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2.xml" ContentType="application/vnd.openxmlformats-officedocument.presentationml.slideMaster+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24.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25.xml" ContentType="application/vnd.openxmlformats-officedocument.presentationml.slideLayout+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4" r:id="rId2"/>
  </p:sldMasterIdLst>
  <p:notesMasterIdLst>
    <p:notesMasterId r:id="rId17"/>
  </p:notesMasterIdLst>
  <p:handoutMasterIdLst>
    <p:handoutMasterId r:id="rId18"/>
  </p:handoutMasterIdLst>
  <p:sldIdLst>
    <p:sldId id="313" r:id="rId3"/>
    <p:sldId id="372" r:id="rId4"/>
    <p:sldId id="376" r:id="rId5"/>
    <p:sldId id="377" r:id="rId6"/>
    <p:sldId id="399" r:id="rId7"/>
    <p:sldId id="387" r:id="rId8"/>
    <p:sldId id="386" r:id="rId9"/>
    <p:sldId id="400" r:id="rId10"/>
    <p:sldId id="382" r:id="rId11"/>
    <p:sldId id="405" r:id="rId12"/>
    <p:sldId id="383" r:id="rId13"/>
    <p:sldId id="385" r:id="rId14"/>
    <p:sldId id="397" r:id="rId15"/>
    <p:sldId id="398" r:id="rId16"/>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Math" panose="02040503050406030204" pitchFamily="18" charset="0"/>
      <p:regular r:id="rId25"/>
    </p:embeddedFont>
    <p:embeddedFont>
      <p:font typeface="Segoe UI" panose="020B0502040204020203" pitchFamily="34" charset="0"/>
      <p:regular r:id="rId26"/>
      <p:bold r:id="rId27"/>
      <p:italic r:id="rId28"/>
      <p:boldItalic r:id="rId29"/>
    </p:embeddedFont>
    <p:embeddedFont>
      <p:font typeface="Segoe UI Black" panose="020B0A02040204020203" pitchFamily="34" charset="0"/>
      <p:bold r:id="rId30"/>
      <p:boldItalic r:id="rId31"/>
    </p:embeddedFont>
    <p:embeddedFont>
      <p:font typeface="Segoe UI Light" panose="020B0502040204020203" pitchFamily="34" charset="0"/>
      <p:regular r:id="rId32"/>
      <p:italic r:id="rId33"/>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TSF2021 Optiver" id="{475700AD-E78B-4350-9699-349DFA2AF077}">
          <p14:sldIdLst>
            <p14:sldId id="313"/>
            <p14:sldId id="372"/>
            <p14:sldId id="376"/>
            <p14:sldId id="377"/>
            <p14:sldId id="399"/>
            <p14:sldId id="387"/>
            <p14:sldId id="386"/>
            <p14:sldId id="400"/>
            <p14:sldId id="382"/>
            <p14:sldId id="405"/>
            <p14:sldId id="383"/>
            <p14:sldId id="385"/>
            <p14:sldId id="397"/>
            <p14:sldId id="3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lle de Korte" initials="JdK" lastIdx="2" clrIdx="0">
    <p:extLst>
      <p:ext uri="{19B8F6BF-5375-455C-9EA6-DF929625EA0E}">
        <p15:presenceInfo xmlns:p15="http://schemas.microsoft.com/office/powerpoint/2012/main" userId="S-1-5-21-2890558824-3927818043-3374662254-1152" providerId="AD"/>
      </p:ext>
    </p:extLst>
  </p:cmAuthor>
  <p:cmAuthor id="2" name="Robbert van Brummen" initials="RvB" lastIdx="4" clrIdx="1">
    <p:extLst>
      <p:ext uri="{19B8F6BF-5375-455C-9EA6-DF929625EA0E}">
        <p15:presenceInfo xmlns:p15="http://schemas.microsoft.com/office/powerpoint/2012/main" userId="S::robbert@pptsolutions.nl::6c049175-f940-4ce4-af4f-9c8a9422bfb9" providerId="AD"/>
      </p:ext>
    </p:extLst>
  </p:cmAuthor>
  <p:cmAuthor id="3" name="Michael Wolf Visser" initials="MWV" lastIdx="4" clrIdx="2">
    <p:extLst>
      <p:ext uri="{19B8F6BF-5375-455C-9EA6-DF929625EA0E}">
        <p15:presenceInfo xmlns:p15="http://schemas.microsoft.com/office/powerpoint/2012/main" userId="Michael Wolf Vis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97AD"/>
    <a:srgbClr val="A6BBCA"/>
    <a:srgbClr val="D74830"/>
    <a:srgbClr val="407C96"/>
    <a:srgbClr val="5987A0"/>
    <a:srgbClr val="9F1D55"/>
    <a:srgbClr val="E6E6E6"/>
    <a:srgbClr val="211F26"/>
    <a:srgbClr val="9D9FA1"/>
    <a:srgbClr val="B747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6" autoAdjust="0"/>
    <p:restoredTop sz="85654" autoAdjust="0"/>
  </p:normalViewPr>
  <p:slideViewPr>
    <p:cSldViewPr snapToGrid="0" showGuides="1">
      <p:cViewPr varScale="1">
        <p:scale>
          <a:sx n="96" d="100"/>
          <a:sy n="96" d="100"/>
        </p:scale>
        <p:origin x="756" y="78"/>
      </p:cViewPr>
      <p:guideLst/>
    </p:cSldViewPr>
  </p:slideViewPr>
  <p:outlineViewPr>
    <p:cViewPr>
      <p:scale>
        <a:sx n="75" d="100"/>
        <a:sy n="75" d="100"/>
      </p:scale>
      <p:origin x="0" y="-12450"/>
    </p:cViewPr>
  </p:outlineViewPr>
  <p:notesTextViewPr>
    <p:cViewPr>
      <p:scale>
        <a:sx n="3" d="2"/>
        <a:sy n="3" d="2"/>
      </p:scale>
      <p:origin x="0" y="-2346"/>
    </p:cViewPr>
  </p:notesTextViewPr>
  <p:sorterViewPr>
    <p:cViewPr>
      <p:scale>
        <a:sx n="100" d="100"/>
        <a:sy n="100" d="100"/>
      </p:scale>
      <p:origin x="0" y="-6876"/>
    </p:cViewPr>
  </p:sorterViewPr>
  <p:notesViewPr>
    <p:cSldViewPr snapToGrid="0" showGuides="1">
      <p:cViewPr varScale="1">
        <p:scale>
          <a:sx n="124" d="100"/>
          <a:sy n="124" d="100"/>
        </p:scale>
        <p:origin x="417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customXml" Target="../customXml/item1.xml"/><Relationship Id="rId21" Type="http://schemas.openxmlformats.org/officeDocument/2006/relationships/font" Target="fonts/font3.fntdata"/><Relationship Id="rId34"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90FD16C-8895-420F-A8EA-49A46C0B97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3700728C-ECC4-4B3A-8BFF-86F26773B0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ACA9-F0E6-4B7E-B44F-E42487D7D50E}" type="datetimeFigureOut">
              <a:rPr lang="en-US" smtClean="0"/>
              <a:t>02-11-2021</a:t>
            </a:fld>
            <a:endParaRPr lang="en-US"/>
          </a:p>
        </p:txBody>
      </p:sp>
      <p:sp>
        <p:nvSpPr>
          <p:cNvPr id="4" name="Tijdelijke aanduiding voor voettekst 3">
            <a:extLst>
              <a:ext uri="{FF2B5EF4-FFF2-40B4-BE49-F238E27FC236}">
                <a16:creationId xmlns:a16="http://schemas.microsoft.com/office/drawing/2014/main" id="{72BF263F-937E-45F8-8B87-C3897AF9C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FAC4AB41-049A-45F6-8400-96B8E558F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3719E2-4BAC-4A20-AFDE-2A2DE3B6FB6C}" type="slidenum">
              <a:rPr lang="en-US" smtClean="0"/>
              <a:t>‹#›</a:t>
            </a:fld>
            <a:endParaRPr lang="en-US"/>
          </a:p>
        </p:txBody>
      </p:sp>
    </p:spTree>
    <p:extLst>
      <p:ext uri="{BB962C8B-B14F-4D97-AF65-F5344CB8AC3E}">
        <p14:creationId xmlns:p14="http://schemas.microsoft.com/office/powerpoint/2010/main" val="1712397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E9904-312C-4E6F-8F31-48A38C65A6EC}" type="datetimeFigureOut">
              <a:rPr lang="nl-NL" smtClean="0"/>
              <a:t>2-11-2021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8A791-D8E8-4C23-A528-EAEB42DC40E7}" type="slidenum">
              <a:rPr lang="nl-NL" smtClean="0"/>
              <a:t>‹#›</a:t>
            </a:fld>
            <a:endParaRPr lang="nl-NL"/>
          </a:p>
        </p:txBody>
      </p:sp>
    </p:spTree>
    <p:extLst>
      <p:ext uri="{BB962C8B-B14F-4D97-AF65-F5344CB8AC3E}">
        <p14:creationId xmlns:p14="http://schemas.microsoft.com/office/powerpoint/2010/main" val="93903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Liquidity is the lifeblood of financial markets. Our job is to keep it flowing.  We do so with our own capital, at our own risk, by constantly providing competitive bid-ask prices across a range of financial products: derivatives, cash equities, exchange-traded funds, bonds and foreign currencies.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Sebastian: 20 year veteran of the financial industry, joined </a:t>
            </a:r>
            <a:r>
              <a:rPr lang="en-US" sz="1200" b="0" i="0" kern="1200" dirty="0" err="1">
                <a:solidFill>
                  <a:schemeClr val="tx1"/>
                </a:solidFill>
                <a:effectLst/>
                <a:latin typeface="+mn-lt"/>
                <a:ea typeface="+mn-ea"/>
                <a:cs typeface="+mn-cs"/>
              </a:rPr>
              <a:t>Optiver</a:t>
            </a:r>
            <a:r>
              <a:rPr lang="en-US" sz="1200" b="0" i="0" kern="1200" dirty="0">
                <a:solidFill>
                  <a:schemeClr val="tx1"/>
                </a:solidFill>
                <a:effectLst/>
                <a:latin typeface="+mn-lt"/>
                <a:ea typeface="+mn-ea"/>
                <a:cs typeface="+mn-cs"/>
              </a:rPr>
              <a:t> this year</a:t>
            </a:r>
          </a:p>
          <a:p>
            <a:r>
              <a:rPr lang="en-US" sz="1200" b="0" i="0" kern="1200" dirty="0">
                <a:solidFill>
                  <a:schemeClr val="tx1"/>
                </a:solidFill>
                <a:effectLst/>
                <a:latin typeface="+mn-lt"/>
                <a:ea typeface="+mn-ea"/>
                <a:cs typeface="+mn-cs"/>
              </a:rPr>
              <a:t>Jens: 7 years with </a:t>
            </a:r>
            <a:r>
              <a:rPr lang="en-US" sz="1200" b="0" i="0" kern="1200" dirty="0" err="1">
                <a:solidFill>
                  <a:schemeClr val="tx1"/>
                </a:solidFill>
                <a:effectLst/>
                <a:latin typeface="+mn-lt"/>
                <a:ea typeface="+mn-ea"/>
                <a:cs typeface="+mn-cs"/>
              </a:rPr>
              <a:t>Optiver</a:t>
            </a:r>
            <a:r>
              <a:rPr lang="en-US" sz="1200" b="0" i="0" kern="1200" dirty="0">
                <a:solidFill>
                  <a:schemeClr val="tx1"/>
                </a:solidFill>
                <a:effectLst/>
                <a:latin typeface="+mn-lt"/>
                <a:ea typeface="+mn-ea"/>
                <a:cs typeface="+mn-cs"/>
              </a:rPr>
              <a:t> and counting, transformed from developer into network capture and timing expert</a:t>
            </a:r>
            <a:endParaRPr lang="en-US" dirty="0"/>
          </a:p>
        </p:txBody>
      </p:sp>
      <p:sp>
        <p:nvSpPr>
          <p:cNvPr id="4" name="Slide Number Placeholder 3"/>
          <p:cNvSpPr>
            <a:spLocks noGrp="1"/>
          </p:cNvSpPr>
          <p:nvPr>
            <p:ph type="sldNum" sz="quarter" idx="5"/>
          </p:nvPr>
        </p:nvSpPr>
        <p:spPr/>
        <p:txBody>
          <a:bodyPr/>
          <a:lstStyle/>
          <a:p>
            <a:fld id="{EA88A791-D8E8-4C23-A528-EAEB42DC40E7}" type="slidenum">
              <a:rPr lang="nl-NL" smtClean="0"/>
              <a:t>3</a:t>
            </a:fld>
            <a:endParaRPr lang="nl-NL"/>
          </a:p>
        </p:txBody>
      </p:sp>
    </p:spTree>
    <p:extLst>
      <p:ext uri="{BB962C8B-B14F-4D97-AF65-F5344CB8AC3E}">
        <p14:creationId xmlns:p14="http://schemas.microsoft.com/office/powerpoint/2010/main" val="3676060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where we like to discuss with you</a:t>
            </a:r>
          </a:p>
          <a:p>
            <a:endParaRPr lang="en-US" dirty="0"/>
          </a:p>
          <a:p>
            <a:r>
              <a:rPr lang="en-US" dirty="0"/>
              <a:t>Accounting for prop delay requires painstaking measurements and administration</a:t>
            </a:r>
          </a:p>
          <a:p>
            <a:endParaRPr lang="en-US" dirty="0"/>
          </a:p>
          <a:p>
            <a:r>
              <a:rPr lang="en-US" dirty="0"/>
              <a:t>Detecting deviations (esp. in a far away production deployment) is hard: how does one monitor PPS in the first place, and which device is at fault if you find an anomaly?</a:t>
            </a:r>
          </a:p>
          <a:p>
            <a:endParaRPr lang="en-US" dirty="0"/>
          </a:p>
          <a:p>
            <a:r>
              <a:rPr lang="en-US" dirty="0"/>
              <a:t>Installation: remote deployment is hard, esp. with engineers that are focused on networking</a:t>
            </a:r>
          </a:p>
          <a:p>
            <a:endParaRPr lang="en-US" dirty="0"/>
          </a:p>
          <a:p>
            <a:r>
              <a:rPr lang="en-US" dirty="0"/>
              <a:t>Scale: PPS/time code outputs are scarce, and signal degrades quickly with distance</a:t>
            </a:r>
          </a:p>
          <a:p>
            <a:endParaRPr lang="en-US" dirty="0"/>
          </a:p>
          <a:p>
            <a:r>
              <a:rPr lang="en-US" dirty="0"/>
              <a:t>Multiple ideas of time: we are not the only party that cares way more about super accurate internal sync than sync vs UTC – but we _also_ would like to compare timestamps between us</a:t>
            </a:r>
          </a:p>
          <a:p>
            <a:endParaRPr lang="en-US" dirty="0"/>
          </a:p>
          <a:p>
            <a:r>
              <a:rPr lang="en-US" b="1" dirty="0"/>
              <a:t>Handover to Sebastian to summarize</a:t>
            </a:r>
          </a:p>
        </p:txBody>
      </p:sp>
      <p:sp>
        <p:nvSpPr>
          <p:cNvPr id="4" name="Slide Number Placeholder 3"/>
          <p:cNvSpPr>
            <a:spLocks noGrp="1"/>
          </p:cNvSpPr>
          <p:nvPr>
            <p:ph type="sldNum" sz="quarter" idx="5"/>
          </p:nvPr>
        </p:nvSpPr>
        <p:spPr/>
        <p:txBody>
          <a:bodyPr/>
          <a:lstStyle/>
          <a:p>
            <a:fld id="{EA88A791-D8E8-4C23-A528-EAEB42DC40E7}" type="slidenum">
              <a:rPr lang="nl-NL" smtClean="0"/>
              <a:t>12</a:t>
            </a:fld>
            <a:endParaRPr lang="nl-NL"/>
          </a:p>
        </p:txBody>
      </p:sp>
    </p:spTree>
    <p:extLst>
      <p:ext uri="{BB962C8B-B14F-4D97-AF65-F5344CB8AC3E}">
        <p14:creationId xmlns:p14="http://schemas.microsoft.com/office/powerpoint/2010/main" val="17128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Ideally exchange timestamp within one exchange should be synched with ns precision.</a:t>
            </a:r>
            <a:br>
              <a:rPr lang="en-US" dirty="0"/>
            </a:br>
            <a:r>
              <a:rPr lang="en-US" dirty="0"/>
              <a:t>Handover points to clients should ideally be synched down to hundreds of </a:t>
            </a:r>
            <a:r>
              <a:rPr lang="en-US" dirty="0" err="1"/>
              <a:t>picos</a:t>
            </a:r>
            <a:r>
              <a:rPr lang="en-US" dirty="0"/>
              <a:t>, though this may vary from exchange to exchange.</a:t>
            </a:r>
            <a:br>
              <a:rPr lang="en-US" dirty="0"/>
            </a:br>
            <a:r>
              <a:rPr lang="en-US" dirty="0"/>
              <a:t>Sync between exchange and their trading participants should be available on nanosecond </a:t>
            </a:r>
            <a:br>
              <a:rPr lang="en-US" dirty="0"/>
            </a:br>
            <a:r>
              <a:rPr lang="en-US" dirty="0"/>
              <a:t>Finally it would be beneficial to sync exchange times to the 10s of nanoseconds, at least where they are in close physical distance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want exchanges to have highly accurate and precise timestamps, ideally offering their time via </a:t>
            </a:r>
            <a:r>
              <a:rPr lang="en-GB" sz="1200" dirty="0" err="1"/>
              <a:t>whiterabbit</a:t>
            </a:r>
            <a:r>
              <a:rPr lang="en-GB" sz="1200" dirty="0"/>
              <a:t> signals to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A88A791-D8E8-4C23-A528-EAEB42DC40E7}" type="slidenum">
              <a:rPr lang="nl-NL" smtClean="0"/>
              <a:t>13</a:t>
            </a:fld>
            <a:endParaRPr lang="nl-NL"/>
          </a:p>
        </p:txBody>
      </p:sp>
    </p:spTree>
    <p:extLst>
      <p:ext uri="{BB962C8B-B14F-4D97-AF65-F5344CB8AC3E}">
        <p14:creationId xmlns:p14="http://schemas.microsoft.com/office/powerpoint/2010/main" val="62759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If you have a solution we would like to hear from you, and please also talk to the exchanges</a:t>
            </a:r>
          </a:p>
        </p:txBody>
      </p:sp>
      <p:sp>
        <p:nvSpPr>
          <p:cNvPr id="4" name="Slide Number Placeholder 3"/>
          <p:cNvSpPr>
            <a:spLocks noGrp="1"/>
          </p:cNvSpPr>
          <p:nvPr>
            <p:ph type="sldNum" sz="quarter" idx="5"/>
          </p:nvPr>
        </p:nvSpPr>
        <p:spPr/>
        <p:txBody>
          <a:bodyPr/>
          <a:lstStyle/>
          <a:p>
            <a:fld id="{EA88A791-D8E8-4C23-A528-EAEB42DC40E7}" type="slidenum">
              <a:rPr lang="nl-NL" smtClean="0"/>
              <a:t>14</a:t>
            </a:fld>
            <a:endParaRPr lang="nl-NL"/>
          </a:p>
        </p:txBody>
      </p:sp>
    </p:spTree>
    <p:extLst>
      <p:ext uri="{BB962C8B-B14F-4D97-AF65-F5344CB8AC3E}">
        <p14:creationId xmlns:p14="http://schemas.microsoft.com/office/powerpoint/2010/main" val="261699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Punchline liquidity – what does it mean ? </a:t>
            </a:r>
          </a:p>
          <a:p>
            <a:endParaRPr lang="en-US" dirty="0"/>
          </a:p>
          <a:p>
            <a:r>
              <a:rPr lang="en-US" dirty="0"/>
              <a:t>Buy sell in many </a:t>
            </a:r>
            <a:r>
              <a:rPr lang="en-US" dirty="0" err="1"/>
              <a:t>many</a:t>
            </a:r>
            <a:r>
              <a:rPr lang="en-US" dirty="0"/>
              <a:t> instruments (number?) on numerous markets worldwide</a:t>
            </a:r>
          </a:p>
          <a:p>
            <a:endParaRPr lang="en-US" dirty="0"/>
          </a:p>
          <a:p>
            <a:r>
              <a:rPr lang="en-US" dirty="0"/>
              <a:t>Electronic ?  =&gt; we use computers to do so </a:t>
            </a:r>
          </a:p>
          <a:p>
            <a:endParaRPr lang="en-US" dirty="0"/>
          </a:p>
          <a:p>
            <a:r>
              <a:rPr lang="en-US" dirty="0"/>
              <a:t>Improve Markets, all very nice but how do we end up at a time synch conference and what got time to do with it</a:t>
            </a:r>
          </a:p>
          <a:p>
            <a:endParaRPr lang="en-US" dirty="0"/>
          </a:p>
          <a:p>
            <a:r>
              <a:rPr lang="en-US" b="1" dirty="0"/>
              <a:t>=&gt; Sebastian take over</a:t>
            </a:r>
          </a:p>
          <a:p>
            <a:endParaRPr lang="en-US" dirty="0"/>
          </a:p>
          <a:p>
            <a:r>
              <a:rPr lang="en-US" dirty="0"/>
              <a:t>Providing liquidity inhibits risk as the price may change rapidly</a:t>
            </a:r>
          </a:p>
          <a:p>
            <a:endParaRPr lang="en-US" dirty="0"/>
          </a:p>
          <a:p>
            <a:r>
              <a:rPr lang="en-US" dirty="0"/>
              <a:t>First graph showing a market maker who is updating at relatively low update frequency</a:t>
            </a:r>
          </a:p>
          <a:p>
            <a:r>
              <a:rPr lang="en-US" dirty="0"/>
              <a:t>As prices may change in these intervals the distance between buy and sell (we refer to this as the spread) is relatively large to avoid risk of a wrong price</a:t>
            </a:r>
          </a:p>
          <a:p>
            <a:r>
              <a:rPr lang="en-US" dirty="0"/>
              <a:t>Reducing the interval between these updates allows us to reduce the distance between our buy and sell orders, we call that ‘tighten the spread’.</a:t>
            </a:r>
          </a:p>
          <a:p>
            <a:endParaRPr lang="en-US" dirty="0"/>
          </a:p>
          <a:p>
            <a:r>
              <a:rPr lang="en-US" dirty="0"/>
              <a:t>--- https://wearemarketmakers.com/explore-market-making/</a:t>
            </a:r>
          </a:p>
          <a:p>
            <a:r>
              <a:rPr lang="en-US" sz="1200" b="0" i="0" kern="1200" dirty="0">
                <a:solidFill>
                  <a:schemeClr val="tx1"/>
                </a:solidFill>
                <a:effectLst/>
                <a:latin typeface="+mn-lt"/>
                <a:ea typeface="+mn-ea"/>
                <a:cs typeface="+mn-cs"/>
              </a:rPr>
              <a:t>Being quick enough to provide this service and, at the same time, benefit from the (albeit tiny) spread is where we largely earn our keep. But it’s a narrow margin business, which means we need to be constantly on our toes, offering the right prices across many markets and products, and all at the same time.</a:t>
            </a:r>
            <a:endParaRPr lang="en-US" dirty="0"/>
          </a:p>
          <a:p>
            <a:endParaRPr lang="en-US" dirty="0"/>
          </a:p>
          <a:p>
            <a:endParaRPr lang="en-US" dirty="0"/>
          </a:p>
          <a:p>
            <a:r>
              <a:rPr lang="en-US" dirty="0"/>
              <a:t>The effect is visible to the market, as the bank of England recently stated that spreads have reduced 10fold in the last decade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one word: Faster market making = potentially better markets.</a:t>
            </a:r>
          </a:p>
          <a:p>
            <a:endParaRPr lang="en-US" dirty="0"/>
          </a:p>
        </p:txBody>
      </p:sp>
      <p:sp>
        <p:nvSpPr>
          <p:cNvPr id="4" name="Slide Number Placeholder 3"/>
          <p:cNvSpPr>
            <a:spLocks noGrp="1"/>
          </p:cNvSpPr>
          <p:nvPr>
            <p:ph type="sldNum" sz="quarter" idx="5"/>
          </p:nvPr>
        </p:nvSpPr>
        <p:spPr/>
        <p:txBody>
          <a:bodyPr/>
          <a:lstStyle/>
          <a:p>
            <a:fld id="{EA88A791-D8E8-4C23-A528-EAEB42DC40E7}" type="slidenum">
              <a:rPr lang="nl-NL" smtClean="0"/>
              <a:t>4</a:t>
            </a:fld>
            <a:endParaRPr lang="nl-NL"/>
          </a:p>
        </p:txBody>
      </p:sp>
    </p:spTree>
    <p:extLst>
      <p:ext uri="{BB962C8B-B14F-4D97-AF65-F5344CB8AC3E}">
        <p14:creationId xmlns:p14="http://schemas.microsoft.com/office/powerpoint/2010/main" val="217570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Orderbook – offers to buy or sell an instrument.</a:t>
            </a:r>
          </a:p>
          <a:p>
            <a:pPr marL="0" indent="0">
              <a:buNone/>
            </a:pPr>
            <a:endParaRPr lang="en-US" sz="1200" dirty="0"/>
          </a:p>
          <a:p>
            <a:pPr marL="0" indent="0">
              <a:buNone/>
            </a:pPr>
            <a:r>
              <a:rPr lang="en-US" sz="1200" dirty="0"/>
              <a:t>We as market makers are providing an offer to buy and sell – with a certain spread to cover our risk of sudden price moves.</a:t>
            </a:r>
          </a:p>
          <a:p>
            <a:pPr marL="0" indent="0">
              <a:buNone/>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Having said that we might be willing to buy higher / sell lower than the orders we show in the orderbook.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when an order comes into the orderbook we want to trade it, in this example we then send a buy order for 100.1.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the same time other market participants may also want to trade against this order, so we have a competition for this trade opportunity.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 almost all exchanges the order entering the matching engine of the exchange first gets the trade, whereas the second order gets no trade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 typical race situation, so let us look at a typical sports race to understand the principles </a:t>
            </a:r>
          </a:p>
          <a:p>
            <a:pPr marL="0" indent="0">
              <a:buNone/>
            </a:pPr>
            <a:endParaRPr lang="en-US" sz="1200" dirty="0"/>
          </a:p>
        </p:txBody>
      </p:sp>
      <p:sp>
        <p:nvSpPr>
          <p:cNvPr id="4" name="Slide Number Placeholder 3"/>
          <p:cNvSpPr>
            <a:spLocks noGrp="1"/>
          </p:cNvSpPr>
          <p:nvPr>
            <p:ph type="sldNum" sz="quarter" idx="5"/>
          </p:nvPr>
        </p:nvSpPr>
        <p:spPr/>
        <p:txBody>
          <a:bodyPr/>
          <a:lstStyle/>
          <a:p>
            <a:fld id="{EA88A791-D8E8-4C23-A528-EAEB42DC40E7}" type="slidenum">
              <a:rPr lang="nl-NL" smtClean="0"/>
              <a:t>5</a:t>
            </a:fld>
            <a:endParaRPr lang="nl-NL"/>
          </a:p>
        </p:txBody>
      </p:sp>
    </p:spTree>
    <p:extLst>
      <p:ext uri="{BB962C8B-B14F-4D97-AF65-F5344CB8AC3E}">
        <p14:creationId xmlns:p14="http://schemas.microsoft.com/office/powerpoint/2010/main" val="64876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track race is usually started with a starting gun. Upon firing the time measurement starts, and time is stopped when runners cross the finish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kind of times are we talking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 m race ~ 10 seconds, 800 m race 1 minute 40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finance we call that the latency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kind of precision does the </a:t>
            </a:r>
            <a:r>
              <a:rPr lang="en-US" dirty="0" err="1"/>
              <a:t>measurment</a:t>
            </a:r>
            <a:r>
              <a:rPr lang="en-US" dirty="0"/>
              <a:t> require =&gt; depends very much on the distance between the runners at the finishing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finish – up to 20000 frames per second =&gt; 50 micros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 be overlooked: Do all starters get the signal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speed of sound is ~ 300 m/s, if pistol is fired at the side of the race track the difference between first and last one getting it is about 7*1.22 m / 300 = 28 </a:t>
            </a:r>
            <a:r>
              <a:rPr lang="en-US" dirty="0" err="1"/>
              <a:t>ms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Solution: Loudspeaker behind each starter at equidistance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 avoid this problem, the pistol is in all major competitions wired with a microphone that transmits the sound virtually instantaneously to loudspeakers directly behind each competitor.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r>
              <a:rPr lang="en-US" dirty="0"/>
              <a:t>Next slide: What time does matter the least here?</a:t>
            </a:r>
          </a:p>
        </p:txBody>
      </p:sp>
      <p:sp>
        <p:nvSpPr>
          <p:cNvPr id="4" name="Slide Number Placeholder 3"/>
          <p:cNvSpPr>
            <a:spLocks noGrp="1"/>
          </p:cNvSpPr>
          <p:nvPr>
            <p:ph type="sldNum" sz="quarter" idx="5"/>
          </p:nvPr>
        </p:nvSpPr>
        <p:spPr/>
        <p:txBody>
          <a:bodyPr/>
          <a:lstStyle/>
          <a:p>
            <a:fld id="{EA88A791-D8E8-4C23-A528-EAEB42DC40E7}" type="slidenum">
              <a:rPr lang="nl-NL" smtClean="0"/>
              <a:t>6</a:t>
            </a:fld>
            <a:endParaRPr lang="nl-NL"/>
          </a:p>
        </p:txBody>
      </p:sp>
    </p:spTree>
    <p:extLst>
      <p:ext uri="{BB962C8B-B14F-4D97-AF65-F5344CB8AC3E}">
        <p14:creationId xmlns:p14="http://schemas.microsoft.com/office/powerpoint/2010/main" val="4211462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Wallclock</a:t>
            </a:r>
            <a:r>
              <a:rPr lang="en-US" dirty="0"/>
              <a:t> time ? That does not really matter that much (some runners prefer evenings, other mornings)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https://www.live-karikaturen.ch/wp-content/uploads/2020/04/big-ben-palace-of-westminster-london-grossbritannien-zeichnung-comic-cartoon-agnes-karikaturen-hd-wm.jpg  </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EA88A791-D8E8-4C23-A528-EAEB42DC40E7}" type="slidenum">
              <a:rPr lang="nl-NL" smtClean="0"/>
              <a:t>7</a:t>
            </a:fld>
            <a:endParaRPr lang="nl-NL"/>
          </a:p>
        </p:txBody>
      </p:sp>
    </p:spTree>
    <p:extLst>
      <p:ext uri="{BB962C8B-B14F-4D97-AF65-F5344CB8AC3E}">
        <p14:creationId xmlns:p14="http://schemas.microsoft.com/office/powerpoint/2010/main" val="2655365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Trigger to trade similar to a race, doesn’t really matter at which point in time it starts, but latency between start and end matter</a:t>
            </a:r>
            <a:br>
              <a:rPr lang="en-US" dirty="0"/>
            </a:br>
            <a:r>
              <a:rPr lang="en-US" dirty="0"/>
              <a:t>The sequence of racers at the finish line matters.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deltas at network level in ns range (multicast predominant).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Reaction times of traders in the 10s of ns, differences in reaction times ns (soon sub 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Handover to Jens for the implementation side</a:t>
            </a:r>
          </a:p>
        </p:txBody>
      </p:sp>
      <p:sp>
        <p:nvSpPr>
          <p:cNvPr id="4" name="Slide Number Placeholder 3"/>
          <p:cNvSpPr>
            <a:spLocks noGrp="1"/>
          </p:cNvSpPr>
          <p:nvPr>
            <p:ph type="sldNum" sz="quarter" idx="5"/>
          </p:nvPr>
        </p:nvSpPr>
        <p:spPr/>
        <p:txBody>
          <a:bodyPr/>
          <a:lstStyle/>
          <a:p>
            <a:fld id="{EA88A791-D8E8-4C23-A528-EAEB42DC40E7}" type="slidenum">
              <a:rPr lang="nl-NL" smtClean="0"/>
              <a:t>8</a:t>
            </a:fld>
            <a:endParaRPr lang="nl-NL"/>
          </a:p>
        </p:txBody>
      </p:sp>
    </p:spTree>
    <p:extLst>
      <p:ext uri="{BB962C8B-B14F-4D97-AF65-F5344CB8AC3E}">
        <p14:creationId xmlns:p14="http://schemas.microsoft.com/office/powerpoint/2010/main" val="963851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look like physically? To each exchange, we connect physically with 10G Ethernet. _All_ traffic is timestamped and capture for later analysis.</a:t>
            </a:r>
          </a:p>
          <a:p>
            <a:endParaRPr lang="en-US" dirty="0"/>
          </a:p>
          <a:p>
            <a:r>
              <a:rPr lang="en-US" dirty="0"/>
              <a:t>We need to always know how well we’re doing in the race. Even if we’re not winning, we need to know if we’re close. We also need to know if the race is fair.</a:t>
            </a:r>
          </a:p>
          <a:p>
            <a:endParaRPr lang="en-US" dirty="0"/>
          </a:p>
          <a:p>
            <a:r>
              <a:rPr lang="en-US" dirty="0"/>
              <a:t>For all that, we use the timestamps on the network capture.</a:t>
            </a:r>
          </a:p>
          <a:p>
            <a:endParaRPr lang="en-US" dirty="0"/>
          </a:p>
          <a:p>
            <a:r>
              <a:rPr lang="en-US" dirty="0"/>
              <a:t>Often, we have many network lines between us and the exchange, both for redundancy and for scaling reasons. This requires multiple capture/timestamping devices, hence synchronization to be able to compare timestamps across devices.</a:t>
            </a:r>
          </a:p>
        </p:txBody>
      </p:sp>
      <p:sp>
        <p:nvSpPr>
          <p:cNvPr id="4" name="Slide Number Placeholder 3"/>
          <p:cNvSpPr>
            <a:spLocks noGrp="1"/>
          </p:cNvSpPr>
          <p:nvPr>
            <p:ph type="sldNum" sz="quarter" idx="5"/>
          </p:nvPr>
        </p:nvSpPr>
        <p:spPr/>
        <p:txBody>
          <a:bodyPr/>
          <a:lstStyle/>
          <a:p>
            <a:fld id="{EA88A791-D8E8-4C23-A528-EAEB42DC40E7}" type="slidenum">
              <a:rPr lang="nl-NL" smtClean="0"/>
              <a:t>9</a:t>
            </a:fld>
            <a:endParaRPr lang="nl-NL"/>
          </a:p>
        </p:txBody>
      </p:sp>
    </p:spTree>
    <p:extLst>
      <p:ext uri="{BB962C8B-B14F-4D97-AF65-F5344CB8AC3E}">
        <p14:creationId xmlns:p14="http://schemas.microsoft.com/office/powerpoint/2010/main" val="1462781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exchanges do exactly what we do: capture all network traffic and analyze it. It’s what Sebastian did at Deutsche </a:t>
            </a:r>
            <a:r>
              <a:rPr lang="en-US" dirty="0" err="1"/>
              <a:t>Boerse</a:t>
            </a:r>
            <a:r>
              <a:rPr lang="en-US" dirty="0"/>
              <a:t>.</a:t>
            </a:r>
          </a:p>
          <a:p>
            <a:endParaRPr lang="en-US" dirty="0"/>
          </a:p>
          <a:p>
            <a:r>
              <a:rPr lang="en-US" dirty="0"/>
              <a:t>To varying extents, exchanges share these timestamps with us, giving deeper insight into the whole path of the race. However, usually it’s unclear how the 2 parties (dis)agree on what the </a:t>
            </a:r>
            <a:r>
              <a:rPr lang="en-US" dirty="0" err="1"/>
              <a:t>wallclock</a:t>
            </a:r>
            <a:r>
              <a:rPr lang="en-US" dirty="0"/>
              <a:t> time is.</a:t>
            </a:r>
          </a:p>
          <a:p>
            <a:endParaRPr lang="en-US" dirty="0"/>
          </a:p>
          <a:p>
            <a:r>
              <a:rPr lang="en-US" dirty="0"/>
              <a:t>Some choice exchanges actually _expose_ their idea of time of day through offering a White Rabbit cross-connect.</a:t>
            </a:r>
          </a:p>
        </p:txBody>
      </p:sp>
      <p:sp>
        <p:nvSpPr>
          <p:cNvPr id="4" name="Slide Number Placeholder 3"/>
          <p:cNvSpPr>
            <a:spLocks noGrp="1"/>
          </p:cNvSpPr>
          <p:nvPr>
            <p:ph type="sldNum" sz="quarter" idx="5"/>
          </p:nvPr>
        </p:nvSpPr>
        <p:spPr/>
        <p:txBody>
          <a:bodyPr/>
          <a:lstStyle/>
          <a:p>
            <a:fld id="{EA88A791-D8E8-4C23-A528-EAEB42DC40E7}" type="slidenum">
              <a:rPr lang="nl-NL" smtClean="0"/>
              <a:t>10</a:t>
            </a:fld>
            <a:endParaRPr lang="nl-NL"/>
          </a:p>
        </p:txBody>
      </p:sp>
    </p:spTree>
    <p:extLst>
      <p:ext uri="{BB962C8B-B14F-4D97-AF65-F5344CB8AC3E}">
        <p14:creationId xmlns:p14="http://schemas.microsoft.com/office/powerpoint/2010/main" val="1838061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very different from in-</a:t>
            </a:r>
            <a:r>
              <a:rPr lang="en-US" dirty="0" err="1"/>
              <a:t>colo</a:t>
            </a:r>
            <a:r>
              <a:rPr lang="en-US" dirty="0"/>
              <a:t> time synchronization, and also takes a second seat.</a:t>
            </a:r>
          </a:p>
          <a:p>
            <a:endParaRPr lang="en-US" dirty="0"/>
          </a:p>
          <a:p>
            <a:r>
              <a:rPr lang="en-US" dirty="0"/>
              <a:t>So, even though we don’t really care about UTC that much, it’s the best thing that is universally available</a:t>
            </a:r>
          </a:p>
          <a:p>
            <a:endParaRPr lang="en-US" dirty="0"/>
          </a:p>
          <a:p>
            <a:r>
              <a:rPr lang="en-US" dirty="0"/>
              <a:t>Getting a GPS very right is a lot of work, like accurately knowing antenna lead delay. Even then, your variance will typically be in the 10s of </a:t>
            </a:r>
            <a:r>
              <a:rPr lang="en-US" dirty="0" err="1"/>
              <a:t>nanos</a:t>
            </a:r>
            <a:r>
              <a:rPr lang="en-US" dirty="0"/>
              <a:t>.</a:t>
            </a:r>
          </a:p>
          <a:p>
            <a:endParaRPr lang="en-US" dirty="0"/>
          </a:p>
          <a:p>
            <a:r>
              <a:rPr lang="en-US" dirty="0"/>
              <a:t>We’ve tried long distance PTP, but that suffers too much from network congestion, crappy hardware, link asymmetry…</a:t>
            </a:r>
          </a:p>
          <a:p>
            <a:endParaRPr lang="en-US" dirty="0"/>
          </a:p>
          <a:p>
            <a:r>
              <a:rPr lang="en-US" dirty="0"/>
              <a:t>How to measure the skew between locations? We’d like to know!</a:t>
            </a:r>
          </a:p>
        </p:txBody>
      </p:sp>
      <p:sp>
        <p:nvSpPr>
          <p:cNvPr id="4" name="Slide Number Placeholder 3"/>
          <p:cNvSpPr>
            <a:spLocks noGrp="1"/>
          </p:cNvSpPr>
          <p:nvPr>
            <p:ph type="sldNum" sz="quarter" idx="5"/>
          </p:nvPr>
        </p:nvSpPr>
        <p:spPr/>
        <p:txBody>
          <a:bodyPr/>
          <a:lstStyle/>
          <a:p>
            <a:fld id="{EA88A791-D8E8-4C23-A528-EAEB42DC40E7}" type="slidenum">
              <a:rPr lang="nl-NL" smtClean="0"/>
              <a:t>11</a:t>
            </a:fld>
            <a:endParaRPr lang="nl-NL"/>
          </a:p>
        </p:txBody>
      </p:sp>
    </p:spTree>
    <p:extLst>
      <p:ext uri="{BB962C8B-B14F-4D97-AF65-F5344CB8AC3E}">
        <p14:creationId xmlns:p14="http://schemas.microsoft.com/office/powerpoint/2010/main" val="640095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LOGO</a:t>
            </a:r>
          </a:p>
        </p:txBody>
      </p:sp>
      <p:sp>
        <p:nvSpPr>
          <p:cNvPr id="7" name="Rechthoek 6">
            <a:extLst>
              <a:ext uri="{FF2B5EF4-FFF2-40B4-BE49-F238E27FC236}">
                <a16:creationId xmlns:a16="http://schemas.microsoft.com/office/drawing/2014/main" id="{759A2C59-827D-4344-B1B2-606F53F860B2}"/>
              </a:ext>
            </a:extLst>
          </p:cNvPr>
          <p:cNvSpPr/>
          <p:nvPr userDrawn="1"/>
        </p:nvSpPr>
        <p:spPr>
          <a:xfrm>
            <a:off x="0" y="2"/>
            <a:ext cx="12192000" cy="6857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pic>
        <p:nvPicPr>
          <p:cNvPr id="96" name="Afbeelding 95">
            <a:extLst>
              <a:ext uri="{FF2B5EF4-FFF2-40B4-BE49-F238E27FC236}">
                <a16:creationId xmlns:a16="http://schemas.microsoft.com/office/drawing/2014/main" id="{C7E7A7D4-B652-4B0C-A495-CD56175983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6207"/>
          <a:stretch/>
        </p:blipFill>
        <p:spPr>
          <a:xfrm>
            <a:off x="3570516" y="2752209"/>
            <a:ext cx="696686" cy="1353582"/>
          </a:xfrm>
          <a:prstGeom prst="rect">
            <a:avLst/>
          </a:prstGeom>
        </p:spPr>
      </p:pic>
      <p:pic>
        <p:nvPicPr>
          <p:cNvPr id="98" name="Afbeelding 97">
            <a:extLst>
              <a:ext uri="{FF2B5EF4-FFF2-40B4-BE49-F238E27FC236}">
                <a16:creationId xmlns:a16="http://schemas.microsoft.com/office/drawing/2014/main" id="{0A55E7F8-678D-4863-85FC-A03380218F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051" r="63012"/>
          <a:stretch/>
        </p:blipFill>
        <p:spPr>
          <a:xfrm>
            <a:off x="4886325" y="2752209"/>
            <a:ext cx="552450" cy="1353582"/>
          </a:xfrm>
          <a:prstGeom prst="rect">
            <a:avLst/>
          </a:prstGeom>
        </p:spPr>
      </p:pic>
      <p:pic>
        <p:nvPicPr>
          <p:cNvPr id="99" name="Afbeelding 98">
            <a:extLst>
              <a:ext uri="{FF2B5EF4-FFF2-40B4-BE49-F238E27FC236}">
                <a16:creationId xmlns:a16="http://schemas.microsoft.com/office/drawing/2014/main" id="{24295CA7-472F-47CD-A49E-9E69DBD654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611" r="58863"/>
          <a:stretch/>
        </p:blipFill>
        <p:spPr>
          <a:xfrm>
            <a:off x="5419724" y="2752209"/>
            <a:ext cx="228601" cy="1353582"/>
          </a:xfrm>
          <a:prstGeom prst="rect">
            <a:avLst/>
          </a:prstGeom>
        </p:spPr>
      </p:pic>
      <p:pic>
        <p:nvPicPr>
          <p:cNvPr id="100" name="Afbeelding 99">
            <a:extLst>
              <a:ext uri="{FF2B5EF4-FFF2-40B4-BE49-F238E27FC236}">
                <a16:creationId xmlns:a16="http://schemas.microsoft.com/office/drawing/2014/main" id="{9631C240-28BD-48E7-BA1C-8FC8BB662A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60" r="44154"/>
          <a:stretch/>
        </p:blipFill>
        <p:spPr>
          <a:xfrm>
            <a:off x="5629274" y="2752209"/>
            <a:ext cx="762001" cy="1353582"/>
          </a:xfrm>
          <a:prstGeom prst="rect">
            <a:avLst/>
          </a:prstGeom>
        </p:spPr>
      </p:pic>
      <p:pic>
        <p:nvPicPr>
          <p:cNvPr id="101" name="Afbeelding 100">
            <a:extLst>
              <a:ext uri="{FF2B5EF4-FFF2-40B4-BE49-F238E27FC236}">
                <a16:creationId xmlns:a16="http://schemas.microsoft.com/office/drawing/2014/main" id="{0C9D3994-F635-4D6F-A7D2-107BADC42B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57" r="31708"/>
          <a:stretch/>
        </p:blipFill>
        <p:spPr>
          <a:xfrm>
            <a:off x="6381751" y="2752209"/>
            <a:ext cx="638175" cy="1353582"/>
          </a:xfrm>
          <a:prstGeom prst="rect">
            <a:avLst/>
          </a:prstGeom>
        </p:spPr>
      </p:pic>
      <p:pic>
        <p:nvPicPr>
          <p:cNvPr id="102" name="Afbeelding 101">
            <a:extLst>
              <a:ext uri="{FF2B5EF4-FFF2-40B4-BE49-F238E27FC236}">
                <a16:creationId xmlns:a16="http://schemas.microsoft.com/office/drawing/2014/main" id="{655B39D0-3579-4B71-A408-BD25D5CE0D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58" r="21336"/>
          <a:stretch/>
        </p:blipFill>
        <p:spPr>
          <a:xfrm>
            <a:off x="7048500" y="2752209"/>
            <a:ext cx="495300" cy="1353582"/>
          </a:xfrm>
          <a:prstGeom prst="rect">
            <a:avLst/>
          </a:prstGeom>
        </p:spPr>
      </p:pic>
      <p:pic>
        <p:nvPicPr>
          <p:cNvPr id="103" name="Afbeelding 102">
            <a:extLst>
              <a:ext uri="{FF2B5EF4-FFF2-40B4-BE49-F238E27FC236}">
                <a16:creationId xmlns:a16="http://schemas.microsoft.com/office/drawing/2014/main" id="{C5F96F0E-ADE0-4CB3-A51A-EA3E8882AC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664"/>
          <a:stretch/>
        </p:blipFill>
        <p:spPr>
          <a:xfrm>
            <a:off x="7543799" y="2752209"/>
            <a:ext cx="1077686" cy="1353582"/>
          </a:xfrm>
          <a:prstGeom prst="rect">
            <a:avLst/>
          </a:prstGeom>
        </p:spPr>
      </p:pic>
      <p:sp>
        <p:nvSpPr>
          <p:cNvPr id="10" name="Rechthoek 9">
            <a:extLst>
              <a:ext uri="{FF2B5EF4-FFF2-40B4-BE49-F238E27FC236}">
                <a16:creationId xmlns:a16="http://schemas.microsoft.com/office/drawing/2014/main" id="{EB7AB0D0-80C9-474D-B647-2F9EB6D6D7A1}"/>
              </a:ext>
            </a:extLst>
          </p:cNvPr>
          <p:cNvSpPr/>
          <p:nvPr userDrawn="1"/>
        </p:nvSpPr>
        <p:spPr>
          <a:xfrm>
            <a:off x="-10750" y="3889829"/>
            <a:ext cx="12202750" cy="2968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pic>
        <p:nvPicPr>
          <p:cNvPr id="97" name="Afbeelding 96">
            <a:extLst>
              <a:ext uri="{FF2B5EF4-FFF2-40B4-BE49-F238E27FC236}">
                <a16:creationId xmlns:a16="http://schemas.microsoft.com/office/drawing/2014/main" id="{81D4EAA0-2B2A-45B8-B976-3FEFE9FD38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28" r="74137"/>
          <a:stretch/>
        </p:blipFill>
        <p:spPr>
          <a:xfrm>
            <a:off x="4238625" y="2752209"/>
            <a:ext cx="638176" cy="1353582"/>
          </a:xfrm>
          <a:prstGeom prst="rect">
            <a:avLst/>
          </a:prstGeom>
        </p:spPr>
      </p:pic>
      <p:sp>
        <p:nvSpPr>
          <p:cNvPr id="104" name="Rechthoek 103">
            <a:extLst>
              <a:ext uri="{FF2B5EF4-FFF2-40B4-BE49-F238E27FC236}">
                <a16:creationId xmlns:a16="http://schemas.microsoft.com/office/drawing/2014/main" id="{8C068DF9-C0CF-464D-90D3-CB585690BDA8}"/>
              </a:ext>
            </a:extLst>
          </p:cNvPr>
          <p:cNvSpPr/>
          <p:nvPr userDrawn="1"/>
        </p:nvSpPr>
        <p:spPr>
          <a:xfrm>
            <a:off x="0" y="4105793"/>
            <a:ext cx="12202750" cy="275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Tree>
    <p:extLst>
      <p:ext uri="{BB962C8B-B14F-4D97-AF65-F5344CB8AC3E}">
        <p14:creationId xmlns:p14="http://schemas.microsoft.com/office/powerpoint/2010/main" val="157798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1250" fill="hold"/>
                                        <p:tgtEl>
                                          <p:spTgt spid="96"/>
                                        </p:tgtEl>
                                        <p:attrNameLst>
                                          <p:attrName>ppt_x</p:attrName>
                                        </p:attrNameLst>
                                      </p:cBhvr>
                                      <p:tavLst>
                                        <p:tav tm="0">
                                          <p:val>
                                            <p:strVal val="#ppt_x"/>
                                          </p:val>
                                        </p:tav>
                                        <p:tav tm="100000">
                                          <p:val>
                                            <p:strVal val="#ppt_x"/>
                                          </p:val>
                                        </p:tav>
                                      </p:tavLst>
                                    </p:anim>
                                    <p:anim calcmode="lin" valueType="num">
                                      <p:cBhvr additive="base">
                                        <p:cTn id="8" dur="1250" fill="hold"/>
                                        <p:tgtEl>
                                          <p:spTgt spid="9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1250" fill="hold"/>
                                        <p:tgtEl>
                                          <p:spTgt spid="97"/>
                                        </p:tgtEl>
                                        <p:attrNameLst>
                                          <p:attrName>ppt_x</p:attrName>
                                        </p:attrNameLst>
                                      </p:cBhvr>
                                      <p:tavLst>
                                        <p:tav tm="0">
                                          <p:val>
                                            <p:strVal val="#ppt_x"/>
                                          </p:val>
                                        </p:tav>
                                        <p:tav tm="100000">
                                          <p:val>
                                            <p:strVal val="#ppt_x"/>
                                          </p:val>
                                        </p:tav>
                                      </p:tavLst>
                                    </p:anim>
                                    <p:anim calcmode="lin" valueType="num">
                                      <p:cBhvr additive="base">
                                        <p:cTn id="12" dur="1250" fill="hold"/>
                                        <p:tgtEl>
                                          <p:spTgt spid="97"/>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00"/>
                                  </p:stCondLst>
                                  <p:childTnLst>
                                    <p:set>
                                      <p:cBhvr>
                                        <p:cTn id="14" dur="1" fill="hold">
                                          <p:stCondLst>
                                            <p:cond delay="0"/>
                                          </p:stCondLst>
                                        </p:cTn>
                                        <p:tgtEl>
                                          <p:spTgt spid="98"/>
                                        </p:tgtEl>
                                        <p:attrNameLst>
                                          <p:attrName>style.visibility</p:attrName>
                                        </p:attrNameLst>
                                      </p:cBhvr>
                                      <p:to>
                                        <p:strVal val="visible"/>
                                      </p:to>
                                    </p:set>
                                    <p:anim calcmode="lin" valueType="num">
                                      <p:cBhvr additive="base">
                                        <p:cTn id="15" dur="1250" fill="hold"/>
                                        <p:tgtEl>
                                          <p:spTgt spid="98"/>
                                        </p:tgtEl>
                                        <p:attrNameLst>
                                          <p:attrName>ppt_x</p:attrName>
                                        </p:attrNameLst>
                                      </p:cBhvr>
                                      <p:tavLst>
                                        <p:tav tm="0">
                                          <p:val>
                                            <p:strVal val="#ppt_x"/>
                                          </p:val>
                                        </p:tav>
                                        <p:tav tm="100000">
                                          <p:val>
                                            <p:strVal val="#ppt_x"/>
                                          </p:val>
                                        </p:tav>
                                      </p:tavLst>
                                    </p:anim>
                                    <p:anim calcmode="lin" valueType="num">
                                      <p:cBhvr additive="base">
                                        <p:cTn id="16" dur="1250" fill="hold"/>
                                        <p:tgtEl>
                                          <p:spTgt spid="98"/>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0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1250" fill="hold"/>
                                        <p:tgtEl>
                                          <p:spTgt spid="99"/>
                                        </p:tgtEl>
                                        <p:attrNameLst>
                                          <p:attrName>ppt_x</p:attrName>
                                        </p:attrNameLst>
                                      </p:cBhvr>
                                      <p:tavLst>
                                        <p:tav tm="0">
                                          <p:val>
                                            <p:strVal val="#ppt_x"/>
                                          </p:val>
                                        </p:tav>
                                        <p:tav tm="100000">
                                          <p:val>
                                            <p:strVal val="#ppt_x"/>
                                          </p:val>
                                        </p:tav>
                                      </p:tavLst>
                                    </p:anim>
                                    <p:anim calcmode="lin" valueType="num">
                                      <p:cBhvr additive="base">
                                        <p:cTn id="20" dur="1250" fill="hold"/>
                                        <p:tgtEl>
                                          <p:spTgt spid="99"/>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40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1250" fill="hold"/>
                                        <p:tgtEl>
                                          <p:spTgt spid="100"/>
                                        </p:tgtEl>
                                        <p:attrNameLst>
                                          <p:attrName>ppt_x</p:attrName>
                                        </p:attrNameLst>
                                      </p:cBhvr>
                                      <p:tavLst>
                                        <p:tav tm="0">
                                          <p:val>
                                            <p:strVal val="#ppt_x"/>
                                          </p:val>
                                        </p:tav>
                                        <p:tav tm="100000">
                                          <p:val>
                                            <p:strVal val="#ppt_x"/>
                                          </p:val>
                                        </p:tav>
                                      </p:tavLst>
                                    </p:anim>
                                    <p:anim calcmode="lin" valueType="num">
                                      <p:cBhvr additive="base">
                                        <p:cTn id="24" dur="1250" fill="hold"/>
                                        <p:tgtEl>
                                          <p:spTgt spid="100"/>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500"/>
                                  </p:stCondLst>
                                  <p:childTnLst>
                                    <p:set>
                                      <p:cBhvr>
                                        <p:cTn id="26" dur="1" fill="hold">
                                          <p:stCondLst>
                                            <p:cond delay="0"/>
                                          </p:stCondLst>
                                        </p:cTn>
                                        <p:tgtEl>
                                          <p:spTgt spid="101"/>
                                        </p:tgtEl>
                                        <p:attrNameLst>
                                          <p:attrName>style.visibility</p:attrName>
                                        </p:attrNameLst>
                                      </p:cBhvr>
                                      <p:to>
                                        <p:strVal val="visible"/>
                                      </p:to>
                                    </p:set>
                                    <p:anim calcmode="lin" valueType="num">
                                      <p:cBhvr additive="base">
                                        <p:cTn id="27" dur="1250" fill="hold"/>
                                        <p:tgtEl>
                                          <p:spTgt spid="101"/>
                                        </p:tgtEl>
                                        <p:attrNameLst>
                                          <p:attrName>ppt_x</p:attrName>
                                        </p:attrNameLst>
                                      </p:cBhvr>
                                      <p:tavLst>
                                        <p:tav tm="0">
                                          <p:val>
                                            <p:strVal val="#ppt_x"/>
                                          </p:val>
                                        </p:tav>
                                        <p:tav tm="100000">
                                          <p:val>
                                            <p:strVal val="#ppt_x"/>
                                          </p:val>
                                        </p:tav>
                                      </p:tavLst>
                                    </p:anim>
                                    <p:anim calcmode="lin" valueType="num">
                                      <p:cBhvr additive="base">
                                        <p:cTn id="28" dur="1250" fill="hold"/>
                                        <p:tgtEl>
                                          <p:spTgt spid="101"/>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600"/>
                                  </p:stCondLst>
                                  <p:childTnLst>
                                    <p:set>
                                      <p:cBhvr>
                                        <p:cTn id="30" dur="1" fill="hold">
                                          <p:stCondLst>
                                            <p:cond delay="0"/>
                                          </p:stCondLst>
                                        </p:cTn>
                                        <p:tgtEl>
                                          <p:spTgt spid="102"/>
                                        </p:tgtEl>
                                        <p:attrNameLst>
                                          <p:attrName>style.visibility</p:attrName>
                                        </p:attrNameLst>
                                      </p:cBhvr>
                                      <p:to>
                                        <p:strVal val="visible"/>
                                      </p:to>
                                    </p:set>
                                    <p:anim calcmode="lin" valueType="num">
                                      <p:cBhvr additive="base">
                                        <p:cTn id="31" dur="1250" fill="hold"/>
                                        <p:tgtEl>
                                          <p:spTgt spid="102"/>
                                        </p:tgtEl>
                                        <p:attrNameLst>
                                          <p:attrName>ppt_x</p:attrName>
                                        </p:attrNameLst>
                                      </p:cBhvr>
                                      <p:tavLst>
                                        <p:tav tm="0">
                                          <p:val>
                                            <p:strVal val="#ppt_x"/>
                                          </p:val>
                                        </p:tav>
                                        <p:tav tm="100000">
                                          <p:val>
                                            <p:strVal val="#ppt_x"/>
                                          </p:val>
                                        </p:tav>
                                      </p:tavLst>
                                    </p:anim>
                                    <p:anim calcmode="lin" valueType="num">
                                      <p:cBhvr additive="base">
                                        <p:cTn id="32" dur="1250" fill="hold"/>
                                        <p:tgtEl>
                                          <p:spTgt spid="102"/>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600"/>
                                  </p:stCondLst>
                                  <p:childTnLst>
                                    <p:set>
                                      <p:cBhvr>
                                        <p:cTn id="34" dur="1" fill="hold">
                                          <p:stCondLst>
                                            <p:cond delay="0"/>
                                          </p:stCondLst>
                                        </p:cTn>
                                        <p:tgtEl>
                                          <p:spTgt spid="103"/>
                                        </p:tgtEl>
                                        <p:attrNameLst>
                                          <p:attrName>style.visibility</p:attrName>
                                        </p:attrNameLst>
                                      </p:cBhvr>
                                      <p:to>
                                        <p:strVal val="visible"/>
                                      </p:to>
                                    </p:set>
                                    <p:animEffect transition="in" filter="fade">
                                      <p:cBhvr>
                                        <p:cTn id="35" dur="1250"/>
                                        <p:tgtEl>
                                          <p:spTgt spid="103"/>
                                        </p:tgtEl>
                                      </p:cBhvr>
                                    </p:animEffect>
                                  </p:childTnLst>
                                </p:cTn>
                              </p:par>
                              <p:par>
                                <p:cTn id="36" presetID="2" presetClass="entr" presetSubtype="4" decel="100000" fill="hold" nodeType="withEffect">
                                  <p:stCondLst>
                                    <p:cond delay="600"/>
                                  </p:stCondLst>
                                  <p:childTnLst>
                                    <p:set>
                                      <p:cBhvr>
                                        <p:cTn id="37" dur="1" fill="hold">
                                          <p:stCondLst>
                                            <p:cond delay="0"/>
                                          </p:stCondLst>
                                        </p:cTn>
                                        <p:tgtEl>
                                          <p:spTgt spid="103"/>
                                        </p:tgtEl>
                                        <p:attrNameLst>
                                          <p:attrName>style.visibility</p:attrName>
                                        </p:attrNameLst>
                                      </p:cBhvr>
                                      <p:to>
                                        <p:strVal val="visible"/>
                                      </p:to>
                                    </p:set>
                                    <p:anim calcmode="lin" valueType="num">
                                      <p:cBhvr additive="base">
                                        <p:cTn id="38" dur="1250" fill="hold"/>
                                        <p:tgtEl>
                                          <p:spTgt spid="103"/>
                                        </p:tgtEl>
                                        <p:attrNameLst>
                                          <p:attrName>ppt_x</p:attrName>
                                        </p:attrNameLst>
                                      </p:cBhvr>
                                      <p:tavLst>
                                        <p:tav tm="0">
                                          <p:val>
                                            <p:strVal val="#ppt_x"/>
                                          </p:val>
                                        </p:tav>
                                        <p:tav tm="100000">
                                          <p:val>
                                            <p:strVal val="#ppt_x"/>
                                          </p:val>
                                        </p:tav>
                                      </p:tavLst>
                                    </p:anim>
                                    <p:anim calcmode="lin" valueType="num">
                                      <p:cBhvr additive="base">
                                        <p:cTn id="39" dur="125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HOTO (S)">
    <p:spTree>
      <p:nvGrpSpPr>
        <p:cNvPr id="1" name=""/>
        <p:cNvGrpSpPr/>
        <p:nvPr/>
      </p:nvGrpSpPr>
      <p:grpSpPr>
        <a:xfrm>
          <a:off x="0" y="0"/>
          <a:ext cx="0" cy="0"/>
          <a:chOff x="0" y="0"/>
          <a:chExt cx="0" cy="0"/>
        </a:xfrm>
      </p:grpSpPr>
      <p:sp>
        <p:nvSpPr>
          <p:cNvPr id="174" name="Freeform: Shape 173">
            <a:extLst>
              <a:ext uri="{FF2B5EF4-FFF2-40B4-BE49-F238E27FC236}">
                <a16:creationId xmlns:a16="http://schemas.microsoft.com/office/drawing/2014/main" id="{4AAB00D5-EBBA-4883-8D2F-605AAA16B33B}"/>
              </a:ext>
            </a:extLst>
          </p:cNvPr>
          <p:cNvSpPr/>
          <p:nvPr userDrawn="1"/>
        </p:nvSpPr>
        <p:spPr>
          <a:xfrm rot="10800000">
            <a:off x="5739183" y="1231272"/>
            <a:ext cx="5614954" cy="576601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68" name="IMAGE">
            <a:extLst>
              <a:ext uri="{FF2B5EF4-FFF2-40B4-BE49-F238E27FC236}">
                <a16:creationId xmlns:a16="http://schemas.microsoft.com/office/drawing/2014/main" id="{9B13E803-E864-4490-89E8-CBF98B545B1B}"/>
              </a:ext>
            </a:extLst>
          </p:cNvPr>
          <p:cNvSpPr>
            <a:spLocks noGrp="1"/>
          </p:cNvSpPr>
          <p:nvPr>
            <p:ph type="pic" sz="quarter" idx="15" hasCustomPrompt="1"/>
          </p:nvPr>
        </p:nvSpPr>
        <p:spPr>
          <a:xfrm>
            <a:off x="6128999" y="0"/>
            <a:ext cx="6063002" cy="6858000"/>
          </a:xfrm>
          <a:custGeom>
            <a:avLst/>
            <a:gdLst>
              <a:gd name="connsiteX0" fmla="*/ 2942980 w 6063002"/>
              <a:gd name="connsiteY0" fmla="*/ 0 h 6858000"/>
              <a:gd name="connsiteX1" fmla="*/ 4592480 w 6063002"/>
              <a:gd name="connsiteY1" fmla="*/ 0 h 6858000"/>
              <a:gd name="connsiteX2" fmla="*/ 6063002 w 6063002"/>
              <a:gd name="connsiteY2" fmla="*/ 3426747 h 6858000"/>
              <a:gd name="connsiteX3" fmla="*/ 6063002 w 6063002"/>
              <a:gd name="connsiteY3" fmla="*/ 6858000 h 6858000"/>
              <a:gd name="connsiteX4" fmla="*/ 0 w 606300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3002" h="6858000">
                <a:moveTo>
                  <a:pt x="2942980" y="0"/>
                </a:moveTo>
                <a:lnTo>
                  <a:pt x="4592480" y="0"/>
                </a:lnTo>
                <a:lnTo>
                  <a:pt x="6063002" y="3426747"/>
                </a:lnTo>
                <a:lnTo>
                  <a:pt x="6063002" y="6858000"/>
                </a:lnTo>
                <a:lnTo>
                  <a:pt x="0" y="685800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200" i="1">
                <a:solidFill>
                  <a:schemeClr val="tx1">
                    <a:lumMod val="50000"/>
                    <a:lumOff val="50000"/>
                  </a:schemeClr>
                </a:solidFill>
              </a:defRPr>
            </a:lvl1pPr>
          </a:lstStyle>
          <a:p>
            <a:r>
              <a:rPr lang="en-GB" noProof="0"/>
              <a:t>Click icon below to add a photo.</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164" name="Tijdelijke aanduiding voor verticale tekst 2">
            <a:extLst>
              <a:ext uri="{FF2B5EF4-FFF2-40B4-BE49-F238E27FC236}">
                <a16:creationId xmlns:a16="http://schemas.microsoft.com/office/drawing/2014/main" id="{73626D47-6F3D-4181-A2DB-03B2F2F5EC45}"/>
              </a:ext>
            </a:extLst>
          </p:cNvPr>
          <p:cNvSpPr>
            <a:spLocks noGrp="1"/>
          </p:cNvSpPr>
          <p:nvPr>
            <p:ph type="body" orient="vert" idx="1" hasCustomPrompt="1"/>
          </p:nvPr>
        </p:nvSpPr>
        <p:spPr>
          <a:xfrm>
            <a:off x="398706" y="2149179"/>
            <a:ext cx="6380594" cy="401409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2" name="Tijdelijke aanduiding voor datum 1"/>
          <p:cNvSpPr>
            <a:spLocks noGrp="1"/>
          </p:cNvSpPr>
          <p:nvPr>
            <p:ph type="dt" sz="half" idx="10"/>
          </p:nvPr>
        </p:nvSpPr>
        <p:spPr/>
        <p:txBody>
          <a:bodyPr/>
          <a:lstStyle/>
          <a:p>
            <a:fld id="{A0EEFC53-BC70-4E17-9A44-1FA9DE67ECD5}" type="datetime2">
              <a:rPr lang="en-GB" noProof="0" smtClean="0"/>
              <a:t>Tuesday, 02 November 2021</a:t>
            </a:fld>
            <a:endParaRPr lang="en-GB" noProof="0"/>
          </a:p>
        </p:txBody>
      </p:sp>
      <p:sp>
        <p:nvSpPr>
          <p:cNvPr id="3" name="Tijdelijke aanduiding voor voettekst 2"/>
          <p:cNvSpPr>
            <a:spLocks noGrp="1"/>
          </p:cNvSpPr>
          <p:nvPr>
            <p:ph type="ftr" sz="quarter" idx="11"/>
          </p:nvPr>
        </p:nvSpPr>
        <p:spPr/>
        <p:txBody>
          <a:bodyPr/>
          <a:lstStyle/>
          <a:p>
            <a:r>
              <a:rPr lang="en-GB" noProof="0"/>
              <a:t>Insert Footer &amp; Header</a:t>
            </a:r>
          </a:p>
        </p:txBody>
      </p:sp>
      <p:sp>
        <p:nvSpPr>
          <p:cNvPr id="4" name="Tijdelijke aanduiding voor dianummer 3"/>
          <p:cNvSpPr>
            <a:spLocks noGrp="1"/>
          </p:cNvSpPr>
          <p:nvPr>
            <p:ph type="sldNum" sz="quarter" idx="12"/>
          </p:nvPr>
        </p:nvSpPr>
        <p:spPr/>
        <p:txBody>
          <a:bodyPr/>
          <a:lstStyle/>
          <a:p>
            <a:fld id="{B502C9A5-716F-45E6-800B-D4D02CE26F90}" type="slidenum">
              <a:rPr lang="en-GB" noProof="0" smtClean="0"/>
              <a:t>‹#›</a:t>
            </a:fld>
            <a:endParaRPr lang="en-GB" noProof="0"/>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 PHOTO (S)</a:t>
            </a:r>
          </a:p>
        </p:txBody>
      </p:sp>
      <p:grpSp>
        <p:nvGrpSpPr>
          <p:cNvPr id="120" name="Instruction">
            <a:extLst>
              <a:ext uri="{FF2B5EF4-FFF2-40B4-BE49-F238E27FC236}">
                <a16:creationId xmlns:a16="http://schemas.microsoft.com/office/drawing/2014/main" id="{B604B8AD-0A0F-4AFE-B918-236E3DA49549}"/>
              </a:ext>
            </a:extLst>
          </p:cNvPr>
          <p:cNvGrpSpPr/>
          <p:nvPr userDrawn="1"/>
        </p:nvGrpSpPr>
        <p:grpSpPr>
          <a:xfrm>
            <a:off x="12391602" y="2"/>
            <a:ext cx="3183678" cy="5340257"/>
            <a:chOff x="12391601" y="0"/>
            <a:chExt cx="3183678" cy="5340257"/>
          </a:xfrm>
        </p:grpSpPr>
        <p:grpSp>
          <p:nvGrpSpPr>
            <p:cNvPr id="121" name="Meer informatie">
              <a:extLst>
                <a:ext uri="{FF2B5EF4-FFF2-40B4-BE49-F238E27FC236}">
                  <a16:creationId xmlns:a16="http://schemas.microsoft.com/office/drawing/2014/main" id="{F63B4C4F-B507-4D3D-A9CE-7B1840DFDBDC}"/>
                </a:ext>
              </a:extLst>
            </p:cNvPr>
            <p:cNvGrpSpPr/>
            <p:nvPr userDrawn="1"/>
          </p:nvGrpSpPr>
          <p:grpSpPr>
            <a:xfrm>
              <a:off x="12396764" y="4556984"/>
              <a:ext cx="3178515" cy="783273"/>
              <a:chOff x="-3741486" y="3386444"/>
              <a:chExt cx="3178515" cy="783273"/>
            </a:xfrm>
          </p:grpSpPr>
          <p:sp>
            <p:nvSpPr>
              <p:cNvPr id="161" name="Freeform 101">
                <a:extLst>
                  <a:ext uri="{FF2B5EF4-FFF2-40B4-BE49-F238E27FC236}">
                    <a16:creationId xmlns:a16="http://schemas.microsoft.com/office/drawing/2014/main" id="{34ECBA4A-59E9-47C8-B90C-826DFB6CC6BE}"/>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162" name="Rechthoek 161">
                <a:extLst>
                  <a:ext uri="{FF2B5EF4-FFF2-40B4-BE49-F238E27FC236}">
                    <a16:creationId xmlns:a16="http://schemas.microsoft.com/office/drawing/2014/main" id="{1A53FDEF-2BFE-437D-9FB2-027DAF560F37}"/>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163" name="Rechte verbindingslijn 162">
                <a:extLst>
                  <a:ext uri="{FF2B5EF4-FFF2-40B4-BE49-F238E27FC236}">
                    <a16:creationId xmlns:a16="http://schemas.microsoft.com/office/drawing/2014/main" id="{F267E558-6977-49E6-98CF-F7077537A482}"/>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22" name="Rechthoek 121">
              <a:extLst>
                <a:ext uri="{FF2B5EF4-FFF2-40B4-BE49-F238E27FC236}">
                  <a16:creationId xmlns:a16="http://schemas.microsoft.com/office/drawing/2014/main" id="{D2D534C3-D107-48F3-8E13-5A516EEEC8C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image</a:t>
              </a:r>
            </a:p>
          </p:txBody>
        </p:sp>
        <p:sp>
          <p:nvSpPr>
            <p:cNvPr id="123" name="Ovaal 122">
              <a:extLst>
                <a:ext uri="{FF2B5EF4-FFF2-40B4-BE49-F238E27FC236}">
                  <a16:creationId xmlns:a16="http://schemas.microsoft.com/office/drawing/2014/main" id="{E79AB1E3-6D7D-4AE5-BE19-AFD0FCFC91A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24" name="Rechte verbindingslijn 123">
              <a:extLst>
                <a:ext uri="{FF2B5EF4-FFF2-40B4-BE49-F238E27FC236}">
                  <a16:creationId xmlns:a16="http://schemas.microsoft.com/office/drawing/2014/main" id="{FDC44965-3647-43B6-ACA7-013521FB2279}"/>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25" name="Rechte verbindingslijn 124">
              <a:extLst>
                <a:ext uri="{FF2B5EF4-FFF2-40B4-BE49-F238E27FC236}">
                  <a16:creationId xmlns:a16="http://schemas.microsoft.com/office/drawing/2014/main" id="{57334D32-EB2A-437D-94F8-B83E26214F6F}"/>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26" name="Rechthoek 125">
              <a:extLst>
                <a:ext uri="{FF2B5EF4-FFF2-40B4-BE49-F238E27FC236}">
                  <a16:creationId xmlns:a16="http://schemas.microsoft.com/office/drawing/2014/main" id="{FE3E0157-B10B-4C29-B410-B3C037B4D07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image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image.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27" name="Rechte verbindingslijn 126">
              <a:extLst>
                <a:ext uri="{FF2B5EF4-FFF2-40B4-BE49-F238E27FC236}">
                  <a16:creationId xmlns:a16="http://schemas.microsoft.com/office/drawing/2014/main" id="{457E5DB2-79F6-45D0-B7F4-CB713335FCAF}"/>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128" name="Ovaal 127">
              <a:extLst>
                <a:ext uri="{FF2B5EF4-FFF2-40B4-BE49-F238E27FC236}">
                  <a16:creationId xmlns:a16="http://schemas.microsoft.com/office/drawing/2014/main" id="{7CF76DA7-D9A2-470A-9CED-BC46E5B7990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29" name="Rechthoek 128">
              <a:extLst>
                <a:ext uri="{FF2B5EF4-FFF2-40B4-BE49-F238E27FC236}">
                  <a16:creationId xmlns:a16="http://schemas.microsoft.com/office/drawing/2014/main" id="{986CE793-73A0-4C9B-A5CA-76FF8C443B0B}"/>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image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30" name="Groep 129">
              <a:extLst>
                <a:ext uri="{FF2B5EF4-FFF2-40B4-BE49-F238E27FC236}">
                  <a16:creationId xmlns:a16="http://schemas.microsoft.com/office/drawing/2014/main" id="{E5EB1E73-556C-43C0-BB7F-22E82265B6A4}"/>
                </a:ext>
              </a:extLst>
            </p:cNvPr>
            <p:cNvGrpSpPr/>
            <p:nvPr userDrawn="1"/>
          </p:nvGrpSpPr>
          <p:grpSpPr>
            <a:xfrm>
              <a:off x="12757282" y="2184550"/>
              <a:ext cx="825500" cy="209550"/>
              <a:chOff x="13504624" y="2482850"/>
              <a:chExt cx="825500" cy="209550"/>
            </a:xfrm>
          </p:grpSpPr>
          <p:sp>
            <p:nvSpPr>
              <p:cNvPr id="158" name="Rechthoek 157">
                <a:extLst>
                  <a:ext uri="{FF2B5EF4-FFF2-40B4-BE49-F238E27FC236}">
                    <a16:creationId xmlns:a16="http://schemas.microsoft.com/office/drawing/2014/main" id="{EC49B98C-C7FA-40EA-A9EA-A1DFC7A7BCF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Insert</a:t>
                </a:r>
              </a:p>
            </p:txBody>
          </p:sp>
          <p:cxnSp>
            <p:nvCxnSpPr>
              <p:cNvPr id="159" name="Rechte verbindingslijn 158">
                <a:extLst>
                  <a:ext uri="{FF2B5EF4-FFF2-40B4-BE49-F238E27FC236}">
                    <a16:creationId xmlns:a16="http://schemas.microsoft.com/office/drawing/2014/main" id="{55B198B8-179C-40E8-8C94-33461915613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0" name="Gelijkbenige driehoek 159">
                <a:extLst>
                  <a:ext uri="{FF2B5EF4-FFF2-40B4-BE49-F238E27FC236}">
                    <a16:creationId xmlns:a16="http://schemas.microsoft.com/office/drawing/2014/main" id="{AED05BF1-E83C-44A3-B14F-F05123890E5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131" name="Groep 130">
              <a:extLst>
                <a:ext uri="{FF2B5EF4-FFF2-40B4-BE49-F238E27FC236}">
                  <a16:creationId xmlns:a16="http://schemas.microsoft.com/office/drawing/2014/main" id="{EF415BD2-740C-48C2-A38D-8D2D2B88B52F}"/>
                </a:ext>
              </a:extLst>
            </p:cNvPr>
            <p:cNvGrpSpPr/>
            <p:nvPr userDrawn="1"/>
          </p:nvGrpSpPr>
          <p:grpSpPr>
            <a:xfrm>
              <a:off x="12757282" y="1141626"/>
              <a:ext cx="294789" cy="318834"/>
              <a:chOff x="14466489" y="1001522"/>
              <a:chExt cx="290627" cy="314333"/>
            </a:xfrm>
          </p:grpSpPr>
          <p:sp>
            <p:nvSpPr>
              <p:cNvPr id="152" name="Rechthoek 151">
                <a:extLst>
                  <a:ext uri="{FF2B5EF4-FFF2-40B4-BE49-F238E27FC236}">
                    <a16:creationId xmlns:a16="http://schemas.microsoft.com/office/drawing/2014/main" id="{477F7042-2265-411C-BD09-5C1D6ED02C0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53" name="Ovaal 152">
                <a:extLst>
                  <a:ext uri="{FF2B5EF4-FFF2-40B4-BE49-F238E27FC236}">
                    <a16:creationId xmlns:a16="http://schemas.microsoft.com/office/drawing/2014/main" id="{E228B552-DA16-4156-BB29-9E8E49C17B4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54" name="Vrije vorm: vorm 153">
                <a:extLst>
                  <a:ext uri="{FF2B5EF4-FFF2-40B4-BE49-F238E27FC236}">
                    <a16:creationId xmlns:a16="http://schemas.microsoft.com/office/drawing/2014/main" id="{AE61319D-1D59-4EED-AFB8-3DB04C9CAA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55" name="Rechthoek: afgeronde hoeken 154">
                <a:extLst>
                  <a:ext uri="{FF2B5EF4-FFF2-40B4-BE49-F238E27FC236}">
                    <a16:creationId xmlns:a16="http://schemas.microsoft.com/office/drawing/2014/main" id="{8F22C2ED-5BE8-4A18-A79E-64EB4F90B47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cxnSp>
            <p:nvCxnSpPr>
              <p:cNvPr id="156" name="Rechte verbindingslijn 155">
                <a:extLst>
                  <a:ext uri="{FF2B5EF4-FFF2-40B4-BE49-F238E27FC236}">
                    <a16:creationId xmlns:a16="http://schemas.microsoft.com/office/drawing/2014/main" id="{2FAF3428-47B9-45EE-8183-C445ED7255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7" name="Rechte verbindingslijn 156">
                <a:extLst>
                  <a:ext uri="{FF2B5EF4-FFF2-40B4-BE49-F238E27FC236}">
                    <a16:creationId xmlns:a16="http://schemas.microsoft.com/office/drawing/2014/main" id="{DDEF2BD6-51EE-4F6D-95C2-9D1CBDAF1D56}"/>
                  </a:ext>
                </a:extLst>
              </p:cNvPr>
              <p:cNvCxnSpPr>
                <a:cxnSpLocks/>
                <a:stCxn id="15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2" name="Ovaal 131">
              <a:extLst>
                <a:ext uri="{FF2B5EF4-FFF2-40B4-BE49-F238E27FC236}">
                  <a16:creationId xmlns:a16="http://schemas.microsoft.com/office/drawing/2014/main" id="{5EF3742F-D683-46B4-A6E0-104F0482E085}"/>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33" name="Rechthoek 132">
              <a:extLst>
                <a:ext uri="{FF2B5EF4-FFF2-40B4-BE49-F238E27FC236}">
                  <a16:creationId xmlns:a16="http://schemas.microsoft.com/office/drawing/2014/main" id="{78315405-DFB1-44B9-B6A1-D00257DDF535}"/>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To scale or drag the image, go to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‘Picture Tools - Format’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and click on</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the button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‘Crop’</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Scale the image with the spheres and scale the image frame with the corners.</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34" name="Rechte verbindingslijn 133">
              <a:extLst>
                <a:ext uri="{FF2B5EF4-FFF2-40B4-BE49-F238E27FC236}">
                  <a16:creationId xmlns:a16="http://schemas.microsoft.com/office/drawing/2014/main" id="{16D7CA3E-9BF8-4A82-B23B-8C27257120BE}"/>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35" name="Groep 134">
              <a:extLst>
                <a:ext uri="{FF2B5EF4-FFF2-40B4-BE49-F238E27FC236}">
                  <a16:creationId xmlns:a16="http://schemas.microsoft.com/office/drawing/2014/main" id="{8C5A7847-0111-40D1-A155-849A0E0CEC09}"/>
                </a:ext>
              </a:extLst>
            </p:cNvPr>
            <p:cNvGrpSpPr/>
            <p:nvPr userDrawn="1"/>
          </p:nvGrpSpPr>
          <p:grpSpPr>
            <a:xfrm>
              <a:off x="12696514" y="3701158"/>
              <a:ext cx="514284" cy="612918"/>
              <a:chOff x="12682980" y="3403241"/>
              <a:chExt cx="622284" cy="741632"/>
            </a:xfrm>
          </p:grpSpPr>
          <p:grpSp>
            <p:nvGrpSpPr>
              <p:cNvPr id="136" name="Groep 135">
                <a:extLst>
                  <a:ext uri="{FF2B5EF4-FFF2-40B4-BE49-F238E27FC236}">
                    <a16:creationId xmlns:a16="http://schemas.microsoft.com/office/drawing/2014/main" id="{D43D7952-0DAA-46BD-9EFC-4577B0795C19}"/>
                  </a:ext>
                </a:extLst>
              </p:cNvPr>
              <p:cNvGrpSpPr/>
              <p:nvPr userDrawn="1"/>
            </p:nvGrpSpPr>
            <p:grpSpPr>
              <a:xfrm>
                <a:off x="12771568" y="3403241"/>
                <a:ext cx="467138" cy="448489"/>
                <a:chOff x="12782195" y="3403241"/>
                <a:chExt cx="467138" cy="448489"/>
              </a:xfrm>
            </p:grpSpPr>
            <p:grpSp>
              <p:nvGrpSpPr>
                <p:cNvPr id="139" name="Groep 138">
                  <a:extLst>
                    <a:ext uri="{FF2B5EF4-FFF2-40B4-BE49-F238E27FC236}">
                      <a16:creationId xmlns:a16="http://schemas.microsoft.com/office/drawing/2014/main" id="{D3E56E05-3536-4717-9E97-57F507FDCE38}"/>
                    </a:ext>
                  </a:extLst>
                </p:cNvPr>
                <p:cNvGrpSpPr/>
                <p:nvPr userDrawn="1"/>
              </p:nvGrpSpPr>
              <p:grpSpPr>
                <a:xfrm>
                  <a:off x="12782195" y="3403241"/>
                  <a:ext cx="412967" cy="393907"/>
                  <a:chOff x="13554906" y="3320109"/>
                  <a:chExt cx="443906" cy="423419"/>
                </a:xfrm>
              </p:grpSpPr>
              <p:grpSp>
                <p:nvGrpSpPr>
                  <p:cNvPr id="146" name="Groep 145">
                    <a:extLst>
                      <a:ext uri="{FF2B5EF4-FFF2-40B4-BE49-F238E27FC236}">
                        <a16:creationId xmlns:a16="http://schemas.microsoft.com/office/drawing/2014/main" id="{80730EB4-9DC2-449C-BA10-09F991123D2B}"/>
                      </a:ext>
                    </a:extLst>
                  </p:cNvPr>
                  <p:cNvGrpSpPr/>
                  <p:nvPr userDrawn="1"/>
                </p:nvGrpSpPr>
                <p:grpSpPr>
                  <a:xfrm>
                    <a:off x="13554906" y="3320109"/>
                    <a:ext cx="443906" cy="423419"/>
                    <a:chOff x="12909684" y="1276143"/>
                    <a:chExt cx="443906" cy="423419"/>
                  </a:xfrm>
                </p:grpSpPr>
                <p:sp>
                  <p:nvSpPr>
                    <p:cNvPr id="149" name="Rechthoek 148">
                      <a:extLst>
                        <a:ext uri="{FF2B5EF4-FFF2-40B4-BE49-F238E27FC236}">
                          <a16:creationId xmlns:a16="http://schemas.microsoft.com/office/drawing/2014/main" id="{9CDB6CED-A5B0-42F1-A423-F89FB845978E}"/>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50" name="Rechthoek 149">
                      <a:extLst>
                        <a:ext uri="{FF2B5EF4-FFF2-40B4-BE49-F238E27FC236}">
                          <a16:creationId xmlns:a16="http://schemas.microsoft.com/office/drawing/2014/main" id="{2E676788-D008-4750-A383-54D4CDC0DD7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51" name="Ovaal 150">
                      <a:extLst>
                        <a:ext uri="{FF2B5EF4-FFF2-40B4-BE49-F238E27FC236}">
                          <a16:creationId xmlns:a16="http://schemas.microsoft.com/office/drawing/2014/main" id="{7FD08E66-5420-4DAD-A9E7-72F9553E7BD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pic>
                <p:nvPicPr>
                  <p:cNvPr id="147" name="Afbeelding 146">
                    <a:extLst>
                      <a:ext uri="{FF2B5EF4-FFF2-40B4-BE49-F238E27FC236}">
                        <a16:creationId xmlns:a16="http://schemas.microsoft.com/office/drawing/2014/main" id="{F9CCB378-E9DD-4695-BCE8-C0CBC8C3F5E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8" name="Afbeelding 147">
                    <a:extLst>
                      <a:ext uri="{FF2B5EF4-FFF2-40B4-BE49-F238E27FC236}">
                        <a16:creationId xmlns:a16="http://schemas.microsoft.com/office/drawing/2014/main" id="{16951946-3BAF-4584-97F8-4F9400DBFFB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40" name="Groep 139">
                  <a:extLst>
                    <a:ext uri="{FF2B5EF4-FFF2-40B4-BE49-F238E27FC236}">
                      <a16:creationId xmlns:a16="http://schemas.microsoft.com/office/drawing/2014/main" id="{8D983C89-ADFA-4D64-9960-83ACD4AF772E}"/>
                    </a:ext>
                  </a:extLst>
                </p:cNvPr>
                <p:cNvGrpSpPr/>
                <p:nvPr userDrawn="1"/>
              </p:nvGrpSpPr>
              <p:grpSpPr>
                <a:xfrm>
                  <a:off x="13103513" y="3705268"/>
                  <a:ext cx="145820" cy="146462"/>
                  <a:chOff x="13096169" y="3602278"/>
                  <a:chExt cx="145820" cy="146462"/>
                </a:xfrm>
              </p:grpSpPr>
              <p:sp>
                <p:nvSpPr>
                  <p:cNvPr id="144" name="Rechthoek 143">
                    <a:extLst>
                      <a:ext uri="{FF2B5EF4-FFF2-40B4-BE49-F238E27FC236}">
                        <a16:creationId xmlns:a16="http://schemas.microsoft.com/office/drawing/2014/main" id="{CE46F257-B755-4F4F-8019-F621769AFBD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45" name="Rechthoek 144">
                    <a:extLst>
                      <a:ext uri="{FF2B5EF4-FFF2-40B4-BE49-F238E27FC236}">
                        <a16:creationId xmlns:a16="http://schemas.microsoft.com/office/drawing/2014/main" id="{B71801E5-B676-4226-A5D7-4888467686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141" name="Groep 140">
                  <a:extLst>
                    <a:ext uri="{FF2B5EF4-FFF2-40B4-BE49-F238E27FC236}">
                      <a16:creationId xmlns:a16="http://schemas.microsoft.com/office/drawing/2014/main" id="{119D82FB-F94A-4A04-9581-6EDF4429C207}"/>
                    </a:ext>
                  </a:extLst>
                </p:cNvPr>
                <p:cNvGrpSpPr/>
                <p:nvPr userDrawn="1"/>
              </p:nvGrpSpPr>
              <p:grpSpPr>
                <a:xfrm rot="10800000">
                  <a:off x="13061402" y="3665637"/>
                  <a:ext cx="145820" cy="146462"/>
                  <a:chOff x="13096169" y="3602278"/>
                  <a:chExt cx="145820" cy="146462"/>
                </a:xfrm>
              </p:grpSpPr>
              <p:sp>
                <p:nvSpPr>
                  <p:cNvPr id="142" name="Rechthoek 141">
                    <a:extLst>
                      <a:ext uri="{FF2B5EF4-FFF2-40B4-BE49-F238E27FC236}">
                        <a16:creationId xmlns:a16="http://schemas.microsoft.com/office/drawing/2014/main" id="{DA0BAAD8-4255-4655-8E1F-94E3CE6D78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43" name="Rechthoek 142">
                    <a:extLst>
                      <a:ext uri="{FF2B5EF4-FFF2-40B4-BE49-F238E27FC236}">
                        <a16:creationId xmlns:a16="http://schemas.microsoft.com/office/drawing/2014/main" id="{1DD6C97D-CC99-4ED1-9131-22B093916C1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137" name="Rechthoek 136">
                <a:extLst>
                  <a:ext uri="{FF2B5EF4-FFF2-40B4-BE49-F238E27FC236}">
                    <a16:creationId xmlns:a16="http://schemas.microsoft.com/office/drawing/2014/main" id="{E3E26813-9F22-4BC9-86AB-EE55FC1CD280}"/>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1"/>
                  </a:spcBef>
                  <a:spcAft>
                    <a:spcPts val="601"/>
                  </a:spcAft>
                </a:pPr>
                <a:r>
                  <a:rPr lang="en-GB" sz="900" b="0" noProof="0">
                    <a:solidFill>
                      <a:schemeClr val="tx1"/>
                    </a:solidFill>
                    <a:latin typeface="Arial" panose="020B0604020202020204" pitchFamily="34" charset="0"/>
                    <a:cs typeface="Arial" panose="020B0604020202020204" pitchFamily="34" charset="0"/>
                  </a:rPr>
                  <a:t>Crop</a:t>
                </a:r>
              </a:p>
            </p:txBody>
          </p:sp>
          <p:sp>
            <p:nvSpPr>
              <p:cNvPr id="138" name="Gelijkbenige driehoek 137">
                <a:extLst>
                  <a:ext uri="{FF2B5EF4-FFF2-40B4-BE49-F238E27FC236}">
                    <a16:creationId xmlns:a16="http://schemas.microsoft.com/office/drawing/2014/main" id="{B3C3E9D9-2525-4844-9BFC-AA8E23FD2B69}"/>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167" name="Tijdelijke aanduiding voor tekst 20">
            <a:extLst>
              <a:ext uri="{FF2B5EF4-FFF2-40B4-BE49-F238E27FC236}">
                <a16:creationId xmlns:a16="http://schemas.microsoft.com/office/drawing/2014/main" id="{2E83B032-DC7C-4467-AE80-4A7B8EFBC12A}"/>
              </a:ext>
            </a:extLst>
          </p:cNvPr>
          <p:cNvSpPr>
            <a:spLocks noGrp="1"/>
          </p:cNvSpPr>
          <p:nvPr>
            <p:ph type="body" sz="quarter" idx="21" hasCustomPrompt="1"/>
          </p:nvPr>
        </p:nvSpPr>
        <p:spPr>
          <a:xfrm>
            <a:off x="398706" y="308237"/>
            <a:ext cx="989033" cy="264467"/>
          </a:xfrm>
          <a:prstGeom prst="rect">
            <a:avLst/>
          </a:prstGeom>
          <a:blipFill>
            <a:blip r:embed="rId4"/>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169" name="INSTRUCTION">
            <a:extLst>
              <a:ext uri="{FF2B5EF4-FFF2-40B4-BE49-F238E27FC236}">
                <a16:creationId xmlns:a16="http://schemas.microsoft.com/office/drawing/2014/main" id="{37E05883-445A-48F2-8BFB-0F40E9A83B6D}"/>
              </a:ext>
            </a:extLst>
          </p:cNvPr>
          <p:cNvGrpSpPr/>
          <p:nvPr userDrawn="1"/>
        </p:nvGrpSpPr>
        <p:grpSpPr>
          <a:xfrm>
            <a:off x="-3437547" y="1434"/>
            <a:ext cx="3194765" cy="6470299"/>
            <a:chOff x="-3437547" y="1434"/>
            <a:chExt cx="3194765" cy="6470299"/>
          </a:xfrm>
        </p:grpSpPr>
        <p:cxnSp>
          <p:nvCxnSpPr>
            <p:cNvPr id="170" name="Rechte verbindingslijn 169">
              <a:extLst>
                <a:ext uri="{FF2B5EF4-FFF2-40B4-BE49-F238E27FC236}">
                  <a16:creationId xmlns:a16="http://schemas.microsoft.com/office/drawing/2014/main" id="{2EAE503F-9438-421E-9702-EE9ED62F7108}"/>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71" name="Ovaal 170">
              <a:extLst>
                <a:ext uri="{FF2B5EF4-FFF2-40B4-BE49-F238E27FC236}">
                  <a16:creationId xmlns:a16="http://schemas.microsoft.com/office/drawing/2014/main" id="{7A4383C1-B1E0-4D81-B332-6EC79EB7B6C4}"/>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2" name="Ovaal 171">
              <a:extLst>
                <a:ext uri="{FF2B5EF4-FFF2-40B4-BE49-F238E27FC236}">
                  <a16:creationId xmlns:a16="http://schemas.microsoft.com/office/drawing/2014/main" id="{5CB46892-4BC6-486A-A86D-0B2DD4F84549}"/>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48" name="Ovaal 247">
              <a:extLst>
                <a:ext uri="{FF2B5EF4-FFF2-40B4-BE49-F238E27FC236}">
                  <a16:creationId xmlns:a16="http://schemas.microsoft.com/office/drawing/2014/main" id="{EA54A1ED-C97B-4037-A339-41B044D4A25E}"/>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49" name="Ovaal 248">
              <a:extLst>
                <a:ext uri="{FF2B5EF4-FFF2-40B4-BE49-F238E27FC236}">
                  <a16:creationId xmlns:a16="http://schemas.microsoft.com/office/drawing/2014/main" id="{75F029F5-E74C-4EC4-8B86-3ED77B54988C}"/>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250" name="Meer informatie">
              <a:extLst>
                <a:ext uri="{FF2B5EF4-FFF2-40B4-BE49-F238E27FC236}">
                  <a16:creationId xmlns:a16="http://schemas.microsoft.com/office/drawing/2014/main" id="{E61010B4-2DFE-4FEF-A7F3-61DE71333597}"/>
                </a:ext>
              </a:extLst>
            </p:cNvPr>
            <p:cNvGrpSpPr/>
            <p:nvPr userDrawn="1"/>
          </p:nvGrpSpPr>
          <p:grpSpPr>
            <a:xfrm>
              <a:off x="-3421298" y="5676071"/>
              <a:ext cx="3178515" cy="795662"/>
              <a:chOff x="-3741486" y="3387723"/>
              <a:chExt cx="3178515" cy="795662"/>
            </a:xfrm>
          </p:grpSpPr>
          <p:sp>
            <p:nvSpPr>
              <p:cNvPr id="314" name="Freeform 101">
                <a:extLst>
                  <a:ext uri="{FF2B5EF4-FFF2-40B4-BE49-F238E27FC236}">
                    <a16:creationId xmlns:a16="http://schemas.microsoft.com/office/drawing/2014/main" id="{A4C35145-CE10-4578-87A9-AE2A78B1C862}"/>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315" name="Rechthoek 314">
                <a:extLst>
                  <a:ext uri="{FF2B5EF4-FFF2-40B4-BE49-F238E27FC236}">
                    <a16:creationId xmlns:a16="http://schemas.microsoft.com/office/drawing/2014/main" id="{D2E70A15-A819-40D3-BA93-2C2888241338}"/>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316" name="Rechte verbindingslijn 315">
                <a:extLst>
                  <a:ext uri="{FF2B5EF4-FFF2-40B4-BE49-F238E27FC236}">
                    <a16:creationId xmlns:a16="http://schemas.microsoft.com/office/drawing/2014/main" id="{09DC5269-2491-4ECF-8CE1-EC386F132096}"/>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1" name="Rechthoek 250">
              <a:extLst>
                <a:ext uri="{FF2B5EF4-FFF2-40B4-BE49-F238E27FC236}">
                  <a16:creationId xmlns:a16="http://schemas.microsoft.com/office/drawing/2014/main" id="{CFD6D6EA-202F-47E0-B77F-49635372AC49}"/>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252" name="Ovaal 251">
              <a:extLst>
                <a:ext uri="{FF2B5EF4-FFF2-40B4-BE49-F238E27FC236}">
                  <a16:creationId xmlns:a16="http://schemas.microsoft.com/office/drawing/2014/main" id="{4D5108AE-D185-4543-9E50-C63FA49BB54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53" name="Rechte verbindingslijn 252">
              <a:extLst>
                <a:ext uri="{FF2B5EF4-FFF2-40B4-BE49-F238E27FC236}">
                  <a16:creationId xmlns:a16="http://schemas.microsoft.com/office/drawing/2014/main" id="{0C9ECBCE-63F2-43F9-96D1-72F3B97985CF}"/>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54" name="Groep 253">
              <a:extLst>
                <a:ext uri="{FF2B5EF4-FFF2-40B4-BE49-F238E27FC236}">
                  <a16:creationId xmlns:a16="http://schemas.microsoft.com/office/drawing/2014/main" id="{0E5D77DD-0EFC-4F2B-A967-608C22D99669}"/>
                </a:ext>
              </a:extLst>
            </p:cNvPr>
            <p:cNvGrpSpPr/>
            <p:nvPr userDrawn="1"/>
          </p:nvGrpSpPr>
          <p:grpSpPr>
            <a:xfrm>
              <a:off x="-3437547" y="349413"/>
              <a:ext cx="2933825" cy="558875"/>
              <a:chOff x="-3419346" y="368233"/>
              <a:chExt cx="3904920" cy="743862"/>
            </a:xfrm>
          </p:grpSpPr>
          <p:sp>
            <p:nvSpPr>
              <p:cNvPr id="262" name="Rechthoek 261">
                <a:extLst>
                  <a:ext uri="{FF2B5EF4-FFF2-40B4-BE49-F238E27FC236}">
                    <a16:creationId xmlns:a16="http://schemas.microsoft.com/office/drawing/2014/main" id="{371CB2C6-5E07-4EA4-94BE-B6A168BA79D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263" name="Rechte verbindingslijn 262">
                <a:extLst>
                  <a:ext uri="{FF2B5EF4-FFF2-40B4-BE49-F238E27FC236}">
                    <a16:creationId xmlns:a16="http://schemas.microsoft.com/office/drawing/2014/main" id="{847A6EC5-F50A-4542-95E3-23E9CDC72D9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Rechte verbindingslijn 263">
                <a:extLst>
                  <a:ext uri="{FF2B5EF4-FFF2-40B4-BE49-F238E27FC236}">
                    <a16:creationId xmlns:a16="http://schemas.microsoft.com/office/drawing/2014/main" id="{BAD918AD-D3AD-4C3B-B2B1-84E4C5466D3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5" name="Rechthoek 264">
                <a:extLst>
                  <a:ext uri="{FF2B5EF4-FFF2-40B4-BE49-F238E27FC236}">
                    <a16:creationId xmlns:a16="http://schemas.microsoft.com/office/drawing/2014/main" id="{4E693BA4-4677-4916-9B0E-4FFD86304A1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266" name="Groep 265">
                <a:extLst>
                  <a:ext uri="{FF2B5EF4-FFF2-40B4-BE49-F238E27FC236}">
                    <a16:creationId xmlns:a16="http://schemas.microsoft.com/office/drawing/2014/main" id="{99D0047E-7DF3-4B28-B1C2-89701A1553A7}"/>
                  </a:ext>
                </a:extLst>
              </p:cNvPr>
              <p:cNvGrpSpPr/>
              <p:nvPr userDrawn="1"/>
            </p:nvGrpSpPr>
            <p:grpSpPr>
              <a:xfrm>
                <a:off x="-3002834" y="720303"/>
                <a:ext cx="182598" cy="143759"/>
                <a:chOff x="-3310843" y="700986"/>
                <a:chExt cx="182598" cy="143759"/>
              </a:xfrm>
            </p:grpSpPr>
            <p:grpSp>
              <p:nvGrpSpPr>
                <p:cNvPr id="305" name="Groep 304">
                  <a:extLst>
                    <a:ext uri="{FF2B5EF4-FFF2-40B4-BE49-F238E27FC236}">
                      <a16:creationId xmlns:a16="http://schemas.microsoft.com/office/drawing/2014/main" id="{D81CEF08-B22D-466F-B9B9-C34ED0B1CD18}"/>
                    </a:ext>
                  </a:extLst>
                </p:cNvPr>
                <p:cNvGrpSpPr/>
                <p:nvPr userDrawn="1"/>
              </p:nvGrpSpPr>
              <p:grpSpPr>
                <a:xfrm>
                  <a:off x="-3310843" y="700986"/>
                  <a:ext cx="182598" cy="143759"/>
                  <a:chOff x="-3310843" y="700986"/>
                  <a:chExt cx="182598" cy="143759"/>
                </a:xfrm>
              </p:grpSpPr>
              <p:cxnSp>
                <p:nvCxnSpPr>
                  <p:cNvPr id="309" name="Rechte verbindingslijn 308">
                    <a:extLst>
                      <a:ext uri="{FF2B5EF4-FFF2-40B4-BE49-F238E27FC236}">
                        <a16:creationId xmlns:a16="http://schemas.microsoft.com/office/drawing/2014/main" id="{C1485E5E-4B43-4B50-AF3B-498339A148B4}"/>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10" name="Rechte verbindingslijn 309">
                    <a:extLst>
                      <a:ext uri="{FF2B5EF4-FFF2-40B4-BE49-F238E27FC236}">
                        <a16:creationId xmlns:a16="http://schemas.microsoft.com/office/drawing/2014/main" id="{5CCE5933-56B9-49DC-8288-7DD6188B2D09}"/>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11" name="Rechte verbindingslijn 310">
                    <a:extLst>
                      <a:ext uri="{FF2B5EF4-FFF2-40B4-BE49-F238E27FC236}">
                        <a16:creationId xmlns:a16="http://schemas.microsoft.com/office/drawing/2014/main" id="{45E49C22-EBDA-45F6-BB0D-3795308C441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12" name="Rechte verbindingslijn 311">
                    <a:extLst>
                      <a:ext uri="{FF2B5EF4-FFF2-40B4-BE49-F238E27FC236}">
                        <a16:creationId xmlns:a16="http://schemas.microsoft.com/office/drawing/2014/main" id="{0AE03260-6241-4DAF-8A5A-387F9CB3B08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13" name="Rechte verbindingslijn 312">
                    <a:extLst>
                      <a:ext uri="{FF2B5EF4-FFF2-40B4-BE49-F238E27FC236}">
                        <a16:creationId xmlns:a16="http://schemas.microsoft.com/office/drawing/2014/main" id="{283C319D-F9EB-4F4C-B985-29D3067A044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06" name="Groep 305">
                  <a:extLst>
                    <a:ext uri="{FF2B5EF4-FFF2-40B4-BE49-F238E27FC236}">
                      <a16:creationId xmlns:a16="http://schemas.microsoft.com/office/drawing/2014/main" id="{0271DEC8-A705-4F02-878B-9FB73975FB15}"/>
                    </a:ext>
                  </a:extLst>
                </p:cNvPr>
                <p:cNvGrpSpPr/>
                <p:nvPr userDrawn="1"/>
              </p:nvGrpSpPr>
              <p:grpSpPr>
                <a:xfrm flipH="1">
                  <a:off x="-3310774" y="735854"/>
                  <a:ext cx="88801" cy="72568"/>
                  <a:chOff x="-2091059" y="1395403"/>
                  <a:chExt cx="157316" cy="128558"/>
                </a:xfrm>
              </p:grpSpPr>
              <p:sp>
                <p:nvSpPr>
                  <p:cNvPr id="307" name="Rechthoek 306">
                    <a:extLst>
                      <a:ext uri="{FF2B5EF4-FFF2-40B4-BE49-F238E27FC236}">
                        <a16:creationId xmlns:a16="http://schemas.microsoft.com/office/drawing/2014/main" id="{5D5480D5-7150-4CAB-8634-26592C918C3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308" name="Pijl: punthaak 307">
                    <a:extLst>
                      <a:ext uri="{FF2B5EF4-FFF2-40B4-BE49-F238E27FC236}">
                        <a16:creationId xmlns:a16="http://schemas.microsoft.com/office/drawing/2014/main" id="{F83017A9-498D-4132-9B0D-4C0387610AC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267" name="Groep 266">
                <a:extLst>
                  <a:ext uri="{FF2B5EF4-FFF2-40B4-BE49-F238E27FC236}">
                    <a16:creationId xmlns:a16="http://schemas.microsoft.com/office/drawing/2014/main" id="{53217578-8997-4E4A-BCF8-7269960A053F}"/>
                  </a:ext>
                </a:extLst>
              </p:cNvPr>
              <p:cNvGrpSpPr/>
              <p:nvPr userDrawn="1"/>
            </p:nvGrpSpPr>
            <p:grpSpPr>
              <a:xfrm>
                <a:off x="-3326107" y="720303"/>
                <a:ext cx="182598" cy="143759"/>
                <a:chOff x="-3634116" y="700986"/>
                <a:chExt cx="182598" cy="143759"/>
              </a:xfrm>
            </p:grpSpPr>
            <p:grpSp>
              <p:nvGrpSpPr>
                <p:cNvPr id="296" name="Groep 295">
                  <a:extLst>
                    <a:ext uri="{FF2B5EF4-FFF2-40B4-BE49-F238E27FC236}">
                      <a16:creationId xmlns:a16="http://schemas.microsoft.com/office/drawing/2014/main" id="{65028774-39A0-4240-B6E5-911394D56B16}"/>
                    </a:ext>
                  </a:extLst>
                </p:cNvPr>
                <p:cNvGrpSpPr/>
                <p:nvPr userDrawn="1"/>
              </p:nvGrpSpPr>
              <p:grpSpPr>
                <a:xfrm>
                  <a:off x="-3634116" y="700986"/>
                  <a:ext cx="182598" cy="143759"/>
                  <a:chOff x="-3634116" y="700986"/>
                  <a:chExt cx="182598" cy="143759"/>
                </a:xfrm>
              </p:grpSpPr>
              <p:cxnSp>
                <p:nvCxnSpPr>
                  <p:cNvPr id="300" name="Rechte verbindingslijn 299">
                    <a:extLst>
                      <a:ext uri="{FF2B5EF4-FFF2-40B4-BE49-F238E27FC236}">
                        <a16:creationId xmlns:a16="http://schemas.microsoft.com/office/drawing/2014/main" id="{C7C81BEA-D4CB-4A41-9630-772B2F85556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01" name="Rechte verbindingslijn 300">
                    <a:extLst>
                      <a:ext uri="{FF2B5EF4-FFF2-40B4-BE49-F238E27FC236}">
                        <a16:creationId xmlns:a16="http://schemas.microsoft.com/office/drawing/2014/main" id="{F6E27B24-19EE-4F03-B3AE-6FBB75E686B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02" name="Rechte verbindingslijn 301">
                    <a:extLst>
                      <a:ext uri="{FF2B5EF4-FFF2-40B4-BE49-F238E27FC236}">
                        <a16:creationId xmlns:a16="http://schemas.microsoft.com/office/drawing/2014/main" id="{482867C8-2BDE-431F-8A02-FC7DC00A4A7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03" name="Rechte verbindingslijn 302">
                    <a:extLst>
                      <a:ext uri="{FF2B5EF4-FFF2-40B4-BE49-F238E27FC236}">
                        <a16:creationId xmlns:a16="http://schemas.microsoft.com/office/drawing/2014/main" id="{5304C1CA-8873-4787-B8AF-0FF651224525}"/>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04" name="Rechte verbindingslijn 303">
                    <a:extLst>
                      <a:ext uri="{FF2B5EF4-FFF2-40B4-BE49-F238E27FC236}">
                        <a16:creationId xmlns:a16="http://schemas.microsoft.com/office/drawing/2014/main" id="{7FD9C08A-D3CD-4071-9A12-0681C383BD7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97" name="Groep 296">
                  <a:extLst>
                    <a:ext uri="{FF2B5EF4-FFF2-40B4-BE49-F238E27FC236}">
                      <a16:creationId xmlns:a16="http://schemas.microsoft.com/office/drawing/2014/main" id="{80B60421-3A6A-4418-B72B-F7E0858C5414}"/>
                    </a:ext>
                  </a:extLst>
                </p:cNvPr>
                <p:cNvGrpSpPr/>
                <p:nvPr userDrawn="1"/>
              </p:nvGrpSpPr>
              <p:grpSpPr>
                <a:xfrm>
                  <a:off x="-3634047" y="735854"/>
                  <a:ext cx="88801" cy="72568"/>
                  <a:chOff x="-2091059" y="1395403"/>
                  <a:chExt cx="157316" cy="128558"/>
                </a:xfrm>
              </p:grpSpPr>
              <p:sp>
                <p:nvSpPr>
                  <p:cNvPr id="298" name="Rechthoek 297">
                    <a:extLst>
                      <a:ext uri="{FF2B5EF4-FFF2-40B4-BE49-F238E27FC236}">
                        <a16:creationId xmlns:a16="http://schemas.microsoft.com/office/drawing/2014/main" id="{B0F34928-3A01-4CA4-81D1-3AF87A7FA3E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99" name="Pijl: punthaak 298">
                    <a:extLst>
                      <a:ext uri="{FF2B5EF4-FFF2-40B4-BE49-F238E27FC236}">
                        <a16:creationId xmlns:a16="http://schemas.microsoft.com/office/drawing/2014/main" id="{8BEDC66F-7E36-4009-8A7F-A442E417C93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268" name="Rechte verbindingslijn 267">
                <a:extLst>
                  <a:ext uri="{FF2B5EF4-FFF2-40B4-BE49-F238E27FC236}">
                    <a16:creationId xmlns:a16="http://schemas.microsoft.com/office/drawing/2014/main" id="{00CA1AE3-BCF9-48D3-8B6A-E7C95F9FFA6B}"/>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69" name="Rechte verbindingslijn 268">
                <a:extLst>
                  <a:ext uri="{FF2B5EF4-FFF2-40B4-BE49-F238E27FC236}">
                    <a16:creationId xmlns:a16="http://schemas.microsoft.com/office/drawing/2014/main" id="{87D7962B-CD33-40CE-B640-D631589BB50B}"/>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70" name="Groep 269">
                <a:extLst>
                  <a:ext uri="{FF2B5EF4-FFF2-40B4-BE49-F238E27FC236}">
                    <a16:creationId xmlns:a16="http://schemas.microsoft.com/office/drawing/2014/main" id="{F0A8FB3A-3577-46D7-9B16-33C6E6273973}"/>
                  </a:ext>
                </a:extLst>
              </p:cNvPr>
              <p:cNvGrpSpPr/>
              <p:nvPr userDrawn="1"/>
            </p:nvGrpSpPr>
            <p:grpSpPr>
              <a:xfrm>
                <a:off x="-2425037" y="370226"/>
                <a:ext cx="357690" cy="330595"/>
                <a:chOff x="-2721817" y="347336"/>
                <a:chExt cx="432805" cy="400021"/>
              </a:xfrm>
            </p:grpSpPr>
            <p:sp>
              <p:nvSpPr>
                <p:cNvPr id="285" name="Rechthoek 284">
                  <a:extLst>
                    <a:ext uri="{FF2B5EF4-FFF2-40B4-BE49-F238E27FC236}">
                      <a16:creationId xmlns:a16="http://schemas.microsoft.com/office/drawing/2014/main" id="{A7B133B3-64F3-4E91-9F21-9C897D05708F}"/>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86" name="Groep 285">
                  <a:extLst>
                    <a:ext uri="{FF2B5EF4-FFF2-40B4-BE49-F238E27FC236}">
                      <a16:creationId xmlns:a16="http://schemas.microsoft.com/office/drawing/2014/main" id="{FFA8A335-F0D1-437C-8362-FA5472D23A8B}"/>
                    </a:ext>
                  </a:extLst>
                </p:cNvPr>
                <p:cNvGrpSpPr/>
                <p:nvPr userDrawn="1"/>
              </p:nvGrpSpPr>
              <p:grpSpPr>
                <a:xfrm>
                  <a:off x="-2652453" y="431583"/>
                  <a:ext cx="294076" cy="231526"/>
                  <a:chOff x="-3634116" y="700986"/>
                  <a:chExt cx="182598" cy="143759"/>
                </a:xfrm>
              </p:grpSpPr>
              <p:grpSp>
                <p:nvGrpSpPr>
                  <p:cNvPr id="287" name="Groep 286">
                    <a:extLst>
                      <a:ext uri="{FF2B5EF4-FFF2-40B4-BE49-F238E27FC236}">
                        <a16:creationId xmlns:a16="http://schemas.microsoft.com/office/drawing/2014/main" id="{D99F4CC3-91FC-47EC-86C0-BFDB767E3E08}"/>
                      </a:ext>
                    </a:extLst>
                  </p:cNvPr>
                  <p:cNvGrpSpPr/>
                  <p:nvPr userDrawn="1"/>
                </p:nvGrpSpPr>
                <p:grpSpPr>
                  <a:xfrm>
                    <a:off x="-3634116" y="700986"/>
                    <a:ext cx="182598" cy="143759"/>
                    <a:chOff x="-3634116" y="700986"/>
                    <a:chExt cx="182598" cy="143759"/>
                  </a:xfrm>
                </p:grpSpPr>
                <p:cxnSp>
                  <p:nvCxnSpPr>
                    <p:cNvPr id="291" name="Rechte verbindingslijn 290">
                      <a:extLst>
                        <a:ext uri="{FF2B5EF4-FFF2-40B4-BE49-F238E27FC236}">
                          <a16:creationId xmlns:a16="http://schemas.microsoft.com/office/drawing/2014/main" id="{EC89E861-2F29-4AA6-8C34-AA7320BA1EF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92" name="Rechte verbindingslijn 291">
                      <a:extLst>
                        <a:ext uri="{FF2B5EF4-FFF2-40B4-BE49-F238E27FC236}">
                          <a16:creationId xmlns:a16="http://schemas.microsoft.com/office/drawing/2014/main" id="{A197668A-CC7F-449F-B4B3-3577513EEAC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93" name="Rechte verbindingslijn 292">
                      <a:extLst>
                        <a:ext uri="{FF2B5EF4-FFF2-40B4-BE49-F238E27FC236}">
                          <a16:creationId xmlns:a16="http://schemas.microsoft.com/office/drawing/2014/main" id="{CF94E851-A2D4-43C1-89BB-D617C1B49E3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47C69ED4-6B5F-42C2-8EEB-8CDB469F0FD8}"/>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95" name="Rechte verbindingslijn 294">
                      <a:extLst>
                        <a:ext uri="{FF2B5EF4-FFF2-40B4-BE49-F238E27FC236}">
                          <a16:creationId xmlns:a16="http://schemas.microsoft.com/office/drawing/2014/main" id="{40F984B3-C164-4459-84FA-1A05D4F68E8E}"/>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88" name="Groep 287">
                    <a:extLst>
                      <a:ext uri="{FF2B5EF4-FFF2-40B4-BE49-F238E27FC236}">
                        <a16:creationId xmlns:a16="http://schemas.microsoft.com/office/drawing/2014/main" id="{17F854BF-6171-4E95-B700-224E68B45C32}"/>
                      </a:ext>
                    </a:extLst>
                  </p:cNvPr>
                  <p:cNvGrpSpPr/>
                  <p:nvPr userDrawn="1"/>
                </p:nvGrpSpPr>
                <p:grpSpPr>
                  <a:xfrm>
                    <a:off x="-3634047" y="735854"/>
                    <a:ext cx="88801" cy="72568"/>
                    <a:chOff x="-2091059" y="1395403"/>
                    <a:chExt cx="157316" cy="128558"/>
                  </a:xfrm>
                </p:grpSpPr>
                <p:sp>
                  <p:nvSpPr>
                    <p:cNvPr id="289" name="Rechthoek 288">
                      <a:extLst>
                        <a:ext uri="{FF2B5EF4-FFF2-40B4-BE49-F238E27FC236}">
                          <a16:creationId xmlns:a16="http://schemas.microsoft.com/office/drawing/2014/main" id="{02050E93-C219-4760-8D01-664D9226F6B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90" name="Pijl: punthaak 289">
                      <a:extLst>
                        <a:ext uri="{FF2B5EF4-FFF2-40B4-BE49-F238E27FC236}">
                          <a16:creationId xmlns:a16="http://schemas.microsoft.com/office/drawing/2014/main" id="{D240740D-D6B1-4346-BB3B-03343F9FE17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271" name="Groep 270">
                <a:extLst>
                  <a:ext uri="{FF2B5EF4-FFF2-40B4-BE49-F238E27FC236}">
                    <a16:creationId xmlns:a16="http://schemas.microsoft.com/office/drawing/2014/main" id="{F45842E9-0EC6-43CC-8453-E64A757AB372}"/>
                  </a:ext>
                </a:extLst>
              </p:cNvPr>
              <p:cNvGrpSpPr/>
              <p:nvPr userDrawn="1"/>
            </p:nvGrpSpPr>
            <p:grpSpPr>
              <a:xfrm>
                <a:off x="-2425037" y="781500"/>
                <a:ext cx="357690" cy="330595"/>
                <a:chOff x="-2721817" y="782525"/>
                <a:chExt cx="432805" cy="400021"/>
              </a:xfrm>
            </p:grpSpPr>
            <p:sp>
              <p:nvSpPr>
                <p:cNvPr id="274" name="Rechthoek 273">
                  <a:extLst>
                    <a:ext uri="{FF2B5EF4-FFF2-40B4-BE49-F238E27FC236}">
                      <a16:creationId xmlns:a16="http://schemas.microsoft.com/office/drawing/2014/main" id="{00A7AFE8-6F0C-4049-ABB9-F76E720532C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75" name="Groep 274">
                  <a:extLst>
                    <a:ext uri="{FF2B5EF4-FFF2-40B4-BE49-F238E27FC236}">
                      <a16:creationId xmlns:a16="http://schemas.microsoft.com/office/drawing/2014/main" id="{03D1CD93-E82C-47A0-A3E2-6EAB37A15E1A}"/>
                    </a:ext>
                  </a:extLst>
                </p:cNvPr>
                <p:cNvGrpSpPr/>
                <p:nvPr userDrawn="1"/>
              </p:nvGrpSpPr>
              <p:grpSpPr>
                <a:xfrm>
                  <a:off x="-2652453" y="866772"/>
                  <a:ext cx="294076" cy="231526"/>
                  <a:chOff x="-3310843" y="700986"/>
                  <a:chExt cx="182598" cy="143759"/>
                </a:xfrm>
              </p:grpSpPr>
              <p:grpSp>
                <p:nvGrpSpPr>
                  <p:cNvPr id="276" name="Groep 275">
                    <a:extLst>
                      <a:ext uri="{FF2B5EF4-FFF2-40B4-BE49-F238E27FC236}">
                        <a16:creationId xmlns:a16="http://schemas.microsoft.com/office/drawing/2014/main" id="{4D7C5DA4-5818-4033-BAC9-364A8CB2A4BD}"/>
                      </a:ext>
                    </a:extLst>
                  </p:cNvPr>
                  <p:cNvGrpSpPr/>
                  <p:nvPr userDrawn="1"/>
                </p:nvGrpSpPr>
                <p:grpSpPr>
                  <a:xfrm>
                    <a:off x="-3310843" y="700986"/>
                    <a:ext cx="182598" cy="143759"/>
                    <a:chOff x="-3310843" y="700986"/>
                    <a:chExt cx="182598" cy="143759"/>
                  </a:xfrm>
                </p:grpSpPr>
                <p:cxnSp>
                  <p:nvCxnSpPr>
                    <p:cNvPr id="280" name="Rechte verbindingslijn 279">
                      <a:extLst>
                        <a:ext uri="{FF2B5EF4-FFF2-40B4-BE49-F238E27FC236}">
                          <a16:creationId xmlns:a16="http://schemas.microsoft.com/office/drawing/2014/main" id="{E746FBEE-1DE0-4C8F-A497-329E7AFEDC4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81" name="Rechte verbindingslijn 280">
                      <a:extLst>
                        <a:ext uri="{FF2B5EF4-FFF2-40B4-BE49-F238E27FC236}">
                          <a16:creationId xmlns:a16="http://schemas.microsoft.com/office/drawing/2014/main" id="{8AF77134-4995-4A40-A529-D33685715C8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82" name="Rechte verbindingslijn 281">
                      <a:extLst>
                        <a:ext uri="{FF2B5EF4-FFF2-40B4-BE49-F238E27FC236}">
                          <a16:creationId xmlns:a16="http://schemas.microsoft.com/office/drawing/2014/main" id="{776BE4DB-27E6-4E26-8462-BBAEAF4A660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83" name="Rechte verbindingslijn 282">
                      <a:extLst>
                        <a:ext uri="{FF2B5EF4-FFF2-40B4-BE49-F238E27FC236}">
                          <a16:creationId xmlns:a16="http://schemas.microsoft.com/office/drawing/2014/main" id="{6D36240C-60CB-4C3D-BD2F-DE3E7BAC8DC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84" name="Rechte verbindingslijn 283">
                      <a:extLst>
                        <a:ext uri="{FF2B5EF4-FFF2-40B4-BE49-F238E27FC236}">
                          <a16:creationId xmlns:a16="http://schemas.microsoft.com/office/drawing/2014/main" id="{68B233DB-2779-462F-A251-54EB95AAB74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77" name="Groep 276">
                    <a:extLst>
                      <a:ext uri="{FF2B5EF4-FFF2-40B4-BE49-F238E27FC236}">
                        <a16:creationId xmlns:a16="http://schemas.microsoft.com/office/drawing/2014/main" id="{B090CC07-5535-4EEF-B40D-35E4873B6B0D}"/>
                      </a:ext>
                    </a:extLst>
                  </p:cNvPr>
                  <p:cNvGrpSpPr/>
                  <p:nvPr userDrawn="1"/>
                </p:nvGrpSpPr>
                <p:grpSpPr>
                  <a:xfrm flipH="1">
                    <a:off x="-3310774" y="735854"/>
                    <a:ext cx="88801" cy="72568"/>
                    <a:chOff x="-2091059" y="1395403"/>
                    <a:chExt cx="157316" cy="128558"/>
                  </a:xfrm>
                </p:grpSpPr>
                <p:sp>
                  <p:nvSpPr>
                    <p:cNvPr id="278" name="Rechthoek 277">
                      <a:extLst>
                        <a:ext uri="{FF2B5EF4-FFF2-40B4-BE49-F238E27FC236}">
                          <a16:creationId xmlns:a16="http://schemas.microsoft.com/office/drawing/2014/main" id="{D60CF4BF-90AF-477E-9120-251E3D6AF75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79" name="Pijl: punthaak 278">
                      <a:extLst>
                        <a:ext uri="{FF2B5EF4-FFF2-40B4-BE49-F238E27FC236}">
                          <a16:creationId xmlns:a16="http://schemas.microsoft.com/office/drawing/2014/main" id="{B0DFD870-F546-40E6-9413-896E30DFC86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272" name="Rechthoek 271">
                <a:extLst>
                  <a:ext uri="{FF2B5EF4-FFF2-40B4-BE49-F238E27FC236}">
                    <a16:creationId xmlns:a16="http://schemas.microsoft.com/office/drawing/2014/main" id="{0DD9068E-6515-4633-9605-8EF3EEB788A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273" name="Rechthoek 272">
                <a:extLst>
                  <a:ext uri="{FF2B5EF4-FFF2-40B4-BE49-F238E27FC236}">
                    <a16:creationId xmlns:a16="http://schemas.microsoft.com/office/drawing/2014/main" id="{15A71F6E-1637-4CF0-B49E-6AAB75395FF6}"/>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255" name="Rechte verbindingslijn 254">
              <a:extLst>
                <a:ext uri="{FF2B5EF4-FFF2-40B4-BE49-F238E27FC236}">
                  <a16:creationId xmlns:a16="http://schemas.microsoft.com/office/drawing/2014/main" id="{B05A25C2-B8B6-4461-A5BB-19C9A51C3FEA}"/>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56" name="Ovaal 255">
              <a:extLst>
                <a:ext uri="{FF2B5EF4-FFF2-40B4-BE49-F238E27FC236}">
                  <a16:creationId xmlns:a16="http://schemas.microsoft.com/office/drawing/2014/main" id="{218933CA-C9BB-4EDC-B4CF-6B78C314A403}"/>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7" name="Ovaal 256">
              <a:extLst>
                <a:ext uri="{FF2B5EF4-FFF2-40B4-BE49-F238E27FC236}">
                  <a16:creationId xmlns:a16="http://schemas.microsoft.com/office/drawing/2014/main" id="{2AB5B398-400B-4DD1-9AB1-797D31FF82FD}"/>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58" name="Ovaal 257">
              <a:extLst>
                <a:ext uri="{FF2B5EF4-FFF2-40B4-BE49-F238E27FC236}">
                  <a16:creationId xmlns:a16="http://schemas.microsoft.com/office/drawing/2014/main" id="{7D5A3B9D-A019-4C79-BCD8-4F4946824424}"/>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59" name="Ovaal 258">
              <a:extLst>
                <a:ext uri="{FF2B5EF4-FFF2-40B4-BE49-F238E27FC236}">
                  <a16:creationId xmlns:a16="http://schemas.microsoft.com/office/drawing/2014/main" id="{20D58761-625B-4E9B-97CD-9749DB54EBB2}"/>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60" name="Rechthoek 259">
              <a:extLst>
                <a:ext uri="{FF2B5EF4-FFF2-40B4-BE49-F238E27FC236}">
                  <a16:creationId xmlns:a16="http://schemas.microsoft.com/office/drawing/2014/main" id="{09536B9C-438F-4E2D-B65A-060C5736366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261" name="Rechthoek 260">
              <a:extLst>
                <a:ext uri="{FF2B5EF4-FFF2-40B4-BE49-F238E27FC236}">
                  <a16:creationId xmlns:a16="http://schemas.microsoft.com/office/drawing/2014/main" id="{DBEAD5FC-79C0-4D1E-B180-6D8AE077934B}"/>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
        <p:nvSpPr>
          <p:cNvPr id="173" name="Text Placeholder 8">
            <a:extLst>
              <a:ext uri="{FF2B5EF4-FFF2-40B4-BE49-F238E27FC236}">
                <a16:creationId xmlns:a16="http://schemas.microsoft.com/office/drawing/2014/main" id="{B6C74CAD-EBCA-444E-AA1B-01E67748AB67}"/>
              </a:ext>
            </a:extLst>
          </p:cNvPr>
          <p:cNvSpPr>
            <a:spLocks noGrp="1"/>
          </p:cNvSpPr>
          <p:nvPr>
            <p:ph type="body" sz="quarter" idx="22"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6" name="Title 5">
            <a:extLst>
              <a:ext uri="{FF2B5EF4-FFF2-40B4-BE49-F238E27FC236}">
                <a16:creationId xmlns:a16="http://schemas.microsoft.com/office/drawing/2014/main" id="{6F640044-BB29-44D6-8508-937ABCA94A5F}"/>
              </a:ext>
            </a:extLst>
          </p:cNvPr>
          <p:cNvSpPr>
            <a:spLocks noGrp="1"/>
          </p:cNvSpPr>
          <p:nvPr>
            <p:ph type="title" hasCustomPrompt="1"/>
          </p:nvPr>
        </p:nvSpPr>
        <p:spPr>
          <a:xfrm>
            <a:off x="398703" y="1231900"/>
            <a:ext cx="6380597" cy="358775"/>
          </a:xfrm>
        </p:spPr>
        <p:txBody>
          <a:bodyPr/>
          <a:lstStyle/>
          <a:p>
            <a:r>
              <a:rPr lang="en-GB" noProof="0"/>
              <a:t>TITLE OF THIS SLIDE</a:t>
            </a:r>
          </a:p>
        </p:txBody>
      </p:sp>
      <p:sp>
        <p:nvSpPr>
          <p:cNvPr id="179" name="Text Placeholder 17">
            <a:extLst>
              <a:ext uri="{FF2B5EF4-FFF2-40B4-BE49-F238E27FC236}">
                <a16:creationId xmlns:a16="http://schemas.microsoft.com/office/drawing/2014/main" id="{C56DC549-1FB2-495F-971A-D2319C0DB99D}"/>
              </a:ext>
            </a:extLst>
          </p:cNvPr>
          <p:cNvSpPr>
            <a:spLocks noGrp="1"/>
          </p:cNvSpPr>
          <p:nvPr>
            <p:ph type="body" sz="quarter" idx="23" hasCustomPrompt="1"/>
          </p:nvPr>
        </p:nvSpPr>
        <p:spPr>
          <a:xfrm>
            <a:off x="398703" y="1733551"/>
            <a:ext cx="6380594" cy="263149"/>
          </a:xfrm>
          <a:noFill/>
        </p:spPr>
        <p:txBody>
          <a:bodyPr vert="horz" wrap="square" lIns="0" tIns="0" rIns="0" bIns="0" rtlCol="0">
            <a:spAutoFit/>
          </a:bodyPr>
          <a:lstStyle>
            <a:lvl1pPr marL="0" indent="0">
              <a:buNone/>
              <a:defRPr lang="en-US" sz="1800" b="1" cap="all" baseline="0" dirty="0">
                <a:solidFill>
                  <a:schemeClr val="accent1"/>
                </a:solidFill>
              </a:defRPr>
            </a:lvl1pPr>
          </a:lstStyle>
          <a:p>
            <a:pPr marL="263532" lvl="0" indent="-263532" defTabSz="914400">
              <a:spcAft>
                <a:spcPts val="0"/>
              </a:spcAft>
            </a:pPr>
            <a:r>
              <a:rPr lang="en-GB" noProof="0"/>
              <a:t>PLACE YOUR SUBTITLE HERE</a:t>
            </a:r>
          </a:p>
        </p:txBody>
      </p:sp>
    </p:spTree>
    <p:extLst>
      <p:ext uri="{BB962C8B-B14F-4D97-AF65-F5344CB8AC3E}">
        <p14:creationId xmlns:p14="http://schemas.microsoft.com/office/powerpoint/2010/main" val="30311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HOTO (M)">
    <p:spTree>
      <p:nvGrpSpPr>
        <p:cNvPr id="1" name=""/>
        <p:cNvGrpSpPr/>
        <p:nvPr/>
      </p:nvGrpSpPr>
      <p:grpSpPr>
        <a:xfrm>
          <a:off x="0" y="0"/>
          <a:ext cx="0" cy="0"/>
          <a:chOff x="0" y="0"/>
          <a:chExt cx="0" cy="0"/>
        </a:xfrm>
      </p:grpSpPr>
      <p:sp>
        <p:nvSpPr>
          <p:cNvPr id="166" name="Freeform: Shape 165">
            <a:extLst>
              <a:ext uri="{FF2B5EF4-FFF2-40B4-BE49-F238E27FC236}">
                <a16:creationId xmlns:a16="http://schemas.microsoft.com/office/drawing/2014/main" id="{BD9EA8F3-6933-471E-BE13-9675C21FDBBD}"/>
              </a:ext>
            </a:extLst>
          </p:cNvPr>
          <p:cNvSpPr/>
          <p:nvPr userDrawn="1"/>
        </p:nvSpPr>
        <p:spPr>
          <a:xfrm rot="10800000">
            <a:off x="4233661" y="1231272"/>
            <a:ext cx="5614954" cy="576601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63" name="IMAGE">
            <a:extLst>
              <a:ext uri="{FF2B5EF4-FFF2-40B4-BE49-F238E27FC236}">
                <a16:creationId xmlns:a16="http://schemas.microsoft.com/office/drawing/2014/main" id="{C59FB1CC-AD6E-465C-9F4B-3D6FDEEAC1FC}"/>
              </a:ext>
            </a:extLst>
          </p:cNvPr>
          <p:cNvSpPr>
            <a:spLocks noGrp="1"/>
          </p:cNvSpPr>
          <p:nvPr>
            <p:ph type="pic" sz="quarter" idx="17" hasCustomPrompt="1"/>
          </p:nvPr>
        </p:nvSpPr>
        <p:spPr>
          <a:xfrm>
            <a:off x="4608456" y="-8693"/>
            <a:ext cx="7582860" cy="6871272"/>
          </a:xfrm>
          <a:custGeom>
            <a:avLst/>
            <a:gdLst>
              <a:gd name="connsiteX0" fmla="*/ 2948675 w 7582860"/>
              <a:gd name="connsiteY0" fmla="*/ 0 h 6871272"/>
              <a:gd name="connsiteX1" fmla="*/ 6109293 w 7582860"/>
              <a:gd name="connsiteY1" fmla="*/ 0 h 6871272"/>
              <a:gd name="connsiteX2" fmla="*/ 7582860 w 7582860"/>
              <a:gd name="connsiteY2" fmla="*/ 3433841 h 6871272"/>
              <a:gd name="connsiteX3" fmla="*/ 7582860 w 7582860"/>
              <a:gd name="connsiteY3" fmla="*/ 6871272 h 6871272"/>
              <a:gd name="connsiteX4" fmla="*/ 0 w 7582860"/>
              <a:gd name="connsiteY4" fmla="*/ 6871272 h 6871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2860" h="6871272">
                <a:moveTo>
                  <a:pt x="2948675" y="0"/>
                </a:moveTo>
                <a:lnTo>
                  <a:pt x="6109293" y="0"/>
                </a:lnTo>
                <a:lnTo>
                  <a:pt x="7582860" y="3433841"/>
                </a:lnTo>
                <a:lnTo>
                  <a:pt x="7582860" y="6871272"/>
                </a:lnTo>
                <a:lnTo>
                  <a:pt x="0" y="6871272"/>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200" i="1">
                <a:solidFill>
                  <a:schemeClr val="tx1">
                    <a:lumMod val="50000"/>
                    <a:lumOff val="50000"/>
                  </a:schemeClr>
                </a:solidFill>
              </a:defRPr>
            </a:lvl1pPr>
          </a:lstStyle>
          <a:p>
            <a:r>
              <a:rPr lang="en-GB" noProof="0"/>
              <a:t>Click icon below to add a photo.</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156" name="Tijdelijke aanduiding voor verticale tekst 2">
            <a:extLst>
              <a:ext uri="{FF2B5EF4-FFF2-40B4-BE49-F238E27FC236}">
                <a16:creationId xmlns:a16="http://schemas.microsoft.com/office/drawing/2014/main" id="{6B0D5698-05EC-4971-9FB0-56B93A0F1215}"/>
              </a:ext>
            </a:extLst>
          </p:cNvPr>
          <p:cNvSpPr>
            <a:spLocks noGrp="1"/>
          </p:cNvSpPr>
          <p:nvPr>
            <p:ph type="body" orient="vert" idx="1" hasCustomPrompt="1"/>
          </p:nvPr>
        </p:nvSpPr>
        <p:spPr>
          <a:xfrm>
            <a:off x="398703" y="2149181"/>
            <a:ext cx="4991445" cy="401409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2" name="Tijdelijke aanduiding voor datum 1"/>
          <p:cNvSpPr>
            <a:spLocks noGrp="1"/>
          </p:cNvSpPr>
          <p:nvPr>
            <p:ph type="dt" sz="half" idx="10"/>
          </p:nvPr>
        </p:nvSpPr>
        <p:spPr/>
        <p:txBody>
          <a:bodyPr/>
          <a:lstStyle/>
          <a:p>
            <a:fld id="{210DE39B-8A68-4B22-8FF6-9C52DF014B3F}" type="datetime2">
              <a:rPr lang="en-GB" noProof="0" smtClean="0"/>
              <a:t>Tuesday, 02 November 2021</a:t>
            </a:fld>
            <a:endParaRPr lang="en-GB" noProof="0"/>
          </a:p>
        </p:txBody>
      </p:sp>
      <p:sp>
        <p:nvSpPr>
          <p:cNvPr id="3" name="Tijdelijke aanduiding voor voettekst 2"/>
          <p:cNvSpPr>
            <a:spLocks noGrp="1"/>
          </p:cNvSpPr>
          <p:nvPr>
            <p:ph type="ftr" sz="quarter" idx="11"/>
          </p:nvPr>
        </p:nvSpPr>
        <p:spPr/>
        <p:txBody>
          <a:bodyPr/>
          <a:lstStyle/>
          <a:p>
            <a:r>
              <a:rPr lang="en-GB" noProof="0"/>
              <a:t>Insert Footer &amp; Header</a:t>
            </a:r>
          </a:p>
        </p:txBody>
      </p:sp>
      <p:sp>
        <p:nvSpPr>
          <p:cNvPr id="4" name="Tijdelijke aanduiding voor dianummer 3"/>
          <p:cNvSpPr>
            <a:spLocks noGrp="1"/>
          </p:cNvSpPr>
          <p:nvPr>
            <p:ph type="sldNum" sz="quarter" idx="12"/>
          </p:nvPr>
        </p:nvSpPr>
        <p:spPr/>
        <p:txBody>
          <a:bodyPr/>
          <a:lstStyle/>
          <a:p>
            <a:fld id="{B502C9A5-716F-45E6-800B-D4D02CE26F90}" type="slidenum">
              <a:rPr lang="en-GB" noProof="0" smtClean="0"/>
              <a:t>‹#›</a:t>
            </a:fld>
            <a:endParaRPr lang="en-GB" noProof="0"/>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 PHOTO (M)</a:t>
            </a:r>
          </a:p>
        </p:txBody>
      </p:sp>
      <p:grpSp>
        <p:nvGrpSpPr>
          <p:cNvPr id="112" name="Instruction">
            <a:extLst>
              <a:ext uri="{FF2B5EF4-FFF2-40B4-BE49-F238E27FC236}">
                <a16:creationId xmlns:a16="http://schemas.microsoft.com/office/drawing/2014/main" id="{6D9B4F0B-4533-4507-83E4-6C3FCD8D5CA8}"/>
              </a:ext>
            </a:extLst>
          </p:cNvPr>
          <p:cNvGrpSpPr/>
          <p:nvPr userDrawn="1"/>
        </p:nvGrpSpPr>
        <p:grpSpPr>
          <a:xfrm>
            <a:off x="12391602" y="2"/>
            <a:ext cx="3183678" cy="5340257"/>
            <a:chOff x="12391601" y="0"/>
            <a:chExt cx="3183678" cy="5340257"/>
          </a:xfrm>
        </p:grpSpPr>
        <p:grpSp>
          <p:nvGrpSpPr>
            <p:cNvPr id="113" name="Meer informatie">
              <a:extLst>
                <a:ext uri="{FF2B5EF4-FFF2-40B4-BE49-F238E27FC236}">
                  <a16:creationId xmlns:a16="http://schemas.microsoft.com/office/drawing/2014/main" id="{C40107A7-033E-4AE0-B7B0-FD4247D85226}"/>
                </a:ext>
              </a:extLst>
            </p:cNvPr>
            <p:cNvGrpSpPr/>
            <p:nvPr userDrawn="1"/>
          </p:nvGrpSpPr>
          <p:grpSpPr>
            <a:xfrm>
              <a:off x="12396764" y="4556984"/>
              <a:ext cx="3178515" cy="783273"/>
              <a:chOff x="-3741486" y="3386444"/>
              <a:chExt cx="3178515" cy="783273"/>
            </a:xfrm>
          </p:grpSpPr>
          <p:sp>
            <p:nvSpPr>
              <p:cNvPr id="153" name="Freeform 101">
                <a:extLst>
                  <a:ext uri="{FF2B5EF4-FFF2-40B4-BE49-F238E27FC236}">
                    <a16:creationId xmlns:a16="http://schemas.microsoft.com/office/drawing/2014/main" id="{E499A123-D0A5-407A-8E64-31E7BC5835FD}"/>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154" name="Rechthoek 153">
                <a:extLst>
                  <a:ext uri="{FF2B5EF4-FFF2-40B4-BE49-F238E27FC236}">
                    <a16:creationId xmlns:a16="http://schemas.microsoft.com/office/drawing/2014/main" id="{8DC7FE2E-34F6-4BE1-A955-6BEBAEC09943}"/>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155" name="Rechte verbindingslijn 154">
                <a:extLst>
                  <a:ext uri="{FF2B5EF4-FFF2-40B4-BE49-F238E27FC236}">
                    <a16:creationId xmlns:a16="http://schemas.microsoft.com/office/drawing/2014/main" id="{86888BFE-5170-4E9D-AB6A-469B02C08316}"/>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14" name="Rechthoek 113">
              <a:extLst>
                <a:ext uri="{FF2B5EF4-FFF2-40B4-BE49-F238E27FC236}">
                  <a16:creationId xmlns:a16="http://schemas.microsoft.com/office/drawing/2014/main" id="{B81DD84C-36CC-448E-899F-C8474927AE7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image</a:t>
              </a:r>
            </a:p>
          </p:txBody>
        </p:sp>
        <p:sp>
          <p:nvSpPr>
            <p:cNvPr id="115" name="Ovaal 114">
              <a:extLst>
                <a:ext uri="{FF2B5EF4-FFF2-40B4-BE49-F238E27FC236}">
                  <a16:creationId xmlns:a16="http://schemas.microsoft.com/office/drawing/2014/main" id="{278607F0-6B7A-4AFA-8DAF-1D0B61EE67D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16" name="Rechte verbindingslijn 115">
              <a:extLst>
                <a:ext uri="{FF2B5EF4-FFF2-40B4-BE49-F238E27FC236}">
                  <a16:creationId xmlns:a16="http://schemas.microsoft.com/office/drawing/2014/main" id="{018ED388-E99D-4B32-B007-66003C1F0336}"/>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17" name="Rechte verbindingslijn 116">
              <a:extLst>
                <a:ext uri="{FF2B5EF4-FFF2-40B4-BE49-F238E27FC236}">
                  <a16:creationId xmlns:a16="http://schemas.microsoft.com/office/drawing/2014/main" id="{909DC4E4-598A-42AA-9B2D-045299F9D2C7}"/>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18" name="Rechthoek 117">
              <a:extLst>
                <a:ext uri="{FF2B5EF4-FFF2-40B4-BE49-F238E27FC236}">
                  <a16:creationId xmlns:a16="http://schemas.microsoft.com/office/drawing/2014/main" id="{7102DDEC-9A23-41F3-8FA6-A4C50A06C02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image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image.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19" name="Rechte verbindingslijn 118">
              <a:extLst>
                <a:ext uri="{FF2B5EF4-FFF2-40B4-BE49-F238E27FC236}">
                  <a16:creationId xmlns:a16="http://schemas.microsoft.com/office/drawing/2014/main" id="{31F99FB5-7DBD-4209-9CB9-E942DD9A69F8}"/>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120" name="Ovaal 119">
              <a:extLst>
                <a:ext uri="{FF2B5EF4-FFF2-40B4-BE49-F238E27FC236}">
                  <a16:creationId xmlns:a16="http://schemas.microsoft.com/office/drawing/2014/main" id="{E0196A9B-DB82-4059-B008-0EF9B59122D9}"/>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21" name="Rechthoek 120">
              <a:extLst>
                <a:ext uri="{FF2B5EF4-FFF2-40B4-BE49-F238E27FC236}">
                  <a16:creationId xmlns:a16="http://schemas.microsoft.com/office/drawing/2014/main" id="{D5DB0BE7-8D6A-4A81-BE27-B85BC1B40C3F}"/>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image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22" name="Groep 121">
              <a:extLst>
                <a:ext uri="{FF2B5EF4-FFF2-40B4-BE49-F238E27FC236}">
                  <a16:creationId xmlns:a16="http://schemas.microsoft.com/office/drawing/2014/main" id="{969CBFF5-65AF-4492-8755-1861140A909B}"/>
                </a:ext>
              </a:extLst>
            </p:cNvPr>
            <p:cNvGrpSpPr/>
            <p:nvPr userDrawn="1"/>
          </p:nvGrpSpPr>
          <p:grpSpPr>
            <a:xfrm>
              <a:off x="12757282" y="2184550"/>
              <a:ext cx="825500" cy="209550"/>
              <a:chOff x="13504624" y="2482850"/>
              <a:chExt cx="825500" cy="209550"/>
            </a:xfrm>
          </p:grpSpPr>
          <p:sp>
            <p:nvSpPr>
              <p:cNvPr id="150" name="Rechthoek 149">
                <a:extLst>
                  <a:ext uri="{FF2B5EF4-FFF2-40B4-BE49-F238E27FC236}">
                    <a16:creationId xmlns:a16="http://schemas.microsoft.com/office/drawing/2014/main" id="{0D8DE6AB-324D-4A84-90BD-3553505CAAE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Insert</a:t>
                </a:r>
              </a:p>
            </p:txBody>
          </p:sp>
          <p:cxnSp>
            <p:nvCxnSpPr>
              <p:cNvPr id="151" name="Rechte verbindingslijn 150">
                <a:extLst>
                  <a:ext uri="{FF2B5EF4-FFF2-40B4-BE49-F238E27FC236}">
                    <a16:creationId xmlns:a16="http://schemas.microsoft.com/office/drawing/2014/main" id="{07833883-191E-499D-853D-4D1E463CFDF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2" name="Gelijkbenige driehoek 151">
                <a:extLst>
                  <a:ext uri="{FF2B5EF4-FFF2-40B4-BE49-F238E27FC236}">
                    <a16:creationId xmlns:a16="http://schemas.microsoft.com/office/drawing/2014/main" id="{A7EF09D9-D7FE-4793-9EA1-A8F2D5F1EAF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123" name="Groep 122">
              <a:extLst>
                <a:ext uri="{FF2B5EF4-FFF2-40B4-BE49-F238E27FC236}">
                  <a16:creationId xmlns:a16="http://schemas.microsoft.com/office/drawing/2014/main" id="{69E03BA3-552B-40D8-8B2A-157E4F5A2DBA}"/>
                </a:ext>
              </a:extLst>
            </p:cNvPr>
            <p:cNvGrpSpPr/>
            <p:nvPr userDrawn="1"/>
          </p:nvGrpSpPr>
          <p:grpSpPr>
            <a:xfrm>
              <a:off x="12757282" y="1141626"/>
              <a:ext cx="294789" cy="318834"/>
              <a:chOff x="14466489" y="1001522"/>
              <a:chExt cx="290627" cy="314333"/>
            </a:xfrm>
          </p:grpSpPr>
          <p:sp>
            <p:nvSpPr>
              <p:cNvPr id="144" name="Rechthoek 143">
                <a:extLst>
                  <a:ext uri="{FF2B5EF4-FFF2-40B4-BE49-F238E27FC236}">
                    <a16:creationId xmlns:a16="http://schemas.microsoft.com/office/drawing/2014/main" id="{7646BAA4-315E-4BB7-8A55-8378CACA3C7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45" name="Ovaal 144">
                <a:extLst>
                  <a:ext uri="{FF2B5EF4-FFF2-40B4-BE49-F238E27FC236}">
                    <a16:creationId xmlns:a16="http://schemas.microsoft.com/office/drawing/2014/main" id="{33D5786D-2B81-44A3-BE17-006370DD608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46" name="Vrije vorm: vorm 145">
                <a:extLst>
                  <a:ext uri="{FF2B5EF4-FFF2-40B4-BE49-F238E27FC236}">
                    <a16:creationId xmlns:a16="http://schemas.microsoft.com/office/drawing/2014/main" id="{6BD72172-67CB-4E0A-A66D-3D4E8437A72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47" name="Rechthoek: afgeronde hoeken 146">
                <a:extLst>
                  <a:ext uri="{FF2B5EF4-FFF2-40B4-BE49-F238E27FC236}">
                    <a16:creationId xmlns:a16="http://schemas.microsoft.com/office/drawing/2014/main" id="{82F2A10F-0965-4A74-A218-85851D3BCDA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cxnSp>
            <p:nvCxnSpPr>
              <p:cNvPr id="148" name="Rechte verbindingslijn 147">
                <a:extLst>
                  <a:ext uri="{FF2B5EF4-FFF2-40B4-BE49-F238E27FC236}">
                    <a16:creationId xmlns:a16="http://schemas.microsoft.com/office/drawing/2014/main" id="{4DB182AA-F2DF-4EAC-A353-7D5FEAB70C8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9" name="Rechte verbindingslijn 148">
                <a:extLst>
                  <a:ext uri="{FF2B5EF4-FFF2-40B4-BE49-F238E27FC236}">
                    <a16:creationId xmlns:a16="http://schemas.microsoft.com/office/drawing/2014/main" id="{467D21E0-E8B8-47F4-B589-010CC31DF264}"/>
                  </a:ext>
                </a:extLst>
              </p:cNvPr>
              <p:cNvCxnSpPr>
                <a:cxnSpLocks/>
                <a:stCxn id="14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4" name="Ovaal 123">
              <a:extLst>
                <a:ext uri="{FF2B5EF4-FFF2-40B4-BE49-F238E27FC236}">
                  <a16:creationId xmlns:a16="http://schemas.microsoft.com/office/drawing/2014/main" id="{669E7201-CDE3-4CF5-8BF4-A13BF3697F5D}"/>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25" name="Rechthoek 124">
              <a:extLst>
                <a:ext uri="{FF2B5EF4-FFF2-40B4-BE49-F238E27FC236}">
                  <a16:creationId xmlns:a16="http://schemas.microsoft.com/office/drawing/2014/main" id="{3131FD39-9095-4C55-84CE-705A108ECC80}"/>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To scale or drag the image, go to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‘Picture Tools - Format’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and click on</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the button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‘Crop’</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Scale the image with the spheres and scale the image frame with the corners.</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26" name="Rechte verbindingslijn 125">
              <a:extLst>
                <a:ext uri="{FF2B5EF4-FFF2-40B4-BE49-F238E27FC236}">
                  <a16:creationId xmlns:a16="http://schemas.microsoft.com/office/drawing/2014/main" id="{2270EAB6-979D-4878-879F-18892A73217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27" name="Groep 126">
              <a:extLst>
                <a:ext uri="{FF2B5EF4-FFF2-40B4-BE49-F238E27FC236}">
                  <a16:creationId xmlns:a16="http://schemas.microsoft.com/office/drawing/2014/main" id="{A9E66D42-6D6E-4089-8DA5-ADEB89B8388D}"/>
                </a:ext>
              </a:extLst>
            </p:cNvPr>
            <p:cNvGrpSpPr/>
            <p:nvPr userDrawn="1"/>
          </p:nvGrpSpPr>
          <p:grpSpPr>
            <a:xfrm>
              <a:off x="12696514" y="3701158"/>
              <a:ext cx="514284" cy="612918"/>
              <a:chOff x="12682980" y="3403241"/>
              <a:chExt cx="622284" cy="741632"/>
            </a:xfrm>
          </p:grpSpPr>
          <p:grpSp>
            <p:nvGrpSpPr>
              <p:cNvPr id="128" name="Groep 127">
                <a:extLst>
                  <a:ext uri="{FF2B5EF4-FFF2-40B4-BE49-F238E27FC236}">
                    <a16:creationId xmlns:a16="http://schemas.microsoft.com/office/drawing/2014/main" id="{1211AC64-3300-4646-99EA-E03EBFFECCDC}"/>
                  </a:ext>
                </a:extLst>
              </p:cNvPr>
              <p:cNvGrpSpPr/>
              <p:nvPr userDrawn="1"/>
            </p:nvGrpSpPr>
            <p:grpSpPr>
              <a:xfrm>
                <a:off x="12771568" y="3403241"/>
                <a:ext cx="467138" cy="448489"/>
                <a:chOff x="12782195" y="3403241"/>
                <a:chExt cx="467138" cy="448489"/>
              </a:xfrm>
            </p:grpSpPr>
            <p:grpSp>
              <p:nvGrpSpPr>
                <p:cNvPr id="131" name="Groep 130">
                  <a:extLst>
                    <a:ext uri="{FF2B5EF4-FFF2-40B4-BE49-F238E27FC236}">
                      <a16:creationId xmlns:a16="http://schemas.microsoft.com/office/drawing/2014/main" id="{F6A0CA5F-8688-4C42-8BF2-6BBED6997616}"/>
                    </a:ext>
                  </a:extLst>
                </p:cNvPr>
                <p:cNvGrpSpPr/>
                <p:nvPr userDrawn="1"/>
              </p:nvGrpSpPr>
              <p:grpSpPr>
                <a:xfrm>
                  <a:off x="12782195" y="3403241"/>
                  <a:ext cx="412967" cy="393907"/>
                  <a:chOff x="13554906" y="3320109"/>
                  <a:chExt cx="443906" cy="423419"/>
                </a:xfrm>
              </p:grpSpPr>
              <p:grpSp>
                <p:nvGrpSpPr>
                  <p:cNvPr id="138" name="Groep 137">
                    <a:extLst>
                      <a:ext uri="{FF2B5EF4-FFF2-40B4-BE49-F238E27FC236}">
                        <a16:creationId xmlns:a16="http://schemas.microsoft.com/office/drawing/2014/main" id="{AC98B9AC-E4EA-47CF-A183-E9DF0D7AADFE}"/>
                      </a:ext>
                    </a:extLst>
                  </p:cNvPr>
                  <p:cNvGrpSpPr/>
                  <p:nvPr userDrawn="1"/>
                </p:nvGrpSpPr>
                <p:grpSpPr>
                  <a:xfrm>
                    <a:off x="13554906" y="3320109"/>
                    <a:ext cx="443906" cy="423419"/>
                    <a:chOff x="12909684" y="1276143"/>
                    <a:chExt cx="443906" cy="423419"/>
                  </a:xfrm>
                </p:grpSpPr>
                <p:sp>
                  <p:nvSpPr>
                    <p:cNvPr id="141" name="Rechthoek 140">
                      <a:extLst>
                        <a:ext uri="{FF2B5EF4-FFF2-40B4-BE49-F238E27FC236}">
                          <a16:creationId xmlns:a16="http://schemas.microsoft.com/office/drawing/2014/main" id="{7790C60E-C03F-487F-B6E9-E3C44DCAD6F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42" name="Rechthoek 141">
                      <a:extLst>
                        <a:ext uri="{FF2B5EF4-FFF2-40B4-BE49-F238E27FC236}">
                          <a16:creationId xmlns:a16="http://schemas.microsoft.com/office/drawing/2014/main" id="{F1BD49CD-30F8-4C73-BA6F-0AED2B13C54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43" name="Ovaal 142">
                      <a:extLst>
                        <a:ext uri="{FF2B5EF4-FFF2-40B4-BE49-F238E27FC236}">
                          <a16:creationId xmlns:a16="http://schemas.microsoft.com/office/drawing/2014/main" id="{D41C3FF3-BE96-4C78-8399-F784FFF67E0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pic>
                <p:nvPicPr>
                  <p:cNvPr id="139" name="Afbeelding 138">
                    <a:extLst>
                      <a:ext uri="{FF2B5EF4-FFF2-40B4-BE49-F238E27FC236}">
                        <a16:creationId xmlns:a16="http://schemas.microsoft.com/office/drawing/2014/main" id="{C1E93593-773B-4AF9-94BC-33AB3E1421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0" name="Afbeelding 139">
                    <a:extLst>
                      <a:ext uri="{FF2B5EF4-FFF2-40B4-BE49-F238E27FC236}">
                        <a16:creationId xmlns:a16="http://schemas.microsoft.com/office/drawing/2014/main" id="{B7910D6C-6965-4CAE-9FA2-83493A2A39C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32" name="Groep 131">
                  <a:extLst>
                    <a:ext uri="{FF2B5EF4-FFF2-40B4-BE49-F238E27FC236}">
                      <a16:creationId xmlns:a16="http://schemas.microsoft.com/office/drawing/2014/main" id="{26497321-FC6E-454F-AE11-ED3EE94C4140}"/>
                    </a:ext>
                  </a:extLst>
                </p:cNvPr>
                <p:cNvGrpSpPr/>
                <p:nvPr userDrawn="1"/>
              </p:nvGrpSpPr>
              <p:grpSpPr>
                <a:xfrm>
                  <a:off x="13103513" y="3705268"/>
                  <a:ext cx="145820" cy="146462"/>
                  <a:chOff x="13096169" y="3602278"/>
                  <a:chExt cx="145820" cy="146462"/>
                </a:xfrm>
              </p:grpSpPr>
              <p:sp>
                <p:nvSpPr>
                  <p:cNvPr id="136" name="Rechthoek 135">
                    <a:extLst>
                      <a:ext uri="{FF2B5EF4-FFF2-40B4-BE49-F238E27FC236}">
                        <a16:creationId xmlns:a16="http://schemas.microsoft.com/office/drawing/2014/main" id="{EEE19863-B42E-4012-B47A-E39A6D34F87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37" name="Rechthoek 136">
                    <a:extLst>
                      <a:ext uri="{FF2B5EF4-FFF2-40B4-BE49-F238E27FC236}">
                        <a16:creationId xmlns:a16="http://schemas.microsoft.com/office/drawing/2014/main" id="{C2F3E726-D681-4A31-9F1E-56962E54C5E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133" name="Groep 132">
                  <a:extLst>
                    <a:ext uri="{FF2B5EF4-FFF2-40B4-BE49-F238E27FC236}">
                      <a16:creationId xmlns:a16="http://schemas.microsoft.com/office/drawing/2014/main" id="{E7428457-4B1F-494E-AFC2-A7F3B84467F9}"/>
                    </a:ext>
                  </a:extLst>
                </p:cNvPr>
                <p:cNvGrpSpPr/>
                <p:nvPr userDrawn="1"/>
              </p:nvGrpSpPr>
              <p:grpSpPr>
                <a:xfrm rot="10800000">
                  <a:off x="13061402" y="3665637"/>
                  <a:ext cx="145820" cy="146462"/>
                  <a:chOff x="13096169" y="3602278"/>
                  <a:chExt cx="145820" cy="146462"/>
                </a:xfrm>
              </p:grpSpPr>
              <p:sp>
                <p:nvSpPr>
                  <p:cNvPr id="134" name="Rechthoek 133">
                    <a:extLst>
                      <a:ext uri="{FF2B5EF4-FFF2-40B4-BE49-F238E27FC236}">
                        <a16:creationId xmlns:a16="http://schemas.microsoft.com/office/drawing/2014/main" id="{A678909D-0CBD-441B-AD7E-74785AB11E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35" name="Rechthoek 134">
                    <a:extLst>
                      <a:ext uri="{FF2B5EF4-FFF2-40B4-BE49-F238E27FC236}">
                        <a16:creationId xmlns:a16="http://schemas.microsoft.com/office/drawing/2014/main" id="{FECBCCC4-031D-4839-A477-492F6B4ACC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129" name="Rechthoek 128">
                <a:extLst>
                  <a:ext uri="{FF2B5EF4-FFF2-40B4-BE49-F238E27FC236}">
                    <a16:creationId xmlns:a16="http://schemas.microsoft.com/office/drawing/2014/main" id="{04B76E9D-8CB8-488C-89F7-4918BBB4EA4F}"/>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1"/>
                  </a:spcBef>
                  <a:spcAft>
                    <a:spcPts val="601"/>
                  </a:spcAft>
                </a:pPr>
                <a:r>
                  <a:rPr lang="en-GB" sz="900" b="0" noProof="0">
                    <a:solidFill>
                      <a:schemeClr val="tx1"/>
                    </a:solidFill>
                    <a:latin typeface="Arial" panose="020B0604020202020204" pitchFamily="34" charset="0"/>
                    <a:cs typeface="Arial" panose="020B0604020202020204" pitchFamily="34" charset="0"/>
                  </a:rPr>
                  <a:t>Crop</a:t>
                </a:r>
              </a:p>
            </p:txBody>
          </p:sp>
          <p:sp>
            <p:nvSpPr>
              <p:cNvPr id="130" name="Gelijkbenige driehoek 129">
                <a:extLst>
                  <a:ext uri="{FF2B5EF4-FFF2-40B4-BE49-F238E27FC236}">
                    <a16:creationId xmlns:a16="http://schemas.microsoft.com/office/drawing/2014/main" id="{10770D6C-7089-4134-AC18-30C3B4210E0F}"/>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160" name="Tijdelijke aanduiding voor tekst 20">
            <a:extLst>
              <a:ext uri="{FF2B5EF4-FFF2-40B4-BE49-F238E27FC236}">
                <a16:creationId xmlns:a16="http://schemas.microsoft.com/office/drawing/2014/main" id="{247AF07B-6560-47C4-BEB2-38E43E488901}"/>
              </a:ext>
            </a:extLst>
          </p:cNvPr>
          <p:cNvSpPr>
            <a:spLocks noGrp="1"/>
          </p:cNvSpPr>
          <p:nvPr>
            <p:ph type="body" sz="quarter" idx="20" hasCustomPrompt="1"/>
          </p:nvPr>
        </p:nvSpPr>
        <p:spPr>
          <a:xfrm>
            <a:off x="398706" y="308237"/>
            <a:ext cx="989033" cy="264467"/>
          </a:xfrm>
          <a:prstGeom prst="rect">
            <a:avLst/>
          </a:prstGeom>
          <a:blipFill>
            <a:blip r:embed="rId4"/>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157" name="INSTRUCTION">
            <a:extLst>
              <a:ext uri="{FF2B5EF4-FFF2-40B4-BE49-F238E27FC236}">
                <a16:creationId xmlns:a16="http://schemas.microsoft.com/office/drawing/2014/main" id="{12717290-6E33-41BE-889C-867A922EDB58}"/>
              </a:ext>
            </a:extLst>
          </p:cNvPr>
          <p:cNvGrpSpPr/>
          <p:nvPr userDrawn="1"/>
        </p:nvGrpSpPr>
        <p:grpSpPr>
          <a:xfrm>
            <a:off x="-3437547" y="1434"/>
            <a:ext cx="3194765" cy="6470299"/>
            <a:chOff x="-3437547" y="1434"/>
            <a:chExt cx="3194765" cy="6470299"/>
          </a:xfrm>
        </p:grpSpPr>
        <p:cxnSp>
          <p:nvCxnSpPr>
            <p:cNvPr id="158" name="Rechte verbindingslijn 157">
              <a:extLst>
                <a:ext uri="{FF2B5EF4-FFF2-40B4-BE49-F238E27FC236}">
                  <a16:creationId xmlns:a16="http://schemas.microsoft.com/office/drawing/2014/main" id="{78B6E615-A577-41FA-9365-2B2B2756E112}"/>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59" name="Ovaal 158">
              <a:extLst>
                <a:ext uri="{FF2B5EF4-FFF2-40B4-BE49-F238E27FC236}">
                  <a16:creationId xmlns:a16="http://schemas.microsoft.com/office/drawing/2014/main" id="{9F6E32EE-5014-47C8-98FA-6A0F1FFFCC4F}"/>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4" name="Ovaal 163">
              <a:extLst>
                <a:ext uri="{FF2B5EF4-FFF2-40B4-BE49-F238E27FC236}">
                  <a16:creationId xmlns:a16="http://schemas.microsoft.com/office/drawing/2014/main" id="{7CCDC307-B5D5-4BE3-99A3-467104E59B44}"/>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40" name="Ovaal 239">
              <a:extLst>
                <a:ext uri="{FF2B5EF4-FFF2-40B4-BE49-F238E27FC236}">
                  <a16:creationId xmlns:a16="http://schemas.microsoft.com/office/drawing/2014/main" id="{45937F37-67F8-43F0-BB07-C8499D961CF6}"/>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41" name="Ovaal 240">
              <a:extLst>
                <a:ext uri="{FF2B5EF4-FFF2-40B4-BE49-F238E27FC236}">
                  <a16:creationId xmlns:a16="http://schemas.microsoft.com/office/drawing/2014/main" id="{ACCF1779-B4BF-4C7D-81DC-EDD4C3A542D3}"/>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242" name="Meer informatie">
              <a:extLst>
                <a:ext uri="{FF2B5EF4-FFF2-40B4-BE49-F238E27FC236}">
                  <a16:creationId xmlns:a16="http://schemas.microsoft.com/office/drawing/2014/main" id="{07B377B7-1D28-40EB-8B51-F283338014FA}"/>
                </a:ext>
              </a:extLst>
            </p:cNvPr>
            <p:cNvGrpSpPr/>
            <p:nvPr userDrawn="1"/>
          </p:nvGrpSpPr>
          <p:grpSpPr>
            <a:xfrm>
              <a:off x="-3421298" y="5676071"/>
              <a:ext cx="3178515" cy="795662"/>
              <a:chOff x="-3741486" y="3387723"/>
              <a:chExt cx="3178515" cy="795662"/>
            </a:xfrm>
          </p:grpSpPr>
          <p:sp>
            <p:nvSpPr>
              <p:cNvPr id="306" name="Freeform 101">
                <a:extLst>
                  <a:ext uri="{FF2B5EF4-FFF2-40B4-BE49-F238E27FC236}">
                    <a16:creationId xmlns:a16="http://schemas.microsoft.com/office/drawing/2014/main" id="{D33EF6DC-D17B-48AA-A3BE-C644A07E97F6}"/>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307" name="Rechthoek 306">
                <a:extLst>
                  <a:ext uri="{FF2B5EF4-FFF2-40B4-BE49-F238E27FC236}">
                    <a16:creationId xmlns:a16="http://schemas.microsoft.com/office/drawing/2014/main" id="{8088DC7C-F60D-4752-A485-6479FF968A36}"/>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308" name="Rechte verbindingslijn 307">
                <a:extLst>
                  <a:ext uri="{FF2B5EF4-FFF2-40B4-BE49-F238E27FC236}">
                    <a16:creationId xmlns:a16="http://schemas.microsoft.com/office/drawing/2014/main" id="{43672D91-AF25-4D0E-AEB6-E43953DF3334}"/>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43" name="Rechthoek 242">
              <a:extLst>
                <a:ext uri="{FF2B5EF4-FFF2-40B4-BE49-F238E27FC236}">
                  <a16:creationId xmlns:a16="http://schemas.microsoft.com/office/drawing/2014/main" id="{8B9F8B69-2EC2-43B4-8557-B0288CC71A3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244" name="Ovaal 243">
              <a:extLst>
                <a:ext uri="{FF2B5EF4-FFF2-40B4-BE49-F238E27FC236}">
                  <a16:creationId xmlns:a16="http://schemas.microsoft.com/office/drawing/2014/main" id="{53C51F45-1CDB-4D87-A07A-FBDC8AF4FCEA}"/>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45" name="Rechte verbindingslijn 244">
              <a:extLst>
                <a:ext uri="{FF2B5EF4-FFF2-40B4-BE49-F238E27FC236}">
                  <a16:creationId xmlns:a16="http://schemas.microsoft.com/office/drawing/2014/main" id="{F6E0E53D-3B26-4402-86E2-DD6777FF790B}"/>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46" name="Groep 245">
              <a:extLst>
                <a:ext uri="{FF2B5EF4-FFF2-40B4-BE49-F238E27FC236}">
                  <a16:creationId xmlns:a16="http://schemas.microsoft.com/office/drawing/2014/main" id="{34F72765-FC36-4E5E-AA8B-D0EA8A898A14}"/>
                </a:ext>
              </a:extLst>
            </p:cNvPr>
            <p:cNvGrpSpPr/>
            <p:nvPr userDrawn="1"/>
          </p:nvGrpSpPr>
          <p:grpSpPr>
            <a:xfrm>
              <a:off x="-3437547" y="349413"/>
              <a:ext cx="2933825" cy="558875"/>
              <a:chOff x="-3419346" y="368233"/>
              <a:chExt cx="3904920" cy="743862"/>
            </a:xfrm>
          </p:grpSpPr>
          <p:sp>
            <p:nvSpPr>
              <p:cNvPr id="254" name="Rechthoek 253">
                <a:extLst>
                  <a:ext uri="{FF2B5EF4-FFF2-40B4-BE49-F238E27FC236}">
                    <a16:creationId xmlns:a16="http://schemas.microsoft.com/office/drawing/2014/main" id="{11F2AA46-935C-4CCC-B4D2-E8F11F13F467}"/>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255" name="Rechte verbindingslijn 254">
                <a:extLst>
                  <a:ext uri="{FF2B5EF4-FFF2-40B4-BE49-F238E27FC236}">
                    <a16:creationId xmlns:a16="http://schemas.microsoft.com/office/drawing/2014/main" id="{1C509DD9-06B1-4BE4-9382-5A980D97041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Rechte verbindingslijn 255">
                <a:extLst>
                  <a:ext uri="{FF2B5EF4-FFF2-40B4-BE49-F238E27FC236}">
                    <a16:creationId xmlns:a16="http://schemas.microsoft.com/office/drawing/2014/main" id="{B4C8E305-50CC-4BFB-B762-F1FB4E9B302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7" name="Rechthoek 256">
                <a:extLst>
                  <a:ext uri="{FF2B5EF4-FFF2-40B4-BE49-F238E27FC236}">
                    <a16:creationId xmlns:a16="http://schemas.microsoft.com/office/drawing/2014/main" id="{83C124D3-9576-49E8-B9B5-1C036E743F3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258" name="Groep 257">
                <a:extLst>
                  <a:ext uri="{FF2B5EF4-FFF2-40B4-BE49-F238E27FC236}">
                    <a16:creationId xmlns:a16="http://schemas.microsoft.com/office/drawing/2014/main" id="{0B94D044-DCBA-40C0-8987-857F7EAA3974}"/>
                  </a:ext>
                </a:extLst>
              </p:cNvPr>
              <p:cNvGrpSpPr/>
              <p:nvPr userDrawn="1"/>
            </p:nvGrpSpPr>
            <p:grpSpPr>
              <a:xfrm>
                <a:off x="-3002834" y="720303"/>
                <a:ext cx="182598" cy="143759"/>
                <a:chOff x="-3310843" y="700986"/>
                <a:chExt cx="182598" cy="143759"/>
              </a:xfrm>
            </p:grpSpPr>
            <p:grpSp>
              <p:nvGrpSpPr>
                <p:cNvPr id="297" name="Groep 296">
                  <a:extLst>
                    <a:ext uri="{FF2B5EF4-FFF2-40B4-BE49-F238E27FC236}">
                      <a16:creationId xmlns:a16="http://schemas.microsoft.com/office/drawing/2014/main" id="{24B2303C-C5C7-4D6F-B49B-73488CF44C39}"/>
                    </a:ext>
                  </a:extLst>
                </p:cNvPr>
                <p:cNvGrpSpPr/>
                <p:nvPr userDrawn="1"/>
              </p:nvGrpSpPr>
              <p:grpSpPr>
                <a:xfrm>
                  <a:off x="-3310843" y="700986"/>
                  <a:ext cx="182598" cy="143759"/>
                  <a:chOff x="-3310843" y="700986"/>
                  <a:chExt cx="182598" cy="143759"/>
                </a:xfrm>
              </p:grpSpPr>
              <p:cxnSp>
                <p:nvCxnSpPr>
                  <p:cNvPr id="301" name="Rechte verbindingslijn 300">
                    <a:extLst>
                      <a:ext uri="{FF2B5EF4-FFF2-40B4-BE49-F238E27FC236}">
                        <a16:creationId xmlns:a16="http://schemas.microsoft.com/office/drawing/2014/main" id="{5AD0FF3F-1B1B-45F7-8D83-831C9F38DD0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02" name="Rechte verbindingslijn 301">
                    <a:extLst>
                      <a:ext uri="{FF2B5EF4-FFF2-40B4-BE49-F238E27FC236}">
                        <a16:creationId xmlns:a16="http://schemas.microsoft.com/office/drawing/2014/main" id="{1C7E2B9E-2B85-4FAA-A3AB-B5527DB4EE5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03" name="Rechte verbindingslijn 302">
                    <a:extLst>
                      <a:ext uri="{FF2B5EF4-FFF2-40B4-BE49-F238E27FC236}">
                        <a16:creationId xmlns:a16="http://schemas.microsoft.com/office/drawing/2014/main" id="{F77DC78C-6073-4177-B7C2-776836CFE9D1}"/>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04" name="Rechte verbindingslijn 303">
                    <a:extLst>
                      <a:ext uri="{FF2B5EF4-FFF2-40B4-BE49-F238E27FC236}">
                        <a16:creationId xmlns:a16="http://schemas.microsoft.com/office/drawing/2014/main" id="{A921E74D-E101-4BC3-A962-9EA1B369E56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05" name="Rechte verbindingslijn 304">
                    <a:extLst>
                      <a:ext uri="{FF2B5EF4-FFF2-40B4-BE49-F238E27FC236}">
                        <a16:creationId xmlns:a16="http://schemas.microsoft.com/office/drawing/2014/main" id="{1CA4C361-7F55-4690-8CFF-21B898144303}"/>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98" name="Groep 297">
                  <a:extLst>
                    <a:ext uri="{FF2B5EF4-FFF2-40B4-BE49-F238E27FC236}">
                      <a16:creationId xmlns:a16="http://schemas.microsoft.com/office/drawing/2014/main" id="{611E9C2F-F6C9-424E-85C8-182DA0315A39}"/>
                    </a:ext>
                  </a:extLst>
                </p:cNvPr>
                <p:cNvGrpSpPr/>
                <p:nvPr userDrawn="1"/>
              </p:nvGrpSpPr>
              <p:grpSpPr>
                <a:xfrm flipH="1">
                  <a:off x="-3310774" y="735854"/>
                  <a:ext cx="88801" cy="72568"/>
                  <a:chOff x="-2091059" y="1395403"/>
                  <a:chExt cx="157316" cy="128558"/>
                </a:xfrm>
              </p:grpSpPr>
              <p:sp>
                <p:nvSpPr>
                  <p:cNvPr id="299" name="Rechthoek 298">
                    <a:extLst>
                      <a:ext uri="{FF2B5EF4-FFF2-40B4-BE49-F238E27FC236}">
                        <a16:creationId xmlns:a16="http://schemas.microsoft.com/office/drawing/2014/main" id="{45772969-B5D6-41BB-8E79-049E6B6A3C1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300" name="Pijl: punthaak 299">
                    <a:extLst>
                      <a:ext uri="{FF2B5EF4-FFF2-40B4-BE49-F238E27FC236}">
                        <a16:creationId xmlns:a16="http://schemas.microsoft.com/office/drawing/2014/main" id="{32264CD0-68AC-4B63-B7B5-B3DBA7FAE62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259" name="Groep 258">
                <a:extLst>
                  <a:ext uri="{FF2B5EF4-FFF2-40B4-BE49-F238E27FC236}">
                    <a16:creationId xmlns:a16="http://schemas.microsoft.com/office/drawing/2014/main" id="{7128376D-BCBE-43EE-A536-4431512400B8}"/>
                  </a:ext>
                </a:extLst>
              </p:cNvPr>
              <p:cNvGrpSpPr/>
              <p:nvPr userDrawn="1"/>
            </p:nvGrpSpPr>
            <p:grpSpPr>
              <a:xfrm>
                <a:off x="-3326107" y="720303"/>
                <a:ext cx="182598" cy="143759"/>
                <a:chOff x="-3634116" y="700986"/>
                <a:chExt cx="182598" cy="143759"/>
              </a:xfrm>
            </p:grpSpPr>
            <p:grpSp>
              <p:nvGrpSpPr>
                <p:cNvPr id="288" name="Groep 287">
                  <a:extLst>
                    <a:ext uri="{FF2B5EF4-FFF2-40B4-BE49-F238E27FC236}">
                      <a16:creationId xmlns:a16="http://schemas.microsoft.com/office/drawing/2014/main" id="{4B1FA61C-B3FC-4FBF-9106-521856D2FA33}"/>
                    </a:ext>
                  </a:extLst>
                </p:cNvPr>
                <p:cNvGrpSpPr/>
                <p:nvPr userDrawn="1"/>
              </p:nvGrpSpPr>
              <p:grpSpPr>
                <a:xfrm>
                  <a:off x="-3634116" y="700986"/>
                  <a:ext cx="182598" cy="143759"/>
                  <a:chOff x="-3634116" y="700986"/>
                  <a:chExt cx="182598" cy="143759"/>
                </a:xfrm>
              </p:grpSpPr>
              <p:cxnSp>
                <p:nvCxnSpPr>
                  <p:cNvPr id="292" name="Rechte verbindingslijn 291">
                    <a:extLst>
                      <a:ext uri="{FF2B5EF4-FFF2-40B4-BE49-F238E27FC236}">
                        <a16:creationId xmlns:a16="http://schemas.microsoft.com/office/drawing/2014/main" id="{120213DE-35DF-48F1-82EA-167145AAFEE0}"/>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93" name="Rechte verbindingslijn 292">
                    <a:extLst>
                      <a:ext uri="{FF2B5EF4-FFF2-40B4-BE49-F238E27FC236}">
                        <a16:creationId xmlns:a16="http://schemas.microsoft.com/office/drawing/2014/main" id="{FE1D77FF-A75E-4F65-A642-1189B74D8FF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C1FDA308-2881-492A-A7E0-94D0CFA4FE44}"/>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95" name="Rechte verbindingslijn 294">
                    <a:extLst>
                      <a:ext uri="{FF2B5EF4-FFF2-40B4-BE49-F238E27FC236}">
                        <a16:creationId xmlns:a16="http://schemas.microsoft.com/office/drawing/2014/main" id="{697E0ACA-6D01-4FF3-A1A4-C8E37016FBA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6FAA5F80-6C7E-4EE7-9119-164F3A27882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89" name="Groep 288">
                  <a:extLst>
                    <a:ext uri="{FF2B5EF4-FFF2-40B4-BE49-F238E27FC236}">
                      <a16:creationId xmlns:a16="http://schemas.microsoft.com/office/drawing/2014/main" id="{C490CE74-DD38-483A-9B15-D7DCC15E28CF}"/>
                    </a:ext>
                  </a:extLst>
                </p:cNvPr>
                <p:cNvGrpSpPr/>
                <p:nvPr userDrawn="1"/>
              </p:nvGrpSpPr>
              <p:grpSpPr>
                <a:xfrm>
                  <a:off x="-3634047" y="735854"/>
                  <a:ext cx="88801" cy="72568"/>
                  <a:chOff x="-2091059" y="1395403"/>
                  <a:chExt cx="157316" cy="128558"/>
                </a:xfrm>
              </p:grpSpPr>
              <p:sp>
                <p:nvSpPr>
                  <p:cNvPr id="290" name="Rechthoek 289">
                    <a:extLst>
                      <a:ext uri="{FF2B5EF4-FFF2-40B4-BE49-F238E27FC236}">
                        <a16:creationId xmlns:a16="http://schemas.microsoft.com/office/drawing/2014/main" id="{A7BE5F7E-7FFE-4477-B991-71E97B9C9D4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91" name="Pijl: punthaak 290">
                    <a:extLst>
                      <a:ext uri="{FF2B5EF4-FFF2-40B4-BE49-F238E27FC236}">
                        <a16:creationId xmlns:a16="http://schemas.microsoft.com/office/drawing/2014/main" id="{21519FF5-D3CF-45C0-B49D-CAA46424573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260" name="Rechte verbindingslijn 259">
                <a:extLst>
                  <a:ext uri="{FF2B5EF4-FFF2-40B4-BE49-F238E27FC236}">
                    <a16:creationId xmlns:a16="http://schemas.microsoft.com/office/drawing/2014/main" id="{8D0BA9A7-F2B5-4863-812C-3F3B53FF166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61" name="Rechte verbindingslijn 260">
                <a:extLst>
                  <a:ext uri="{FF2B5EF4-FFF2-40B4-BE49-F238E27FC236}">
                    <a16:creationId xmlns:a16="http://schemas.microsoft.com/office/drawing/2014/main" id="{2CEA33B9-B450-46C8-BA1A-CEE61001D2C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62" name="Groep 261">
                <a:extLst>
                  <a:ext uri="{FF2B5EF4-FFF2-40B4-BE49-F238E27FC236}">
                    <a16:creationId xmlns:a16="http://schemas.microsoft.com/office/drawing/2014/main" id="{EE72BCF9-AA80-4E3B-8C03-AD47D1C303DE}"/>
                  </a:ext>
                </a:extLst>
              </p:cNvPr>
              <p:cNvGrpSpPr/>
              <p:nvPr userDrawn="1"/>
            </p:nvGrpSpPr>
            <p:grpSpPr>
              <a:xfrm>
                <a:off x="-2425037" y="370226"/>
                <a:ext cx="357690" cy="330595"/>
                <a:chOff x="-2721817" y="347336"/>
                <a:chExt cx="432805" cy="400021"/>
              </a:xfrm>
            </p:grpSpPr>
            <p:sp>
              <p:nvSpPr>
                <p:cNvPr id="277" name="Rechthoek 276">
                  <a:extLst>
                    <a:ext uri="{FF2B5EF4-FFF2-40B4-BE49-F238E27FC236}">
                      <a16:creationId xmlns:a16="http://schemas.microsoft.com/office/drawing/2014/main" id="{ECF25087-2FEF-4276-93D8-A5C9343FFCE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78" name="Groep 277">
                  <a:extLst>
                    <a:ext uri="{FF2B5EF4-FFF2-40B4-BE49-F238E27FC236}">
                      <a16:creationId xmlns:a16="http://schemas.microsoft.com/office/drawing/2014/main" id="{CAAF2194-1A94-4200-B986-792E34C4120A}"/>
                    </a:ext>
                  </a:extLst>
                </p:cNvPr>
                <p:cNvGrpSpPr/>
                <p:nvPr userDrawn="1"/>
              </p:nvGrpSpPr>
              <p:grpSpPr>
                <a:xfrm>
                  <a:off x="-2652453" y="431583"/>
                  <a:ext cx="294076" cy="231526"/>
                  <a:chOff x="-3634116" y="700986"/>
                  <a:chExt cx="182598" cy="143759"/>
                </a:xfrm>
              </p:grpSpPr>
              <p:grpSp>
                <p:nvGrpSpPr>
                  <p:cNvPr id="279" name="Groep 278">
                    <a:extLst>
                      <a:ext uri="{FF2B5EF4-FFF2-40B4-BE49-F238E27FC236}">
                        <a16:creationId xmlns:a16="http://schemas.microsoft.com/office/drawing/2014/main" id="{41EA26D7-E4F0-4B15-B256-6A98ECC701AE}"/>
                      </a:ext>
                    </a:extLst>
                  </p:cNvPr>
                  <p:cNvGrpSpPr/>
                  <p:nvPr userDrawn="1"/>
                </p:nvGrpSpPr>
                <p:grpSpPr>
                  <a:xfrm>
                    <a:off x="-3634116" y="700986"/>
                    <a:ext cx="182598" cy="143759"/>
                    <a:chOff x="-3634116" y="700986"/>
                    <a:chExt cx="182598" cy="143759"/>
                  </a:xfrm>
                </p:grpSpPr>
                <p:cxnSp>
                  <p:nvCxnSpPr>
                    <p:cNvPr id="283" name="Rechte verbindingslijn 282">
                      <a:extLst>
                        <a:ext uri="{FF2B5EF4-FFF2-40B4-BE49-F238E27FC236}">
                          <a16:creationId xmlns:a16="http://schemas.microsoft.com/office/drawing/2014/main" id="{0227738E-6E78-40DE-BC3D-A746D0241EC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84" name="Rechte verbindingslijn 283">
                      <a:extLst>
                        <a:ext uri="{FF2B5EF4-FFF2-40B4-BE49-F238E27FC236}">
                          <a16:creationId xmlns:a16="http://schemas.microsoft.com/office/drawing/2014/main" id="{3399B48F-2133-4964-B71F-1C9CCAB3A59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82A67368-0813-4689-A313-D916998F767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7C133102-A54B-4D0E-879C-CC8BAB3D95F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62068E82-0AD0-4436-AEED-A4BFC6D4E63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80" name="Groep 279">
                    <a:extLst>
                      <a:ext uri="{FF2B5EF4-FFF2-40B4-BE49-F238E27FC236}">
                        <a16:creationId xmlns:a16="http://schemas.microsoft.com/office/drawing/2014/main" id="{E4204F47-8F90-4E5A-9734-4EBD40849E9E}"/>
                      </a:ext>
                    </a:extLst>
                  </p:cNvPr>
                  <p:cNvGrpSpPr/>
                  <p:nvPr userDrawn="1"/>
                </p:nvGrpSpPr>
                <p:grpSpPr>
                  <a:xfrm>
                    <a:off x="-3634047" y="735854"/>
                    <a:ext cx="88801" cy="72568"/>
                    <a:chOff x="-2091059" y="1395403"/>
                    <a:chExt cx="157316" cy="128558"/>
                  </a:xfrm>
                </p:grpSpPr>
                <p:sp>
                  <p:nvSpPr>
                    <p:cNvPr id="281" name="Rechthoek 280">
                      <a:extLst>
                        <a:ext uri="{FF2B5EF4-FFF2-40B4-BE49-F238E27FC236}">
                          <a16:creationId xmlns:a16="http://schemas.microsoft.com/office/drawing/2014/main" id="{6B801DC2-B5D5-4B85-8D6D-B7243C47106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82" name="Pijl: punthaak 281">
                      <a:extLst>
                        <a:ext uri="{FF2B5EF4-FFF2-40B4-BE49-F238E27FC236}">
                          <a16:creationId xmlns:a16="http://schemas.microsoft.com/office/drawing/2014/main" id="{DA90CECD-5514-4B14-8392-02062414A5B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263" name="Groep 262">
                <a:extLst>
                  <a:ext uri="{FF2B5EF4-FFF2-40B4-BE49-F238E27FC236}">
                    <a16:creationId xmlns:a16="http://schemas.microsoft.com/office/drawing/2014/main" id="{3483CA57-E432-4F3C-9BF1-DF791C9E302B}"/>
                  </a:ext>
                </a:extLst>
              </p:cNvPr>
              <p:cNvGrpSpPr/>
              <p:nvPr userDrawn="1"/>
            </p:nvGrpSpPr>
            <p:grpSpPr>
              <a:xfrm>
                <a:off x="-2425037" y="781500"/>
                <a:ext cx="357690" cy="330595"/>
                <a:chOff x="-2721817" y="782525"/>
                <a:chExt cx="432805" cy="400021"/>
              </a:xfrm>
            </p:grpSpPr>
            <p:sp>
              <p:nvSpPr>
                <p:cNvPr id="266" name="Rechthoek 265">
                  <a:extLst>
                    <a:ext uri="{FF2B5EF4-FFF2-40B4-BE49-F238E27FC236}">
                      <a16:creationId xmlns:a16="http://schemas.microsoft.com/office/drawing/2014/main" id="{D65F4929-12E7-4B36-B9DA-7CB9413538F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67" name="Groep 266">
                  <a:extLst>
                    <a:ext uri="{FF2B5EF4-FFF2-40B4-BE49-F238E27FC236}">
                      <a16:creationId xmlns:a16="http://schemas.microsoft.com/office/drawing/2014/main" id="{81EE7465-97EE-454C-B8A9-496376085C67}"/>
                    </a:ext>
                  </a:extLst>
                </p:cNvPr>
                <p:cNvGrpSpPr/>
                <p:nvPr userDrawn="1"/>
              </p:nvGrpSpPr>
              <p:grpSpPr>
                <a:xfrm>
                  <a:off x="-2652453" y="866772"/>
                  <a:ext cx="294076" cy="231526"/>
                  <a:chOff x="-3310843" y="700986"/>
                  <a:chExt cx="182598" cy="143759"/>
                </a:xfrm>
              </p:grpSpPr>
              <p:grpSp>
                <p:nvGrpSpPr>
                  <p:cNvPr id="268" name="Groep 267">
                    <a:extLst>
                      <a:ext uri="{FF2B5EF4-FFF2-40B4-BE49-F238E27FC236}">
                        <a16:creationId xmlns:a16="http://schemas.microsoft.com/office/drawing/2014/main" id="{B756751C-56AF-4262-B0C9-147267A2523D}"/>
                      </a:ext>
                    </a:extLst>
                  </p:cNvPr>
                  <p:cNvGrpSpPr/>
                  <p:nvPr userDrawn="1"/>
                </p:nvGrpSpPr>
                <p:grpSpPr>
                  <a:xfrm>
                    <a:off x="-3310843" y="700986"/>
                    <a:ext cx="182598" cy="143759"/>
                    <a:chOff x="-3310843" y="700986"/>
                    <a:chExt cx="182598" cy="143759"/>
                  </a:xfrm>
                </p:grpSpPr>
                <p:cxnSp>
                  <p:nvCxnSpPr>
                    <p:cNvPr id="272" name="Rechte verbindingslijn 271">
                      <a:extLst>
                        <a:ext uri="{FF2B5EF4-FFF2-40B4-BE49-F238E27FC236}">
                          <a16:creationId xmlns:a16="http://schemas.microsoft.com/office/drawing/2014/main" id="{00B2FFBD-89B6-4642-A652-11EDC87EB5A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73" name="Rechte verbindingslijn 272">
                      <a:extLst>
                        <a:ext uri="{FF2B5EF4-FFF2-40B4-BE49-F238E27FC236}">
                          <a16:creationId xmlns:a16="http://schemas.microsoft.com/office/drawing/2014/main" id="{A42B890C-3E0C-46CB-8374-CD7CCB9BCBA2}"/>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8A80ACD4-A117-485E-86CA-5F009EDBD15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951C7851-9B3B-4F65-9C7F-F9BDB4C0DCCA}"/>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A6E611DA-2E46-4BC1-B0B7-EC0177D1DF7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69" name="Groep 268">
                    <a:extLst>
                      <a:ext uri="{FF2B5EF4-FFF2-40B4-BE49-F238E27FC236}">
                        <a16:creationId xmlns:a16="http://schemas.microsoft.com/office/drawing/2014/main" id="{C55A9073-1DB8-4AE4-BE87-504E0016CC62}"/>
                      </a:ext>
                    </a:extLst>
                  </p:cNvPr>
                  <p:cNvGrpSpPr/>
                  <p:nvPr userDrawn="1"/>
                </p:nvGrpSpPr>
                <p:grpSpPr>
                  <a:xfrm flipH="1">
                    <a:off x="-3310774" y="735854"/>
                    <a:ext cx="88801" cy="72568"/>
                    <a:chOff x="-2091059" y="1395403"/>
                    <a:chExt cx="157316" cy="128558"/>
                  </a:xfrm>
                </p:grpSpPr>
                <p:sp>
                  <p:nvSpPr>
                    <p:cNvPr id="270" name="Rechthoek 269">
                      <a:extLst>
                        <a:ext uri="{FF2B5EF4-FFF2-40B4-BE49-F238E27FC236}">
                          <a16:creationId xmlns:a16="http://schemas.microsoft.com/office/drawing/2014/main" id="{9069A2E7-9CA1-4174-A48A-C5E76A2265E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71" name="Pijl: punthaak 270">
                      <a:extLst>
                        <a:ext uri="{FF2B5EF4-FFF2-40B4-BE49-F238E27FC236}">
                          <a16:creationId xmlns:a16="http://schemas.microsoft.com/office/drawing/2014/main" id="{B50782F2-DFD2-45DE-AE46-7DAEAEA4D74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264" name="Rechthoek 263">
                <a:extLst>
                  <a:ext uri="{FF2B5EF4-FFF2-40B4-BE49-F238E27FC236}">
                    <a16:creationId xmlns:a16="http://schemas.microsoft.com/office/drawing/2014/main" id="{22F7C4AC-A770-45E0-81D4-E9C79E5F9242}"/>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265" name="Rechthoek 264">
                <a:extLst>
                  <a:ext uri="{FF2B5EF4-FFF2-40B4-BE49-F238E27FC236}">
                    <a16:creationId xmlns:a16="http://schemas.microsoft.com/office/drawing/2014/main" id="{04019897-931B-4115-AE12-F15B77D8096C}"/>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247" name="Rechte verbindingslijn 246">
              <a:extLst>
                <a:ext uri="{FF2B5EF4-FFF2-40B4-BE49-F238E27FC236}">
                  <a16:creationId xmlns:a16="http://schemas.microsoft.com/office/drawing/2014/main" id="{AA9DA4ED-16BC-4AFD-96AB-FF87EE51B3B2}"/>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48" name="Ovaal 247">
              <a:extLst>
                <a:ext uri="{FF2B5EF4-FFF2-40B4-BE49-F238E27FC236}">
                  <a16:creationId xmlns:a16="http://schemas.microsoft.com/office/drawing/2014/main" id="{FEAEC7AE-35D0-4417-AEA0-7BA6EF81BD2B}"/>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9" name="Ovaal 248">
              <a:extLst>
                <a:ext uri="{FF2B5EF4-FFF2-40B4-BE49-F238E27FC236}">
                  <a16:creationId xmlns:a16="http://schemas.microsoft.com/office/drawing/2014/main" id="{705E9084-5432-48F8-AF8B-C241D6A150CD}"/>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50" name="Ovaal 249">
              <a:extLst>
                <a:ext uri="{FF2B5EF4-FFF2-40B4-BE49-F238E27FC236}">
                  <a16:creationId xmlns:a16="http://schemas.microsoft.com/office/drawing/2014/main" id="{D1A45CBC-B53D-4453-B3B7-ADB96CF3EA8E}"/>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51" name="Ovaal 250">
              <a:extLst>
                <a:ext uri="{FF2B5EF4-FFF2-40B4-BE49-F238E27FC236}">
                  <a16:creationId xmlns:a16="http://schemas.microsoft.com/office/drawing/2014/main" id="{7D467718-F351-408F-9516-CB71A9DBF634}"/>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52" name="Rechthoek 251">
              <a:extLst>
                <a:ext uri="{FF2B5EF4-FFF2-40B4-BE49-F238E27FC236}">
                  <a16:creationId xmlns:a16="http://schemas.microsoft.com/office/drawing/2014/main" id="{603960F8-A4EF-4928-A55B-CB7EBE4850FE}"/>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253" name="Rechthoek 252">
              <a:extLst>
                <a:ext uri="{FF2B5EF4-FFF2-40B4-BE49-F238E27FC236}">
                  <a16:creationId xmlns:a16="http://schemas.microsoft.com/office/drawing/2014/main" id="{72EB57AE-D34D-408D-AD5A-4BB731772670}"/>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
        <p:nvSpPr>
          <p:cNvPr id="165" name="Text Placeholder 8">
            <a:extLst>
              <a:ext uri="{FF2B5EF4-FFF2-40B4-BE49-F238E27FC236}">
                <a16:creationId xmlns:a16="http://schemas.microsoft.com/office/drawing/2014/main" id="{CE96E47E-1221-47E9-BD1B-2C92ABEE1334}"/>
              </a:ext>
            </a:extLst>
          </p:cNvPr>
          <p:cNvSpPr>
            <a:spLocks noGrp="1"/>
          </p:cNvSpPr>
          <p:nvPr>
            <p:ph type="body" sz="quarter" idx="23"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6" name="Title 5">
            <a:extLst>
              <a:ext uri="{FF2B5EF4-FFF2-40B4-BE49-F238E27FC236}">
                <a16:creationId xmlns:a16="http://schemas.microsoft.com/office/drawing/2014/main" id="{04FCFCCB-2BED-446A-BE14-141925B38BF7}"/>
              </a:ext>
            </a:extLst>
          </p:cNvPr>
          <p:cNvSpPr>
            <a:spLocks noGrp="1"/>
          </p:cNvSpPr>
          <p:nvPr>
            <p:ph type="title" hasCustomPrompt="1"/>
          </p:nvPr>
        </p:nvSpPr>
        <p:spPr>
          <a:xfrm>
            <a:off x="398704" y="1231900"/>
            <a:ext cx="4982836" cy="358775"/>
          </a:xfrm>
        </p:spPr>
        <p:txBody>
          <a:bodyPr/>
          <a:lstStyle/>
          <a:p>
            <a:r>
              <a:rPr lang="en-GB" noProof="0"/>
              <a:t>TITLE OF THIS SLIDE</a:t>
            </a:r>
          </a:p>
        </p:txBody>
      </p:sp>
      <p:sp>
        <p:nvSpPr>
          <p:cNvPr id="171" name="Text Placeholder 17">
            <a:extLst>
              <a:ext uri="{FF2B5EF4-FFF2-40B4-BE49-F238E27FC236}">
                <a16:creationId xmlns:a16="http://schemas.microsoft.com/office/drawing/2014/main" id="{3F5FD9A0-FAAA-49A1-9769-71F9F7212CA9}"/>
              </a:ext>
            </a:extLst>
          </p:cNvPr>
          <p:cNvSpPr>
            <a:spLocks noGrp="1"/>
          </p:cNvSpPr>
          <p:nvPr>
            <p:ph type="body" sz="quarter" idx="24" hasCustomPrompt="1"/>
          </p:nvPr>
        </p:nvSpPr>
        <p:spPr>
          <a:xfrm>
            <a:off x="398703" y="1733551"/>
            <a:ext cx="4991444" cy="263149"/>
          </a:xfrm>
          <a:noFill/>
        </p:spPr>
        <p:txBody>
          <a:bodyPr vert="horz" wrap="square" lIns="0" tIns="0" rIns="0" bIns="0" rtlCol="0">
            <a:spAutoFit/>
          </a:bodyPr>
          <a:lstStyle>
            <a:lvl1pPr marL="0" indent="0">
              <a:buNone/>
              <a:defRPr lang="en-US" sz="1800" b="1" cap="all" baseline="0" dirty="0">
                <a:solidFill>
                  <a:schemeClr val="accent1"/>
                </a:solidFill>
              </a:defRPr>
            </a:lvl1pPr>
          </a:lstStyle>
          <a:p>
            <a:pPr marL="263532" lvl="0" indent="-263532" defTabSz="914400">
              <a:spcAft>
                <a:spcPts val="0"/>
              </a:spcAft>
            </a:pPr>
            <a:r>
              <a:rPr lang="en-GB" noProof="0"/>
              <a:t>PLACE YOUR SUBTITLE HERE</a:t>
            </a:r>
          </a:p>
        </p:txBody>
      </p:sp>
    </p:spTree>
    <p:extLst>
      <p:ext uri="{BB962C8B-B14F-4D97-AF65-F5344CB8AC3E}">
        <p14:creationId xmlns:p14="http://schemas.microsoft.com/office/powerpoint/2010/main" val="133632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PHOTO (L)">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63D2EBFB-DD25-4173-BA89-8D85446EA04C}"/>
              </a:ext>
            </a:extLst>
          </p:cNvPr>
          <p:cNvSpPr/>
          <p:nvPr userDrawn="1"/>
        </p:nvSpPr>
        <p:spPr>
          <a:xfrm rot="10800000">
            <a:off x="2710482" y="1231272"/>
            <a:ext cx="5614954" cy="576601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48" name="IMAGE">
            <a:extLst>
              <a:ext uri="{FF2B5EF4-FFF2-40B4-BE49-F238E27FC236}">
                <a16:creationId xmlns:a16="http://schemas.microsoft.com/office/drawing/2014/main" id="{2F96B64C-A782-4220-8C07-6AC65F69EADE}"/>
              </a:ext>
            </a:extLst>
          </p:cNvPr>
          <p:cNvSpPr>
            <a:spLocks noGrp="1"/>
          </p:cNvSpPr>
          <p:nvPr>
            <p:ph type="pic" sz="quarter" idx="14" hasCustomPrompt="1"/>
          </p:nvPr>
        </p:nvSpPr>
        <p:spPr>
          <a:xfrm>
            <a:off x="3104595" y="-8692"/>
            <a:ext cx="9088587" cy="6866693"/>
          </a:xfrm>
          <a:custGeom>
            <a:avLst/>
            <a:gdLst>
              <a:gd name="connsiteX0" fmla="*/ 2946710 w 9088587"/>
              <a:gd name="connsiteY0" fmla="*/ 0 h 6866693"/>
              <a:gd name="connsiteX1" fmla="*/ 7611306 w 9088587"/>
              <a:gd name="connsiteY1" fmla="*/ 0 h 6866693"/>
              <a:gd name="connsiteX2" fmla="*/ 9088587 w 9088587"/>
              <a:gd name="connsiteY2" fmla="*/ 3442494 h 6866693"/>
              <a:gd name="connsiteX3" fmla="*/ 9088587 w 9088587"/>
              <a:gd name="connsiteY3" fmla="*/ 6866693 h 6866693"/>
              <a:gd name="connsiteX4" fmla="*/ 0 w 9088587"/>
              <a:gd name="connsiteY4" fmla="*/ 6866693 h 6866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8587" h="6866693">
                <a:moveTo>
                  <a:pt x="2946710" y="0"/>
                </a:moveTo>
                <a:lnTo>
                  <a:pt x="7611306" y="0"/>
                </a:lnTo>
                <a:lnTo>
                  <a:pt x="9088587" y="3442494"/>
                </a:lnTo>
                <a:lnTo>
                  <a:pt x="9088587" y="6866693"/>
                </a:lnTo>
                <a:lnTo>
                  <a:pt x="0" y="6866693"/>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200" i="1">
                <a:solidFill>
                  <a:schemeClr val="tx1">
                    <a:lumMod val="50000"/>
                    <a:lumOff val="50000"/>
                  </a:schemeClr>
                </a:solidFill>
              </a:defRPr>
            </a:lvl1pPr>
          </a:lstStyle>
          <a:p>
            <a:r>
              <a:rPr lang="en-GB" noProof="0"/>
              <a:t>Click icon below to add a photo.</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pic>
        <p:nvPicPr>
          <p:cNvPr id="141" name="Afbeelding 140" hidden="1">
            <a:extLst>
              <a:ext uri="{FF2B5EF4-FFF2-40B4-BE49-F238E27FC236}">
                <a16:creationId xmlns:a16="http://schemas.microsoft.com/office/drawing/2014/main" id="{6D0569DE-EFC6-423E-AD5C-F86178CF8DBB}"/>
              </a:ext>
            </a:extLst>
          </p:cNvPr>
          <p:cNvPicPr>
            <a:picLocks noChangeAspect="1"/>
          </p:cNvPicPr>
          <p:nvPr userDrawn="1"/>
        </p:nvPicPr>
        <p:blipFill>
          <a:blip r:embed="rId2"/>
          <a:stretch>
            <a:fillRect/>
          </a:stretch>
        </p:blipFill>
        <p:spPr>
          <a:xfrm>
            <a:off x="-147396" y="-106823"/>
            <a:ext cx="12486795" cy="7071647"/>
          </a:xfrm>
          <a:prstGeom prst="rect">
            <a:avLst/>
          </a:prstGeom>
        </p:spPr>
      </p:pic>
      <p:sp>
        <p:nvSpPr>
          <p:cNvPr id="140" name="Tijdelijke aanduiding voor verticale tekst 2">
            <a:extLst>
              <a:ext uri="{FF2B5EF4-FFF2-40B4-BE49-F238E27FC236}">
                <a16:creationId xmlns:a16="http://schemas.microsoft.com/office/drawing/2014/main" id="{EA235A16-9461-4D94-B52A-75A742D5C916}"/>
              </a:ext>
            </a:extLst>
          </p:cNvPr>
          <p:cNvSpPr>
            <a:spLocks noGrp="1"/>
          </p:cNvSpPr>
          <p:nvPr>
            <p:ph type="body" orient="vert" idx="1" hasCustomPrompt="1"/>
          </p:nvPr>
        </p:nvSpPr>
        <p:spPr>
          <a:xfrm>
            <a:off x="398703" y="2861254"/>
            <a:ext cx="3473311" cy="330201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2" name="Tijdelijke aanduiding voor datum 1"/>
          <p:cNvSpPr>
            <a:spLocks noGrp="1"/>
          </p:cNvSpPr>
          <p:nvPr>
            <p:ph type="dt" sz="half" idx="10"/>
          </p:nvPr>
        </p:nvSpPr>
        <p:spPr/>
        <p:txBody>
          <a:bodyPr/>
          <a:lstStyle/>
          <a:p>
            <a:fld id="{0404AF3E-425D-4D1E-BC0D-613DCB3AF81D}" type="datetime2">
              <a:rPr lang="en-GB" noProof="0" smtClean="0"/>
              <a:t>Tuesday, 02 November 2021</a:t>
            </a:fld>
            <a:endParaRPr lang="en-GB" noProof="0"/>
          </a:p>
        </p:txBody>
      </p:sp>
      <p:sp>
        <p:nvSpPr>
          <p:cNvPr id="3" name="Tijdelijke aanduiding voor voettekst 2"/>
          <p:cNvSpPr>
            <a:spLocks noGrp="1"/>
          </p:cNvSpPr>
          <p:nvPr>
            <p:ph type="ftr" sz="quarter" idx="11"/>
          </p:nvPr>
        </p:nvSpPr>
        <p:spPr/>
        <p:txBody>
          <a:bodyPr/>
          <a:lstStyle/>
          <a:p>
            <a:r>
              <a:rPr lang="en-GB" noProof="0"/>
              <a:t>Insert Footer &amp; Header</a:t>
            </a:r>
          </a:p>
        </p:txBody>
      </p:sp>
      <p:sp>
        <p:nvSpPr>
          <p:cNvPr id="4" name="Tijdelijke aanduiding voor dianummer 3"/>
          <p:cNvSpPr>
            <a:spLocks noGrp="1"/>
          </p:cNvSpPr>
          <p:nvPr>
            <p:ph type="sldNum" sz="quarter" idx="12"/>
          </p:nvPr>
        </p:nvSpPr>
        <p:spPr/>
        <p:txBody>
          <a:bodyPr/>
          <a:lstStyle/>
          <a:p>
            <a:fld id="{B502C9A5-716F-45E6-800B-D4D02CE26F90}" type="slidenum">
              <a:rPr lang="en-GB" noProof="0" smtClean="0"/>
              <a:t>‹#›</a:t>
            </a:fld>
            <a:endParaRPr lang="en-GB" noProof="0"/>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 PHOTO (L)</a:t>
            </a:r>
          </a:p>
        </p:txBody>
      </p:sp>
      <p:grpSp>
        <p:nvGrpSpPr>
          <p:cNvPr id="96" name="Instruction">
            <a:extLst>
              <a:ext uri="{FF2B5EF4-FFF2-40B4-BE49-F238E27FC236}">
                <a16:creationId xmlns:a16="http://schemas.microsoft.com/office/drawing/2014/main" id="{D1A7AA27-1761-4B7E-898E-07CC2F75010D}"/>
              </a:ext>
            </a:extLst>
          </p:cNvPr>
          <p:cNvGrpSpPr/>
          <p:nvPr userDrawn="1"/>
        </p:nvGrpSpPr>
        <p:grpSpPr>
          <a:xfrm>
            <a:off x="12391602" y="2"/>
            <a:ext cx="3183678" cy="5340257"/>
            <a:chOff x="12391601" y="0"/>
            <a:chExt cx="3183678" cy="5340257"/>
          </a:xfrm>
        </p:grpSpPr>
        <p:grpSp>
          <p:nvGrpSpPr>
            <p:cNvPr id="97" name="Meer informatie">
              <a:extLst>
                <a:ext uri="{FF2B5EF4-FFF2-40B4-BE49-F238E27FC236}">
                  <a16:creationId xmlns:a16="http://schemas.microsoft.com/office/drawing/2014/main" id="{7C29A6BC-4CAA-4377-ADBA-40797758A92C}"/>
                </a:ext>
              </a:extLst>
            </p:cNvPr>
            <p:cNvGrpSpPr/>
            <p:nvPr userDrawn="1"/>
          </p:nvGrpSpPr>
          <p:grpSpPr>
            <a:xfrm>
              <a:off x="12396764" y="4556984"/>
              <a:ext cx="3178515" cy="783273"/>
              <a:chOff x="-3741486" y="3386444"/>
              <a:chExt cx="3178515" cy="783273"/>
            </a:xfrm>
          </p:grpSpPr>
          <p:sp>
            <p:nvSpPr>
              <p:cNvPr id="137" name="Freeform 101">
                <a:extLst>
                  <a:ext uri="{FF2B5EF4-FFF2-40B4-BE49-F238E27FC236}">
                    <a16:creationId xmlns:a16="http://schemas.microsoft.com/office/drawing/2014/main" id="{4C077F65-96A2-4627-9CF1-7CEDBD52E338}"/>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138" name="Rechthoek 137">
                <a:extLst>
                  <a:ext uri="{FF2B5EF4-FFF2-40B4-BE49-F238E27FC236}">
                    <a16:creationId xmlns:a16="http://schemas.microsoft.com/office/drawing/2014/main" id="{BBA1E763-0FDB-4223-813E-6F27CE3BA293}"/>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139" name="Rechte verbindingslijn 138">
                <a:extLst>
                  <a:ext uri="{FF2B5EF4-FFF2-40B4-BE49-F238E27FC236}">
                    <a16:creationId xmlns:a16="http://schemas.microsoft.com/office/drawing/2014/main" id="{72267E69-0ECE-4127-AC3A-6CFB35973FAD}"/>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98" name="Rechthoek 97">
              <a:extLst>
                <a:ext uri="{FF2B5EF4-FFF2-40B4-BE49-F238E27FC236}">
                  <a16:creationId xmlns:a16="http://schemas.microsoft.com/office/drawing/2014/main" id="{09226CF6-996F-4E32-8574-594D54438D58}"/>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image</a:t>
              </a:r>
            </a:p>
          </p:txBody>
        </p:sp>
        <p:sp>
          <p:nvSpPr>
            <p:cNvPr id="99" name="Ovaal 98">
              <a:extLst>
                <a:ext uri="{FF2B5EF4-FFF2-40B4-BE49-F238E27FC236}">
                  <a16:creationId xmlns:a16="http://schemas.microsoft.com/office/drawing/2014/main" id="{39105D2C-B90A-4D52-A777-CD0CE638634B}"/>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0" name="Rechte verbindingslijn 99">
              <a:extLst>
                <a:ext uri="{FF2B5EF4-FFF2-40B4-BE49-F238E27FC236}">
                  <a16:creationId xmlns:a16="http://schemas.microsoft.com/office/drawing/2014/main" id="{2AE88FA7-8B78-45DB-838F-09165D315275}"/>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01" name="Rechte verbindingslijn 100">
              <a:extLst>
                <a:ext uri="{FF2B5EF4-FFF2-40B4-BE49-F238E27FC236}">
                  <a16:creationId xmlns:a16="http://schemas.microsoft.com/office/drawing/2014/main" id="{EEA68257-B39A-457A-8001-760E37A4C08E}"/>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02" name="Rechthoek 101">
              <a:extLst>
                <a:ext uri="{FF2B5EF4-FFF2-40B4-BE49-F238E27FC236}">
                  <a16:creationId xmlns:a16="http://schemas.microsoft.com/office/drawing/2014/main" id="{7BAE4653-D9DE-4F37-89F1-F4AC7A8CDE85}"/>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image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image.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03" name="Rechte verbindingslijn 102">
              <a:extLst>
                <a:ext uri="{FF2B5EF4-FFF2-40B4-BE49-F238E27FC236}">
                  <a16:creationId xmlns:a16="http://schemas.microsoft.com/office/drawing/2014/main" id="{25002C27-CE7C-41B6-BC73-747D3C05205B}"/>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104" name="Ovaal 103">
              <a:extLst>
                <a:ext uri="{FF2B5EF4-FFF2-40B4-BE49-F238E27FC236}">
                  <a16:creationId xmlns:a16="http://schemas.microsoft.com/office/drawing/2014/main" id="{0638C1D8-814F-46C4-9DF3-CE76A5C78E78}"/>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5" name="Rechthoek 104">
              <a:extLst>
                <a:ext uri="{FF2B5EF4-FFF2-40B4-BE49-F238E27FC236}">
                  <a16:creationId xmlns:a16="http://schemas.microsoft.com/office/drawing/2014/main" id="{28B332F6-A9FB-45CD-8AC5-59CFFE990C28}"/>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image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6" name="Groep 105">
              <a:extLst>
                <a:ext uri="{FF2B5EF4-FFF2-40B4-BE49-F238E27FC236}">
                  <a16:creationId xmlns:a16="http://schemas.microsoft.com/office/drawing/2014/main" id="{83FE3505-BE0B-406D-876B-35B23B149BD4}"/>
                </a:ext>
              </a:extLst>
            </p:cNvPr>
            <p:cNvGrpSpPr/>
            <p:nvPr userDrawn="1"/>
          </p:nvGrpSpPr>
          <p:grpSpPr>
            <a:xfrm>
              <a:off x="12757282" y="2184550"/>
              <a:ext cx="825500" cy="209550"/>
              <a:chOff x="13504624" y="2482850"/>
              <a:chExt cx="825500" cy="209550"/>
            </a:xfrm>
          </p:grpSpPr>
          <p:sp>
            <p:nvSpPr>
              <p:cNvPr id="134" name="Rechthoek 133">
                <a:extLst>
                  <a:ext uri="{FF2B5EF4-FFF2-40B4-BE49-F238E27FC236}">
                    <a16:creationId xmlns:a16="http://schemas.microsoft.com/office/drawing/2014/main" id="{A270EBF2-1FF6-492B-AAC1-EEDBFF3ED1D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Insert</a:t>
                </a:r>
              </a:p>
            </p:txBody>
          </p:sp>
          <p:cxnSp>
            <p:nvCxnSpPr>
              <p:cNvPr id="135" name="Rechte verbindingslijn 134">
                <a:extLst>
                  <a:ext uri="{FF2B5EF4-FFF2-40B4-BE49-F238E27FC236}">
                    <a16:creationId xmlns:a16="http://schemas.microsoft.com/office/drawing/2014/main" id="{884AD90D-16C9-4B5B-8CBA-414C5557BCB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6" name="Gelijkbenige driehoek 135">
                <a:extLst>
                  <a:ext uri="{FF2B5EF4-FFF2-40B4-BE49-F238E27FC236}">
                    <a16:creationId xmlns:a16="http://schemas.microsoft.com/office/drawing/2014/main" id="{B8EC91B2-C57A-4F29-A40D-AB5F42B8AC3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107" name="Groep 106">
              <a:extLst>
                <a:ext uri="{FF2B5EF4-FFF2-40B4-BE49-F238E27FC236}">
                  <a16:creationId xmlns:a16="http://schemas.microsoft.com/office/drawing/2014/main" id="{A8EE3949-B258-4C46-800C-7CE1D5F94446}"/>
                </a:ext>
              </a:extLst>
            </p:cNvPr>
            <p:cNvGrpSpPr/>
            <p:nvPr userDrawn="1"/>
          </p:nvGrpSpPr>
          <p:grpSpPr>
            <a:xfrm>
              <a:off x="12757282" y="1141626"/>
              <a:ext cx="294789" cy="318834"/>
              <a:chOff x="14466489" y="1001522"/>
              <a:chExt cx="290627" cy="314333"/>
            </a:xfrm>
          </p:grpSpPr>
          <p:sp>
            <p:nvSpPr>
              <p:cNvPr id="128" name="Rechthoek 127">
                <a:extLst>
                  <a:ext uri="{FF2B5EF4-FFF2-40B4-BE49-F238E27FC236}">
                    <a16:creationId xmlns:a16="http://schemas.microsoft.com/office/drawing/2014/main" id="{D657711C-8EBC-4E9C-AA2B-9657D96AA266}"/>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29" name="Ovaal 128">
                <a:extLst>
                  <a:ext uri="{FF2B5EF4-FFF2-40B4-BE49-F238E27FC236}">
                    <a16:creationId xmlns:a16="http://schemas.microsoft.com/office/drawing/2014/main" id="{21DC059B-7611-4074-B63A-742172CB535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30" name="Vrije vorm: vorm 129">
                <a:extLst>
                  <a:ext uri="{FF2B5EF4-FFF2-40B4-BE49-F238E27FC236}">
                    <a16:creationId xmlns:a16="http://schemas.microsoft.com/office/drawing/2014/main" id="{97CE042F-01DB-4E7C-B34E-DC17207A4BF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31" name="Rechthoek: afgeronde hoeken 130">
                <a:extLst>
                  <a:ext uri="{FF2B5EF4-FFF2-40B4-BE49-F238E27FC236}">
                    <a16:creationId xmlns:a16="http://schemas.microsoft.com/office/drawing/2014/main" id="{EFB2AC10-39F2-4D73-B6E6-79921FFFA15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cxnSp>
            <p:nvCxnSpPr>
              <p:cNvPr id="132" name="Rechte verbindingslijn 131">
                <a:extLst>
                  <a:ext uri="{FF2B5EF4-FFF2-40B4-BE49-F238E27FC236}">
                    <a16:creationId xmlns:a16="http://schemas.microsoft.com/office/drawing/2014/main" id="{01D53B51-09B2-496C-A4A5-DD1B3B435AC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Rechte verbindingslijn 132">
                <a:extLst>
                  <a:ext uri="{FF2B5EF4-FFF2-40B4-BE49-F238E27FC236}">
                    <a16:creationId xmlns:a16="http://schemas.microsoft.com/office/drawing/2014/main" id="{D286CF12-5025-48EB-83F4-CBB327F7B40A}"/>
                  </a:ext>
                </a:extLst>
              </p:cNvPr>
              <p:cNvCxnSpPr>
                <a:cxnSpLocks/>
                <a:stCxn id="13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8" name="Ovaal 107">
              <a:extLst>
                <a:ext uri="{FF2B5EF4-FFF2-40B4-BE49-F238E27FC236}">
                  <a16:creationId xmlns:a16="http://schemas.microsoft.com/office/drawing/2014/main" id="{C73995FD-FCB1-4C95-AB10-DC481AB2E0F4}"/>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9" name="Rechthoek 108">
              <a:extLst>
                <a:ext uri="{FF2B5EF4-FFF2-40B4-BE49-F238E27FC236}">
                  <a16:creationId xmlns:a16="http://schemas.microsoft.com/office/drawing/2014/main" id="{AE6D8EB7-6CEF-4ACB-A5D5-3264AFF221DB}"/>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To scale or drag the image, go to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‘Picture Tools - Format’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and click on</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the button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‘Crop’</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Scale the image with the spheres and scale the image frame with the corners.</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10" name="Rechte verbindingslijn 109">
              <a:extLst>
                <a:ext uri="{FF2B5EF4-FFF2-40B4-BE49-F238E27FC236}">
                  <a16:creationId xmlns:a16="http://schemas.microsoft.com/office/drawing/2014/main" id="{260B7772-6070-40E1-8C35-41F942C18A07}"/>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11" name="Groep 110">
              <a:extLst>
                <a:ext uri="{FF2B5EF4-FFF2-40B4-BE49-F238E27FC236}">
                  <a16:creationId xmlns:a16="http://schemas.microsoft.com/office/drawing/2014/main" id="{B067E9FD-1F46-4FD8-B8DC-7924B273F0C1}"/>
                </a:ext>
              </a:extLst>
            </p:cNvPr>
            <p:cNvGrpSpPr/>
            <p:nvPr userDrawn="1"/>
          </p:nvGrpSpPr>
          <p:grpSpPr>
            <a:xfrm>
              <a:off x="12696514" y="3701158"/>
              <a:ext cx="514284" cy="612918"/>
              <a:chOff x="12682980" y="3403241"/>
              <a:chExt cx="622284" cy="741632"/>
            </a:xfrm>
          </p:grpSpPr>
          <p:grpSp>
            <p:nvGrpSpPr>
              <p:cNvPr id="112" name="Groep 111">
                <a:extLst>
                  <a:ext uri="{FF2B5EF4-FFF2-40B4-BE49-F238E27FC236}">
                    <a16:creationId xmlns:a16="http://schemas.microsoft.com/office/drawing/2014/main" id="{73621313-8EED-4362-94FC-C224FB0C3FDD}"/>
                  </a:ext>
                </a:extLst>
              </p:cNvPr>
              <p:cNvGrpSpPr/>
              <p:nvPr userDrawn="1"/>
            </p:nvGrpSpPr>
            <p:grpSpPr>
              <a:xfrm>
                <a:off x="12771568" y="3403241"/>
                <a:ext cx="467138" cy="448489"/>
                <a:chOff x="12782195" y="3403241"/>
                <a:chExt cx="467138" cy="448489"/>
              </a:xfrm>
            </p:grpSpPr>
            <p:grpSp>
              <p:nvGrpSpPr>
                <p:cNvPr id="115" name="Groep 114">
                  <a:extLst>
                    <a:ext uri="{FF2B5EF4-FFF2-40B4-BE49-F238E27FC236}">
                      <a16:creationId xmlns:a16="http://schemas.microsoft.com/office/drawing/2014/main" id="{8B849B2C-334E-4652-BB2A-EC82771D4EF7}"/>
                    </a:ext>
                  </a:extLst>
                </p:cNvPr>
                <p:cNvGrpSpPr/>
                <p:nvPr userDrawn="1"/>
              </p:nvGrpSpPr>
              <p:grpSpPr>
                <a:xfrm>
                  <a:off x="12782195" y="3403241"/>
                  <a:ext cx="412967" cy="393907"/>
                  <a:chOff x="13554906" y="3320109"/>
                  <a:chExt cx="443906" cy="423419"/>
                </a:xfrm>
              </p:grpSpPr>
              <p:grpSp>
                <p:nvGrpSpPr>
                  <p:cNvPr id="122" name="Groep 121">
                    <a:extLst>
                      <a:ext uri="{FF2B5EF4-FFF2-40B4-BE49-F238E27FC236}">
                        <a16:creationId xmlns:a16="http://schemas.microsoft.com/office/drawing/2014/main" id="{E5FE2FFE-AE65-4BB2-A373-1E00531DB41E}"/>
                      </a:ext>
                    </a:extLst>
                  </p:cNvPr>
                  <p:cNvGrpSpPr/>
                  <p:nvPr userDrawn="1"/>
                </p:nvGrpSpPr>
                <p:grpSpPr>
                  <a:xfrm>
                    <a:off x="13554906" y="3320109"/>
                    <a:ext cx="443906" cy="423419"/>
                    <a:chOff x="12909684" y="1276143"/>
                    <a:chExt cx="443906" cy="423419"/>
                  </a:xfrm>
                </p:grpSpPr>
                <p:sp>
                  <p:nvSpPr>
                    <p:cNvPr id="125" name="Rechthoek 124">
                      <a:extLst>
                        <a:ext uri="{FF2B5EF4-FFF2-40B4-BE49-F238E27FC236}">
                          <a16:creationId xmlns:a16="http://schemas.microsoft.com/office/drawing/2014/main" id="{8E9A696F-C0CA-48E4-A926-512D0C97848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26" name="Rechthoek 125">
                      <a:extLst>
                        <a:ext uri="{FF2B5EF4-FFF2-40B4-BE49-F238E27FC236}">
                          <a16:creationId xmlns:a16="http://schemas.microsoft.com/office/drawing/2014/main" id="{600D57DD-9365-47D1-B1F6-018D9C29C38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27" name="Ovaal 126">
                      <a:extLst>
                        <a:ext uri="{FF2B5EF4-FFF2-40B4-BE49-F238E27FC236}">
                          <a16:creationId xmlns:a16="http://schemas.microsoft.com/office/drawing/2014/main" id="{3E4D9D9B-E4EC-434F-9B78-5F77815AB62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pic>
                <p:nvPicPr>
                  <p:cNvPr id="123" name="Afbeelding 122">
                    <a:extLst>
                      <a:ext uri="{FF2B5EF4-FFF2-40B4-BE49-F238E27FC236}">
                        <a16:creationId xmlns:a16="http://schemas.microsoft.com/office/drawing/2014/main" id="{45A50F4A-EB18-483B-BD34-69F106112D2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4" name="Afbeelding 123">
                    <a:extLst>
                      <a:ext uri="{FF2B5EF4-FFF2-40B4-BE49-F238E27FC236}">
                        <a16:creationId xmlns:a16="http://schemas.microsoft.com/office/drawing/2014/main" id="{69C06352-83E2-4FC0-BE0C-50B500A96BB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16" name="Groep 115">
                  <a:extLst>
                    <a:ext uri="{FF2B5EF4-FFF2-40B4-BE49-F238E27FC236}">
                      <a16:creationId xmlns:a16="http://schemas.microsoft.com/office/drawing/2014/main" id="{AD427FFA-36B7-4F85-B64B-E187382AD918}"/>
                    </a:ext>
                  </a:extLst>
                </p:cNvPr>
                <p:cNvGrpSpPr/>
                <p:nvPr userDrawn="1"/>
              </p:nvGrpSpPr>
              <p:grpSpPr>
                <a:xfrm>
                  <a:off x="13103513" y="3705268"/>
                  <a:ext cx="145820" cy="146462"/>
                  <a:chOff x="13096169" y="3602278"/>
                  <a:chExt cx="145820" cy="146462"/>
                </a:xfrm>
              </p:grpSpPr>
              <p:sp>
                <p:nvSpPr>
                  <p:cNvPr id="120" name="Rechthoek 119">
                    <a:extLst>
                      <a:ext uri="{FF2B5EF4-FFF2-40B4-BE49-F238E27FC236}">
                        <a16:creationId xmlns:a16="http://schemas.microsoft.com/office/drawing/2014/main" id="{5EE7397F-25F1-49D3-BC67-54BE2FCC95A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21" name="Rechthoek 120">
                    <a:extLst>
                      <a:ext uri="{FF2B5EF4-FFF2-40B4-BE49-F238E27FC236}">
                        <a16:creationId xmlns:a16="http://schemas.microsoft.com/office/drawing/2014/main" id="{BD030AD9-BB55-4102-AC2C-0AF0059D53E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117" name="Groep 116">
                  <a:extLst>
                    <a:ext uri="{FF2B5EF4-FFF2-40B4-BE49-F238E27FC236}">
                      <a16:creationId xmlns:a16="http://schemas.microsoft.com/office/drawing/2014/main" id="{3B0F321E-5269-4074-81A7-A027F5E54F0D}"/>
                    </a:ext>
                  </a:extLst>
                </p:cNvPr>
                <p:cNvGrpSpPr/>
                <p:nvPr userDrawn="1"/>
              </p:nvGrpSpPr>
              <p:grpSpPr>
                <a:xfrm rot="10800000">
                  <a:off x="13061402" y="3665637"/>
                  <a:ext cx="145820" cy="146462"/>
                  <a:chOff x="13096169" y="3602278"/>
                  <a:chExt cx="145820" cy="146462"/>
                </a:xfrm>
              </p:grpSpPr>
              <p:sp>
                <p:nvSpPr>
                  <p:cNvPr id="118" name="Rechthoek 117">
                    <a:extLst>
                      <a:ext uri="{FF2B5EF4-FFF2-40B4-BE49-F238E27FC236}">
                        <a16:creationId xmlns:a16="http://schemas.microsoft.com/office/drawing/2014/main" id="{1D921837-ADC7-402B-AB37-9CC4548EF38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19" name="Rechthoek 118">
                    <a:extLst>
                      <a:ext uri="{FF2B5EF4-FFF2-40B4-BE49-F238E27FC236}">
                        <a16:creationId xmlns:a16="http://schemas.microsoft.com/office/drawing/2014/main" id="{31109CC5-CB00-4A7C-B25C-6868FB12C3A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113" name="Rechthoek 112">
                <a:extLst>
                  <a:ext uri="{FF2B5EF4-FFF2-40B4-BE49-F238E27FC236}">
                    <a16:creationId xmlns:a16="http://schemas.microsoft.com/office/drawing/2014/main" id="{F0467484-3215-432D-AAEF-5B155517D332}"/>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1"/>
                  </a:spcBef>
                  <a:spcAft>
                    <a:spcPts val="601"/>
                  </a:spcAft>
                </a:pPr>
                <a:r>
                  <a:rPr lang="en-GB" sz="900" b="0" noProof="0">
                    <a:solidFill>
                      <a:schemeClr val="tx1"/>
                    </a:solidFill>
                    <a:latin typeface="Arial" panose="020B0604020202020204" pitchFamily="34" charset="0"/>
                    <a:cs typeface="Arial" panose="020B0604020202020204" pitchFamily="34" charset="0"/>
                  </a:rPr>
                  <a:t>Crop</a:t>
                </a:r>
              </a:p>
            </p:txBody>
          </p:sp>
          <p:sp>
            <p:nvSpPr>
              <p:cNvPr id="114" name="Gelijkbenige driehoek 113">
                <a:extLst>
                  <a:ext uri="{FF2B5EF4-FFF2-40B4-BE49-F238E27FC236}">
                    <a16:creationId xmlns:a16="http://schemas.microsoft.com/office/drawing/2014/main" id="{96FF968A-BE64-428C-A6EB-A7ACAE01EFA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144" name="Tijdelijke aanduiding voor tekst 20">
            <a:extLst>
              <a:ext uri="{FF2B5EF4-FFF2-40B4-BE49-F238E27FC236}">
                <a16:creationId xmlns:a16="http://schemas.microsoft.com/office/drawing/2014/main" id="{43C82E3B-3F9E-440C-B3A7-E66850075BA9}"/>
              </a:ext>
            </a:extLst>
          </p:cNvPr>
          <p:cNvSpPr>
            <a:spLocks noGrp="1"/>
          </p:cNvSpPr>
          <p:nvPr>
            <p:ph type="body" sz="quarter" idx="20" hasCustomPrompt="1"/>
          </p:nvPr>
        </p:nvSpPr>
        <p:spPr>
          <a:xfrm>
            <a:off x="398706" y="308237"/>
            <a:ext cx="989033" cy="264467"/>
          </a:xfrm>
          <a:prstGeom prst="rect">
            <a:avLst/>
          </a:prstGeom>
          <a:blipFill>
            <a:blip r:embed="rId5"/>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143" name="INSTRUCTION">
            <a:extLst>
              <a:ext uri="{FF2B5EF4-FFF2-40B4-BE49-F238E27FC236}">
                <a16:creationId xmlns:a16="http://schemas.microsoft.com/office/drawing/2014/main" id="{530DC0BF-5829-43F5-96A0-7F430E2F818E}"/>
              </a:ext>
            </a:extLst>
          </p:cNvPr>
          <p:cNvGrpSpPr/>
          <p:nvPr userDrawn="1"/>
        </p:nvGrpSpPr>
        <p:grpSpPr>
          <a:xfrm>
            <a:off x="-3437547" y="1434"/>
            <a:ext cx="3194765" cy="6470299"/>
            <a:chOff x="-3437547" y="1434"/>
            <a:chExt cx="3194765" cy="6470299"/>
          </a:xfrm>
        </p:grpSpPr>
        <p:cxnSp>
          <p:nvCxnSpPr>
            <p:cNvPr id="147" name="Rechte verbindingslijn 146">
              <a:extLst>
                <a:ext uri="{FF2B5EF4-FFF2-40B4-BE49-F238E27FC236}">
                  <a16:creationId xmlns:a16="http://schemas.microsoft.com/office/drawing/2014/main" id="{F4B8B9D8-9A4E-4E9D-BBCE-77ECFF90E064}"/>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222" name="Ovaal 221">
              <a:extLst>
                <a:ext uri="{FF2B5EF4-FFF2-40B4-BE49-F238E27FC236}">
                  <a16:creationId xmlns:a16="http://schemas.microsoft.com/office/drawing/2014/main" id="{E120558D-AD1E-44D8-9D9C-D38913C51975}"/>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23" name="Ovaal 222">
              <a:extLst>
                <a:ext uri="{FF2B5EF4-FFF2-40B4-BE49-F238E27FC236}">
                  <a16:creationId xmlns:a16="http://schemas.microsoft.com/office/drawing/2014/main" id="{85B2E1B9-8E42-40EE-BD80-17090F7C8E06}"/>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25" name="Ovaal 224">
              <a:extLst>
                <a:ext uri="{FF2B5EF4-FFF2-40B4-BE49-F238E27FC236}">
                  <a16:creationId xmlns:a16="http://schemas.microsoft.com/office/drawing/2014/main" id="{C41FA5DC-A68A-4384-9FD5-0CDDFB596BC8}"/>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26" name="Ovaal 225">
              <a:extLst>
                <a:ext uri="{FF2B5EF4-FFF2-40B4-BE49-F238E27FC236}">
                  <a16:creationId xmlns:a16="http://schemas.microsoft.com/office/drawing/2014/main" id="{201F5F97-17FE-4DD4-8692-918F621713A1}"/>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227" name="Meer informatie">
              <a:extLst>
                <a:ext uri="{FF2B5EF4-FFF2-40B4-BE49-F238E27FC236}">
                  <a16:creationId xmlns:a16="http://schemas.microsoft.com/office/drawing/2014/main" id="{FCCBDD6A-BD40-4429-B915-7AC7EE5DFD7B}"/>
                </a:ext>
              </a:extLst>
            </p:cNvPr>
            <p:cNvGrpSpPr/>
            <p:nvPr userDrawn="1"/>
          </p:nvGrpSpPr>
          <p:grpSpPr>
            <a:xfrm>
              <a:off x="-3421298" y="5676071"/>
              <a:ext cx="3178515" cy="795662"/>
              <a:chOff x="-3741486" y="3387723"/>
              <a:chExt cx="3178515" cy="795662"/>
            </a:xfrm>
          </p:grpSpPr>
          <p:sp>
            <p:nvSpPr>
              <p:cNvPr id="291" name="Freeform 101">
                <a:extLst>
                  <a:ext uri="{FF2B5EF4-FFF2-40B4-BE49-F238E27FC236}">
                    <a16:creationId xmlns:a16="http://schemas.microsoft.com/office/drawing/2014/main" id="{3D2D5E91-64E5-4A34-A73F-34A4350FC796}"/>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92" name="Rechthoek 291">
                <a:extLst>
                  <a:ext uri="{FF2B5EF4-FFF2-40B4-BE49-F238E27FC236}">
                    <a16:creationId xmlns:a16="http://schemas.microsoft.com/office/drawing/2014/main" id="{728938F8-5F63-4AC0-B9F9-024919D21389}"/>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93" name="Rechte verbindingslijn 292">
                <a:extLst>
                  <a:ext uri="{FF2B5EF4-FFF2-40B4-BE49-F238E27FC236}">
                    <a16:creationId xmlns:a16="http://schemas.microsoft.com/office/drawing/2014/main" id="{B31DA2D3-C8DD-4F38-B9EC-76FE5465017A}"/>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28" name="Rechthoek 227">
              <a:extLst>
                <a:ext uri="{FF2B5EF4-FFF2-40B4-BE49-F238E27FC236}">
                  <a16:creationId xmlns:a16="http://schemas.microsoft.com/office/drawing/2014/main" id="{51A254DD-7C3D-4876-8B67-6A0B60BF402F}"/>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229" name="Ovaal 228">
              <a:extLst>
                <a:ext uri="{FF2B5EF4-FFF2-40B4-BE49-F238E27FC236}">
                  <a16:creationId xmlns:a16="http://schemas.microsoft.com/office/drawing/2014/main" id="{88E76454-FD3F-4F2F-A57B-64D9D0DF6EDB}"/>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30" name="Rechte verbindingslijn 229">
              <a:extLst>
                <a:ext uri="{FF2B5EF4-FFF2-40B4-BE49-F238E27FC236}">
                  <a16:creationId xmlns:a16="http://schemas.microsoft.com/office/drawing/2014/main" id="{B46DCE08-F863-4770-A296-6A8075F48A05}"/>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31" name="Groep 230">
              <a:extLst>
                <a:ext uri="{FF2B5EF4-FFF2-40B4-BE49-F238E27FC236}">
                  <a16:creationId xmlns:a16="http://schemas.microsoft.com/office/drawing/2014/main" id="{33652835-CCFB-4C4E-8BD8-092322621FB0}"/>
                </a:ext>
              </a:extLst>
            </p:cNvPr>
            <p:cNvGrpSpPr/>
            <p:nvPr userDrawn="1"/>
          </p:nvGrpSpPr>
          <p:grpSpPr>
            <a:xfrm>
              <a:off x="-3437547" y="349413"/>
              <a:ext cx="2933825" cy="558875"/>
              <a:chOff x="-3419346" y="368233"/>
              <a:chExt cx="3904920" cy="743862"/>
            </a:xfrm>
          </p:grpSpPr>
          <p:sp>
            <p:nvSpPr>
              <p:cNvPr id="239" name="Rechthoek 238">
                <a:extLst>
                  <a:ext uri="{FF2B5EF4-FFF2-40B4-BE49-F238E27FC236}">
                    <a16:creationId xmlns:a16="http://schemas.microsoft.com/office/drawing/2014/main" id="{F340E2C4-2286-4DF5-A976-7F02E52AFEDD}"/>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240" name="Rechte verbindingslijn 239">
                <a:extLst>
                  <a:ext uri="{FF2B5EF4-FFF2-40B4-BE49-F238E27FC236}">
                    <a16:creationId xmlns:a16="http://schemas.microsoft.com/office/drawing/2014/main" id="{84412F9F-92A4-4693-AB1C-D2443FBF568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7A9AFFF2-43C0-453F-A2E5-D9694160E11B}"/>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E9208EA6-2EE0-42A3-9193-EAF4C60ADEF9}"/>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243" name="Groep 242">
                <a:extLst>
                  <a:ext uri="{FF2B5EF4-FFF2-40B4-BE49-F238E27FC236}">
                    <a16:creationId xmlns:a16="http://schemas.microsoft.com/office/drawing/2014/main" id="{616FFE41-5032-4605-BBFF-A5F5CD95794F}"/>
                  </a:ext>
                </a:extLst>
              </p:cNvPr>
              <p:cNvGrpSpPr/>
              <p:nvPr userDrawn="1"/>
            </p:nvGrpSpPr>
            <p:grpSpPr>
              <a:xfrm>
                <a:off x="-3002834" y="720303"/>
                <a:ext cx="182598" cy="143759"/>
                <a:chOff x="-3310843" y="700986"/>
                <a:chExt cx="182598" cy="143759"/>
              </a:xfrm>
            </p:grpSpPr>
            <p:grpSp>
              <p:nvGrpSpPr>
                <p:cNvPr id="282" name="Groep 281">
                  <a:extLst>
                    <a:ext uri="{FF2B5EF4-FFF2-40B4-BE49-F238E27FC236}">
                      <a16:creationId xmlns:a16="http://schemas.microsoft.com/office/drawing/2014/main" id="{2D762E2D-A719-4272-A0DA-5D698138AC20}"/>
                    </a:ext>
                  </a:extLst>
                </p:cNvPr>
                <p:cNvGrpSpPr/>
                <p:nvPr userDrawn="1"/>
              </p:nvGrpSpPr>
              <p:grpSpPr>
                <a:xfrm>
                  <a:off x="-3310843" y="700986"/>
                  <a:ext cx="182598" cy="143759"/>
                  <a:chOff x="-3310843" y="700986"/>
                  <a:chExt cx="182598" cy="143759"/>
                </a:xfrm>
              </p:grpSpPr>
              <p:cxnSp>
                <p:nvCxnSpPr>
                  <p:cNvPr id="286" name="Rechte verbindingslijn 285">
                    <a:extLst>
                      <a:ext uri="{FF2B5EF4-FFF2-40B4-BE49-F238E27FC236}">
                        <a16:creationId xmlns:a16="http://schemas.microsoft.com/office/drawing/2014/main" id="{296549EA-8173-4F42-AA4E-2B5F6667962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0F065C22-9C79-4AAD-A587-8E669553C6B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519B72C7-F7BB-41DD-8ED1-4B59577D2B4D}"/>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89" name="Rechte verbindingslijn 288">
                    <a:extLst>
                      <a:ext uri="{FF2B5EF4-FFF2-40B4-BE49-F238E27FC236}">
                        <a16:creationId xmlns:a16="http://schemas.microsoft.com/office/drawing/2014/main" id="{B4B339B4-49F0-4ED2-96E7-F767358A35F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90" name="Rechte verbindingslijn 289">
                    <a:extLst>
                      <a:ext uri="{FF2B5EF4-FFF2-40B4-BE49-F238E27FC236}">
                        <a16:creationId xmlns:a16="http://schemas.microsoft.com/office/drawing/2014/main" id="{F4548920-2254-4160-B35A-8B1E93FABC6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83" name="Groep 282">
                  <a:extLst>
                    <a:ext uri="{FF2B5EF4-FFF2-40B4-BE49-F238E27FC236}">
                      <a16:creationId xmlns:a16="http://schemas.microsoft.com/office/drawing/2014/main" id="{C880F14D-F644-4798-8E3B-6F28CDB114B0}"/>
                    </a:ext>
                  </a:extLst>
                </p:cNvPr>
                <p:cNvGrpSpPr/>
                <p:nvPr userDrawn="1"/>
              </p:nvGrpSpPr>
              <p:grpSpPr>
                <a:xfrm flipH="1">
                  <a:off x="-3310774" y="735854"/>
                  <a:ext cx="88801" cy="72568"/>
                  <a:chOff x="-2091059" y="1395403"/>
                  <a:chExt cx="157316" cy="128558"/>
                </a:xfrm>
              </p:grpSpPr>
              <p:sp>
                <p:nvSpPr>
                  <p:cNvPr id="284" name="Rechthoek 283">
                    <a:extLst>
                      <a:ext uri="{FF2B5EF4-FFF2-40B4-BE49-F238E27FC236}">
                        <a16:creationId xmlns:a16="http://schemas.microsoft.com/office/drawing/2014/main" id="{F1F37F61-044F-4CBC-B226-51FB9118B7F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85" name="Pijl: punthaak 284">
                    <a:extLst>
                      <a:ext uri="{FF2B5EF4-FFF2-40B4-BE49-F238E27FC236}">
                        <a16:creationId xmlns:a16="http://schemas.microsoft.com/office/drawing/2014/main" id="{44EE05E4-0D47-470B-8EB3-F1B2CE9FD52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244" name="Groep 243">
                <a:extLst>
                  <a:ext uri="{FF2B5EF4-FFF2-40B4-BE49-F238E27FC236}">
                    <a16:creationId xmlns:a16="http://schemas.microsoft.com/office/drawing/2014/main" id="{0B3C2AAE-345B-49C5-8D7B-75DF351562A9}"/>
                  </a:ext>
                </a:extLst>
              </p:cNvPr>
              <p:cNvGrpSpPr/>
              <p:nvPr userDrawn="1"/>
            </p:nvGrpSpPr>
            <p:grpSpPr>
              <a:xfrm>
                <a:off x="-3326107" y="720303"/>
                <a:ext cx="182598" cy="143759"/>
                <a:chOff x="-3634116" y="700986"/>
                <a:chExt cx="182598" cy="143759"/>
              </a:xfrm>
            </p:grpSpPr>
            <p:grpSp>
              <p:nvGrpSpPr>
                <p:cNvPr id="273" name="Groep 272">
                  <a:extLst>
                    <a:ext uri="{FF2B5EF4-FFF2-40B4-BE49-F238E27FC236}">
                      <a16:creationId xmlns:a16="http://schemas.microsoft.com/office/drawing/2014/main" id="{E1E1A786-6735-4B5E-AE28-31DC60D32D75}"/>
                    </a:ext>
                  </a:extLst>
                </p:cNvPr>
                <p:cNvGrpSpPr/>
                <p:nvPr userDrawn="1"/>
              </p:nvGrpSpPr>
              <p:grpSpPr>
                <a:xfrm>
                  <a:off x="-3634116" y="700986"/>
                  <a:ext cx="182598" cy="143759"/>
                  <a:chOff x="-3634116" y="700986"/>
                  <a:chExt cx="182598" cy="143759"/>
                </a:xfrm>
              </p:grpSpPr>
              <p:cxnSp>
                <p:nvCxnSpPr>
                  <p:cNvPr id="277" name="Rechte verbindingslijn 276">
                    <a:extLst>
                      <a:ext uri="{FF2B5EF4-FFF2-40B4-BE49-F238E27FC236}">
                        <a16:creationId xmlns:a16="http://schemas.microsoft.com/office/drawing/2014/main" id="{37B65B0D-7012-43FE-93C2-3838AC05DF6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6215A61F-4BE8-402F-8B19-228B1DAB2660}"/>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44BE1208-6CA0-4930-B8E4-04791FFF74B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0" name="Rechte verbindingslijn 279">
                    <a:extLst>
                      <a:ext uri="{FF2B5EF4-FFF2-40B4-BE49-F238E27FC236}">
                        <a16:creationId xmlns:a16="http://schemas.microsoft.com/office/drawing/2014/main" id="{E27D2FC7-1BB1-495C-B010-49989B68969C}"/>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81" name="Rechte verbindingslijn 280">
                    <a:extLst>
                      <a:ext uri="{FF2B5EF4-FFF2-40B4-BE49-F238E27FC236}">
                        <a16:creationId xmlns:a16="http://schemas.microsoft.com/office/drawing/2014/main" id="{A159AB33-FC95-4139-83DE-8E1849AFCD8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74" name="Groep 273">
                  <a:extLst>
                    <a:ext uri="{FF2B5EF4-FFF2-40B4-BE49-F238E27FC236}">
                      <a16:creationId xmlns:a16="http://schemas.microsoft.com/office/drawing/2014/main" id="{7A453BFA-6737-49BF-A5BA-E8E2726ABB97}"/>
                    </a:ext>
                  </a:extLst>
                </p:cNvPr>
                <p:cNvGrpSpPr/>
                <p:nvPr userDrawn="1"/>
              </p:nvGrpSpPr>
              <p:grpSpPr>
                <a:xfrm>
                  <a:off x="-3634047" y="735854"/>
                  <a:ext cx="88801" cy="72568"/>
                  <a:chOff x="-2091059" y="1395403"/>
                  <a:chExt cx="157316" cy="128558"/>
                </a:xfrm>
              </p:grpSpPr>
              <p:sp>
                <p:nvSpPr>
                  <p:cNvPr id="275" name="Rechthoek 274">
                    <a:extLst>
                      <a:ext uri="{FF2B5EF4-FFF2-40B4-BE49-F238E27FC236}">
                        <a16:creationId xmlns:a16="http://schemas.microsoft.com/office/drawing/2014/main" id="{4B1AA6F6-66EB-4148-B8F9-40DAE596614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76" name="Pijl: punthaak 275">
                    <a:extLst>
                      <a:ext uri="{FF2B5EF4-FFF2-40B4-BE49-F238E27FC236}">
                        <a16:creationId xmlns:a16="http://schemas.microsoft.com/office/drawing/2014/main" id="{D7CE63B3-0FB2-454C-9D08-F20D4DAD31B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245" name="Rechte verbindingslijn 244">
                <a:extLst>
                  <a:ext uri="{FF2B5EF4-FFF2-40B4-BE49-F238E27FC236}">
                    <a16:creationId xmlns:a16="http://schemas.microsoft.com/office/drawing/2014/main" id="{E058C8A6-DFFD-42A2-8A49-3D5A9F35316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46" name="Rechte verbindingslijn 245">
                <a:extLst>
                  <a:ext uri="{FF2B5EF4-FFF2-40B4-BE49-F238E27FC236}">
                    <a16:creationId xmlns:a16="http://schemas.microsoft.com/office/drawing/2014/main" id="{19A88710-7C83-470A-8922-BD961CBFD3AD}"/>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47" name="Groep 246">
                <a:extLst>
                  <a:ext uri="{FF2B5EF4-FFF2-40B4-BE49-F238E27FC236}">
                    <a16:creationId xmlns:a16="http://schemas.microsoft.com/office/drawing/2014/main" id="{66051CEA-835D-4425-8E6C-B3B7F83BA928}"/>
                  </a:ext>
                </a:extLst>
              </p:cNvPr>
              <p:cNvGrpSpPr/>
              <p:nvPr userDrawn="1"/>
            </p:nvGrpSpPr>
            <p:grpSpPr>
              <a:xfrm>
                <a:off x="-2425037" y="370226"/>
                <a:ext cx="357690" cy="330595"/>
                <a:chOff x="-2721817" y="347336"/>
                <a:chExt cx="432805" cy="400021"/>
              </a:xfrm>
            </p:grpSpPr>
            <p:sp>
              <p:nvSpPr>
                <p:cNvPr id="262" name="Rechthoek 261">
                  <a:extLst>
                    <a:ext uri="{FF2B5EF4-FFF2-40B4-BE49-F238E27FC236}">
                      <a16:creationId xmlns:a16="http://schemas.microsoft.com/office/drawing/2014/main" id="{7353653F-F1A4-4F39-97B5-BF2C78A61CC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63" name="Groep 262">
                  <a:extLst>
                    <a:ext uri="{FF2B5EF4-FFF2-40B4-BE49-F238E27FC236}">
                      <a16:creationId xmlns:a16="http://schemas.microsoft.com/office/drawing/2014/main" id="{D690611E-39FF-4103-A7E3-2CEB4B100B28}"/>
                    </a:ext>
                  </a:extLst>
                </p:cNvPr>
                <p:cNvGrpSpPr/>
                <p:nvPr userDrawn="1"/>
              </p:nvGrpSpPr>
              <p:grpSpPr>
                <a:xfrm>
                  <a:off x="-2652453" y="431583"/>
                  <a:ext cx="294076" cy="231526"/>
                  <a:chOff x="-3634116" y="700986"/>
                  <a:chExt cx="182598" cy="143759"/>
                </a:xfrm>
              </p:grpSpPr>
              <p:grpSp>
                <p:nvGrpSpPr>
                  <p:cNvPr id="264" name="Groep 263">
                    <a:extLst>
                      <a:ext uri="{FF2B5EF4-FFF2-40B4-BE49-F238E27FC236}">
                        <a16:creationId xmlns:a16="http://schemas.microsoft.com/office/drawing/2014/main" id="{0A4A7061-DF67-42CC-BDA7-A2F48159D8D2}"/>
                      </a:ext>
                    </a:extLst>
                  </p:cNvPr>
                  <p:cNvGrpSpPr/>
                  <p:nvPr userDrawn="1"/>
                </p:nvGrpSpPr>
                <p:grpSpPr>
                  <a:xfrm>
                    <a:off x="-3634116" y="700986"/>
                    <a:ext cx="182598" cy="143759"/>
                    <a:chOff x="-3634116" y="700986"/>
                    <a:chExt cx="182598" cy="143759"/>
                  </a:xfrm>
                </p:grpSpPr>
                <p:cxnSp>
                  <p:nvCxnSpPr>
                    <p:cNvPr id="268" name="Rechte verbindingslijn 267">
                      <a:extLst>
                        <a:ext uri="{FF2B5EF4-FFF2-40B4-BE49-F238E27FC236}">
                          <a16:creationId xmlns:a16="http://schemas.microsoft.com/office/drawing/2014/main" id="{3D1132BA-8E6B-4B25-8819-6699404C086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69" name="Rechte verbindingslijn 268">
                      <a:extLst>
                        <a:ext uri="{FF2B5EF4-FFF2-40B4-BE49-F238E27FC236}">
                          <a16:creationId xmlns:a16="http://schemas.microsoft.com/office/drawing/2014/main" id="{2317685F-48DC-4D8E-8312-163C2F01CAA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0" name="Rechte verbindingslijn 269">
                      <a:extLst>
                        <a:ext uri="{FF2B5EF4-FFF2-40B4-BE49-F238E27FC236}">
                          <a16:creationId xmlns:a16="http://schemas.microsoft.com/office/drawing/2014/main" id="{1CA7CDA0-DCBB-4EDC-B153-F45A3C85DB9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71" name="Rechte verbindingslijn 270">
                      <a:extLst>
                        <a:ext uri="{FF2B5EF4-FFF2-40B4-BE49-F238E27FC236}">
                          <a16:creationId xmlns:a16="http://schemas.microsoft.com/office/drawing/2014/main" id="{43B4D3E6-D665-4253-A8EE-6B48BD855DB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72" name="Rechte verbindingslijn 271">
                      <a:extLst>
                        <a:ext uri="{FF2B5EF4-FFF2-40B4-BE49-F238E27FC236}">
                          <a16:creationId xmlns:a16="http://schemas.microsoft.com/office/drawing/2014/main" id="{2DAC64A7-46ED-442A-8086-F0B519867058}"/>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65" name="Groep 264">
                    <a:extLst>
                      <a:ext uri="{FF2B5EF4-FFF2-40B4-BE49-F238E27FC236}">
                        <a16:creationId xmlns:a16="http://schemas.microsoft.com/office/drawing/2014/main" id="{35CA92CA-9EDC-4BE9-8D54-2E262FB9271D}"/>
                      </a:ext>
                    </a:extLst>
                  </p:cNvPr>
                  <p:cNvGrpSpPr/>
                  <p:nvPr userDrawn="1"/>
                </p:nvGrpSpPr>
                <p:grpSpPr>
                  <a:xfrm>
                    <a:off x="-3634047" y="735854"/>
                    <a:ext cx="88801" cy="72568"/>
                    <a:chOff x="-2091059" y="1395403"/>
                    <a:chExt cx="157316" cy="128558"/>
                  </a:xfrm>
                </p:grpSpPr>
                <p:sp>
                  <p:nvSpPr>
                    <p:cNvPr id="266" name="Rechthoek 265">
                      <a:extLst>
                        <a:ext uri="{FF2B5EF4-FFF2-40B4-BE49-F238E27FC236}">
                          <a16:creationId xmlns:a16="http://schemas.microsoft.com/office/drawing/2014/main" id="{4BB03EF8-646E-4701-AC30-8A0528C2C8B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67" name="Pijl: punthaak 266">
                      <a:extLst>
                        <a:ext uri="{FF2B5EF4-FFF2-40B4-BE49-F238E27FC236}">
                          <a16:creationId xmlns:a16="http://schemas.microsoft.com/office/drawing/2014/main" id="{B7E22C9C-219A-4F1B-9481-70BF9336F09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248" name="Groep 247">
                <a:extLst>
                  <a:ext uri="{FF2B5EF4-FFF2-40B4-BE49-F238E27FC236}">
                    <a16:creationId xmlns:a16="http://schemas.microsoft.com/office/drawing/2014/main" id="{4FDD08D3-0109-4CE7-A3DD-C800472EC2C5}"/>
                  </a:ext>
                </a:extLst>
              </p:cNvPr>
              <p:cNvGrpSpPr/>
              <p:nvPr userDrawn="1"/>
            </p:nvGrpSpPr>
            <p:grpSpPr>
              <a:xfrm>
                <a:off x="-2425037" y="781500"/>
                <a:ext cx="357690" cy="330595"/>
                <a:chOff x="-2721817" y="782525"/>
                <a:chExt cx="432805" cy="400021"/>
              </a:xfrm>
            </p:grpSpPr>
            <p:sp>
              <p:nvSpPr>
                <p:cNvPr id="251" name="Rechthoek 250">
                  <a:extLst>
                    <a:ext uri="{FF2B5EF4-FFF2-40B4-BE49-F238E27FC236}">
                      <a16:creationId xmlns:a16="http://schemas.microsoft.com/office/drawing/2014/main" id="{D9EA5C7F-38FF-4E63-8CB6-2A14E107A16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52" name="Groep 251">
                  <a:extLst>
                    <a:ext uri="{FF2B5EF4-FFF2-40B4-BE49-F238E27FC236}">
                      <a16:creationId xmlns:a16="http://schemas.microsoft.com/office/drawing/2014/main" id="{0B6E3424-FF28-43D4-8B44-B2595779A1CB}"/>
                    </a:ext>
                  </a:extLst>
                </p:cNvPr>
                <p:cNvGrpSpPr/>
                <p:nvPr userDrawn="1"/>
              </p:nvGrpSpPr>
              <p:grpSpPr>
                <a:xfrm>
                  <a:off x="-2652453" y="866772"/>
                  <a:ext cx="294076" cy="231526"/>
                  <a:chOff x="-3310843" y="700986"/>
                  <a:chExt cx="182598" cy="143759"/>
                </a:xfrm>
              </p:grpSpPr>
              <p:grpSp>
                <p:nvGrpSpPr>
                  <p:cNvPr id="253" name="Groep 252">
                    <a:extLst>
                      <a:ext uri="{FF2B5EF4-FFF2-40B4-BE49-F238E27FC236}">
                        <a16:creationId xmlns:a16="http://schemas.microsoft.com/office/drawing/2014/main" id="{BBF5829F-2F1A-4204-9F40-527AA44525E9}"/>
                      </a:ext>
                    </a:extLst>
                  </p:cNvPr>
                  <p:cNvGrpSpPr/>
                  <p:nvPr userDrawn="1"/>
                </p:nvGrpSpPr>
                <p:grpSpPr>
                  <a:xfrm>
                    <a:off x="-3310843" y="700986"/>
                    <a:ext cx="182598" cy="143759"/>
                    <a:chOff x="-3310843" y="700986"/>
                    <a:chExt cx="182598" cy="143759"/>
                  </a:xfrm>
                </p:grpSpPr>
                <p:cxnSp>
                  <p:nvCxnSpPr>
                    <p:cNvPr id="257" name="Rechte verbindingslijn 256">
                      <a:extLst>
                        <a:ext uri="{FF2B5EF4-FFF2-40B4-BE49-F238E27FC236}">
                          <a16:creationId xmlns:a16="http://schemas.microsoft.com/office/drawing/2014/main" id="{C59656BB-0196-4401-9ED4-CB0B68FCB82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AE3FAE70-1AB2-4B4B-A549-67766285EFFF}"/>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59" name="Rechte verbindingslijn 258">
                      <a:extLst>
                        <a:ext uri="{FF2B5EF4-FFF2-40B4-BE49-F238E27FC236}">
                          <a16:creationId xmlns:a16="http://schemas.microsoft.com/office/drawing/2014/main" id="{6261E15C-204B-4662-A279-C4BB0DBAD8E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60" name="Rechte verbindingslijn 259">
                      <a:extLst>
                        <a:ext uri="{FF2B5EF4-FFF2-40B4-BE49-F238E27FC236}">
                          <a16:creationId xmlns:a16="http://schemas.microsoft.com/office/drawing/2014/main" id="{91D9543D-6EB3-4915-807A-4A8ED0655147}"/>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61" name="Rechte verbindingslijn 260">
                      <a:extLst>
                        <a:ext uri="{FF2B5EF4-FFF2-40B4-BE49-F238E27FC236}">
                          <a16:creationId xmlns:a16="http://schemas.microsoft.com/office/drawing/2014/main" id="{AEBA117D-8D99-4DC0-B4E9-5162E121FA2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54" name="Groep 253">
                    <a:extLst>
                      <a:ext uri="{FF2B5EF4-FFF2-40B4-BE49-F238E27FC236}">
                        <a16:creationId xmlns:a16="http://schemas.microsoft.com/office/drawing/2014/main" id="{4025D8C6-6AF8-41FC-98B5-6C1C4EA5DABE}"/>
                      </a:ext>
                    </a:extLst>
                  </p:cNvPr>
                  <p:cNvGrpSpPr/>
                  <p:nvPr userDrawn="1"/>
                </p:nvGrpSpPr>
                <p:grpSpPr>
                  <a:xfrm flipH="1">
                    <a:off x="-3310774" y="735854"/>
                    <a:ext cx="88801" cy="72568"/>
                    <a:chOff x="-2091059" y="1395403"/>
                    <a:chExt cx="157316" cy="128558"/>
                  </a:xfrm>
                </p:grpSpPr>
                <p:sp>
                  <p:nvSpPr>
                    <p:cNvPr id="255" name="Rechthoek 254">
                      <a:extLst>
                        <a:ext uri="{FF2B5EF4-FFF2-40B4-BE49-F238E27FC236}">
                          <a16:creationId xmlns:a16="http://schemas.microsoft.com/office/drawing/2014/main" id="{9CC97A8A-8A24-40D1-A636-1F2BE85528A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56" name="Pijl: punthaak 255">
                      <a:extLst>
                        <a:ext uri="{FF2B5EF4-FFF2-40B4-BE49-F238E27FC236}">
                          <a16:creationId xmlns:a16="http://schemas.microsoft.com/office/drawing/2014/main" id="{85500F8E-E54B-4399-93F8-05234EB0278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249" name="Rechthoek 248">
                <a:extLst>
                  <a:ext uri="{FF2B5EF4-FFF2-40B4-BE49-F238E27FC236}">
                    <a16:creationId xmlns:a16="http://schemas.microsoft.com/office/drawing/2014/main" id="{16ED5BB0-3EE4-4E48-A98C-B1F79B614C9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250" name="Rechthoek 249">
                <a:extLst>
                  <a:ext uri="{FF2B5EF4-FFF2-40B4-BE49-F238E27FC236}">
                    <a16:creationId xmlns:a16="http://schemas.microsoft.com/office/drawing/2014/main" id="{4144459D-66EF-460C-9410-EA0F62124833}"/>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232" name="Rechte verbindingslijn 231">
              <a:extLst>
                <a:ext uri="{FF2B5EF4-FFF2-40B4-BE49-F238E27FC236}">
                  <a16:creationId xmlns:a16="http://schemas.microsoft.com/office/drawing/2014/main" id="{E9220D63-CCF8-42EC-96A1-24218F34878E}"/>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33" name="Ovaal 232">
              <a:extLst>
                <a:ext uri="{FF2B5EF4-FFF2-40B4-BE49-F238E27FC236}">
                  <a16:creationId xmlns:a16="http://schemas.microsoft.com/office/drawing/2014/main" id="{7C7A8A05-D54A-40A2-B8FE-F88678E594BA}"/>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34" name="Ovaal 233">
              <a:extLst>
                <a:ext uri="{FF2B5EF4-FFF2-40B4-BE49-F238E27FC236}">
                  <a16:creationId xmlns:a16="http://schemas.microsoft.com/office/drawing/2014/main" id="{6E89924A-0BD6-4F25-B6C8-93D688FD00D0}"/>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35" name="Ovaal 234">
              <a:extLst>
                <a:ext uri="{FF2B5EF4-FFF2-40B4-BE49-F238E27FC236}">
                  <a16:creationId xmlns:a16="http://schemas.microsoft.com/office/drawing/2014/main" id="{F382EC57-D2AA-4255-9C95-28380105BE11}"/>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36" name="Ovaal 235">
              <a:extLst>
                <a:ext uri="{FF2B5EF4-FFF2-40B4-BE49-F238E27FC236}">
                  <a16:creationId xmlns:a16="http://schemas.microsoft.com/office/drawing/2014/main" id="{5FA15462-9BBC-4A21-9B0E-FE12A86C4A87}"/>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37" name="Rechthoek 236">
              <a:extLst>
                <a:ext uri="{FF2B5EF4-FFF2-40B4-BE49-F238E27FC236}">
                  <a16:creationId xmlns:a16="http://schemas.microsoft.com/office/drawing/2014/main" id="{E109BB82-8F0F-4337-8F48-329CDF4197C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238" name="Rechthoek 237">
              <a:extLst>
                <a:ext uri="{FF2B5EF4-FFF2-40B4-BE49-F238E27FC236}">
                  <a16:creationId xmlns:a16="http://schemas.microsoft.com/office/drawing/2014/main" id="{030F9CE4-FB53-4183-A0B6-AE4A5D224BAF}"/>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
        <p:nvSpPr>
          <p:cNvPr id="149" name="Text Placeholder 8">
            <a:extLst>
              <a:ext uri="{FF2B5EF4-FFF2-40B4-BE49-F238E27FC236}">
                <a16:creationId xmlns:a16="http://schemas.microsoft.com/office/drawing/2014/main" id="{D149620A-DBBB-4688-BF1B-3D8A9C71C57A}"/>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8" name="Title 7">
            <a:extLst>
              <a:ext uri="{FF2B5EF4-FFF2-40B4-BE49-F238E27FC236}">
                <a16:creationId xmlns:a16="http://schemas.microsoft.com/office/drawing/2014/main" id="{592AD34A-D791-4F85-9BB8-453CB37FDDEF}"/>
              </a:ext>
            </a:extLst>
          </p:cNvPr>
          <p:cNvSpPr>
            <a:spLocks noGrp="1"/>
          </p:cNvSpPr>
          <p:nvPr>
            <p:ph type="title" hasCustomPrompt="1"/>
          </p:nvPr>
        </p:nvSpPr>
        <p:spPr>
          <a:xfrm>
            <a:off x="398704" y="1231900"/>
            <a:ext cx="3473310" cy="795020"/>
          </a:xfrm>
        </p:spPr>
        <p:txBody>
          <a:bodyPr/>
          <a:lstStyle>
            <a:lvl1pPr>
              <a:defRPr/>
            </a:lvl1pPr>
          </a:lstStyle>
          <a:p>
            <a:r>
              <a:rPr lang="en-GB" noProof="0"/>
              <a:t>TITLE OF </a:t>
            </a:r>
            <a:br>
              <a:rPr lang="en-GB" noProof="0"/>
            </a:br>
            <a:r>
              <a:rPr lang="en-GB" noProof="0"/>
              <a:t>THIS SLIDE</a:t>
            </a:r>
          </a:p>
        </p:txBody>
      </p:sp>
      <p:sp>
        <p:nvSpPr>
          <p:cNvPr id="155" name="Text Placeholder 17">
            <a:extLst>
              <a:ext uri="{FF2B5EF4-FFF2-40B4-BE49-F238E27FC236}">
                <a16:creationId xmlns:a16="http://schemas.microsoft.com/office/drawing/2014/main" id="{E3B319DB-4336-4E6E-8717-C10DC9E59318}"/>
              </a:ext>
            </a:extLst>
          </p:cNvPr>
          <p:cNvSpPr>
            <a:spLocks noGrp="1"/>
          </p:cNvSpPr>
          <p:nvPr>
            <p:ph type="body" sz="quarter" idx="24" hasCustomPrompt="1"/>
          </p:nvPr>
        </p:nvSpPr>
        <p:spPr>
          <a:xfrm>
            <a:off x="398703" y="2201550"/>
            <a:ext cx="3473310" cy="526298"/>
          </a:xfrm>
          <a:noFill/>
        </p:spPr>
        <p:txBody>
          <a:bodyPr wrap="square" rtlCol="0">
            <a:spAutoFit/>
          </a:bodyPr>
          <a:lstStyle>
            <a:lvl1pPr marL="0" indent="0">
              <a:spcAft>
                <a:spcPts val="0"/>
              </a:spcAft>
              <a:buFont typeface="Arial" panose="020B0604020202020204" pitchFamily="34" charset="0"/>
              <a:buNone/>
              <a:defRPr lang="en-US" sz="1800" b="1" cap="all" baseline="0" dirty="0">
                <a:solidFill>
                  <a:schemeClr val="accent1"/>
                </a:solidFill>
              </a:defRPr>
            </a:lvl1pPr>
          </a:lstStyle>
          <a:p>
            <a:pPr marL="0" lvl="0" defTabSz="914400"/>
            <a:r>
              <a:rPr lang="en-GB" noProof="0"/>
              <a:t>PLACE YOUR </a:t>
            </a:r>
            <a:br>
              <a:rPr lang="en-GB" noProof="0"/>
            </a:br>
            <a:r>
              <a:rPr lang="en-GB" noProof="0"/>
              <a:t>SUBTITLE HERE</a:t>
            </a:r>
          </a:p>
        </p:txBody>
      </p:sp>
    </p:spTree>
    <p:extLst>
      <p:ext uri="{BB962C8B-B14F-4D97-AF65-F5344CB8AC3E}">
        <p14:creationId xmlns:p14="http://schemas.microsoft.com/office/powerpoint/2010/main" val="345002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72" name="Freeform: Shape 171">
            <a:extLst>
              <a:ext uri="{FF2B5EF4-FFF2-40B4-BE49-F238E27FC236}">
                <a16:creationId xmlns:a16="http://schemas.microsoft.com/office/drawing/2014/main" id="{0544A019-A1E5-4999-ACC4-9F50BB1A3A30}"/>
              </a:ext>
            </a:extLst>
          </p:cNvPr>
          <p:cNvSpPr/>
          <p:nvPr userDrawn="1"/>
        </p:nvSpPr>
        <p:spPr>
          <a:xfrm rot="10800000">
            <a:off x="8072031" y="487278"/>
            <a:ext cx="6339455" cy="6510007"/>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69" name="Freeform: Shape 168">
            <a:extLst>
              <a:ext uri="{FF2B5EF4-FFF2-40B4-BE49-F238E27FC236}">
                <a16:creationId xmlns:a16="http://schemas.microsoft.com/office/drawing/2014/main" id="{EF7A04C4-FB03-4FB7-8626-A2FE22D833BE}"/>
              </a:ext>
            </a:extLst>
          </p:cNvPr>
          <p:cNvSpPr/>
          <p:nvPr userDrawn="1"/>
        </p:nvSpPr>
        <p:spPr>
          <a:xfrm rot="10800000">
            <a:off x="-1315977" y="1231272"/>
            <a:ext cx="5614954" cy="576601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90" name="Tijdelijke aanduiding voor afbeelding 89">
            <a:extLst>
              <a:ext uri="{FF2B5EF4-FFF2-40B4-BE49-F238E27FC236}">
                <a16:creationId xmlns:a16="http://schemas.microsoft.com/office/drawing/2014/main" id="{740CC625-2C50-44BF-9F32-BA14FE035F9E}"/>
              </a:ext>
            </a:extLst>
          </p:cNvPr>
          <p:cNvSpPr>
            <a:spLocks noGrp="1"/>
          </p:cNvSpPr>
          <p:nvPr>
            <p:ph type="pic" sz="quarter" idx="14" hasCustomPrompt="1"/>
          </p:nvPr>
        </p:nvSpPr>
        <p:spPr>
          <a:xfrm>
            <a:off x="-2400" y="0"/>
            <a:ext cx="12196800" cy="6858000"/>
          </a:xfrm>
          <a:custGeom>
            <a:avLst/>
            <a:gdLst>
              <a:gd name="connsiteX0" fmla="*/ 2042303 w 12196800"/>
              <a:gd name="connsiteY0" fmla="*/ 0 h 6858000"/>
              <a:gd name="connsiteX1" fmla="*/ 11078030 w 12196800"/>
              <a:gd name="connsiteY1" fmla="*/ 0 h 6858000"/>
              <a:gd name="connsiteX2" fmla="*/ 12196800 w 12196800"/>
              <a:gd name="connsiteY2" fmla="*/ 2607058 h 6858000"/>
              <a:gd name="connsiteX3" fmla="*/ 12196800 w 12196800"/>
              <a:gd name="connsiteY3" fmla="*/ 6858000 h 6858000"/>
              <a:gd name="connsiteX4" fmla="*/ 0 w 12196800"/>
              <a:gd name="connsiteY4" fmla="*/ 6858000 h 6858000"/>
              <a:gd name="connsiteX5" fmla="*/ 0 w 12196800"/>
              <a:gd name="connsiteY5" fmla="*/ 4759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6800" h="6858000">
                <a:moveTo>
                  <a:pt x="2042303" y="0"/>
                </a:moveTo>
                <a:lnTo>
                  <a:pt x="11078030" y="0"/>
                </a:lnTo>
                <a:lnTo>
                  <a:pt x="12196800" y="2607058"/>
                </a:lnTo>
                <a:lnTo>
                  <a:pt x="12196800" y="6858000"/>
                </a:lnTo>
                <a:lnTo>
                  <a:pt x="0" y="6858000"/>
                </a:lnTo>
                <a:lnTo>
                  <a:pt x="0" y="4759157"/>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200" i="1">
                <a:solidFill>
                  <a:schemeClr val="tx1">
                    <a:lumMod val="50000"/>
                    <a:lumOff val="50000"/>
                  </a:schemeClr>
                </a:solidFill>
              </a:defRPr>
            </a:lvl1pPr>
          </a:lstStyle>
          <a:p>
            <a:r>
              <a:rPr lang="en-GB" noProof="0"/>
              <a:t>Click icon below to add a photo.</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78" name="Tijdelijke aanduiding voor tekst 7">
            <a:extLst>
              <a:ext uri="{FF2B5EF4-FFF2-40B4-BE49-F238E27FC236}">
                <a16:creationId xmlns:a16="http://schemas.microsoft.com/office/drawing/2014/main" id="{C8450889-C420-4FB1-9B91-000102B87E2C}"/>
              </a:ext>
            </a:extLst>
          </p:cNvPr>
          <p:cNvSpPr>
            <a:spLocks noGrp="1" noChangeAspect="1"/>
          </p:cNvSpPr>
          <p:nvPr>
            <p:ph type="body" sz="quarter" idx="19" hasCustomPrompt="1"/>
          </p:nvPr>
        </p:nvSpPr>
        <p:spPr>
          <a:xfrm>
            <a:off x="1" y="4271806"/>
            <a:ext cx="12192000" cy="2586194"/>
          </a:xfrm>
          <a:prstGeom prst="rect">
            <a:avLst/>
          </a:prstGeom>
          <a:gradFill>
            <a:gsLst>
              <a:gs pos="0">
                <a:schemeClr val="tx1">
                  <a:alpha val="0"/>
                </a:schemeClr>
              </a:gs>
              <a:gs pos="100000">
                <a:schemeClr val="tx1">
                  <a:alpha val="50000"/>
                </a:schemeClr>
              </a:gs>
            </a:gsLst>
            <a:lin ang="5400000" scaled="1"/>
          </a:gradFill>
          <a:ln w="38100">
            <a:noFill/>
            <a:miter lim="800000"/>
          </a:ln>
        </p:spPr>
        <p:txBody>
          <a:bodyPr anchor="ctr"/>
          <a:lstStyle>
            <a:lvl1pPr marL="0" indent="0" algn="ctr">
              <a:buNone/>
              <a:defRPr sz="1001"/>
            </a:lvl1pPr>
          </a:lstStyle>
          <a:p>
            <a:pPr lvl="0"/>
            <a:r>
              <a:rPr lang="en-GB" noProof="0"/>
              <a:t>  </a:t>
            </a:r>
          </a:p>
        </p:txBody>
      </p:sp>
      <p:sp>
        <p:nvSpPr>
          <p:cNvPr id="2" name="Tijdelijke aanduiding voor datum 1"/>
          <p:cNvSpPr>
            <a:spLocks noGrp="1"/>
          </p:cNvSpPr>
          <p:nvPr>
            <p:ph type="dt" sz="half" idx="10"/>
          </p:nvPr>
        </p:nvSpPr>
        <p:spPr/>
        <p:txBody>
          <a:bodyPr/>
          <a:lstStyle>
            <a:lvl1pPr>
              <a:defRPr>
                <a:solidFill>
                  <a:schemeClr val="bg1">
                    <a:alpha val="60000"/>
                  </a:schemeClr>
                </a:solidFill>
              </a:defRPr>
            </a:lvl1pPr>
          </a:lstStyle>
          <a:p>
            <a:fld id="{51B59B30-A6DE-449A-BD67-76DB6D6D3D77}" type="datetime2">
              <a:rPr lang="en-GB" noProof="0" smtClean="0"/>
              <a:t>Tuesday, 02 November 2021</a:t>
            </a:fld>
            <a:endParaRPr lang="en-GB" noProof="0"/>
          </a:p>
        </p:txBody>
      </p:sp>
      <p:sp>
        <p:nvSpPr>
          <p:cNvPr id="3" name="Tijdelijke aanduiding voor voettekst 2"/>
          <p:cNvSpPr>
            <a:spLocks noGrp="1"/>
          </p:cNvSpPr>
          <p:nvPr>
            <p:ph type="ftr" sz="quarter" idx="11"/>
          </p:nvPr>
        </p:nvSpPr>
        <p:spPr>
          <a:xfrm>
            <a:off x="7983495" y="6498000"/>
            <a:ext cx="3512505" cy="360000"/>
          </a:xfrm>
        </p:spPr>
        <p:txBody>
          <a:bodyPr/>
          <a:lstStyle>
            <a:lvl1pPr>
              <a:defRPr>
                <a:solidFill>
                  <a:schemeClr val="bg1">
                    <a:alpha val="60000"/>
                  </a:schemeClr>
                </a:solidFill>
              </a:defRPr>
            </a:lvl1pPr>
          </a:lstStyle>
          <a:p>
            <a:r>
              <a:rPr lang="en-GB" noProof="0"/>
              <a:t>Insert Footer &amp; Header</a:t>
            </a:r>
          </a:p>
        </p:txBody>
      </p:sp>
      <p:sp>
        <p:nvSpPr>
          <p:cNvPr id="4" name="Tijdelijke aanduiding voor dianummer 3"/>
          <p:cNvSpPr>
            <a:spLocks noGrp="1"/>
          </p:cNvSpPr>
          <p:nvPr>
            <p:ph type="sldNum" sz="quarter" idx="12"/>
          </p:nvPr>
        </p:nvSpPr>
        <p:spPr/>
        <p:txBody>
          <a:bodyPr/>
          <a:lstStyle>
            <a:lvl1pPr>
              <a:defRPr>
                <a:solidFill>
                  <a:schemeClr val="bg1">
                    <a:alpha val="60000"/>
                  </a:schemeClr>
                </a:solidFill>
              </a:defRPr>
            </a:lvl1pPr>
          </a:lstStyle>
          <a:p>
            <a:fld id="{B502C9A5-716F-45E6-800B-D4D02CE26F90}" type="slidenum">
              <a:rPr lang="en-GB" noProof="0" smtClean="0"/>
              <a:pPr/>
              <a:t>‹#›</a:t>
            </a:fld>
            <a:endParaRPr lang="en-GB" noProof="0"/>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PHOTO</a:t>
            </a:r>
          </a:p>
        </p:txBody>
      </p:sp>
      <p:grpSp>
        <p:nvGrpSpPr>
          <p:cNvPr id="30" name="Instruction">
            <a:extLst>
              <a:ext uri="{FF2B5EF4-FFF2-40B4-BE49-F238E27FC236}">
                <a16:creationId xmlns:a16="http://schemas.microsoft.com/office/drawing/2014/main" id="{62FD97E8-A538-4893-ACCA-791B4EE2F495}"/>
              </a:ext>
            </a:extLst>
          </p:cNvPr>
          <p:cNvGrpSpPr/>
          <p:nvPr userDrawn="1"/>
        </p:nvGrpSpPr>
        <p:grpSpPr>
          <a:xfrm>
            <a:off x="12391602" y="2"/>
            <a:ext cx="3183678" cy="5340257"/>
            <a:chOff x="12391601" y="0"/>
            <a:chExt cx="3183678" cy="5340257"/>
          </a:xfrm>
        </p:grpSpPr>
        <p:grpSp>
          <p:nvGrpSpPr>
            <p:cNvPr id="31" name="Meer informatie">
              <a:extLst>
                <a:ext uri="{FF2B5EF4-FFF2-40B4-BE49-F238E27FC236}">
                  <a16:creationId xmlns:a16="http://schemas.microsoft.com/office/drawing/2014/main" id="{969843BB-9F80-49E3-AD81-646DFF24EF40}"/>
                </a:ext>
              </a:extLst>
            </p:cNvPr>
            <p:cNvGrpSpPr/>
            <p:nvPr userDrawn="1"/>
          </p:nvGrpSpPr>
          <p:grpSpPr>
            <a:xfrm>
              <a:off x="12396764" y="4556984"/>
              <a:ext cx="3178515" cy="783273"/>
              <a:chOff x="-3741486" y="3386444"/>
              <a:chExt cx="3178515" cy="783273"/>
            </a:xfrm>
          </p:grpSpPr>
          <p:sp>
            <p:nvSpPr>
              <p:cNvPr id="71" name="Freeform 101">
                <a:extLst>
                  <a:ext uri="{FF2B5EF4-FFF2-40B4-BE49-F238E27FC236}">
                    <a16:creationId xmlns:a16="http://schemas.microsoft.com/office/drawing/2014/main" id="{8CCF1EA8-3773-492A-9C22-30F897E2D525}"/>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72" name="Rechthoek 71">
                <a:extLst>
                  <a:ext uri="{FF2B5EF4-FFF2-40B4-BE49-F238E27FC236}">
                    <a16:creationId xmlns:a16="http://schemas.microsoft.com/office/drawing/2014/main" id="{F3368553-1140-4940-815E-CC974C6D2F0E}"/>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73" name="Rechte verbindingslijn 72">
                <a:extLst>
                  <a:ext uri="{FF2B5EF4-FFF2-40B4-BE49-F238E27FC236}">
                    <a16:creationId xmlns:a16="http://schemas.microsoft.com/office/drawing/2014/main" id="{89B4206D-A7D0-44DC-8CBD-98B82F48CED6}"/>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32" name="Rechthoek 31">
              <a:extLst>
                <a:ext uri="{FF2B5EF4-FFF2-40B4-BE49-F238E27FC236}">
                  <a16:creationId xmlns:a16="http://schemas.microsoft.com/office/drawing/2014/main" id="{032736F7-911A-4057-8954-84716FD8C7F7}"/>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image</a:t>
              </a:r>
            </a:p>
          </p:txBody>
        </p:sp>
        <p:sp>
          <p:nvSpPr>
            <p:cNvPr id="33" name="Ovaal 32">
              <a:extLst>
                <a:ext uri="{FF2B5EF4-FFF2-40B4-BE49-F238E27FC236}">
                  <a16:creationId xmlns:a16="http://schemas.microsoft.com/office/drawing/2014/main" id="{6EB65A2A-3B3D-4A8E-B8B7-066F773E4B9E}"/>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4" name="Rechte verbindingslijn 33">
              <a:extLst>
                <a:ext uri="{FF2B5EF4-FFF2-40B4-BE49-F238E27FC236}">
                  <a16:creationId xmlns:a16="http://schemas.microsoft.com/office/drawing/2014/main" id="{9E2AA3DA-FD97-44AA-BB5B-F19083809BB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5" name="Rechte verbindingslijn 34">
              <a:extLst>
                <a:ext uri="{FF2B5EF4-FFF2-40B4-BE49-F238E27FC236}">
                  <a16:creationId xmlns:a16="http://schemas.microsoft.com/office/drawing/2014/main" id="{75AF64B3-4BAF-43AC-8AD1-3F85244CA349}"/>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6" name="Rechthoek 35">
              <a:extLst>
                <a:ext uri="{FF2B5EF4-FFF2-40B4-BE49-F238E27FC236}">
                  <a16:creationId xmlns:a16="http://schemas.microsoft.com/office/drawing/2014/main" id="{8B1F8070-4C2D-4223-A8F0-74B2B58A9812}"/>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image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image.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BC6DF7D9-B26E-4DCF-9567-17CC9648F489}"/>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38" name="Ovaal 37">
              <a:extLst>
                <a:ext uri="{FF2B5EF4-FFF2-40B4-BE49-F238E27FC236}">
                  <a16:creationId xmlns:a16="http://schemas.microsoft.com/office/drawing/2014/main" id="{1D90C983-2B62-4134-8BA0-CADF53A13D54}"/>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9" name="Rechthoek 38">
              <a:extLst>
                <a:ext uri="{FF2B5EF4-FFF2-40B4-BE49-F238E27FC236}">
                  <a16:creationId xmlns:a16="http://schemas.microsoft.com/office/drawing/2014/main" id="{838EC14A-38FE-4E7F-9695-F7CCFBBF05C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image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40" name="Groep 39">
              <a:extLst>
                <a:ext uri="{FF2B5EF4-FFF2-40B4-BE49-F238E27FC236}">
                  <a16:creationId xmlns:a16="http://schemas.microsoft.com/office/drawing/2014/main" id="{A4B2080F-AE22-4DEA-8B40-03329B9667FD}"/>
                </a:ext>
              </a:extLst>
            </p:cNvPr>
            <p:cNvGrpSpPr/>
            <p:nvPr userDrawn="1"/>
          </p:nvGrpSpPr>
          <p:grpSpPr>
            <a:xfrm>
              <a:off x="12757282" y="2184550"/>
              <a:ext cx="825500" cy="209550"/>
              <a:chOff x="13504624" y="2482850"/>
              <a:chExt cx="825500" cy="209550"/>
            </a:xfrm>
          </p:grpSpPr>
          <p:sp>
            <p:nvSpPr>
              <p:cNvPr id="68" name="Rechthoek 67">
                <a:extLst>
                  <a:ext uri="{FF2B5EF4-FFF2-40B4-BE49-F238E27FC236}">
                    <a16:creationId xmlns:a16="http://schemas.microsoft.com/office/drawing/2014/main" id="{7B75CE63-C686-4535-B0B3-0333E99A3D5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Insert</a:t>
                </a:r>
              </a:p>
            </p:txBody>
          </p:sp>
          <p:cxnSp>
            <p:nvCxnSpPr>
              <p:cNvPr id="69" name="Rechte verbindingslijn 68">
                <a:extLst>
                  <a:ext uri="{FF2B5EF4-FFF2-40B4-BE49-F238E27FC236}">
                    <a16:creationId xmlns:a16="http://schemas.microsoft.com/office/drawing/2014/main" id="{30741CF2-483B-49F5-AC80-EDA48B37FCD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0" name="Gelijkbenige driehoek 69">
                <a:extLst>
                  <a:ext uri="{FF2B5EF4-FFF2-40B4-BE49-F238E27FC236}">
                    <a16:creationId xmlns:a16="http://schemas.microsoft.com/office/drawing/2014/main" id="{65EC2B42-E717-410D-834F-717C8482E31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41" name="Groep 40">
              <a:extLst>
                <a:ext uri="{FF2B5EF4-FFF2-40B4-BE49-F238E27FC236}">
                  <a16:creationId xmlns:a16="http://schemas.microsoft.com/office/drawing/2014/main" id="{AB35B856-DFAD-4FD1-A76E-F38DC4221A68}"/>
                </a:ext>
              </a:extLst>
            </p:cNvPr>
            <p:cNvGrpSpPr/>
            <p:nvPr userDrawn="1"/>
          </p:nvGrpSpPr>
          <p:grpSpPr>
            <a:xfrm>
              <a:off x="12757282" y="1141626"/>
              <a:ext cx="294789" cy="318834"/>
              <a:chOff x="14466489" y="1001522"/>
              <a:chExt cx="290627" cy="314333"/>
            </a:xfrm>
          </p:grpSpPr>
          <p:sp>
            <p:nvSpPr>
              <p:cNvPr id="62" name="Rechthoek 61">
                <a:extLst>
                  <a:ext uri="{FF2B5EF4-FFF2-40B4-BE49-F238E27FC236}">
                    <a16:creationId xmlns:a16="http://schemas.microsoft.com/office/drawing/2014/main" id="{8217ED10-F6AE-4CED-AFDD-7FC3CFBD4C1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63" name="Ovaal 62">
                <a:extLst>
                  <a:ext uri="{FF2B5EF4-FFF2-40B4-BE49-F238E27FC236}">
                    <a16:creationId xmlns:a16="http://schemas.microsoft.com/office/drawing/2014/main" id="{368B912B-3CF6-4547-954E-DEC4269A306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64" name="Vrije vorm: vorm 63">
                <a:extLst>
                  <a:ext uri="{FF2B5EF4-FFF2-40B4-BE49-F238E27FC236}">
                    <a16:creationId xmlns:a16="http://schemas.microsoft.com/office/drawing/2014/main" id="{EE7C537B-9D8A-42FF-B471-8E511E6BAAD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65" name="Rechthoek: afgeronde hoeken 64">
                <a:extLst>
                  <a:ext uri="{FF2B5EF4-FFF2-40B4-BE49-F238E27FC236}">
                    <a16:creationId xmlns:a16="http://schemas.microsoft.com/office/drawing/2014/main" id="{232A2A0E-0BBB-46A2-B68B-15B8E7CDBBB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cxnSp>
            <p:nvCxnSpPr>
              <p:cNvPr id="66" name="Rechte verbindingslijn 65">
                <a:extLst>
                  <a:ext uri="{FF2B5EF4-FFF2-40B4-BE49-F238E27FC236}">
                    <a16:creationId xmlns:a16="http://schemas.microsoft.com/office/drawing/2014/main" id="{C63C0210-288D-4724-B5BD-934B8BC3C7B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Rechte verbindingslijn 66">
                <a:extLst>
                  <a:ext uri="{FF2B5EF4-FFF2-40B4-BE49-F238E27FC236}">
                    <a16:creationId xmlns:a16="http://schemas.microsoft.com/office/drawing/2014/main" id="{87D48257-1297-46A1-83E0-F9038EAE3907}"/>
                  </a:ext>
                </a:extLst>
              </p:cNvPr>
              <p:cNvCxnSpPr>
                <a:cxnSpLocks/>
                <a:stCxn id="6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2" name="Ovaal 41">
              <a:extLst>
                <a:ext uri="{FF2B5EF4-FFF2-40B4-BE49-F238E27FC236}">
                  <a16:creationId xmlns:a16="http://schemas.microsoft.com/office/drawing/2014/main" id="{12DDC30E-499E-43B5-BC85-EA756689A372}"/>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3" name="Rechthoek 42">
              <a:extLst>
                <a:ext uri="{FF2B5EF4-FFF2-40B4-BE49-F238E27FC236}">
                  <a16:creationId xmlns:a16="http://schemas.microsoft.com/office/drawing/2014/main" id="{5DDE2D60-5353-469F-9BDD-81FAB25523FC}"/>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To scale or drag the image, go to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‘Picture Tools - Format’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and click on</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the button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‘Crop’</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Scale the image with the spheres and scale the image frame with the corners.</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44" name="Rechte verbindingslijn 43">
              <a:extLst>
                <a:ext uri="{FF2B5EF4-FFF2-40B4-BE49-F238E27FC236}">
                  <a16:creationId xmlns:a16="http://schemas.microsoft.com/office/drawing/2014/main" id="{8B162AA1-2B4F-444F-B1BA-ACF2731303FA}"/>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45" name="Groep 44">
              <a:extLst>
                <a:ext uri="{FF2B5EF4-FFF2-40B4-BE49-F238E27FC236}">
                  <a16:creationId xmlns:a16="http://schemas.microsoft.com/office/drawing/2014/main" id="{A86F4CBD-52FD-4E83-823D-60AC44BEA95D}"/>
                </a:ext>
              </a:extLst>
            </p:cNvPr>
            <p:cNvGrpSpPr/>
            <p:nvPr userDrawn="1"/>
          </p:nvGrpSpPr>
          <p:grpSpPr>
            <a:xfrm>
              <a:off x="12696514" y="3701158"/>
              <a:ext cx="514284" cy="612918"/>
              <a:chOff x="12682980" y="3403241"/>
              <a:chExt cx="622284" cy="741632"/>
            </a:xfrm>
          </p:grpSpPr>
          <p:grpSp>
            <p:nvGrpSpPr>
              <p:cNvPr id="46" name="Groep 45">
                <a:extLst>
                  <a:ext uri="{FF2B5EF4-FFF2-40B4-BE49-F238E27FC236}">
                    <a16:creationId xmlns:a16="http://schemas.microsoft.com/office/drawing/2014/main" id="{E938C366-5A12-4A04-9AF3-E8042ADE4A99}"/>
                  </a:ext>
                </a:extLst>
              </p:cNvPr>
              <p:cNvGrpSpPr/>
              <p:nvPr userDrawn="1"/>
            </p:nvGrpSpPr>
            <p:grpSpPr>
              <a:xfrm>
                <a:off x="12771568" y="3403241"/>
                <a:ext cx="467138" cy="448489"/>
                <a:chOff x="12782195" y="3403241"/>
                <a:chExt cx="467138" cy="448489"/>
              </a:xfrm>
            </p:grpSpPr>
            <p:grpSp>
              <p:nvGrpSpPr>
                <p:cNvPr id="49" name="Groep 48">
                  <a:extLst>
                    <a:ext uri="{FF2B5EF4-FFF2-40B4-BE49-F238E27FC236}">
                      <a16:creationId xmlns:a16="http://schemas.microsoft.com/office/drawing/2014/main" id="{B0709DA7-C6BD-4A4D-B02C-49DC4E1A5A42}"/>
                    </a:ext>
                  </a:extLst>
                </p:cNvPr>
                <p:cNvGrpSpPr/>
                <p:nvPr userDrawn="1"/>
              </p:nvGrpSpPr>
              <p:grpSpPr>
                <a:xfrm>
                  <a:off x="12782195" y="3403241"/>
                  <a:ext cx="412967" cy="393907"/>
                  <a:chOff x="13554906" y="3320109"/>
                  <a:chExt cx="443906" cy="423419"/>
                </a:xfrm>
              </p:grpSpPr>
              <p:grpSp>
                <p:nvGrpSpPr>
                  <p:cNvPr id="56" name="Groep 55">
                    <a:extLst>
                      <a:ext uri="{FF2B5EF4-FFF2-40B4-BE49-F238E27FC236}">
                        <a16:creationId xmlns:a16="http://schemas.microsoft.com/office/drawing/2014/main" id="{331CC942-77C2-4001-BB48-FB379FF169E9}"/>
                      </a:ext>
                    </a:extLst>
                  </p:cNvPr>
                  <p:cNvGrpSpPr/>
                  <p:nvPr userDrawn="1"/>
                </p:nvGrpSpPr>
                <p:grpSpPr>
                  <a:xfrm>
                    <a:off x="13554906" y="3320109"/>
                    <a:ext cx="443906" cy="423419"/>
                    <a:chOff x="12909684" y="1276143"/>
                    <a:chExt cx="443906" cy="423419"/>
                  </a:xfrm>
                </p:grpSpPr>
                <p:sp>
                  <p:nvSpPr>
                    <p:cNvPr id="59" name="Rechthoek 58">
                      <a:extLst>
                        <a:ext uri="{FF2B5EF4-FFF2-40B4-BE49-F238E27FC236}">
                          <a16:creationId xmlns:a16="http://schemas.microsoft.com/office/drawing/2014/main" id="{B5AF0048-D55C-485A-B1B1-B31AC840803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60" name="Rechthoek 59">
                      <a:extLst>
                        <a:ext uri="{FF2B5EF4-FFF2-40B4-BE49-F238E27FC236}">
                          <a16:creationId xmlns:a16="http://schemas.microsoft.com/office/drawing/2014/main" id="{F3956D05-AEE6-447F-B82B-EEE4D65A02E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61" name="Ovaal 60">
                      <a:extLst>
                        <a:ext uri="{FF2B5EF4-FFF2-40B4-BE49-F238E27FC236}">
                          <a16:creationId xmlns:a16="http://schemas.microsoft.com/office/drawing/2014/main" id="{765DA625-3D5D-4FC6-908A-E2E0D5E822A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pic>
                <p:nvPicPr>
                  <p:cNvPr id="57" name="Afbeelding 56">
                    <a:extLst>
                      <a:ext uri="{FF2B5EF4-FFF2-40B4-BE49-F238E27FC236}">
                        <a16:creationId xmlns:a16="http://schemas.microsoft.com/office/drawing/2014/main" id="{5D411319-3FD8-46B5-B8B3-AFF6E736D1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F264AB65-61F5-40FF-8B57-F577F5DA1FE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50" name="Groep 49">
                  <a:extLst>
                    <a:ext uri="{FF2B5EF4-FFF2-40B4-BE49-F238E27FC236}">
                      <a16:creationId xmlns:a16="http://schemas.microsoft.com/office/drawing/2014/main" id="{A8CE92BB-7E79-476F-9440-9BA5A0A47D1C}"/>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8319DEC5-3E0B-47BC-B476-278BEC43C8F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55" name="Rechthoek 54">
                    <a:extLst>
                      <a:ext uri="{FF2B5EF4-FFF2-40B4-BE49-F238E27FC236}">
                        <a16:creationId xmlns:a16="http://schemas.microsoft.com/office/drawing/2014/main" id="{BE7CEF80-BEC7-4F40-BAFD-FDB32A5EB47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51" name="Groep 50">
                  <a:extLst>
                    <a:ext uri="{FF2B5EF4-FFF2-40B4-BE49-F238E27FC236}">
                      <a16:creationId xmlns:a16="http://schemas.microsoft.com/office/drawing/2014/main" id="{682319AD-AD9A-4CE5-8025-BE1FEBEF2179}"/>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F7E97EE1-4435-4367-BBB9-22ED398549A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53" name="Rechthoek 52">
                    <a:extLst>
                      <a:ext uri="{FF2B5EF4-FFF2-40B4-BE49-F238E27FC236}">
                        <a16:creationId xmlns:a16="http://schemas.microsoft.com/office/drawing/2014/main" id="{3B0A7854-51BF-4B69-9656-CB41ED87CA1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47" name="Rechthoek 46">
                <a:extLst>
                  <a:ext uri="{FF2B5EF4-FFF2-40B4-BE49-F238E27FC236}">
                    <a16:creationId xmlns:a16="http://schemas.microsoft.com/office/drawing/2014/main" id="{7F120A18-06DD-4463-908C-7251900D99CE}"/>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1"/>
                  </a:spcBef>
                  <a:spcAft>
                    <a:spcPts val="601"/>
                  </a:spcAft>
                </a:pPr>
                <a:r>
                  <a:rPr lang="en-GB" sz="900" b="0" noProof="0">
                    <a:solidFill>
                      <a:schemeClr val="tx1"/>
                    </a:solidFill>
                    <a:latin typeface="Arial" panose="020B0604020202020204" pitchFamily="34" charset="0"/>
                    <a:cs typeface="Arial" panose="020B0604020202020204" pitchFamily="34" charset="0"/>
                  </a:rPr>
                  <a:t>Crop</a:t>
                </a:r>
              </a:p>
            </p:txBody>
          </p:sp>
          <p:sp>
            <p:nvSpPr>
              <p:cNvPr id="48" name="Gelijkbenige driehoek 47">
                <a:extLst>
                  <a:ext uri="{FF2B5EF4-FFF2-40B4-BE49-F238E27FC236}">
                    <a16:creationId xmlns:a16="http://schemas.microsoft.com/office/drawing/2014/main" id="{2282097C-7A1A-4CED-9243-8B3A62A22604}"/>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76" name="Tijdelijke aanduiding voor tekst 20">
            <a:extLst>
              <a:ext uri="{FF2B5EF4-FFF2-40B4-BE49-F238E27FC236}">
                <a16:creationId xmlns:a16="http://schemas.microsoft.com/office/drawing/2014/main" id="{D81CBBE0-7A2C-49C3-A145-82241C486262}"/>
              </a:ext>
            </a:extLst>
          </p:cNvPr>
          <p:cNvSpPr>
            <a:spLocks noGrp="1"/>
          </p:cNvSpPr>
          <p:nvPr>
            <p:ph type="body" sz="quarter" idx="20" hasCustomPrompt="1"/>
          </p:nvPr>
        </p:nvSpPr>
        <p:spPr>
          <a:xfrm>
            <a:off x="398706" y="308237"/>
            <a:ext cx="989033" cy="264467"/>
          </a:xfrm>
          <a:prstGeom prst="rect">
            <a:avLst/>
          </a:prstGeom>
          <a:blipFill>
            <a:blip r:embed="rId4"/>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168" name="Text Placeholder 8">
            <a:extLst>
              <a:ext uri="{FF2B5EF4-FFF2-40B4-BE49-F238E27FC236}">
                <a16:creationId xmlns:a16="http://schemas.microsoft.com/office/drawing/2014/main" id="{7282A0A9-D5CF-4E07-B290-5D4ABE84454C}"/>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bg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6" name="Title 5">
            <a:extLst>
              <a:ext uri="{FF2B5EF4-FFF2-40B4-BE49-F238E27FC236}">
                <a16:creationId xmlns:a16="http://schemas.microsoft.com/office/drawing/2014/main" id="{CC2C9B2E-6349-4AF8-812E-ED47568BCDCD}"/>
              </a:ext>
            </a:extLst>
          </p:cNvPr>
          <p:cNvSpPr>
            <a:spLocks noGrp="1"/>
          </p:cNvSpPr>
          <p:nvPr>
            <p:ph type="title" hasCustomPrompt="1"/>
          </p:nvPr>
        </p:nvSpPr>
        <p:spPr>
          <a:xfrm>
            <a:off x="696000" y="4015597"/>
            <a:ext cx="8536901" cy="2123265"/>
          </a:xfrm>
        </p:spPr>
        <p:txBody>
          <a:bodyPr anchor="ctr" anchorCtr="0"/>
          <a:lstStyle>
            <a:lvl1pPr>
              <a:defRPr sz="6000">
                <a:solidFill>
                  <a:schemeClr val="bg1"/>
                </a:solidFill>
              </a:defRPr>
            </a:lvl1pPr>
          </a:lstStyle>
          <a:p>
            <a:r>
              <a:rPr lang="en-GB" noProof="0"/>
              <a:t>Title Headers</a:t>
            </a:r>
          </a:p>
        </p:txBody>
      </p:sp>
      <p:grpSp>
        <p:nvGrpSpPr>
          <p:cNvPr id="166" name="INSTRUCTION">
            <a:extLst>
              <a:ext uri="{FF2B5EF4-FFF2-40B4-BE49-F238E27FC236}">
                <a16:creationId xmlns:a16="http://schemas.microsoft.com/office/drawing/2014/main" id="{B6C0681C-0723-4548-B60B-92C992EBF3FC}"/>
              </a:ext>
            </a:extLst>
          </p:cNvPr>
          <p:cNvGrpSpPr/>
          <p:nvPr userDrawn="1"/>
        </p:nvGrpSpPr>
        <p:grpSpPr>
          <a:xfrm>
            <a:off x="-3437547" y="1434"/>
            <a:ext cx="3194765" cy="6470299"/>
            <a:chOff x="-3437547" y="1434"/>
            <a:chExt cx="3194765" cy="6470299"/>
          </a:xfrm>
        </p:grpSpPr>
        <p:cxnSp>
          <p:nvCxnSpPr>
            <p:cNvPr id="167" name="Rechte verbindingslijn 146">
              <a:extLst>
                <a:ext uri="{FF2B5EF4-FFF2-40B4-BE49-F238E27FC236}">
                  <a16:creationId xmlns:a16="http://schemas.microsoft.com/office/drawing/2014/main" id="{E9200901-D3B4-4742-A4B3-90BC9476169E}"/>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70" name="Ovaal 221">
              <a:extLst>
                <a:ext uri="{FF2B5EF4-FFF2-40B4-BE49-F238E27FC236}">
                  <a16:creationId xmlns:a16="http://schemas.microsoft.com/office/drawing/2014/main" id="{F1636E36-3805-4578-A1BB-7DDD500D05F3}"/>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1" name="Ovaal 222">
              <a:extLst>
                <a:ext uri="{FF2B5EF4-FFF2-40B4-BE49-F238E27FC236}">
                  <a16:creationId xmlns:a16="http://schemas.microsoft.com/office/drawing/2014/main" id="{12B49984-E8FB-4479-BDBC-F66F69A65382}"/>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73" name="Ovaal 224">
              <a:extLst>
                <a:ext uri="{FF2B5EF4-FFF2-40B4-BE49-F238E27FC236}">
                  <a16:creationId xmlns:a16="http://schemas.microsoft.com/office/drawing/2014/main" id="{90D19C42-4AA6-436E-B627-09A033586FF6}"/>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74" name="Ovaal 225">
              <a:extLst>
                <a:ext uri="{FF2B5EF4-FFF2-40B4-BE49-F238E27FC236}">
                  <a16:creationId xmlns:a16="http://schemas.microsoft.com/office/drawing/2014/main" id="{FE805DAB-956E-4BA2-892F-0D5A8FC999DC}"/>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75" name="Meer informatie">
              <a:extLst>
                <a:ext uri="{FF2B5EF4-FFF2-40B4-BE49-F238E27FC236}">
                  <a16:creationId xmlns:a16="http://schemas.microsoft.com/office/drawing/2014/main" id="{9D22BCCB-3AEC-441F-B5AC-356AAC9B3C71}"/>
                </a:ext>
              </a:extLst>
            </p:cNvPr>
            <p:cNvGrpSpPr/>
            <p:nvPr userDrawn="1"/>
          </p:nvGrpSpPr>
          <p:grpSpPr>
            <a:xfrm>
              <a:off x="-3421298" y="5676071"/>
              <a:ext cx="3178515" cy="795662"/>
              <a:chOff x="-3741486" y="3387723"/>
              <a:chExt cx="3178515" cy="795662"/>
            </a:xfrm>
          </p:grpSpPr>
          <p:sp>
            <p:nvSpPr>
              <p:cNvPr id="239" name="Freeform 101">
                <a:extLst>
                  <a:ext uri="{FF2B5EF4-FFF2-40B4-BE49-F238E27FC236}">
                    <a16:creationId xmlns:a16="http://schemas.microsoft.com/office/drawing/2014/main" id="{CDC2CB5C-E719-4CB5-96E7-FC8F0C13AA46}"/>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40" name="Rechthoek 291">
                <a:extLst>
                  <a:ext uri="{FF2B5EF4-FFF2-40B4-BE49-F238E27FC236}">
                    <a16:creationId xmlns:a16="http://schemas.microsoft.com/office/drawing/2014/main" id="{37AE5B83-94B9-41F6-BF18-F9762BB2273E}"/>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41" name="Rechte verbindingslijn 292">
                <a:extLst>
                  <a:ext uri="{FF2B5EF4-FFF2-40B4-BE49-F238E27FC236}">
                    <a16:creationId xmlns:a16="http://schemas.microsoft.com/office/drawing/2014/main" id="{C4BC2AE5-5C7E-4CCF-B4EF-0B0145A30490}"/>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76" name="Rechthoek 227">
              <a:extLst>
                <a:ext uri="{FF2B5EF4-FFF2-40B4-BE49-F238E27FC236}">
                  <a16:creationId xmlns:a16="http://schemas.microsoft.com/office/drawing/2014/main" id="{A17714B7-75BC-4511-B439-4A23BCD0100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7" name="Ovaal 228">
              <a:extLst>
                <a:ext uri="{FF2B5EF4-FFF2-40B4-BE49-F238E27FC236}">
                  <a16:creationId xmlns:a16="http://schemas.microsoft.com/office/drawing/2014/main" id="{DD3306EB-7CE4-4CAD-9459-F41936D280B5}"/>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8" name="Rechte verbindingslijn 229">
              <a:extLst>
                <a:ext uri="{FF2B5EF4-FFF2-40B4-BE49-F238E27FC236}">
                  <a16:creationId xmlns:a16="http://schemas.microsoft.com/office/drawing/2014/main" id="{5A272833-CAB2-4DC7-A044-09973C15C6AA}"/>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9" name="Groep 230">
              <a:extLst>
                <a:ext uri="{FF2B5EF4-FFF2-40B4-BE49-F238E27FC236}">
                  <a16:creationId xmlns:a16="http://schemas.microsoft.com/office/drawing/2014/main" id="{CF7B7261-F161-4ABF-A7AB-24AFCBB3706F}"/>
                </a:ext>
              </a:extLst>
            </p:cNvPr>
            <p:cNvGrpSpPr/>
            <p:nvPr userDrawn="1"/>
          </p:nvGrpSpPr>
          <p:grpSpPr>
            <a:xfrm>
              <a:off x="-3437547" y="349413"/>
              <a:ext cx="2933825" cy="558875"/>
              <a:chOff x="-3419346" y="368233"/>
              <a:chExt cx="3904920" cy="743862"/>
            </a:xfrm>
          </p:grpSpPr>
          <p:sp>
            <p:nvSpPr>
              <p:cNvPr id="187" name="Rechthoek 238">
                <a:extLst>
                  <a:ext uri="{FF2B5EF4-FFF2-40B4-BE49-F238E27FC236}">
                    <a16:creationId xmlns:a16="http://schemas.microsoft.com/office/drawing/2014/main" id="{C75FC705-0378-46F6-8573-45F3788A6105}"/>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8" name="Rechte verbindingslijn 239">
                <a:extLst>
                  <a:ext uri="{FF2B5EF4-FFF2-40B4-BE49-F238E27FC236}">
                    <a16:creationId xmlns:a16="http://schemas.microsoft.com/office/drawing/2014/main" id="{373A7B5D-FC58-46C9-AF02-CD98D0CAEBD8}"/>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240">
                <a:extLst>
                  <a:ext uri="{FF2B5EF4-FFF2-40B4-BE49-F238E27FC236}">
                    <a16:creationId xmlns:a16="http://schemas.microsoft.com/office/drawing/2014/main" id="{2247B0AA-04E2-4BF1-8672-6C6CFF7EEB0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0" name="Rechthoek 241">
                <a:extLst>
                  <a:ext uri="{FF2B5EF4-FFF2-40B4-BE49-F238E27FC236}">
                    <a16:creationId xmlns:a16="http://schemas.microsoft.com/office/drawing/2014/main" id="{3D6ABA6C-7C68-42C2-9693-46CE8A0535E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91" name="Groep 242">
                <a:extLst>
                  <a:ext uri="{FF2B5EF4-FFF2-40B4-BE49-F238E27FC236}">
                    <a16:creationId xmlns:a16="http://schemas.microsoft.com/office/drawing/2014/main" id="{EA93F5B6-C18E-4058-A50B-A29C3C300E21}"/>
                  </a:ext>
                </a:extLst>
              </p:cNvPr>
              <p:cNvGrpSpPr/>
              <p:nvPr userDrawn="1"/>
            </p:nvGrpSpPr>
            <p:grpSpPr>
              <a:xfrm>
                <a:off x="-3002834" y="720303"/>
                <a:ext cx="182598" cy="143759"/>
                <a:chOff x="-3310843" y="700986"/>
                <a:chExt cx="182598" cy="143759"/>
              </a:xfrm>
            </p:grpSpPr>
            <p:grpSp>
              <p:nvGrpSpPr>
                <p:cNvPr id="230" name="Groep 281">
                  <a:extLst>
                    <a:ext uri="{FF2B5EF4-FFF2-40B4-BE49-F238E27FC236}">
                      <a16:creationId xmlns:a16="http://schemas.microsoft.com/office/drawing/2014/main" id="{0200A875-5EFA-471F-973B-2D8E488A84BC}"/>
                    </a:ext>
                  </a:extLst>
                </p:cNvPr>
                <p:cNvGrpSpPr/>
                <p:nvPr userDrawn="1"/>
              </p:nvGrpSpPr>
              <p:grpSpPr>
                <a:xfrm>
                  <a:off x="-3310843" y="700986"/>
                  <a:ext cx="182598" cy="143759"/>
                  <a:chOff x="-3310843" y="700986"/>
                  <a:chExt cx="182598" cy="143759"/>
                </a:xfrm>
              </p:grpSpPr>
              <p:cxnSp>
                <p:nvCxnSpPr>
                  <p:cNvPr id="234" name="Rechte verbindingslijn 285">
                    <a:extLst>
                      <a:ext uri="{FF2B5EF4-FFF2-40B4-BE49-F238E27FC236}">
                        <a16:creationId xmlns:a16="http://schemas.microsoft.com/office/drawing/2014/main" id="{F9B56540-C7D5-43E1-8089-6539AA361BC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5" name="Rechte verbindingslijn 286">
                    <a:extLst>
                      <a:ext uri="{FF2B5EF4-FFF2-40B4-BE49-F238E27FC236}">
                        <a16:creationId xmlns:a16="http://schemas.microsoft.com/office/drawing/2014/main" id="{1C71FC86-3534-4D81-855D-DDC0CAEF694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6" name="Rechte verbindingslijn 287">
                    <a:extLst>
                      <a:ext uri="{FF2B5EF4-FFF2-40B4-BE49-F238E27FC236}">
                        <a16:creationId xmlns:a16="http://schemas.microsoft.com/office/drawing/2014/main" id="{F093C968-BECE-4D10-B127-E9D8FC1D83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7" name="Rechte verbindingslijn 288">
                    <a:extLst>
                      <a:ext uri="{FF2B5EF4-FFF2-40B4-BE49-F238E27FC236}">
                        <a16:creationId xmlns:a16="http://schemas.microsoft.com/office/drawing/2014/main" id="{1DBFD2F7-5CD2-471F-9824-EB921DCC75D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8" name="Rechte verbindingslijn 289">
                    <a:extLst>
                      <a:ext uri="{FF2B5EF4-FFF2-40B4-BE49-F238E27FC236}">
                        <a16:creationId xmlns:a16="http://schemas.microsoft.com/office/drawing/2014/main" id="{719C1476-FBE7-4808-B13C-6DD0A38E4DB7}"/>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1" name="Groep 282">
                  <a:extLst>
                    <a:ext uri="{FF2B5EF4-FFF2-40B4-BE49-F238E27FC236}">
                      <a16:creationId xmlns:a16="http://schemas.microsoft.com/office/drawing/2014/main" id="{F54F0323-2CA7-4B4C-88F8-FA1C91C810EF}"/>
                    </a:ext>
                  </a:extLst>
                </p:cNvPr>
                <p:cNvGrpSpPr/>
                <p:nvPr userDrawn="1"/>
              </p:nvGrpSpPr>
              <p:grpSpPr>
                <a:xfrm flipH="1">
                  <a:off x="-3310774" y="735854"/>
                  <a:ext cx="88801" cy="72568"/>
                  <a:chOff x="-2091059" y="1395403"/>
                  <a:chExt cx="157316" cy="128558"/>
                </a:xfrm>
              </p:grpSpPr>
              <p:sp>
                <p:nvSpPr>
                  <p:cNvPr id="232" name="Rechthoek 283">
                    <a:extLst>
                      <a:ext uri="{FF2B5EF4-FFF2-40B4-BE49-F238E27FC236}">
                        <a16:creationId xmlns:a16="http://schemas.microsoft.com/office/drawing/2014/main" id="{0CA67B64-A8DC-455E-8A14-1FCB802704D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3" name="Pijl: punthaak 284">
                    <a:extLst>
                      <a:ext uri="{FF2B5EF4-FFF2-40B4-BE49-F238E27FC236}">
                        <a16:creationId xmlns:a16="http://schemas.microsoft.com/office/drawing/2014/main" id="{9AA71113-9DFE-4D7B-BBBA-2681D1FA925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92" name="Groep 243">
                <a:extLst>
                  <a:ext uri="{FF2B5EF4-FFF2-40B4-BE49-F238E27FC236}">
                    <a16:creationId xmlns:a16="http://schemas.microsoft.com/office/drawing/2014/main" id="{F2C2D016-942F-47D3-AC8E-6C25FF81B90D}"/>
                  </a:ext>
                </a:extLst>
              </p:cNvPr>
              <p:cNvGrpSpPr/>
              <p:nvPr userDrawn="1"/>
            </p:nvGrpSpPr>
            <p:grpSpPr>
              <a:xfrm>
                <a:off x="-3326107" y="720303"/>
                <a:ext cx="182598" cy="143759"/>
                <a:chOff x="-3634116" y="700986"/>
                <a:chExt cx="182598" cy="143759"/>
              </a:xfrm>
            </p:grpSpPr>
            <p:grpSp>
              <p:nvGrpSpPr>
                <p:cNvPr id="221" name="Groep 272">
                  <a:extLst>
                    <a:ext uri="{FF2B5EF4-FFF2-40B4-BE49-F238E27FC236}">
                      <a16:creationId xmlns:a16="http://schemas.microsoft.com/office/drawing/2014/main" id="{A2D97BDD-B74D-4148-9327-5DB40DCD0B1A}"/>
                    </a:ext>
                  </a:extLst>
                </p:cNvPr>
                <p:cNvGrpSpPr/>
                <p:nvPr userDrawn="1"/>
              </p:nvGrpSpPr>
              <p:grpSpPr>
                <a:xfrm>
                  <a:off x="-3634116" y="700986"/>
                  <a:ext cx="182598" cy="143759"/>
                  <a:chOff x="-3634116" y="700986"/>
                  <a:chExt cx="182598" cy="143759"/>
                </a:xfrm>
              </p:grpSpPr>
              <p:cxnSp>
                <p:nvCxnSpPr>
                  <p:cNvPr id="225" name="Rechte verbindingslijn 276">
                    <a:extLst>
                      <a:ext uri="{FF2B5EF4-FFF2-40B4-BE49-F238E27FC236}">
                        <a16:creationId xmlns:a16="http://schemas.microsoft.com/office/drawing/2014/main" id="{B0209498-AC6A-4FB2-A5DE-97FDB60B3EF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6" name="Rechte verbindingslijn 277">
                    <a:extLst>
                      <a:ext uri="{FF2B5EF4-FFF2-40B4-BE49-F238E27FC236}">
                        <a16:creationId xmlns:a16="http://schemas.microsoft.com/office/drawing/2014/main" id="{C36C9041-BD08-443B-B588-2FA8956D860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7" name="Rechte verbindingslijn 278">
                    <a:extLst>
                      <a:ext uri="{FF2B5EF4-FFF2-40B4-BE49-F238E27FC236}">
                        <a16:creationId xmlns:a16="http://schemas.microsoft.com/office/drawing/2014/main" id="{0032EC56-D130-4B6C-A6A2-4DACBDF7C08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8" name="Rechte verbindingslijn 279">
                    <a:extLst>
                      <a:ext uri="{FF2B5EF4-FFF2-40B4-BE49-F238E27FC236}">
                        <a16:creationId xmlns:a16="http://schemas.microsoft.com/office/drawing/2014/main" id="{2A2B24FA-EF58-4632-A15C-2B54C785538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9" name="Rechte verbindingslijn 280">
                    <a:extLst>
                      <a:ext uri="{FF2B5EF4-FFF2-40B4-BE49-F238E27FC236}">
                        <a16:creationId xmlns:a16="http://schemas.microsoft.com/office/drawing/2014/main" id="{4614A4DE-376C-4863-B0AE-31E238AEA60B}"/>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2" name="Groep 273">
                  <a:extLst>
                    <a:ext uri="{FF2B5EF4-FFF2-40B4-BE49-F238E27FC236}">
                      <a16:creationId xmlns:a16="http://schemas.microsoft.com/office/drawing/2014/main" id="{E9F3B247-3182-4D1B-B4F8-5506F3A25710}"/>
                    </a:ext>
                  </a:extLst>
                </p:cNvPr>
                <p:cNvGrpSpPr/>
                <p:nvPr userDrawn="1"/>
              </p:nvGrpSpPr>
              <p:grpSpPr>
                <a:xfrm>
                  <a:off x="-3634047" y="735854"/>
                  <a:ext cx="88801" cy="72568"/>
                  <a:chOff x="-2091059" y="1395403"/>
                  <a:chExt cx="157316" cy="128558"/>
                </a:xfrm>
              </p:grpSpPr>
              <p:sp>
                <p:nvSpPr>
                  <p:cNvPr id="223" name="Rechthoek 274">
                    <a:extLst>
                      <a:ext uri="{FF2B5EF4-FFF2-40B4-BE49-F238E27FC236}">
                        <a16:creationId xmlns:a16="http://schemas.microsoft.com/office/drawing/2014/main" id="{543FDE3E-86C5-464E-B34F-9015FC9FCEF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4" name="Pijl: punthaak 275">
                    <a:extLst>
                      <a:ext uri="{FF2B5EF4-FFF2-40B4-BE49-F238E27FC236}">
                        <a16:creationId xmlns:a16="http://schemas.microsoft.com/office/drawing/2014/main" id="{81636E2B-B516-4709-AA48-132A2C6E5FA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93" name="Rechte verbindingslijn 244">
                <a:extLst>
                  <a:ext uri="{FF2B5EF4-FFF2-40B4-BE49-F238E27FC236}">
                    <a16:creationId xmlns:a16="http://schemas.microsoft.com/office/drawing/2014/main" id="{5DC7E20B-F6B4-46D3-B517-A0475C12456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4" name="Rechte verbindingslijn 245">
                <a:extLst>
                  <a:ext uri="{FF2B5EF4-FFF2-40B4-BE49-F238E27FC236}">
                    <a16:creationId xmlns:a16="http://schemas.microsoft.com/office/drawing/2014/main" id="{5C70BAAB-7A2C-4541-8F85-AE5B1F3DCFCC}"/>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5" name="Groep 246">
                <a:extLst>
                  <a:ext uri="{FF2B5EF4-FFF2-40B4-BE49-F238E27FC236}">
                    <a16:creationId xmlns:a16="http://schemas.microsoft.com/office/drawing/2014/main" id="{9021BD4D-0264-4E0C-890A-B3F872233A59}"/>
                  </a:ext>
                </a:extLst>
              </p:cNvPr>
              <p:cNvGrpSpPr/>
              <p:nvPr userDrawn="1"/>
            </p:nvGrpSpPr>
            <p:grpSpPr>
              <a:xfrm>
                <a:off x="-2425037" y="370226"/>
                <a:ext cx="357690" cy="330595"/>
                <a:chOff x="-2721817" y="347336"/>
                <a:chExt cx="432805" cy="400021"/>
              </a:xfrm>
            </p:grpSpPr>
            <p:sp>
              <p:nvSpPr>
                <p:cNvPr id="210" name="Rechthoek 261">
                  <a:extLst>
                    <a:ext uri="{FF2B5EF4-FFF2-40B4-BE49-F238E27FC236}">
                      <a16:creationId xmlns:a16="http://schemas.microsoft.com/office/drawing/2014/main" id="{3570BECA-350D-4748-A2ED-35208E6EDAA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11" name="Groep 262">
                  <a:extLst>
                    <a:ext uri="{FF2B5EF4-FFF2-40B4-BE49-F238E27FC236}">
                      <a16:creationId xmlns:a16="http://schemas.microsoft.com/office/drawing/2014/main" id="{697E55ED-CA6B-406F-A05B-F605C3E4E226}"/>
                    </a:ext>
                  </a:extLst>
                </p:cNvPr>
                <p:cNvGrpSpPr/>
                <p:nvPr userDrawn="1"/>
              </p:nvGrpSpPr>
              <p:grpSpPr>
                <a:xfrm>
                  <a:off x="-2652453" y="431583"/>
                  <a:ext cx="294076" cy="231526"/>
                  <a:chOff x="-3634116" y="700986"/>
                  <a:chExt cx="182598" cy="143759"/>
                </a:xfrm>
              </p:grpSpPr>
              <p:grpSp>
                <p:nvGrpSpPr>
                  <p:cNvPr id="212" name="Groep 263">
                    <a:extLst>
                      <a:ext uri="{FF2B5EF4-FFF2-40B4-BE49-F238E27FC236}">
                        <a16:creationId xmlns:a16="http://schemas.microsoft.com/office/drawing/2014/main" id="{C95A0623-3B9D-4D19-8DA8-F7829833EAB0}"/>
                      </a:ext>
                    </a:extLst>
                  </p:cNvPr>
                  <p:cNvGrpSpPr/>
                  <p:nvPr userDrawn="1"/>
                </p:nvGrpSpPr>
                <p:grpSpPr>
                  <a:xfrm>
                    <a:off x="-3634116" y="700986"/>
                    <a:ext cx="182598" cy="143759"/>
                    <a:chOff x="-3634116" y="700986"/>
                    <a:chExt cx="182598" cy="143759"/>
                  </a:xfrm>
                </p:grpSpPr>
                <p:cxnSp>
                  <p:nvCxnSpPr>
                    <p:cNvPr id="216" name="Rechte verbindingslijn 267">
                      <a:extLst>
                        <a:ext uri="{FF2B5EF4-FFF2-40B4-BE49-F238E27FC236}">
                          <a16:creationId xmlns:a16="http://schemas.microsoft.com/office/drawing/2014/main" id="{EF7CFCD9-AA67-4F57-B3CE-21076186C94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7" name="Rechte verbindingslijn 268">
                      <a:extLst>
                        <a:ext uri="{FF2B5EF4-FFF2-40B4-BE49-F238E27FC236}">
                          <a16:creationId xmlns:a16="http://schemas.microsoft.com/office/drawing/2014/main" id="{342B5527-19C7-4265-97FE-6A4A5E812F1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8" name="Rechte verbindingslijn 269">
                      <a:extLst>
                        <a:ext uri="{FF2B5EF4-FFF2-40B4-BE49-F238E27FC236}">
                          <a16:creationId xmlns:a16="http://schemas.microsoft.com/office/drawing/2014/main" id="{B41816B8-C6B4-429D-B79A-E3E137F0F97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9" name="Rechte verbindingslijn 270">
                      <a:extLst>
                        <a:ext uri="{FF2B5EF4-FFF2-40B4-BE49-F238E27FC236}">
                          <a16:creationId xmlns:a16="http://schemas.microsoft.com/office/drawing/2014/main" id="{07CF32EA-94ED-4EF0-8B47-C670CA87B18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0" name="Rechte verbindingslijn 271">
                      <a:extLst>
                        <a:ext uri="{FF2B5EF4-FFF2-40B4-BE49-F238E27FC236}">
                          <a16:creationId xmlns:a16="http://schemas.microsoft.com/office/drawing/2014/main" id="{B4ADD074-501E-4BAB-8186-05C645066AD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3" name="Groep 264">
                    <a:extLst>
                      <a:ext uri="{FF2B5EF4-FFF2-40B4-BE49-F238E27FC236}">
                        <a16:creationId xmlns:a16="http://schemas.microsoft.com/office/drawing/2014/main" id="{1E9DC269-C716-47FE-B430-16ADCA2DF45B}"/>
                      </a:ext>
                    </a:extLst>
                  </p:cNvPr>
                  <p:cNvGrpSpPr/>
                  <p:nvPr userDrawn="1"/>
                </p:nvGrpSpPr>
                <p:grpSpPr>
                  <a:xfrm>
                    <a:off x="-3634047" y="735854"/>
                    <a:ext cx="88801" cy="72568"/>
                    <a:chOff x="-2091059" y="1395403"/>
                    <a:chExt cx="157316" cy="128558"/>
                  </a:xfrm>
                </p:grpSpPr>
                <p:sp>
                  <p:nvSpPr>
                    <p:cNvPr id="214" name="Rechthoek 265">
                      <a:extLst>
                        <a:ext uri="{FF2B5EF4-FFF2-40B4-BE49-F238E27FC236}">
                          <a16:creationId xmlns:a16="http://schemas.microsoft.com/office/drawing/2014/main" id="{CB898014-3DCF-4A61-9254-94B3B2C0E9B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5" name="Pijl: punthaak 266">
                      <a:extLst>
                        <a:ext uri="{FF2B5EF4-FFF2-40B4-BE49-F238E27FC236}">
                          <a16:creationId xmlns:a16="http://schemas.microsoft.com/office/drawing/2014/main" id="{4A4C65C8-6BDC-40EC-BA15-17F61B9582A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6" name="Groep 247">
                <a:extLst>
                  <a:ext uri="{FF2B5EF4-FFF2-40B4-BE49-F238E27FC236}">
                    <a16:creationId xmlns:a16="http://schemas.microsoft.com/office/drawing/2014/main" id="{9527E0EF-19A4-4D76-A45C-BD297EA9FD67}"/>
                  </a:ext>
                </a:extLst>
              </p:cNvPr>
              <p:cNvGrpSpPr/>
              <p:nvPr userDrawn="1"/>
            </p:nvGrpSpPr>
            <p:grpSpPr>
              <a:xfrm>
                <a:off x="-2425037" y="781500"/>
                <a:ext cx="357690" cy="330595"/>
                <a:chOff x="-2721817" y="782525"/>
                <a:chExt cx="432805" cy="400021"/>
              </a:xfrm>
            </p:grpSpPr>
            <p:sp>
              <p:nvSpPr>
                <p:cNvPr id="199" name="Rechthoek 250">
                  <a:extLst>
                    <a:ext uri="{FF2B5EF4-FFF2-40B4-BE49-F238E27FC236}">
                      <a16:creationId xmlns:a16="http://schemas.microsoft.com/office/drawing/2014/main" id="{7A691E5A-1804-4A97-9B3D-87D2E5BC8DA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0" name="Groep 251">
                  <a:extLst>
                    <a:ext uri="{FF2B5EF4-FFF2-40B4-BE49-F238E27FC236}">
                      <a16:creationId xmlns:a16="http://schemas.microsoft.com/office/drawing/2014/main" id="{260BB30C-8C51-4DF7-A51E-0B0EE9CB4A49}"/>
                    </a:ext>
                  </a:extLst>
                </p:cNvPr>
                <p:cNvGrpSpPr/>
                <p:nvPr userDrawn="1"/>
              </p:nvGrpSpPr>
              <p:grpSpPr>
                <a:xfrm>
                  <a:off x="-2652453" y="866772"/>
                  <a:ext cx="294076" cy="231526"/>
                  <a:chOff x="-3310843" y="700986"/>
                  <a:chExt cx="182598" cy="143759"/>
                </a:xfrm>
              </p:grpSpPr>
              <p:grpSp>
                <p:nvGrpSpPr>
                  <p:cNvPr id="201" name="Groep 252">
                    <a:extLst>
                      <a:ext uri="{FF2B5EF4-FFF2-40B4-BE49-F238E27FC236}">
                        <a16:creationId xmlns:a16="http://schemas.microsoft.com/office/drawing/2014/main" id="{2EEAE1B2-3A81-4064-BEF1-2EE1468EACBA}"/>
                      </a:ext>
                    </a:extLst>
                  </p:cNvPr>
                  <p:cNvGrpSpPr/>
                  <p:nvPr userDrawn="1"/>
                </p:nvGrpSpPr>
                <p:grpSpPr>
                  <a:xfrm>
                    <a:off x="-3310843" y="700986"/>
                    <a:ext cx="182598" cy="143759"/>
                    <a:chOff x="-3310843" y="700986"/>
                    <a:chExt cx="182598" cy="143759"/>
                  </a:xfrm>
                </p:grpSpPr>
                <p:cxnSp>
                  <p:nvCxnSpPr>
                    <p:cNvPr id="205" name="Rechte verbindingslijn 256">
                      <a:extLst>
                        <a:ext uri="{FF2B5EF4-FFF2-40B4-BE49-F238E27FC236}">
                          <a16:creationId xmlns:a16="http://schemas.microsoft.com/office/drawing/2014/main" id="{162BC783-A2E2-4BDC-B2FF-9FE0E6F836E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6" name="Rechte verbindingslijn 257">
                      <a:extLst>
                        <a:ext uri="{FF2B5EF4-FFF2-40B4-BE49-F238E27FC236}">
                          <a16:creationId xmlns:a16="http://schemas.microsoft.com/office/drawing/2014/main" id="{6340EDB2-F751-41FB-9B83-A64EC483E634}"/>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7" name="Rechte verbindingslijn 258">
                      <a:extLst>
                        <a:ext uri="{FF2B5EF4-FFF2-40B4-BE49-F238E27FC236}">
                          <a16:creationId xmlns:a16="http://schemas.microsoft.com/office/drawing/2014/main" id="{D5FB80D3-0B27-438A-A1D7-143C6ACD01B4}"/>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8" name="Rechte verbindingslijn 259">
                      <a:extLst>
                        <a:ext uri="{FF2B5EF4-FFF2-40B4-BE49-F238E27FC236}">
                          <a16:creationId xmlns:a16="http://schemas.microsoft.com/office/drawing/2014/main" id="{6628B13B-B0F5-4E0A-8EB2-97279617130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9" name="Rechte verbindingslijn 260">
                      <a:extLst>
                        <a:ext uri="{FF2B5EF4-FFF2-40B4-BE49-F238E27FC236}">
                          <a16:creationId xmlns:a16="http://schemas.microsoft.com/office/drawing/2014/main" id="{DBA9EA97-A9BA-469C-9BC3-8AE81A26062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2" name="Groep 253">
                    <a:extLst>
                      <a:ext uri="{FF2B5EF4-FFF2-40B4-BE49-F238E27FC236}">
                        <a16:creationId xmlns:a16="http://schemas.microsoft.com/office/drawing/2014/main" id="{BC0926E6-789C-4B88-95BE-C7675FC47623}"/>
                      </a:ext>
                    </a:extLst>
                  </p:cNvPr>
                  <p:cNvGrpSpPr/>
                  <p:nvPr userDrawn="1"/>
                </p:nvGrpSpPr>
                <p:grpSpPr>
                  <a:xfrm flipH="1">
                    <a:off x="-3310774" y="735854"/>
                    <a:ext cx="88801" cy="72568"/>
                    <a:chOff x="-2091059" y="1395403"/>
                    <a:chExt cx="157316" cy="128558"/>
                  </a:xfrm>
                </p:grpSpPr>
                <p:sp>
                  <p:nvSpPr>
                    <p:cNvPr id="203" name="Rechthoek 254">
                      <a:extLst>
                        <a:ext uri="{FF2B5EF4-FFF2-40B4-BE49-F238E27FC236}">
                          <a16:creationId xmlns:a16="http://schemas.microsoft.com/office/drawing/2014/main" id="{E5EB8964-525E-4C96-A3FD-190ED2CFF36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4" name="Pijl: punthaak 255">
                      <a:extLst>
                        <a:ext uri="{FF2B5EF4-FFF2-40B4-BE49-F238E27FC236}">
                          <a16:creationId xmlns:a16="http://schemas.microsoft.com/office/drawing/2014/main" id="{EB4276FA-CF91-4DB0-B73E-0983C660870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7" name="Rechthoek 248">
                <a:extLst>
                  <a:ext uri="{FF2B5EF4-FFF2-40B4-BE49-F238E27FC236}">
                    <a16:creationId xmlns:a16="http://schemas.microsoft.com/office/drawing/2014/main" id="{15A2A2B5-B016-441B-95B8-449ED22FAEFC}"/>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8" name="Rechthoek 249">
                <a:extLst>
                  <a:ext uri="{FF2B5EF4-FFF2-40B4-BE49-F238E27FC236}">
                    <a16:creationId xmlns:a16="http://schemas.microsoft.com/office/drawing/2014/main" id="{E39DE439-02F0-45CE-95C6-541A6592F28B}"/>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80" name="Rechte verbindingslijn 231">
              <a:extLst>
                <a:ext uri="{FF2B5EF4-FFF2-40B4-BE49-F238E27FC236}">
                  <a16:creationId xmlns:a16="http://schemas.microsoft.com/office/drawing/2014/main" id="{EBB03CA7-6036-421C-B06D-8630C0BB6B1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1" name="Ovaal 232">
              <a:extLst>
                <a:ext uri="{FF2B5EF4-FFF2-40B4-BE49-F238E27FC236}">
                  <a16:creationId xmlns:a16="http://schemas.microsoft.com/office/drawing/2014/main" id="{6AB5EDF9-9A62-46B8-8013-70B956BDEFED}"/>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2" name="Ovaal 233">
              <a:extLst>
                <a:ext uri="{FF2B5EF4-FFF2-40B4-BE49-F238E27FC236}">
                  <a16:creationId xmlns:a16="http://schemas.microsoft.com/office/drawing/2014/main" id="{543116B9-8709-4A6C-9EC5-AB9071891994}"/>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3" name="Ovaal 234">
              <a:extLst>
                <a:ext uri="{FF2B5EF4-FFF2-40B4-BE49-F238E27FC236}">
                  <a16:creationId xmlns:a16="http://schemas.microsoft.com/office/drawing/2014/main" id="{A83FCC63-01C1-4C7F-B6A7-A4E0FA9FB954}"/>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4" name="Ovaal 235">
              <a:extLst>
                <a:ext uri="{FF2B5EF4-FFF2-40B4-BE49-F238E27FC236}">
                  <a16:creationId xmlns:a16="http://schemas.microsoft.com/office/drawing/2014/main" id="{D8104C43-925D-4A62-A3AE-F1C632134403}"/>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5" name="Rechthoek 236">
              <a:extLst>
                <a:ext uri="{FF2B5EF4-FFF2-40B4-BE49-F238E27FC236}">
                  <a16:creationId xmlns:a16="http://schemas.microsoft.com/office/drawing/2014/main" id="{6A2BDBDC-D458-437F-B445-E2B46CC1169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6" name="Rechthoek 237">
              <a:extLst>
                <a:ext uri="{FF2B5EF4-FFF2-40B4-BE49-F238E27FC236}">
                  <a16:creationId xmlns:a16="http://schemas.microsoft.com/office/drawing/2014/main" id="{7FFEE7FC-1042-49F5-9526-416578A2A321}"/>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dirty="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dirty="0">
                  <a:solidFill>
                    <a:schemeClr val="tx1"/>
                  </a:solidFill>
                  <a:latin typeface="+mn-lt"/>
                  <a:ea typeface="+mn-ea"/>
                  <a:cs typeface="+mn-cs"/>
                </a:rPr>
                <a:t># </a:t>
              </a:r>
              <a:r>
                <a:rPr lang="en-GB" sz="1400" i="0" kern="1200" noProof="0" dirty="0" err="1">
                  <a:solidFill>
                    <a:schemeClr val="tx1"/>
                  </a:solidFill>
                  <a:latin typeface="+mn-lt"/>
                  <a:ea typeface="+mn-ea"/>
                  <a:cs typeface="+mn-cs"/>
                </a:rPr>
                <a:t>Abc</a:t>
              </a:r>
              <a:endParaRPr lang="en-GB" sz="1400" i="0" kern="1200" noProof="0" dirty="0">
                <a:solidFill>
                  <a:schemeClr val="tx1"/>
                </a:solidFill>
                <a:latin typeface="+mn-lt"/>
                <a:ea typeface="+mn-ea"/>
                <a:cs typeface="+mn-cs"/>
              </a:endParaRP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dirty="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dirty="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dirty="0" err="1">
                  <a:solidFill>
                    <a:schemeClr val="tx2"/>
                  </a:solidFill>
                  <a:latin typeface="+mj-lt"/>
                  <a:ea typeface="+mn-ea"/>
                  <a:cs typeface="+mn-cs"/>
                </a:rPr>
                <a:t>Subheader</a:t>
              </a:r>
              <a:r>
                <a:rPr lang="en-GB" sz="1800" b="1" i="0" kern="1200" cap="all" baseline="0" noProof="0" dirty="0">
                  <a:solidFill>
                    <a:schemeClr val="tx2"/>
                  </a:solidFill>
                  <a:latin typeface="+mj-lt"/>
                  <a:ea typeface="+mn-ea"/>
                  <a:cs typeface="+mn-cs"/>
                </a:rPr>
                <a:t>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dirty="0">
                  <a:solidFill>
                    <a:schemeClr val="tx1"/>
                  </a:solidFill>
                  <a:latin typeface="+mj-lt"/>
                  <a:ea typeface="+mn-ea"/>
                  <a:cs typeface="+mn-cs"/>
                </a:rPr>
                <a:t>Subtitle in text</a:t>
              </a:r>
            </a:p>
          </p:txBody>
        </p:sp>
      </p:grpSp>
    </p:spTree>
    <p:extLst>
      <p:ext uri="{BB962C8B-B14F-4D97-AF65-F5344CB8AC3E}">
        <p14:creationId xmlns:p14="http://schemas.microsoft.com/office/powerpoint/2010/main" val="1664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4688304" y="1843271"/>
            <a:ext cx="6782971" cy="4320000"/>
          </a:xfrm>
          <a:prstGeom prst="rect">
            <a:avLst/>
          </a:prstGeom>
          <a:noFill/>
          <a:ln>
            <a:noFill/>
          </a:ln>
        </p:spPr>
        <p:txBody>
          <a:bodyPr bIns="1620000" anchor="ctr"/>
          <a:lstStyle>
            <a:lvl1pPr marL="0" indent="0" algn="ctr">
              <a:lnSpc>
                <a:spcPct val="90000"/>
              </a:lnSpc>
              <a:spcBef>
                <a:spcPts val="0"/>
              </a:spcBef>
              <a:spcAft>
                <a:spcPts val="0"/>
              </a:spcAft>
              <a:buNone/>
              <a:defRPr sz="1001" i="1">
                <a:solidFill>
                  <a:schemeClr val="tx1">
                    <a:lumMod val="50000"/>
                    <a:lumOff val="50000"/>
                  </a:schemeClr>
                </a:solidFill>
              </a:defRPr>
            </a:lvl1pPr>
          </a:lstStyle>
          <a:p>
            <a:r>
              <a:rPr lang="en-GB" noProof="0" dirty="0"/>
              <a:t>Click icon below to add a graph.</a:t>
            </a:r>
            <a:br>
              <a:rPr lang="en-GB" noProof="0" dirty="0"/>
            </a:br>
            <a:br>
              <a:rPr lang="en-GB" noProof="0" dirty="0"/>
            </a:br>
            <a:r>
              <a:rPr lang="en-GB" noProof="0" dirty="0"/>
              <a:t>Need additional instructions?</a:t>
            </a:r>
            <a:br>
              <a:rPr lang="en-GB" noProof="0" dirty="0"/>
            </a:br>
            <a:r>
              <a:rPr lang="en-GB" noProof="0" dirty="0"/>
              <a:t>To the side of the slides there are further </a:t>
            </a:r>
            <a:br>
              <a:rPr lang="en-GB" noProof="0" dirty="0"/>
            </a:br>
            <a:r>
              <a:rPr lang="en-GB" noProof="0" dirty="0"/>
              <a:t>instructions how to process your content.</a:t>
            </a:r>
          </a:p>
        </p:txBody>
      </p:sp>
      <p:sp>
        <p:nvSpPr>
          <p:cNvPr id="144" name="Tijdelijke aanduiding voor verticale tekst 2">
            <a:extLst>
              <a:ext uri="{FF2B5EF4-FFF2-40B4-BE49-F238E27FC236}">
                <a16:creationId xmlns:a16="http://schemas.microsoft.com/office/drawing/2014/main" id="{1BAD6C45-A463-4439-849A-70548B6E5C3B}"/>
              </a:ext>
            </a:extLst>
          </p:cNvPr>
          <p:cNvSpPr>
            <a:spLocks noGrp="1"/>
          </p:cNvSpPr>
          <p:nvPr>
            <p:ph type="body" orient="vert" idx="1" hasCustomPrompt="1"/>
          </p:nvPr>
        </p:nvSpPr>
        <p:spPr>
          <a:xfrm>
            <a:off x="398702" y="2147739"/>
            <a:ext cx="3900265" cy="40155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here to add a bullet.</a:t>
            </a:r>
          </a:p>
          <a:p>
            <a:pPr lvl="1"/>
            <a:r>
              <a:rPr lang="en-GB" noProof="0" dirty="0"/>
              <a:t>Sub-bullets</a:t>
            </a:r>
          </a:p>
          <a:p>
            <a:pPr lvl="2"/>
            <a:r>
              <a:rPr lang="en-GB" noProof="0" dirty="0"/>
              <a:t>Default text</a:t>
            </a:r>
          </a:p>
          <a:p>
            <a:pPr lvl="3"/>
            <a:r>
              <a:rPr lang="en-GB" noProof="0" dirty="0"/>
              <a:t>Numeric bullets</a:t>
            </a:r>
          </a:p>
          <a:p>
            <a:pPr lvl="4"/>
            <a:r>
              <a:rPr lang="en-GB" noProof="0" dirty="0"/>
              <a:t># </a:t>
            </a:r>
            <a:r>
              <a:rPr lang="en-GB" noProof="0" dirty="0" err="1"/>
              <a:t>Abc</a:t>
            </a:r>
            <a:endParaRPr lang="en-GB" noProof="0" dirty="0"/>
          </a:p>
          <a:p>
            <a:pPr lvl="5"/>
            <a:r>
              <a:rPr lang="en-GB" noProof="0" dirty="0"/>
              <a:t># Bullets</a:t>
            </a:r>
          </a:p>
          <a:p>
            <a:pPr lvl="6"/>
            <a:r>
              <a:rPr lang="en-GB" noProof="0" dirty="0"/>
              <a:t>title headers</a:t>
            </a:r>
          </a:p>
          <a:p>
            <a:pPr lvl="7"/>
            <a:r>
              <a:rPr lang="en-GB" noProof="0" dirty="0"/>
              <a:t>Subtitle headers </a:t>
            </a:r>
          </a:p>
          <a:p>
            <a:pPr lvl="8"/>
            <a:r>
              <a:rPr lang="en-GB" noProof="0" dirty="0"/>
              <a:t>Subtitle text</a:t>
            </a:r>
          </a:p>
        </p:txBody>
      </p:sp>
      <p:sp>
        <p:nvSpPr>
          <p:cNvPr id="4" name="Tijdelijke aanduiding voor datum 3"/>
          <p:cNvSpPr>
            <a:spLocks noGrp="1"/>
          </p:cNvSpPr>
          <p:nvPr>
            <p:ph type="dt" sz="half" idx="10"/>
          </p:nvPr>
        </p:nvSpPr>
        <p:spPr/>
        <p:txBody>
          <a:bodyPr/>
          <a:lstStyle/>
          <a:p>
            <a:fld id="{33A6A860-81D5-4B42-B049-61D9E9645439}" type="datetime2">
              <a:rPr lang="en-GB" noProof="0" smtClean="0"/>
              <a:t>Tuesday, 02 November 2021</a:t>
            </a:fld>
            <a:endParaRPr lang="en-GB" noProof="0" dirty="0"/>
          </a:p>
        </p:txBody>
      </p:sp>
      <p:sp>
        <p:nvSpPr>
          <p:cNvPr id="5" name="Tijdelijke aanduiding voor voettekst 4"/>
          <p:cNvSpPr>
            <a:spLocks noGrp="1"/>
          </p:cNvSpPr>
          <p:nvPr>
            <p:ph type="ftr" sz="quarter" idx="11"/>
          </p:nvPr>
        </p:nvSpPr>
        <p:spPr/>
        <p:txBody>
          <a:bodyPr/>
          <a:lstStyle/>
          <a:p>
            <a:r>
              <a:rPr lang="en-GB" noProof="0" dirty="0"/>
              <a:t>Insert Footer &amp; Header</a:t>
            </a:r>
          </a:p>
        </p:txBody>
      </p:sp>
      <p:sp>
        <p:nvSpPr>
          <p:cNvPr id="6" name="Tijdelijke aanduiding voor dianummer 5"/>
          <p:cNvSpPr>
            <a:spLocks noGrp="1"/>
          </p:cNvSpPr>
          <p:nvPr>
            <p:ph type="sldNum" sz="quarter" idx="12"/>
          </p:nvPr>
        </p:nvSpPr>
        <p:spPr/>
        <p:txBody>
          <a:bodyPr/>
          <a:lstStyle/>
          <a:p>
            <a:fld id="{B502C9A5-716F-45E6-800B-D4D02CE26F90}" type="slidenum">
              <a:rPr lang="en-GB" noProof="0" smtClean="0"/>
              <a:t>‹#›</a:t>
            </a:fld>
            <a:endParaRPr lang="en-GB" noProof="0" dirty="0"/>
          </a:p>
        </p:txBody>
      </p:sp>
      <p:grpSp>
        <p:nvGrpSpPr>
          <p:cNvPr id="411" name="Instruction">
            <a:extLst>
              <a:ext uri="{FF2B5EF4-FFF2-40B4-BE49-F238E27FC236}">
                <a16:creationId xmlns:a16="http://schemas.microsoft.com/office/drawing/2014/main" id="{60A5493C-841D-4351-BA80-48BA1B78C5AF}"/>
              </a:ext>
            </a:extLst>
          </p:cNvPr>
          <p:cNvGrpSpPr/>
          <p:nvPr userDrawn="1"/>
        </p:nvGrpSpPr>
        <p:grpSpPr>
          <a:xfrm>
            <a:off x="12389714" y="2813292"/>
            <a:ext cx="3183678" cy="2546619"/>
            <a:chOff x="12389714" y="4327164"/>
            <a:chExt cx="3183677" cy="2546619"/>
          </a:xfrm>
        </p:grpSpPr>
        <p:grpSp>
          <p:nvGrpSpPr>
            <p:cNvPr id="412" name="Meer informatie">
              <a:extLst>
                <a:ext uri="{FF2B5EF4-FFF2-40B4-BE49-F238E27FC236}">
                  <a16:creationId xmlns:a16="http://schemas.microsoft.com/office/drawing/2014/main" id="{EC001E31-6958-48F8-8025-DE9D38563CCD}"/>
                </a:ext>
              </a:extLst>
            </p:cNvPr>
            <p:cNvGrpSpPr/>
            <p:nvPr userDrawn="1"/>
          </p:nvGrpSpPr>
          <p:grpSpPr>
            <a:xfrm>
              <a:off x="12394875" y="6090510"/>
              <a:ext cx="3178515" cy="783273"/>
              <a:chOff x="-3741486" y="3359148"/>
              <a:chExt cx="3178515" cy="783273"/>
            </a:xfrm>
          </p:grpSpPr>
          <p:sp>
            <p:nvSpPr>
              <p:cNvPr id="450" name="Freeform 101">
                <a:extLst>
                  <a:ext uri="{FF2B5EF4-FFF2-40B4-BE49-F238E27FC236}">
                    <a16:creationId xmlns:a16="http://schemas.microsoft.com/office/drawing/2014/main" id="{E094B8E7-2E89-4C9C-95D6-62F4D62D7A15}"/>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451" name="Rechthoek 450">
                <a:extLst>
                  <a:ext uri="{FF2B5EF4-FFF2-40B4-BE49-F238E27FC236}">
                    <a16:creationId xmlns:a16="http://schemas.microsoft.com/office/drawing/2014/main" id="{212FF726-C6A7-498F-9BDE-4CDF6808F36A}"/>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452" name="Rechte verbindingslijn 451">
                <a:extLst>
                  <a:ext uri="{FF2B5EF4-FFF2-40B4-BE49-F238E27FC236}">
                    <a16:creationId xmlns:a16="http://schemas.microsoft.com/office/drawing/2014/main" id="{2C1AB0F3-95F9-49C0-B28A-96F81A6FA36B}"/>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413" name="Rechte verbindingslijn 412">
              <a:extLst>
                <a:ext uri="{FF2B5EF4-FFF2-40B4-BE49-F238E27FC236}">
                  <a16:creationId xmlns:a16="http://schemas.microsoft.com/office/drawing/2014/main" id="{CB31936D-EF02-4794-800F-95CE3D0BAD0D}"/>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414" name="Rechthoek 413">
              <a:extLst>
                <a:ext uri="{FF2B5EF4-FFF2-40B4-BE49-F238E27FC236}">
                  <a16:creationId xmlns:a16="http://schemas.microsoft.com/office/drawing/2014/main" id="{89FDBB0D-E98F-49D3-8948-670C6E9D6937}"/>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cs typeface="Segoe UI Light" panose="020B0502040204020203" pitchFamily="34" charset="0"/>
                </a:rPr>
                <a:t>Edit data of Chart</a:t>
              </a:r>
            </a:p>
          </p:txBody>
        </p:sp>
        <p:sp>
          <p:nvSpPr>
            <p:cNvPr id="415" name="Ovaal 414">
              <a:extLst>
                <a:ext uri="{FF2B5EF4-FFF2-40B4-BE49-F238E27FC236}">
                  <a16:creationId xmlns:a16="http://schemas.microsoft.com/office/drawing/2014/main" id="{D2EFC599-2409-4473-A632-84B51FB90AB6}"/>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416" name="Rechte verbindingslijn 415">
              <a:extLst>
                <a:ext uri="{FF2B5EF4-FFF2-40B4-BE49-F238E27FC236}">
                  <a16:creationId xmlns:a16="http://schemas.microsoft.com/office/drawing/2014/main" id="{BAF4F873-7D9D-4575-826C-7AB430663129}"/>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417" name="Rechthoek 416">
              <a:extLst>
                <a:ext uri="{FF2B5EF4-FFF2-40B4-BE49-F238E27FC236}">
                  <a16:creationId xmlns:a16="http://schemas.microsoft.com/office/drawing/2014/main" id="{C2DC901A-2D3C-4C5C-9882-BDE571F7F581}"/>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en-GB" sz="1100" kern="0" noProof="0" dirty="0">
                  <a:solidFill>
                    <a:schemeClr val="tx1"/>
                  </a:solidFill>
                  <a:latin typeface="+mn-lt"/>
                  <a:cs typeface="Segoe UI Light" panose="020B0502040204020203" pitchFamily="34" charset="0"/>
                </a:rPr>
                <a:t>Select the chart, click with the right mouse button and choose </a:t>
              </a:r>
              <a:r>
                <a:rPr lang="en-GB" sz="1100" b="1" kern="0" noProof="0" dirty="0">
                  <a:solidFill>
                    <a:schemeClr val="tx1"/>
                  </a:solidFill>
                  <a:latin typeface="+mn-lt"/>
                  <a:cs typeface="Segoe UI Light" panose="020B0502040204020203" pitchFamily="34" charset="0"/>
                </a:rPr>
                <a:t>‘Edit data’</a:t>
              </a:r>
            </a:p>
          </p:txBody>
        </p:sp>
        <p:grpSp>
          <p:nvGrpSpPr>
            <p:cNvPr id="418" name="Groep 417">
              <a:extLst>
                <a:ext uri="{FF2B5EF4-FFF2-40B4-BE49-F238E27FC236}">
                  <a16:creationId xmlns:a16="http://schemas.microsoft.com/office/drawing/2014/main" id="{9AE13ED7-EE70-4C3A-910C-9BB9293AEC6D}"/>
                </a:ext>
              </a:extLst>
            </p:cNvPr>
            <p:cNvGrpSpPr/>
            <p:nvPr userDrawn="1"/>
          </p:nvGrpSpPr>
          <p:grpSpPr>
            <a:xfrm>
              <a:off x="12755394" y="5222855"/>
              <a:ext cx="1714530" cy="639425"/>
              <a:chOff x="12757283" y="4365594"/>
              <a:chExt cx="1714530" cy="639425"/>
            </a:xfrm>
          </p:grpSpPr>
          <p:sp>
            <p:nvSpPr>
              <p:cNvPr id="419" name="Rechthoek 418">
                <a:extLst>
                  <a:ext uri="{FF2B5EF4-FFF2-40B4-BE49-F238E27FC236}">
                    <a16:creationId xmlns:a16="http://schemas.microsoft.com/office/drawing/2014/main" id="{7558CD8F-0793-4DA8-84E1-9A1225FCF94D}"/>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420" name="Rechthoek 419">
                <a:extLst>
                  <a:ext uri="{FF2B5EF4-FFF2-40B4-BE49-F238E27FC236}">
                    <a16:creationId xmlns:a16="http://schemas.microsoft.com/office/drawing/2014/main" id="{3F53D54C-580D-4332-98CA-3D489B01A3F4}"/>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421" name="Tekstvak 420">
                <a:extLst>
                  <a:ext uri="{FF2B5EF4-FFF2-40B4-BE49-F238E27FC236}">
                    <a16:creationId xmlns:a16="http://schemas.microsoft.com/office/drawing/2014/main" id="{A55CA66D-05C3-49B8-B1C1-5F31AEAD1BE0}"/>
                  </a:ext>
                </a:extLst>
              </p:cNvPr>
              <p:cNvSpPr txBox="1"/>
              <p:nvPr userDrawn="1"/>
            </p:nvSpPr>
            <p:spPr>
              <a:xfrm>
                <a:off x="12997648" y="4404704"/>
                <a:ext cx="1248154" cy="216982"/>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900" b="0" kern="1200" noProof="0" dirty="0">
                    <a:solidFill>
                      <a:schemeClr val="tx1"/>
                    </a:solidFill>
                    <a:latin typeface="Arial" panose="020B0604020202020204" pitchFamily="34" charset="0"/>
                    <a:ea typeface="+mn-ea"/>
                    <a:cs typeface="Arial" panose="020B0604020202020204" pitchFamily="34" charset="0"/>
                  </a:rPr>
                  <a:t>Change chart type</a:t>
                </a:r>
              </a:p>
            </p:txBody>
          </p:sp>
          <p:sp>
            <p:nvSpPr>
              <p:cNvPr id="422" name="Tekstvak 421">
                <a:extLst>
                  <a:ext uri="{FF2B5EF4-FFF2-40B4-BE49-F238E27FC236}">
                    <a16:creationId xmlns:a16="http://schemas.microsoft.com/office/drawing/2014/main" id="{1772B975-943A-4565-A330-1EF5AE96D792}"/>
                  </a:ext>
                </a:extLst>
              </p:cNvPr>
              <p:cNvSpPr txBox="1"/>
              <p:nvPr userDrawn="1"/>
            </p:nvSpPr>
            <p:spPr>
              <a:xfrm>
                <a:off x="12984220" y="4725830"/>
                <a:ext cx="1274711" cy="216982"/>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900" b="0" kern="1200" noProof="0" dirty="0">
                    <a:solidFill>
                      <a:schemeClr val="tx1"/>
                    </a:solidFill>
                    <a:latin typeface="Arial" panose="020B0604020202020204" pitchFamily="34" charset="0"/>
                    <a:ea typeface="+mn-ea"/>
                    <a:cs typeface="Arial" panose="020B0604020202020204" pitchFamily="34" charset="0"/>
                  </a:rPr>
                  <a:t>Edit data</a:t>
                </a:r>
              </a:p>
            </p:txBody>
          </p:sp>
          <p:pic>
            <p:nvPicPr>
              <p:cNvPr id="423" name="Picture 3">
                <a:extLst>
                  <a:ext uri="{FF2B5EF4-FFF2-40B4-BE49-F238E27FC236}">
                    <a16:creationId xmlns:a16="http://schemas.microsoft.com/office/drawing/2014/main" id="{27B1DFA9-EF4E-4C9F-8532-42D0889EB5E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4" name="Groep 423">
                <a:extLst>
                  <a:ext uri="{FF2B5EF4-FFF2-40B4-BE49-F238E27FC236}">
                    <a16:creationId xmlns:a16="http://schemas.microsoft.com/office/drawing/2014/main" id="{66CC3207-576C-4868-8148-10B6BDF71935}"/>
                  </a:ext>
                </a:extLst>
              </p:cNvPr>
              <p:cNvGrpSpPr/>
              <p:nvPr userDrawn="1"/>
            </p:nvGrpSpPr>
            <p:grpSpPr>
              <a:xfrm>
                <a:off x="12831198" y="4432250"/>
                <a:ext cx="139861" cy="152244"/>
                <a:chOff x="12574450" y="6053892"/>
                <a:chExt cx="169232" cy="184215"/>
              </a:xfrm>
            </p:grpSpPr>
            <p:sp>
              <p:nvSpPr>
                <p:cNvPr id="447" name="Rechthoek 446">
                  <a:extLst>
                    <a:ext uri="{FF2B5EF4-FFF2-40B4-BE49-F238E27FC236}">
                      <a16:creationId xmlns:a16="http://schemas.microsoft.com/office/drawing/2014/main" id="{8075C2AC-7D33-41F7-B819-56D775C843C6}"/>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sp>
              <p:nvSpPr>
                <p:cNvPr id="448" name="Rechthoek 447">
                  <a:extLst>
                    <a:ext uri="{FF2B5EF4-FFF2-40B4-BE49-F238E27FC236}">
                      <a16:creationId xmlns:a16="http://schemas.microsoft.com/office/drawing/2014/main" id="{AAF1D4EB-44CA-407D-8ABC-22A19BA249B9}"/>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sp>
              <p:nvSpPr>
                <p:cNvPr id="449" name="Rechthoek 448">
                  <a:extLst>
                    <a:ext uri="{FF2B5EF4-FFF2-40B4-BE49-F238E27FC236}">
                      <a16:creationId xmlns:a16="http://schemas.microsoft.com/office/drawing/2014/main" id="{86C1209A-4983-4F75-BD23-6CD3532EFAF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grpSp>
          <p:grpSp>
            <p:nvGrpSpPr>
              <p:cNvPr id="425" name="Groep 424">
                <a:extLst>
                  <a:ext uri="{FF2B5EF4-FFF2-40B4-BE49-F238E27FC236}">
                    <a16:creationId xmlns:a16="http://schemas.microsoft.com/office/drawing/2014/main" id="{F7C11BBE-B25D-4D05-8820-38B9EB439AA6}"/>
                  </a:ext>
                </a:extLst>
              </p:cNvPr>
              <p:cNvGrpSpPr/>
              <p:nvPr userDrawn="1"/>
            </p:nvGrpSpPr>
            <p:grpSpPr>
              <a:xfrm>
                <a:off x="12831198" y="4748585"/>
                <a:ext cx="184916" cy="120210"/>
                <a:chOff x="8815516" y="1076284"/>
                <a:chExt cx="503174" cy="327105"/>
              </a:xfrm>
            </p:grpSpPr>
            <p:sp>
              <p:nvSpPr>
                <p:cNvPr id="426" name="Rechthoek 425">
                  <a:extLst>
                    <a:ext uri="{FF2B5EF4-FFF2-40B4-BE49-F238E27FC236}">
                      <a16:creationId xmlns:a16="http://schemas.microsoft.com/office/drawing/2014/main" id="{0C9B1841-E001-45DA-8A5D-0F9FEF7E689D}"/>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427" name="Groep 426">
                  <a:extLst>
                    <a:ext uri="{FF2B5EF4-FFF2-40B4-BE49-F238E27FC236}">
                      <a16:creationId xmlns:a16="http://schemas.microsoft.com/office/drawing/2014/main" id="{7E7162D4-9CBF-4EAF-BA29-730F2079343F}"/>
                    </a:ext>
                  </a:extLst>
                </p:cNvPr>
                <p:cNvGrpSpPr/>
                <p:nvPr userDrawn="1"/>
              </p:nvGrpSpPr>
              <p:grpSpPr>
                <a:xfrm>
                  <a:off x="8815517" y="1076284"/>
                  <a:ext cx="503173" cy="327105"/>
                  <a:chOff x="1351248" y="-683635"/>
                  <a:chExt cx="503173" cy="327105"/>
                </a:xfrm>
              </p:grpSpPr>
              <p:grpSp>
                <p:nvGrpSpPr>
                  <p:cNvPr id="428" name="Groep 427">
                    <a:extLst>
                      <a:ext uri="{FF2B5EF4-FFF2-40B4-BE49-F238E27FC236}">
                        <a16:creationId xmlns:a16="http://schemas.microsoft.com/office/drawing/2014/main" id="{1B87DA09-D618-40DC-A9BD-0EE608B8E59F}"/>
                      </a:ext>
                    </a:extLst>
                  </p:cNvPr>
                  <p:cNvGrpSpPr/>
                  <p:nvPr userDrawn="1"/>
                </p:nvGrpSpPr>
                <p:grpSpPr>
                  <a:xfrm>
                    <a:off x="1351248" y="-683635"/>
                    <a:ext cx="375186" cy="293652"/>
                    <a:chOff x="1094874" y="-884923"/>
                    <a:chExt cx="884668" cy="692417"/>
                  </a:xfrm>
                </p:grpSpPr>
                <p:sp>
                  <p:nvSpPr>
                    <p:cNvPr id="433" name="Rechthoek 432">
                      <a:extLst>
                        <a:ext uri="{FF2B5EF4-FFF2-40B4-BE49-F238E27FC236}">
                          <a16:creationId xmlns:a16="http://schemas.microsoft.com/office/drawing/2014/main" id="{63F5E04B-C7D0-4128-A5C8-83EC4A36896D}"/>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434" name="Groep 433">
                      <a:extLst>
                        <a:ext uri="{FF2B5EF4-FFF2-40B4-BE49-F238E27FC236}">
                          <a16:creationId xmlns:a16="http://schemas.microsoft.com/office/drawing/2014/main" id="{13307E20-52FA-4636-BA50-8A36CB79482A}"/>
                        </a:ext>
                      </a:extLst>
                    </p:cNvPr>
                    <p:cNvGrpSpPr/>
                    <p:nvPr userDrawn="1"/>
                  </p:nvGrpSpPr>
                  <p:grpSpPr>
                    <a:xfrm>
                      <a:off x="1094874" y="-878306"/>
                      <a:ext cx="867364" cy="685800"/>
                      <a:chOff x="1094874" y="-878306"/>
                      <a:chExt cx="867364" cy="613611"/>
                    </a:xfrm>
                  </p:grpSpPr>
                  <p:cxnSp>
                    <p:nvCxnSpPr>
                      <p:cNvPr id="440" name="Rechte verbindingslijn 439">
                        <a:extLst>
                          <a:ext uri="{FF2B5EF4-FFF2-40B4-BE49-F238E27FC236}">
                            <a16:creationId xmlns:a16="http://schemas.microsoft.com/office/drawing/2014/main" id="{B783B776-4F4D-492E-A84A-811DB365B9B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1" name="Rechte verbindingslijn 440">
                        <a:extLst>
                          <a:ext uri="{FF2B5EF4-FFF2-40B4-BE49-F238E27FC236}">
                            <a16:creationId xmlns:a16="http://schemas.microsoft.com/office/drawing/2014/main" id="{60A52C26-D4A0-4DC5-8EE8-204CB5037BE7}"/>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42" name="Groep 441">
                        <a:extLst>
                          <a:ext uri="{FF2B5EF4-FFF2-40B4-BE49-F238E27FC236}">
                            <a16:creationId xmlns:a16="http://schemas.microsoft.com/office/drawing/2014/main" id="{0DFBA214-5CD9-472A-93DA-F7FE32B19848}"/>
                          </a:ext>
                        </a:extLst>
                      </p:cNvPr>
                      <p:cNvGrpSpPr/>
                      <p:nvPr userDrawn="1"/>
                    </p:nvGrpSpPr>
                    <p:grpSpPr>
                      <a:xfrm>
                        <a:off x="1270535" y="-878306"/>
                        <a:ext cx="526983" cy="613611"/>
                        <a:chOff x="1270535" y="-745959"/>
                        <a:chExt cx="526983" cy="481264"/>
                      </a:xfrm>
                    </p:grpSpPr>
                    <p:cxnSp>
                      <p:nvCxnSpPr>
                        <p:cNvPr id="443" name="Rechte verbindingslijn 442">
                          <a:extLst>
                            <a:ext uri="{FF2B5EF4-FFF2-40B4-BE49-F238E27FC236}">
                              <a16:creationId xmlns:a16="http://schemas.microsoft.com/office/drawing/2014/main" id="{3D5F6BFF-676F-46EE-A362-5F9973AB5F62}"/>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4" name="Rechte verbindingslijn 443">
                          <a:extLst>
                            <a:ext uri="{FF2B5EF4-FFF2-40B4-BE49-F238E27FC236}">
                              <a16:creationId xmlns:a16="http://schemas.microsoft.com/office/drawing/2014/main" id="{28406122-7B4E-4BBD-8858-5F7C24DABEE5}"/>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5" name="Rechte verbindingslijn 444">
                          <a:extLst>
                            <a:ext uri="{FF2B5EF4-FFF2-40B4-BE49-F238E27FC236}">
                              <a16:creationId xmlns:a16="http://schemas.microsoft.com/office/drawing/2014/main" id="{F6CF235D-FFD2-4AE9-BAA7-12385B200B32}"/>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6" name="Rechte verbindingslijn 445">
                          <a:extLst>
                            <a:ext uri="{FF2B5EF4-FFF2-40B4-BE49-F238E27FC236}">
                              <a16:creationId xmlns:a16="http://schemas.microsoft.com/office/drawing/2014/main" id="{AB0AFF60-ED1B-4707-8413-8630BAEAD7BA}"/>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35" name="Rechte verbindingslijn 434">
                      <a:extLst>
                        <a:ext uri="{FF2B5EF4-FFF2-40B4-BE49-F238E27FC236}">
                          <a16:creationId xmlns:a16="http://schemas.microsoft.com/office/drawing/2014/main" id="{E106BCB0-8FB9-470D-96B5-130838D7BF41}"/>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36" name="Groep 435">
                      <a:extLst>
                        <a:ext uri="{FF2B5EF4-FFF2-40B4-BE49-F238E27FC236}">
                          <a16:creationId xmlns:a16="http://schemas.microsoft.com/office/drawing/2014/main" id="{4B5E0CC0-F724-40B8-A1EF-36C0F789779C}"/>
                        </a:ext>
                      </a:extLst>
                    </p:cNvPr>
                    <p:cNvGrpSpPr/>
                    <p:nvPr userDrawn="1"/>
                  </p:nvGrpSpPr>
                  <p:grpSpPr>
                    <a:xfrm>
                      <a:off x="1094874" y="-607596"/>
                      <a:ext cx="878306" cy="276726"/>
                      <a:chOff x="1106905" y="-607596"/>
                      <a:chExt cx="878307" cy="276726"/>
                    </a:xfrm>
                  </p:grpSpPr>
                  <p:cxnSp>
                    <p:nvCxnSpPr>
                      <p:cNvPr id="437" name="Rechte verbindingslijn 436">
                        <a:extLst>
                          <a:ext uri="{FF2B5EF4-FFF2-40B4-BE49-F238E27FC236}">
                            <a16:creationId xmlns:a16="http://schemas.microsoft.com/office/drawing/2014/main" id="{F85737B6-21D9-4D5C-8E38-BB16E31CEDD7}"/>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8" name="Rechte verbindingslijn 437">
                        <a:extLst>
                          <a:ext uri="{FF2B5EF4-FFF2-40B4-BE49-F238E27FC236}">
                            <a16:creationId xmlns:a16="http://schemas.microsoft.com/office/drawing/2014/main" id="{E3A438E9-6106-43F7-A8C4-CD64EFBEDDFC}"/>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9" name="Rechte verbindingslijn 438">
                        <a:extLst>
                          <a:ext uri="{FF2B5EF4-FFF2-40B4-BE49-F238E27FC236}">
                            <a16:creationId xmlns:a16="http://schemas.microsoft.com/office/drawing/2014/main" id="{F6F4F546-568A-403E-BF58-8D318EF8E205}"/>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429" name="Groep 428">
                    <a:extLst>
                      <a:ext uri="{FF2B5EF4-FFF2-40B4-BE49-F238E27FC236}">
                        <a16:creationId xmlns:a16="http://schemas.microsoft.com/office/drawing/2014/main" id="{5C402CAF-ECA6-43D8-91D3-730771B41C2E}"/>
                      </a:ext>
                    </a:extLst>
                  </p:cNvPr>
                  <p:cNvGrpSpPr/>
                  <p:nvPr userDrawn="1"/>
                </p:nvGrpSpPr>
                <p:grpSpPr>
                  <a:xfrm rot="2700000">
                    <a:off x="1605871" y="-605080"/>
                    <a:ext cx="90079" cy="407021"/>
                    <a:chOff x="3130062" y="-817193"/>
                    <a:chExt cx="131884" cy="595920"/>
                  </a:xfrm>
                  <a:solidFill>
                    <a:srgbClr val="3399FF"/>
                  </a:solidFill>
                </p:grpSpPr>
                <p:sp>
                  <p:nvSpPr>
                    <p:cNvPr id="430" name="Rechthoek 429">
                      <a:extLst>
                        <a:ext uri="{FF2B5EF4-FFF2-40B4-BE49-F238E27FC236}">
                          <a16:creationId xmlns:a16="http://schemas.microsoft.com/office/drawing/2014/main" id="{3D0457D6-14AA-4A41-AB26-92563F34F4B3}"/>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431" name="Rechthoek: afgeronde bovenhoeken 430">
                      <a:extLst>
                        <a:ext uri="{FF2B5EF4-FFF2-40B4-BE49-F238E27FC236}">
                          <a16:creationId xmlns:a16="http://schemas.microsoft.com/office/drawing/2014/main" id="{7950EFDF-48C4-4A4B-917D-75E3ECBB604F}"/>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432" name="Gelijkbenige driehoek 431">
                      <a:extLst>
                        <a:ext uri="{FF2B5EF4-FFF2-40B4-BE49-F238E27FC236}">
                          <a16:creationId xmlns:a16="http://schemas.microsoft.com/office/drawing/2014/main" id="{48B6E9A4-1F9D-4E33-A394-7791DE34802E}"/>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grpSp>
        </p:grpSp>
      </p:grpSp>
      <p:grpSp>
        <p:nvGrpSpPr>
          <p:cNvPr id="453" name="Instruction">
            <a:extLst>
              <a:ext uri="{FF2B5EF4-FFF2-40B4-BE49-F238E27FC236}">
                <a16:creationId xmlns:a16="http://schemas.microsoft.com/office/drawing/2014/main" id="{223C2045-D162-4079-B4EF-3DE497CD71D6}"/>
              </a:ext>
            </a:extLst>
          </p:cNvPr>
          <p:cNvGrpSpPr/>
          <p:nvPr userDrawn="1"/>
        </p:nvGrpSpPr>
        <p:grpSpPr>
          <a:xfrm>
            <a:off x="12391601" y="2"/>
            <a:ext cx="3183678" cy="2499789"/>
            <a:chOff x="12391601" y="0"/>
            <a:chExt cx="3183677" cy="2499789"/>
          </a:xfrm>
        </p:grpSpPr>
        <p:sp>
          <p:nvSpPr>
            <p:cNvPr id="454" name="Rechthoek 453">
              <a:extLst>
                <a:ext uri="{FF2B5EF4-FFF2-40B4-BE49-F238E27FC236}">
                  <a16:creationId xmlns:a16="http://schemas.microsoft.com/office/drawing/2014/main" id="{85D2C679-04B4-4550-B196-EB434EEBC94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Insert/change chart</a:t>
              </a:r>
            </a:p>
          </p:txBody>
        </p:sp>
        <p:sp>
          <p:nvSpPr>
            <p:cNvPr id="455" name="Ovaal 454">
              <a:extLst>
                <a:ext uri="{FF2B5EF4-FFF2-40B4-BE49-F238E27FC236}">
                  <a16:creationId xmlns:a16="http://schemas.microsoft.com/office/drawing/2014/main" id="{AD71C315-4916-4952-8EA8-DF0E8C4D5FE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456" name="Rechte verbindingslijn 455">
              <a:extLst>
                <a:ext uri="{FF2B5EF4-FFF2-40B4-BE49-F238E27FC236}">
                  <a16:creationId xmlns:a16="http://schemas.microsoft.com/office/drawing/2014/main" id="{19EF1CD4-E429-421D-807E-C73428DE379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457" name="Rechte verbindingslijn 456">
              <a:extLst>
                <a:ext uri="{FF2B5EF4-FFF2-40B4-BE49-F238E27FC236}">
                  <a16:creationId xmlns:a16="http://schemas.microsoft.com/office/drawing/2014/main" id="{15805530-62A1-4DC9-8E1A-2F1F7132006C}"/>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458" name="Rechthoek 457">
              <a:extLst>
                <a:ext uri="{FF2B5EF4-FFF2-40B4-BE49-F238E27FC236}">
                  <a16:creationId xmlns:a16="http://schemas.microsoft.com/office/drawing/2014/main" id="{DF4371D5-D89D-4730-A8BA-F1B67A841A37}"/>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chart by hitting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chart. </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459" name="Ovaal 458">
              <a:extLst>
                <a:ext uri="{FF2B5EF4-FFF2-40B4-BE49-F238E27FC236}">
                  <a16:creationId xmlns:a16="http://schemas.microsoft.com/office/drawing/2014/main" id="{F801C738-9779-467B-9196-A391EFE9DCAF}"/>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460" name="Rechthoek 459">
              <a:extLst>
                <a:ext uri="{FF2B5EF4-FFF2-40B4-BE49-F238E27FC236}">
                  <a16:creationId xmlns:a16="http://schemas.microsoft.com/office/drawing/2014/main" id="{318879E0-0DAE-4B6B-8E71-F7BA1C5B3E94}"/>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 the preferred chart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461" name="Groep 460">
              <a:extLst>
                <a:ext uri="{FF2B5EF4-FFF2-40B4-BE49-F238E27FC236}">
                  <a16:creationId xmlns:a16="http://schemas.microsoft.com/office/drawing/2014/main" id="{295207A1-A109-4030-9BF0-0ED88B45FC37}"/>
                </a:ext>
              </a:extLst>
            </p:cNvPr>
            <p:cNvGrpSpPr/>
            <p:nvPr userDrawn="1"/>
          </p:nvGrpSpPr>
          <p:grpSpPr>
            <a:xfrm>
              <a:off x="12757282" y="2184550"/>
              <a:ext cx="825500" cy="209550"/>
              <a:chOff x="13504624" y="2482850"/>
              <a:chExt cx="825500" cy="209550"/>
            </a:xfrm>
          </p:grpSpPr>
          <p:sp>
            <p:nvSpPr>
              <p:cNvPr id="467" name="Rechthoek 466">
                <a:extLst>
                  <a:ext uri="{FF2B5EF4-FFF2-40B4-BE49-F238E27FC236}">
                    <a16:creationId xmlns:a16="http://schemas.microsoft.com/office/drawing/2014/main" id="{7DFC1BE2-5195-4CB7-8EE2-B01FC7E2943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dirty="0">
                    <a:solidFill>
                      <a:schemeClr val="tx1"/>
                    </a:solidFill>
                    <a:latin typeface="Arial" panose="020B0604020202020204" pitchFamily="34" charset="0"/>
                    <a:cs typeface="Arial" panose="020B0604020202020204" pitchFamily="34" charset="0"/>
                  </a:rPr>
                  <a:t>Insert</a:t>
                </a:r>
              </a:p>
            </p:txBody>
          </p:sp>
          <p:cxnSp>
            <p:nvCxnSpPr>
              <p:cNvPr id="468" name="Rechte verbindingslijn 467">
                <a:extLst>
                  <a:ext uri="{FF2B5EF4-FFF2-40B4-BE49-F238E27FC236}">
                    <a16:creationId xmlns:a16="http://schemas.microsoft.com/office/drawing/2014/main" id="{BF04D456-DEEB-4B17-AF1A-900F2A3AB8B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69" name="Gelijkbenige driehoek 468">
                <a:extLst>
                  <a:ext uri="{FF2B5EF4-FFF2-40B4-BE49-F238E27FC236}">
                    <a16:creationId xmlns:a16="http://schemas.microsoft.com/office/drawing/2014/main" id="{D7531304-A19A-4BCC-B121-56C084D4ED6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cxnSp>
          <p:nvCxnSpPr>
            <p:cNvPr id="462" name="Rechte verbindingslijn 461">
              <a:extLst>
                <a:ext uri="{FF2B5EF4-FFF2-40B4-BE49-F238E27FC236}">
                  <a16:creationId xmlns:a16="http://schemas.microsoft.com/office/drawing/2014/main" id="{78CD664B-4528-4601-9212-FD7DF74E3EC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463" name="Groep 462">
              <a:extLst>
                <a:ext uri="{FF2B5EF4-FFF2-40B4-BE49-F238E27FC236}">
                  <a16:creationId xmlns:a16="http://schemas.microsoft.com/office/drawing/2014/main" id="{9C7455EB-D9CE-4737-BDBF-0EFDE5CD357B}"/>
                </a:ext>
              </a:extLst>
            </p:cNvPr>
            <p:cNvGrpSpPr/>
            <p:nvPr userDrawn="1"/>
          </p:nvGrpSpPr>
          <p:grpSpPr>
            <a:xfrm>
              <a:off x="12751697" y="1147804"/>
              <a:ext cx="289372" cy="314992"/>
              <a:chOff x="7322769" y="-310267"/>
              <a:chExt cx="289372" cy="314992"/>
            </a:xfrm>
          </p:grpSpPr>
          <p:sp>
            <p:nvSpPr>
              <p:cNvPr id="464" name="Rechthoek 463">
                <a:extLst>
                  <a:ext uri="{FF2B5EF4-FFF2-40B4-BE49-F238E27FC236}">
                    <a16:creationId xmlns:a16="http://schemas.microsoft.com/office/drawing/2014/main" id="{B10F7342-2D5F-42CF-B3C6-83E16B24DA1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465" name="Rechthoek 464">
                <a:extLst>
                  <a:ext uri="{FF2B5EF4-FFF2-40B4-BE49-F238E27FC236}">
                    <a16:creationId xmlns:a16="http://schemas.microsoft.com/office/drawing/2014/main" id="{FE3672FB-14AD-477F-8E30-F64900B97F8B}"/>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466" name="Rechthoek 465">
                <a:extLst>
                  <a:ext uri="{FF2B5EF4-FFF2-40B4-BE49-F238E27FC236}">
                    <a16:creationId xmlns:a16="http://schemas.microsoft.com/office/drawing/2014/main" id="{B4E89F2D-A6E6-453C-A1AF-A3984C0BE7D0}"/>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sp>
        <p:nvSpPr>
          <p:cNvPr id="142" name="Tijdelijke aanduiding voor tekst 20">
            <a:extLst>
              <a:ext uri="{FF2B5EF4-FFF2-40B4-BE49-F238E27FC236}">
                <a16:creationId xmlns:a16="http://schemas.microsoft.com/office/drawing/2014/main" id="{A625EF9B-2ABB-4965-A100-F1852AC933C3}"/>
              </a:ext>
            </a:extLst>
          </p:cNvPr>
          <p:cNvSpPr>
            <a:spLocks noGrp="1"/>
          </p:cNvSpPr>
          <p:nvPr>
            <p:ph type="body" sz="quarter" idx="20" hasCustomPrompt="1"/>
          </p:nvPr>
        </p:nvSpPr>
        <p:spPr>
          <a:xfrm>
            <a:off x="398706" y="308237"/>
            <a:ext cx="989033" cy="264467"/>
          </a:xfrm>
          <a:prstGeom prst="rect">
            <a:avLst/>
          </a:prstGeom>
          <a:blipFill>
            <a:blip r:embed="rId3"/>
            <a:srcRect/>
            <a:stretch>
              <a:fillRect l="-60" r="-60"/>
            </a:stretch>
          </a:blipFill>
        </p:spPr>
        <p:txBody>
          <a:bodyPr wrap="square">
            <a:noAutofit/>
          </a:bodyPr>
          <a:lstStyle>
            <a:lvl1pPr marL="0" indent="0">
              <a:buNone/>
              <a:defRPr sz="123">
                <a:solidFill>
                  <a:schemeClr val="bg1"/>
                </a:solidFill>
              </a:defRPr>
            </a:lvl1pPr>
          </a:lstStyle>
          <a:p>
            <a:pPr lvl="0"/>
            <a:r>
              <a:rPr lang="en-GB" noProof="0" dirty="0"/>
              <a:t> </a:t>
            </a:r>
          </a:p>
        </p:txBody>
      </p:sp>
      <p:grpSp>
        <p:nvGrpSpPr>
          <p:cNvPr id="145" name="INSTRUCTION">
            <a:extLst>
              <a:ext uri="{FF2B5EF4-FFF2-40B4-BE49-F238E27FC236}">
                <a16:creationId xmlns:a16="http://schemas.microsoft.com/office/drawing/2014/main" id="{CB1FB780-F18E-4874-9535-02D7C9F841C1}"/>
              </a:ext>
            </a:extLst>
          </p:cNvPr>
          <p:cNvGrpSpPr/>
          <p:nvPr userDrawn="1"/>
        </p:nvGrpSpPr>
        <p:grpSpPr>
          <a:xfrm>
            <a:off x="-3437547" y="1434"/>
            <a:ext cx="3194765" cy="6470299"/>
            <a:chOff x="-3437547" y="1434"/>
            <a:chExt cx="3194765" cy="6470299"/>
          </a:xfrm>
        </p:grpSpPr>
        <p:cxnSp>
          <p:nvCxnSpPr>
            <p:cNvPr id="146" name="Rechte verbindingslijn 145">
              <a:extLst>
                <a:ext uri="{FF2B5EF4-FFF2-40B4-BE49-F238E27FC236}">
                  <a16:creationId xmlns:a16="http://schemas.microsoft.com/office/drawing/2014/main" id="{EB972285-22BD-4E3A-86AB-46E3F435E26E}"/>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47" name="Ovaal 146">
              <a:extLst>
                <a:ext uri="{FF2B5EF4-FFF2-40B4-BE49-F238E27FC236}">
                  <a16:creationId xmlns:a16="http://schemas.microsoft.com/office/drawing/2014/main" id="{FE2ACF58-5523-4302-9C95-58ED1AA955CE}"/>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48" name="Ovaal 147">
              <a:extLst>
                <a:ext uri="{FF2B5EF4-FFF2-40B4-BE49-F238E27FC236}">
                  <a16:creationId xmlns:a16="http://schemas.microsoft.com/office/drawing/2014/main" id="{4C5A0D21-B039-4AE8-A74C-F7F839FD1AD6}"/>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49" name="Ovaal 148">
              <a:extLst>
                <a:ext uri="{FF2B5EF4-FFF2-40B4-BE49-F238E27FC236}">
                  <a16:creationId xmlns:a16="http://schemas.microsoft.com/office/drawing/2014/main" id="{2CCEEAF5-E85F-42D9-B753-126CB540DA00}"/>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0" name="Ovaal 149">
              <a:extLst>
                <a:ext uri="{FF2B5EF4-FFF2-40B4-BE49-F238E27FC236}">
                  <a16:creationId xmlns:a16="http://schemas.microsoft.com/office/drawing/2014/main" id="{BC4A6AEE-801F-4623-A191-78BFEFB0586F}"/>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grpSp>
          <p:nvGrpSpPr>
            <p:cNvPr id="151" name="Meer informatie">
              <a:extLst>
                <a:ext uri="{FF2B5EF4-FFF2-40B4-BE49-F238E27FC236}">
                  <a16:creationId xmlns:a16="http://schemas.microsoft.com/office/drawing/2014/main" id="{B14B5D17-4293-4467-939F-EAF0811A7A19}"/>
                </a:ext>
              </a:extLst>
            </p:cNvPr>
            <p:cNvGrpSpPr/>
            <p:nvPr userDrawn="1"/>
          </p:nvGrpSpPr>
          <p:grpSpPr>
            <a:xfrm>
              <a:off x="-3421298" y="5676071"/>
              <a:ext cx="3178515" cy="795662"/>
              <a:chOff x="-3741486" y="3387723"/>
              <a:chExt cx="3178515" cy="795662"/>
            </a:xfrm>
          </p:grpSpPr>
          <p:sp>
            <p:nvSpPr>
              <p:cNvPr id="219" name="Freeform 101">
                <a:extLst>
                  <a:ext uri="{FF2B5EF4-FFF2-40B4-BE49-F238E27FC236}">
                    <a16:creationId xmlns:a16="http://schemas.microsoft.com/office/drawing/2014/main" id="{8CF968F4-27F3-4322-9163-8D09F8157B6F}"/>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220" name="Rechthoek 219">
                <a:extLst>
                  <a:ext uri="{FF2B5EF4-FFF2-40B4-BE49-F238E27FC236}">
                    <a16:creationId xmlns:a16="http://schemas.microsoft.com/office/drawing/2014/main" id="{3A7A95A9-65F5-4C90-8318-6DD0B16034AA}"/>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94" name="Rechte verbindingslijn 293">
                <a:extLst>
                  <a:ext uri="{FF2B5EF4-FFF2-40B4-BE49-F238E27FC236}">
                    <a16:creationId xmlns:a16="http://schemas.microsoft.com/office/drawing/2014/main" id="{3B48F04B-C98C-49C9-AE5B-B8763BE56171}"/>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52" name="Rechthoek 151">
              <a:extLst>
                <a:ext uri="{FF2B5EF4-FFF2-40B4-BE49-F238E27FC236}">
                  <a16:creationId xmlns:a16="http://schemas.microsoft.com/office/drawing/2014/main" id="{DC36D319-9352-447F-9C56-9DC2058DBD70}"/>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Using text levels</a:t>
              </a:r>
            </a:p>
          </p:txBody>
        </p:sp>
        <p:sp>
          <p:nvSpPr>
            <p:cNvPr id="153" name="Ovaal 152">
              <a:extLst>
                <a:ext uri="{FF2B5EF4-FFF2-40B4-BE49-F238E27FC236}">
                  <a16:creationId xmlns:a16="http://schemas.microsoft.com/office/drawing/2014/main" id="{5766150F-5411-4FE7-9504-B8A4FB9A6DCF}"/>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4" name="Rechte verbindingslijn 153">
              <a:extLst>
                <a:ext uri="{FF2B5EF4-FFF2-40B4-BE49-F238E27FC236}">
                  <a16:creationId xmlns:a16="http://schemas.microsoft.com/office/drawing/2014/main" id="{DB36D0A8-F28D-45E8-B841-A2BCEEFAD90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5" name="Groep 154">
              <a:extLst>
                <a:ext uri="{FF2B5EF4-FFF2-40B4-BE49-F238E27FC236}">
                  <a16:creationId xmlns:a16="http://schemas.microsoft.com/office/drawing/2014/main" id="{DA17ABEF-E993-4300-B88B-8B6A67670E42}"/>
                </a:ext>
              </a:extLst>
            </p:cNvPr>
            <p:cNvGrpSpPr/>
            <p:nvPr userDrawn="1"/>
          </p:nvGrpSpPr>
          <p:grpSpPr>
            <a:xfrm>
              <a:off x="-3437547" y="349413"/>
              <a:ext cx="2933825" cy="558875"/>
              <a:chOff x="-3419346" y="368233"/>
              <a:chExt cx="3904920" cy="743862"/>
            </a:xfrm>
          </p:grpSpPr>
          <p:sp>
            <p:nvSpPr>
              <p:cNvPr id="167" name="Rechthoek 166">
                <a:extLst>
                  <a:ext uri="{FF2B5EF4-FFF2-40B4-BE49-F238E27FC236}">
                    <a16:creationId xmlns:a16="http://schemas.microsoft.com/office/drawing/2014/main" id="{7E5503B0-D9F4-4AC6-84E0-A00520E588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dirty="0">
                    <a:solidFill>
                      <a:srgbClr val="C00000"/>
                    </a:solidFill>
                    <a:latin typeface="Arial" panose="020B0604020202020204" pitchFamily="34" charset="0"/>
                    <a:cs typeface="Arial" panose="020B0604020202020204" pitchFamily="34" charset="0"/>
                  </a:rPr>
                  <a:t>Home</a:t>
                </a:r>
              </a:p>
            </p:txBody>
          </p:sp>
          <p:cxnSp>
            <p:nvCxnSpPr>
              <p:cNvPr id="168" name="Rechte verbindingslijn 167">
                <a:extLst>
                  <a:ext uri="{FF2B5EF4-FFF2-40B4-BE49-F238E27FC236}">
                    <a16:creationId xmlns:a16="http://schemas.microsoft.com/office/drawing/2014/main" id="{AA777FA9-4EBA-4820-84C3-BCE6D1A05C68}"/>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5B24AC4D-A947-4D98-9CE2-D40FBBD9CFF5}"/>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0" name="Rechthoek 169">
                <a:extLst>
                  <a:ext uri="{FF2B5EF4-FFF2-40B4-BE49-F238E27FC236}">
                    <a16:creationId xmlns:a16="http://schemas.microsoft.com/office/drawing/2014/main" id="{D8E52E4E-93F9-47B1-B7F3-3328D2B40AB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nvGrpSpPr>
              <p:cNvPr id="171" name="Groep 170">
                <a:extLst>
                  <a:ext uri="{FF2B5EF4-FFF2-40B4-BE49-F238E27FC236}">
                    <a16:creationId xmlns:a16="http://schemas.microsoft.com/office/drawing/2014/main" id="{15307E87-319C-4A9B-984B-7A17E4BECE69}"/>
                  </a:ext>
                </a:extLst>
              </p:cNvPr>
              <p:cNvGrpSpPr/>
              <p:nvPr userDrawn="1"/>
            </p:nvGrpSpPr>
            <p:grpSpPr>
              <a:xfrm>
                <a:off x="-3002834" y="720303"/>
                <a:ext cx="182598" cy="143759"/>
                <a:chOff x="-3310843" y="700986"/>
                <a:chExt cx="182598" cy="143759"/>
              </a:xfrm>
            </p:grpSpPr>
            <p:grpSp>
              <p:nvGrpSpPr>
                <p:cNvPr id="210" name="Groep 209">
                  <a:extLst>
                    <a:ext uri="{FF2B5EF4-FFF2-40B4-BE49-F238E27FC236}">
                      <a16:creationId xmlns:a16="http://schemas.microsoft.com/office/drawing/2014/main" id="{027002C6-6B8D-4F0B-8E87-8142F49165F7}"/>
                    </a:ext>
                  </a:extLst>
                </p:cNvPr>
                <p:cNvGrpSpPr/>
                <p:nvPr userDrawn="1"/>
              </p:nvGrpSpPr>
              <p:grpSpPr>
                <a:xfrm>
                  <a:off x="-3310843" y="700986"/>
                  <a:ext cx="182598" cy="143759"/>
                  <a:chOff x="-3310843" y="700986"/>
                  <a:chExt cx="182598" cy="143759"/>
                </a:xfrm>
              </p:grpSpPr>
              <p:cxnSp>
                <p:nvCxnSpPr>
                  <p:cNvPr id="214" name="Rechte verbindingslijn 213">
                    <a:extLst>
                      <a:ext uri="{FF2B5EF4-FFF2-40B4-BE49-F238E27FC236}">
                        <a16:creationId xmlns:a16="http://schemas.microsoft.com/office/drawing/2014/main" id="{F0752E8D-284A-4A70-9ED3-E99488965A2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0F7AEBC2-70F4-4220-8231-33254AE458AC}"/>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0E9DF3A8-3425-4438-B6D2-C7E53D2D186A}"/>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3D35159E-4BBA-4989-AB92-8B9C679F1A7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F6C72B76-6906-4FA9-9B88-201FB507AED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11" name="Groep 210">
                  <a:extLst>
                    <a:ext uri="{FF2B5EF4-FFF2-40B4-BE49-F238E27FC236}">
                      <a16:creationId xmlns:a16="http://schemas.microsoft.com/office/drawing/2014/main" id="{CE419076-F1BD-46B5-BD73-4FE8B9D5C567}"/>
                    </a:ext>
                  </a:extLst>
                </p:cNvPr>
                <p:cNvGrpSpPr/>
                <p:nvPr userDrawn="1"/>
              </p:nvGrpSpPr>
              <p:grpSpPr>
                <a:xfrm flipH="1">
                  <a:off x="-3310774" y="735854"/>
                  <a:ext cx="88801" cy="72568"/>
                  <a:chOff x="-2091059" y="1395403"/>
                  <a:chExt cx="157316" cy="128558"/>
                </a:xfrm>
              </p:grpSpPr>
              <p:sp>
                <p:nvSpPr>
                  <p:cNvPr id="212" name="Rechthoek 211">
                    <a:extLst>
                      <a:ext uri="{FF2B5EF4-FFF2-40B4-BE49-F238E27FC236}">
                        <a16:creationId xmlns:a16="http://schemas.microsoft.com/office/drawing/2014/main" id="{74418182-957A-4646-9CBE-780B28333C2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13" name="Pijl: punthaak 212">
                    <a:extLst>
                      <a:ext uri="{FF2B5EF4-FFF2-40B4-BE49-F238E27FC236}">
                        <a16:creationId xmlns:a16="http://schemas.microsoft.com/office/drawing/2014/main" id="{5BED181D-4DA4-4F62-8E4A-B2D70F590DA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nvGrpSpPr>
              <p:cNvPr id="172" name="Groep 171">
                <a:extLst>
                  <a:ext uri="{FF2B5EF4-FFF2-40B4-BE49-F238E27FC236}">
                    <a16:creationId xmlns:a16="http://schemas.microsoft.com/office/drawing/2014/main" id="{D5E42FEF-CEB0-48ED-9537-ECEC96A601F4}"/>
                  </a:ext>
                </a:extLst>
              </p:cNvPr>
              <p:cNvGrpSpPr/>
              <p:nvPr userDrawn="1"/>
            </p:nvGrpSpPr>
            <p:grpSpPr>
              <a:xfrm>
                <a:off x="-3326107" y="720303"/>
                <a:ext cx="182598" cy="143759"/>
                <a:chOff x="-3634116" y="700986"/>
                <a:chExt cx="182598" cy="143759"/>
              </a:xfrm>
            </p:grpSpPr>
            <p:grpSp>
              <p:nvGrpSpPr>
                <p:cNvPr id="201" name="Groep 200">
                  <a:extLst>
                    <a:ext uri="{FF2B5EF4-FFF2-40B4-BE49-F238E27FC236}">
                      <a16:creationId xmlns:a16="http://schemas.microsoft.com/office/drawing/2014/main" id="{7D70A85C-BE3B-4ACC-B07C-65B6AE0B75F0}"/>
                    </a:ext>
                  </a:extLst>
                </p:cNvPr>
                <p:cNvGrpSpPr/>
                <p:nvPr userDrawn="1"/>
              </p:nvGrpSpPr>
              <p:grpSpPr>
                <a:xfrm>
                  <a:off x="-3634116" y="700986"/>
                  <a:ext cx="182598" cy="143759"/>
                  <a:chOff x="-3634116" y="700986"/>
                  <a:chExt cx="182598" cy="143759"/>
                </a:xfrm>
              </p:grpSpPr>
              <p:cxnSp>
                <p:nvCxnSpPr>
                  <p:cNvPr id="205" name="Rechte verbindingslijn 204">
                    <a:extLst>
                      <a:ext uri="{FF2B5EF4-FFF2-40B4-BE49-F238E27FC236}">
                        <a16:creationId xmlns:a16="http://schemas.microsoft.com/office/drawing/2014/main" id="{183BDE59-4E52-4764-94F8-C3CFA8B84408}"/>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D0E1B632-1059-4EF3-840B-F899C09BDA2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93B7B091-3F0E-40D2-A43F-86086FFB791F}"/>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6FB304FE-9CD2-4914-B4E4-CAB03FC1C1A3}"/>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ED70AFCB-4A6C-44B0-8DA7-80665502EC7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02" name="Groep 201">
                  <a:extLst>
                    <a:ext uri="{FF2B5EF4-FFF2-40B4-BE49-F238E27FC236}">
                      <a16:creationId xmlns:a16="http://schemas.microsoft.com/office/drawing/2014/main" id="{989EDE12-1A40-44C8-9B99-EDCC88985DD1}"/>
                    </a:ext>
                  </a:extLst>
                </p:cNvPr>
                <p:cNvGrpSpPr/>
                <p:nvPr userDrawn="1"/>
              </p:nvGrpSpPr>
              <p:grpSpPr>
                <a:xfrm>
                  <a:off x="-3634047" y="735854"/>
                  <a:ext cx="88801" cy="72568"/>
                  <a:chOff x="-2091059" y="1395403"/>
                  <a:chExt cx="157316" cy="128558"/>
                </a:xfrm>
              </p:grpSpPr>
              <p:sp>
                <p:nvSpPr>
                  <p:cNvPr id="203" name="Rechthoek 202">
                    <a:extLst>
                      <a:ext uri="{FF2B5EF4-FFF2-40B4-BE49-F238E27FC236}">
                        <a16:creationId xmlns:a16="http://schemas.microsoft.com/office/drawing/2014/main" id="{5C73E4DB-7AF4-4FEA-9792-76C29522CB6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04" name="Pijl: punthaak 203">
                    <a:extLst>
                      <a:ext uri="{FF2B5EF4-FFF2-40B4-BE49-F238E27FC236}">
                        <a16:creationId xmlns:a16="http://schemas.microsoft.com/office/drawing/2014/main" id="{CA17AD03-4BAE-445A-92C4-314CF7C4668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cxnSp>
            <p:nvCxnSpPr>
              <p:cNvPr id="173" name="Rechte verbindingslijn 172">
                <a:extLst>
                  <a:ext uri="{FF2B5EF4-FFF2-40B4-BE49-F238E27FC236}">
                    <a16:creationId xmlns:a16="http://schemas.microsoft.com/office/drawing/2014/main" id="{798557A1-8868-4EDC-90D5-2983FAF2A16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4" name="Rechte verbindingslijn 173">
                <a:extLst>
                  <a:ext uri="{FF2B5EF4-FFF2-40B4-BE49-F238E27FC236}">
                    <a16:creationId xmlns:a16="http://schemas.microsoft.com/office/drawing/2014/main" id="{E995682F-FA20-4BFB-8C1E-10E90FF3D632}"/>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5" name="Groep 174">
                <a:extLst>
                  <a:ext uri="{FF2B5EF4-FFF2-40B4-BE49-F238E27FC236}">
                    <a16:creationId xmlns:a16="http://schemas.microsoft.com/office/drawing/2014/main" id="{BE01C377-3D9E-4494-B8FD-F1A356872C00}"/>
                  </a:ext>
                </a:extLst>
              </p:cNvPr>
              <p:cNvGrpSpPr/>
              <p:nvPr userDrawn="1"/>
            </p:nvGrpSpPr>
            <p:grpSpPr>
              <a:xfrm>
                <a:off x="-2425037" y="370226"/>
                <a:ext cx="357690" cy="330595"/>
                <a:chOff x="-2721817" y="347336"/>
                <a:chExt cx="432805" cy="400021"/>
              </a:xfrm>
            </p:grpSpPr>
            <p:sp>
              <p:nvSpPr>
                <p:cNvPr id="190" name="Rechthoek 189">
                  <a:extLst>
                    <a:ext uri="{FF2B5EF4-FFF2-40B4-BE49-F238E27FC236}">
                      <a16:creationId xmlns:a16="http://schemas.microsoft.com/office/drawing/2014/main" id="{2B1B4C4F-02C0-41FB-9C76-220A6ADC7B9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FF0000"/>
                    </a:solidFill>
                    <a:latin typeface="Arial" panose="020B0604020202020204" pitchFamily="34" charset="0"/>
                    <a:cs typeface="Arial" panose="020B0604020202020204" pitchFamily="34" charset="0"/>
                  </a:endParaRPr>
                </a:p>
              </p:txBody>
            </p:sp>
            <p:grpSp>
              <p:nvGrpSpPr>
                <p:cNvPr id="191" name="Groep 190">
                  <a:extLst>
                    <a:ext uri="{FF2B5EF4-FFF2-40B4-BE49-F238E27FC236}">
                      <a16:creationId xmlns:a16="http://schemas.microsoft.com/office/drawing/2014/main" id="{B7FD003B-3ADD-4D55-A99C-67BC4B1DB15D}"/>
                    </a:ext>
                  </a:extLst>
                </p:cNvPr>
                <p:cNvGrpSpPr/>
                <p:nvPr userDrawn="1"/>
              </p:nvGrpSpPr>
              <p:grpSpPr>
                <a:xfrm>
                  <a:off x="-2652453" y="431583"/>
                  <a:ext cx="294076" cy="231526"/>
                  <a:chOff x="-3634116" y="700986"/>
                  <a:chExt cx="182598" cy="143759"/>
                </a:xfrm>
              </p:grpSpPr>
              <p:grpSp>
                <p:nvGrpSpPr>
                  <p:cNvPr id="192" name="Groep 191">
                    <a:extLst>
                      <a:ext uri="{FF2B5EF4-FFF2-40B4-BE49-F238E27FC236}">
                        <a16:creationId xmlns:a16="http://schemas.microsoft.com/office/drawing/2014/main" id="{A8317D81-4FCF-4DF4-BDA9-2BB10F683EF9}"/>
                      </a:ext>
                    </a:extLst>
                  </p:cNvPr>
                  <p:cNvGrpSpPr/>
                  <p:nvPr userDrawn="1"/>
                </p:nvGrpSpPr>
                <p:grpSpPr>
                  <a:xfrm>
                    <a:off x="-3634116" y="700986"/>
                    <a:ext cx="182598" cy="143759"/>
                    <a:chOff x="-3634116" y="700986"/>
                    <a:chExt cx="182598" cy="143759"/>
                  </a:xfrm>
                </p:grpSpPr>
                <p:cxnSp>
                  <p:nvCxnSpPr>
                    <p:cNvPr id="196" name="Rechte verbindingslijn 195">
                      <a:extLst>
                        <a:ext uri="{FF2B5EF4-FFF2-40B4-BE49-F238E27FC236}">
                          <a16:creationId xmlns:a16="http://schemas.microsoft.com/office/drawing/2014/main" id="{6B265A3F-4E3D-42B1-8CF3-2609E0D179F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97" name="Rechte verbindingslijn 196">
                      <a:extLst>
                        <a:ext uri="{FF2B5EF4-FFF2-40B4-BE49-F238E27FC236}">
                          <a16:creationId xmlns:a16="http://schemas.microsoft.com/office/drawing/2014/main" id="{FC4773D6-BDE0-4755-B13A-C4FED455734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98" name="Rechte verbindingslijn 197">
                      <a:extLst>
                        <a:ext uri="{FF2B5EF4-FFF2-40B4-BE49-F238E27FC236}">
                          <a16:creationId xmlns:a16="http://schemas.microsoft.com/office/drawing/2014/main" id="{22F6452A-3FCF-4AFC-A154-DD96EAF7BB3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id="{AFE88B9E-4386-43DF-92FF-5F09EF57025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id="{64572827-53A3-4EFF-AF1B-181BBC00297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93" name="Groep 192">
                    <a:extLst>
                      <a:ext uri="{FF2B5EF4-FFF2-40B4-BE49-F238E27FC236}">
                        <a16:creationId xmlns:a16="http://schemas.microsoft.com/office/drawing/2014/main" id="{E7D9F937-3534-4128-99D5-0C11FAFBD761}"/>
                      </a:ext>
                    </a:extLst>
                  </p:cNvPr>
                  <p:cNvGrpSpPr/>
                  <p:nvPr userDrawn="1"/>
                </p:nvGrpSpPr>
                <p:grpSpPr>
                  <a:xfrm>
                    <a:off x="-3634047" y="735854"/>
                    <a:ext cx="88801" cy="72568"/>
                    <a:chOff x="-2091059" y="1395403"/>
                    <a:chExt cx="157316" cy="128558"/>
                  </a:xfrm>
                </p:grpSpPr>
                <p:sp>
                  <p:nvSpPr>
                    <p:cNvPr id="194" name="Rechthoek 193">
                      <a:extLst>
                        <a:ext uri="{FF2B5EF4-FFF2-40B4-BE49-F238E27FC236}">
                          <a16:creationId xmlns:a16="http://schemas.microsoft.com/office/drawing/2014/main" id="{49472B98-D3A3-45A9-BF07-17F0D1E21D0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195" name="Pijl: punthaak 194">
                      <a:extLst>
                        <a:ext uri="{FF2B5EF4-FFF2-40B4-BE49-F238E27FC236}">
                          <a16:creationId xmlns:a16="http://schemas.microsoft.com/office/drawing/2014/main" id="{5A78B6DD-5786-4F7C-AC97-95DD67E400E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grpSp>
            <p:nvGrpSpPr>
              <p:cNvPr id="176" name="Groep 175">
                <a:extLst>
                  <a:ext uri="{FF2B5EF4-FFF2-40B4-BE49-F238E27FC236}">
                    <a16:creationId xmlns:a16="http://schemas.microsoft.com/office/drawing/2014/main" id="{8800064A-83A5-4826-BB05-5AE68E838732}"/>
                  </a:ext>
                </a:extLst>
              </p:cNvPr>
              <p:cNvGrpSpPr/>
              <p:nvPr userDrawn="1"/>
            </p:nvGrpSpPr>
            <p:grpSpPr>
              <a:xfrm>
                <a:off x="-2425037" y="781500"/>
                <a:ext cx="357690" cy="330595"/>
                <a:chOff x="-2721817" y="782525"/>
                <a:chExt cx="432805" cy="400021"/>
              </a:xfrm>
            </p:grpSpPr>
            <p:sp>
              <p:nvSpPr>
                <p:cNvPr id="179" name="Rechthoek 178">
                  <a:extLst>
                    <a:ext uri="{FF2B5EF4-FFF2-40B4-BE49-F238E27FC236}">
                      <a16:creationId xmlns:a16="http://schemas.microsoft.com/office/drawing/2014/main" id="{3626FDFB-160B-4359-A5AA-DF42F1282CB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FF0000"/>
                    </a:solidFill>
                    <a:latin typeface="Arial" panose="020B0604020202020204" pitchFamily="34" charset="0"/>
                    <a:cs typeface="Arial" panose="020B0604020202020204" pitchFamily="34" charset="0"/>
                  </a:endParaRPr>
                </a:p>
              </p:txBody>
            </p:sp>
            <p:grpSp>
              <p:nvGrpSpPr>
                <p:cNvPr id="180" name="Groep 179">
                  <a:extLst>
                    <a:ext uri="{FF2B5EF4-FFF2-40B4-BE49-F238E27FC236}">
                      <a16:creationId xmlns:a16="http://schemas.microsoft.com/office/drawing/2014/main" id="{03A57E83-91E1-4F0D-A806-E73C569FE302}"/>
                    </a:ext>
                  </a:extLst>
                </p:cNvPr>
                <p:cNvGrpSpPr/>
                <p:nvPr userDrawn="1"/>
              </p:nvGrpSpPr>
              <p:grpSpPr>
                <a:xfrm>
                  <a:off x="-2652453" y="866772"/>
                  <a:ext cx="294076" cy="231526"/>
                  <a:chOff x="-3310843" y="700986"/>
                  <a:chExt cx="182598" cy="143759"/>
                </a:xfrm>
              </p:grpSpPr>
              <p:grpSp>
                <p:nvGrpSpPr>
                  <p:cNvPr id="181" name="Groep 180">
                    <a:extLst>
                      <a:ext uri="{FF2B5EF4-FFF2-40B4-BE49-F238E27FC236}">
                        <a16:creationId xmlns:a16="http://schemas.microsoft.com/office/drawing/2014/main" id="{CED11EB4-6F91-4314-9F94-4AD4EB44F72C}"/>
                      </a:ext>
                    </a:extLst>
                  </p:cNvPr>
                  <p:cNvGrpSpPr/>
                  <p:nvPr userDrawn="1"/>
                </p:nvGrpSpPr>
                <p:grpSpPr>
                  <a:xfrm>
                    <a:off x="-3310843" y="700986"/>
                    <a:ext cx="182598" cy="143759"/>
                    <a:chOff x="-3310843" y="700986"/>
                    <a:chExt cx="182598" cy="143759"/>
                  </a:xfrm>
                </p:grpSpPr>
                <p:cxnSp>
                  <p:nvCxnSpPr>
                    <p:cNvPr id="185" name="Rechte verbindingslijn 184">
                      <a:extLst>
                        <a:ext uri="{FF2B5EF4-FFF2-40B4-BE49-F238E27FC236}">
                          <a16:creationId xmlns:a16="http://schemas.microsoft.com/office/drawing/2014/main" id="{E3ED0C06-295E-4B97-A2E2-EB500FC6432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86" name="Rechte verbindingslijn 185">
                      <a:extLst>
                        <a:ext uri="{FF2B5EF4-FFF2-40B4-BE49-F238E27FC236}">
                          <a16:creationId xmlns:a16="http://schemas.microsoft.com/office/drawing/2014/main" id="{F7F844AF-62AF-4C8F-8298-3F7CFF0B74F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87" name="Rechte verbindingslijn 186">
                      <a:extLst>
                        <a:ext uri="{FF2B5EF4-FFF2-40B4-BE49-F238E27FC236}">
                          <a16:creationId xmlns:a16="http://schemas.microsoft.com/office/drawing/2014/main" id="{3013A48D-2ABD-4CD1-9805-C2FEEA77DC1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88" name="Rechte verbindingslijn 187">
                      <a:extLst>
                        <a:ext uri="{FF2B5EF4-FFF2-40B4-BE49-F238E27FC236}">
                          <a16:creationId xmlns:a16="http://schemas.microsoft.com/office/drawing/2014/main" id="{511EB2B2-611C-414B-82C3-ABA961C22327}"/>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89" name="Rechte verbindingslijn 188">
                      <a:extLst>
                        <a:ext uri="{FF2B5EF4-FFF2-40B4-BE49-F238E27FC236}">
                          <a16:creationId xmlns:a16="http://schemas.microsoft.com/office/drawing/2014/main" id="{CCD87C92-A0B6-4707-ABA2-DADEC08E0792}"/>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82" name="Groep 181">
                    <a:extLst>
                      <a:ext uri="{FF2B5EF4-FFF2-40B4-BE49-F238E27FC236}">
                        <a16:creationId xmlns:a16="http://schemas.microsoft.com/office/drawing/2014/main" id="{E8721577-C656-46F2-ADDC-1459625A478D}"/>
                      </a:ext>
                    </a:extLst>
                  </p:cNvPr>
                  <p:cNvGrpSpPr/>
                  <p:nvPr userDrawn="1"/>
                </p:nvGrpSpPr>
                <p:grpSpPr>
                  <a:xfrm flipH="1">
                    <a:off x="-3310774" y="735854"/>
                    <a:ext cx="88801" cy="72568"/>
                    <a:chOff x="-2091059" y="1395403"/>
                    <a:chExt cx="157316" cy="128558"/>
                  </a:xfrm>
                </p:grpSpPr>
                <p:sp>
                  <p:nvSpPr>
                    <p:cNvPr id="183" name="Rechthoek 182">
                      <a:extLst>
                        <a:ext uri="{FF2B5EF4-FFF2-40B4-BE49-F238E27FC236}">
                          <a16:creationId xmlns:a16="http://schemas.microsoft.com/office/drawing/2014/main" id="{4CD3E1AB-8C8E-4C37-BB6C-4DDCC84C087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184" name="Pijl: punthaak 183">
                      <a:extLst>
                        <a:ext uri="{FF2B5EF4-FFF2-40B4-BE49-F238E27FC236}">
                          <a16:creationId xmlns:a16="http://schemas.microsoft.com/office/drawing/2014/main" id="{306A1824-C023-4A15-AE26-670BB7DDC26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sp>
            <p:nvSpPr>
              <p:cNvPr id="177" name="Rechthoek 176">
                <a:extLst>
                  <a:ext uri="{FF2B5EF4-FFF2-40B4-BE49-F238E27FC236}">
                    <a16:creationId xmlns:a16="http://schemas.microsoft.com/office/drawing/2014/main" id="{F4283DB5-0799-42CC-B207-187CDD1FF07B}"/>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Text level up</a:t>
                </a:r>
              </a:p>
            </p:txBody>
          </p:sp>
          <p:sp>
            <p:nvSpPr>
              <p:cNvPr id="178" name="Rechthoek 177">
                <a:extLst>
                  <a:ext uri="{FF2B5EF4-FFF2-40B4-BE49-F238E27FC236}">
                    <a16:creationId xmlns:a16="http://schemas.microsoft.com/office/drawing/2014/main" id="{4AA30BAC-9AD2-40A2-A4A9-209765E8DE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Text level down</a:t>
                </a:r>
              </a:p>
            </p:txBody>
          </p:sp>
        </p:grpSp>
        <p:cxnSp>
          <p:nvCxnSpPr>
            <p:cNvPr id="156" name="Rechte verbindingslijn 155">
              <a:extLst>
                <a:ext uri="{FF2B5EF4-FFF2-40B4-BE49-F238E27FC236}">
                  <a16:creationId xmlns:a16="http://schemas.microsoft.com/office/drawing/2014/main" id="{A55DFA95-DF71-40E5-9A5B-CDFDC183107A}"/>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7" name="Ovaal 156">
              <a:extLst>
                <a:ext uri="{FF2B5EF4-FFF2-40B4-BE49-F238E27FC236}">
                  <a16:creationId xmlns:a16="http://schemas.microsoft.com/office/drawing/2014/main" id="{6B403784-61D6-45A0-BF95-A34C95154E18}"/>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58" name="Ovaal 157">
              <a:extLst>
                <a:ext uri="{FF2B5EF4-FFF2-40B4-BE49-F238E27FC236}">
                  <a16:creationId xmlns:a16="http://schemas.microsoft.com/office/drawing/2014/main" id="{E003D757-BBAA-403E-84B5-F75D5E690EF6}"/>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3" name="Ovaal 162">
              <a:extLst>
                <a:ext uri="{FF2B5EF4-FFF2-40B4-BE49-F238E27FC236}">
                  <a16:creationId xmlns:a16="http://schemas.microsoft.com/office/drawing/2014/main" id="{8813AF89-BBB8-43D0-A4A6-5B458F6F4143}"/>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164" name="Ovaal 163">
              <a:extLst>
                <a:ext uri="{FF2B5EF4-FFF2-40B4-BE49-F238E27FC236}">
                  <a16:creationId xmlns:a16="http://schemas.microsoft.com/office/drawing/2014/main" id="{08DE666F-9CEF-4B11-8145-C30B10D9F03B}"/>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165" name="Rechthoek 164">
              <a:extLst>
                <a:ext uri="{FF2B5EF4-FFF2-40B4-BE49-F238E27FC236}">
                  <a16:creationId xmlns:a16="http://schemas.microsoft.com/office/drawing/2014/main" id="{828EA4A8-A537-4E82-A0AE-4CEDC5895AB5}"/>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Choose from:</a:t>
              </a:r>
            </a:p>
          </p:txBody>
        </p:sp>
        <p:sp>
          <p:nvSpPr>
            <p:cNvPr id="166" name="Rechthoek 165">
              <a:extLst>
                <a:ext uri="{FF2B5EF4-FFF2-40B4-BE49-F238E27FC236}">
                  <a16:creationId xmlns:a16="http://schemas.microsoft.com/office/drawing/2014/main" id="{A4BAD8C5-7D5A-4697-92F3-B17F24F9CB12}"/>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dirty="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dirty="0">
                  <a:solidFill>
                    <a:schemeClr val="tx1"/>
                  </a:solidFill>
                  <a:latin typeface="+mn-lt"/>
                  <a:ea typeface="+mn-ea"/>
                  <a:cs typeface="+mn-cs"/>
                </a:rPr>
                <a:t># </a:t>
              </a:r>
              <a:r>
                <a:rPr lang="en-GB" sz="1400" i="0" kern="1200" noProof="0" dirty="0" err="1">
                  <a:solidFill>
                    <a:schemeClr val="tx1"/>
                  </a:solidFill>
                  <a:latin typeface="+mn-lt"/>
                  <a:ea typeface="+mn-ea"/>
                  <a:cs typeface="+mn-cs"/>
                </a:rPr>
                <a:t>Abc</a:t>
              </a:r>
              <a:endParaRPr lang="en-GB" sz="1400" i="0" kern="1200" noProof="0" dirty="0">
                <a:solidFill>
                  <a:schemeClr val="tx1"/>
                </a:solidFill>
                <a:latin typeface="+mn-lt"/>
                <a:ea typeface="+mn-ea"/>
                <a:cs typeface="+mn-cs"/>
              </a:endParaRP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dirty="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dirty="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dirty="0" err="1">
                  <a:solidFill>
                    <a:schemeClr val="tx2"/>
                  </a:solidFill>
                  <a:latin typeface="+mj-lt"/>
                  <a:ea typeface="+mn-ea"/>
                  <a:cs typeface="+mn-cs"/>
                </a:rPr>
                <a:t>Subheader</a:t>
              </a:r>
              <a:r>
                <a:rPr lang="en-GB" sz="1800" b="1" i="0" kern="1200" cap="all" baseline="0" noProof="0" dirty="0">
                  <a:solidFill>
                    <a:schemeClr val="tx2"/>
                  </a:solidFill>
                  <a:latin typeface="+mj-lt"/>
                  <a:ea typeface="+mn-ea"/>
                  <a:cs typeface="+mn-cs"/>
                </a:rPr>
                <a:t>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dirty="0">
                  <a:solidFill>
                    <a:schemeClr val="tx1"/>
                  </a:solidFill>
                  <a:latin typeface="+mj-lt"/>
                  <a:ea typeface="+mn-ea"/>
                  <a:cs typeface="+mn-cs"/>
                </a:rPr>
                <a:t>Subtitle in text</a:t>
              </a:r>
            </a:p>
          </p:txBody>
        </p:sp>
      </p:grpSp>
      <p:grpSp>
        <p:nvGrpSpPr>
          <p:cNvPr id="221" name="Group 220">
            <a:extLst>
              <a:ext uri="{FF2B5EF4-FFF2-40B4-BE49-F238E27FC236}">
                <a16:creationId xmlns:a16="http://schemas.microsoft.com/office/drawing/2014/main" id="{7678E164-41A9-4FAF-84E2-A2D0CAD21B70}"/>
              </a:ext>
            </a:extLst>
          </p:cNvPr>
          <p:cNvGrpSpPr/>
          <p:nvPr userDrawn="1"/>
        </p:nvGrpSpPr>
        <p:grpSpPr>
          <a:xfrm>
            <a:off x="9832545" y="-1377716"/>
            <a:ext cx="3040758" cy="2321074"/>
            <a:chOff x="9832545" y="-1377716"/>
            <a:chExt cx="3040758" cy="2321074"/>
          </a:xfrm>
        </p:grpSpPr>
        <p:sp>
          <p:nvSpPr>
            <p:cNvPr id="222" name="Freeform: Shape 221">
              <a:extLst>
                <a:ext uri="{FF2B5EF4-FFF2-40B4-BE49-F238E27FC236}">
                  <a16:creationId xmlns:a16="http://schemas.microsoft.com/office/drawing/2014/main" id="{7F406337-3005-4CE2-B0B3-DFECF2E0B570}"/>
                </a:ext>
              </a:extLst>
            </p:cNvPr>
            <p:cNvSpPr/>
            <p:nvPr userDrawn="1"/>
          </p:nvSpPr>
          <p:spPr>
            <a:xfrm>
              <a:off x="9832545" y="-1364179"/>
              <a:ext cx="1597457" cy="163872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223" name="Freeform: Shape 222">
              <a:extLst>
                <a:ext uri="{FF2B5EF4-FFF2-40B4-BE49-F238E27FC236}">
                  <a16:creationId xmlns:a16="http://schemas.microsoft.com/office/drawing/2014/main" id="{5E75F906-1E5C-4682-A636-6A1CC56C409E}"/>
                </a:ext>
              </a:extLst>
            </p:cNvPr>
            <p:cNvSpPr/>
            <p:nvPr userDrawn="1"/>
          </p:nvSpPr>
          <p:spPr>
            <a:xfrm>
              <a:off x="10152761" y="-1377716"/>
              <a:ext cx="2262624" cy="232107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224" name="Freeform: Shape 223">
              <a:extLst>
                <a:ext uri="{FF2B5EF4-FFF2-40B4-BE49-F238E27FC236}">
                  <a16:creationId xmlns:a16="http://schemas.microsoft.com/office/drawing/2014/main" id="{11F0F8D3-BA02-41EE-AEBD-C80811732F21}"/>
                </a:ext>
              </a:extLst>
            </p:cNvPr>
            <p:cNvSpPr/>
            <p:nvPr userDrawn="1"/>
          </p:nvSpPr>
          <p:spPr>
            <a:xfrm>
              <a:off x="10812585" y="-1361974"/>
              <a:ext cx="2060718" cy="211615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grpSp>
      <p:sp>
        <p:nvSpPr>
          <p:cNvPr id="225" name="Text Placeholder 8">
            <a:extLst>
              <a:ext uri="{FF2B5EF4-FFF2-40B4-BE49-F238E27FC236}">
                <a16:creationId xmlns:a16="http://schemas.microsoft.com/office/drawing/2014/main" id="{A599FBE7-E1C5-424D-93CE-E8F76D76B03A}"/>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dirty="0"/>
              <a:t>PLACE TITLE HERE</a:t>
            </a:r>
          </a:p>
        </p:txBody>
      </p:sp>
      <p:sp>
        <p:nvSpPr>
          <p:cNvPr id="3" name="Title 2">
            <a:extLst>
              <a:ext uri="{FF2B5EF4-FFF2-40B4-BE49-F238E27FC236}">
                <a16:creationId xmlns:a16="http://schemas.microsoft.com/office/drawing/2014/main" id="{5D829E35-6B56-4D29-9714-DF3E61EA0EC9}"/>
              </a:ext>
            </a:extLst>
          </p:cNvPr>
          <p:cNvSpPr>
            <a:spLocks noGrp="1"/>
          </p:cNvSpPr>
          <p:nvPr>
            <p:ph type="title" hasCustomPrompt="1"/>
          </p:nvPr>
        </p:nvSpPr>
        <p:spPr>
          <a:xfrm>
            <a:off x="398704" y="1231900"/>
            <a:ext cx="3900264" cy="358775"/>
          </a:xfrm>
        </p:spPr>
        <p:txBody>
          <a:bodyPr/>
          <a:lstStyle>
            <a:lvl1pPr>
              <a:defRPr/>
            </a:lvl1pPr>
          </a:lstStyle>
          <a:p>
            <a:r>
              <a:rPr lang="en-GB" noProof="0" dirty="0"/>
              <a:t>TITLE OF THIS SLIDE</a:t>
            </a:r>
          </a:p>
        </p:txBody>
      </p:sp>
      <p:sp>
        <p:nvSpPr>
          <p:cNvPr id="230" name="Text Placeholder 17">
            <a:extLst>
              <a:ext uri="{FF2B5EF4-FFF2-40B4-BE49-F238E27FC236}">
                <a16:creationId xmlns:a16="http://schemas.microsoft.com/office/drawing/2014/main" id="{0B7FA153-19BE-4DA3-9063-7F9CB381CDD8}"/>
              </a:ext>
            </a:extLst>
          </p:cNvPr>
          <p:cNvSpPr>
            <a:spLocks noGrp="1"/>
          </p:cNvSpPr>
          <p:nvPr>
            <p:ph type="body" sz="quarter" idx="24" hasCustomPrompt="1"/>
          </p:nvPr>
        </p:nvSpPr>
        <p:spPr>
          <a:xfrm>
            <a:off x="398702" y="1733551"/>
            <a:ext cx="3900263" cy="263149"/>
          </a:xfrm>
          <a:noFill/>
        </p:spPr>
        <p:txBody>
          <a:bodyPr vert="horz" wrap="square" lIns="0" tIns="0" rIns="0" bIns="0" rtlCol="0">
            <a:spAutoFit/>
          </a:bodyPr>
          <a:lstStyle>
            <a:lvl1pPr marL="0" indent="0">
              <a:buNone/>
              <a:defRPr lang="en-US" sz="1800" b="1" cap="all" baseline="0" dirty="0">
                <a:solidFill>
                  <a:schemeClr val="accent1"/>
                </a:solidFill>
              </a:defRPr>
            </a:lvl1pPr>
          </a:lstStyle>
          <a:p>
            <a:pPr marL="263532" lvl="0" indent="-263532" defTabSz="914400">
              <a:spcAft>
                <a:spcPts val="0"/>
              </a:spcAft>
            </a:pPr>
            <a:r>
              <a:rPr lang="en-GB" noProof="0" dirty="0"/>
              <a:t>PLACE YOUR SUBTITLE HERE</a:t>
            </a:r>
          </a:p>
        </p:txBody>
      </p:sp>
    </p:spTree>
    <p:extLst>
      <p:ext uri="{BB962C8B-B14F-4D97-AF65-F5344CB8AC3E}">
        <p14:creationId xmlns:p14="http://schemas.microsoft.com/office/powerpoint/2010/main" val="217754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407313" y="1843271"/>
            <a:ext cx="11063964" cy="4320000"/>
          </a:xfrm>
          <a:prstGeom prst="rect">
            <a:avLst/>
          </a:prstGeom>
          <a:noFill/>
          <a:ln>
            <a:noFill/>
          </a:ln>
        </p:spPr>
        <p:txBody>
          <a:bodyPr bIns="1620000" anchor="ctr"/>
          <a:lstStyle>
            <a:lvl1pPr marL="0" indent="0" algn="ctr">
              <a:lnSpc>
                <a:spcPct val="90000"/>
              </a:lnSpc>
              <a:spcBef>
                <a:spcPts val="0"/>
              </a:spcBef>
              <a:spcAft>
                <a:spcPts val="0"/>
              </a:spcAft>
              <a:buNone/>
              <a:defRPr sz="1001" i="1">
                <a:solidFill>
                  <a:schemeClr val="tx1">
                    <a:lumMod val="50000"/>
                    <a:lumOff val="50000"/>
                  </a:schemeClr>
                </a:solidFill>
              </a:defRPr>
            </a:lvl1pPr>
          </a:lstStyle>
          <a:p>
            <a:r>
              <a:rPr lang="en-GB" noProof="0" dirty="0"/>
              <a:t>Click icon below to add a graph.</a:t>
            </a:r>
            <a:br>
              <a:rPr lang="en-GB" noProof="0" dirty="0"/>
            </a:br>
            <a:br>
              <a:rPr lang="en-GB" noProof="0" dirty="0"/>
            </a:br>
            <a:r>
              <a:rPr lang="en-GB" noProof="0" dirty="0"/>
              <a:t>Need additional instructions?</a:t>
            </a:r>
            <a:br>
              <a:rPr lang="en-GB" noProof="0" dirty="0"/>
            </a:br>
            <a:r>
              <a:rPr lang="en-GB" noProof="0" dirty="0"/>
              <a:t>To the side of the slides there are further </a:t>
            </a:r>
            <a:br>
              <a:rPr lang="en-GB" noProof="0" dirty="0"/>
            </a:br>
            <a:r>
              <a:rPr lang="en-GB" noProof="0" dirty="0"/>
              <a:t>instructions how to process your content.</a:t>
            </a:r>
          </a:p>
        </p:txBody>
      </p:sp>
      <p:sp>
        <p:nvSpPr>
          <p:cNvPr id="4" name="Tijdelijke aanduiding voor datum 3"/>
          <p:cNvSpPr>
            <a:spLocks noGrp="1"/>
          </p:cNvSpPr>
          <p:nvPr>
            <p:ph type="dt" sz="half" idx="10"/>
          </p:nvPr>
        </p:nvSpPr>
        <p:spPr/>
        <p:txBody>
          <a:bodyPr/>
          <a:lstStyle/>
          <a:p>
            <a:fld id="{EF732CD8-1539-4310-9F77-F60B2F9ACC41}" type="datetime2">
              <a:rPr lang="en-GB" noProof="0" smtClean="0"/>
              <a:t>Tuesday, 02 November 2021</a:t>
            </a:fld>
            <a:endParaRPr lang="en-GB" noProof="0" dirty="0"/>
          </a:p>
        </p:txBody>
      </p:sp>
      <p:sp>
        <p:nvSpPr>
          <p:cNvPr id="5" name="Tijdelijke aanduiding voor voettekst 4"/>
          <p:cNvSpPr>
            <a:spLocks noGrp="1"/>
          </p:cNvSpPr>
          <p:nvPr>
            <p:ph type="ftr" sz="quarter" idx="11"/>
          </p:nvPr>
        </p:nvSpPr>
        <p:spPr/>
        <p:txBody>
          <a:bodyPr/>
          <a:lstStyle/>
          <a:p>
            <a:r>
              <a:rPr lang="en-GB" noProof="0" dirty="0"/>
              <a:t>Insert Footer &amp; Header</a:t>
            </a:r>
          </a:p>
        </p:txBody>
      </p:sp>
      <p:sp>
        <p:nvSpPr>
          <p:cNvPr id="6" name="Tijdelijke aanduiding voor dianummer 5"/>
          <p:cNvSpPr>
            <a:spLocks noGrp="1"/>
          </p:cNvSpPr>
          <p:nvPr>
            <p:ph type="sldNum" sz="quarter" idx="12"/>
          </p:nvPr>
        </p:nvSpPr>
        <p:spPr/>
        <p:txBody>
          <a:bodyPr/>
          <a:lstStyle/>
          <a:p>
            <a:fld id="{B502C9A5-716F-45E6-800B-D4D02CE26F90}" type="slidenum">
              <a:rPr lang="en-GB" noProof="0" smtClean="0"/>
              <a:t>‹#›</a:t>
            </a:fld>
            <a:endParaRPr lang="en-GB" noProof="0"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23" rtl="0" eaLnBrk="1" latinLnBrk="0" hangingPunct="1"/>
            <a:r>
              <a:rPr lang="en-GB" sz="2400" b="0" kern="1200" spc="50" baseline="0" noProof="0" dirty="0">
                <a:solidFill>
                  <a:schemeClr val="accent2"/>
                </a:solidFill>
                <a:latin typeface="+mj-lt"/>
                <a:ea typeface="+mn-ea"/>
                <a:cs typeface="Calibri" panose="020F0502020204030204" pitchFamily="34" charset="0"/>
              </a:rPr>
              <a:t>GRAPH</a:t>
            </a:r>
          </a:p>
        </p:txBody>
      </p:sp>
      <p:grpSp>
        <p:nvGrpSpPr>
          <p:cNvPr id="126" name="Instruction">
            <a:extLst>
              <a:ext uri="{FF2B5EF4-FFF2-40B4-BE49-F238E27FC236}">
                <a16:creationId xmlns:a16="http://schemas.microsoft.com/office/drawing/2014/main" id="{793F9FFB-4556-49FC-81CE-2A7B08B4C37D}"/>
              </a:ext>
            </a:extLst>
          </p:cNvPr>
          <p:cNvGrpSpPr/>
          <p:nvPr userDrawn="1"/>
        </p:nvGrpSpPr>
        <p:grpSpPr>
          <a:xfrm>
            <a:off x="12389714" y="2813292"/>
            <a:ext cx="3183678" cy="2546619"/>
            <a:chOff x="12389714" y="4327164"/>
            <a:chExt cx="3183677" cy="2546619"/>
          </a:xfrm>
        </p:grpSpPr>
        <p:grpSp>
          <p:nvGrpSpPr>
            <p:cNvPr id="127" name="Meer informatie">
              <a:extLst>
                <a:ext uri="{FF2B5EF4-FFF2-40B4-BE49-F238E27FC236}">
                  <a16:creationId xmlns:a16="http://schemas.microsoft.com/office/drawing/2014/main" id="{B8C84CF8-3948-49A4-A342-23E0FE904E66}"/>
                </a:ext>
              </a:extLst>
            </p:cNvPr>
            <p:cNvGrpSpPr/>
            <p:nvPr userDrawn="1"/>
          </p:nvGrpSpPr>
          <p:grpSpPr>
            <a:xfrm>
              <a:off x="12394875" y="6090510"/>
              <a:ext cx="3178515" cy="783273"/>
              <a:chOff x="-3741486" y="3359148"/>
              <a:chExt cx="3178515" cy="783273"/>
            </a:xfrm>
          </p:grpSpPr>
          <p:sp>
            <p:nvSpPr>
              <p:cNvPr id="216" name="Freeform 101">
                <a:extLst>
                  <a:ext uri="{FF2B5EF4-FFF2-40B4-BE49-F238E27FC236}">
                    <a16:creationId xmlns:a16="http://schemas.microsoft.com/office/drawing/2014/main" id="{9D3EB1F8-23A2-4A06-AA40-FB247D95C8B3}"/>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217" name="Rechthoek 216">
                <a:extLst>
                  <a:ext uri="{FF2B5EF4-FFF2-40B4-BE49-F238E27FC236}">
                    <a16:creationId xmlns:a16="http://schemas.microsoft.com/office/drawing/2014/main" id="{BD9D6A1C-5525-4F93-9C77-D63E6E84F10C}"/>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18" name="Rechte verbindingslijn 217">
                <a:extLst>
                  <a:ext uri="{FF2B5EF4-FFF2-40B4-BE49-F238E27FC236}">
                    <a16:creationId xmlns:a16="http://schemas.microsoft.com/office/drawing/2014/main" id="{4F423DEF-95A7-4E11-B5A3-2CB64927914C}"/>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175" name="Rechte verbindingslijn 174">
              <a:extLst>
                <a:ext uri="{FF2B5EF4-FFF2-40B4-BE49-F238E27FC236}">
                  <a16:creationId xmlns:a16="http://schemas.microsoft.com/office/drawing/2014/main" id="{942A8EBF-3264-4609-B27E-6B001D21736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176" name="Rechthoek 175">
              <a:extLst>
                <a:ext uri="{FF2B5EF4-FFF2-40B4-BE49-F238E27FC236}">
                  <a16:creationId xmlns:a16="http://schemas.microsoft.com/office/drawing/2014/main" id="{4B0738F5-1F7E-4CB8-9246-DD73301E0E61}"/>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cs typeface="Segoe UI Light" panose="020B0502040204020203" pitchFamily="34" charset="0"/>
                </a:rPr>
                <a:t>Edit data of Chart</a:t>
              </a:r>
            </a:p>
          </p:txBody>
        </p:sp>
        <p:sp>
          <p:nvSpPr>
            <p:cNvPr id="177" name="Ovaal 176">
              <a:extLst>
                <a:ext uri="{FF2B5EF4-FFF2-40B4-BE49-F238E27FC236}">
                  <a16:creationId xmlns:a16="http://schemas.microsoft.com/office/drawing/2014/main" id="{2E47C6B7-27D9-42F9-A378-DEEB713E66D3}"/>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78" name="Rechte verbindingslijn 177">
              <a:extLst>
                <a:ext uri="{FF2B5EF4-FFF2-40B4-BE49-F238E27FC236}">
                  <a16:creationId xmlns:a16="http://schemas.microsoft.com/office/drawing/2014/main" id="{E8055C94-4175-4851-9B3A-4E15EBC10C87}"/>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183" name="Rechthoek 182">
              <a:extLst>
                <a:ext uri="{FF2B5EF4-FFF2-40B4-BE49-F238E27FC236}">
                  <a16:creationId xmlns:a16="http://schemas.microsoft.com/office/drawing/2014/main" id="{95EF4349-0D57-42F2-AD50-99E5FF58E63E}"/>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en-GB" sz="1100" kern="0" noProof="0" dirty="0">
                  <a:solidFill>
                    <a:schemeClr val="tx1"/>
                  </a:solidFill>
                  <a:latin typeface="+mn-lt"/>
                  <a:cs typeface="Segoe UI Light" panose="020B0502040204020203" pitchFamily="34" charset="0"/>
                </a:rPr>
                <a:t>Select the chart, click with the right mouse button and choose </a:t>
              </a:r>
              <a:r>
                <a:rPr lang="en-GB" sz="1100" b="1" kern="0" noProof="0" dirty="0">
                  <a:solidFill>
                    <a:schemeClr val="tx1"/>
                  </a:solidFill>
                  <a:latin typeface="+mn-lt"/>
                  <a:cs typeface="Segoe UI Light" panose="020B0502040204020203" pitchFamily="34" charset="0"/>
                </a:rPr>
                <a:t>‘Edit data’</a:t>
              </a:r>
            </a:p>
          </p:txBody>
        </p:sp>
        <p:grpSp>
          <p:nvGrpSpPr>
            <p:cNvPr id="184" name="Groep 183">
              <a:extLst>
                <a:ext uri="{FF2B5EF4-FFF2-40B4-BE49-F238E27FC236}">
                  <a16:creationId xmlns:a16="http://schemas.microsoft.com/office/drawing/2014/main" id="{DB7113BD-E531-4096-A522-AC20852ACB5B}"/>
                </a:ext>
              </a:extLst>
            </p:cNvPr>
            <p:cNvGrpSpPr/>
            <p:nvPr userDrawn="1"/>
          </p:nvGrpSpPr>
          <p:grpSpPr>
            <a:xfrm>
              <a:off x="12755394" y="5222855"/>
              <a:ext cx="1714530" cy="639425"/>
              <a:chOff x="12757283" y="4365594"/>
              <a:chExt cx="1714530" cy="639425"/>
            </a:xfrm>
          </p:grpSpPr>
          <p:sp>
            <p:nvSpPr>
              <p:cNvPr id="185" name="Rechthoek 184">
                <a:extLst>
                  <a:ext uri="{FF2B5EF4-FFF2-40B4-BE49-F238E27FC236}">
                    <a16:creationId xmlns:a16="http://schemas.microsoft.com/office/drawing/2014/main" id="{828A1A2E-78B6-4C54-AC5A-4FB0421A7312}"/>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186" name="Rechthoek 185">
                <a:extLst>
                  <a:ext uri="{FF2B5EF4-FFF2-40B4-BE49-F238E27FC236}">
                    <a16:creationId xmlns:a16="http://schemas.microsoft.com/office/drawing/2014/main" id="{4D987274-AA81-42D2-8750-4EB6E045BE58}"/>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187" name="Tekstvak 186">
                <a:extLst>
                  <a:ext uri="{FF2B5EF4-FFF2-40B4-BE49-F238E27FC236}">
                    <a16:creationId xmlns:a16="http://schemas.microsoft.com/office/drawing/2014/main" id="{9C4590F8-D412-499C-818E-ECBD887BAE1D}"/>
                  </a:ext>
                </a:extLst>
              </p:cNvPr>
              <p:cNvSpPr txBox="1"/>
              <p:nvPr userDrawn="1"/>
            </p:nvSpPr>
            <p:spPr>
              <a:xfrm>
                <a:off x="12997648" y="4404704"/>
                <a:ext cx="1248154" cy="216982"/>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900" b="0" kern="1200" noProof="0" dirty="0">
                    <a:solidFill>
                      <a:schemeClr val="tx1"/>
                    </a:solidFill>
                    <a:latin typeface="Arial" panose="020B0604020202020204" pitchFamily="34" charset="0"/>
                    <a:ea typeface="+mn-ea"/>
                    <a:cs typeface="Arial" panose="020B0604020202020204" pitchFamily="34" charset="0"/>
                  </a:rPr>
                  <a:t>Change chart type</a:t>
                </a:r>
              </a:p>
            </p:txBody>
          </p:sp>
          <p:sp>
            <p:nvSpPr>
              <p:cNvPr id="188" name="Tekstvak 187">
                <a:extLst>
                  <a:ext uri="{FF2B5EF4-FFF2-40B4-BE49-F238E27FC236}">
                    <a16:creationId xmlns:a16="http://schemas.microsoft.com/office/drawing/2014/main" id="{C8CDF372-2DBD-45DE-BC19-3E45733F0387}"/>
                  </a:ext>
                </a:extLst>
              </p:cNvPr>
              <p:cNvSpPr txBox="1"/>
              <p:nvPr userDrawn="1"/>
            </p:nvSpPr>
            <p:spPr>
              <a:xfrm>
                <a:off x="12984220" y="4725830"/>
                <a:ext cx="1274711" cy="216982"/>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900" b="0" kern="1200" noProof="0" dirty="0">
                    <a:solidFill>
                      <a:schemeClr val="tx1"/>
                    </a:solidFill>
                    <a:latin typeface="Arial" panose="020B0604020202020204" pitchFamily="34" charset="0"/>
                    <a:ea typeface="+mn-ea"/>
                    <a:cs typeface="Arial" panose="020B0604020202020204" pitchFamily="34" charset="0"/>
                  </a:rPr>
                  <a:t>Edit data</a:t>
                </a:r>
              </a:p>
            </p:txBody>
          </p:sp>
          <p:pic>
            <p:nvPicPr>
              <p:cNvPr id="189" name="Picture 3">
                <a:extLst>
                  <a:ext uri="{FF2B5EF4-FFF2-40B4-BE49-F238E27FC236}">
                    <a16:creationId xmlns:a16="http://schemas.microsoft.com/office/drawing/2014/main" id="{C1BCCDF6-DBF0-47DC-96E5-F98953866889}"/>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0" name="Groep 189">
                <a:extLst>
                  <a:ext uri="{FF2B5EF4-FFF2-40B4-BE49-F238E27FC236}">
                    <a16:creationId xmlns:a16="http://schemas.microsoft.com/office/drawing/2014/main" id="{C54BBA8A-168C-4BE1-BE61-7AC88D3702D6}"/>
                  </a:ext>
                </a:extLst>
              </p:cNvPr>
              <p:cNvGrpSpPr/>
              <p:nvPr userDrawn="1"/>
            </p:nvGrpSpPr>
            <p:grpSpPr>
              <a:xfrm>
                <a:off x="12831198" y="4432250"/>
                <a:ext cx="139861" cy="152244"/>
                <a:chOff x="12574450" y="6053892"/>
                <a:chExt cx="169232" cy="184215"/>
              </a:xfrm>
            </p:grpSpPr>
            <p:sp>
              <p:nvSpPr>
                <p:cNvPr id="213" name="Rechthoek 212">
                  <a:extLst>
                    <a:ext uri="{FF2B5EF4-FFF2-40B4-BE49-F238E27FC236}">
                      <a16:creationId xmlns:a16="http://schemas.microsoft.com/office/drawing/2014/main" id="{426C4840-A6F9-4208-8893-91EC0F1CBE60}"/>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sp>
              <p:nvSpPr>
                <p:cNvPr id="214" name="Rechthoek 213">
                  <a:extLst>
                    <a:ext uri="{FF2B5EF4-FFF2-40B4-BE49-F238E27FC236}">
                      <a16:creationId xmlns:a16="http://schemas.microsoft.com/office/drawing/2014/main" id="{A88B04BA-A673-4FC2-811B-99F0EBE6CD29}"/>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sp>
              <p:nvSpPr>
                <p:cNvPr id="215" name="Rechthoek 214">
                  <a:extLst>
                    <a:ext uri="{FF2B5EF4-FFF2-40B4-BE49-F238E27FC236}">
                      <a16:creationId xmlns:a16="http://schemas.microsoft.com/office/drawing/2014/main" id="{E56C733E-890C-443E-83F6-5D3583C2AAF6}"/>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grpSp>
          <p:grpSp>
            <p:nvGrpSpPr>
              <p:cNvPr id="191" name="Groep 190">
                <a:extLst>
                  <a:ext uri="{FF2B5EF4-FFF2-40B4-BE49-F238E27FC236}">
                    <a16:creationId xmlns:a16="http://schemas.microsoft.com/office/drawing/2014/main" id="{44421FD3-E8E6-444A-976D-8BF4AFBDD5A0}"/>
                  </a:ext>
                </a:extLst>
              </p:cNvPr>
              <p:cNvGrpSpPr/>
              <p:nvPr userDrawn="1"/>
            </p:nvGrpSpPr>
            <p:grpSpPr>
              <a:xfrm>
                <a:off x="12831198" y="4748585"/>
                <a:ext cx="184916" cy="120210"/>
                <a:chOff x="8815516" y="1076284"/>
                <a:chExt cx="503174" cy="327105"/>
              </a:xfrm>
            </p:grpSpPr>
            <p:sp>
              <p:nvSpPr>
                <p:cNvPr id="192" name="Rechthoek 191">
                  <a:extLst>
                    <a:ext uri="{FF2B5EF4-FFF2-40B4-BE49-F238E27FC236}">
                      <a16:creationId xmlns:a16="http://schemas.microsoft.com/office/drawing/2014/main" id="{FB0E3173-AD0F-4C39-8467-1038C6B0960A}"/>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193" name="Groep 192">
                  <a:extLst>
                    <a:ext uri="{FF2B5EF4-FFF2-40B4-BE49-F238E27FC236}">
                      <a16:creationId xmlns:a16="http://schemas.microsoft.com/office/drawing/2014/main" id="{CE368828-4123-4E64-A4A9-82B58793630C}"/>
                    </a:ext>
                  </a:extLst>
                </p:cNvPr>
                <p:cNvGrpSpPr/>
                <p:nvPr userDrawn="1"/>
              </p:nvGrpSpPr>
              <p:grpSpPr>
                <a:xfrm>
                  <a:off x="8815517" y="1076284"/>
                  <a:ext cx="503173" cy="327105"/>
                  <a:chOff x="1351248" y="-683635"/>
                  <a:chExt cx="503173" cy="327105"/>
                </a:xfrm>
              </p:grpSpPr>
              <p:grpSp>
                <p:nvGrpSpPr>
                  <p:cNvPr id="194" name="Groep 193">
                    <a:extLst>
                      <a:ext uri="{FF2B5EF4-FFF2-40B4-BE49-F238E27FC236}">
                        <a16:creationId xmlns:a16="http://schemas.microsoft.com/office/drawing/2014/main" id="{CB12E4F3-CF23-4B5F-8522-51F82D89DF76}"/>
                      </a:ext>
                    </a:extLst>
                  </p:cNvPr>
                  <p:cNvGrpSpPr/>
                  <p:nvPr userDrawn="1"/>
                </p:nvGrpSpPr>
                <p:grpSpPr>
                  <a:xfrm>
                    <a:off x="1351248" y="-683635"/>
                    <a:ext cx="375186" cy="293652"/>
                    <a:chOff x="1094874" y="-884923"/>
                    <a:chExt cx="884668" cy="692417"/>
                  </a:xfrm>
                </p:grpSpPr>
                <p:sp>
                  <p:nvSpPr>
                    <p:cNvPr id="199" name="Rechthoek 198">
                      <a:extLst>
                        <a:ext uri="{FF2B5EF4-FFF2-40B4-BE49-F238E27FC236}">
                          <a16:creationId xmlns:a16="http://schemas.microsoft.com/office/drawing/2014/main" id="{C1D0349F-5D7C-410D-B8FB-BE018567CA10}"/>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200" name="Groep 199">
                      <a:extLst>
                        <a:ext uri="{FF2B5EF4-FFF2-40B4-BE49-F238E27FC236}">
                          <a16:creationId xmlns:a16="http://schemas.microsoft.com/office/drawing/2014/main" id="{234D73D1-DC5C-4D25-AA89-EA66A644FE08}"/>
                        </a:ext>
                      </a:extLst>
                    </p:cNvPr>
                    <p:cNvGrpSpPr/>
                    <p:nvPr userDrawn="1"/>
                  </p:nvGrpSpPr>
                  <p:grpSpPr>
                    <a:xfrm>
                      <a:off x="1094874" y="-878306"/>
                      <a:ext cx="867364" cy="685800"/>
                      <a:chOff x="1094874" y="-878306"/>
                      <a:chExt cx="867364" cy="613611"/>
                    </a:xfrm>
                  </p:grpSpPr>
                  <p:cxnSp>
                    <p:nvCxnSpPr>
                      <p:cNvPr id="206" name="Rechte verbindingslijn 205">
                        <a:extLst>
                          <a:ext uri="{FF2B5EF4-FFF2-40B4-BE49-F238E27FC236}">
                            <a16:creationId xmlns:a16="http://schemas.microsoft.com/office/drawing/2014/main" id="{D4D5A58F-B48E-4ED0-A262-2F1CE8837E6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14EE109C-C583-454C-AB4A-1EF883E5DC6F}"/>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8" name="Groep 207">
                        <a:extLst>
                          <a:ext uri="{FF2B5EF4-FFF2-40B4-BE49-F238E27FC236}">
                            <a16:creationId xmlns:a16="http://schemas.microsoft.com/office/drawing/2014/main" id="{BF1E430B-FF29-45B2-A193-506A4859EE48}"/>
                          </a:ext>
                        </a:extLst>
                      </p:cNvPr>
                      <p:cNvGrpSpPr/>
                      <p:nvPr userDrawn="1"/>
                    </p:nvGrpSpPr>
                    <p:grpSpPr>
                      <a:xfrm>
                        <a:off x="1270535" y="-878306"/>
                        <a:ext cx="526983" cy="613611"/>
                        <a:chOff x="1270535" y="-745959"/>
                        <a:chExt cx="526983" cy="481264"/>
                      </a:xfrm>
                    </p:grpSpPr>
                    <p:cxnSp>
                      <p:nvCxnSpPr>
                        <p:cNvPr id="209" name="Rechte verbindingslijn 208">
                          <a:extLst>
                            <a:ext uri="{FF2B5EF4-FFF2-40B4-BE49-F238E27FC236}">
                              <a16:creationId xmlns:a16="http://schemas.microsoft.com/office/drawing/2014/main" id="{6ADD2F81-750A-499D-8452-6232DB28F928}"/>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B5728F58-07F7-4D3D-A783-DEB1D42587D5}"/>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E52A12DE-227E-4CCD-A1E8-E0240DD8BD6E}"/>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FAF21287-D824-43FD-A09A-618B4E2F6F7F}"/>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01" name="Rechte verbindingslijn 200">
                      <a:extLst>
                        <a:ext uri="{FF2B5EF4-FFF2-40B4-BE49-F238E27FC236}">
                          <a16:creationId xmlns:a16="http://schemas.microsoft.com/office/drawing/2014/main" id="{E690E955-20EE-49CC-AF74-AFE3F23869A2}"/>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2" name="Groep 201">
                      <a:extLst>
                        <a:ext uri="{FF2B5EF4-FFF2-40B4-BE49-F238E27FC236}">
                          <a16:creationId xmlns:a16="http://schemas.microsoft.com/office/drawing/2014/main" id="{3136F654-157E-454D-8EB8-69BF80B8FF35}"/>
                        </a:ext>
                      </a:extLst>
                    </p:cNvPr>
                    <p:cNvGrpSpPr/>
                    <p:nvPr userDrawn="1"/>
                  </p:nvGrpSpPr>
                  <p:grpSpPr>
                    <a:xfrm>
                      <a:off x="1094874" y="-607596"/>
                      <a:ext cx="878306" cy="276726"/>
                      <a:chOff x="1106905" y="-607596"/>
                      <a:chExt cx="878307" cy="276726"/>
                    </a:xfrm>
                  </p:grpSpPr>
                  <p:cxnSp>
                    <p:nvCxnSpPr>
                      <p:cNvPr id="203" name="Rechte verbindingslijn 202">
                        <a:extLst>
                          <a:ext uri="{FF2B5EF4-FFF2-40B4-BE49-F238E27FC236}">
                            <a16:creationId xmlns:a16="http://schemas.microsoft.com/office/drawing/2014/main" id="{52C139E8-8E8C-47A5-9ADB-B2A51D847062}"/>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CE6F6866-2E14-47C5-9D48-075782F25BCE}"/>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5" name="Rechte verbindingslijn 204">
                        <a:extLst>
                          <a:ext uri="{FF2B5EF4-FFF2-40B4-BE49-F238E27FC236}">
                            <a16:creationId xmlns:a16="http://schemas.microsoft.com/office/drawing/2014/main" id="{61F30406-C546-4D51-99D5-24A3C599F7E2}"/>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95" name="Groep 194">
                    <a:extLst>
                      <a:ext uri="{FF2B5EF4-FFF2-40B4-BE49-F238E27FC236}">
                        <a16:creationId xmlns:a16="http://schemas.microsoft.com/office/drawing/2014/main" id="{D20B21B1-971F-4E99-A24F-3E3E9CABC428}"/>
                      </a:ext>
                    </a:extLst>
                  </p:cNvPr>
                  <p:cNvGrpSpPr/>
                  <p:nvPr userDrawn="1"/>
                </p:nvGrpSpPr>
                <p:grpSpPr>
                  <a:xfrm rot="2700000">
                    <a:off x="1605871" y="-605080"/>
                    <a:ext cx="90079" cy="407021"/>
                    <a:chOff x="3130062" y="-817193"/>
                    <a:chExt cx="131884" cy="595920"/>
                  </a:xfrm>
                  <a:solidFill>
                    <a:srgbClr val="3399FF"/>
                  </a:solidFill>
                </p:grpSpPr>
                <p:sp>
                  <p:nvSpPr>
                    <p:cNvPr id="196" name="Rechthoek 195">
                      <a:extLst>
                        <a:ext uri="{FF2B5EF4-FFF2-40B4-BE49-F238E27FC236}">
                          <a16:creationId xmlns:a16="http://schemas.microsoft.com/office/drawing/2014/main" id="{B90B262D-3C0C-4C9C-AB06-B84A4F1C588E}"/>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197" name="Rechthoek: afgeronde bovenhoeken 196">
                      <a:extLst>
                        <a:ext uri="{FF2B5EF4-FFF2-40B4-BE49-F238E27FC236}">
                          <a16:creationId xmlns:a16="http://schemas.microsoft.com/office/drawing/2014/main" id="{8D572DC1-54D6-4144-A131-725291600706}"/>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198" name="Gelijkbenige driehoek 197">
                      <a:extLst>
                        <a:ext uri="{FF2B5EF4-FFF2-40B4-BE49-F238E27FC236}">
                          <a16:creationId xmlns:a16="http://schemas.microsoft.com/office/drawing/2014/main" id="{ABA80F14-FAC0-4BAC-8FBE-ADBD240B916E}"/>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grpSp>
        </p:grpSp>
      </p:grpSp>
      <p:grpSp>
        <p:nvGrpSpPr>
          <p:cNvPr id="219" name="Instruction">
            <a:extLst>
              <a:ext uri="{FF2B5EF4-FFF2-40B4-BE49-F238E27FC236}">
                <a16:creationId xmlns:a16="http://schemas.microsoft.com/office/drawing/2014/main" id="{DEDAC548-12F1-447A-AD7A-EC9A0A647D77}"/>
              </a:ext>
            </a:extLst>
          </p:cNvPr>
          <p:cNvGrpSpPr/>
          <p:nvPr userDrawn="1"/>
        </p:nvGrpSpPr>
        <p:grpSpPr>
          <a:xfrm>
            <a:off x="12391601" y="2"/>
            <a:ext cx="3183678" cy="2499789"/>
            <a:chOff x="12391601" y="0"/>
            <a:chExt cx="3183677" cy="2499789"/>
          </a:xfrm>
        </p:grpSpPr>
        <p:sp>
          <p:nvSpPr>
            <p:cNvPr id="220" name="Rechthoek 219">
              <a:extLst>
                <a:ext uri="{FF2B5EF4-FFF2-40B4-BE49-F238E27FC236}">
                  <a16:creationId xmlns:a16="http://schemas.microsoft.com/office/drawing/2014/main" id="{F348A743-F888-4D6A-B8F3-206985EF0EF4}"/>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Insert/change chart</a:t>
              </a:r>
            </a:p>
          </p:txBody>
        </p:sp>
        <p:sp>
          <p:nvSpPr>
            <p:cNvPr id="221" name="Ovaal 220">
              <a:extLst>
                <a:ext uri="{FF2B5EF4-FFF2-40B4-BE49-F238E27FC236}">
                  <a16:creationId xmlns:a16="http://schemas.microsoft.com/office/drawing/2014/main" id="{6B723CC5-B82F-452D-925A-A02F5CCA257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222" name="Rechte verbindingslijn 221">
              <a:extLst>
                <a:ext uri="{FF2B5EF4-FFF2-40B4-BE49-F238E27FC236}">
                  <a16:creationId xmlns:a16="http://schemas.microsoft.com/office/drawing/2014/main" id="{BA1CD0ED-B6CA-46B0-A2F8-C91FAF154ED4}"/>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23" name="Rechte verbindingslijn 222">
              <a:extLst>
                <a:ext uri="{FF2B5EF4-FFF2-40B4-BE49-F238E27FC236}">
                  <a16:creationId xmlns:a16="http://schemas.microsoft.com/office/drawing/2014/main" id="{68101846-AAD6-45AC-A547-1E3515A3624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24" name="Rechthoek 223">
              <a:extLst>
                <a:ext uri="{FF2B5EF4-FFF2-40B4-BE49-F238E27FC236}">
                  <a16:creationId xmlns:a16="http://schemas.microsoft.com/office/drawing/2014/main" id="{C22E7587-90F2-4431-BD2A-47BBEC877CFB}"/>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chart by hitting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chart. </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225" name="Ovaal 224">
              <a:extLst>
                <a:ext uri="{FF2B5EF4-FFF2-40B4-BE49-F238E27FC236}">
                  <a16:creationId xmlns:a16="http://schemas.microsoft.com/office/drawing/2014/main" id="{A9A84F71-BBD6-4515-8721-A2A1A8A821A8}"/>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26" name="Rechthoek 225">
              <a:extLst>
                <a:ext uri="{FF2B5EF4-FFF2-40B4-BE49-F238E27FC236}">
                  <a16:creationId xmlns:a16="http://schemas.microsoft.com/office/drawing/2014/main" id="{98717A78-0F3C-419D-82E5-72F4DC08890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 the preferred chart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27" name="Groep 226">
              <a:extLst>
                <a:ext uri="{FF2B5EF4-FFF2-40B4-BE49-F238E27FC236}">
                  <a16:creationId xmlns:a16="http://schemas.microsoft.com/office/drawing/2014/main" id="{AA21E89A-AD59-4D45-9E64-F118E6AE5613}"/>
                </a:ext>
              </a:extLst>
            </p:cNvPr>
            <p:cNvGrpSpPr/>
            <p:nvPr userDrawn="1"/>
          </p:nvGrpSpPr>
          <p:grpSpPr>
            <a:xfrm>
              <a:off x="12757282" y="2184550"/>
              <a:ext cx="825500" cy="209550"/>
              <a:chOff x="13504624" y="2482850"/>
              <a:chExt cx="825500" cy="209550"/>
            </a:xfrm>
          </p:grpSpPr>
          <p:sp>
            <p:nvSpPr>
              <p:cNvPr id="233" name="Rechthoek 232">
                <a:extLst>
                  <a:ext uri="{FF2B5EF4-FFF2-40B4-BE49-F238E27FC236}">
                    <a16:creationId xmlns:a16="http://schemas.microsoft.com/office/drawing/2014/main" id="{A8177C32-E819-4E15-818C-1B65E6F2AAE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dirty="0">
                    <a:solidFill>
                      <a:schemeClr val="tx1"/>
                    </a:solidFill>
                    <a:latin typeface="Arial" panose="020B0604020202020204" pitchFamily="34" charset="0"/>
                    <a:cs typeface="Arial" panose="020B0604020202020204" pitchFamily="34" charset="0"/>
                  </a:rPr>
                  <a:t>Insert</a:t>
                </a:r>
              </a:p>
            </p:txBody>
          </p:sp>
          <p:cxnSp>
            <p:nvCxnSpPr>
              <p:cNvPr id="234" name="Rechte verbindingslijn 233">
                <a:extLst>
                  <a:ext uri="{FF2B5EF4-FFF2-40B4-BE49-F238E27FC236}">
                    <a16:creationId xmlns:a16="http://schemas.microsoft.com/office/drawing/2014/main" id="{4E32F805-620B-40E5-89D1-49320F4AB5D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5" name="Gelijkbenige driehoek 234">
                <a:extLst>
                  <a:ext uri="{FF2B5EF4-FFF2-40B4-BE49-F238E27FC236}">
                    <a16:creationId xmlns:a16="http://schemas.microsoft.com/office/drawing/2014/main" id="{DD4F9244-EA4E-49F2-BA31-E959E0B125A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cxnSp>
          <p:nvCxnSpPr>
            <p:cNvPr id="228" name="Rechte verbindingslijn 227">
              <a:extLst>
                <a:ext uri="{FF2B5EF4-FFF2-40B4-BE49-F238E27FC236}">
                  <a16:creationId xmlns:a16="http://schemas.microsoft.com/office/drawing/2014/main" id="{E10511BF-B469-4D25-97D2-17D936D8F622}"/>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29" name="Groep 228">
              <a:extLst>
                <a:ext uri="{FF2B5EF4-FFF2-40B4-BE49-F238E27FC236}">
                  <a16:creationId xmlns:a16="http://schemas.microsoft.com/office/drawing/2014/main" id="{E855C095-CBD1-4398-BC5D-9CE352674CD1}"/>
                </a:ext>
              </a:extLst>
            </p:cNvPr>
            <p:cNvGrpSpPr/>
            <p:nvPr userDrawn="1"/>
          </p:nvGrpSpPr>
          <p:grpSpPr>
            <a:xfrm>
              <a:off x="12751697" y="1147804"/>
              <a:ext cx="289372" cy="314992"/>
              <a:chOff x="7322769" y="-310267"/>
              <a:chExt cx="289372" cy="314992"/>
            </a:xfrm>
          </p:grpSpPr>
          <p:sp>
            <p:nvSpPr>
              <p:cNvPr id="230" name="Rechthoek 229">
                <a:extLst>
                  <a:ext uri="{FF2B5EF4-FFF2-40B4-BE49-F238E27FC236}">
                    <a16:creationId xmlns:a16="http://schemas.microsoft.com/office/drawing/2014/main" id="{B5937057-0864-40FB-A1E2-F2113A8D12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231" name="Rechthoek 230">
                <a:extLst>
                  <a:ext uri="{FF2B5EF4-FFF2-40B4-BE49-F238E27FC236}">
                    <a16:creationId xmlns:a16="http://schemas.microsoft.com/office/drawing/2014/main" id="{16E007DE-2903-4A53-8D60-93D05248F21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232" name="Rechthoek 231">
                <a:extLst>
                  <a:ext uri="{FF2B5EF4-FFF2-40B4-BE49-F238E27FC236}">
                    <a16:creationId xmlns:a16="http://schemas.microsoft.com/office/drawing/2014/main" id="{9B3157D6-AC86-4597-8411-11F310678DCD}"/>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sp>
        <p:nvSpPr>
          <p:cNvPr id="68" name="Tijdelijke aanduiding voor tekst 20">
            <a:extLst>
              <a:ext uri="{FF2B5EF4-FFF2-40B4-BE49-F238E27FC236}">
                <a16:creationId xmlns:a16="http://schemas.microsoft.com/office/drawing/2014/main" id="{44740ED3-EAB0-4286-B688-C68C64417CD9}"/>
              </a:ext>
            </a:extLst>
          </p:cNvPr>
          <p:cNvSpPr>
            <a:spLocks noGrp="1"/>
          </p:cNvSpPr>
          <p:nvPr>
            <p:ph type="body" sz="quarter" idx="20" hasCustomPrompt="1"/>
          </p:nvPr>
        </p:nvSpPr>
        <p:spPr>
          <a:xfrm>
            <a:off x="398706" y="308237"/>
            <a:ext cx="989033" cy="264467"/>
          </a:xfrm>
          <a:prstGeom prst="rect">
            <a:avLst/>
          </a:prstGeom>
          <a:blipFill>
            <a:blip r:embed="rId3"/>
            <a:srcRect/>
            <a:stretch>
              <a:fillRect l="-60" r="-60"/>
            </a:stretch>
          </a:blipFill>
        </p:spPr>
        <p:txBody>
          <a:bodyPr wrap="square">
            <a:noAutofit/>
          </a:bodyPr>
          <a:lstStyle>
            <a:lvl1pPr marL="0" indent="0">
              <a:buNone/>
              <a:defRPr sz="123">
                <a:solidFill>
                  <a:schemeClr val="bg1"/>
                </a:solidFill>
              </a:defRPr>
            </a:lvl1pPr>
          </a:lstStyle>
          <a:p>
            <a:pPr lvl="0"/>
            <a:r>
              <a:rPr lang="en-GB" noProof="0" dirty="0"/>
              <a:t> </a:t>
            </a:r>
          </a:p>
        </p:txBody>
      </p:sp>
      <p:grpSp>
        <p:nvGrpSpPr>
          <p:cNvPr id="151" name="INSTRUCTION">
            <a:extLst>
              <a:ext uri="{FF2B5EF4-FFF2-40B4-BE49-F238E27FC236}">
                <a16:creationId xmlns:a16="http://schemas.microsoft.com/office/drawing/2014/main" id="{8501B6FA-9E3F-4ACC-897B-5D3885867622}"/>
              </a:ext>
            </a:extLst>
          </p:cNvPr>
          <p:cNvGrpSpPr/>
          <p:nvPr userDrawn="1"/>
        </p:nvGrpSpPr>
        <p:grpSpPr>
          <a:xfrm>
            <a:off x="-3437547" y="1434"/>
            <a:ext cx="3194765" cy="6470299"/>
            <a:chOff x="-3437547" y="1434"/>
            <a:chExt cx="3194765" cy="6470299"/>
          </a:xfrm>
        </p:grpSpPr>
        <p:cxnSp>
          <p:nvCxnSpPr>
            <p:cNvPr id="152" name="Rechte verbindingslijn 151">
              <a:extLst>
                <a:ext uri="{FF2B5EF4-FFF2-40B4-BE49-F238E27FC236}">
                  <a16:creationId xmlns:a16="http://schemas.microsoft.com/office/drawing/2014/main" id="{792A6AD9-8A8B-4C8B-97BF-CB7B9689E0E0}"/>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53" name="Ovaal 152">
              <a:extLst>
                <a:ext uri="{FF2B5EF4-FFF2-40B4-BE49-F238E27FC236}">
                  <a16:creationId xmlns:a16="http://schemas.microsoft.com/office/drawing/2014/main" id="{1B56B792-D782-4258-AA7A-0D2E1E6A187B}"/>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54" name="Ovaal 153">
              <a:extLst>
                <a:ext uri="{FF2B5EF4-FFF2-40B4-BE49-F238E27FC236}">
                  <a16:creationId xmlns:a16="http://schemas.microsoft.com/office/drawing/2014/main" id="{FC11ECA4-26E6-42EB-8672-0EFB3EEFD855}"/>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55" name="Ovaal 154">
              <a:extLst>
                <a:ext uri="{FF2B5EF4-FFF2-40B4-BE49-F238E27FC236}">
                  <a16:creationId xmlns:a16="http://schemas.microsoft.com/office/drawing/2014/main" id="{193B3E6E-1A8C-4F31-A7C9-33B36482961B}"/>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6" name="Ovaal 155">
              <a:extLst>
                <a:ext uri="{FF2B5EF4-FFF2-40B4-BE49-F238E27FC236}">
                  <a16:creationId xmlns:a16="http://schemas.microsoft.com/office/drawing/2014/main" id="{FEE461E0-A332-402E-9B74-AE08ABC0C84F}"/>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grpSp>
          <p:nvGrpSpPr>
            <p:cNvPr id="157" name="Meer informatie">
              <a:extLst>
                <a:ext uri="{FF2B5EF4-FFF2-40B4-BE49-F238E27FC236}">
                  <a16:creationId xmlns:a16="http://schemas.microsoft.com/office/drawing/2014/main" id="{49B9A5BC-1A24-4326-A5C1-3E7276D14200}"/>
                </a:ext>
              </a:extLst>
            </p:cNvPr>
            <p:cNvGrpSpPr/>
            <p:nvPr userDrawn="1"/>
          </p:nvGrpSpPr>
          <p:grpSpPr>
            <a:xfrm>
              <a:off x="-3421298" y="5676071"/>
              <a:ext cx="3178515" cy="795662"/>
              <a:chOff x="-3741486" y="3387723"/>
              <a:chExt cx="3178515" cy="795662"/>
            </a:xfrm>
          </p:grpSpPr>
          <p:sp>
            <p:nvSpPr>
              <p:cNvPr id="282" name="Freeform 101">
                <a:extLst>
                  <a:ext uri="{FF2B5EF4-FFF2-40B4-BE49-F238E27FC236}">
                    <a16:creationId xmlns:a16="http://schemas.microsoft.com/office/drawing/2014/main" id="{856E7626-5580-402D-B5BB-735E55B0DA1F}"/>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283" name="Rechthoek 282">
                <a:extLst>
                  <a:ext uri="{FF2B5EF4-FFF2-40B4-BE49-F238E27FC236}">
                    <a16:creationId xmlns:a16="http://schemas.microsoft.com/office/drawing/2014/main" id="{24AD4555-60DD-4A86-BC39-9842FFC6D060}"/>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84" name="Rechte verbindingslijn 283">
                <a:extLst>
                  <a:ext uri="{FF2B5EF4-FFF2-40B4-BE49-F238E27FC236}">
                    <a16:creationId xmlns:a16="http://schemas.microsoft.com/office/drawing/2014/main" id="{BB0A3EC7-4015-401C-8B20-B1B159F05079}"/>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58" name="Rechthoek 157">
              <a:extLst>
                <a:ext uri="{FF2B5EF4-FFF2-40B4-BE49-F238E27FC236}">
                  <a16:creationId xmlns:a16="http://schemas.microsoft.com/office/drawing/2014/main" id="{95AB77E2-387D-4EDF-97BB-197C7F493C05}"/>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Using text levels</a:t>
              </a:r>
            </a:p>
          </p:txBody>
        </p:sp>
        <p:sp>
          <p:nvSpPr>
            <p:cNvPr id="159" name="Ovaal 158">
              <a:extLst>
                <a:ext uri="{FF2B5EF4-FFF2-40B4-BE49-F238E27FC236}">
                  <a16:creationId xmlns:a16="http://schemas.microsoft.com/office/drawing/2014/main" id="{F68ACA0F-9B99-49F9-BEEB-FE699B9E6D3F}"/>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0" name="Rechte verbindingslijn 159">
              <a:extLst>
                <a:ext uri="{FF2B5EF4-FFF2-40B4-BE49-F238E27FC236}">
                  <a16:creationId xmlns:a16="http://schemas.microsoft.com/office/drawing/2014/main" id="{7DB65E77-B7C2-4B52-B6BE-B548EF17CAC7}"/>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1" name="Groep 160">
              <a:extLst>
                <a:ext uri="{FF2B5EF4-FFF2-40B4-BE49-F238E27FC236}">
                  <a16:creationId xmlns:a16="http://schemas.microsoft.com/office/drawing/2014/main" id="{985DEB5D-6089-424D-9BC0-2CCAA4BEE03B}"/>
                </a:ext>
              </a:extLst>
            </p:cNvPr>
            <p:cNvGrpSpPr/>
            <p:nvPr userDrawn="1"/>
          </p:nvGrpSpPr>
          <p:grpSpPr>
            <a:xfrm>
              <a:off x="-3437547" y="349413"/>
              <a:ext cx="2933825" cy="558875"/>
              <a:chOff x="-3419346" y="368233"/>
              <a:chExt cx="3904920" cy="743862"/>
            </a:xfrm>
          </p:grpSpPr>
          <p:sp>
            <p:nvSpPr>
              <p:cNvPr id="173" name="Rechthoek 172">
                <a:extLst>
                  <a:ext uri="{FF2B5EF4-FFF2-40B4-BE49-F238E27FC236}">
                    <a16:creationId xmlns:a16="http://schemas.microsoft.com/office/drawing/2014/main" id="{6D0DCE2D-94EF-4120-AF5C-3656F8CF973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dirty="0">
                    <a:solidFill>
                      <a:srgbClr val="C00000"/>
                    </a:solidFill>
                    <a:latin typeface="Arial" panose="020B0604020202020204" pitchFamily="34" charset="0"/>
                    <a:cs typeface="Arial" panose="020B0604020202020204" pitchFamily="34" charset="0"/>
                  </a:rPr>
                  <a:t>Home</a:t>
                </a:r>
              </a:p>
            </p:txBody>
          </p:sp>
          <p:cxnSp>
            <p:nvCxnSpPr>
              <p:cNvPr id="174" name="Rechte verbindingslijn 173">
                <a:extLst>
                  <a:ext uri="{FF2B5EF4-FFF2-40B4-BE49-F238E27FC236}">
                    <a16:creationId xmlns:a16="http://schemas.microsoft.com/office/drawing/2014/main" id="{2CFC8FCE-0C0B-45B6-B7C0-35F639985426}"/>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B5577701-D6F2-4CC0-AED4-17714DBB2403}"/>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0" name="Rechthoek 179">
                <a:extLst>
                  <a:ext uri="{FF2B5EF4-FFF2-40B4-BE49-F238E27FC236}">
                    <a16:creationId xmlns:a16="http://schemas.microsoft.com/office/drawing/2014/main" id="{F2A626DE-94A8-42FF-82DD-2111DE33A8A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nvGrpSpPr>
              <p:cNvPr id="181" name="Groep 180">
                <a:extLst>
                  <a:ext uri="{FF2B5EF4-FFF2-40B4-BE49-F238E27FC236}">
                    <a16:creationId xmlns:a16="http://schemas.microsoft.com/office/drawing/2014/main" id="{5254D464-51AE-434A-987A-5691B6FD1AA1}"/>
                  </a:ext>
                </a:extLst>
              </p:cNvPr>
              <p:cNvGrpSpPr/>
              <p:nvPr userDrawn="1"/>
            </p:nvGrpSpPr>
            <p:grpSpPr>
              <a:xfrm>
                <a:off x="-3002834" y="720303"/>
                <a:ext cx="182598" cy="143759"/>
                <a:chOff x="-3310843" y="700986"/>
                <a:chExt cx="182598" cy="143759"/>
              </a:xfrm>
            </p:grpSpPr>
            <p:grpSp>
              <p:nvGrpSpPr>
                <p:cNvPr id="273" name="Groep 272">
                  <a:extLst>
                    <a:ext uri="{FF2B5EF4-FFF2-40B4-BE49-F238E27FC236}">
                      <a16:creationId xmlns:a16="http://schemas.microsoft.com/office/drawing/2014/main" id="{0B9493A0-A12B-4798-B302-A892D68A8547}"/>
                    </a:ext>
                  </a:extLst>
                </p:cNvPr>
                <p:cNvGrpSpPr/>
                <p:nvPr userDrawn="1"/>
              </p:nvGrpSpPr>
              <p:grpSpPr>
                <a:xfrm>
                  <a:off x="-3310843" y="700986"/>
                  <a:ext cx="182598" cy="143759"/>
                  <a:chOff x="-3310843" y="700986"/>
                  <a:chExt cx="182598" cy="143759"/>
                </a:xfrm>
              </p:grpSpPr>
              <p:cxnSp>
                <p:nvCxnSpPr>
                  <p:cNvPr id="277" name="Rechte verbindingslijn 276">
                    <a:extLst>
                      <a:ext uri="{FF2B5EF4-FFF2-40B4-BE49-F238E27FC236}">
                        <a16:creationId xmlns:a16="http://schemas.microsoft.com/office/drawing/2014/main" id="{A5128B07-2660-48B7-96BC-DF8FBAD94D4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F594BC6C-07F6-41E3-94DE-BBFF5728342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24A6BC71-B5A3-46C2-AD73-931F59EA1EE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80" name="Rechte verbindingslijn 279">
                    <a:extLst>
                      <a:ext uri="{FF2B5EF4-FFF2-40B4-BE49-F238E27FC236}">
                        <a16:creationId xmlns:a16="http://schemas.microsoft.com/office/drawing/2014/main" id="{4870F236-E975-46B8-BB2C-3DD2DE6E252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81" name="Rechte verbindingslijn 280">
                    <a:extLst>
                      <a:ext uri="{FF2B5EF4-FFF2-40B4-BE49-F238E27FC236}">
                        <a16:creationId xmlns:a16="http://schemas.microsoft.com/office/drawing/2014/main" id="{EE73EACF-A842-4B1D-A80C-E9ED885ED38F}"/>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74" name="Groep 273">
                  <a:extLst>
                    <a:ext uri="{FF2B5EF4-FFF2-40B4-BE49-F238E27FC236}">
                      <a16:creationId xmlns:a16="http://schemas.microsoft.com/office/drawing/2014/main" id="{FFE636DA-0D62-4F4D-9B22-5007729FA891}"/>
                    </a:ext>
                  </a:extLst>
                </p:cNvPr>
                <p:cNvGrpSpPr/>
                <p:nvPr userDrawn="1"/>
              </p:nvGrpSpPr>
              <p:grpSpPr>
                <a:xfrm flipH="1">
                  <a:off x="-3310774" y="735854"/>
                  <a:ext cx="88801" cy="72568"/>
                  <a:chOff x="-2091059" y="1395403"/>
                  <a:chExt cx="157316" cy="128558"/>
                </a:xfrm>
              </p:grpSpPr>
              <p:sp>
                <p:nvSpPr>
                  <p:cNvPr id="275" name="Rechthoek 274">
                    <a:extLst>
                      <a:ext uri="{FF2B5EF4-FFF2-40B4-BE49-F238E27FC236}">
                        <a16:creationId xmlns:a16="http://schemas.microsoft.com/office/drawing/2014/main" id="{C397BC1D-2DE1-4A12-94A0-AFC715100DA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76" name="Pijl: punthaak 275">
                    <a:extLst>
                      <a:ext uri="{FF2B5EF4-FFF2-40B4-BE49-F238E27FC236}">
                        <a16:creationId xmlns:a16="http://schemas.microsoft.com/office/drawing/2014/main" id="{1D4955C4-6A99-4762-BD1C-5A296E750BF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nvGrpSpPr>
              <p:cNvPr id="182" name="Groep 181">
                <a:extLst>
                  <a:ext uri="{FF2B5EF4-FFF2-40B4-BE49-F238E27FC236}">
                    <a16:creationId xmlns:a16="http://schemas.microsoft.com/office/drawing/2014/main" id="{AF5C34C8-AE7C-4FD2-83DF-6060064BBCE2}"/>
                  </a:ext>
                </a:extLst>
              </p:cNvPr>
              <p:cNvGrpSpPr/>
              <p:nvPr userDrawn="1"/>
            </p:nvGrpSpPr>
            <p:grpSpPr>
              <a:xfrm>
                <a:off x="-3326107" y="720303"/>
                <a:ext cx="182598" cy="143759"/>
                <a:chOff x="-3634116" y="700986"/>
                <a:chExt cx="182598" cy="143759"/>
              </a:xfrm>
            </p:grpSpPr>
            <p:grpSp>
              <p:nvGrpSpPr>
                <p:cNvPr id="264" name="Groep 263">
                  <a:extLst>
                    <a:ext uri="{FF2B5EF4-FFF2-40B4-BE49-F238E27FC236}">
                      <a16:creationId xmlns:a16="http://schemas.microsoft.com/office/drawing/2014/main" id="{4C191190-5AC5-4BF9-A629-2CBFAE821AEF}"/>
                    </a:ext>
                  </a:extLst>
                </p:cNvPr>
                <p:cNvGrpSpPr/>
                <p:nvPr userDrawn="1"/>
              </p:nvGrpSpPr>
              <p:grpSpPr>
                <a:xfrm>
                  <a:off x="-3634116" y="700986"/>
                  <a:ext cx="182598" cy="143759"/>
                  <a:chOff x="-3634116" y="700986"/>
                  <a:chExt cx="182598" cy="143759"/>
                </a:xfrm>
              </p:grpSpPr>
              <p:cxnSp>
                <p:nvCxnSpPr>
                  <p:cNvPr id="268" name="Rechte verbindingslijn 267">
                    <a:extLst>
                      <a:ext uri="{FF2B5EF4-FFF2-40B4-BE49-F238E27FC236}">
                        <a16:creationId xmlns:a16="http://schemas.microsoft.com/office/drawing/2014/main" id="{E36ABF2D-6EEA-40F4-AA3A-EAA7489ACC9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9" name="Rechte verbindingslijn 268">
                    <a:extLst>
                      <a:ext uri="{FF2B5EF4-FFF2-40B4-BE49-F238E27FC236}">
                        <a16:creationId xmlns:a16="http://schemas.microsoft.com/office/drawing/2014/main" id="{4E259324-ABCA-4887-AD10-B0DE577A9EB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70" name="Rechte verbindingslijn 269">
                    <a:extLst>
                      <a:ext uri="{FF2B5EF4-FFF2-40B4-BE49-F238E27FC236}">
                        <a16:creationId xmlns:a16="http://schemas.microsoft.com/office/drawing/2014/main" id="{B40B3CB4-8718-4E1E-A00E-38D5FAE5550F}"/>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71" name="Rechte verbindingslijn 270">
                    <a:extLst>
                      <a:ext uri="{FF2B5EF4-FFF2-40B4-BE49-F238E27FC236}">
                        <a16:creationId xmlns:a16="http://schemas.microsoft.com/office/drawing/2014/main" id="{8DD44A63-F467-44EC-AF23-979C580FDB15}"/>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72" name="Rechte verbindingslijn 271">
                    <a:extLst>
                      <a:ext uri="{FF2B5EF4-FFF2-40B4-BE49-F238E27FC236}">
                        <a16:creationId xmlns:a16="http://schemas.microsoft.com/office/drawing/2014/main" id="{8E008343-7747-4CE9-A30D-2DBB48C6136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65" name="Groep 264">
                  <a:extLst>
                    <a:ext uri="{FF2B5EF4-FFF2-40B4-BE49-F238E27FC236}">
                      <a16:creationId xmlns:a16="http://schemas.microsoft.com/office/drawing/2014/main" id="{38D73787-CB7B-458E-A62A-F0D2F974B9FA}"/>
                    </a:ext>
                  </a:extLst>
                </p:cNvPr>
                <p:cNvGrpSpPr/>
                <p:nvPr userDrawn="1"/>
              </p:nvGrpSpPr>
              <p:grpSpPr>
                <a:xfrm>
                  <a:off x="-3634047" y="735854"/>
                  <a:ext cx="88801" cy="72568"/>
                  <a:chOff x="-2091059" y="1395403"/>
                  <a:chExt cx="157316" cy="128558"/>
                </a:xfrm>
              </p:grpSpPr>
              <p:sp>
                <p:nvSpPr>
                  <p:cNvPr id="266" name="Rechthoek 265">
                    <a:extLst>
                      <a:ext uri="{FF2B5EF4-FFF2-40B4-BE49-F238E27FC236}">
                        <a16:creationId xmlns:a16="http://schemas.microsoft.com/office/drawing/2014/main" id="{5F555097-91E9-4EEF-8C8D-CBBA71D7031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67" name="Pijl: punthaak 266">
                    <a:extLst>
                      <a:ext uri="{FF2B5EF4-FFF2-40B4-BE49-F238E27FC236}">
                        <a16:creationId xmlns:a16="http://schemas.microsoft.com/office/drawing/2014/main" id="{A0029AF7-3292-433A-A020-10DD5BC877C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cxnSp>
            <p:nvCxnSpPr>
              <p:cNvPr id="236" name="Rechte verbindingslijn 235">
                <a:extLst>
                  <a:ext uri="{FF2B5EF4-FFF2-40B4-BE49-F238E27FC236}">
                    <a16:creationId xmlns:a16="http://schemas.microsoft.com/office/drawing/2014/main" id="{E88AB0B6-0D4F-4628-B2FA-CF65A6494D2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37" name="Rechte verbindingslijn 236">
                <a:extLst>
                  <a:ext uri="{FF2B5EF4-FFF2-40B4-BE49-F238E27FC236}">
                    <a16:creationId xmlns:a16="http://schemas.microsoft.com/office/drawing/2014/main" id="{3F767BA3-D821-4D47-B8CD-57A792B434D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38" name="Groep 237">
                <a:extLst>
                  <a:ext uri="{FF2B5EF4-FFF2-40B4-BE49-F238E27FC236}">
                    <a16:creationId xmlns:a16="http://schemas.microsoft.com/office/drawing/2014/main" id="{C2897E6E-B533-4843-821B-FA19EFD6B32E}"/>
                  </a:ext>
                </a:extLst>
              </p:cNvPr>
              <p:cNvGrpSpPr/>
              <p:nvPr userDrawn="1"/>
            </p:nvGrpSpPr>
            <p:grpSpPr>
              <a:xfrm>
                <a:off x="-2425037" y="370226"/>
                <a:ext cx="357690" cy="330595"/>
                <a:chOff x="-2721817" y="347336"/>
                <a:chExt cx="432805" cy="400021"/>
              </a:xfrm>
            </p:grpSpPr>
            <p:sp>
              <p:nvSpPr>
                <p:cNvPr id="253" name="Rechthoek 252">
                  <a:extLst>
                    <a:ext uri="{FF2B5EF4-FFF2-40B4-BE49-F238E27FC236}">
                      <a16:creationId xmlns:a16="http://schemas.microsoft.com/office/drawing/2014/main" id="{5A2C5320-CED1-497D-BC80-114D1419C25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FF0000"/>
                    </a:solidFill>
                    <a:latin typeface="Arial" panose="020B0604020202020204" pitchFamily="34" charset="0"/>
                    <a:cs typeface="Arial" panose="020B0604020202020204" pitchFamily="34" charset="0"/>
                  </a:endParaRPr>
                </a:p>
              </p:txBody>
            </p:sp>
            <p:grpSp>
              <p:nvGrpSpPr>
                <p:cNvPr id="254" name="Groep 253">
                  <a:extLst>
                    <a:ext uri="{FF2B5EF4-FFF2-40B4-BE49-F238E27FC236}">
                      <a16:creationId xmlns:a16="http://schemas.microsoft.com/office/drawing/2014/main" id="{FCBB7891-0C3C-4EAE-964A-B5351A97F95D}"/>
                    </a:ext>
                  </a:extLst>
                </p:cNvPr>
                <p:cNvGrpSpPr/>
                <p:nvPr userDrawn="1"/>
              </p:nvGrpSpPr>
              <p:grpSpPr>
                <a:xfrm>
                  <a:off x="-2652453" y="431583"/>
                  <a:ext cx="294076" cy="231526"/>
                  <a:chOff x="-3634116" y="700986"/>
                  <a:chExt cx="182598" cy="143759"/>
                </a:xfrm>
              </p:grpSpPr>
              <p:grpSp>
                <p:nvGrpSpPr>
                  <p:cNvPr id="255" name="Groep 254">
                    <a:extLst>
                      <a:ext uri="{FF2B5EF4-FFF2-40B4-BE49-F238E27FC236}">
                        <a16:creationId xmlns:a16="http://schemas.microsoft.com/office/drawing/2014/main" id="{7B57FAE3-A708-409C-8975-E28D3E9EC2EE}"/>
                      </a:ext>
                    </a:extLst>
                  </p:cNvPr>
                  <p:cNvGrpSpPr/>
                  <p:nvPr userDrawn="1"/>
                </p:nvGrpSpPr>
                <p:grpSpPr>
                  <a:xfrm>
                    <a:off x="-3634116" y="700986"/>
                    <a:ext cx="182598" cy="143759"/>
                    <a:chOff x="-3634116" y="700986"/>
                    <a:chExt cx="182598" cy="143759"/>
                  </a:xfrm>
                </p:grpSpPr>
                <p:cxnSp>
                  <p:nvCxnSpPr>
                    <p:cNvPr id="259" name="Rechte verbindingslijn 258">
                      <a:extLst>
                        <a:ext uri="{FF2B5EF4-FFF2-40B4-BE49-F238E27FC236}">
                          <a16:creationId xmlns:a16="http://schemas.microsoft.com/office/drawing/2014/main" id="{DDAF19D6-02CF-4486-A656-955B1212F2E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60" name="Rechte verbindingslijn 259">
                      <a:extLst>
                        <a:ext uri="{FF2B5EF4-FFF2-40B4-BE49-F238E27FC236}">
                          <a16:creationId xmlns:a16="http://schemas.microsoft.com/office/drawing/2014/main" id="{0F9353BE-0AF1-4C4D-A928-3201F6EA2812}"/>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61" name="Rechte verbindingslijn 260">
                      <a:extLst>
                        <a:ext uri="{FF2B5EF4-FFF2-40B4-BE49-F238E27FC236}">
                          <a16:creationId xmlns:a16="http://schemas.microsoft.com/office/drawing/2014/main" id="{5AE80054-E4E9-4636-B48F-6067F1AFACC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62" name="Rechte verbindingslijn 261">
                      <a:extLst>
                        <a:ext uri="{FF2B5EF4-FFF2-40B4-BE49-F238E27FC236}">
                          <a16:creationId xmlns:a16="http://schemas.microsoft.com/office/drawing/2014/main" id="{A2929B72-19D4-4A39-A759-81533DDCB2E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63" name="Rechte verbindingslijn 262">
                      <a:extLst>
                        <a:ext uri="{FF2B5EF4-FFF2-40B4-BE49-F238E27FC236}">
                          <a16:creationId xmlns:a16="http://schemas.microsoft.com/office/drawing/2014/main" id="{C02A6A58-FA67-4D79-9DCB-AD69C224D5A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56" name="Groep 255">
                    <a:extLst>
                      <a:ext uri="{FF2B5EF4-FFF2-40B4-BE49-F238E27FC236}">
                        <a16:creationId xmlns:a16="http://schemas.microsoft.com/office/drawing/2014/main" id="{1D25126B-625B-4588-AE40-8E1F9EDDE788}"/>
                      </a:ext>
                    </a:extLst>
                  </p:cNvPr>
                  <p:cNvGrpSpPr/>
                  <p:nvPr userDrawn="1"/>
                </p:nvGrpSpPr>
                <p:grpSpPr>
                  <a:xfrm>
                    <a:off x="-3634047" y="735854"/>
                    <a:ext cx="88801" cy="72568"/>
                    <a:chOff x="-2091059" y="1395403"/>
                    <a:chExt cx="157316" cy="128558"/>
                  </a:xfrm>
                </p:grpSpPr>
                <p:sp>
                  <p:nvSpPr>
                    <p:cNvPr id="257" name="Rechthoek 256">
                      <a:extLst>
                        <a:ext uri="{FF2B5EF4-FFF2-40B4-BE49-F238E27FC236}">
                          <a16:creationId xmlns:a16="http://schemas.microsoft.com/office/drawing/2014/main" id="{7C0A6069-9DA6-41FE-9DE1-A448C97F993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58" name="Pijl: punthaak 257">
                      <a:extLst>
                        <a:ext uri="{FF2B5EF4-FFF2-40B4-BE49-F238E27FC236}">
                          <a16:creationId xmlns:a16="http://schemas.microsoft.com/office/drawing/2014/main" id="{7A20FCE3-F7C7-4AD8-82A3-635BC574243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grpSp>
            <p:nvGrpSpPr>
              <p:cNvPr id="239" name="Groep 238">
                <a:extLst>
                  <a:ext uri="{FF2B5EF4-FFF2-40B4-BE49-F238E27FC236}">
                    <a16:creationId xmlns:a16="http://schemas.microsoft.com/office/drawing/2014/main" id="{C7418085-126A-4BDA-B601-3E9063F5C4C6}"/>
                  </a:ext>
                </a:extLst>
              </p:cNvPr>
              <p:cNvGrpSpPr/>
              <p:nvPr userDrawn="1"/>
            </p:nvGrpSpPr>
            <p:grpSpPr>
              <a:xfrm>
                <a:off x="-2425037" y="781500"/>
                <a:ext cx="357690" cy="330595"/>
                <a:chOff x="-2721817" y="782525"/>
                <a:chExt cx="432805" cy="400021"/>
              </a:xfrm>
            </p:grpSpPr>
            <p:sp>
              <p:nvSpPr>
                <p:cNvPr id="242" name="Rechthoek 241">
                  <a:extLst>
                    <a:ext uri="{FF2B5EF4-FFF2-40B4-BE49-F238E27FC236}">
                      <a16:creationId xmlns:a16="http://schemas.microsoft.com/office/drawing/2014/main" id="{80DD672E-D080-449B-A70E-1DF5857A679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FF0000"/>
                    </a:solidFill>
                    <a:latin typeface="Arial" panose="020B0604020202020204" pitchFamily="34" charset="0"/>
                    <a:cs typeface="Arial" panose="020B0604020202020204" pitchFamily="34" charset="0"/>
                  </a:endParaRPr>
                </a:p>
              </p:txBody>
            </p:sp>
            <p:grpSp>
              <p:nvGrpSpPr>
                <p:cNvPr id="243" name="Groep 242">
                  <a:extLst>
                    <a:ext uri="{FF2B5EF4-FFF2-40B4-BE49-F238E27FC236}">
                      <a16:creationId xmlns:a16="http://schemas.microsoft.com/office/drawing/2014/main" id="{B486F30A-1B6C-4090-8E97-2CDB6E286C7A}"/>
                    </a:ext>
                  </a:extLst>
                </p:cNvPr>
                <p:cNvGrpSpPr/>
                <p:nvPr userDrawn="1"/>
              </p:nvGrpSpPr>
              <p:grpSpPr>
                <a:xfrm>
                  <a:off x="-2652453" y="866772"/>
                  <a:ext cx="294076" cy="231526"/>
                  <a:chOff x="-3310843" y="700986"/>
                  <a:chExt cx="182598" cy="143759"/>
                </a:xfrm>
              </p:grpSpPr>
              <p:grpSp>
                <p:nvGrpSpPr>
                  <p:cNvPr id="244" name="Groep 243">
                    <a:extLst>
                      <a:ext uri="{FF2B5EF4-FFF2-40B4-BE49-F238E27FC236}">
                        <a16:creationId xmlns:a16="http://schemas.microsoft.com/office/drawing/2014/main" id="{5D62DC6B-6C52-49AB-8B39-04F011C30F63}"/>
                      </a:ext>
                    </a:extLst>
                  </p:cNvPr>
                  <p:cNvGrpSpPr/>
                  <p:nvPr userDrawn="1"/>
                </p:nvGrpSpPr>
                <p:grpSpPr>
                  <a:xfrm>
                    <a:off x="-3310843" y="700986"/>
                    <a:ext cx="182598" cy="143759"/>
                    <a:chOff x="-3310843" y="700986"/>
                    <a:chExt cx="182598" cy="143759"/>
                  </a:xfrm>
                </p:grpSpPr>
                <p:cxnSp>
                  <p:nvCxnSpPr>
                    <p:cNvPr id="248" name="Rechte verbindingslijn 247">
                      <a:extLst>
                        <a:ext uri="{FF2B5EF4-FFF2-40B4-BE49-F238E27FC236}">
                          <a16:creationId xmlns:a16="http://schemas.microsoft.com/office/drawing/2014/main" id="{28B1AB14-7C7D-46C8-A087-DEF348E2D02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77A1BB02-9B40-4AF5-BC07-B9AFBC5983F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EAFBC372-0799-4D63-B106-B202805BC63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51" name="Rechte verbindingslijn 250">
                      <a:extLst>
                        <a:ext uri="{FF2B5EF4-FFF2-40B4-BE49-F238E27FC236}">
                          <a16:creationId xmlns:a16="http://schemas.microsoft.com/office/drawing/2014/main" id="{07F5E553-5995-4AFA-A445-861A7A745B5A}"/>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52" name="Rechte verbindingslijn 251">
                      <a:extLst>
                        <a:ext uri="{FF2B5EF4-FFF2-40B4-BE49-F238E27FC236}">
                          <a16:creationId xmlns:a16="http://schemas.microsoft.com/office/drawing/2014/main" id="{AB08734F-256C-4209-B4B3-26982E1BCB05}"/>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45" name="Groep 244">
                    <a:extLst>
                      <a:ext uri="{FF2B5EF4-FFF2-40B4-BE49-F238E27FC236}">
                        <a16:creationId xmlns:a16="http://schemas.microsoft.com/office/drawing/2014/main" id="{C162D93D-47B5-40E3-98AA-279774528AE5}"/>
                      </a:ext>
                    </a:extLst>
                  </p:cNvPr>
                  <p:cNvGrpSpPr/>
                  <p:nvPr userDrawn="1"/>
                </p:nvGrpSpPr>
                <p:grpSpPr>
                  <a:xfrm flipH="1">
                    <a:off x="-3310774" y="735854"/>
                    <a:ext cx="88801" cy="72568"/>
                    <a:chOff x="-2091059" y="1395403"/>
                    <a:chExt cx="157316" cy="128558"/>
                  </a:xfrm>
                </p:grpSpPr>
                <p:sp>
                  <p:nvSpPr>
                    <p:cNvPr id="246" name="Rechthoek 245">
                      <a:extLst>
                        <a:ext uri="{FF2B5EF4-FFF2-40B4-BE49-F238E27FC236}">
                          <a16:creationId xmlns:a16="http://schemas.microsoft.com/office/drawing/2014/main" id="{5B9742C5-E321-4366-B303-EF71902554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47" name="Pijl: punthaak 246">
                      <a:extLst>
                        <a:ext uri="{FF2B5EF4-FFF2-40B4-BE49-F238E27FC236}">
                          <a16:creationId xmlns:a16="http://schemas.microsoft.com/office/drawing/2014/main" id="{16E10514-ECFE-400D-9D42-1739B8D236E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sp>
            <p:nvSpPr>
              <p:cNvPr id="240" name="Rechthoek 239">
                <a:extLst>
                  <a:ext uri="{FF2B5EF4-FFF2-40B4-BE49-F238E27FC236}">
                    <a16:creationId xmlns:a16="http://schemas.microsoft.com/office/drawing/2014/main" id="{EC96D57E-C597-43CC-BDAA-31D558D223C2}"/>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Text level up</a:t>
                </a:r>
              </a:p>
            </p:txBody>
          </p:sp>
          <p:sp>
            <p:nvSpPr>
              <p:cNvPr id="241" name="Rechthoek 240">
                <a:extLst>
                  <a:ext uri="{FF2B5EF4-FFF2-40B4-BE49-F238E27FC236}">
                    <a16:creationId xmlns:a16="http://schemas.microsoft.com/office/drawing/2014/main" id="{8A7B57C1-5FA9-4609-973C-92411C2E2906}"/>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Text level down</a:t>
                </a:r>
              </a:p>
            </p:txBody>
          </p:sp>
        </p:grpSp>
        <p:cxnSp>
          <p:nvCxnSpPr>
            <p:cNvPr id="162" name="Rechte verbindingslijn 161">
              <a:extLst>
                <a:ext uri="{FF2B5EF4-FFF2-40B4-BE49-F238E27FC236}">
                  <a16:creationId xmlns:a16="http://schemas.microsoft.com/office/drawing/2014/main" id="{83A97F81-F1A8-40B7-96F8-554056B5EFD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67" name="Ovaal 166">
              <a:extLst>
                <a:ext uri="{FF2B5EF4-FFF2-40B4-BE49-F238E27FC236}">
                  <a16:creationId xmlns:a16="http://schemas.microsoft.com/office/drawing/2014/main" id="{3C0DC35C-DAD0-4C81-B755-6C0072699601}"/>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8" name="Ovaal 167">
              <a:extLst>
                <a:ext uri="{FF2B5EF4-FFF2-40B4-BE49-F238E27FC236}">
                  <a16:creationId xmlns:a16="http://schemas.microsoft.com/office/drawing/2014/main" id="{924DD252-DCB7-405B-AD03-17E2356D7E76}"/>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9" name="Ovaal 168">
              <a:extLst>
                <a:ext uri="{FF2B5EF4-FFF2-40B4-BE49-F238E27FC236}">
                  <a16:creationId xmlns:a16="http://schemas.microsoft.com/office/drawing/2014/main" id="{F85965D8-53AB-4723-A1E3-B756C0A0E410}"/>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170" name="Ovaal 169">
              <a:extLst>
                <a:ext uri="{FF2B5EF4-FFF2-40B4-BE49-F238E27FC236}">
                  <a16:creationId xmlns:a16="http://schemas.microsoft.com/office/drawing/2014/main" id="{25131E13-5454-4ECC-8A26-55251C3D502D}"/>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171" name="Rechthoek 170">
              <a:extLst>
                <a:ext uri="{FF2B5EF4-FFF2-40B4-BE49-F238E27FC236}">
                  <a16:creationId xmlns:a16="http://schemas.microsoft.com/office/drawing/2014/main" id="{1AFBC866-65E8-4E21-BCE6-CEAF3CD02424}"/>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Choose from:</a:t>
              </a:r>
            </a:p>
          </p:txBody>
        </p:sp>
        <p:sp>
          <p:nvSpPr>
            <p:cNvPr id="172" name="Rechthoek 171">
              <a:extLst>
                <a:ext uri="{FF2B5EF4-FFF2-40B4-BE49-F238E27FC236}">
                  <a16:creationId xmlns:a16="http://schemas.microsoft.com/office/drawing/2014/main" id="{00077372-9B1F-454C-97AA-3F67DA573F88}"/>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dirty="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dirty="0">
                  <a:solidFill>
                    <a:schemeClr val="tx1"/>
                  </a:solidFill>
                  <a:latin typeface="+mn-lt"/>
                  <a:ea typeface="+mn-ea"/>
                  <a:cs typeface="+mn-cs"/>
                </a:rPr>
                <a:t># </a:t>
              </a:r>
              <a:r>
                <a:rPr lang="en-GB" sz="1400" i="0" kern="1200" noProof="0" dirty="0" err="1">
                  <a:solidFill>
                    <a:schemeClr val="tx1"/>
                  </a:solidFill>
                  <a:latin typeface="+mn-lt"/>
                  <a:ea typeface="+mn-ea"/>
                  <a:cs typeface="+mn-cs"/>
                </a:rPr>
                <a:t>Abc</a:t>
              </a:r>
              <a:endParaRPr lang="en-GB" sz="1400" i="0" kern="1200" noProof="0" dirty="0">
                <a:solidFill>
                  <a:schemeClr val="tx1"/>
                </a:solidFill>
                <a:latin typeface="+mn-lt"/>
                <a:ea typeface="+mn-ea"/>
                <a:cs typeface="+mn-cs"/>
              </a:endParaRP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dirty="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dirty="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dirty="0" err="1">
                  <a:solidFill>
                    <a:schemeClr val="tx2"/>
                  </a:solidFill>
                  <a:latin typeface="+mj-lt"/>
                  <a:ea typeface="+mn-ea"/>
                  <a:cs typeface="+mn-cs"/>
                </a:rPr>
                <a:t>Subheader</a:t>
              </a:r>
              <a:r>
                <a:rPr lang="en-GB" sz="1800" b="1" i="0" kern="1200" cap="all" baseline="0" noProof="0" dirty="0">
                  <a:solidFill>
                    <a:schemeClr val="tx2"/>
                  </a:solidFill>
                  <a:latin typeface="+mj-lt"/>
                  <a:ea typeface="+mn-ea"/>
                  <a:cs typeface="+mn-cs"/>
                </a:rPr>
                <a:t>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dirty="0">
                  <a:solidFill>
                    <a:schemeClr val="tx1"/>
                  </a:solidFill>
                  <a:latin typeface="+mj-lt"/>
                  <a:ea typeface="+mn-ea"/>
                  <a:cs typeface="+mn-cs"/>
                </a:rPr>
                <a:t>Subtitle in text</a:t>
              </a:r>
            </a:p>
          </p:txBody>
        </p:sp>
      </p:grpSp>
      <p:grpSp>
        <p:nvGrpSpPr>
          <p:cNvPr id="146" name="Group 145">
            <a:extLst>
              <a:ext uri="{FF2B5EF4-FFF2-40B4-BE49-F238E27FC236}">
                <a16:creationId xmlns:a16="http://schemas.microsoft.com/office/drawing/2014/main" id="{4CDE417A-80DB-4134-8D6D-7E209D84D809}"/>
              </a:ext>
            </a:extLst>
          </p:cNvPr>
          <p:cNvGrpSpPr/>
          <p:nvPr userDrawn="1"/>
        </p:nvGrpSpPr>
        <p:grpSpPr>
          <a:xfrm>
            <a:off x="9832545" y="-1377716"/>
            <a:ext cx="3040758" cy="2321074"/>
            <a:chOff x="9832545" y="-1377716"/>
            <a:chExt cx="3040758" cy="2321074"/>
          </a:xfrm>
        </p:grpSpPr>
        <p:sp>
          <p:nvSpPr>
            <p:cNvPr id="147" name="Freeform: Shape 146">
              <a:extLst>
                <a:ext uri="{FF2B5EF4-FFF2-40B4-BE49-F238E27FC236}">
                  <a16:creationId xmlns:a16="http://schemas.microsoft.com/office/drawing/2014/main" id="{65A679BF-CC34-411E-93B4-C8CC705F6BFB}"/>
                </a:ext>
              </a:extLst>
            </p:cNvPr>
            <p:cNvSpPr/>
            <p:nvPr userDrawn="1"/>
          </p:nvSpPr>
          <p:spPr>
            <a:xfrm>
              <a:off x="9832545" y="-1364179"/>
              <a:ext cx="1597457" cy="163872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148" name="Freeform: Shape 147">
              <a:extLst>
                <a:ext uri="{FF2B5EF4-FFF2-40B4-BE49-F238E27FC236}">
                  <a16:creationId xmlns:a16="http://schemas.microsoft.com/office/drawing/2014/main" id="{8CF0AD6C-D269-40AA-AC0D-5D8AB91A9D2C}"/>
                </a:ext>
              </a:extLst>
            </p:cNvPr>
            <p:cNvSpPr/>
            <p:nvPr userDrawn="1"/>
          </p:nvSpPr>
          <p:spPr>
            <a:xfrm>
              <a:off x="10152761" y="-1377716"/>
              <a:ext cx="2262624" cy="232107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149" name="Freeform: Shape 148">
              <a:extLst>
                <a:ext uri="{FF2B5EF4-FFF2-40B4-BE49-F238E27FC236}">
                  <a16:creationId xmlns:a16="http://schemas.microsoft.com/office/drawing/2014/main" id="{16CC2BDD-F07B-451C-A112-C5AF2E1CB605}"/>
                </a:ext>
              </a:extLst>
            </p:cNvPr>
            <p:cNvSpPr/>
            <p:nvPr userDrawn="1"/>
          </p:nvSpPr>
          <p:spPr>
            <a:xfrm>
              <a:off x="10812585" y="-1361974"/>
              <a:ext cx="2060718" cy="211615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grpSp>
      <p:sp>
        <p:nvSpPr>
          <p:cNvPr id="150" name="Text Placeholder 8">
            <a:extLst>
              <a:ext uri="{FF2B5EF4-FFF2-40B4-BE49-F238E27FC236}">
                <a16:creationId xmlns:a16="http://schemas.microsoft.com/office/drawing/2014/main" id="{C8A299ED-7473-47BE-B3EC-0E4B482D1075}"/>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dirty="0"/>
              <a:t>PLACE TITLE HERE</a:t>
            </a:r>
          </a:p>
        </p:txBody>
      </p:sp>
      <p:sp>
        <p:nvSpPr>
          <p:cNvPr id="9" name="Title 8">
            <a:extLst>
              <a:ext uri="{FF2B5EF4-FFF2-40B4-BE49-F238E27FC236}">
                <a16:creationId xmlns:a16="http://schemas.microsoft.com/office/drawing/2014/main" id="{5A63DF8A-535D-487C-820E-64577E6C0D2D}"/>
              </a:ext>
            </a:extLst>
          </p:cNvPr>
          <p:cNvSpPr>
            <a:spLocks noGrp="1"/>
          </p:cNvSpPr>
          <p:nvPr>
            <p:ph type="title" hasCustomPrompt="1"/>
          </p:nvPr>
        </p:nvSpPr>
        <p:spPr/>
        <p:txBody>
          <a:bodyPr/>
          <a:lstStyle>
            <a:lvl1pPr>
              <a:defRPr/>
            </a:lvl1pPr>
          </a:lstStyle>
          <a:p>
            <a:r>
              <a:rPr lang="en-GB" noProof="0" dirty="0"/>
              <a:t>TITLE OF THIS SLIDE</a:t>
            </a:r>
          </a:p>
        </p:txBody>
      </p:sp>
    </p:spTree>
    <p:extLst>
      <p:ext uri="{BB962C8B-B14F-4D97-AF65-F5344CB8AC3E}">
        <p14:creationId xmlns:p14="http://schemas.microsoft.com/office/powerpoint/2010/main" val="406582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11" name="Tijdelijke aanduiding voor tabel 8"/>
          <p:cNvSpPr>
            <a:spLocks noGrp="1"/>
          </p:cNvSpPr>
          <p:nvPr>
            <p:ph type="tbl" sz="quarter" idx="15" hasCustomPrompt="1"/>
          </p:nvPr>
        </p:nvSpPr>
        <p:spPr>
          <a:xfrm>
            <a:off x="4676987" y="1843271"/>
            <a:ext cx="6794287" cy="4320000"/>
          </a:xfrm>
        </p:spPr>
        <p:txBody>
          <a:bodyPr bIns="1620000" anchor="ctr"/>
          <a:lstStyle>
            <a:lvl1pPr marL="0" indent="0" algn="ctr">
              <a:lnSpc>
                <a:spcPct val="90000"/>
              </a:lnSpc>
              <a:spcBef>
                <a:spcPts val="0"/>
              </a:spcBef>
              <a:spcAft>
                <a:spcPts val="0"/>
              </a:spcAft>
              <a:buNone/>
              <a:defRPr sz="1001">
                <a:solidFill>
                  <a:schemeClr val="tx1">
                    <a:lumMod val="50000"/>
                    <a:lumOff val="50000"/>
                  </a:schemeClr>
                </a:solidFill>
              </a:defRPr>
            </a:lvl1pPr>
          </a:lstStyle>
          <a:p>
            <a:r>
              <a:rPr lang="en-GB" noProof="0"/>
              <a:t>Click icon below to add a table.</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111" name="Tijdelijke aanduiding voor verticale tekst 2">
            <a:extLst>
              <a:ext uri="{FF2B5EF4-FFF2-40B4-BE49-F238E27FC236}">
                <a16:creationId xmlns:a16="http://schemas.microsoft.com/office/drawing/2014/main" id="{E2AC1314-3D11-4271-82CD-3D1EAE9F5C99}"/>
              </a:ext>
            </a:extLst>
          </p:cNvPr>
          <p:cNvSpPr>
            <a:spLocks noGrp="1"/>
          </p:cNvSpPr>
          <p:nvPr>
            <p:ph type="body" orient="vert" idx="1" hasCustomPrompt="1"/>
          </p:nvPr>
        </p:nvSpPr>
        <p:spPr>
          <a:xfrm>
            <a:off x="398706" y="2147739"/>
            <a:ext cx="3957647" cy="40155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4" name="Tijdelijke aanduiding voor datum 3"/>
          <p:cNvSpPr>
            <a:spLocks noGrp="1"/>
          </p:cNvSpPr>
          <p:nvPr>
            <p:ph type="dt" sz="half" idx="10"/>
          </p:nvPr>
        </p:nvSpPr>
        <p:spPr/>
        <p:txBody>
          <a:bodyPr/>
          <a:lstStyle/>
          <a:p>
            <a:fld id="{ED294DCF-58D4-4ABB-8867-839AEE456F2D}" type="datetime2">
              <a:rPr lang="en-GB" noProof="0" smtClean="0"/>
              <a:t>Tuesday, 02 November 2021</a:t>
            </a:fld>
            <a:endParaRPr lang="en-GB" noProof="0"/>
          </a:p>
        </p:txBody>
      </p:sp>
      <p:sp>
        <p:nvSpPr>
          <p:cNvPr id="5" name="Tijdelijke aanduiding voor voettekst 4"/>
          <p:cNvSpPr>
            <a:spLocks noGrp="1"/>
          </p:cNvSpPr>
          <p:nvPr>
            <p:ph type="ftr" sz="quarter" idx="11"/>
          </p:nvPr>
        </p:nvSpPr>
        <p:spPr/>
        <p:txBody>
          <a:bodyPr/>
          <a:lstStyle/>
          <a:p>
            <a:r>
              <a:rPr lang="en-GB" noProof="0"/>
              <a:t>Insert Footer &amp; Header</a:t>
            </a:r>
          </a:p>
        </p:txBody>
      </p:sp>
      <p:sp>
        <p:nvSpPr>
          <p:cNvPr id="6" name="Tijdelijke aanduiding voor dianummer 5"/>
          <p:cNvSpPr>
            <a:spLocks noGrp="1"/>
          </p:cNvSpPr>
          <p:nvPr>
            <p:ph type="sldNum" sz="quarter" idx="12"/>
          </p:nvPr>
        </p:nvSpPr>
        <p:spPr/>
        <p:txBody>
          <a:bodyPr/>
          <a:lstStyle/>
          <a:p>
            <a:fld id="{B502C9A5-716F-45E6-800B-D4D02CE26F90}" type="slidenum">
              <a:rPr lang="en-GB" noProof="0" smtClean="0"/>
              <a:t>‹#›</a:t>
            </a:fld>
            <a:endParaRPr lang="en-GB" noProof="0"/>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23" rtl="0" eaLnBrk="1" latinLnBrk="0" hangingPunct="1"/>
            <a:r>
              <a:rPr lang="en-GB" sz="2400" b="0" kern="1200" spc="50" baseline="0" noProof="0">
                <a:solidFill>
                  <a:schemeClr val="accent2"/>
                </a:solidFill>
                <a:latin typeface="+mj-lt"/>
                <a:ea typeface="+mn-ea"/>
                <a:cs typeface="Calibri" panose="020F0502020204030204" pitchFamily="34" charset="0"/>
              </a:rPr>
              <a:t>TEXT + TABLE</a:t>
            </a:r>
          </a:p>
        </p:txBody>
      </p:sp>
      <p:grpSp>
        <p:nvGrpSpPr>
          <p:cNvPr id="290" name="Instruction">
            <a:extLst>
              <a:ext uri="{FF2B5EF4-FFF2-40B4-BE49-F238E27FC236}">
                <a16:creationId xmlns:a16="http://schemas.microsoft.com/office/drawing/2014/main" id="{03AE4072-F2B6-4BB7-AD8B-9F7875ECE7E3}"/>
              </a:ext>
            </a:extLst>
          </p:cNvPr>
          <p:cNvGrpSpPr/>
          <p:nvPr userDrawn="1"/>
        </p:nvGrpSpPr>
        <p:grpSpPr>
          <a:xfrm>
            <a:off x="12391602" y="0"/>
            <a:ext cx="3183678" cy="3418198"/>
            <a:chOff x="12391601" y="0"/>
            <a:chExt cx="3183678" cy="3418198"/>
          </a:xfrm>
        </p:grpSpPr>
        <p:grpSp>
          <p:nvGrpSpPr>
            <p:cNvPr id="291" name="Meer informatie">
              <a:extLst>
                <a:ext uri="{FF2B5EF4-FFF2-40B4-BE49-F238E27FC236}">
                  <a16:creationId xmlns:a16="http://schemas.microsoft.com/office/drawing/2014/main" id="{5739DE93-94DE-48C2-9F6A-AC70AB6DA80F}"/>
                </a:ext>
              </a:extLst>
            </p:cNvPr>
            <p:cNvGrpSpPr/>
            <p:nvPr userDrawn="1"/>
          </p:nvGrpSpPr>
          <p:grpSpPr>
            <a:xfrm>
              <a:off x="12396764" y="2622893"/>
              <a:ext cx="3178515" cy="795305"/>
              <a:chOff x="-3741486" y="3347116"/>
              <a:chExt cx="3178515" cy="795305"/>
            </a:xfrm>
          </p:grpSpPr>
          <p:sp>
            <p:nvSpPr>
              <p:cNvPr id="313" name="Freeform 101">
                <a:extLst>
                  <a:ext uri="{FF2B5EF4-FFF2-40B4-BE49-F238E27FC236}">
                    <a16:creationId xmlns:a16="http://schemas.microsoft.com/office/drawing/2014/main" id="{3AED1B05-13E3-4428-8415-BE9E8D1ABC47}"/>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314" name="Rechthoek 313">
                <a:extLst>
                  <a:ext uri="{FF2B5EF4-FFF2-40B4-BE49-F238E27FC236}">
                    <a16:creationId xmlns:a16="http://schemas.microsoft.com/office/drawing/2014/main" id="{937DC180-71F9-4F1E-A9A5-0BDBE30C2541}"/>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315" name="Rechte verbindingslijn 314">
                <a:extLst>
                  <a:ext uri="{FF2B5EF4-FFF2-40B4-BE49-F238E27FC236}">
                    <a16:creationId xmlns:a16="http://schemas.microsoft.com/office/drawing/2014/main" id="{851E8D07-A8B9-4340-A7A5-B87F816EE104}"/>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292" name="Rechthoek 291">
              <a:extLst>
                <a:ext uri="{FF2B5EF4-FFF2-40B4-BE49-F238E27FC236}">
                  <a16:creationId xmlns:a16="http://schemas.microsoft.com/office/drawing/2014/main" id="{BB0C99CF-BECB-4D67-8386-5C1FCAD7F5F1}"/>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table</a:t>
              </a:r>
            </a:p>
          </p:txBody>
        </p:sp>
        <p:sp>
          <p:nvSpPr>
            <p:cNvPr id="293" name="Ovaal 292">
              <a:extLst>
                <a:ext uri="{FF2B5EF4-FFF2-40B4-BE49-F238E27FC236}">
                  <a16:creationId xmlns:a16="http://schemas.microsoft.com/office/drawing/2014/main" id="{DD8B970A-A10A-407D-8DA6-1E2874FFDC1C}"/>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94" name="Rechte verbindingslijn 293">
              <a:extLst>
                <a:ext uri="{FF2B5EF4-FFF2-40B4-BE49-F238E27FC236}">
                  <a16:creationId xmlns:a16="http://schemas.microsoft.com/office/drawing/2014/main" id="{EF533D7D-C4FD-4BE7-9569-44BDB4AF357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95" name="Rechte verbindingslijn 294">
              <a:extLst>
                <a:ext uri="{FF2B5EF4-FFF2-40B4-BE49-F238E27FC236}">
                  <a16:creationId xmlns:a16="http://schemas.microsoft.com/office/drawing/2014/main" id="{A496BE02-8C62-49BD-823F-299ABBE2970F}"/>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96" name="Rechthoek 295">
              <a:extLst>
                <a:ext uri="{FF2B5EF4-FFF2-40B4-BE49-F238E27FC236}">
                  <a16:creationId xmlns:a16="http://schemas.microsoft.com/office/drawing/2014/main" id="{28A53115-B918-404F-9045-F23E4C121492}"/>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table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table.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7" name="Ovaal 296">
              <a:extLst>
                <a:ext uri="{FF2B5EF4-FFF2-40B4-BE49-F238E27FC236}">
                  <a16:creationId xmlns:a16="http://schemas.microsoft.com/office/drawing/2014/main" id="{315A6551-55ED-47D5-AC87-A866885EB6F9}"/>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8" name="Rechthoek 297">
              <a:extLst>
                <a:ext uri="{FF2B5EF4-FFF2-40B4-BE49-F238E27FC236}">
                  <a16:creationId xmlns:a16="http://schemas.microsoft.com/office/drawing/2014/main" id="{9F915127-5B32-479F-A02D-01FC3DCCE4F1}"/>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number of rows and columns 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99" name="Groep 298">
              <a:extLst>
                <a:ext uri="{FF2B5EF4-FFF2-40B4-BE49-F238E27FC236}">
                  <a16:creationId xmlns:a16="http://schemas.microsoft.com/office/drawing/2014/main" id="{AA293B13-78D9-4EBE-ADE3-C8A25F62A250}"/>
                </a:ext>
              </a:extLst>
            </p:cNvPr>
            <p:cNvGrpSpPr/>
            <p:nvPr userDrawn="1"/>
          </p:nvGrpSpPr>
          <p:grpSpPr>
            <a:xfrm>
              <a:off x="12757282" y="2184550"/>
              <a:ext cx="825500" cy="209550"/>
              <a:chOff x="13504624" y="2482850"/>
              <a:chExt cx="825500" cy="209550"/>
            </a:xfrm>
          </p:grpSpPr>
          <p:sp>
            <p:nvSpPr>
              <p:cNvPr id="310" name="Rechthoek 309">
                <a:extLst>
                  <a:ext uri="{FF2B5EF4-FFF2-40B4-BE49-F238E27FC236}">
                    <a16:creationId xmlns:a16="http://schemas.microsoft.com/office/drawing/2014/main" id="{04813673-BCE1-44CB-9C85-56FFF35A2F3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OK</a:t>
                </a:r>
              </a:p>
            </p:txBody>
          </p:sp>
          <p:cxnSp>
            <p:nvCxnSpPr>
              <p:cNvPr id="311" name="Rechte verbindingslijn 310">
                <a:extLst>
                  <a:ext uri="{FF2B5EF4-FFF2-40B4-BE49-F238E27FC236}">
                    <a16:creationId xmlns:a16="http://schemas.microsoft.com/office/drawing/2014/main" id="{70939CBF-404E-4536-821A-D6E5FA2C7C6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12" name="Gelijkbenige driehoek 311">
                <a:extLst>
                  <a:ext uri="{FF2B5EF4-FFF2-40B4-BE49-F238E27FC236}">
                    <a16:creationId xmlns:a16="http://schemas.microsoft.com/office/drawing/2014/main" id="{FA03ED07-06AB-4B87-AA2D-1DE6BE1B2F1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cxnSp>
          <p:nvCxnSpPr>
            <p:cNvPr id="300" name="Rechte verbindingslijn 299">
              <a:extLst>
                <a:ext uri="{FF2B5EF4-FFF2-40B4-BE49-F238E27FC236}">
                  <a16:creationId xmlns:a16="http://schemas.microsoft.com/office/drawing/2014/main" id="{49920C8C-7C21-45E9-BB28-CE6E2777F83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01" name="Tabel icoon">
              <a:extLst>
                <a:ext uri="{FF2B5EF4-FFF2-40B4-BE49-F238E27FC236}">
                  <a16:creationId xmlns:a16="http://schemas.microsoft.com/office/drawing/2014/main" id="{C9F2B536-0A37-4D2B-B773-24CB372BDF23}"/>
                </a:ext>
              </a:extLst>
            </p:cNvPr>
            <p:cNvGrpSpPr/>
            <p:nvPr userDrawn="1"/>
          </p:nvGrpSpPr>
          <p:grpSpPr>
            <a:xfrm>
              <a:off x="12757283" y="1133664"/>
              <a:ext cx="375500" cy="339168"/>
              <a:chOff x="6072040" y="3376043"/>
              <a:chExt cx="1227920" cy="1109109"/>
            </a:xfrm>
          </p:grpSpPr>
          <p:sp>
            <p:nvSpPr>
              <p:cNvPr id="302" name="Rechthoek 301">
                <a:extLst>
                  <a:ext uri="{FF2B5EF4-FFF2-40B4-BE49-F238E27FC236}">
                    <a16:creationId xmlns:a16="http://schemas.microsoft.com/office/drawing/2014/main" id="{8956B9CA-E771-4C4A-B275-7B966E0E5801}"/>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303" name="Rechthoek 302">
                <a:extLst>
                  <a:ext uri="{FF2B5EF4-FFF2-40B4-BE49-F238E27FC236}">
                    <a16:creationId xmlns:a16="http://schemas.microsoft.com/office/drawing/2014/main" id="{2B908D92-E524-4E7C-AECC-C33BCF8160C0}"/>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cxnSp>
            <p:nvCxnSpPr>
              <p:cNvPr id="304" name="Rechte verbindingslijn 303">
                <a:extLst>
                  <a:ext uri="{FF2B5EF4-FFF2-40B4-BE49-F238E27FC236}">
                    <a16:creationId xmlns:a16="http://schemas.microsoft.com/office/drawing/2014/main" id="{708CD44D-68B4-4060-87D1-42FC7889E27A}"/>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5" name="Rechte verbindingslijn 304">
                <a:extLst>
                  <a:ext uri="{FF2B5EF4-FFF2-40B4-BE49-F238E27FC236}">
                    <a16:creationId xmlns:a16="http://schemas.microsoft.com/office/drawing/2014/main" id="{4DD14E84-9DC9-4DD8-8F7C-DD7E005E1B4B}"/>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6" name="Rechte verbindingslijn 305">
                <a:extLst>
                  <a:ext uri="{FF2B5EF4-FFF2-40B4-BE49-F238E27FC236}">
                    <a16:creationId xmlns:a16="http://schemas.microsoft.com/office/drawing/2014/main" id="{0A64D114-729B-4CDA-B713-BED0E6BDA05B}"/>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7" name="Rechte verbindingslijn 306">
                <a:extLst>
                  <a:ext uri="{FF2B5EF4-FFF2-40B4-BE49-F238E27FC236}">
                    <a16:creationId xmlns:a16="http://schemas.microsoft.com/office/drawing/2014/main" id="{01698051-744C-4CF8-ABA1-419786B2AF99}"/>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8" name="Rechte verbindingslijn 307">
                <a:extLst>
                  <a:ext uri="{FF2B5EF4-FFF2-40B4-BE49-F238E27FC236}">
                    <a16:creationId xmlns:a16="http://schemas.microsoft.com/office/drawing/2014/main" id="{A1EFA593-8D9F-414D-A970-B6ECEE78577C}"/>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309" name="Rechthoek 308">
                <a:extLst>
                  <a:ext uri="{FF2B5EF4-FFF2-40B4-BE49-F238E27FC236}">
                    <a16:creationId xmlns:a16="http://schemas.microsoft.com/office/drawing/2014/main" id="{280C087B-5B60-462D-A2EC-5A910D81363D}"/>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grpSp>
      <p:sp>
        <p:nvSpPr>
          <p:cNvPr id="109" name="Tijdelijke aanduiding voor tekst 20">
            <a:extLst>
              <a:ext uri="{FF2B5EF4-FFF2-40B4-BE49-F238E27FC236}">
                <a16:creationId xmlns:a16="http://schemas.microsoft.com/office/drawing/2014/main" id="{E0D652E5-D669-448B-8C63-C18C9FB1464A}"/>
              </a:ext>
            </a:extLst>
          </p:cNvPr>
          <p:cNvSpPr>
            <a:spLocks noGrp="1"/>
          </p:cNvSpPr>
          <p:nvPr>
            <p:ph type="body" sz="quarter" idx="20" hasCustomPrompt="1"/>
          </p:nvPr>
        </p:nvSpPr>
        <p:spPr>
          <a:xfrm>
            <a:off x="398706"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113" name="INSTRUCTION">
            <a:extLst>
              <a:ext uri="{FF2B5EF4-FFF2-40B4-BE49-F238E27FC236}">
                <a16:creationId xmlns:a16="http://schemas.microsoft.com/office/drawing/2014/main" id="{3B31F78D-52AA-44CE-8BCC-232EB9FD7BCD}"/>
              </a:ext>
            </a:extLst>
          </p:cNvPr>
          <p:cNvGrpSpPr/>
          <p:nvPr userDrawn="1"/>
        </p:nvGrpSpPr>
        <p:grpSpPr>
          <a:xfrm>
            <a:off x="-3437547" y="1434"/>
            <a:ext cx="3194765" cy="6470299"/>
            <a:chOff x="-3437547" y="1434"/>
            <a:chExt cx="3194765" cy="6470299"/>
          </a:xfrm>
        </p:grpSpPr>
        <p:cxnSp>
          <p:nvCxnSpPr>
            <p:cNvPr id="114" name="Rechte verbindingslijn 113">
              <a:extLst>
                <a:ext uri="{FF2B5EF4-FFF2-40B4-BE49-F238E27FC236}">
                  <a16:creationId xmlns:a16="http://schemas.microsoft.com/office/drawing/2014/main" id="{15683DA3-3318-4119-B3E6-E7778644345A}"/>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15" name="Ovaal 114">
              <a:extLst>
                <a:ext uri="{FF2B5EF4-FFF2-40B4-BE49-F238E27FC236}">
                  <a16:creationId xmlns:a16="http://schemas.microsoft.com/office/drawing/2014/main" id="{74134090-73DE-47DF-90E5-A20C6E1E402A}"/>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16" name="Ovaal 115">
              <a:extLst>
                <a:ext uri="{FF2B5EF4-FFF2-40B4-BE49-F238E27FC236}">
                  <a16:creationId xmlns:a16="http://schemas.microsoft.com/office/drawing/2014/main" id="{3B65806D-7203-477F-A3D4-8AE52B8A1154}"/>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17" name="Ovaal 116">
              <a:extLst>
                <a:ext uri="{FF2B5EF4-FFF2-40B4-BE49-F238E27FC236}">
                  <a16:creationId xmlns:a16="http://schemas.microsoft.com/office/drawing/2014/main" id="{BFE82CFA-D787-4520-BA01-0EC3437BCBE6}"/>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18" name="Ovaal 117">
              <a:extLst>
                <a:ext uri="{FF2B5EF4-FFF2-40B4-BE49-F238E27FC236}">
                  <a16:creationId xmlns:a16="http://schemas.microsoft.com/office/drawing/2014/main" id="{D04DA2A5-6535-4003-B3ED-CED41A57ECB3}"/>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19" name="Meer informatie">
              <a:extLst>
                <a:ext uri="{FF2B5EF4-FFF2-40B4-BE49-F238E27FC236}">
                  <a16:creationId xmlns:a16="http://schemas.microsoft.com/office/drawing/2014/main" id="{BD6869A4-8004-4393-8F55-2DB304C6EC13}"/>
                </a:ext>
              </a:extLst>
            </p:cNvPr>
            <p:cNvGrpSpPr/>
            <p:nvPr userDrawn="1"/>
          </p:nvGrpSpPr>
          <p:grpSpPr>
            <a:xfrm>
              <a:off x="-3421298" y="5676071"/>
              <a:ext cx="3178515" cy="795662"/>
              <a:chOff x="-3741486" y="3387723"/>
              <a:chExt cx="3178515" cy="795662"/>
            </a:xfrm>
          </p:grpSpPr>
          <p:sp>
            <p:nvSpPr>
              <p:cNvPr id="260" name="Freeform 101">
                <a:extLst>
                  <a:ext uri="{FF2B5EF4-FFF2-40B4-BE49-F238E27FC236}">
                    <a16:creationId xmlns:a16="http://schemas.microsoft.com/office/drawing/2014/main" id="{F9CFC558-1ED4-45E3-828E-91C9A592063E}"/>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61" name="Rechthoek 260">
                <a:extLst>
                  <a:ext uri="{FF2B5EF4-FFF2-40B4-BE49-F238E27FC236}">
                    <a16:creationId xmlns:a16="http://schemas.microsoft.com/office/drawing/2014/main" id="{9B11A0D2-B886-4274-B522-EAEBCC1AF93D}"/>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62" name="Rechte verbindingslijn 261">
                <a:extLst>
                  <a:ext uri="{FF2B5EF4-FFF2-40B4-BE49-F238E27FC236}">
                    <a16:creationId xmlns:a16="http://schemas.microsoft.com/office/drawing/2014/main" id="{3FC0BEE3-F9BA-4DC4-885E-9A3AE7B65638}"/>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20" name="Rechthoek 119">
              <a:extLst>
                <a:ext uri="{FF2B5EF4-FFF2-40B4-BE49-F238E27FC236}">
                  <a16:creationId xmlns:a16="http://schemas.microsoft.com/office/drawing/2014/main" id="{5CE9C4E1-EB0B-4B12-B2E0-7F91B596C2F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21" name="Ovaal 120">
              <a:extLst>
                <a:ext uri="{FF2B5EF4-FFF2-40B4-BE49-F238E27FC236}">
                  <a16:creationId xmlns:a16="http://schemas.microsoft.com/office/drawing/2014/main" id="{8F5EEF94-5B8D-41ED-AE51-DCE585F29B6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22" name="Rechte verbindingslijn 121">
              <a:extLst>
                <a:ext uri="{FF2B5EF4-FFF2-40B4-BE49-F238E27FC236}">
                  <a16:creationId xmlns:a16="http://schemas.microsoft.com/office/drawing/2014/main" id="{30CCC02E-D7BB-497D-B413-F7AB621DF222}"/>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23" name="Groep 122">
              <a:extLst>
                <a:ext uri="{FF2B5EF4-FFF2-40B4-BE49-F238E27FC236}">
                  <a16:creationId xmlns:a16="http://schemas.microsoft.com/office/drawing/2014/main" id="{8D0B1323-952C-4028-B265-DC1EA074161D}"/>
                </a:ext>
              </a:extLst>
            </p:cNvPr>
            <p:cNvGrpSpPr/>
            <p:nvPr userDrawn="1"/>
          </p:nvGrpSpPr>
          <p:grpSpPr>
            <a:xfrm>
              <a:off x="-3437547" y="349413"/>
              <a:ext cx="2933825" cy="558875"/>
              <a:chOff x="-3419346" y="368233"/>
              <a:chExt cx="3904920" cy="743862"/>
            </a:xfrm>
          </p:grpSpPr>
          <p:sp>
            <p:nvSpPr>
              <p:cNvPr id="135" name="Rechthoek 134">
                <a:extLst>
                  <a:ext uri="{FF2B5EF4-FFF2-40B4-BE49-F238E27FC236}">
                    <a16:creationId xmlns:a16="http://schemas.microsoft.com/office/drawing/2014/main" id="{08CC2528-E66A-4DF3-94E8-E722932E1895}"/>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36" name="Rechte verbindingslijn 135">
                <a:extLst>
                  <a:ext uri="{FF2B5EF4-FFF2-40B4-BE49-F238E27FC236}">
                    <a16:creationId xmlns:a16="http://schemas.microsoft.com/office/drawing/2014/main" id="{B86142F6-F0A3-4340-9165-81CA02A77BC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AC1002C3-AB94-4BCA-BEC3-751DC0891656}"/>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8" name="Rechthoek 137">
                <a:extLst>
                  <a:ext uri="{FF2B5EF4-FFF2-40B4-BE49-F238E27FC236}">
                    <a16:creationId xmlns:a16="http://schemas.microsoft.com/office/drawing/2014/main" id="{308F2527-EBD0-42D1-A2AA-CC09A303DDE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39" name="Groep 138">
                <a:extLst>
                  <a:ext uri="{FF2B5EF4-FFF2-40B4-BE49-F238E27FC236}">
                    <a16:creationId xmlns:a16="http://schemas.microsoft.com/office/drawing/2014/main" id="{E7E53C08-BEF9-4BA1-A825-3240C117775B}"/>
                  </a:ext>
                </a:extLst>
              </p:cNvPr>
              <p:cNvGrpSpPr/>
              <p:nvPr userDrawn="1"/>
            </p:nvGrpSpPr>
            <p:grpSpPr>
              <a:xfrm>
                <a:off x="-3002834" y="720303"/>
                <a:ext cx="182598" cy="143759"/>
                <a:chOff x="-3310843" y="700986"/>
                <a:chExt cx="182598" cy="143759"/>
              </a:xfrm>
            </p:grpSpPr>
            <p:grpSp>
              <p:nvGrpSpPr>
                <p:cNvPr id="251" name="Groep 250">
                  <a:extLst>
                    <a:ext uri="{FF2B5EF4-FFF2-40B4-BE49-F238E27FC236}">
                      <a16:creationId xmlns:a16="http://schemas.microsoft.com/office/drawing/2014/main" id="{58AF255B-7935-4422-BCC3-E6F13367FF6A}"/>
                    </a:ext>
                  </a:extLst>
                </p:cNvPr>
                <p:cNvGrpSpPr/>
                <p:nvPr userDrawn="1"/>
              </p:nvGrpSpPr>
              <p:grpSpPr>
                <a:xfrm>
                  <a:off x="-3310843" y="700986"/>
                  <a:ext cx="182598" cy="143759"/>
                  <a:chOff x="-3310843" y="700986"/>
                  <a:chExt cx="182598" cy="143759"/>
                </a:xfrm>
              </p:grpSpPr>
              <p:cxnSp>
                <p:nvCxnSpPr>
                  <p:cNvPr id="255" name="Rechte verbindingslijn 254">
                    <a:extLst>
                      <a:ext uri="{FF2B5EF4-FFF2-40B4-BE49-F238E27FC236}">
                        <a16:creationId xmlns:a16="http://schemas.microsoft.com/office/drawing/2014/main" id="{0EC1E8AB-56C7-44E7-9273-F7D71C8178A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id="{9D997BA6-B202-4572-8EA1-3CDFFC851956}"/>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57" name="Rechte verbindingslijn 256">
                    <a:extLst>
                      <a:ext uri="{FF2B5EF4-FFF2-40B4-BE49-F238E27FC236}">
                        <a16:creationId xmlns:a16="http://schemas.microsoft.com/office/drawing/2014/main" id="{1DF8AEF1-00DC-4889-BEDC-8422F5A3E10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D1E05155-245F-409A-8B67-2C27A6A0857E}"/>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9" name="Rechte verbindingslijn 258">
                    <a:extLst>
                      <a:ext uri="{FF2B5EF4-FFF2-40B4-BE49-F238E27FC236}">
                        <a16:creationId xmlns:a16="http://schemas.microsoft.com/office/drawing/2014/main" id="{4C5DE58C-431A-47B6-9275-FC99DF2AD91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52" name="Groep 251">
                  <a:extLst>
                    <a:ext uri="{FF2B5EF4-FFF2-40B4-BE49-F238E27FC236}">
                      <a16:creationId xmlns:a16="http://schemas.microsoft.com/office/drawing/2014/main" id="{B77341BA-C637-4638-B4CD-4B26E3513842}"/>
                    </a:ext>
                  </a:extLst>
                </p:cNvPr>
                <p:cNvGrpSpPr/>
                <p:nvPr userDrawn="1"/>
              </p:nvGrpSpPr>
              <p:grpSpPr>
                <a:xfrm flipH="1">
                  <a:off x="-3310774" y="735854"/>
                  <a:ext cx="88801" cy="72568"/>
                  <a:chOff x="-2091059" y="1395403"/>
                  <a:chExt cx="157316" cy="128558"/>
                </a:xfrm>
              </p:grpSpPr>
              <p:sp>
                <p:nvSpPr>
                  <p:cNvPr id="253" name="Rechthoek 252">
                    <a:extLst>
                      <a:ext uri="{FF2B5EF4-FFF2-40B4-BE49-F238E27FC236}">
                        <a16:creationId xmlns:a16="http://schemas.microsoft.com/office/drawing/2014/main" id="{B3A298BA-C1F6-410B-BB2B-914E56AAB8F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54" name="Pijl: punthaak 253">
                    <a:extLst>
                      <a:ext uri="{FF2B5EF4-FFF2-40B4-BE49-F238E27FC236}">
                        <a16:creationId xmlns:a16="http://schemas.microsoft.com/office/drawing/2014/main" id="{79979CD2-B1FB-47F4-BAB4-7DB37AC6232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40" name="Groep 139">
                <a:extLst>
                  <a:ext uri="{FF2B5EF4-FFF2-40B4-BE49-F238E27FC236}">
                    <a16:creationId xmlns:a16="http://schemas.microsoft.com/office/drawing/2014/main" id="{6AA6B7C1-96BB-478D-95DA-6FAA09672564}"/>
                  </a:ext>
                </a:extLst>
              </p:cNvPr>
              <p:cNvGrpSpPr/>
              <p:nvPr userDrawn="1"/>
            </p:nvGrpSpPr>
            <p:grpSpPr>
              <a:xfrm>
                <a:off x="-3326107" y="720303"/>
                <a:ext cx="182598" cy="143759"/>
                <a:chOff x="-3634116" y="700986"/>
                <a:chExt cx="182598" cy="143759"/>
              </a:xfrm>
            </p:grpSpPr>
            <p:grpSp>
              <p:nvGrpSpPr>
                <p:cNvPr id="242" name="Groep 241">
                  <a:extLst>
                    <a:ext uri="{FF2B5EF4-FFF2-40B4-BE49-F238E27FC236}">
                      <a16:creationId xmlns:a16="http://schemas.microsoft.com/office/drawing/2014/main" id="{8F9FA8AE-D8E1-4EB7-B2EA-9D60F5A707B5}"/>
                    </a:ext>
                  </a:extLst>
                </p:cNvPr>
                <p:cNvGrpSpPr/>
                <p:nvPr userDrawn="1"/>
              </p:nvGrpSpPr>
              <p:grpSpPr>
                <a:xfrm>
                  <a:off x="-3634116" y="700986"/>
                  <a:ext cx="182598" cy="143759"/>
                  <a:chOff x="-3634116" y="700986"/>
                  <a:chExt cx="182598" cy="143759"/>
                </a:xfrm>
              </p:grpSpPr>
              <p:cxnSp>
                <p:nvCxnSpPr>
                  <p:cNvPr id="246" name="Rechte verbindingslijn 245">
                    <a:extLst>
                      <a:ext uri="{FF2B5EF4-FFF2-40B4-BE49-F238E27FC236}">
                        <a16:creationId xmlns:a16="http://schemas.microsoft.com/office/drawing/2014/main" id="{6B8D6D6B-522F-4417-AA9A-7869666E78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id="{4D3ECF4B-2B3E-4E0A-9E24-A7DCC5E0D94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B131643C-C313-450E-A39A-B52126FFD7E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59B23349-4638-4DBB-8ED1-617E2458366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E5773D0F-C20B-45E3-9465-11E111E3339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43" name="Groep 242">
                  <a:extLst>
                    <a:ext uri="{FF2B5EF4-FFF2-40B4-BE49-F238E27FC236}">
                      <a16:creationId xmlns:a16="http://schemas.microsoft.com/office/drawing/2014/main" id="{86A103CA-C3A7-4A88-87EB-B149490AAB40}"/>
                    </a:ext>
                  </a:extLst>
                </p:cNvPr>
                <p:cNvGrpSpPr/>
                <p:nvPr userDrawn="1"/>
              </p:nvGrpSpPr>
              <p:grpSpPr>
                <a:xfrm>
                  <a:off x="-3634047" y="735854"/>
                  <a:ext cx="88801" cy="72568"/>
                  <a:chOff x="-2091059" y="1395403"/>
                  <a:chExt cx="157316" cy="128558"/>
                </a:xfrm>
              </p:grpSpPr>
              <p:sp>
                <p:nvSpPr>
                  <p:cNvPr id="244" name="Rechthoek 243">
                    <a:extLst>
                      <a:ext uri="{FF2B5EF4-FFF2-40B4-BE49-F238E27FC236}">
                        <a16:creationId xmlns:a16="http://schemas.microsoft.com/office/drawing/2014/main" id="{0BFDE069-F726-4714-8103-47C4D007898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45" name="Pijl: punthaak 244">
                    <a:extLst>
                      <a:ext uri="{FF2B5EF4-FFF2-40B4-BE49-F238E27FC236}">
                        <a16:creationId xmlns:a16="http://schemas.microsoft.com/office/drawing/2014/main" id="{66B492D1-550C-458A-A272-648044EE08C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41" name="Rechte verbindingslijn 140">
                <a:extLst>
                  <a:ext uri="{FF2B5EF4-FFF2-40B4-BE49-F238E27FC236}">
                    <a16:creationId xmlns:a16="http://schemas.microsoft.com/office/drawing/2014/main" id="{A84BC007-7328-4183-B13E-37000C667DB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42" name="Rechte verbindingslijn 141">
                <a:extLst>
                  <a:ext uri="{FF2B5EF4-FFF2-40B4-BE49-F238E27FC236}">
                    <a16:creationId xmlns:a16="http://schemas.microsoft.com/office/drawing/2014/main" id="{8EB52F38-B87B-48B0-B8F1-F32A08428DA2}"/>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43" name="Groep 142">
                <a:extLst>
                  <a:ext uri="{FF2B5EF4-FFF2-40B4-BE49-F238E27FC236}">
                    <a16:creationId xmlns:a16="http://schemas.microsoft.com/office/drawing/2014/main" id="{78B8D67B-20E9-4A8F-8D77-A3CF40C72225}"/>
                  </a:ext>
                </a:extLst>
              </p:cNvPr>
              <p:cNvGrpSpPr/>
              <p:nvPr userDrawn="1"/>
            </p:nvGrpSpPr>
            <p:grpSpPr>
              <a:xfrm>
                <a:off x="-2425037" y="370226"/>
                <a:ext cx="357690" cy="330595"/>
                <a:chOff x="-2721817" y="347336"/>
                <a:chExt cx="432805" cy="400021"/>
              </a:xfrm>
            </p:grpSpPr>
            <p:sp>
              <p:nvSpPr>
                <p:cNvPr id="231" name="Rechthoek 230">
                  <a:extLst>
                    <a:ext uri="{FF2B5EF4-FFF2-40B4-BE49-F238E27FC236}">
                      <a16:creationId xmlns:a16="http://schemas.microsoft.com/office/drawing/2014/main" id="{A4EC8DEE-48E8-40DF-9AC9-C6A56B12990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32" name="Groep 231">
                  <a:extLst>
                    <a:ext uri="{FF2B5EF4-FFF2-40B4-BE49-F238E27FC236}">
                      <a16:creationId xmlns:a16="http://schemas.microsoft.com/office/drawing/2014/main" id="{E2486332-1F37-401A-A564-993FF416D8C5}"/>
                    </a:ext>
                  </a:extLst>
                </p:cNvPr>
                <p:cNvGrpSpPr/>
                <p:nvPr userDrawn="1"/>
              </p:nvGrpSpPr>
              <p:grpSpPr>
                <a:xfrm>
                  <a:off x="-2652453" y="431583"/>
                  <a:ext cx="294076" cy="231526"/>
                  <a:chOff x="-3634116" y="700986"/>
                  <a:chExt cx="182598" cy="143759"/>
                </a:xfrm>
              </p:grpSpPr>
              <p:grpSp>
                <p:nvGrpSpPr>
                  <p:cNvPr id="233" name="Groep 232">
                    <a:extLst>
                      <a:ext uri="{FF2B5EF4-FFF2-40B4-BE49-F238E27FC236}">
                        <a16:creationId xmlns:a16="http://schemas.microsoft.com/office/drawing/2014/main" id="{2A6E163C-5F35-42A8-948C-8BB207F2FD94}"/>
                      </a:ext>
                    </a:extLst>
                  </p:cNvPr>
                  <p:cNvGrpSpPr/>
                  <p:nvPr userDrawn="1"/>
                </p:nvGrpSpPr>
                <p:grpSpPr>
                  <a:xfrm>
                    <a:off x="-3634116" y="700986"/>
                    <a:ext cx="182598" cy="143759"/>
                    <a:chOff x="-3634116" y="700986"/>
                    <a:chExt cx="182598" cy="143759"/>
                  </a:xfrm>
                </p:grpSpPr>
                <p:cxnSp>
                  <p:nvCxnSpPr>
                    <p:cNvPr id="237" name="Rechte verbindingslijn 236">
                      <a:extLst>
                        <a:ext uri="{FF2B5EF4-FFF2-40B4-BE49-F238E27FC236}">
                          <a16:creationId xmlns:a16="http://schemas.microsoft.com/office/drawing/2014/main" id="{3254E0A0-0CB8-4D87-87E8-2E38AC9C3BD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B6CDAADA-9170-4C6E-B3F9-EA4E8ED37DA3}"/>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E9B615CB-79F3-4872-8A31-E051EAA51BF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5000CB73-62DA-41A4-8C26-27A2274CAA8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B9BE471E-C3B6-49B6-9518-A0BB1161377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34" name="Groep 233">
                    <a:extLst>
                      <a:ext uri="{FF2B5EF4-FFF2-40B4-BE49-F238E27FC236}">
                        <a16:creationId xmlns:a16="http://schemas.microsoft.com/office/drawing/2014/main" id="{2DAE7674-3EC6-437D-8974-E3D0D18F2987}"/>
                      </a:ext>
                    </a:extLst>
                  </p:cNvPr>
                  <p:cNvGrpSpPr/>
                  <p:nvPr userDrawn="1"/>
                </p:nvGrpSpPr>
                <p:grpSpPr>
                  <a:xfrm>
                    <a:off x="-3634047" y="735854"/>
                    <a:ext cx="88801" cy="72568"/>
                    <a:chOff x="-2091059" y="1395403"/>
                    <a:chExt cx="157316" cy="128558"/>
                  </a:xfrm>
                </p:grpSpPr>
                <p:sp>
                  <p:nvSpPr>
                    <p:cNvPr id="235" name="Rechthoek 234">
                      <a:extLst>
                        <a:ext uri="{FF2B5EF4-FFF2-40B4-BE49-F238E27FC236}">
                          <a16:creationId xmlns:a16="http://schemas.microsoft.com/office/drawing/2014/main" id="{3020D22C-A52A-4607-B88A-A1A7B6FB52A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6" name="Pijl: punthaak 235">
                      <a:extLst>
                        <a:ext uri="{FF2B5EF4-FFF2-40B4-BE49-F238E27FC236}">
                          <a16:creationId xmlns:a16="http://schemas.microsoft.com/office/drawing/2014/main" id="{CDE615F0-4011-4E6F-AB3B-F487B24C6C5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44" name="Groep 143">
                <a:extLst>
                  <a:ext uri="{FF2B5EF4-FFF2-40B4-BE49-F238E27FC236}">
                    <a16:creationId xmlns:a16="http://schemas.microsoft.com/office/drawing/2014/main" id="{9A550C21-64A3-4CE8-A52B-80AB58A27853}"/>
                  </a:ext>
                </a:extLst>
              </p:cNvPr>
              <p:cNvGrpSpPr/>
              <p:nvPr userDrawn="1"/>
            </p:nvGrpSpPr>
            <p:grpSpPr>
              <a:xfrm>
                <a:off x="-2425037" y="781500"/>
                <a:ext cx="357690" cy="330595"/>
                <a:chOff x="-2721817" y="782525"/>
                <a:chExt cx="432805" cy="400021"/>
              </a:xfrm>
            </p:grpSpPr>
            <p:sp>
              <p:nvSpPr>
                <p:cNvPr id="147" name="Rechthoek 146">
                  <a:extLst>
                    <a:ext uri="{FF2B5EF4-FFF2-40B4-BE49-F238E27FC236}">
                      <a16:creationId xmlns:a16="http://schemas.microsoft.com/office/drawing/2014/main" id="{3699FD0F-F6EC-469C-BBF5-6824A5CE8F7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48" name="Groep 147">
                  <a:extLst>
                    <a:ext uri="{FF2B5EF4-FFF2-40B4-BE49-F238E27FC236}">
                      <a16:creationId xmlns:a16="http://schemas.microsoft.com/office/drawing/2014/main" id="{38EAB363-38E8-494A-96C3-BCC46DB1A9E8}"/>
                    </a:ext>
                  </a:extLst>
                </p:cNvPr>
                <p:cNvGrpSpPr/>
                <p:nvPr userDrawn="1"/>
              </p:nvGrpSpPr>
              <p:grpSpPr>
                <a:xfrm>
                  <a:off x="-2652453" y="866772"/>
                  <a:ext cx="294076" cy="231526"/>
                  <a:chOff x="-3310843" y="700986"/>
                  <a:chExt cx="182598" cy="143759"/>
                </a:xfrm>
              </p:grpSpPr>
              <p:grpSp>
                <p:nvGrpSpPr>
                  <p:cNvPr id="149" name="Groep 148">
                    <a:extLst>
                      <a:ext uri="{FF2B5EF4-FFF2-40B4-BE49-F238E27FC236}">
                        <a16:creationId xmlns:a16="http://schemas.microsoft.com/office/drawing/2014/main" id="{5BD81478-BF9C-4111-95F0-28826AB6ABB5}"/>
                      </a:ext>
                    </a:extLst>
                  </p:cNvPr>
                  <p:cNvGrpSpPr/>
                  <p:nvPr userDrawn="1"/>
                </p:nvGrpSpPr>
                <p:grpSpPr>
                  <a:xfrm>
                    <a:off x="-3310843" y="700986"/>
                    <a:ext cx="182598" cy="143759"/>
                    <a:chOff x="-3310843" y="700986"/>
                    <a:chExt cx="182598" cy="143759"/>
                  </a:xfrm>
                </p:grpSpPr>
                <p:cxnSp>
                  <p:nvCxnSpPr>
                    <p:cNvPr id="226" name="Rechte verbindingslijn 225">
                      <a:extLst>
                        <a:ext uri="{FF2B5EF4-FFF2-40B4-BE49-F238E27FC236}">
                          <a16:creationId xmlns:a16="http://schemas.microsoft.com/office/drawing/2014/main" id="{C42927E9-868B-4051-843E-016E7C74B85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1BD6E6C2-BA16-4569-99BE-7D942C11223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53D84E6F-2704-401D-9F02-D6BCB4FB903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D96A03EF-E299-425A-8585-2B2CBCB82D00}"/>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3BB08344-13D7-4757-8B38-77AF60C63DD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50" name="Groep 149">
                    <a:extLst>
                      <a:ext uri="{FF2B5EF4-FFF2-40B4-BE49-F238E27FC236}">
                        <a16:creationId xmlns:a16="http://schemas.microsoft.com/office/drawing/2014/main" id="{295BDD43-83EE-4F1C-B10E-08E3BBCD63BF}"/>
                      </a:ext>
                    </a:extLst>
                  </p:cNvPr>
                  <p:cNvGrpSpPr/>
                  <p:nvPr userDrawn="1"/>
                </p:nvGrpSpPr>
                <p:grpSpPr>
                  <a:xfrm flipH="1">
                    <a:off x="-3310774" y="735854"/>
                    <a:ext cx="88801" cy="72568"/>
                    <a:chOff x="-2091059" y="1395403"/>
                    <a:chExt cx="157316" cy="128558"/>
                  </a:xfrm>
                </p:grpSpPr>
                <p:sp>
                  <p:nvSpPr>
                    <p:cNvPr id="151" name="Rechthoek 150">
                      <a:extLst>
                        <a:ext uri="{FF2B5EF4-FFF2-40B4-BE49-F238E27FC236}">
                          <a16:creationId xmlns:a16="http://schemas.microsoft.com/office/drawing/2014/main" id="{A21CF091-D61F-48A7-8FC7-E25C9CF7B96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152" name="Pijl: punthaak 151">
                      <a:extLst>
                        <a:ext uri="{FF2B5EF4-FFF2-40B4-BE49-F238E27FC236}">
                          <a16:creationId xmlns:a16="http://schemas.microsoft.com/office/drawing/2014/main" id="{6758075C-9A8D-4988-9396-F86345582D8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45" name="Rechthoek 144">
                <a:extLst>
                  <a:ext uri="{FF2B5EF4-FFF2-40B4-BE49-F238E27FC236}">
                    <a16:creationId xmlns:a16="http://schemas.microsoft.com/office/drawing/2014/main" id="{BBE7C14E-35D0-4C9B-BFE9-566C357B07F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46" name="Rechthoek 145">
                <a:extLst>
                  <a:ext uri="{FF2B5EF4-FFF2-40B4-BE49-F238E27FC236}">
                    <a16:creationId xmlns:a16="http://schemas.microsoft.com/office/drawing/2014/main" id="{C654CE03-E439-45B7-9F04-F79EB8E7212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24" name="Rechte verbindingslijn 123">
              <a:extLst>
                <a:ext uri="{FF2B5EF4-FFF2-40B4-BE49-F238E27FC236}">
                  <a16:creationId xmlns:a16="http://schemas.microsoft.com/office/drawing/2014/main" id="{38615CB9-F1DB-423E-A71F-FE1B375E6756}"/>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29" name="Ovaal 128">
              <a:extLst>
                <a:ext uri="{FF2B5EF4-FFF2-40B4-BE49-F238E27FC236}">
                  <a16:creationId xmlns:a16="http://schemas.microsoft.com/office/drawing/2014/main" id="{5A493063-0503-4D3E-9B07-D766C55337EA}"/>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0" name="Ovaal 129">
              <a:extLst>
                <a:ext uri="{FF2B5EF4-FFF2-40B4-BE49-F238E27FC236}">
                  <a16:creationId xmlns:a16="http://schemas.microsoft.com/office/drawing/2014/main" id="{DCD306DB-367B-4B23-91EF-DF8A5A596EEE}"/>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31" name="Ovaal 130">
              <a:extLst>
                <a:ext uri="{FF2B5EF4-FFF2-40B4-BE49-F238E27FC236}">
                  <a16:creationId xmlns:a16="http://schemas.microsoft.com/office/drawing/2014/main" id="{E415FF83-1680-4BE2-97FC-E4DCEC1AAFEC}"/>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32" name="Ovaal 131">
              <a:extLst>
                <a:ext uri="{FF2B5EF4-FFF2-40B4-BE49-F238E27FC236}">
                  <a16:creationId xmlns:a16="http://schemas.microsoft.com/office/drawing/2014/main" id="{B4F651D9-7A87-4FAB-B04C-0A767A146643}"/>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33" name="Rechthoek 132">
              <a:extLst>
                <a:ext uri="{FF2B5EF4-FFF2-40B4-BE49-F238E27FC236}">
                  <a16:creationId xmlns:a16="http://schemas.microsoft.com/office/drawing/2014/main" id="{8BBB9830-9570-4BE2-81C9-C3FE2E438FF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34" name="Rechthoek 133">
              <a:extLst>
                <a:ext uri="{FF2B5EF4-FFF2-40B4-BE49-F238E27FC236}">
                  <a16:creationId xmlns:a16="http://schemas.microsoft.com/office/drawing/2014/main" id="{EF7E2BD4-7E8C-49BB-AD19-37B9C6DAEF78}"/>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grpSp>
        <p:nvGrpSpPr>
          <p:cNvPr id="153" name="Group 152">
            <a:extLst>
              <a:ext uri="{FF2B5EF4-FFF2-40B4-BE49-F238E27FC236}">
                <a16:creationId xmlns:a16="http://schemas.microsoft.com/office/drawing/2014/main" id="{28755849-C76C-4D42-B95A-C2F37B0BA90D}"/>
              </a:ext>
            </a:extLst>
          </p:cNvPr>
          <p:cNvGrpSpPr/>
          <p:nvPr userDrawn="1"/>
        </p:nvGrpSpPr>
        <p:grpSpPr>
          <a:xfrm>
            <a:off x="9832545" y="-1377716"/>
            <a:ext cx="3040758" cy="2321074"/>
            <a:chOff x="9832545" y="-1377716"/>
            <a:chExt cx="3040758" cy="2321074"/>
          </a:xfrm>
        </p:grpSpPr>
        <p:sp>
          <p:nvSpPr>
            <p:cNvPr id="154" name="Freeform: Shape 153">
              <a:extLst>
                <a:ext uri="{FF2B5EF4-FFF2-40B4-BE49-F238E27FC236}">
                  <a16:creationId xmlns:a16="http://schemas.microsoft.com/office/drawing/2014/main" id="{206FA313-266A-4370-87A0-6DDAC3135282}"/>
                </a:ext>
              </a:extLst>
            </p:cNvPr>
            <p:cNvSpPr/>
            <p:nvPr userDrawn="1"/>
          </p:nvSpPr>
          <p:spPr>
            <a:xfrm>
              <a:off x="9832545" y="-1364179"/>
              <a:ext cx="1597457" cy="163872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55" name="Freeform: Shape 154">
              <a:extLst>
                <a:ext uri="{FF2B5EF4-FFF2-40B4-BE49-F238E27FC236}">
                  <a16:creationId xmlns:a16="http://schemas.microsoft.com/office/drawing/2014/main" id="{15A91D2A-9AAE-46C6-B1AE-0A5DFE6FA1C2}"/>
                </a:ext>
              </a:extLst>
            </p:cNvPr>
            <p:cNvSpPr/>
            <p:nvPr userDrawn="1"/>
          </p:nvSpPr>
          <p:spPr>
            <a:xfrm>
              <a:off x="10152761" y="-1377716"/>
              <a:ext cx="2262624" cy="232107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56" name="Freeform: Shape 155">
              <a:extLst>
                <a:ext uri="{FF2B5EF4-FFF2-40B4-BE49-F238E27FC236}">
                  <a16:creationId xmlns:a16="http://schemas.microsoft.com/office/drawing/2014/main" id="{BF46E729-EAE5-40BD-B55E-E198D8E0DEBA}"/>
                </a:ext>
              </a:extLst>
            </p:cNvPr>
            <p:cNvSpPr/>
            <p:nvPr userDrawn="1"/>
          </p:nvSpPr>
          <p:spPr>
            <a:xfrm>
              <a:off x="10812585" y="-1361974"/>
              <a:ext cx="2060718" cy="211615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grpSp>
      <p:sp>
        <p:nvSpPr>
          <p:cNvPr id="157" name="Text Placeholder 8">
            <a:extLst>
              <a:ext uri="{FF2B5EF4-FFF2-40B4-BE49-F238E27FC236}">
                <a16:creationId xmlns:a16="http://schemas.microsoft.com/office/drawing/2014/main" id="{C8FEC426-0754-4724-97CB-3C2388E4955D}"/>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2" name="Title 1">
            <a:extLst>
              <a:ext uri="{FF2B5EF4-FFF2-40B4-BE49-F238E27FC236}">
                <a16:creationId xmlns:a16="http://schemas.microsoft.com/office/drawing/2014/main" id="{5B2E4DFA-24A9-4CD0-8032-25B9CDB7E3DF}"/>
              </a:ext>
            </a:extLst>
          </p:cNvPr>
          <p:cNvSpPr>
            <a:spLocks noGrp="1"/>
          </p:cNvSpPr>
          <p:nvPr>
            <p:ph type="title" hasCustomPrompt="1"/>
          </p:nvPr>
        </p:nvSpPr>
        <p:spPr>
          <a:xfrm>
            <a:off x="398704" y="1231900"/>
            <a:ext cx="3957648" cy="358775"/>
          </a:xfrm>
        </p:spPr>
        <p:txBody>
          <a:bodyPr/>
          <a:lstStyle>
            <a:lvl1pPr>
              <a:defRPr/>
            </a:lvl1pPr>
          </a:lstStyle>
          <a:p>
            <a:r>
              <a:rPr lang="en-GB" noProof="0"/>
              <a:t>TITLE OF THIS SLIDE</a:t>
            </a:r>
          </a:p>
        </p:txBody>
      </p:sp>
      <p:sp>
        <p:nvSpPr>
          <p:cNvPr id="159" name="Text Placeholder 17">
            <a:extLst>
              <a:ext uri="{FF2B5EF4-FFF2-40B4-BE49-F238E27FC236}">
                <a16:creationId xmlns:a16="http://schemas.microsoft.com/office/drawing/2014/main" id="{17E40874-A3CC-4AD1-9437-12B70CC45E26}"/>
              </a:ext>
            </a:extLst>
          </p:cNvPr>
          <p:cNvSpPr>
            <a:spLocks noGrp="1"/>
          </p:cNvSpPr>
          <p:nvPr>
            <p:ph type="body" sz="quarter" idx="24" hasCustomPrompt="1"/>
          </p:nvPr>
        </p:nvSpPr>
        <p:spPr>
          <a:xfrm>
            <a:off x="398702" y="1733551"/>
            <a:ext cx="3957647" cy="263149"/>
          </a:xfrm>
          <a:noFill/>
        </p:spPr>
        <p:txBody>
          <a:bodyPr vert="horz" wrap="square" lIns="0" tIns="0" rIns="0" bIns="0" rtlCol="0">
            <a:spAutoFit/>
          </a:bodyPr>
          <a:lstStyle>
            <a:lvl1pPr marL="0" indent="0">
              <a:buNone/>
              <a:defRPr lang="en-US" sz="1800" b="1" cap="all" baseline="0" dirty="0">
                <a:solidFill>
                  <a:schemeClr val="accent1"/>
                </a:solidFill>
              </a:defRPr>
            </a:lvl1pPr>
          </a:lstStyle>
          <a:p>
            <a:pPr marL="263532" lvl="0" indent="-263532" defTabSz="914400">
              <a:spcAft>
                <a:spcPts val="0"/>
              </a:spcAft>
            </a:pPr>
            <a:r>
              <a:rPr lang="en-GB" noProof="0"/>
              <a:t>PLACE YOUR SUBTITLE HERE</a:t>
            </a:r>
          </a:p>
        </p:txBody>
      </p:sp>
    </p:spTree>
    <p:extLst>
      <p:ext uri="{BB962C8B-B14F-4D97-AF65-F5344CB8AC3E}">
        <p14:creationId xmlns:p14="http://schemas.microsoft.com/office/powerpoint/2010/main" val="389897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ijdelijke aanduiding voor tabel 8"/>
          <p:cNvSpPr>
            <a:spLocks noGrp="1"/>
          </p:cNvSpPr>
          <p:nvPr>
            <p:ph type="tbl" sz="quarter" idx="15" hasCustomPrompt="1"/>
          </p:nvPr>
        </p:nvSpPr>
        <p:spPr>
          <a:xfrm>
            <a:off x="407312" y="1843271"/>
            <a:ext cx="11063964" cy="4320000"/>
          </a:xfrm>
        </p:spPr>
        <p:txBody>
          <a:bodyPr bIns="1620000" anchor="ctr"/>
          <a:lstStyle>
            <a:lvl1pPr marL="0" indent="0" algn="ctr">
              <a:lnSpc>
                <a:spcPct val="90000"/>
              </a:lnSpc>
              <a:spcBef>
                <a:spcPts val="0"/>
              </a:spcBef>
              <a:spcAft>
                <a:spcPts val="0"/>
              </a:spcAft>
              <a:buNone/>
              <a:defRPr sz="1001">
                <a:solidFill>
                  <a:schemeClr val="tx1">
                    <a:lumMod val="50000"/>
                    <a:lumOff val="50000"/>
                  </a:schemeClr>
                </a:solidFill>
              </a:defRPr>
            </a:lvl1pPr>
          </a:lstStyle>
          <a:p>
            <a:r>
              <a:rPr lang="en-GB" noProof="0"/>
              <a:t>Click icon below to add a table.</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4" name="Tijdelijke aanduiding voor datum 3"/>
          <p:cNvSpPr>
            <a:spLocks noGrp="1"/>
          </p:cNvSpPr>
          <p:nvPr>
            <p:ph type="dt" sz="half" idx="10"/>
          </p:nvPr>
        </p:nvSpPr>
        <p:spPr/>
        <p:txBody>
          <a:bodyPr/>
          <a:lstStyle/>
          <a:p>
            <a:fld id="{AFB5DC66-2C61-4B5E-BA71-290D0D4E34D9}" type="datetime2">
              <a:rPr lang="en-GB" noProof="0" smtClean="0"/>
              <a:t>Tuesday, 02 November 2021</a:t>
            </a:fld>
            <a:endParaRPr lang="en-GB" noProof="0"/>
          </a:p>
        </p:txBody>
      </p:sp>
      <p:sp>
        <p:nvSpPr>
          <p:cNvPr id="5" name="Tijdelijke aanduiding voor voettekst 4"/>
          <p:cNvSpPr>
            <a:spLocks noGrp="1"/>
          </p:cNvSpPr>
          <p:nvPr>
            <p:ph type="ftr" sz="quarter" idx="11"/>
          </p:nvPr>
        </p:nvSpPr>
        <p:spPr/>
        <p:txBody>
          <a:bodyPr/>
          <a:lstStyle/>
          <a:p>
            <a:r>
              <a:rPr lang="en-GB" noProof="0"/>
              <a:t>Insert Footer &amp; Header</a:t>
            </a:r>
          </a:p>
        </p:txBody>
      </p:sp>
      <p:sp>
        <p:nvSpPr>
          <p:cNvPr id="6" name="Tijdelijke aanduiding voor dianummer 5"/>
          <p:cNvSpPr>
            <a:spLocks noGrp="1"/>
          </p:cNvSpPr>
          <p:nvPr>
            <p:ph type="sldNum" sz="quarter" idx="12"/>
          </p:nvPr>
        </p:nvSpPr>
        <p:spPr/>
        <p:txBody>
          <a:bodyPr/>
          <a:lstStyle/>
          <a:p>
            <a:fld id="{B502C9A5-716F-45E6-800B-D4D02CE26F90}" type="slidenum">
              <a:rPr lang="en-GB" noProof="0" smtClean="0"/>
              <a:t>‹#›</a:t>
            </a:fld>
            <a:endParaRPr lang="en-GB" noProof="0"/>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23" rtl="0" eaLnBrk="1" latinLnBrk="0" hangingPunct="1"/>
            <a:r>
              <a:rPr lang="en-GB" sz="2400" b="0" kern="1200" spc="50" baseline="0" noProof="0">
                <a:solidFill>
                  <a:schemeClr val="accent2"/>
                </a:solidFill>
                <a:latin typeface="+mj-lt"/>
                <a:ea typeface="+mn-ea"/>
                <a:cs typeface="Calibri" panose="020F0502020204030204" pitchFamily="34" charset="0"/>
              </a:rPr>
              <a:t>TABLE</a:t>
            </a:r>
          </a:p>
        </p:txBody>
      </p:sp>
      <p:grpSp>
        <p:nvGrpSpPr>
          <p:cNvPr id="40" name="Instruction">
            <a:extLst>
              <a:ext uri="{FF2B5EF4-FFF2-40B4-BE49-F238E27FC236}">
                <a16:creationId xmlns:a16="http://schemas.microsoft.com/office/drawing/2014/main" id="{2E02AC03-A81C-4A6C-88F1-850ED49DE437}"/>
              </a:ext>
            </a:extLst>
          </p:cNvPr>
          <p:cNvGrpSpPr/>
          <p:nvPr userDrawn="1"/>
        </p:nvGrpSpPr>
        <p:grpSpPr>
          <a:xfrm>
            <a:off x="12391602" y="0"/>
            <a:ext cx="3183678" cy="3418198"/>
            <a:chOff x="12391601" y="0"/>
            <a:chExt cx="3183678" cy="3418198"/>
          </a:xfrm>
        </p:grpSpPr>
        <p:grpSp>
          <p:nvGrpSpPr>
            <p:cNvPr id="41" name="Meer informatie">
              <a:extLst>
                <a:ext uri="{FF2B5EF4-FFF2-40B4-BE49-F238E27FC236}">
                  <a16:creationId xmlns:a16="http://schemas.microsoft.com/office/drawing/2014/main" id="{9DF53BF6-0C3B-40C9-91F3-2F28A192D24D}"/>
                </a:ext>
              </a:extLst>
            </p:cNvPr>
            <p:cNvGrpSpPr/>
            <p:nvPr userDrawn="1"/>
          </p:nvGrpSpPr>
          <p:grpSpPr>
            <a:xfrm>
              <a:off x="12396764" y="2622893"/>
              <a:ext cx="3178515" cy="795305"/>
              <a:chOff x="-3741486" y="3347116"/>
              <a:chExt cx="3178515" cy="795305"/>
            </a:xfrm>
          </p:grpSpPr>
          <p:sp>
            <p:nvSpPr>
              <p:cNvPr id="63" name="Freeform 101">
                <a:extLst>
                  <a:ext uri="{FF2B5EF4-FFF2-40B4-BE49-F238E27FC236}">
                    <a16:creationId xmlns:a16="http://schemas.microsoft.com/office/drawing/2014/main" id="{C6DE0499-D412-40E8-A618-64D87A6C1754}"/>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64" name="Rechthoek 63">
                <a:extLst>
                  <a:ext uri="{FF2B5EF4-FFF2-40B4-BE49-F238E27FC236}">
                    <a16:creationId xmlns:a16="http://schemas.microsoft.com/office/drawing/2014/main" id="{E22AD1E3-9922-491A-8AAF-9D9B99DAE632}"/>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80" name="Rechte verbindingslijn 79">
                <a:extLst>
                  <a:ext uri="{FF2B5EF4-FFF2-40B4-BE49-F238E27FC236}">
                    <a16:creationId xmlns:a16="http://schemas.microsoft.com/office/drawing/2014/main" id="{7ACE7647-DF6C-48CD-9628-A03BAC6B093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42" name="Rechthoek 41">
              <a:extLst>
                <a:ext uri="{FF2B5EF4-FFF2-40B4-BE49-F238E27FC236}">
                  <a16:creationId xmlns:a16="http://schemas.microsoft.com/office/drawing/2014/main" id="{E9128D96-0ADA-4039-BA60-72303178B98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table</a:t>
              </a:r>
            </a:p>
          </p:txBody>
        </p:sp>
        <p:sp>
          <p:nvSpPr>
            <p:cNvPr id="43" name="Ovaal 42">
              <a:extLst>
                <a:ext uri="{FF2B5EF4-FFF2-40B4-BE49-F238E27FC236}">
                  <a16:creationId xmlns:a16="http://schemas.microsoft.com/office/drawing/2014/main" id="{BCDBD34A-5B84-4009-995F-4C2AEAAAD3E0}"/>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44" name="Rechte verbindingslijn 43">
              <a:extLst>
                <a:ext uri="{FF2B5EF4-FFF2-40B4-BE49-F238E27FC236}">
                  <a16:creationId xmlns:a16="http://schemas.microsoft.com/office/drawing/2014/main" id="{3073B204-D99E-4F2B-B019-5EA494607DC5}"/>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45" name="Rechte verbindingslijn 44">
              <a:extLst>
                <a:ext uri="{FF2B5EF4-FFF2-40B4-BE49-F238E27FC236}">
                  <a16:creationId xmlns:a16="http://schemas.microsoft.com/office/drawing/2014/main" id="{6BBBFB23-D9BF-4660-AE1D-223DD86D00C4}"/>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46" name="Rechthoek 45">
              <a:extLst>
                <a:ext uri="{FF2B5EF4-FFF2-40B4-BE49-F238E27FC236}">
                  <a16:creationId xmlns:a16="http://schemas.microsoft.com/office/drawing/2014/main" id="{96C9FEAE-DE5A-4467-9F13-54E9EAF9067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table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table.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47" name="Ovaal 46">
              <a:extLst>
                <a:ext uri="{FF2B5EF4-FFF2-40B4-BE49-F238E27FC236}">
                  <a16:creationId xmlns:a16="http://schemas.microsoft.com/office/drawing/2014/main" id="{DE202877-A7C7-47B7-A33E-B6FF17B71F47}"/>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8" name="Rechthoek 47">
              <a:extLst>
                <a:ext uri="{FF2B5EF4-FFF2-40B4-BE49-F238E27FC236}">
                  <a16:creationId xmlns:a16="http://schemas.microsoft.com/office/drawing/2014/main" id="{B0BA0E3A-036E-44BB-BB4A-300F78BA9F8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number of rows and columns 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49" name="Groep 48">
              <a:extLst>
                <a:ext uri="{FF2B5EF4-FFF2-40B4-BE49-F238E27FC236}">
                  <a16:creationId xmlns:a16="http://schemas.microsoft.com/office/drawing/2014/main" id="{D0FE716E-BAB7-448F-B41D-CE3C6F612CB0}"/>
                </a:ext>
              </a:extLst>
            </p:cNvPr>
            <p:cNvGrpSpPr/>
            <p:nvPr userDrawn="1"/>
          </p:nvGrpSpPr>
          <p:grpSpPr>
            <a:xfrm>
              <a:off x="12757282" y="2184550"/>
              <a:ext cx="825500" cy="209550"/>
              <a:chOff x="13504624" y="2482850"/>
              <a:chExt cx="825500" cy="209550"/>
            </a:xfrm>
          </p:grpSpPr>
          <p:sp>
            <p:nvSpPr>
              <p:cNvPr id="60" name="Rechthoek 59">
                <a:extLst>
                  <a:ext uri="{FF2B5EF4-FFF2-40B4-BE49-F238E27FC236}">
                    <a16:creationId xmlns:a16="http://schemas.microsoft.com/office/drawing/2014/main" id="{77FE5A1C-445F-4741-BEA8-7B6447D08FD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OK</a:t>
                </a:r>
              </a:p>
            </p:txBody>
          </p:sp>
          <p:cxnSp>
            <p:nvCxnSpPr>
              <p:cNvPr id="61" name="Rechte verbindingslijn 60">
                <a:extLst>
                  <a:ext uri="{FF2B5EF4-FFF2-40B4-BE49-F238E27FC236}">
                    <a16:creationId xmlns:a16="http://schemas.microsoft.com/office/drawing/2014/main" id="{A2488143-E096-4A83-B7A7-DCA2C4D7E58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2" name="Gelijkbenige driehoek 61">
                <a:extLst>
                  <a:ext uri="{FF2B5EF4-FFF2-40B4-BE49-F238E27FC236}">
                    <a16:creationId xmlns:a16="http://schemas.microsoft.com/office/drawing/2014/main" id="{8B2F4165-9AE6-4E6E-B7C1-183FFB3008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cxnSp>
          <p:nvCxnSpPr>
            <p:cNvPr id="50" name="Rechte verbindingslijn 49">
              <a:extLst>
                <a:ext uri="{FF2B5EF4-FFF2-40B4-BE49-F238E27FC236}">
                  <a16:creationId xmlns:a16="http://schemas.microsoft.com/office/drawing/2014/main" id="{AD0EE17E-5686-4B51-B92C-4319F8FA812B}"/>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51" name="Tabel icoon">
              <a:extLst>
                <a:ext uri="{FF2B5EF4-FFF2-40B4-BE49-F238E27FC236}">
                  <a16:creationId xmlns:a16="http://schemas.microsoft.com/office/drawing/2014/main" id="{A23E3E32-9BEE-488A-8084-1D4C69CE59C1}"/>
                </a:ext>
              </a:extLst>
            </p:cNvPr>
            <p:cNvGrpSpPr/>
            <p:nvPr userDrawn="1"/>
          </p:nvGrpSpPr>
          <p:grpSpPr>
            <a:xfrm>
              <a:off x="12757283" y="1133664"/>
              <a:ext cx="375500" cy="339168"/>
              <a:chOff x="6072040" y="3376043"/>
              <a:chExt cx="1227920" cy="1109109"/>
            </a:xfrm>
          </p:grpSpPr>
          <p:sp>
            <p:nvSpPr>
              <p:cNvPr id="52" name="Rechthoek 51">
                <a:extLst>
                  <a:ext uri="{FF2B5EF4-FFF2-40B4-BE49-F238E27FC236}">
                    <a16:creationId xmlns:a16="http://schemas.microsoft.com/office/drawing/2014/main" id="{94245C90-A638-48CB-B883-6371FADC196F}"/>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53" name="Rechthoek 52">
                <a:extLst>
                  <a:ext uri="{FF2B5EF4-FFF2-40B4-BE49-F238E27FC236}">
                    <a16:creationId xmlns:a16="http://schemas.microsoft.com/office/drawing/2014/main" id="{99DB20B1-DBCB-4ECB-8C84-8A82EFD90704}"/>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cxnSp>
            <p:nvCxnSpPr>
              <p:cNvPr id="54" name="Rechte verbindingslijn 53">
                <a:extLst>
                  <a:ext uri="{FF2B5EF4-FFF2-40B4-BE49-F238E27FC236}">
                    <a16:creationId xmlns:a16="http://schemas.microsoft.com/office/drawing/2014/main" id="{E60816BD-68D0-40D3-84FA-11FA92EF07AD}"/>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9B6D7F4C-F7E8-48F7-B96F-C6AC9F9C349A}"/>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CF7E9C4E-7E12-4544-949B-FBD674F7B249}"/>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4A666473-9A56-44E0-9F63-355B357B9F2B}"/>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24C32ECC-C97A-4398-A1DD-15906B389F93}"/>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68C78C84-4474-4CE4-92E5-A4312CA92989}"/>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grpSp>
      <p:sp>
        <p:nvSpPr>
          <p:cNvPr id="35" name="Tijdelijke aanduiding voor tekst 20">
            <a:extLst>
              <a:ext uri="{FF2B5EF4-FFF2-40B4-BE49-F238E27FC236}">
                <a16:creationId xmlns:a16="http://schemas.microsoft.com/office/drawing/2014/main" id="{45159939-BE51-49C4-B042-7C41AAA0AEA4}"/>
              </a:ext>
            </a:extLst>
          </p:cNvPr>
          <p:cNvSpPr>
            <a:spLocks noGrp="1"/>
          </p:cNvSpPr>
          <p:nvPr>
            <p:ph type="body" sz="quarter" idx="20" hasCustomPrompt="1"/>
          </p:nvPr>
        </p:nvSpPr>
        <p:spPr>
          <a:xfrm>
            <a:off x="398706"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142" name="INSTRUCTION">
            <a:extLst>
              <a:ext uri="{FF2B5EF4-FFF2-40B4-BE49-F238E27FC236}">
                <a16:creationId xmlns:a16="http://schemas.microsoft.com/office/drawing/2014/main" id="{39C75102-5E1D-4917-827A-671508B34DD4}"/>
              </a:ext>
            </a:extLst>
          </p:cNvPr>
          <p:cNvGrpSpPr/>
          <p:nvPr userDrawn="1"/>
        </p:nvGrpSpPr>
        <p:grpSpPr>
          <a:xfrm>
            <a:off x="-3437547" y="1434"/>
            <a:ext cx="3194765" cy="6470299"/>
            <a:chOff x="-3437547" y="1434"/>
            <a:chExt cx="3194765" cy="6470299"/>
          </a:xfrm>
        </p:grpSpPr>
        <p:cxnSp>
          <p:nvCxnSpPr>
            <p:cNvPr id="143" name="Rechte verbindingslijn 142">
              <a:extLst>
                <a:ext uri="{FF2B5EF4-FFF2-40B4-BE49-F238E27FC236}">
                  <a16:creationId xmlns:a16="http://schemas.microsoft.com/office/drawing/2014/main" id="{E906269D-17FD-4C6A-A4AC-1D90F4B640F5}"/>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44" name="Ovaal 143">
              <a:extLst>
                <a:ext uri="{FF2B5EF4-FFF2-40B4-BE49-F238E27FC236}">
                  <a16:creationId xmlns:a16="http://schemas.microsoft.com/office/drawing/2014/main" id="{6963096A-9A7E-4C3C-9E88-638D4FBB2C4E}"/>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45" name="Ovaal 144">
              <a:extLst>
                <a:ext uri="{FF2B5EF4-FFF2-40B4-BE49-F238E27FC236}">
                  <a16:creationId xmlns:a16="http://schemas.microsoft.com/office/drawing/2014/main" id="{4A673870-6DBF-4C59-BEA0-4D258AFA9835}"/>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46" name="Ovaal 145">
              <a:extLst>
                <a:ext uri="{FF2B5EF4-FFF2-40B4-BE49-F238E27FC236}">
                  <a16:creationId xmlns:a16="http://schemas.microsoft.com/office/drawing/2014/main" id="{25DD5E86-E99B-4E19-B869-03D5914B04F0}"/>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47" name="Ovaal 146">
              <a:extLst>
                <a:ext uri="{FF2B5EF4-FFF2-40B4-BE49-F238E27FC236}">
                  <a16:creationId xmlns:a16="http://schemas.microsoft.com/office/drawing/2014/main" id="{8A589F5E-DB5F-444E-8307-A1CD999854D6}"/>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48" name="Meer informatie">
              <a:extLst>
                <a:ext uri="{FF2B5EF4-FFF2-40B4-BE49-F238E27FC236}">
                  <a16:creationId xmlns:a16="http://schemas.microsoft.com/office/drawing/2014/main" id="{844244C1-0CCF-4991-9631-6370E3A8A4DC}"/>
                </a:ext>
              </a:extLst>
            </p:cNvPr>
            <p:cNvGrpSpPr/>
            <p:nvPr userDrawn="1"/>
          </p:nvGrpSpPr>
          <p:grpSpPr>
            <a:xfrm>
              <a:off x="-3421298" y="5676071"/>
              <a:ext cx="3178515" cy="795662"/>
              <a:chOff x="-3741486" y="3387723"/>
              <a:chExt cx="3178515" cy="795662"/>
            </a:xfrm>
          </p:grpSpPr>
          <p:sp>
            <p:nvSpPr>
              <p:cNvPr id="216" name="Freeform 101">
                <a:extLst>
                  <a:ext uri="{FF2B5EF4-FFF2-40B4-BE49-F238E27FC236}">
                    <a16:creationId xmlns:a16="http://schemas.microsoft.com/office/drawing/2014/main" id="{C67BEC25-2F19-4942-8885-DE0EBF069C7F}"/>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17" name="Rechthoek 216">
                <a:extLst>
                  <a:ext uri="{FF2B5EF4-FFF2-40B4-BE49-F238E27FC236}">
                    <a16:creationId xmlns:a16="http://schemas.microsoft.com/office/drawing/2014/main" id="{95F718A4-D911-4C7A-8A21-7B56F84214FA}"/>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18" name="Rechte verbindingslijn 217">
                <a:extLst>
                  <a:ext uri="{FF2B5EF4-FFF2-40B4-BE49-F238E27FC236}">
                    <a16:creationId xmlns:a16="http://schemas.microsoft.com/office/drawing/2014/main" id="{3815C18A-C80E-426B-8157-81764E002A79}"/>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49" name="Rechthoek 148">
              <a:extLst>
                <a:ext uri="{FF2B5EF4-FFF2-40B4-BE49-F238E27FC236}">
                  <a16:creationId xmlns:a16="http://schemas.microsoft.com/office/drawing/2014/main" id="{86ABA5A7-3CBD-420E-867C-61F78B5629AC}"/>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54" name="Ovaal 153">
              <a:extLst>
                <a:ext uri="{FF2B5EF4-FFF2-40B4-BE49-F238E27FC236}">
                  <a16:creationId xmlns:a16="http://schemas.microsoft.com/office/drawing/2014/main" id="{799B1FF8-D395-4F04-AE58-4A8285BE8505}"/>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5" name="Rechte verbindingslijn 154">
              <a:extLst>
                <a:ext uri="{FF2B5EF4-FFF2-40B4-BE49-F238E27FC236}">
                  <a16:creationId xmlns:a16="http://schemas.microsoft.com/office/drawing/2014/main" id="{F246BA15-63F4-4821-A6CF-E4AA530794D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6" name="Groep 155">
              <a:extLst>
                <a:ext uri="{FF2B5EF4-FFF2-40B4-BE49-F238E27FC236}">
                  <a16:creationId xmlns:a16="http://schemas.microsoft.com/office/drawing/2014/main" id="{7D077A1F-D77A-4545-BDB8-80DC717B1F1D}"/>
                </a:ext>
              </a:extLst>
            </p:cNvPr>
            <p:cNvGrpSpPr/>
            <p:nvPr userDrawn="1"/>
          </p:nvGrpSpPr>
          <p:grpSpPr>
            <a:xfrm>
              <a:off x="-3437547" y="349413"/>
              <a:ext cx="2933825" cy="558875"/>
              <a:chOff x="-3419346" y="368233"/>
              <a:chExt cx="3904920" cy="743862"/>
            </a:xfrm>
          </p:grpSpPr>
          <p:sp>
            <p:nvSpPr>
              <p:cNvPr id="164" name="Rechthoek 163">
                <a:extLst>
                  <a:ext uri="{FF2B5EF4-FFF2-40B4-BE49-F238E27FC236}">
                    <a16:creationId xmlns:a16="http://schemas.microsoft.com/office/drawing/2014/main" id="{EDE84F65-D048-4951-AA5D-F99E88FCF477}"/>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65" name="Rechte verbindingslijn 164">
                <a:extLst>
                  <a:ext uri="{FF2B5EF4-FFF2-40B4-BE49-F238E27FC236}">
                    <a16:creationId xmlns:a16="http://schemas.microsoft.com/office/drawing/2014/main" id="{09D844F5-EFA7-4834-84DB-717F94C302E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id="{AD4BC5F5-803D-410B-A315-E9D53C08A7B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7" name="Rechthoek 166">
                <a:extLst>
                  <a:ext uri="{FF2B5EF4-FFF2-40B4-BE49-F238E27FC236}">
                    <a16:creationId xmlns:a16="http://schemas.microsoft.com/office/drawing/2014/main" id="{27C78F31-7854-47DB-929B-009F93807F4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68" name="Groep 167">
                <a:extLst>
                  <a:ext uri="{FF2B5EF4-FFF2-40B4-BE49-F238E27FC236}">
                    <a16:creationId xmlns:a16="http://schemas.microsoft.com/office/drawing/2014/main" id="{34DA2373-7636-4A42-BEEA-7433ED676C31}"/>
                  </a:ext>
                </a:extLst>
              </p:cNvPr>
              <p:cNvGrpSpPr/>
              <p:nvPr userDrawn="1"/>
            </p:nvGrpSpPr>
            <p:grpSpPr>
              <a:xfrm>
                <a:off x="-3002834" y="720303"/>
                <a:ext cx="182598" cy="143759"/>
                <a:chOff x="-3310843" y="700986"/>
                <a:chExt cx="182598" cy="143759"/>
              </a:xfrm>
            </p:grpSpPr>
            <p:grpSp>
              <p:nvGrpSpPr>
                <p:cNvPr id="207" name="Groep 206">
                  <a:extLst>
                    <a:ext uri="{FF2B5EF4-FFF2-40B4-BE49-F238E27FC236}">
                      <a16:creationId xmlns:a16="http://schemas.microsoft.com/office/drawing/2014/main" id="{01406321-13E1-4B64-8C11-F95F041FB5CF}"/>
                    </a:ext>
                  </a:extLst>
                </p:cNvPr>
                <p:cNvGrpSpPr/>
                <p:nvPr userDrawn="1"/>
              </p:nvGrpSpPr>
              <p:grpSpPr>
                <a:xfrm>
                  <a:off x="-3310843" y="700986"/>
                  <a:ext cx="182598" cy="143759"/>
                  <a:chOff x="-3310843" y="700986"/>
                  <a:chExt cx="182598" cy="143759"/>
                </a:xfrm>
              </p:grpSpPr>
              <p:cxnSp>
                <p:nvCxnSpPr>
                  <p:cNvPr id="211" name="Rechte verbindingslijn 210">
                    <a:extLst>
                      <a:ext uri="{FF2B5EF4-FFF2-40B4-BE49-F238E27FC236}">
                        <a16:creationId xmlns:a16="http://schemas.microsoft.com/office/drawing/2014/main" id="{706DF438-69CF-4C61-9282-B14A53A99EE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12" name="Rechte verbindingslijn 211">
                    <a:extLst>
                      <a:ext uri="{FF2B5EF4-FFF2-40B4-BE49-F238E27FC236}">
                        <a16:creationId xmlns:a16="http://schemas.microsoft.com/office/drawing/2014/main" id="{746E57AD-95D1-4C15-9AD6-BACEEC071AB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13" name="Rechte verbindingslijn 212">
                    <a:extLst>
                      <a:ext uri="{FF2B5EF4-FFF2-40B4-BE49-F238E27FC236}">
                        <a16:creationId xmlns:a16="http://schemas.microsoft.com/office/drawing/2014/main" id="{901AFC96-E832-4D4C-85EF-5FF563E15BC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14" name="Rechte verbindingslijn 213">
                    <a:extLst>
                      <a:ext uri="{FF2B5EF4-FFF2-40B4-BE49-F238E27FC236}">
                        <a16:creationId xmlns:a16="http://schemas.microsoft.com/office/drawing/2014/main" id="{2C5F3FE1-9E29-4389-B17C-7E3F65C8FB1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92D795A4-6FBC-4D94-8855-360C7D091DB0}"/>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08" name="Groep 207">
                  <a:extLst>
                    <a:ext uri="{FF2B5EF4-FFF2-40B4-BE49-F238E27FC236}">
                      <a16:creationId xmlns:a16="http://schemas.microsoft.com/office/drawing/2014/main" id="{34D68366-8354-4789-AE9D-6169305F400D}"/>
                    </a:ext>
                  </a:extLst>
                </p:cNvPr>
                <p:cNvGrpSpPr/>
                <p:nvPr userDrawn="1"/>
              </p:nvGrpSpPr>
              <p:grpSpPr>
                <a:xfrm flipH="1">
                  <a:off x="-3310774" y="735854"/>
                  <a:ext cx="88801" cy="72568"/>
                  <a:chOff x="-2091059" y="1395403"/>
                  <a:chExt cx="157316" cy="128558"/>
                </a:xfrm>
              </p:grpSpPr>
              <p:sp>
                <p:nvSpPr>
                  <p:cNvPr id="209" name="Rechthoek 208">
                    <a:extLst>
                      <a:ext uri="{FF2B5EF4-FFF2-40B4-BE49-F238E27FC236}">
                        <a16:creationId xmlns:a16="http://schemas.microsoft.com/office/drawing/2014/main" id="{621A18C9-A6D9-4C31-9191-EC2AC9B6626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0" name="Pijl: punthaak 209">
                    <a:extLst>
                      <a:ext uri="{FF2B5EF4-FFF2-40B4-BE49-F238E27FC236}">
                        <a16:creationId xmlns:a16="http://schemas.microsoft.com/office/drawing/2014/main" id="{DBE81CD7-43A6-4140-B61D-E96095AD422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69" name="Groep 168">
                <a:extLst>
                  <a:ext uri="{FF2B5EF4-FFF2-40B4-BE49-F238E27FC236}">
                    <a16:creationId xmlns:a16="http://schemas.microsoft.com/office/drawing/2014/main" id="{BFE11EE9-A8BD-4948-AD53-2819AB26724B}"/>
                  </a:ext>
                </a:extLst>
              </p:cNvPr>
              <p:cNvGrpSpPr/>
              <p:nvPr userDrawn="1"/>
            </p:nvGrpSpPr>
            <p:grpSpPr>
              <a:xfrm>
                <a:off x="-3326107" y="720303"/>
                <a:ext cx="182598" cy="143759"/>
                <a:chOff x="-3634116" y="700986"/>
                <a:chExt cx="182598" cy="143759"/>
              </a:xfrm>
            </p:grpSpPr>
            <p:grpSp>
              <p:nvGrpSpPr>
                <p:cNvPr id="198" name="Groep 197">
                  <a:extLst>
                    <a:ext uri="{FF2B5EF4-FFF2-40B4-BE49-F238E27FC236}">
                      <a16:creationId xmlns:a16="http://schemas.microsoft.com/office/drawing/2014/main" id="{5EC0AD8C-774C-4BE0-918F-A61E4BF4E9FB}"/>
                    </a:ext>
                  </a:extLst>
                </p:cNvPr>
                <p:cNvGrpSpPr/>
                <p:nvPr userDrawn="1"/>
              </p:nvGrpSpPr>
              <p:grpSpPr>
                <a:xfrm>
                  <a:off x="-3634116" y="700986"/>
                  <a:ext cx="182598" cy="143759"/>
                  <a:chOff x="-3634116" y="700986"/>
                  <a:chExt cx="182598" cy="143759"/>
                </a:xfrm>
              </p:grpSpPr>
              <p:cxnSp>
                <p:nvCxnSpPr>
                  <p:cNvPr id="202" name="Rechte verbindingslijn 201">
                    <a:extLst>
                      <a:ext uri="{FF2B5EF4-FFF2-40B4-BE49-F238E27FC236}">
                        <a16:creationId xmlns:a16="http://schemas.microsoft.com/office/drawing/2014/main" id="{D4FE35AF-2CED-41D5-AC19-823CBAA3A39E}"/>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03" name="Rechte verbindingslijn 202">
                    <a:extLst>
                      <a:ext uri="{FF2B5EF4-FFF2-40B4-BE49-F238E27FC236}">
                        <a16:creationId xmlns:a16="http://schemas.microsoft.com/office/drawing/2014/main" id="{9469ADCB-543D-4342-8CEC-9135CC7806B3}"/>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04" name="Rechte verbindingslijn 203">
                    <a:extLst>
                      <a:ext uri="{FF2B5EF4-FFF2-40B4-BE49-F238E27FC236}">
                        <a16:creationId xmlns:a16="http://schemas.microsoft.com/office/drawing/2014/main" id="{16465109-3A99-439D-BF27-C94C50A996B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5B17FBC1-93AA-4CD4-A420-AF325AFC9B5C}"/>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BD78FB53-E3B3-49D5-B566-6C95A0B9F5B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99" name="Groep 198">
                  <a:extLst>
                    <a:ext uri="{FF2B5EF4-FFF2-40B4-BE49-F238E27FC236}">
                      <a16:creationId xmlns:a16="http://schemas.microsoft.com/office/drawing/2014/main" id="{5324F2FB-470B-431A-B1AF-1E93C9EE9E00}"/>
                    </a:ext>
                  </a:extLst>
                </p:cNvPr>
                <p:cNvGrpSpPr/>
                <p:nvPr userDrawn="1"/>
              </p:nvGrpSpPr>
              <p:grpSpPr>
                <a:xfrm>
                  <a:off x="-3634047" y="735854"/>
                  <a:ext cx="88801" cy="72568"/>
                  <a:chOff x="-2091059" y="1395403"/>
                  <a:chExt cx="157316" cy="128558"/>
                </a:xfrm>
              </p:grpSpPr>
              <p:sp>
                <p:nvSpPr>
                  <p:cNvPr id="200" name="Rechthoek 199">
                    <a:extLst>
                      <a:ext uri="{FF2B5EF4-FFF2-40B4-BE49-F238E27FC236}">
                        <a16:creationId xmlns:a16="http://schemas.microsoft.com/office/drawing/2014/main" id="{B31851E3-ED7B-4E59-8FFB-F63AA28AA64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1" name="Pijl: punthaak 200">
                    <a:extLst>
                      <a:ext uri="{FF2B5EF4-FFF2-40B4-BE49-F238E27FC236}">
                        <a16:creationId xmlns:a16="http://schemas.microsoft.com/office/drawing/2014/main" id="{7013D7F9-2805-4327-BFBA-90CCA4BD9B0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70" name="Rechte verbindingslijn 169">
                <a:extLst>
                  <a:ext uri="{FF2B5EF4-FFF2-40B4-BE49-F238E27FC236}">
                    <a16:creationId xmlns:a16="http://schemas.microsoft.com/office/drawing/2014/main" id="{CC4BF22F-E4A6-4D16-88AD-927F82EDB266}"/>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1" name="Rechte verbindingslijn 170">
                <a:extLst>
                  <a:ext uri="{FF2B5EF4-FFF2-40B4-BE49-F238E27FC236}">
                    <a16:creationId xmlns:a16="http://schemas.microsoft.com/office/drawing/2014/main" id="{746047D9-1D62-4D31-966D-348A0C9EF74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2" name="Groep 171">
                <a:extLst>
                  <a:ext uri="{FF2B5EF4-FFF2-40B4-BE49-F238E27FC236}">
                    <a16:creationId xmlns:a16="http://schemas.microsoft.com/office/drawing/2014/main" id="{049EAA1A-BB90-4C18-91AB-BD3D50070C8A}"/>
                  </a:ext>
                </a:extLst>
              </p:cNvPr>
              <p:cNvGrpSpPr/>
              <p:nvPr userDrawn="1"/>
            </p:nvGrpSpPr>
            <p:grpSpPr>
              <a:xfrm>
                <a:off x="-2425037" y="370226"/>
                <a:ext cx="357690" cy="330595"/>
                <a:chOff x="-2721817" y="347336"/>
                <a:chExt cx="432805" cy="400021"/>
              </a:xfrm>
            </p:grpSpPr>
            <p:sp>
              <p:nvSpPr>
                <p:cNvPr id="187" name="Rechthoek 186">
                  <a:extLst>
                    <a:ext uri="{FF2B5EF4-FFF2-40B4-BE49-F238E27FC236}">
                      <a16:creationId xmlns:a16="http://schemas.microsoft.com/office/drawing/2014/main" id="{5852B965-5451-4004-A31B-ED9E0289A5A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88" name="Groep 187">
                  <a:extLst>
                    <a:ext uri="{FF2B5EF4-FFF2-40B4-BE49-F238E27FC236}">
                      <a16:creationId xmlns:a16="http://schemas.microsoft.com/office/drawing/2014/main" id="{6D4AE978-2FE7-45C4-9DE2-A5427D55B032}"/>
                    </a:ext>
                  </a:extLst>
                </p:cNvPr>
                <p:cNvGrpSpPr/>
                <p:nvPr userDrawn="1"/>
              </p:nvGrpSpPr>
              <p:grpSpPr>
                <a:xfrm>
                  <a:off x="-2652453" y="431583"/>
                  <a:ext cx="294076" cy="231526"/>
                  <a:chOff x="-3634116" y="700986"/>
                  <a:chExt cx="182598" cy="143759"/>
                </a:xfrm>
              </p:grpSpPr>
              <p:grpSp>
                <p:nvGrpSpPr>
                  <p:cNvPr id="189" name="Groep 188">
                    <a:extLst>
                      <a:ext uri="{FF2B5EF4-FFF2-40B4-BE49-F238E27FC236}">
                        <a16:creationId xmlns:a16="http://schemas.microsoft.com/office/drawing/2014/main" id="{CF7EA39F-084E-4316-8FFF-CD4BBDBFB006}"/>
                      </a:ext>
                    </a:extLst>
                  </p:cNvPr>
                  <p:cNvGrpSpPr/>
                  <p:nvPr userDrawn="1"/>
                </p:nvGrpSpPr>
                <p:grpSpPr>
                  <a:xfrm>
                    <a:off x="-3634116" y="700986"/>
                    <a:ext cx="182598" cy="143759"/>
                    <a:chOff x="-3634116" y="700986"/>
                    <a:chExt cx="182598" cy="143759"/>
                  </a:xfrm>
                </p:grpSpPr>
                <p:cxnSp>
                  <p:nvCxnSpPr>
                    <p:cNvPr id="193" name="Rechte verbindingslijn 192">
                      <a:extLst>
                        <a:ext uri="{FF2B5EF4-FFF2-40B4-BE49-F238E27FC236}">
                          <a16:creationId xmlns:a16="http://schemas.microsoft.com/office/drawing/2014/main" id="{717D9A63-E4DE-4CBF-8C27-9B3E24D54AA3}"/>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94" name="Rechte verbindingslijn 193">
                      <a:extLst>
                        <a:ext uri="{FF2B5EF4-FFF2-40B4-BE49-F238E27FC236}">
                          <a16:creationId xmlns:a16="http://schemas.microsoft.com/office/drawing/2014/main" id="{50439670-A0BA-417A-A708-2432271E1CE6}"/>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95" name="Rechte verbindingslijn 194">
                      <a:extLst>
                        <a:ext uri="{FF2B5EF4-FFF2-40B4-BE49-F238E27FC236}">
                          <a16:creationId xmlns:a16="http://schemas.microsoft.com/office/drawing/2014/main" id="{A119AEEA-99CD-4CCA-AA95-F4776C10C18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96" name="Rechte verbindingslijn 195">
                      <a:extLst>
                        <a:ext uri="{FF2B5EF4-FFF2-40B4-BE49-F238E27FC236}">
                          <a16:creationId xmlns:a16="http://schemas.microsoft.com/office/drawing/2014/main" id="{2EFF7C09-E09E-488B-9928-6DAC16A1B3F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97" name="Rechte verbindingslijn 196">
                      <a:extLst>
                        <a:ext uri="{FF2B5EF4-FFF2-40B4-BE49-F238E27FC236}">
                          <a16:creationId xmlns:a16="http://schemas.microsoft.com/office/drawing/2014/main" id="{0EF56E4D-ED11-4683-9279-DF2C5945C2C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90" name="Groep 189">
                    <a:extLst>
                      <a:ext uri="{FF2B5EF4-FFF2-40B4-BE49-F238E27FC236}">
                        <a16:creationId xmlns:a16="http://schemas.microsoft.com/office/drawing/2014/main" id="{58F2081F-EDF4-42EC-82B1-9B4E8014FEB4}"/>
                      </a:ext>
                    </a:extLst>
                  </p:cNvPr>
                  <p:cNvGrpSpPr/>
                  <p:nvPr userDrawn="1"/>
                </p:nvGrpSpPr>
                <p:grpSpPr>
                  <a:xfrm>
                    <a:off x="-3634047" y="735854"/>
                    <a:ext cx="88801" cy="72568"/>
                    <a:chOff x="-2091059" y="1395403"/>
                    <a:chExt cx="157316" cy="128558"/>
                  </a:xfrm>
                </p:grpSpPr>
                <p:sp>
                  <p:nvSpPr>
                    <p:cNvPr id="191" name="Rechthoek 190">
                      <a:extLst>
                        <a:ext uri="{FF2B5EF4-FFF2-40B4-BE49-F238E27FC236}">
                          <a16:creationId xmlns:a16="http://schemas.microsoft.com/office/drawing/2014/main" id="{CA40B92D-AA4A-4896-80D7-2D6CAC4867C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192" name="Pijl: punthaak 191">
                      <a:extLst>
                        <a:ext uri="{FF2B5EF4-FFF2-40B4-BE49-F238E27FC236}">
                          <a16:creationId xmlns:a16="http://schemas.microsoft.com/office/drawing/2014/main" id="{D3C6DD81-A12F-4587-9499-16A9F24F07B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73" name="Groep 172">
                <a:extLst>
                  <a:ext uri="{FF2B5EF4-FFF2-40B4-BE49-F238E27FC236}">
                    <a16:creationId xmlns:a16="http://schemas.microsoft.com/office/drawing/2014/main" id="{06007B8B-D6A5-40E5-8AE1-889AE61017A2}"/>
                  </a:ext>
                </a:extLst>
              </p:cNvPr>
              <p:cNvGrpSpPr/>
              <p:nvPr userDrawn="1"/>
            </p:nvGrpSpPr>
            <p:grpSpPr>
              <a:xfrm>
                <a:off x="-2425037" y="781500"/>
                <a:ext cx="357690" cy="330595"/>
                <a:chOff x="-2721817" y="782525"/>
                <a:chExt cx="432805" cy="400021"/>
              </a:xfrm>
            </p:grpSpPr>
            <p:sp>
              <p:nvSpPr>
                <p:cNvPr id="176" name="Rechthoek 175">
                  <a:extLst>
                    <a:ext uri="{FF2B5EF4-FFF2-40B4-BE49-F238E27FC236}">
                      <a16:creationId xmlns:a16="http://schemas.microsoft.com/office/drawing/2014/main" id="{890C442E-F6AD-46AE-BB94-D6517251EED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77" name="Groep 176">
                  <a:extLst>
                    <a:ext uri="{FF2B5EF4-FFF2-40B4-BE49-F238E27FC236}">
                      <a16:creationId xmlns:a16="http://schemas.microsoft.com/office/drawing/2014/main" id="{9011BB46-1905-4B78-941B-AF569C9038E5}"/>
                    </a:ext>
                  </a:extLst>
                </p:cNvPr>
                <p:cNvGrpSpPr/>
                <p:nvPr userDrawn="1"/>
              </p:nvGrpSpPr>
              <p:grpSpPr>
                <a:xfrm>
                  <a:off x="-2652453" y="866772"/>
                  <a:ext cx="294076" cy="231526"/>
                  <a:chOff x="-3310843" y="700986"/>
                  <a:chExt cx="182598" cy="143759"/>
                </a:xfrm>
              </p:grpSpPr>
              <p:grpSp>
                <p:nvGrpSpPr>
                  <p:cNvPr id="178" name="Groep 177">
                    <a:extLst>
                      <a:ext uri="{FF2B5EF4-FFF2-40B4-BE49-F238E27FC236}">
                        <a16:creationId xmlns:a16="http://schemas.microsoft.com/office/drawing/2014/main" id="{9663C589-C5ED-42FA-BF94-293948412077}"/>
                      </a:ext>
                    </a:extLst>
                  </p:cNvPr>
                  <p:cNvGrpSpPr/>
                  <p:nvPr userDrawn="1"/>
                </p:nvGrpSpPr>
                <p:grpSpPr>
                  <a:xfrm>
                    <a:off x="-3310843" y="700986"/>
                    <a:ext cx="182598" cy="143759"/>
                    <a:chOff x="-3310843" y="700986"/>
                    <a:chExt cx="182598" cy="143759"/>
                  </a:xfrm>
                </p:grpSpPr>
                <p:cxnSp>
                  <p:nvCxnSpPr>
                    <p:cNvPr id="182" name="Rechte verbindingslijn 181">
                      <a:extLst>
                        <a:ext uri="{FF2B5EF4-FFF2-40B4-BE49-F238E27FC236}">
                          <a16:creationId xmlns:a16="http://schemas.microsoft.com/office/drawing/2014/main" id="{3D06CA82-9347-4790-B1B0-DAA8F13B51F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83" name="Rechte verbindingslijn 182">
                      <a:extLst>
                        <a:ext uri="{FF2B5EF4-FFF2-40B4-BE49-F238E27FC236}">
                          <a16:creationId xmlns:a16="http://schemas.microsoft.com/office/drawing/2014/main" id="{A39B9829-BB29-46E6-9975-5CAB104C4A1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84" name="Rechte verbindingslijn 183">
                      <a:extLst>
                        <a:ext uri="{FF2B5EF4-FFF2-40B4-BE49-F238E27FC236}">
                          <a16:creationId xmlns:a16="http://schemas.microsoft.com/office/drawing/2014/main" id="{44F23FBA-83A7-45AF-9A29-AB0F79343C5B}"/>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85" name="Rechte verbindingslijn 184">
                      <a:extLst>
                        <a:ext uri="{FF2B5EF4-FFF2-40B4-BE49-F238E27FC236}">
                          <a16:creationId xmlns:a16="http://schemas.microsoft.com/office/drawing/2014/main" id="{1839C4FA-F72B-4D43-A2DE-AE0BDA83014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86" name="Rechte verbindingslijn 185">
                      <a:extLst>
                        <a:ext uri="{FF2B5EF4-FFF2-40B4-BE49-F238E27FC236}">
                          <a16:creationId xmlns:a16="http://schemas.microsoft.com/office/drawing/2014/main" id="{BBF5E8B9-D407-4CDF-A716-F188F985353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79" name="Groep 178">
                    <a:extLst>
                      <a:ext uri="{FF2B5EF4-FFF2-40B4-BE49-F238E27FC236}">
                        <a16:creationId xmlns:a16="http://schemas.microsoft.com/office/drawing/2014/main" id="{0F53A7A8-8F95-4C9D-8FDC-38082A720EBD}"/>
                      </a:ext>
                    </a:extLst>
                  </p:cNvPr>
                  <p:cNvGrpSpPr/>
                  <p:nvPr userDrawn="1"/>
                </p:nvGrpSpPr>
                <p:grpSpPr>
                  <a:xfrm flipH="1">
                    <a:off x="-3310774" y="735854"/>
                    <a:ext cx="88801" cy="72568"/>
                    <a:chOff x="-2091059" y="1395403"/>
                    <a:chExt cx="157316" cy="128558"/>
                  </a:xfrm>
                </p:grpSpPr>
                <p:sp>
                  <p:nvSpPr>
                    <p:cNvPr id="180" name="Rechthoek 179">
                      <a:extLst>
                        <a:ext uri="{FF2B5EF4-FFF2-40B4-BE49-F238E27FC236}">
                          <a16:creationId xmlns:a16="http://schemas.microsoft.com/office/drawing/2014/main" id="{8945932B-9397-4B4A-AFDC-CA0FCC5E838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181" name="Pijl: punthaak 180">
                      <a:extLst>
                        <a:ext uri="{FF2B5EF4-FFF2-40B4-BE49-F238E27FC236}">
                          <a16:creationId xmlns:a16="http://schemas.microsoft.com/office/drawing/2014/main" id="{FCB4E39D-2EED-4EE7-9662-95C30C766E7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74" name="Rechthoek 173">
                <a:extLst>
                  <a:ext uri="{FF2B5EF4-FFF2-40B4-BE49-F238E27FC236}">
                    <a16:creationId xmlns:a16="http://schemas.microsoft.com/office/drawing/2014/main" id="{571BE293-BD5A-4C66-91E5-4556CEBF2335}"/>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75" name="Rechthoek 174">
                <a:extLst>
                  <a:ext uri="{FF2B5EF4-FFF2-40B4-BE49-F238E27FC236}">
                    <a16:creationId xmlns:a16="http://schemas.microsoft.com/office/drawing/2014/main" id="{4E4EDFAA-8C81-454D-A49C-72C789B63A7B}"/>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57" name="Rechte verbindingslijn 156">
              <a:extLst>
                <a:ext uri="{FF2B5EF4-FFF2-40B4-BE49-F238E27FC236}">
                  <a16:creationId xmlns:a16="http://schemas.microsoft.com/office/drawing/2014/main" id="{406B564A-AFF0-4C85-B2CF-F3D3E45FA99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8" name="Ovaal 157">
              <a:extLst>
                <a:ext uri="{FF2B5EF4-FFF2-40B4-BE49-F238E27FC236}">
                  <a16:creationId xmlns:a16="http://schemas.microsoft.com/office/drawing/2014/main" id="{64BD9E1F-F562-4F39-A644-AF448BB5281C}"/>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9" name="Ovaal 158">
              <a:extLst>
                <a:ext uri="{FF2B5EF4-FFF2-40B4-BE49-F238E27FC236}">
                  <a16:creationId xmlns:a16="http://schemas.microsoft.com/office/drawing/2014/main" id="{CB01BD58-CB0F-4311-93C1-04F958A359F6}"/>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0" name="Ovaal 159">
              <a:extLst>
                <a:ext uri="{FF2B5EF4-FFF2-40B4-BE49-F238E27FC236}">
                  <a16:creationId xmlns:a16="http://schemas.microsoft.com/office/drawing/2014/main" id="{401BDF6D-1B12-40DA-A391-948CAE1CE6A8}"/>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1" name="Ovaal 160">
              <a:extLst>
                <a:ext uri="{FF2B5EF4-FFF2-40B4-BE49-F238E27FC236}">
                  <a16:creationId xmlns:a16="http://schemas.microsoft.com/office/drawing/2014/main" id="{2CCC8280-A303-438C-B4E1-CED7B6A08B1A}"/>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2" name="Rechthoek 161">
              <a:extLst>
                <a:ext uri="{FF2B5EF4-FFF2-40B4-BE49-F238E27FC236}">
                  <a16:creationId xmlns:a16="http://schemas.microsoft.com/office/drawing/2014/main" id="{B34A6E8F-C613-4C71-B15F-A29972F6797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63" name="Rechthoek 162">
              <a:extLst>
                <a:ext uri="{FF2B5EF4-FFF2-40B4-BE49-F238E27FC236}">
                  <a16:creationId xmlns:a16="http://schemas.microsoft.com/office/drawing/2014/main" id="{E6931C71-B5A6-4CC0-A481-9156B58F360C}"/>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grpSp>
        <p:nvGrpSpPr>
          <p:cNvPr id="113" name="Group 112">
            <a:extLst>
              <a:ext uri="{FF2B5EF4-FFF2-40B4-BE49-F238E27FC236}">
                <a16:creationId xmlns:a16="http://schemas.microsoft.com/office/drawing/2014/main" id="{8C1088EE-D7B9-45FE-BE6F-EC29EB130AEC}"/>
              </a:ext>
            </a:extLst>
          </p:cNvPr>
          <p:cNvGrpSpPr/>
          <p:nvPr userDrawn="1"/>
        </p:nvGrpSpPr>
        <p:grpSpPr>
          <a:xfrm>
            <a:off x="9832545" y="-1377716"/>
            <a:ext cx="3040758" cy="2321074"/>
            <a:chOff x="9832545" y="-1377716"/>
            <a:chExt cx="3040758" cy="2321074"/>
          </a:xfrm>
        </p:grpSpPr>
        <p:sp>
          <p:nvSpPr>
            <p:cNvPr id="114" name="Freeform: Shape 113">
              <a:extLst>
                <a:ext uri="{FF2B5EF4-FFF2-40B4-BE49-F238E27FC236}">
                  <a16:creationId xmlns:a16="http://schemas.microsoft.com/office/drawing/2014/main" id="{B6CF21A3-0368-4BDA-ADA0-9F58C34C4339}"/>
                </a:ext>
              </a:extLst>
            </p:cNvPr>
            <p:cNvSpPr/>
            <p:nvPr userDrawn="1"/>
          </p:nvSpPr>
          <p:spPr>
            <a:xfrm>
              <a:off x="9832545" y="-1364179"/>
              <a:ext cx="1597457" cy="163872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15" name="Freeform: Shape 114">
              <a:extLst>
                <a:ext uri="{FF2B5EF4-FFF2-40B4-BE49-F238E27FC236}">
                  <a16:creationId xmlns:a16="http://schemas.microsoft.com/office/drawing/2014/main" id="{67AB7DC0-649A-4A58-85C4-943145E674F7}"/>
                </a:ext>
              </a:extLst>
            </p:cNvPr>
            <p:cNvSpPr/>
            <p:nvPr userDrawn="1"/>
          </p:nvSpPr>
          <p:spPr>
            <a:xfrm>
              <a:off x="10152761" y="-1377716"/>
              <a:ext cx="2262624" cy="232107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16" name="Freeform: Shape 115">
              <a:extLst>
                <a:ext uri="{FF2B5EF4-FFF2-40B4-BE49-F238E27FC236}">
                  <a16:creationId xmlns:a16="http://schemas.microsoft.com/office/drawing/2014/main" id="{18111B05-F48C-4311-A593-9D7122393A87}"/>
                </a:ext>
              </a:extLst>
            </p:cNvPr>
            <p:cNvSpPr/>
            <p:nvPr userDrawn="1"/>
          </p:nvSpPr>
          <p:spPr>
            <a:xfrm>
              <a:off x="10812585" y="-1361974"/>
              <a:ext cx="2060718" cy="211615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grpSp>
      <p:sp>
        <p:nvSpPr>
          <p:cNvPr id="2" name="Title 1">
            <a:extLst>
              <a:ext uri="{FF2B5EF4-FFF2-40B4-BE49-F238E27FC236}">
                <a16:creationId xmlns:a16="http://schemas.microsoft.com/office/drawing/2014/main" id="{E3DB6F6C-CDE8-4F4D-819A-042D4D1B5886}"/>
              </a:ext>
            </a:extLst>
          </p:cNvPr>
          <p:cNvSpPr>
            <a:spLocks noGrp="1"/>
          </p:cNvSpPr>
          <p:nvPr>
            <p:ph type="title" hasCustomPrompt="1"/>
          </p:nvPr>
        </p:nvSpPr>
        <p:spPr/>
        <p:txBody>
          <a:bodyPr/>
          <a:lstStyle>
            <a:lvl1pPr>
              <a:defRPr/>
            </a:lvl1pPr>
          </a:lstStyle>
          <a:p>
            <a:r>
              <a:rPr lang="en-GB" noProof="0"/>
              <a:t>TITLE OF THIS SLIDE</a:t>
            </a:r>
          </a:p>
        </p:txBody>
      </p:sp>
      <p:sp>
        <p:nvSpPr>
          <p:cNvPr id="118" name="Text Placeholder 8">
            <a:extLst>
              <a:ext uri="{FF2B5EF4-FFF2-40B4-BE49-F238E27FC236}">
                <a16:creationId xmlns:a16="http://schemas.microsoft.com/office/drawing/2014/main" id="{47951364-1D4D-45D9-8E73-49B821890243}"/>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Tree>
    <p:extLst>
      <p:ext uri="{BB962C8B-B14F-4D97-AF65-F5344CB8AC3E}">
        <p14:creationId xmlns:p14="http://schemas.microsoft.com/office/powerpoint/2010/main" val="43888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0" y="3"/>
            <a:ext cx="12192000" cy="6857999"/>
          </a:xfrm>
          <a:solidFill>
            <a:schemeClr val="tx1"/>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001" b="0" i="1" baseline="0">
                <a:solidFill>
                  <a:schemeClr val="tx1">
                    <a:lumMod val="50000"/>
                    <a:lumOff val="50000"/>
                  </a:schemeClr>
                </a:solidFill>
                <a:latin typeface="+mn-lt"/>
              </a:defRPr>
            </a:lvl1pPr>
          </a:lstStyle>
          <a:p>
            <a:r>
              <a:rPr lang="en-GB" noProof="0"/>
              <a:t>Click icon below to add a video.</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66" name="Tijdelijke aanduiding voor tekst 7">
            <a:extLst>
              <a:ext uri="{FF2B5EF4-FFF2-40B4-BE49-F238E27FC236}">
                <a16:creationId xmlns:a16="http://schemas.microsoft.com/office/drawing/2014/main" id="{0C66A4D6-279D-44F3-9872-9AD683AD69C8}"/>
              </a:ext>
            </a:extLst>
          </p:cNvPr>
          <p:cNvSpPr>
            <a:spLocks noGrp="1" noChangeAspect="1"/>
          </p:cNvSpPr>
          <p:nvPr>
            <p:ph type="body" sz="quarter" idx="21" hasCustomPrompt="1"/>
          </p:nvPr>
        </p:nvSpPr>
        <p:spPr>
          <a:xfrm>
            <a:off x="1" y="2"/>
            <a:ext cx="12192000" cy="1395311"/>
          </a:xfrm>
          <a:prstGeom prst="rect">
            <a:avLst/>
          </a:prstGeom>
          <a:gradFill flip="none" rotWithShape="1">
            <a:gsLst>
              <a:gs pos="0">
                <a:schemeClr val="tx1">
                  <a:alpha val="0"/>
                </a:schemeClr>
              </a:gs>
              <a:gs pos="100000">
                <a:schemeClr val="tx1">
                  <a:alpha val="25000"/>
                </a:schemeClr>
              </a:gs>
            </a:gsLst>
            <a:lin ang="16200000" scaled="1"/>
            <a:tileRect/>
          </a:gradFill>
          <a:ln w="38100">
            <a:noFill/>
            <a:miter lim="800000"/>
          </a:ln>
        </p:spPr>
        <p:txBody>
          <a:bodyPr anchor="ctr"/>
          <a:lstStyle>
            <a:lvl1pPr marL="0" indent="0" algn="ctr">
              <a:buNone/>
              <a:defRPr sz="1001"/>
            </a:lvl1pPr>
          </a:lstStyle>
          <a:p>
            <a:pPr lvl="0"/>
            <a:r>
              <a:rPr lang="en-GB" noProof="0"/>
              <a:t>Gradient</a:t>
            </a:r>
          </a:p>
        </p:txBody>
      </p:sp>
      <p:sp>
        <p:nvSpPr>
          <p:cNvPr id="67" name="Tijdelijke aanduiding voor tekst 7">
            <a:extLst>
              <a:ext uri="{FF2B5EF4-FFF2-40B4-BE49-F238E27FC236}">
                <a16:creationId xmlns:a16="http://schemas.microsoft.com/office/drawing/2014/main" id="{AC8E8F2D-9BBC-4370-9B15-F5B153410DD6}"/>
              </a:ext>
            </a:extLst>
          </p:cNvPr>
          <p:cNvSpPr>
            <a:spLocks noGrp="1" noChangeAspect="1"/>
          </p:cNvSpPr>
          <p:nvPr>
            <p:ph type="body" sz="quarter" idx="22" hasCustomPrompt="1"/>
          </p:nvPr>
        </p:nvSpPr>
        <p:spPr>
          <a:xfrm>
            <a:off x="1" y="5462690"/>
            <a:ext cx="12192000" cy="1395311"/>
          </a:xfrm>
          <a:prstGeom prst="rect">
            <a:avLst/>
          </a:prstGeom>
          <a:gradFill>
            <a:gsLst>
              <a:gs pos="0">
                <a:schemeClr val="tx1">
                  <a:alpha val="0"/>
                </a:schemeClr>
              </a:gs>
              <a:gs pos="100000">
                <a:schemeClr val="tx1">
                  <a:alpha val="25000"/>
                </a:schemeClr>
              </a:gs>
            </a:gsLst>
            <a:lin ang="5400000" scaled="1"/>
          </a:gradFill>
          <a:ln w="38100">
            <a:noFill/>
            <a:miter lim="800000"/>
          </a:ln>
        </p:spPr>
        <p:txBody>
          <a:bodyPr anchor="ctr"/>
          <a:lstStyle>
            <a:lvl1pPr marL="0" indent="0" algn="ctr">
              <a:buNone/>
              <a:defRPr sz="1001"/>
            </a:lvl1pPr>
          </a:lstStyle>
          <a:p>
            <a:pPr lvl="0"/>
            <a:r>
              <a:rPr lang="en-GB" noProof="0"/>
              <a:t>Gradient</a:t>
            </a:r>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B83B499C-A361-446C-8A8A-0F045627556B}" type="datetime2">
              <a:rPr lang="en-GB" noProof="0" smtClean="0"/>
              <a:t>Tuesday, 02 November 2021</a:t>
            </a:fld>
            <a:endParaRPr lang="en-GB" noProof="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r>
              <a:rPr lang="en-GB" noProof="0"/>
              <a:t>Insert Footer &amp; Header</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B502C9A5-716F-45E6-800B-D4D02CE26F90}" type="slidenum">
              <a:rPr lang="en-GB" noProof="0" smtClean="0"/>
              <a:pPr/>
              <a:t>‹#›</a:t>
            </a:fld>
            <a:endParaRPr lang="en-GB" noProof="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accent2"/>
                </a:solidFill>
                <a:latin typeface="+mj-lt"/>
                <a:cs typeface="Calibri" panose="020F0502020204030204" pitchFamily="34" charset="0"/>
              </a:defRPr>
            </a:lvl1pPr>
          </a:lstStyle>
          <a:p>
            <a:pPr lvl="0"/>
            <a:r>
              <a:rPr lang="en-GB" sz="2400" noProof="0"/>
              <a:t>VIDEO</a:t>
            </a:r>
          </a:p>
        </p:txBody>
      </p:sp>
      <p:grpSp>
        <p:nvGrpSpPr>
          <p:cNvPr id="57" name="Instruction">
            <a:extLst>
              <a:ext uri="{FF2B5EF4-FFF2-40B4-BE49-F238E27FC236}">
                <a16:creationId xmlns:a16="http://schemas.microsoft.com/office/drawing/2014/main" id="{4CF3E35F-386B-4EFD-9163-D442772C8564}"/>
              </a:ext>
            </a:extLst>
          </p:cNvPr>
          <p:cNvGrpSpPr/>
          <p:nvPr userDrawn="1"/>
        </p:nvGrpSpPr>
        <p:grpSpPr>
          <a:xfrm>
            <a:off x="12389714" y="0"/>
            <a:ext cx="3183678" cy="5176544"/>
            <a:chOff x="12391601" y="0"/>
            <a:chExt cx="3183678" cy="5176544"/>
          </a:xfrm>
        </p:grpSpPr>
        <p:grpSp>
          <p:nvGrpSpPr>
            <p:cNvPr id="58" name="Video icoon">
              <a:extLst>
                <a:ext uri="{FF2B5EF4-FFF2-40B4-BE49-F238E27FC236}">
                  <a16:creationId xmlns:a16="http://schemas.microsoft.com/office/drawing/2014/main" id="{570E939F-A59D-4D1D-90D7-3E82A42D7155}"/>
                </a:ext>
              </a:extLst>
            </p:cNvPr>
            <p:cNvGrpSpPr/>
            <p:nvPr userDrawn="1"/>
          </p:nvGrpSpPr>
          <p:grpSpPr>
            <a:xfrm>
              <a:off x="12757282" y="1122460"/>
              <a:ext cx="326087" cy="328143"/>
              <a:chOff x="8066315" y="1676399"/>
              <a:chExt cx="1371600" cy="1380253"/>
            </a:xfrm>
          </p:grpSpPr>
          <p:sp>
            <p:nvSpPr>
              <p:cNvPr id="134" name="Rechthoek 133">
                <a:extLst>
                  <a:ext uri="{FF2B5EF4-FFF2-40B4-BE49-F238E27FC236}">
                    <a16:creationId xmlns:a16="http://schemas.microsoft.com/office/drawing/2014/main" id="{92993B82-7C71-4F09-A221-673235C4D078}"/>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135" name="Vrije vorm 112">
                <a:extLst>
                  <a:ext uri="{FF2B5EF4-FFF2-40B4-BE49-F238E27FC236}">
                    <a16:creationId xmlns:a16="http://schemas.microsoft.com/office/drawing/2014/main" id="{7AACF27C-2749-41FF-A44F-0F60138C0266}"/>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136" name="Vrije vorm 113">
                <a:extLst>
                  <a:ext uri="{FF2B5EF4-FFF2-40B4-BE49-F238E27FC236}">
                    <a16:creationId xmlns:a16="http://schemas.microsoft.com/office/drawing/2014/main" id="{D5FA5041-8D56-45A4-B8DA-910A8FFBC698}"/>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sp>
          <p:nvSpPr>
            <p:cNvPr id="59" name="Rechthoek 58">
              <a:extLst>
                <a:ext uri="{FF2B5EF4-FFF2-40B4-BE49-F238E27FC236}">
                  <a16:creationId xmlns:a16="http://schemas.microsoft.com/office/drawing/2014/main" id="{39B593AC-B433-4686-89FF-58BE8C6A11A1}"/>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video</a:t>
              </a:r>
            </a:p>
          </p:txBody>
        </p:sp>
        <p:sp>
          <p:nvSpPr>
            <p:cNvPr id="60" name="Ovaal 59">
              <a:extLst>
                <a:ext uri="{FF2B5EF4-FFF2-40B4-BE49-F238E27FC236}">
                  <a16:creationId xmlns:a16="http://schemas.microsoft.com/office/drawing/2014/main" id="{D764F725-D670-448D-8C89-0988954DC26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61" name="Rechte verbindingslijn 60">
              <a:extLst>
                <a:ext uri="{FF2B5EF4-FFF2-40B4-BE49-F238E27FC236}">
                  <a16:creationId xmlns:a16="http://schemas.microsoft.com/office/drawing/2014/main" id="{5A235B6A-7CA1-4D3B-A4A3-1889D489D31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62" name="Rechte verbindingslijn 61">
              <a:extLst>
                <a:ext uri="{FF2B5EF4-FFF2-40B4-BE49-F238E27FC236}">
                  <a16:creationId xmlns:a16="http://schemas.microsoft.com/office/drawing/2014/main" id="{C33F4BB7-16FE-4DA3-B7BF-5A6DA5E2DB6C}"/>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3" name="Rechthoek 62">
              <a:extLst>
                <a:ext uri="{FF2B5EF4-FFF2-40B4-BE49-F238E27FC236}">
                  <a16:creationId xmlns:a16="http://schemas.microsoft.com/office/drawing/2014/main" id="{DA1D69DE-C174-4AD2-B848-CA9FDE97F7E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image/video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video.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21270837-8852-4E4E-BCE0-B9B6245A0370}"/>
                </a:ext>
              </a:extLst>
            </p:cNvPr>
            <p:cNvGrpSpPr/>
            <p:nvPr userDrawn="1"/>
          </p:nvGrpSpPr>
          <p:grpSpPr>
            <a:xfrm>
              <a:off x="12396764" y="4275388"/>
              <a:ext cx="3178515" cy="901156"/>
              <a:chOff x="12396764" y="4439101"/>
              <a:chExt cx="3178515" cy="901156"/>
            </a:xfrm>
          </p:grpSpPr>
          <p:grpSp>
            <p:nvGrpSpPr>
              <p:cNvPr id="129" name="Meer informatie">
                <a:extLst>
                  <a:ext uri="{FF2B5EF4-FFF2-40B4-BE49-F238E27FC236}">
                    <a16:creationId xmlns:a16="http://schemas.microsoft.com/office/drawing/2014/main" id="{340353B9-8E96-463C-97B8-6670CD2C4E4C}"/>
                  </a:ext>
                </a:extLst>
              </p:cNvPr>
              <p:cNvGrpSpPr/>
              <p:nvPr userDrawn="1"/>
            </p:nvGrpSpPr>
            <p:grpSpPr>
              <a:xfrm>
                <a:off x="12396764" y="4556984"/>
                <a:ext cx="3178515" cy="783273"/>
                <a:chOff x="-3741486" y="3386444"/>
                <a:chExt cx="3178515" cy="783273"/>
              </a:xfrm>
            </p:grpSpPr>
            <p:sp>
              <p:nvSpPr>
                <p:cNvPr id="131" name="Freeform 101">
                  <a:extLst>
                    <a:ext uri="{FF2B5EF4-FFF2-40B4-BE49-F238E27FC236}">
                      <a16:creationId xmlns:a16="http://schemas.microsoft.com/office/drawing/2014/main" id="{481037E4-B6DE-489E-8F77-07E674C00F81}"/>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132" name="Rechthoek 131">
                  <a:extLst>
                    <a:ext uri="{FF2B5EF4-FFF2-40B4-BE49-F238E27FC236}">
                      <a16:creationId xmlns:a16="http://schemas.microsoft.com/office/drawing/2014/main" id="{D63FA54E-11FA-436B-BDA8-0BA09021AC8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133" name="Rechte verbindingslijn 132">
                  <a:extLst>
                    <a:ext uri="{FF2B5EF4-FFF2-40B4-BE49-F238E27FC236}">
                      <a16:creationId xmlns:a16="http://schemas.microsoft.com/office/drawing/2014/main" id="{02F62BF5-3E3C-4FC1-A2AE-E3ED5A5BD284}"/>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cxnSp>
            <p:nvCxnSpPr>
              <p:cNvPr id="130" name="Rechte verbindingslijn 129">
                <a:extLst>
                  <a:ext uri="{FF2B5EF4-FFF2-40B4-BE49-F238E27FC236}">
                    <a16:creationId xmlns:a16="http://schemas.microsoft.com/office/drawing/2014/main" id="{9DFF8AE5-7495-42E2-BFC9-483C6489FAAF}"/>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grpSp>
        <p:sp>
          <p:nvSpPr>
            <p:cNvPr id="65" name="Ovaal 64">
              <a:extLst>
                <a:ext uri="{FF2B5EF4-FFF2-40B4-BE49-F238E27FC236}">
                  <a16:creationId xmlns:a16="http://schemas.microsoft.com/office/drawing/2014/main" id="{C0DBB54E-F022-4785-AA29-6A5A04601574}"/>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68" name="Rechthoek 67">
              <a:extLst>
                <a:ext uri="{FF2B5EF4-FFF2-40B4-BE49-F238E27FC236}">
                  <a16:creationId xmlns:a16="http://schemas.microsoft.com/office/drawing/2014/main" id="{A97228DE-B4BF-4557-B097-4A65FD0C624F}"/>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video</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1" name="Groep 100">
              <a:extLst>
                <a:ext uri="{FF2B5EF4-FFF2-40B4-BE49-F238E27FC236}">
                  <a16:creationId xmlns:a16="http://schemas.microsoft.com/office/drawing/2014/main" id="{8A7B0C63-105C-459D-B124-72066273DE20}"/>
                </a:ext>
              </a:extLst>
            </p:cNvPr>
            <p:cNvGrpSpPr/>
            <p:nvPr userDrawn="1"/>
          </p:nvGrpSpPr>
          <p:grpSpPr>
            <a:xfrm>
              <a:off x="12757282" y="2184550"/>
              <a:ext cx="825500" cy="209550"/>
              <a:chOff x="13504624" y="2482850"/>
              <a:chExt cx="825500" cy="209550"/>
            </a:xfrm>
          </p:grpSpPr>
          <p:sp>
            <p:nvSpPr>
              <p:cNvPr id="126" name="Rechthoek 125">
                <a:extLst>
                  <a:ext uri="{FF2B5EF4-FFF2-40B4-BE49-F238E27FC236}">
                    <a16:creationId xmlns:a16="http://schemas.microsoft.com/office/drawing/2014/main" id="{C5789412-2691-42E4-9696-E0C0E38C2ED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Insert</a:t>
                </a:r>
              </a:p>
            </p:txBody>
          </p:sp>
          <p:cxnSp>
            <p:nvCxnSpPr>
              <p:cNvPr id="127" name="Rechte verbindingslijn 126">
                <a:extLst>
                  <a:ext uri="{FF2B5EF4-FFF2-40B4-BE49-F238E27FC236}">
                    <a16:creationId xmlns:a16="http://schemas.microsoft.com/office/drawing/2014/main" id="{9D479B1B-53D2-4838-A075-59DB3013BAE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8" name="Gelijkbenige driehoek 127">
                <a:extLst>
                  <a:ext uri="{FF2B5EF4-FFF2-40B4-BE49-F238E27FC236}">
                    <a16:creationId xmlns:a16="http://schemas.microsoft.com/office/drawing/2014/main" id="{0C9C97F8-A2DE-47C4-A8C2-7931B879802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sp>
          <p:nvSpPr>
            <p:cNvPr id="102" name="Ovaal 101">
              <a:extLst>
                <a:ext uri="{FF2B5EF4-FFF2-40B4-BE49-F238E27FC236}">
                  <a16:creationId xmlns:a16="http://schemas.microsoft.com/office/drawing/2014/main" id="{FB2BD68E-DA64-4E69-9699-E3D094DC2D3C}"/>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3" name="Rechthoek 102">
              <a:extLst>
                <a:ext uri="{FF2B5EF4-FFF2-40B4-BE49-F238E27FC236}">
                  <a16:creationId xmlns:a16="http://schemas.microsoft.com/office/drawing/2014/main" id="{4C13EFF5-1B86-499E-BE21-6E14A42C7DDA}"/>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To scale or drag the video, go to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‘Video Tools - Format’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and click on</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the button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‘Crop’</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Scale the video with the spheres and scale the video frame with the corners.</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04" name="Rechte verbindingslijn 103">
              <a:extLst>
                <a:ext uri="{FF2B5EF4-FFF2-40B4-BE49-F238E27FC236}">
                  <a16:creationId xmlns:a16="http://schemas.microsoft.com/office/drawing/2014/main" id="{C4D98987-2B0C-4468-B820-CAD2BB3710A7}"/>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09" name="Groep 108">
              <a:extLst>
                <a:ext uri="{FF2B5EF4-FFF2-40B4-BE49-F238E27FC236}">
                  <a16:creationId xmlns:a16="http://schemas.microsoft.com/office/drawing/2014/main" id="{107DB45F-55D7-4520-80ED-C804ED79FF4A}"/>
                </a:ext>
              </a:extLst>
            </p:cNvPr>
            <p:cNvGrpSpPr/>
            <p:nvPr userDrawn="1"/>
          </p:nvGrpSpPr>
          <p:grpSpPr>
            <a:xfrm>
              <a:off x="12696514" y="3527144"/>
              <a:ext cx="514284" cy="612918"/>
              <a:chOff x="12682980" y="3403241"/>
              <a:chExt cx="622284" cy="741632"/>
            </a:xfrm>
          </p:grpSpPr>
          <p:grpSp>
            <p:nvGrpSpPr>
              <p:cNvPr id="110" name="Groep 109">
                <a:extLst>
                  <a:ext uri="{FF2B5EF4-FFF2-40B4-BE49-F238E27FC236}">
                    <a16:creationId xmlns:a16="http://schemas.microsoft.com/office/drawing/2014/main" id="{D6846186-950A-48B7-B711-4ABBB27FAD98}"/>
                  </a:ext>
                </a:extLst>
              </p:cNvPr>
              <p:cNvGrpSpPr/>
              <p:nvPr userDrawn="1"/>
            </p:nvGrpSpPr>
            <p:grpSpPr>
              <a:xfrm>
                <a:off x="12771568" y="3403241"/>
                <a:ext cx="467138" cy="448489"/>
                <a:chOff x="12782195" y="3403241"/>
                <a:chExt cx="467138" cy="448489"/>
              </a:xfrm>
            </p:grpSpPr>
            <p:grpSp>
              <p:nvGrpSpPr>
                <p:cNvPr id="113" name="Groep 112">
                  <a:extLst>
                    <a:ext uri="{FF2B5EF4-FFF2-40B4-BE49-F238E27FC236}">
                      <a16:creationId xmlns:a16="http://schemas.microsoft.com/office/drawing/2014/main" id="{79F3C883-894A-4CB8-9A3E-6A594B0C8FBD}"/>
                    </a:ext>
                  </a:extLst>
                </p:cNvPr>
                <p:cNvGrpSpPr/>
                <p:nvPr userDrawn="1"/>
              </p:nvGrpSpPr>
              <p:grpSpPr>
                <a:xfrm>
                  <a:off x="12782195" y="3403241"/>
                  <a:ext cx="412967" cy="393907"/>
                  <a:chOff x="13554906" y="3320109"/>
                  <a:chExt cx="443906" cy="423419"/>
                </a:xfrm>
              </p:grpSpPr>
              <p:grpSp>
                <p:nvGrpSpPr>
                  <p:cNvPr id="120" name="Groep 119">
                    <a:extLst>
                      <a:ext uri="{FF2B5EF4-FFF2-40B4-BE49-F238E27FC236}">
                        <a16:creationId xmlns:a16="http://schemas.microsoft.com/office/drawing/2014/main" id="{C7DCA361-103B-4D24-9FEB-E4622F08F27A}"/>
                      </a:ext>
                    </a:extLst>
                  </p:cNvPr>
                  <p:cNvGrpSpPr/>
                  <p:nvPr userDrawn="1"/>
                </p:nvGrpSpPr>
                <p:grpSpPr>
                  <a:xfrm>
                    <a:off x="13554906" y="3320109"/>
                    <a:ext cx="443906" cy="423419"/>
                    <a:chOff x="12909684" y="1276143"/>
                    <a:chExt cx="443906" cy="423419"/>
                  </a:xfrm>
                </p:grpSpPr>
                <p:sp>
                  <p:nvSpPr>
                    <p:cNvPr id="123" name="Rechthoek 122">
                      <a:extLst>
                        <a:ext uri="{FF2B5EF4-FFF2-40B4-BE49-F238E27FC236}">
                          <a16:creationId xmlns:a16="http://schemas.microsoft.com/office/drawing/2014/main" id="{1C0C56D3-2756-464B-8273-471828BCD5B7}"/>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CF9899F7-4C30-44FA-81EB-86ECFF06296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25" name="Ovaal 124">
                      <a:extLst>
                        <a:ext uri="{FF2B5EF4-FFF2-40B4-BE49-F238E27FC236}">
                          <a16:creationId xmlns:a16="http://schemas.microsoft.com/office/drawing/2014/main" id="{5BA7ADB8-4EF3-474E-A650-71AE7B8D52D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pic>
                <p:nvPicPr>
                  <p:cNvPr id="121" name="Afbeelding 120">
                    <a:extLst>
                      <a:ext uri="{FF2B5EF4-FFF2-40B4-BE49-F238E27FC236}">
                        <a16:creationId xmlns:a16="http://schemas.microsoft.com/office/drawing/2014/main" id="{8A0FFD16-885C-43E7-8D9E-D3B78F279AB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2" name="Afbeelding 121">
                    <a:extLst>
                      <a:ext uri="{FF2B5EF4-FFF2-40B4-BE49-F238E27FC236}">
                        <a16:creationId xmlns:a16="http://schemas.microsoft.com/office/drawing/2014/main" id="{423E0411-FE32-4264-B26C-4646DA38238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14" name="Groep 113">
                  <a:extLst>
                    <a:ext uri="{FF2B5EF4-FFF2-40B4-BE49-F238E27FC236}">
                      <a16:creationId xmlns:a16="http://schemas.microsoft.com/office/drawing/2014/main" id="{6DCEE14E-B20B-4889-9B8D-32F9386AC97B}"/>
                    </a:ext>
                  </a:extLst>
                </p:cNvPr>
                <p:cNvGrpSpPr/>
                <p:nvPr userDrawn="1"/>
              </p:nvGrpSpPr>
              <p:grpSpPr>
                <a:xfrm>
                  <a:off x="13103513" y="3705268"/>
                  <a:ext cx="145820" cy="146462"/>
                  <a:chOff x="13096169" y="3602278"/>
                  <a:chExt cx="145820" cy="146462"/>
                </a:xfrm>
              </p:grpSpPr>
              <p:sp>
                <p:nvSpPr>
                  <p:cNvPr id="118" name="Rechthoek 117">
                    <a:extLst>
                      <a:ext uri="{FF2B5EF4-FFF2-40B4-BE49-F238E27FC236}">
                        <a16:creationId xmlns:a16="http://schemas.microsoft.com/office/drawing/2014/main" id="{4EF52D9C-DB35-4680-9FB5-E8E40D2BB1C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19" name="Rechthoek 118">
                    <a:extLst>
                      <a:ext uri="{FF2B5EF4-FFF2-40B4-BE49-F238E27FC236}">
                        <a16:creationId xmlns:a16="http://schemas.microsoft.com/office/drawing/2014/main" id="{E8B5E431-D196-4C6E-BFCA-657FE3AEE95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115" name="Groep 114">
                  <a:extLst>
                    <a:ext uri="{FF2B5EF4-FFF2-40B4-BE49-F238E27FC236}">
                      <a16:creationId xmlns:a16="http://schemas.microsoft.com/office/drawing/2014/main" id="{6DE45291-D09A-418A-8943-99CC3EE8B97A}"/>
                    </a:ext>
                  </a:extLst>
                </p:cNvPr>
                <p:cNvGrpSpPr/>
                <p:nvPr userDrawn="1"/>
              </p:nvGrpSpPr>
              <p:grpSpPr>
                <a:xfrm rot="10800000">
                  <a:off x="13061402" y="3665637"/>
                  <a:ext cx="145820" cy="146462"/>
                  <a:chOff x="13096169" y="3602278"/>
                  <a:chExt cx="145820" cy="146462"/>
                </a:xfrm>
              </p:grpSpPr>
              <p:sp>
                <p:nvSpPr>
                  <p:cNvPr id="116" name="Rechthoek 115">
                    <a:extLst>
                      <a:ext uri="{FF2B5EF4-FFF2-40B4-BE49-F238E27FC236}">
                        <a16:creationId xmlns:a16="http://schemas.microsoft.com/office/drawing/2014/main" id="{394325A2-D460-4749-9C0B-D93BA0BB2E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17" name="Rechthoek 116">
                    <a:extLst>
                      <a:ext uri="{FF2B5EF4-FFF2-40B4-BE49-F238E27FC236}">
                        <a16:creationId xmlns:a16="http://schemas.microsoft.com/office/drawing/2014/main" id="{0553DC24-C341-4C5C-BBF9-91CDCDB84D8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111" name="Rechthoek 110">
                <a:extLst>
                  <a:ext uri="{FF2B5EF4-FFF2-40B4-BE49-F238E27FC236}">
                    <a16:creationId xmlns:a16="http://schemas.microsoft.com/office/drawing/2014/main" id="{E53C5021-2CBB-4A33-9EDF-82C13DD8A385}"/>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1"/>
                  </a:spcBef>
                  <a:spcAft>
                    <a:spcPts val="601"/>
                  </a:spcAft>
                </a:pPr>
                <a:r>
                  <a:rPr lang="en-GB" sz="900" b="0" noProof="0">
                    <a:solidFill>
                      <a:schemeClr val="tx1"/>
                    </a:solidFill>
                    <a:latin typeface="Arial" panose="020B0604020202020204" pitchFamily="34" charset="0"/>
                    <a:cs typeface="Arial" panose="020B0604020202020204" pitchFamily="34" charset="0"/>
                  </a:rPr>
                  <a:t>Crop</a:t>
                </a:r>
              </a:p>
            </p:txBody>
          </p:sp>
          <p:sp>
            <p:nvSpPr>
              <p:cNvPr id="112" name="Gelijkbenige driehoek 111">
                <a:extLst>
                  <a:ext uri="{FF2B5EF4-FFF2-40B4-BE49-F238E27FC236}">
                    <a16:creationId xmlns:a16="http://schemas.microsoft.com/office/drawing/2014/main" id="{1F68F9B4-E2E8-4FD6-909B-699BC9DE9BD4}"/>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55" name="Tijdelijke aanduiding voor tekst 20">
            <a:extLst>
              <a:ext uri="{FF2B5EF4-FFF2-40B4-BE49-F238E27FC236}">
                <a16:creationId xmlns:a16="http://schemas.microsoft.com/office/drawing/2014/main" id="{04B6D99E-E3FA-488B-A130-789419E04768}"/>
              </a:ext>
            </a:extLst>
          </p:cNvPr>
          <p:cNvSpPr>
            <a:spLocks noGrp="1"/>
          </p:cNvSpPr>
          <p:nvPr>
            <p:ph type="body" sz="quarter" idx="20" hasCustomPrompt="1"/>
          </p:nvPr>
        </p:nvSpPr>
        <p:spPr>
          <a:xfrm>
            <a:off x="398706" y="308237"/>
            <a:ext cx="989033" cy="264467"/>
          </a:xfrm>
          <a:prstGeom prst="rect">
            <a:avLst/>
          </a:prstGeom>
          <a:blipFill>
            <a:blip r:embed="rId4"/>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8" name="Title 7">
            <a:extLst>
              <a:ext uri="{FF2B5EF4-FFF2-40B4-BE49-F238E27FC236}">
                <a16:creationId xmlns:a16="http://schemas.microsoft.com/office/drawing/2014/main" id="{110CE72F-CC63-43FC-B3F6-AB1A5AD5F9F7}"/>
              </a:ext>
            </a:extLst>
          </p:cNvPr>
          <p:cNvSpPr>
            <a:spLocks noGrp="1"/>
          </p:cNvSpPr>
          <p:nvPr>
            <p:ph type="title" hasCustomPrompt="1"/>
          </p:nvPr>
        </p:nvSpPr>
        <p:spPr/>
        <p:txBody>
          <a:bodyPr/>
          <a:lstStyle>
            <a:lvl1pPr>
              <a:defRPr>
                <a:solidFill>
                  <a:schemeClr val="bg1"/>
                </a:solidFill>
              </a:defRPr>
            </a:lvl1pPr>
          </a:lstStyle>
          <a:p>
            <a:r>
              <a:rPr lang="en-GB" noProof="0"/>
              <a:t>TITLE OF THIS VIDEO</a:t>
            </a:r>
          </a:p>
        </p:txBody>
      </p:sp>
      <p:sp>
        <p:nvSpPr>
          <p:cNvPr id="175" name="Text Placeholder 8">
            <a:extLst>
              <a:ext uri="{FF2B5EF4-FFF2-40B4-BE49-F238E27FC236}">
                <a16:creationId xmlns:a16="http://schemas.microsoft.com/office/drawing/2014/main" id="{2AFB5ADC-FEAF-46FB-B0E1-89E5295B654C}"/>
              </a:ext>
            </a:extLst>
          </p:cNvPr>
          <p:cNvSpPr>
            <a:spLocks noGrp="1"/>
          </p:cNvSpPr>
          <p:nvPr>
            <p:ph type="body" sz="quarter" idx="23" hasCustomPrompt="1"/>
          </p:nvPr>
        </p:nvSpPr>
        <p:spPr>
          <a:xfrm>
            <a:off x="401086" y="6497638"/>
            <a:ext cx="1503913" cy="36036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bg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grpSp>
        <p:nvGrpSpPr>
          <p:cNvPr id="176" name="INSTRUCTION">
            <a:extLst>
              <a:ext uri="{FF2B5EF4-FFF2-40B4-BE49-F238E27FC236}">
                <a16:creationId xmlns:a16="http://schemas.microsoft.com/office/drawing/2014/main" id="{35946259-A724-448D-8FEC-C6BE6525C93B}"/>
              </a:ext>
            </a:extLst>
          </p:cNvPr>
          <p:cNvGrpSpPr/>
          <p:nvPr userDrawn="1"/>
        </p:nvGrpSpPr>
        <p:grpSpPr>
          <a:xfrm>
            <a:off x="-3437547" y="1434"/>
            <a:ext cx="3194765" cy="6470299"/>
            <a:chOff x="-3437547" y="1434"/>
            <a:chExt cx="3194765" cy="6470299"/>
          </a:xfrm>
        </p:grpSpPr>
        <p:cxnSp>
          <p:nvCxnSpPr>
            <p:cNvPr id="177" name="Rechte verbindingslijn 146">
              <a:extLst>
                <a:ext uri="{FF2B5EF4-FFF2-40B4-BE49-F238E27FC236}">
                  <a16:creationId xmlns:a16="http://schemas.microsoft.com/office/drawing/2014/main" id="{2D009AB6-CF73-4494-A950-A003BB1C3526}"/>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78" name="Ovaal 221">
              <a:extLst>
                <a:ext uri="{FF2B5EF4-FFF2-40B4-BE49-F238E27FC236}">
                  <a16:creationId xmlns:a16="http://schemas.microsoft.com/office/drawing/2014/main" id="{D27BCBCA-47FA-464F-9B9B-B53CBB2EAD3C}"/>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9" name="Ovaal 222">
              <a:extLst>
                <a:ext uri="{FF2B5EF4-FFF2-40B4-BE49-F238E27FC236}">
                  <a16:creationId xmlns:a16="http://schemas.microsoft.com/office/drawing/2014/main" id="{9A4C58EC-9351-4E59-9C6E-0523879249CB}"/>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80" name="Ovaal 224">
              <a:extLst>
                <a:ext uri="{FF2B5EF4-FFF2-40B4-BE49-F238E27FC236}">
                  <a16:creationId xmlns:a16="http://schemas.microsoft.com/office/drawing/2014/main" id="{1104A95E-FE72-40A8-88A1-87A3E79C0731}"/>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1" name="Ovaal 225">
              <a:extLst>
                <a:ext uri="{FF2B5EF4-FFF2-40B4-BE49-F238E27FC236}">
                  <a16:creationId xmlns:a16="http://schemas.microsoft.com/office/drawing/2014/main" id="{A313189E-6FB4-4F9C-BDF3-68933B5CCD1F}"/>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82" name="Meer informatie">
              <a:extLst>
                <a:ext uri="{FF2B5EF4-FFF2-40B4-BE49-F238E27FC236}">
                  <a16:creationId xmlns:a16="http://schemas.microsoft.com/office/drawing/2014/main" id="{6B58680C-F009-46FC-9781-A3110F6A9662}"/>
                </a:ext>
              </a:extLst>
            </p:cNvPr>
            <p:cNvGrpSpPr/>
            <p:nvPr userDrawn="1"/>
          </p:nvGrpSpPr>
          <p:grpSpPr>
            <a:xfrm>
              <a:off x="-3421298" y="5676071"/>
              <a:ext cx="3178515" cy="795662"/>
              <a:chOff x="-3741486" y="3387723"/>
              <a:chExt cx="3178515" cy="795662"/>
            </a:xfrm>
          </p:grpSpPr>
          <p:sp>
            <p:nvSpPr>
              <p:cNvPr id="246" name="Freeform 101">
                <a:extLst>
                  <a:ext uri="{FF2B5EF4-FFF2-40B4-BE49-F238E27FC236}">
                    <a16:creationId xmlns:a16="http://schemas.microsoft.com/office/drawing/2014/main" id="{2E3100B5-E24D-4709-9B1B-5E05CDFB7952}"/>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47" name="Rechthoek 291">
                <a:extLst>
                  <a:ext uri="{FF2B5EF4-FFF2-40B4-BE49-F238E27FC236}">
                    <a16:creationId xmlns:a16="http://schemas.microsoft.com/office/drawing/2014/main" id="{D534B898-82D6-48AE-94F6-0C086C69845E}"/>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48" name="Rechte verbindingslijn 292">
                <a:extLst>
                  <a:ext uri="{FF2B5EF4-FFF2-40B4-BE49-F238E27FC236}">
                    <a16:creationId xmlns:a16="http://schemas.microsoft.com/office/drawing/2014/main" id="{ED468C17-09B1-419B-8BCB-189D927CB81A}"/>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83" name="Rechthoek 227">
              <a:extLst>
                <a:ext uri="{FF2B5EF4-FFF2-40B4-BE49-F238E27FC236}">
                  <a16:creationId xmlns:a16="http://schemas.microsoft.com/office/drawing/2014/main" id="{BAEB4228-426B-46D3-AA53-08A6E6AF9DB0}"/>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84" name="Ovaal 228">
              <a:extLst>
                <a:ext uri="{FF2B5EF4-FFF2-40B4-BE49-F238E27FC236}">
                  <a16:creationId xmlns:a16="http://schemas.microsoft.com/office/drawing/2014/main" id="{4845547D-4DFA-48CC-B8B1-A0A18CC98CB0}"/>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5" name="Rechte verbindingslijn 229">
              <a:extLst>
                <a:ext uri="{FF2B5EF4-FFF2-40B4-BE49-F238E27FC236}">
                  <a16:creationId xmlns:a16="http://schemas.microsoft.com/office/drawing/2014/main" id="{D76A622E-AFA1-4B16-BC67-CA8A543720E5}"/>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86" name="Groep 230">
              <a:extLst>
                <a:ext uri="{FF2B5EF4-FFF2-40B4-BE49-F238E27FC236}">
                  <a16:creationId xmlns:a16="http://schemas.microsoft.com/office/drawing/2014/main" id="{EF3A40A3-9C4A-4080-9599-74AC4CAE7500}"/>
                </a:ext>
              </a:extLst>
            </p:cNvPr>
            <p:cNvGrpSpPr/>
            <p:nvPr userDrawn="1"/>
          </p:nvGrpSpPr>
          <p:grpSpPr>
            <a:xfrm>
              <a:off x="-3437547" y="349413"/>
              <a:ext cx="2933825" cy="558875"/>
              <a:chOff x="-3419346" y="368233"/>
              <a:chExt cx="3904920" cy="743862"/>
            </a:xfrm>
          </p:grpSpPr>
          <p:sp>
            <p:nvSpPr>
              <p:cNvPr id="194" name="Rechthoek 238">
                <a:extLst>
                  <a:ext uri="{FF2B5EF4-FFF2-40B4-BE49-F238E27FC236}">
                    <a16:creationId xmlns:a16="http://schemas.microsoft.com/office/drawing/2014/main" id="{FE024D4A-7C03-4C94-A116-5730F020622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95" name="Rechte verbindingslijn 239">
                <a:extLst>
                  <a:ext uri="{FF2B5EF4-FFF2-40B4-BE49-F238E27FC236}">
                    <a16:creationId xmlns:a16="http://schemas.microsoft.com/office/drawing/2014/main" id="{C4330297-B0FA-473C-9C41-F9A5C7ECBCB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240">
                <a:extLst>
                  <a:ext uri="{FF2B5EF4-FFF2-40B4-BE49-F238E27FC236}">
                    <a16:creationId xmlns:a16="http://schemas.microsoft.com/office/drawing/2014/main" id="{DE7F836B-BDB5-4BF8-B586-8A6704E0423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7" name="Rechthoek 241">
                <a:extLst>
                  <a:ext uri="{FF2B5EF4-FFF2-40B4-BE49-F238E27FC236}">
                    <a16:creationId xmlns:a16="http://schemas.microsoft.com/office/drawing/2014/main" id="{04524E9E-7275-4EFD-9178-5C9F62DDF968}"/>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98" name="Groep 242">
                <a:extLst>
                  <a:ext uri="{FF2B5EF4-FFF2-40B4-BE49-F238E27FC236}">
                    <a16:creationId xmlns:a16="http://schemas.microsoft.com/office/drawing/2014/main" id="{7474B5C7-DA73-405C-8CD3-7F62D895BA8E}"/>
                  </a:ext>
                </a:extLst>
              </p:cNvPr>
              <p:cNvGrpSpPr/>
              <p:nvPr userDrawn="1"/>
            </p:nvGrpSpPr>
            <p:grpSpPr>
              <a:xfrm>
                <a:off x="-3002834" y="720303"/>
                <a:ext cx="182598" cy="143759"/>
                <a:chOff x="-3310843" y="700986"/>
                <a:chExt cx="182598" cy="143759"/>
              </a:xfrm>
            </p:grpSpPr>
            <p:grpSp>
              <p:nvGrpSpPr>
                <p:cNvPr id="237" name="Groep 281">
                  <a:extLst>
                    <a:ext uri="{FF2B5EF4-FFF2-40B4-BE49-F238E27FC236}">
                      <a16:creationId xmlns:a16="http://schemas.microsoft.com/office/drawing/2014/main" id="{BB4183F6-B4D2-481B-94A3-49636C51A04A}"/>
                    </a:ext>
                  </a:extLst>
                </p:cNvPr>
                <p:cNvGrpSpPr/>
                <p:nvPr userDrawn="1"/>
              </p:nvGrpSpPr>
              <p:grpSpPr>
                <a:xfrm>
                  <a:off x="-3310843" y="700986"/>
                  <a:ext cx="182598" cy="143759"/>
                  <a:chOff x="-3310843" y="700986"/>
                  <a:chExt cx="182598" cy="143759"/>
                </a:xfrm>
              </p:grpSpPr>
              <p:cxnSp>
                <p:nvCxnSpPr>
                  <p:cNvPr id="241" name="Rechte verbindingslijn 285">
                    <a:extLst>
                      <a:ext uri="{FF2B5EF4-FFF2-40B4-BE49-F238E27FC236}">
                        <a16:creationId xmlns:a16="http://schemas.microsoft.com/office/drawing/2014/main" id="{C2FA79CF-56F2-401C-A5CA-8C5DC0C0D14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42" name="Rechte verbindingslijn 286">
                    <a:extLst>
                      <a:ext uri="{FF2B5EF4-FFF2-40B4-BE49-F238E27FC236}">
                        <a16:creationId xmlns:a16="http://schemas.microsoft.com/office/drawing/2014/main" id="{7CD2BD0A-9E0D-4AA1-B3F6-C698A0B1DC06}"/>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3" name="Rechte verbindingslijn 287">
                    <a:extLst>
                      <a:ext uri="{FF2B5EF4-FFF2-40B4-BE49-F238E27FC236}">
                        <a16:creationId xmlns:a16="http://schemas.microsoft.com/office/drawing/2014/main" id="{17123F55-5570-44AD-8EBA-090EA45C2EE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44" name="Rechte verbindingslijn 288">
                    <a:extLst>
                      <a:ext uri="{FF2B5EF4-FFF2-40B4-BE49-F238E27FC236}">
                        <a16:creationId xmlns:a16="http://schemas.microsoft.com/office/drawing/2014/main" id="{8EADBD9C-80D4-4D43-BBF8-3EEC6F9EC6A9}"/>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45" name="Rechte verbindingslijn 289">
                    <a:extLst>
                      <a:ext uri="{FF2B5EF4-FFF2-40B4-BE49-F238E27FC236}">
                        <a16:creationId xmlns:a16="http://schemas.microsoft.com/office/drawing/2014/main" id="{2706607E-26BB-4E6C-B06E-9E10F4C862E2}"/>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8" name="Groep 282">
                  <a:extLst>
                    <a:ext uri="{FF2B5EF4-FFF2-40B4-BE49-F238E27FC236}">
                      <a16:creationId xmlns:a16="http://schemas.microsoft.com/office/drawing/2014/main" id="{00B33408-D63C-48A9-8C67-ADE6327B659E}"/>
                    </a:ext>
                  </a:extLst>
                </p:cNvPr>
                <p:cNvGrpSpPr/>
                <p:nvPr userDrawn="1"/>
              </p:nvGrpSpPr>
              <p:grpSpPr>
                <a:xfrm flipH="1">
                  <a:off x="-3310774" y="735854"/>
                  <a:ext cx="88801" cy="72568"/>
                  <a:chOff x="-2091059" y="1395403"/>
                  <a:chExt cx="157316" cy="128558"/>
                </a:xfrm>
              </p:grpSpPr>
              <p:sp>
                <p:nvSpPr>
                  <p:cNvPr id="239" name="Rechthoek 283">
                    <a:extLst>
                      <a:ext uri="{FF2B5EF4-FFF2-40B4-BE49-F238E27FC236}">
                        <a16:creationId xmlns:a16="http://schemas.microsoft.com/office/drawing/2014/main" id="{87F991BA-7FF8-4DA7-AA8F-B1A7E10A5C9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40" name="Pijl: punthaak 284">
                    <a:extLst>
                      <a:ext uri="{FF2B5EF4-FFF2-40B4-BE49-F238E27FC236}">
                        <a16:creationId xmlns:a16="http://schemas.microsoft.com/office/drawing/2014/main" id="{976BB197-19ED-442A-8A02-37A6D12614F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99" name="Groep 243">
                <a:extLst>
                  <a:ext uri="{FF2B5EF4-FFF2-40B4-BE49-F238E27FC236}">
                    <a16:creationId xmlns:a16="http://schemas.microsoft.com/office/drawing/2014/main" id="{546C73F2-922B-4CC1-965B-D3727927D913}"/>
                  </a:ext>
                </a:extLst>
              </p:cNvPr>
              <p:cNvGrpSpPr/>
              <p:nvPr userDrawn="1"/>
            </p:nvGrpSpPr>
            <p:grpSpPr>
              <a:xfrm>
                <a:off x="-3326107" y="720303"/>
                <a:ext cx="182598" cy="143759"/>
                <a:chOff x="-3634116" y="700986"/>
                <a:chExt cx="182598" cy="143759"/>
              </a:xfrm>
            </p:grpSpPr>
            <p:grpSp>
              <p:nvGrpSpPr>
                <p:cNvPr id="228" name="Groep 272">
                  <a:extLst>
                    <a:ext uri="{FF2B5EF4-FFF2-40B4-BE49-F238E27FC236}">
                      <a16:creationId xmlns:a16="http://schemas.microsoft.com/office/drawing/2014/main" id="{8BB6DFCB-8593-476F-972E-E331FC4670CE}"/>
                    </a:ext>
                  </a:extLst>
                </p:cNvPr>
                <p:cNvGrpSpPr/>
                <p:nvPr userDrawn="1"/>
              </p:nvGrpSpPr>
              <p:grpSpPr>
                <a:xfrm>
                  <a:off x="-3634116" y="700986"/>
                  <a:ext cx="182598" cy="143759"/>
                  <a:chOff x="-3634116" y="700986"/>
                  <a:chExt cx="182598" cy="143759"/>
                </a:xfrm>
              </p:grpSpPr>
              <p:cxnSp>
                <p:nvCxnSpPr>
                  <p:cNvPr id="232" name="Rechte verbindingslijn 276">
                    <a:extLst>
                      <a:ext uri="{FF2B5EF4-FFF2-40B4-BE49-F238E27FC236}">
                        <a16:creationId xmlns:a16="http://schemas.microsoft.com/office/drawing/2014/main" id="{D3C6807A-FF23-49D0-942E-92E97F39E030}"/>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3" name="Rechte verbindingslijn 277">
                    <a:extLst>
                      <a:ext uri="{FF2B5EF4-FFF2-40B4-BE49-F238E27FC236}">
                        <a16:creationId xmlns:a16="http://schemas.microsoft.com/office/drawing/2014/main" id="{81217FB3-AB0A-4A2D-BCB9-CD73E6DE725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34" name="Rechte verbindingslijn 278">
                    <a:extLst>
                      <a:ext uri="{FF2B5EF4-FFF2-40B4-BE49-F238E27FC236}">
                        <a16:creationId xmlns:a16="http://schemas.microsoft.com/office/drawing/2014/main" id="{DFC4A550-E5D3-4A34-A87E-36F001C9D0D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35" name="Rechte verbindingslijn 279">
                    <a:extLst>
                      <a:ext uri="{FF2B5EF4-FFF2-40B4-BE49-F238E27FC236}">
                        <a16:creationId xmlns:a16="http://schemas.microsoft.com/office/drawing/2014/main" id="{667601D9-1456-4EC8-8403-B0ECB1609E0C}"/>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36" name="Rechte verbindingslijn 280">
                    <a:extLst>
                      <a:ext uri="{FF2B5EF4-FFF2-40B4-BE49-F238E27FC236}">
                        <a16:creationId xmlns:a16="http://schemas.microsoft.com/office/drawing/2014/main" id="{ED4FA829-71B2-4D85-80B6-FA727052BDE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9" name="Groep 273">
                  <a:extLst>
                    <a:ext uri="{FF2B5EF4-FFF2-40B4-BE49-F238E27FC236}">
                      <a16:creationId xmlns:a16="http://schemas.microsoft.com/office/drawing/2014/main" id="{91DCB8C8-10C0-4512-83DF-37092BCCE883}"/>
                    </a:ext>
                  </a:extLst>
                </p:cNvPr>
                <p:cNvGrpSpPr/>
                <p:nvPr userDrawn="1"/>
              </p:nvGrpSpPr>
              <p:grpSpPr>
                <a:xfrm>
                  <a:off x="-3634047" y="735854"/>
                  <a:ext cx="88801" cy="72568"/>
                  <a:chOff x="-2091059" y="1395403"/>
                  <a:chExt cx="157316" cy="128558"/>
                </a:xfrm>
              </p:grpSpPr>
              <p:sp>
                <p:nvSpPr>
                  <p:cNvPr id="230" name="Rechthoek 274">
                    <a:extLst>
                      <a:ext uri="{FF2B5EF4-FFF2-40B4-BE49-F238E27FC236}">
                        <a16:creationId xmlns:a16="http://schemas.microsoft.com/office/drawing/2014/main" id="{71BE6174-A70C-47C2-9751-9BA35F8690C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1" name="Pijl: punthaak 275">
                    <a:extLst>
                      <a:ext uri="{FF2B5EF4-FFF2-40B4-BE49-F238E27FC236}">
                        <a16:creationId xmlns:a16="http://schemas.microsoft.com/office/drawing/2014/main" id="{FFAFF5B0-8318-4635-9662-AC133A3F3E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200" name="Rechte verbindingslijn 244">
                <a:extLst>
                  <a:ext uri="{FF2B5EF4-FFF2-40B4-BE49-F238E27FC236}">
                    <a16:creationId xmlns:a16="http://schemas.microsoft.com/office/drawing/2014/main" id="{31489317-0B4E-4448-A3B1-DFD5EEC684A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01" name="Rechte verbindingslijn 245">
                <a:extLst>
                  <a:ext uri="{FF2B5EF4-FFF2-40B4-BE49-F238E27FC236}">
                    <a16:creationId xmlns:a16="http://schemas.microsoft.com/office/drawing/2014/main" id="{06F2034F-0A67-40B2-A4B8-B699E874390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02" name="Groep 246">
                <a:extLst>
                  <a:ext uri="{FF2B5EF4-FFF2-40B4-BE49-F238E27FC236}">
                    <a16:creationId xmlns:a16="http://schemas.microsoft.com/office/drawing/2014/main" id="{B45659A0-BA6E-44BE-8154-6078FCDC0458}"/>
                  </a:ext>
                </a:extLst>
              </p:cNvPr>
              <p:cNvGrpSpPr/>
              <p:nvPr userDrawn="1"/>
            </p:nvGrpSpPr>
            <p:grpSpPr>
              <a:xfrm>
                <a:off x="-2425037" y="370226"/>
                <a:ext cx="357690" cy="330595"/>
                <a:chOff x="-2721817" y="347336"/>
                <a:chExt cx="432805" cy="400021"/>
              </a:xfrm>
            </p:grpSpPr>
            <p:sp>
              <p:nvSpPr>
                <p:cNvPr id="217" name="Rechthoek 261">
                  <a:extLst>
                    <a:ext uri="{FF2B5EF4-FFF2-40B4-BE49-F238E27FC236}">
                      <a16:creationId xmlns:a16="http://schemas.microsoft.com/office/drawing/2014/main" id="{0D4EA664-29F7-4803-9565-BC302551E35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18" name="Groep 262">
                  <a:extLst>
                    <a:ext uri="{FF2B5EF4-FFF2-40B4-BE49-F238E27FC236}">
                      <a16:creationId xmlns:a16="http://schemas.microsoft.com/office/drawing/2014/main" id="{244B8D6B-6F0F-4AE1-BF9B-A5B7317C44D7}"/>
                    </a:ext>
                  </a:extLst>
                </p:cNvPr>
                <p:cNvGrpSpPr/>
                <p:nvPr userDrawn="1"/>
              </p:nvGrpSpPr>
              <p:grpSpPr>
                <a:xfrm>
                  <a:off x="-2652453" y="431583"/>
                  <a:ext cx="294076" cy="231526"/>
                  <a:chOff x="-3634116" y="700986"/>
                  <a:chExt cx="182598" cy="143759"/>
                </a:xfrm>
              </p:grpSpPr>
              <p:grpSp>
                <p:nvGrpSpPr>
                  <p:cNvPr id="219" name="Groep 263">
                    <a:extLst>
                      <a:ext uri="{FF2B5EF4-FFF2-40B4-BE49-F238E27FC236}">
                        <a16:creationId xmlns:a16="http://schemas.microsoft.com/office/drawing/2014/main" id="{CA5EFD8D-28C4-448A-B3C2-949B90C7C7AE}"/>
                      </a:ext>
                    </a:extLst>
                  </p:cNvPr>
                  <p:cNvGrpSpPr/>
                  <p:nvPr userDrawn="1"/>
                </p:nvGrpSpPr>
                <p:grpSpPr>
                  <a:xfrm>
                    <a:off x="-3634116" y="700986"/>
                    <a:ext cx="182598" cy="143759"/>
                    <a:chOff x="-3634116" y="700986"/>
                    <a:chExt cx="182598" cy="143759"/>
                  </a:xfrm>
                </p:grpSpPr>
                <p:cxnSp>
                  <p:nvCxnSpPr>
                    <p:cNvPr id="223" name="Rechte verbindingslijn 267">
                      <a:extLst>
                        <a:ext uri="{FF2B5EF4-FFF2-40B4-BE49-F238E27FC236}">
                          <a16:creationId xmlns:a16="http://schemas.microsoft.com/office/drawing/2014/main" id="{6969BC03-17E6-4D9A-93F1-6DEBFB5F65D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24" name="Rechte verbindingslijn 268">
                      <a:extLst>
                        <a:ext uri="{FF2B5EF4-FFF2-40B4-BE49-F238E27FC236}">
                          <a16:creationId xmlns:a16="http://schemas.microsoft.com/office/drawing/2014/main" id="{0049C346-6FC3-4154-A4FF-3FBC6AE6FBE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25" name="Rechte verbindingslijn 269">
                      <a:extLst>
                        <a:ext uri="{FF2B5EF4-FFF2-40B4-BE49-F238E27FC236}">
                          <a16:creationId xmlns:a16="http://schemas.microsoft.com/office/drawing/2014/main" id="{066001CA-9D02-465F-93DC-0544321A328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26" name="Rechte verbindingslijn 270">
                      <a:extLst>
                        <a:ext uri="{FF2B5EF4-FFF2-40B4-BE49-F238E27FC236}">
                          <a16:creationId xmlns:a16="http://schemas.microsoft.com/office/drawing/2014/main" id="{6358700F-71DE-4EB0-8F39-D8AD8DF5C00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7" name="Rechte verbindingslijn 271">
                      <a:extLst>
                        <a:ext uri="{FF2B5EF4-FFF2-40B4-BE49-F238E27FC236}">
                          <a16:creationId xmlns:a16="http://schemas.microsoft.com/office/drawing/2014/main" id="{7C4EA6C3-D910-4530-8C3D-42F10181F38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0" name="Groep 264">
                    <a:extLst>
                      <a:ext uri="{FF2B5EF4-FFF2-40B4-BE49-F238E27FC236}">
                        <a16:creationId xmlns:a16="http://schemas.microsoft.com/office/drawing/2014/main" id="{57197A0B-C584-49D1-89CA-37822181EFF7}"/>
                      </a:ext>
                    </a:extLst>
                  </p:cNvPr>
                  <p:cNvGrpSpPr/>
                  <p:nvPr userDrawn="1"/>
                </p:nvGrpSpPr>
                <p:grpSpPr>
                  <a:xfrm>
                    <a:off x="-3634047" y="735854"/>
                    <a:ext cx="88801" cy="72568"/>
                    <a:chOff x="-2091059" y="1395403"/>
                    <a:chExt cx="157316" cy="128558"/>
                  </a:xfrm>
                </p:grpSpPr>
                <p:sp>
                  <p:nvSpPr>
                    <p:cNvPr id="221" name="Rechthoek 265">
                      <a:extLst>
                        <a:ext uri="{FF2B5EF4-FFF2-40B4-BE49-F238E27FC236}">
                          <a16:creationId xmlns:a16="http://schemas.microsoft.com/office/drawing/2014/main" id="{DDA56677-6253-4A36-AE94-A64FE9925C5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2" name="Pijl: punthaak 266">
                      <a:extLst>
                        <a:ext uri="{FF2B5EF4-FFF2-40B4-BE49-F238E27FC236}">
                          <a16:creationId xmlns:a16="http://schemas.microsoft.com/office/drawing/2014/main" id="{FDD52F32-79A3-4B40-B030-7D29FAC29B5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203" name="Groep 247">
                <a:extLst>
                  <a:ext uri="{FF2B5EF4-FFF2-40B4-BE49-F238E27FC236}">
                    <a16:creationId xmlns:a16="http://schemas.microsoft.com/office/drawing/2014/main" id="{C61D845B-4BB8-4803-B605-2701316E821D}"/>
                  </a:ext>
                </a:extLst>
              </p:cNvPr>
              <p:cNvGrpSpPr/>
              <p:nvPr userDrawn="1"/>
            </p:nvGrpSpPr>
            <p:grpSpPr>
              <a:xfrm>
                <a:off x="-2425037" y="781500"/>
                <a:ext cx="357690" cy="330595"/>
                <a:chOff x="-2721817" y="782525"/>
                <a:chExt cx="432805" cy="400021"/>
              </a:xfrm>
            </p:grpSpPr>
            <p:sp>
              <p:nvSpPr>
                <p:cNvPr id="206" name="Rechthoek 250">
                  <a:extLst>
                    <a:ext uri="{FF2B5EF4-FFF2-40B4-BE49-F238E27FC236}">
                      <a16:creationId xmlns:a16="http://schemas.microsoft.com/office/drawing/2014/main" id="{41652EEE-1428-4806-B0C0-382C448C46A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7" name="Groep 251">
                  <a:extLst>
                    <a:ext uri="{FF2B5EF4-FFF2-40B4-BE49-F238E27FC236}">
                      <a16:creationId xmlns:a16="http://schemas.microsoft.com/office/drawing/2014/main" id="{BCA5708B-56EC-4AF2-85DF-F9EE322FF459}"/>
                    </a:ext>
                  </a:extLst>
                </p:cNvPr>
                <p:cNvGrpSpPr/>
                <p:nvPr userDrawn="1"/>
              </p:nvGrpSpPr>
              <p:grpSpPr>
                <a:xfrm>
                  <a:off x="-2652453" y="866772"/>
                  <a:ext cx="294076" cy="231526"/>
                  <a:chOff x="-3310843" y="700986"/>
                  <a:chExt cx="182598" cy="143759"/>
                </a:xfrm>
              </p:grpSpPr>
              <p:grpSp>
                <p:nvGrpSpPr>
                  <p:cNvPr id="208" name="Groep 252">
                    <a:extLst>
                      <a:ext uri="{FF2B5EF4-FFF2-40B4-BE49-F238E27FC236}">
                        <a16:creationId xmlns:a16="http://schemas.microsoft.com/office/drawing/2014/main" id="{BA56ED46-4700-40F3-BA6D-5ACC88A7EE4A}"/>
                      </a:ext>
                    </a:extLst>
                  </p:cNvPr>
                  <p:cNvGrpSpPr/>
                  <p:nvPr userDrawn="1"/>
                </p:nvGrpSpPr>
                <p:grpSpPr>
                  <a:xfrm>
                    <a:off x="-3310843" y="700986"/>
                    <a:ext cx="182598" cy="143759"/>
                    <a:chOff x="-3310843" y="700986"/>
                    <a:chExt cx="182598" cy="143759"/>
                  </a:xfrm>
                </p:grpSpPr>
                <p:cxnSp>
                  <p:nvCxnSpPr>
                    <p:cNvPr id="212" name="Rechte verbindingslijn 256">
                      <a:extLst>
                        <a:ext uri="{FF2B5EF4-FFF2-40B4-BE49-F238E27FC236}">
                          <a16:creationId xmlns:a16="http://schemas.microsoft.com/office/drawing/2014/main" id="{288DDF88-E83F-4EDF-8142-F4D6B4DEAB9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3" name="Rechte verbindingslijn 257">
                      <a:extLst>
                        <a:ext uri="{FF2B5EF4-FFF2-40B4-BE49-F238E27FC236}">
                          <a16:creationId xmlns:a16="http://schemas.microsoft.com/office/drawing/2014/main" id="{6269C821-48D5-42FD-A367-73D448AAA09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14" name="Rechte verbindingslijn 258">
                      <a:extLst>
                        <a:ext uri="{FF2B5EF4-FFF2-40B4-BE49-F238E27FC236}">
                          <a16:creationId xmlns:a16="http://schemas.microsoft.com/office/drawing/2014/main" id="{5B6B1BFA-6837-4ACC-8985-50BDABD7FCCC}"/>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15" name="Rechte verbindingslijn 259">
                      <a:extLst>
                        <a:ext uri="{FF2B5EF4-FFF2-40B4-BE49-F238E27FC236}">
                          <a16:creationId xmlns:a16="http://schemas.microsoft.com/office/drawing/2014/main" id="{C4F9DA74-E744-4418-A636-0FCBB6018880}"/>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16" name="Rechte verbindingslijn 260">
                      <a:extLst>
                        <a:ext uri="{FF2B5EF4-FFF2-40B4-BE49-F238E27FC236}">
                          <a16:creationId xmlns:a16="http://schemas.microsoft.com/office/drawing/2014/main" id="{60783F2A-F47B-4246-A664-F6DDAE29DA85}"/>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9" name="Groep 253">
                    <a:extLst>
                      <a:ext uri="{FF2B5EF4-FFF2-40B4-BE49-F238E27FC236}">
                        <a16:creationId xmlns:a16="http://schemas.microsoft.com/office/drawing/2014/main" id="{0E3D2560-894A-42DD-ACE3-438D4367F304}"/>
                      </a:ext>
                    </a:extLst>
                  </p:cNvPr>
                  <p:cNvGrpSpPr/>
                  <p:nvPr userDrawn="1"/>
                </p:nvGrpSpPr>
                <p:grpSpPr>
                  <a:xfrm flipH="1">
                    <a:off x="-3310774" y="735854"/>
                    <a:ext cx="88801" cy="72568"/>
                    <a:chOff x="-2091059" y="1395403"/>
                    <a:chExt cx="157316" cy="128558"/>
                  </a:xfrm>
                </p:grpSpPr>
                <p:sp>
                  <p:nvSpPr>
                    <p:cNvPr id="210" name="Rechthoek 254">
                      <a:extLst>
                        <a:ext uri="{FF2B5EF4-FFF2-40B4-BE49-F238E27FC236}">
                          <a16:creationId xmlns:a16="http://schemas.microsoft.com/office/drawing/2014/main" id="{2BB4DF98-ED3E-4829-B02A-1AC664CE09C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1" name="Pijl: punthaak 255">
                      <a:extLst>
                        <a:ext uri="{FF2B5EF4-FFF2-40B4-BE49-F238E27FC236}">
                          <a16:creationId xmlns:a16="http://schemas.microsoft.com/office/drawing/2014/main" id="{2D653C62-FACC-4776-9693-B3439D333EE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204" name="Rechthoek 248">
                <a:extLst>
                  <a:ext uri="{FF2B5EF4-FFF2-40B4-BE49-F238E27FC236}">
                    <a16:creationId xmlns:a16="http://schemas.microsoft.com/office/drawing/2014/main" id="{74286AAC-FA7C-485D-B343-C61269C52EF2}"/>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205" name="Rechthoek 249">
                <a:extLst>
                  <a:ext uri="{FF2B5EF4-FFF2-40B4-BE49-F238E27FC236}">
                    <a16:creationId xmlns:a16="http://schemas.microsoft.com/office/drawing/2014/main" id="{AE37AAD2-A626-411D-85E6-1FEBA682190D}"/>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87" name="Rechte verbindingslijn 231">
              <a:extLst>
                <a:ext uri="{FF2B5EF4-FFF2-40B4-BE49-F238E27FC236}">
                  <a16:creationId xmlns:a16="http://schemas.microsoft.com/office/drawing/2014/main" id="{688C5A15-BDED-42A5-BE18-AE4E07697E2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8" name="Ovaal 232">
              <a:extLst>
                <a:ext uri="{FF2B5EF4-FFF2-40B4-BE49-F238E27FC236}">
                  <a16:creationId xmlns:a16="http://schemas.microsoft.com/office/drawing/2014/main" id="{DD72D1C1-2C62-4E64-81D4-D9B61B3BC6DE}"/>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9" name="Ovaal 233">
              <a:extLst>
                <a:ext uri="{FF2B5EF4-FFF2-40B4-BE49-F238E27FC236}">
                  <a16:creationId xmlns:a16="http://schemas.microsoft.com/office/drawing/2014/main" id="{B4B318AC-82E4-47C1-9434-8E1210F3E84D}"/>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90" name="Ovaal 234">
              <a:extLst>
                <a:ext uri="{FF2B5EF4-FFF2-40B4-BE49-F238E27FC236}">
                  <a16:creationId xmlns:a16="http://schemas.microsoft.com/office/drawing/2014/main" id="{E33BC40A-58A2-4217-A967-83AE842AA90D}"/>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91" name="Ovaal 235">
              <a:extLst>
                <a:ext uri="{FF2B5EF4-FFF2-40B4-BE49-F238E27FC236}">
                  <a16:creationId xmlns:a16="http://schemas.microsoft.com/office/drawing/2014/main" id="{76359899-3E96-4792-B20C-0A8000E36B69}"/>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92" name="Rechthoek 236">
              <a:extLst>
                <a:ext uri="{FF2B5EF4-FFF2-40B4-BE49-F238E27FC236}">
                  <a16:creationId xmlns:a16="http://schemas.microsoft.com/office/drawing/2014/main" id="{2CDDA0CA-775E-406D-9700-D3D0DA5C2F4A}"/>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93" name="Rechthoek 237">
              <a:extLst>
                <a:ext uri="{FF2B5EF4-FFF2-40B4-BE49-F238E27FC236}">
                  <a16:creationId xmlns:a16="http://schemas.microsoft.com/office/drawing/2014/main" id="{F5B4749E-EC90-452A-AB6F-115470D2741D}"/>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93649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LOGO</a:t>
            </a:r>
          </a:p>
        </p:txBody>
      </p:sp>
      <p:sp>
        <p:nvSpPr>
          <p:cNvPr id="7" name="Rechthoek 6">
            <a:extLst>
              <a:ext uri="{FF2B5EF4-FFF2-40B4-BE49-F238E27FC236}">
                <a16:creationId xmlns:a16="http://schemas.microsoft.com/office/drawing/2014/main" id="{759A2C59-827D-4344-B1B2-606F53F860B2}"/>
              </a:ext>
            </a:extLst>
          </p:cNvPr>
          <p:cNvSpPr/>
          <p:nvPr userDrawn="1"/>
        </p:nvSpPr>
        <p:spPr>
          <a:xfrm>
            <a:off x="0" y="2"/>
            <a:ext cx="12192000" cy="6857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pic>
        <p:nvPicPr>
          <p:cNvPr id="96" name="Afbeelding 95">
            <a:extLst>
              <a:ext uri="{FF2B5EF4-FFF2-40B4-BE49-F238E27FC236}">
                <a16:creationId xmlns:a16="http://schemas.microsoft.com/office/drawing/2014/main" id="{C7E7A7D4-B652-4B0C-A495-CD56175983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6207"/>
          <a:stretch/>
        </p:blipFill>
        <p:spPr>
          <a:xfrm>
            <a:off x="3570516" y="2752209"/>
            <a:ext cx="696686" cy="1353582"/>
          </a:xfrm>
          <a:prstGeom prst="rect">
            <a:avLst/>
          </a:prstGeom>
        </p:spPr>
      </p:pic>
      <p:pic>
        <p:nvPicPr>
          <p:cNvPr id="98" name="Afbeelding 97">
            <a:extLst>
              <a:ext uri="{FF2B5EF4-FFF2-40B4-BE49-F238E27FC236}">
                <a16:creationId xmlns:a16="http://schemas.microsoft.com/office/drawing/2014/main" id="{0A55E7F8-678D-4863-85FC-A03380218F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051" r="63012"/>
          <a:stretch/>
        </p:blipFill>
        <p:spPr>
          <a:xfrm>
            <a:off x="4886325" y="2752209"/>
            <a:ext cx="552450" cy="1353582"/>
          </a:xfrm>
          <a:prstGeom prst="rect">
            <a:avLst/>
          </a:prstGeom>
        </p:spPr>
      </p:pic>
      <p:pic>
        <p:nvPicPr>
          <p:cNvPr id="99" name="Afbeelding 98">
            <a:extLst>
              <a:ext uri="{FF2B5EF4-FFF2-40B4-BE49-F238E27FC236}">
                <a16:creationId xmlns:a16="http://schemas.microsoft.com/office/drawing/2014/main" id="{24295CA7-472F-47CD-A49E-9E69DBD654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611" r="58863"/>
          <a:stretch/>
        </p:blipFill>
        <p:spPr>
          <a:xfrm>
            <a:off x="5419724" y="2752209"/>
            <a:ext cx="228601" cy="1353582"/>
          </a:xfrm>
          <a:prstGeom prst="rect">
            <a:avLst/>
          </a:prstGeom>
        </p:spPr>
      </p:pic>
      <p:pic>
        <p:nvPicPr>
          <p:cNvPr id="100" name="Afbeelding 99">
            <a:extLst>
              <a:ext uri="{FF2B5EF4-FFF2-40B4-BE49-F238E27FC236}">
                <a16:creationId xmlns:a16="http://schemas.microsoft.com/office/drawing/2014/main" id="{9631C240-28BD-48E7-BA1C-8FC8BB662A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60" r="44154"/>
          <a:stretch/>
        </p:blipFill>
        <p:spPr>
          <a:xfrm>
            <a:off x="5629274" y="2752209"/>
            <a:ext cx="762001" cy="1353582"/>
          </a:xfrm>
          <a:prstGeom prst="rect">
            <a:avLst/>
          </a:prstGeom>
        </p:spPr>
      </p:pic>
      <p:pic>
        <p:nvPicPr>
          <p:cNvPr id="101" name="Afbeelding 100">
            <a:extLst>
              <a:ext uri="{FF2B5EF4-FFF2-40B4-BE49-F238E27FC236}">
                <a16:creationId xmlns:a16="http://schemas.microsoft.com/office/drawing/2014/main" id="{0C9D3994-F635-4D6F-A7D2-107BADC42B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57" r="31708"/>
          <a:stretch/>
        </p:blipFill>
        <p:spPr>
          <a:xfrm>
            <a:off x="6381751" y="2752209"/>
            <a:ext cx="638175" cy="1353582"/>
          </a:xfrm>
          <a:prstGeom prst="rect">
            <a:avLst/>
          </a:prstGeom>
        </p:spPr>
      </p:pic>
      <p:pic>
        <p:nvPicPr>
          <p:cNvPr id="102" name="Afbeelding 101">
            <a:extLst>
              <a:ext uri="{FF2B5EF4-FFF2-40B4-BE49-F238E27FC236}">
                <a16:creationId xmlns:a16="http://schemas.microsoft.com/office/drawing/2014/main" id="{655B39D0-3579-4B71-A408-BD25D5CE0D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58" r="21336"/>
          <a:stretch/>
        </p:blipFill>
        <p:spPr>
          <a:xfrm>
            <a:off x="7048500" y="2752209"/>
            <a:ext cx="495300" cy="1353582"/>
          </a:xfrm>
          <a:prstGeom prst="rect">
            <a:avLst/>
          </a:prstGeom>
        </p:spPr>
      </p:pic>
      <p:pic>
        <p:nvPicPr>
          <p:cNvPr id="103" name="Afbeelding 102">
            <a:extLst>
              <a:ext uri="{FF2B5EF4-FFF2-40B4-BE49-F238E27FC236}">
                <a16:creationId xmlns:a16="http://schemas.microsoft.com/office/drawing/2014/main" id="{C5F96F0E-ADE0-4CB3-A51A-EA3E8882AC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664"/>
          <a:stretch/>
        </p:blipFill>
        <p:spPr>
          <a:xfrm>
            <a:off x="7543799" y="2752209"/>
            <a:ext cx="1077686" cy="1353582"/>
          </a:xfrm>
          <a:prstGeom prst="rect">
            <a:avLst/>
          </a:prstGeom>
        </p:spPr>
      </p:pic>
      <p:sp>
        <p:nvSpPr>
          <p:cNvPr id="10" name="Rechthoek 9">
            <a:extLst>
              <a:ext uri="{FF2B5EF4-FFF2-40B4-BE49-F238E27FC236}">
                <a16:creationId xmlns:a16="http://schemas.microsoft.com/office/drawing/2014/main" id="{EB7AB0D0-80C9-474D-B647-2F9EB6D6D7A1}"/>
              </a:ext>
            </a:extLst>
          </p:cNvPr>
          <p:cNvSpPr/>
          <p:nvPr userDrawn="1"/>
        </p:nvSpPr>
        <p:spPr>
          <a:xfrm>
            <a:off x="-10750" y="3889829"/>
            <a:ext cx="12202750" cy="2968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pic>
        <p:nvPicPr>
          <p:cNvPr id="97" name="Afbeelding 96">
            <a:extLst>
              <a:ext uri="{FF2B5EF4-FFF2-40B4-BE49-F238E27FC236}">
                <a16:creationId xmlns:a16="http://schemas.microsoft.com/office/drawing/2014/main" id="{81D4EAA0-2B2A-45B8-B976-3FEFE9FD38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28" r="74137"/>
          <a:stretch/>
        </p:blipFill>
        <p:spPr>
          <a:xfrm>
            <a:off x="4238625" y="2752209"/>
            <a:ext cx="638176" cy="1353582"/>
          </a:xfrm>
          <a:prstGeom prst="rect">
            <a:avLst/>
          </a:prstGeom>
        </p:spPr>
      </p:pic>
      <p:sp>
        <p:nvSpPr>
          <p:cNvPr id="104" name="Rechthoek 103">
            <a:extLst>
              <a:ext uri="{FF2B5EF4-FFF2-40B4-BE49-F238E27FC236}">
                <a16:creationId xmlns:a16="http://schemas.microsoft.com/office/drawing/2014/main" id="{8C068DF9-C0CF-464D-90D3-CB585690BDA8}"/>
              </a:ext>
            </a:extLst>
          </p:cNvPr>
          <p:cNvSpPr/>
          <p:nvPr userDrawn="1"/>
        </p:nvSpPr>
        <p:spPr>
          <a:xfrm>
            <a:off x="0" y="4105793"/>
            <a:ext cx="12202750" cy="275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Tree>
    <p:extLst>
      <p:ext uri="{BB962C8B-B14F-4D97-AF65-F5344CB8AC3E}">
        <p14:creationId xmlns:p14="http://schemas.microsoft.com/office/powerpoint/2010/main" val="295840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PAGE">
    <p:spTree>
      <p:nvGrpSpPr>
        <p:cNvPr id="1" name=""/>
        <p:cNvGrpSpPr/>
        <p:nvPr/>
      </p:nvGrpSpPr>
      <p:grpSpPr>
        <a:xfrm>
          <a:off x="0" y="0"/>
          <a:ext cx="0" cy="0"/>
          <a:chOff x="0" y="0"/>
          <a:chExt cx="0" cy="0"/>
        </a:xfrm>
      </p:grpSpPr>
      <p:sp>
        <p:nvSpPr>
          <p:cNvPr id="6" name="WIT">
            <a:extLst>
              <a:ext uri="{FF2B5EF4-FFF2-40B4-BE49-F238E27FC236}">
                <a16:creationId xmlns:a16="http://schemas.microsoft.com/office/drawing/2014/main" id="{2001956D-BFD8-42DE-9A35-862869BC1947}"/>
              </a:ext>
            </a:extLst>
          </p:cNvPr>
          <p:cNvSpPr/>
          <p:nvPr userDrawn="1"/>
        </p:nvSpPr>
        <p:spPr>
          <a:xfrm>
            <a:off x="-15513" y="-1"/>
            <a:ext cx="12207513" cy="687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7" name="LOGO BIG">
            <a:extLst>
              <a:ext uri="{FF2B5EF4-FFF2-40B4-BE49-F238E27FC236}">
                <a16:creationId xmlns:a16="http://schemas.microsoft.com/office/drawing/2014/main" id="{8E063984-6F56-4AE5-A133-99CC17E6C4E4}"/>
              </a:ext>
            </a:extLst>
          </p:cNvPr>
          <p:cNvGrpSpPr/>
          <p:nvPr userDrawn="1"/>
        </p:nvGrpSpPr>
        <p:grpSpPr>
          <a:xfrm>
            <a:off x="3570516" y="2752209"/>
            <a:ext cx="5050971" cy="1353582"/>
            <a:chOff x="3570515" y="2752209"/>
            <a:chExt cx="5050971" cy="1353582"/>
          </a:xfrm>
        </p:grpSpPr>
        <p:pic>
          <p:nvPicPr>
            <p:cNvPr id="86" name="Afbeelding 85">
              <a:extLst>
                <a:ext uri="{FF2B5EF4-FFF2-40B4-BE49-F238E27FC236}">
                  <a16:creationId xmlns:a16="http://schemas.microsoft.com/office/drawing/2014/main" id="{9B7793F6-4222-4C14-B26C-77DAC69931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6207"/>
            <a:stretch/>
          </p:blipFill>
          <p:spPr>
            <a:xfrm>
              <a:off x="3570515" y="2752209"/>
              <a:ext cx="696686" cy="1353582"/>
            </a:xfrm>
            <a:prstGeom prst="rect">
              <a:avLst/>
            </a:prstGeom>
          </p:spPr>
        </p:pic>
        <p:pic>
          <p:nvPicPr>
            <p:cNvPr id="87" name="Afbeelding 86">
              <a:extLst>
                <a:ext uri="{FF2B5EF4-FFF2-40B4-BE49-F238E27FC236}">
                  <a16:creationId xmlns:a16="http://schemas.microsoft.com/office/drawing/2014/main" id="{C6B338D0-2223-491E-9F2C-2A92851417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051" r="63012"/>
            <a:stretch/>
          </p:blipFill>
          <p:spPr>
            <a:xfrm>
              <a:off x="4886325" y="2752209"/>
              <a:ext cx="552450" cy="1353582"/>
            </a:xfrm>
            <a:prstGeom prst="rect">
              <a:avLst/>
            </a:prstGeom>
          </p:spPr>
        </p:pic>
        <p:pic>
          <p:nvPicPr>
            <p:cNvPr id="88" name="Afbeelding 87">
              <a:extLst>
                <a:ext uri="{FF2B5EF4-FFF2-40B4-BE49-F238E27FC236}">
                  <a16:creationId xmlns:a16="http://schemas.microsoft.com/office/drawing/2014/main" id="{AAB692DD-A788-4451-9064-8EF5D4D806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611" r="58863"/>
            <a:stretch/>
          </p:blipFill>
          <p:spPr>
            <a:xfrm>
              <a:off x="5419725" y="2752209"/>
              <a:ext cx="228600" cy="1353582"/>
            </a:xfrm>
            <a:prstGeom prst="rect">
              <a:avLst/>
            </a:prstGeom>
          </p:spPr>
        </p:pic>
        <p:pic>
          <p:nvPicPr>
            <p:cNvPr id="89" name="Afbeelding 88">
              <a:extLst>
                <a:ext uri="{FF2B5EF4-FFF2-40B4-BE49-F238E27FC236}">
                  <a16:creationId xmlns:a16="http://schemas.microsoft.com/office/drawing/2014/main" id="{32C9A3D3-DA5A-4451-BCA7-472F166A12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60" r="44154"/>
            <a:stretch/>
          </p:blipFill>
          <p:spPr>
            <a:xfrm>
              <a:off x="5629274" y="2752209"/>
              <a:ext cx="762001" cy="1353582"/>
            </a:xfrm>
            <a:prstGeom prst="rect">
              <a:avLst/>
            </a:prstGeom>
          </p:spPr>
        </p:pic>
        <p:pic>
          <p:nvPicPr>
            <p:cNvPr id="90" name="Afbeelding 89">
              <a:extLst>
                <a:ext uri="{FF2B5EF4-FFF2-40B4-BE49-F238E27FC236}">
                  <a16:creationId xmlns:a16="http://schemas.microsoft.com/office/drawing/2014/main" id="{99426617-C115-416B-9DC7-CCC59EEDE1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57" r="31708"/>
            <a:stretch/>
          </p:blipFill>
          <p:spPr>
            <a:xfrm>
              <a:off x="6381750" y="2752209"/>
              <a:ext cx="638175" cy="1353582"/>
            </a:xfrm>
            <a:prstGeom prst="rect">
              <a:avLst/>
            </a:prstGeom>
          </p:spPr>
        </p:pic>
        <p:pic>
          <p:nvPicPr>
            <p:cNvPr id="91" name="Afbeelding 90">
              <a:extLst>
                <a:ext uri="{FF2B5EF4-FFF2-40B4-BE49-F238E27FC236}">
                  <a16:creationId xmlns:a16="http://schemas.microsoft.com/office/drawing/2014/main" id="{8E180786-9E28-44E0-8AF2-FC7B39FD53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58" r="21336"/>
            <a:stretch/>
          </p:blipFill>
          <p:spPr>
            <a:xfrm>
              <a:off x="7048500" y="2752209"/>
              <a:ext cx="495300" cy="1353582"/>
            </a:xfrm>
            <a:prstGeom prst="rect">
              <a:avLst/>
            </a:prstGeom>
          </p:spPr>
        </p:pic>
        <p:pic>
          <p:nvPicPr>
            <p:cNvPr id="92" name="Afbeelding 91">
              <a:extLst>
                <a:ext uri="{FF2B5EF4-FFF2-40B4-BE49-F238E27FC236}">
                  <a16:creationId xmlns:a16="http://schemas.microsoft.com/office/drawing/2014/main" id="{0E446A6F-AF95-4AEB-9232-227F5FA451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664"/>
            <a:stretch/>
          </p:blipFill>
          <p:spPr>
            <a:xfrm>
              <a:off x="7543800" y="2752209"/>
              <a:ext cx="1077686" cy="1353582"/>
            </a:xfrm>
            <a:prstGeom prst="rect">
              <a:avLst/>
            </a:prstGeom>
          </p:spPr>
        </p:pic>
        <p:pic>
          <p:nvPicPr>
            <p:cNvPr id="93" name="Afbeelding 92">
              <a:extLst>
                <a:ext uri="{FF2B5EF4-FFF2-40B4-BE49-F238E27FC236}">
                  <a16:creationId xmlns:a16="http://schemas.microsoft.com/office/drawing/2014/main" id="{9936E729-C6AE-4D66-845A-167B7F1281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28" r="74137"/>
            <a:stretch/>
          </p:blipFill>
          <p:spPr>
            <a:xfrm>
              <a:off x="4238625" y="2752209"/>
              <a:ext cx="638176" cy="1353582"/>
            </a:xfrm>
            <a:prstGeom prst="rect">
              <a:avLst/>
            </a:prstGeom>
          </p:spPr>
        </p:pic>
      </p:grpSp>
      <p:sp>
        <p:nvSpPr>
          <p:cNvPr id="115" name="COVER">
            <a:extLst>
              <a:ext uri="{FF2B5EF4-FFF2-40B4-BE49-F238E27FC236}">
                <a16:creationId xmlns:a16="http://schemas.microsoft.com/office/drawing/2014/main" id="{82B0D726-E97E-45B6-8D0B-C350244C3F24}"/>
              </a:ext>
            </a:extLst>
          </p:cNvPr>
          <p:cNvSpPr/>
          <p:nvPr userDrawn="1"/>
        </p:nvSpPr>
        <p:spPr>
          <a:xfrm>
            <a:off x="-5374" y="2092483"/>
            <a:ext cx="12202750" cy="2673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94" name="COVER">
            <a:extLst>
              <a:ext uri="{FF2B5EF4-FFF2-40B4-BE49-F238E27FC236}">
                <a16:creationId xmlns:a16="http://schemas.microsoft.com/office/drawing/2014/main" id="{5342FF2E-3A95-4235-8C77-4123A5A3B0C7}"/>
              </a:ext>
            </a:extLst>
          </p:cNvPr>
          <p:cNvSpPr/>
          <p:nvPr userDrawn="1"/>
        </p:nvSpPr>
        <p:spPr>
          <a:xfrm>
            <a:off x="-10750" y="4184951"/>
            <a:ext cx="12202750" cy="2673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100" name="Freeform: Shape 99">
            <a:extLst>
              <a:ext uri="{FF2B5EF4-FFF2-40B4-BE49-F238E27FC236}">
                <a16:creationId xmlns:a16="http://schemas.microsoft.com/office/drawing/2014/main" id="{964C3F5F-F5C7-4556-BAF2-A8FE514F137C}"/>
              </a:ext>
            </a:extLst>
          </p:cNvPr>
          <p:cNvSpPr/>
          <p:nvPr userDrawn="1"/>
        </p:nvSpPr>
        <p:spPr>
          <a:xfrm>
            <a:off x="-2791327" y="-98948"/>
            <a:ext cx="6878208" cy="7055893"/>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95" name="Freeform: Shape 94">
            <a:extLst>
              <a:ext uri="{FF2B5EF4-FFF2-40B4-BE49-F238E27FC236}">
                <a16:creationId xmlns:a16="http://schemas.microsoft.com/office/drawing/2014/main" id="{D22872A0-B045-4127-A92F-69DE4C8607F0}"/>
              </a:ext>
            </a:extLst>
          </p:cNvPr>
          <p:cNvSpPr/>
          <p:nvPr userDrawn="1"/>
        </p:nvSpPr>
        <p:spPr>
          <a:xfrm rot="10800000">
            <a:off x="7096225" y="1874539"/>
            <a:ext cx="5131146" cy="5263699"/>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marL="263532" lvl="0" indent="-263532"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96" name="Freeform: Shape 95">
            <a:extLst>
              <a:ext uri="{FF2B5EF4-FFF2-40B4-BE49-F238E27FC236}">
                <a16:creationId xmlns:a16="http://schemas.microsoft.com/office/drawing/2014/main" id="{2D30773C-1AAD-4D57-B8C0-41049A948932}"/>
              </a:ext>
            </a:extLst>
          </p:cNvPr>
          <p:cNvSpPr/>
          <p:nvPr userDrawn="1"/>
        </p:nvSpPr>
        <p:spPr>
          <a:xfrm rot="10800000">
            <a:off x="7167950" y="1129593"/>
            <a:ext cx="6969694" cy="7149742"/>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97" name="Freeform: Shape 96">
            <a:extLst>
              <a:ext uri="{FF2B5EF4-FFF2-40B4-BE49-F238E27FC236}">
                <a16:creationId xmlns:a16="http://schemas.microsoft.com/office/drawing/2014/main" id="{E44CF598-68FE-47AE-BFC7-0B000F7ECF10}"/>
              </a:ext>
            </a:extLst>
          </p:cNvPr>
          <p:cNvSpPr/>
          <p:nvPr userDrawn="1"/>
        </p:nvSpPr>
        <p:spPr>
          <a:xfrm rot="10800000">
            <a:off x="-351848" y="3343271"/>
            <a:ext cx="3522589" cy="361358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106" name="Tijdelijke aanduiding voor afbeelding 105">
            <a:extLst>
              <a:ext uri="{FF2B5EF4-FFF2-40B4-BE49-F238E27FC236}">
                <a16:creationId xmlns:a16="http://schemas.microsoft.com/office/drawing/2014/main" id="{E4C1828B-E350-47D5-94FB-88BF2393B607}"/>
              </a:ext>
            </a:extLst>
          </p:cNvPr>
          <p:cNvSpPr>
            <a:spLocks noGrp="1"/>
          </p:cNvSpPr>
          <p:nvPr>
            <p:ph type="pic" sz="quarter" idx="29" hasCustomPrompt="1"/>
          </p:nvPr>
        </p:nvSpPr>
        <p:spPr>
          <a:xfrm>
            <a:off x="8103281" y="0"/>
            <a:ext cx="4088720" cy="6858000"/>
          </a:xfrm>
          <a:custGeom>
            <a:avLst/>
            <a:gdLst>
              <a:gd name="connsiteX0" fmla="*/ 2942980 w 4088720"/>
              <a:gd name="connsiteY0" fmla="*/ 0 h 6858000"/>
              <a:gd name="connsiteX1" fmla="*/ 4088720 w 4088720"/>
              <a:gd name="connsiteY1" fmla="*/ 0 h 6858000"/>
              <a:gd name="connsiteX2" fmla="*/ 4088720 w 4088720"/>
              <a:gd name="connsiteY2" fmla="*/ 6858000 h 6858000"/>
              <a:gd name="connsiteX3" fmla="*/ 0 w 40887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88720" h="6858000">
                <a:moveTo>
                  <a:pt x="2942980" y="0"/>
                </a:moveTo>
                <a:lnTo>
                  <a:pt x="4088720" y="0"/>
                </a:lnTo>
                <a:lnTo>
                  <a:pt x="4088720" y="6858000"/>
                </a:lnTo>
                <a:lnTo>
                  <a:pt x="0" y="685800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200" i="1">
                <a:solidFill>
                  <a:schemeClr val="tx1">
                    <a:lumMod val="50000"/>
                    <a:lumOff val="50000"/>
                  </a:schemeClr>
                </a:solidFill>
              </a:defRPr>
            </a:lvl1pPr>
          </a:lstStyle>
          <a:p>
            <a:r>
              <a:rPr lang="en-GB" noProof="0" dirty="0"/>
              <a:t>Click icon below to add a photo.</a:t>
            </a:r>
            <a:br>
              <a:rPr lang="en-GB" noProof="0" dirty="0"/>
            </a:br>
            <a:br>
              <a:rPr lang="en-GB" noProof="0" dirty="0"/>
            </a:br>
            <a:r>
              <a:rPr lang="en-GB" noProof="0" dirty="0"/>
              <a:t>Need additional instructions?</a:t>
            </a:r>
            <a:br>
              <a:rPr lang="en-GB" noProof="0" dirty="0"/>
            </a:br>
            <a:r>
              <a:rPr lang="en-GB" noProof="0" dirty="0"/>
              <a:t>To the side of the slides there are further </a:t>
            </a:r>
            <a:br>
              <a:rPr lang="en-GB" noProof="0" dirty="0"/>
            </a:br>
            <a:r>
              <a:rPr lang="en-GB" noProof="0" dirty="0"/>
              <a:t>instructions how to process your content.</a:t>
            </a:r>
          </a:p>
        </p:txBody>
      </p:sp>
      <p:sp>
        <p:nvSpPr>
          <p:cNvPr id="109" name="Tijdelijke aanduiding voor afbeelding 108">
            <a:extLst>
              <a:ext uri="{FF2B5EF4-FFF2-40B4-BE49-F238E27FC236}">
                <a16:creationId xmlns:a16="http://schemas.microsoft.com/office/drawing/2014/main" id="{850C0B89-5148-4EBB-8A86-03ADDD22DD54}"/>
              </a:ext>
            </a:extLst>
          </p:cNvPr>
          <p:cNvSpPr>
            <a:spLocks noGrp="1"/>
          </p:cNvSpPr>
          <p:nvPr>
            <p:ph type="pic" sz="quarter" idx="30" hasCustomPrompt="1"/>
          </p:nvPr>
        </p:nvSpPr>
        <p:spPr>
          <a:xfrm>
            <a:off x="1" y="0"/>
            <a:ext cx="3671334" cy="6858000"/>
          </a:xfrm>
          <a:custGeom>
            <a:avLst/>
            <a:gdLst>
              <a:gd name="connsiteX0" fmla="*/ 0 w 3671334"/>
              <a:gd name="connsiteY0" fmla="*/ 0 h 6858000"/>
              <a:gd name="connsiteX1" fmla="*/ 3671334 w 3671334"/>
              <a:gd name="connsiteY1" fmla="*/ 0 h 6858000"/>
              <a:gd name="connsiteX2" fmla="*/ 728354 w 3671334"/>
              <a:gd name="connsiteY2" fmla="*/ 6858000 h 6858000"/>
              <a:gd name="connsiteX3" fmla="*/ 0 w 36713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71334" h="6858000">
                <a:moveTo>
                  <a:pt x="0" y="0"/>
                </a:moveTo>
                <a:lnTo>
                  <a:pt x="3671334" y="0"/>
                </a:lnTo>
                <a:lnTo>
                  <a:pt x="728354" y="6858000"/>
                </a:lnTo>
                <a:lnTo>
                  <a:pt x="0" y="685800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200" i="1">
                <a:solidFill>
                  <a:schemeClr val="tx1">
                    <a:lumMod val="50000"/>
                    <a:lumOff val="50000"/>
                  </a:schemeClr>
                </a:solidFill>
              </a:defRPr>
            </a:lvl1pPr>
          </a:lstStyle>
          <a:p>
            <a:r>
              <a:rPr lang="en-GB" noProof="0" dirty="0"/>
              <a:t>Click icon below to add a photo.</a:t>
            </a:r>
            <a:br>
              <a:rPr lang="en-GB" noProof="0" dirty="0"/>
            </a:br>
            <a:br>
              <a:rPr lang="en-GB" noProof="0" dirty="0"/>
            </a:br>
            <a:r>
              <a:rPr lang="en-GB" noProof="0" dirty="0"/>
              <a:t>Need additional instructions?</a:t>
            </a:r>
            <a:br>
              <a:rPr lang="en-GB" noProof="0" dirty="0"/>
            </a:br>
            <a:r>
              <a:rPr lang="en-GB" noProof="0" dirty="0"/>
              <a:t>To the side of the slides there are further </a:t>
            </a:r>
            <a:br>
              <a:rPr lang="en-GB" noProof="0" dirty="0"/>
            </a:br>
            <a:r>
              <a:rPr lang="en-GB" noProof="0" dirty="0"/>
              <a:t>instructions how to process your content.</a:t>
            </a:r>
          </a:p>
        </p:txBody>
      </p:sp>
      <p:grpSp>
        <p:nvGrpSpPr>
          <p:cNvPr id="16" name="Instruction">
            <a:extLst>
              <a:ext uri="{FF2B5EF4-FFF2-40B4-BE49-F238E27FC236}">
                <a16:creationId xmlns:a16="http://schemas.microsoft.com/office/drawing/2014/main" id="{E1EA1AF7-72D3-4B47-9F73-52D07030818E}"/>
              </a:ext>
            </a:extLst>
          </p:cNvPr>
          <p:cNvGrpSpPr/>
          <p:nvPr userDrawn="1"/>
        </p:nvGrpSpPr>
        <p:grpSpPr>
          <a:xfrm>
            <a:off x="12391602" y="2"/>
            <a:ext cx="3187954" cy="6779981"/>
            <a:chOff x="12391602" y="0"/>
            <a:chExt cx="3187954" cy="6779981"/>
          </a:xfrm>
        </p:grpSpPr>
        <p:grpSp>
          <p:nvGrpSpPr>
            <p:cNvPr id="19" name="Groep 18">
              <a:extLst>
                <a:ext uri="{FF2B5EF4-FFF2-40B4-BE49-F238E27FC236}">
                  <a16:creationId xmlns:a16="http://schemas.microsoft.com/office/drawing/2014/main" id="{425368B7-8470-44DC-A524-E898C2D4FB87}"/>
                </a:ext>
              </a:extLst>
            </p:cNvPr>
            <p:cNvGrpSpPr/>
            <p:nvPr userDrawn="1"/>
          </p:nvGrpSpPr>
          <p:grpSpPr>
            <a:xfrm>
              <a:off x="12757283" y="3100116"/>
              <a:ext cx="1499406" cy="678267"/>
              <a:chOff x="12757283" y="3120781"/>
              <a:chExt cx="1499406" cy="678267"/>
            </a:xfrm>
          </p:grpSpPr>
          <p:sp>
            <p:nvSpPr>
              <p:cNvPr id="72" name="Rechthoek 71">
                <a:extLst>
                  <a:ext uri="{FF2B5EF4-FFF2-40B4-BE49-F238E27FC236}">
                    <a16:creationId xmlns:a16="http://schemas.microsoft.com/office/drawing/2014/main" id="{C2BA1FAB-5BDE-4B34-A22A-BAD13C33633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73" name="Rechthoek 72">
                <a:extLst>
                  <a:ext uri="{FF2B5EF4-FFF2-40B4-BE49-F238E27FC236}">
                    <a16:creationId xmlns:a16="http://schemas.microsoft.com/office/drawing/2014/main" id="{AEF0406A-7B3A-4852-9EEF-2EFF15DD5B10}"/>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74" name="Tekstvak 73">
                <a:extLst>
                  <a:ext uri="{FF2B5EF4-FFF2-40B4-BE49-F238E27FC236}">
                    <a16:creationId xmlns:a16="http://schemas.microsoft.com/office/drawing/2014/main" id="{24DF60DE-1A7F-49AC-A14A-8E24FF6E7020}"/>
                  </a:ext>
                </a:extLst>
              </p:cNvPr>
              <p:cNvSpPr txBox="1"/>
              <p:nvPr userDrawn="1"/>
            </p:nvSpPr>
            <p:spPr>
              <a:xfrm>
                <a:off x="12997648" y="3159891"/>
                <a:ext cx="957819" cy="203133"/>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800" b="0" kern="1200" noProof="0" dirty="0">
                    <a:solidFill>
                      <a:schemeClr val="tx1"/>
                    </a:solidFill>
                    <a:latin typeface="Arial" panose="020B0604020202020204" pitchFamily="34" charset="0"/>
                    <a:ea typeface="+mn-ea"/>
                    <a:cs typeface="Arial" panose="020B0604020202020204" pitchFamily="34" charset="0"/>
                  </a:rPr>
                  <a:t>Send to front</a:t>
                </a:r>
              </a:p>
            </p:txBody>
          </p:sp>
          <p:sp>
            <p:nvSpPr>
              <p:cNvPr id="75" name="Tekstvak 74">
                <a:extLst>
                  <a:ext uri="{FF2B5EF4-FFF2-40B4-BE49-F238E27FC236}">
                    <a16:creationId xmlns:a16="http://schemas.microsoft.com/office/drawing/2014/main" id="{36AA07C8-8D25-4E2B-B1E3-17700B4134AB}"/>
                  </a:ext>
                </a:extLst>
              </p:cNvPr>
              <p:cNvSpPr txBox="1"/>
              <p:nvPr userDrawn="1"/>
            </p:nvSpPr>
            <p:spPr>
              <a:xfrm>
                <a:off x="12984219" y="3481017"/>
                <a:ext cx="1165564" cy="203133"/>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800" b="0" kern="1200" noProof="0" dirty="0">
                    <a:solidFill>
                      <a:schemeClr val="tx1"/>
                    </a:solidFill>
                    <a:latin typeface="Arial" panose="020B0604020202020204" pitchFamily="34" charset="0"/>
                    <a:ea typeface="+mn-ea"/>
                    <a:cs typeface="Arial" panose="020B0604020202020204" pitchFamily="34" charset="0"/>
                  </a:rPr>
                  <a:t>Send to back</a:t>
                </a:r>
              </a:p>
            </p:txBody>
          </p:sp>
          <p:pic>
            <p:nvPicPr>
              <p:cNvPr id="76" name="Picture 3">
                <a:extLst>
                  <a:ext uri="{FF2B5EF4-FFF2-40B4-BE49-F238E27FC236}">
                    <a16:creationId xmlns:a16="http://schemas.microsoft.com/office/drawing/2014/main" id="{9CEA5AF9-8984-45E7-8F32-A6CBE28506E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Gelijkbenige driehoek 76">
                <a:extLst>
                  <a:ext uri="{FF2B5EF4-FFF2-40B4-BE49-F238E27FC236}">
                    <a16:creationId xmlns:a16="http://schemas.microsoft.com/office/drawing/2014/main" id="{30053AE9-992A-458D-87B4-16A01C08030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nvGrpSpPr>
              <p:cNvPr id="78" name="Groep 77">
                <a:extLst>
                  <a:ext uri="{FF2B5EF4-FFF2-40B4-BE49-F238E27FC236}">
                    <a16:creationId xmlns:a16="http://schemas.microsoft.com/office/drawing/2014/main" id="{1DB81B09-F8C5-4BFD-84EF-6D7EB48A157F}"/>
                  </a:ext>
                </a:extLst>
              </p:cNvPr>
              <p:cNvGrpSpPr/>
              <p:nvPr userDrawn="1"/>
            </p:nvGrpSpPr>
            <p:grpSpPr>
              <a:xfrm>
                <a:off x="12822311" y="3178534"/>
                <a:ext cx="182309" cy="163794"/>
                <a:chOff x="12832541" y="3162395"/>
                <a:chExt cx="219532" cy="197236"/>
              </a:xfrm>
            </p:grpSpPr>
            <p:sp>
              <p:nvSpPr>
                <p:cNvPr id="83" name="Rechthoek 82">
                  <a:extLst>
                    <a:ext uri="{FF2B5EF4-FFF2-40B4-BE49-F238E27FC236}">
                      <a16:creationId xmlns:a16="http://schemas.microsoft.com/office/drawing/2014/main" id="{EA2656F6-9CA0-4A19-8FC7-2456EE9D2FE2}"/>
                    </a:ext>
                  </a:extLst>
                </p:cNvPr>
                <p:cNvSpPr/>
                <p:nvPr userDrawn="1"/>
              </p:nvSpPr>
              <p:spPr>
                <a:xfrm>
                  <a:off x="12832541" y="3162395"/>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4" name="Rechthoek 83">
                  <a:extLst>
                    <a:ext uri="{FF2B5EF4-FFF2-40B4-BE49-F238E27FC236}">
                      <a16:creationId xmlns:a16="http://schemas.microsoft.com/office/drawing/2014/main" id="{5799543B-D0A8-436F-A413-C79C7BE35B18}"/>
                    </a:ext>
                  </a:extLst>
                </p:cNvPr>
                <p:cNvSpPr/>
                <p:nvPr userDrawn="1"/>
              </p:nvSpPr>
              <p:spPr>
                <a:xfrm>
                  <a:off x="12970586" y="3278144"/>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5" name="Rechthoek 84">
                  <a:extLst>
                    <a:ext uri="{FF2B5EF4-FFF2-40B4-BE49-F238E27FC236}">
                      <a16:creationId xmlns:a16="http://schemas.microsoft.com/office/drawing/2014/main" id="{B37DD30A-B704-4F37-BDBB-C3FFD2A60FC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nvGrpSpPr>
              <p:cNvPr id="79" name="Groep 78">
                <a:extLst>
                  <a:ext uri="{FF2B5EF4-FFF2-40B4-BE49-F238E27FC236}">
                    <a16:creationId xmlns:a16="http://schemas.microsoft.com/office/drawing/2014/main" id="{61B7335D-F2F9-45E6-B348-313F09362D90}"/>
                  </a:ext>
                </a:extLst>
              </p:cNvPr>
              <p:cNvGrpSpPr/>
              <p:nvPr userDrawn="1"/>
            </p:nvGrpSpPr>
            <p:grpSpPr>
              <a:xfrm>
                <a:off x="12822311" y="3480352"/>
                <a:ext cx="182309" cy="163794"/>
                <a:chOff x="12832541" y="3162395"/>
                <a:chExt cx="219532" cy="197236"/>
              </a:xfrm>
            </p:grpSpPr>
            <p:sp>
              <p:nvSpPr>
                <p:cNvPr id="80" name="Rechthoek 79">
                  <a:extLst>
                    <a:ext uri="{FF2B5EF4-FFF2-40B4-BE49-F238E27FC236}">
                      <a16:creationId xmlns:a16="http://schemas.microsoft.com/office/drawing/2014/main" id="{A0327A0C-0FF9-43DF-B3AF-5490494D06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1" name="Rechthoek 80">
                  <a:extLst>
                    <a:ext uri="{FF2B5EF4-FFF2-40B4-BE49-F238E27FC236}">
                      <a16:creationId xmlns:a16="http://schemas.microsoft.com/office/drawing/2014/main" id="{2AED7B3A-FE8C-46E7-A07D-936D04A6C7D8}"/>
                    </a:ext>
                  </a:extLst>
                </p:cNvPr>
                <p:cNvSpPr/>
                <p:nvPr userDrawn="1"/>
              </p:nvSpPr>
              <p:spPr>
                <a:xfrm>
                  <a:off x="12832541" y="3162395"/>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2" name="Rechthoek 81">
                  <a:extLst>
                    <a:ext uri="{FF2B5EF4-FFF2-40B4-BE49-F238E27FC236}">
                      <a16:creationId xmlns:a16="http://schemas.microsoft.com/office/drawing/2014/main" id="{176453B9-2F56-4601-9A48-FD918B9CE266}"/>
                    </a:ext>
                  </a:extLst>
                </p:cNvPr>
                <p:cNvSpPr/>
                <p:nvPr userDrawn="1"/>
              </p:nvSpPr>
              <p:spPr>
                <a:xfrm>
                  <a:off x="12970586" y="3278144"/>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grpSp>
          <p:nvGrpSpPr>
            <p:cNvPr id="20" name="Meer informatie">
              <a:extLst>
                <a:ext uri="{FF2B5EF4-FFF2-40B4-BE49-F238E27FC236}">
                  <a16:creationId xmlns:a16="http://schemas.microsoft.com/office/drawing/2014/main" id="{CCA07FEF-5B5C-4EDE-AF08-5BDAEB41A2F3}"/>
                </a:ext>
              </a:extLst>
            </p:cNvPr>
            <p:cNvGrpSpPr/>
            <p:nvPr userDrawn="1"/>
          </p:nvGrpSpPr>
          <p:grpSpPr>
            <a:xfrm>
              <a:off x="12396765" y="5972541"/>
              <a:ext cx="3178515" cy="807440"/>
              <a:chOff x="-3741486" y="5358091"/>
              <a:chExt cx="3178515" cy="807440"/>
            </a:xfrm>
          </p:grpSpPr>
          <p:sp>
            <p:nvSpPr>
              <p:cNvPr id="69" name="Freeform 101">
                <a:extLst>
                  <a:ext uri="{FF2B5EF4-FFF2-40B4-BE49-F238E27FC236}">
                    <a16:creationId xmlns:a16="http://schemas.microsoft.com/office/drawing/2014/main" id="{20CA10DA-A5BB-4FA2-8AC0-36BAE9ABB65E}"/>
                  </a:ext>
                </a:extLst>
              </p:cNvPr>
              <p:cNvSpPr>
                <a:spLocks noEditPoints="1"/>
              </p:cNvSpPr>
              <p:nvPr/>
            </p:nvSpPr>
            <p:spPr bwMode="auto">
              <a:xfrm>
                <a:off x="-3741486" y="5358091"/>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70" name="Rechthoek 69">
                <a:extLst>
                  <a:ext uri="{FF2B5EF4-FFF2-40B4-BE49-F238E27FC236}">
                    <a16:creationId xmlns:a16="http://schemas.microsoft.com/office/drawing/2014/main" id="{AA90ACE2-464F-42E0-AAF4-036CA3700482}"/>
                  </a:ext>
                </a:extLst>
              </p:cNvPr>
              <p:cNvSpPr/>
              <p:nvPr userDrawn="1"/>
            </p:nvSpPr>
            <p:spPr>
              <a:xfrm>
                <a:off x="-3380966" y="5430120"/>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71" name="Rechte verbindingslijn 70">
                <a:extLst>
                  <a:ext uri="{FF2B5EF4-FFF2-40B4-BE49-F238E27FC236}">
                    <a16:creationId xmlns:a16="http://schemas.microsoft.com/office/drawing/2014/main" id="{AC50AFCD-20A0-4370-9C28-60F902EE9874}"/>
                  </a:ext>
                </a:extLst>
              </p:cNvPr>
              <p:cNvCxnSpPr>
                <a:cxnSpLocks/>
              </p:cNvCxnSpPr>
              <p:nvPr userDrawn="1"/>
            </p:nvCxnSpPr>
            <p:spPr>
              <a:xfrm>
                <a:off x="-3740987" y="6165531"/>
                <a:ext cx="3178016" cy="0"/>
              </a:xfrm>
              <a:prstGeom prst="line">
                <a:avLst/>
              </a:prstGeom>
              <a:noFill/>
              <a:ln w="3175" cap="flat" cmpd="sng" algn="ctr">
                <a:solidFill>
                  <a:schemeClr val="accent1"/>
                </a:solidFill>
                <a:prstDash val="solid"/>
              </a:ln>
              <a:effectLst/>
            </p:spPr>
          </p:cxnSp>
        </p:grpSp>
        <p:sp>
          <p:nvSpPr>
            <p:cNvPr id="21" name="Rechthoek 20">
              <a:extLst>
                <a:ext uri="{FF2B5EF4-FFF2-40B4-BE49-F238E27FC236}">
                  <a16:creationId xmlns:a16="http://schemas.microsoft.com/office/drawing/2014/main" id="{16F926C9-3E13-40BC-A4D4-2AA9F5BC7B62}"/>
                </a:ext>
              </a:extLst>
            </p:cNvPr>
            <p:cNvSpPr/>
            <p:nvPr userDrawn="1"/>
          </p:nvSpPr>
          <p:spPr>
            <a:xfrm>
              <a:off x="12397263"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23" rtl="0"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ea typeface="+mn-ea"/>
                  <a:cs typeface="Segoe UI Light" panose="020B0502040204020203" pitchFamily="34" charset="0"/>
                </a:rPr>
                <a:t>Insert/change image</a:t>
              </a:r>
            </a:p>
          </p:txBody>
        </p:sp>
        <p:sp>
          <p:nvSpPr>
            <p:cNvPr id="22" name="Ovaal 21">
              <a:extLst>
                <a:ext uri="{FF2B5EF4-FFF2-40B4-BE49-F238E27FC236}">
                  <a16:creationId xmlns:a16="http://schemas.microsoft.com/office/drawing/2014/main" id="{46DF2F22-037D-4892-BC8A-46C732CA5B10}"/>
                </a:ext>
              </a:extLst>
            </p:cNvPr>
            <p:cNvSpPr/>
            <p:nvPr userDrawn="1"/>
          </p:nvSpPr>
          <p:spPr>
            <a:xfrm>
              <a:off x="12391602"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23" name="Rechte verbindingslijn 22">
              <a:extLst>
                <a:ext uri="{FF2B5EF4-FFF2-40B4-BE49-F238E27FC236}">
                  <a16:creationId xmlns:a16="http://schemas.microsoft.com/office/drawing/2014/main" id="{7068A9B3-058F-4A1D-B2CD-33128516E302}"/>
                </a:ext>
              </a:extLst>
            </p:cNvPr>
            <p:cNvCxnSpPr>
              <a:cxnSpLocks/>
            </p:cNvCxnSpPr>
            <p:nvPr userDrawn="1"/>
          </p:nvCxnSpPr>
          <p:spPr>
            <a:xfrm>
              <a:off x="12397262" y="241635"/>
              <a:ext cx="3178017" cy="0"/>
            </a:xfrm>
            <a:prstGeom prst="line">
              <a:avLst/>
            </a:prstGeom>
            <a:noFill/>
            <a:ln w="3175" cap="flat" cmpd="sng" algn="ctr">
              <a:solidFill>
                <a:schemeClr val="accent1"/>
              </a:solidFill>
              <a:prstDash val="solid"/>
            </a:ln>
            <a:effectLst/>
          </p:spPr>
        </p:cxnSp>
        <p:cxnSp>
          <p:nvCxnSpPr>
            <p:cNvPr id="24" name="Rechte verbindingslijn 23">
              <a:extLst>
                <a:ext uri="{FF2B5EF4-FFF2-40B4-BE49-F238E27FC236}">
                  <a16:creationId xmlns:a16="http://schemas.microsoft.com/office/drawing/2014/main" id="{AB0FFE30-2BA2-4B44-9AD6-EE55AF93C6D6}"/>
                </a:ext>
              </a:extLst>
            </p:cNvPr>
            <p:cNvCxnSpPr>
              <a:cxnSpLocks/>
            </p:cNvCxnSpPr>
            <p:nvPr userDrawn="1"/>
          </p:nvCxnSpPr>
          <p:spPr>
            <a:xfrm>
              <a:off x="12397262" y="1577933"/>
              <a:ext cx="3178017" cy="0"/>
            </a:xfrm>
            <a:prstGeom prst="line">
              <a:avLst/>
            </a:prstGeom>
            <a:noFill/>
            <a:ln w="3175" cap="flat" cmpd="sng" algn="ctr">
              <a:solidFill>
                <a:schemeClr val="accent1"/>
              </a:solidFill>
              <a:prstDash val="solid"/>
            </a:ln>
            <a:effectLst/>
          </p:spPr>
        </p:cxnSp>
        <p:sp>
          <p:nvSpPr>
            <p:cNvPr id="25" name="Rechthoek 24">
              <a:extLst>
                <a:ext uri="{FF2B5EF4-FFF2-40B4-BE49-F238E27FC236}">
                  <a16:creationId xmlns:a16="http://schemas.microsoft.com/office/drawing/2014/main" id="{BDB49E9E-D69E-48F8-A60D-33A1BA7580C2}"/>
                </a:ext>
              </a:extLst>
            </p:cNvPr>
            <p:cNvSpPr/>
            <p:nvPr userDrawn="1"/>
          </p:nvSpPr>
          <p:spPr>
            <a:xfrm>
              <a:off x="12757283"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image by hitting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image. </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6" name="Rechte verbindingslijn 25">
              <a:extLst>
                <a:ext uri="{FF2B5EF4-FFF2-40B4-BE49-F238E27FC236}">
                  <a16:creationId xmlns:a16="http://schemas.microsoft.com/office/drawing/2014/main" id="{52B5B684-FA19-470E-89C7-04E595A432B0}"/>
                </a:ext>
              </a:extLst>
            </p:cNvPr>
            <p:cNvCxnSpPr>
              <a:cxnSpLocks/>
            </p:cNvCxnSpPr>
            <p:nvPr userDrawn="1"/>
          </p:nvCxnSpPr>
          <p:spPr>
            <a:xfrm>
              <a:off x="12397262" y="3883011"/>
              <a:ext cx="3178017" cy="0"/>
            </a:xfrm>
            <a:prstGeom prst="line">
              <a:avLst/>
            </a:prstGeom>
            <a:noFill/>
            <a:ln w="3175" cap="flat" cmpd="sng" algn="ctr">
              <a:solidFill>
                <a:schemeClr val="accent1"/>
              </a:solidFill>
              <a:prstDash val="solid"/>
            </a:ln>
            <a:effectLst/>
          </p:spPr>
        </p:cxnSp>
        <p:sp>
          <p:nvSpPr>
            <p:cNvPr id="27" name="Ovaal 26">
              <a:extLst>
                <a:ext uri="{FF2B5EF4-FFF2-40B4-BE49-F238E27FC236}">
                  <a16:creationId xmlns:a16="http://schemas.microsoft.com/office/drawing/2014/main" id="{9529FF56-D63E-4AEC-88A8-FE84A8CC3E64}"/>
                </a:ext>
              </a:extLst>
            </p:cNvPr>
            <p:cNvSpPr/>
            <p:nvPr userDrawn="1"/>
          </p:nvSpPr>
          <p:spPr>
            <a:xfrm>
              <a:off x="12391602"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8" name="Rechthoek 27">
              <a:extLst>
                <a:ext uri="{FF2B5EF4-FFF2-40B4-BE49-F238E27FC236}">
                  <a16:creationId xmlns:a16="http://schemas.microsoft.com/office/drawing/2014/main" id="{2439832E-5E5A-4438-B3EB-6223DE5B2B7A}"/>
                </a:ext>
              </a:extLst>
            </p:cNvPr>
            <p:cNvSpPr/>
            <p:nvPr userDrawn="1"/>
          </p:nvSpPr>
          <p:spPr>
            <a:xfrm>
              <a:off x="12757283"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 the preferred image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9" name="Groep 28">
              <a:extLst>
                <a:ext uri="{FF2B5EF4-FFF2-40B4-BE49-F238E27FC236}">
                  <a16:creationId xmlns:a16="http://schemas.microsoft.com/office/drawing/2014/main" id="{BEDAC918-B683-4B54-8E8B-7131756F8A22}"/>
                </a:ext>
              </a:extLst>
            </p:cNvPr>
            <p:cNvGrpSpPr/>
            <p:nvPr userDrawn="1"/>
          </p:nvGrpSpPr>
          <p:grpSpPr>
            <a:xfrm>
              <a:off x="12757283" y="2184550"/>
              <a:ext cx="825500" cy="209550"/>
              <a:chOff x="13504624" y="2482850"/>
              <a:chExt cx="825500" cy="209550"/>
            </a:xfrm>
          </p:grpSpPr>
          <p:sp>
            <p:nvSpPr>
              <p:cNvPr id="66" name="Rechthoek 65">
                <a:extLst>
                  <a:ext uri="{FF2B5EF4-FFF2-40B4-BE49-F238E27FC236}">
                    <a16:creationId xmlns:a16="http://schemas.microsoft.com/office/drawing/2014/main" id="{B3946F96-C1DB-468B-8A98-61F4B2F1F7C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dirty="0">
                    <a:solidFill>
                      <a:schemeClr val="tx1"/>
                    </a:solidFill>
                    <a:latin typeface="Arial" panose="020B0604020202020204" pitchFamily="34" charset="0"/>
                    <a:cs typeface="Arial" panose="020B0604020202020204" pitchFamily="34" charset="0"/>
                  </a:rPr>
                  <a:t>Insert</a:t>
                </a:r>
              </a:p>
            </p:txBody>
          </p:sp>
          <p:cxnSp>
            <p:nvCxnSpPr>
              <p:cNvPr id="67" name="Rechte verbindingslijn 66">
                <a:extLst>
                  <a:ext uri="{FF2B5EF4-FFF2-40B4-BE49-F238E27FC236}">
                    <a16:creationId xmlns:a16="http://schemas.microsoft.com/office/drawing/2014/main" id="{23F4A049-F340-4C51-857B-D7FCA714E0F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8" name="Gelijkbenige driehoek 67">
                <a:extLst>
                  <a:ext uri="{FF2B5EF4-FFF2-40B4-BE49-F238E27FC236}">
                    <a16:creationId xmlns:a16="http://schemas.microsoft.com/office/drawing/2014/main" id="{3700CFEC-9141-4DB6-94E7-DCDC2D10771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nvGrpSpPr>
            <p:cNvPr id="30" name="Groep 29">
              <a:extLst>
                <a:ext uri="{FF2B5EF4-FFF2-40B4-BE49-F238E27FC236}">
                  <a16:creationId xmlns:a16="http://schemas.microsoft.com/office/drawing/2014/main" id="{C6F46B8C-40C7-4550-81DF-DBCB50635808}"/>
                </a:ext>
              </a:extLst>
            </p:cNvPr>
            <p:cNvGrpSpPr/>
            <p:nvPr userDrawn="1"/>
          </p:nvGrpSpPr>
          <p:grpSpPr>
            <a:xfrm>
              <a:off x="12757283" y="1141626"/>
              <a:ext cx="294789" cy="318834"/>
              <a:chOff x="14466489" y="1001522"/>
              <a:chExt cx="290627" cy="314333"/>
            </a:xfrm>
          </p:grpSpPr>
          <p:sp>
            <p:nvSpPr>
              <p:cNvPr id="56" name="Rechthoek 55">
                <a:extLst>
                  <a:ext uri="{FF2B5EF4-FFF2-40B4-BE49-F238E27FC236}">
                    <a16:creationId xmlns:a16="http://schemas.microsoft.com/office/drawing/2014/main" id="{3B51A563-2398-4EEC-8A96-5EFF78C1820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57" name="Ovaal 56">
                <a:extLst>
                  <a:ext uri="{FF2B5EF4-FFF2-40B4-BE49-F238E27FC236}">
                    <a16:creationId xmlns:a16="http://schemas.microsoft.com/office/drawing/2014/main" id="{53448FDC-053C-45C9-B667-E7007521073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58" name="Vrije vorm: vorm 57">
                <a:extLst>
                  <a:ext uri="{FF2B5EF4-FFF2-40B4-BE49-F238E27FC236}">
                    <a16:creationId xmlns:a16="http://schemas.microsoft.com/office/drawing/2014/main" id="{CA843D9E-6850-4C67-900E-B1AE9349184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60" name="Rechthoek: afgeronde hoeken 59">
                <a:extLst>
                  <a:ext uri="{FF2B5EF4-FFF2-40B4-BE49-F238E27FC236}">
                    <a16:creationId xmlns:a16="http://schemas.microsoft.com/office/drawing/2014/main" id="{791DE7E2-1E18-4726-8E23-69F791D20DF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cxnSp>
            <p:nvCxnSpPr>
              <p:cNvPr id="64" name="Rechte verbindingslijn 63">
                <a:extLst>
                  <a:ext uri="{FF2B5EF4-FFF2-40B4-BE49-F238E27FC236}">
                    <a16:creationId xmlns:a16="http://schemas.microsoft.com/office/drawing/2014/main" id="{D0CCD0CC-C3BF-4B81-971E-B46D499C28B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Rechte verbindingslijn 64">
                <a:extLst>
                  <a:ext uri="{FF2B5EF4-FFF2-40B4-BE49-F238E27FC236}">
                    <a16:creationId xmlns:a16="http://schemas.microsoft.com/office/drawing/2014/main" id="{801E32F7-6390-49B6-984C-F03A47C393EA}"/>
                  </a:ext>
                </a:extLst>
              </p:cNvPr>
              <p:cNvCxnSpPr>
                <a:cxnSpLocks/>
                <a:stCxn id="6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1" name="Ovaal 30">
              <a:extLst>
                <a:ext uri="{FF2B5EF4-FFF2-40B4-BE49-F238E27FC236}">
                  <a16:creationId xmlns:a16="http://schemas.microsoft.com/office/drawing/2014/main" id="{7BB9E9EC-D208-4988-8C97-64FBAE3753B1}"/>
                </a:ext>
              </a:extLst>
            </p:cNvPr>
            <p:cNvSpPr/>
            <p:nvPr userDrawn="1"/>
          </p:nvSpPr>
          <p:spPr>
            <a:xfrm>
              <a:off x="12391602"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2" name="Rechthoek 31">
              <a:extLst>
                <a:ext uri="{FF2B5EF4-FFF2-40B4-BE49-F238E27FC236}">
                  <a16:creationId xmlns:a16="http://schemas.microsoft.com/office/drawing/2014/main" id="{6B0A29DF-B873-4B3D-A092-A1378100C0BB}"/>
                </a:ext>
              </a:extLst>
            </p:cNvPr>
            <p:cNvSpPr/>
            <p:nvPr userDrawn="1"/>
          </p:nvSpPr>
          <p:spPr>
            <a:xfrm>
              <a:off x="12757284" y="2684015"/>
              <a:ext cx="2817996" cy="316612"/>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Click with the right mouse button on the image and choose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´Send to back´</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3" name="Rechte verbindingslijn 32">
              <a:extLst>
                <a:ext uri="{FF2B5EF4-FFF2-40B4-BE49-F238E27FC236}">
                  <a16:creationId xmlns:a16="http://schemas.microsoft.com/office/drawing/2014/main" id="{186A2B21-611F-4169-9A4D-73C4D4B44678}"/>
                </a:ext>
              </a:extLst>
            </p:cNvPr>
            <p:cNvCxnSpPr>
              <a:cxnSpLocks/>
            </p:cNvCxnSpPr>
            <p:nvPr userDrawn="1"/>
          </p:nvCxnSpPr>
          <p:spPr>
            <a:xfrm>
              <a:off x="12397262" y="2499789"/>
              <a:ext cx="3178017" cy="0"/>
            </a:xfrm>
            <a:prstGeom prst="line">
              <a:avLst/>
            </a:prstGeom>
            <a:noFill/>
            <a:ln w="3175" cap="flat" cmpd="sng" algn="ctr">
              <a:solidFill>
                <a:schemeClr val="accent1"/>
              </a:solidFill>
              <a:prstDash val="solid"/>
            </a:ln>
            <a:effectLst/>
          </p:spPr>
        </p:cxnSp>
        <p:cxnSp>
          <p:nvCxnSpPr>
            <p:cNvPr id="34" name="Rechte verbindingslijn 33">
              <a:extLst>
                <a:ext uri="{FF2B5EF4-FFF2-40B4-BE49-F238E27FC236}">
                  <a16:creationId xmlns:a16="http://schemas.microsoft.com/office/drawing/2014/main" id="{879D09AD-A3EB-48C8-AD9C-CA5AB513A7DB}"/>
                </a:ext>
              </a:extLst>
            </p:cNvPr>
            <p:cNvCxnSpPr>
              <a:cxnSpLocks/>
            </p:cNvCxnSpPr>
            <p:nvPr userDrawn="1"/>
          </p:nvCxnSpPr>
          <p:spPr>
            <a:xfrm>
              <a:off x="12397262" y="5855050"/>
              <a:ext cx="3178017" cy="0"/>
            </a:xfrm>
            <a:prstGeom prst="line">
              <a:avLst/>
            </a:prstGeom>
            <a:noFill/>
            <a:ln w="3175" cap="flat" cmpd="sng" algn="ctr">
              <a:solidFill>
                <a:schemeClr val="accent1"/>
              </a:solidFill>
              <a:prstDash val="solid"/>
            </a:ln>
            <a:effectLst/>
          </p:spPr>
        </p:cxnSp>
        <p:sp>
          <p:nvSpPr>
            <p:cNvPr id="35" name="Ovaal 34">
              <a:extLst>
                <a:ext uri="{FF2B5EF4-FFF2-40B4-BE49-F238E27FC236}">
                  <a16:creationId xmlns:a16="http://schemas.microsoft.com/office/drawing/2014/main" id="{7627FA83-34C3-4C68-819E-6A761461140F}"/>
                </a:ext>
              </a:extLst>
            </p:cNvPr>
            <p:cNvSpPr/>
            <p:nvPr userDrawn="1"/>
          </p:nvSpPr>
          <p:spPr>
            <a:xfrm>
              <a:off x="12395878" y="402068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D3C62850-E33B-4188-8122-8B67F495F8BE}"/>
                </a:ext>
              </a:extLst>
            </p:cNvPr>
            <p:cNvSpPr/>
            <p:nvPr userDrawn="1"/>
          </p:nvSpPr>
          <p:spPr>
            <a:xfrm>
              <a:off x="12761560" y="4086748"/>
              <a:ext cx="2817996" cy="729684"/>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To scale or drag the image, go to the tab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‘Picture Tools - Format’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and click on</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the button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‘Crop’</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Scale the image with the spheres and scale the image frame with the corners.</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37" name="Groep 36">
              <a:extLst>
                <a:ext uri="{FF2B5EF4-FFF2-40B4-BE49-F238E27FC236}">
                  <a16:creationId xmlns:a16="http://schemas.microsoft.com/office/drawing/2014/main" id="{6B66D762-2779-4D63-9C4F-0FE9175F1CC3}"/>
                </a:ext>
              </a:extLst>
            </p:cNvPr>
            <p:cNvGrpSpPr/>
            <p:nvPr userDrawn="1"/>
          </p:nvGrpSpPr>
          <p:grpSpPr>
            <a:xfrm>
              <a:off x="12700791" y="5110866"/>
              <a:ext cx="514284" cy="612918"/>
              <a:chOff x="12682980" y="3403241"/>
              <a:chExt cx="622284" cy="741632"/>
            </a:xfrm>
          </p:grpSpPr>
          <p:grpSp>
            <p:nvGrpSpPr>
              <p:cNvPr id="38" name="Groep 37">
                <a:extLst>
                  <a:ext uri="{FF2B5EF4-FFF2-40B4-BE49-F238E27FC236}">
                    <a16:creationId xmlns:a16="http://schemas.microsoft.com/office/drawing/2014/main" id="{650B460A-082D-4B2B-AC1F-04F91B70DBE0}"/>
                  </a:ext>
                </a:extLst>
              </p:cNvPr>
              <p:cNvGrpSpPr/>
              <p:nvPr userDrawn="1"/>
            </p:nvGrpSpPr>
            <p:grpSpPr>
              <a:xfrm>
                <a:off x="12771568" y="3403241"/>
                <a:ext cx="467138" cy="448489"/>
                <a:chOff x="12782195" y="3403241"/>
                <a:chExt cx="467138" cy="448489"/>
              </a:xfrm>
            </p:grpSpPr>
            <p:grpSp>
              <p:nvGrpSpPr>
                <p:cNvPr id="41" name="Groep 40">
                  <a:extLst>
                    <a:ext uri="{FF2B5EF4-FFF2-40B4-BE49-F238E27FC236}">
                      <a16:creationId xmlns:a16="http://schemas.microsoft.com/office/drawing/2014/main" id="{A70CC0A3-F6BA-4D0E-ADF6-F9AFC1BE62FF}"/>
                    </a:ext>
                  </a:extLst>
                </p:cNvPr>
                <p:cNvGrpSpPr/>
                <p:nvPr userDrawn="1"/>
              </p:nvGrpSpPr>
              <p:grpSpPr>
                <a:xfrm>
                  <a:off x="12782195" y="3403241"/>
                  <a:ext cx="412967" cy="393907"/>
                  <a:chOff x="13554906" y="3320109"/>
                  <a:chExt cx="443906" cy="423419"/>
                </a:xfrm>
              </p:grpSpPr>
              <p:grpSp>
                <p:nvGrpSpPr>
                  <p:cNvPr id="48" name="Groep 47">
                    <a:extLst>
                      <a:ext uri="{FF2B5EF4-FFF2-40B4-BE49-F238E27FC236}">
                        <a16:creationId xmlns:a16="http://schemas.microsoft.com/office/drawing/2014/main" id="{881CAB12-6F97-4667-81A3-1BAD8E2BF446}"/>
                      </a:ext>
                    </a:extLst>
                  </p:cNvPr>
                  <p:cNvGrpSpPr/>
                  <p:nvPr userDrawn="1"/>
                </p:nvGrpSpPr>
                <p:grpSpPr>
                  <a:xfrm>
                    <a:off x="13554906" y="3320109"/>
                    <a:ext cx="443906" cy="423419"/>
                    <a:chOff x="12909684" y="1276143"/>
                    <a:chExt cx="443906" cy="423419"/>
                  </a:xfrm>
                </p:grpSpPr>
                <p:sp>
                  <p:nvSpPr>
                    <p:cNvPr id="51" name="Rechthoek 50">
                      <a:extLst>
                        <a:ext uri="{FF2B5EF4-FFF2-40B4-BE49-F238E27FC236}">
                          <a16:creationId xmlns:a16="http://schemas.microsoft.com/office/drawing/2014/main" id="{ABE3C3CB-5E30-438E-88B9-18A274A2ACA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53" name="Rechthoek 52">
                      <a:extLst>
                        <a:ext uri="{FF2B5EF4-FFF2-40B4-BE49-F238E27FC236}">
                          <a16:creationId xmlns:a16="http://schemas.microsoft.com/office/drawing/2014/main" id="{0837F6D7-89F9-4BC5-9C7F-44DF3B07D43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55" name="Ovaal 54">
                      <a:extLst>
                        <a:ext uri="{FF2B5EF4-FFF2-40B4-BE49-F238E27FC236}">
                          <a16:creationId xmlns:a16="http://schemas.microsoft.com/office/drawing/2014/main" id="{3CF2ECD2-EABB-4FCB-9BE7-AA9135E204F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pic>
                <p:nvPicPr>
                  <p:cNvPr id="49" name="Afbeelding 48">
                    <a:extLst>
                      <a:ext uri="{FF2B5EF4-FFF2-40B4-BE49-F238E27FC236}">
                        <a16:creationId xmlns:a16="http://schemas.microsoft.com/office/drawing/2014/main" id="{68BB9DE7-4477-49F7-BDCB-85BDE2851B3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CC9EF017-6201-4D1B-858E-8E221AFB3C25}"/>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42" name="Groep 41">
                  <a:extLst>
                    <a:ext uri="{FF2B5EF4-FFF2-40B4-BE49-F238E27FC236}">
                      <a16:creationId xmlns:a16="http://schemas.microsoft.com/office/drawing/2014/main" id="{E87BD11E-2057-45D7-90C8-9A7632420FAC}"/>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539F8A82-A493-4307-BC82-924B0D9AB12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47" name="Rechthoek 46">
                    <a:extLst>
                      <a:ext uri="{FF2B5EF4-FFF2-40B4-BE49-F238E27FC236}">
                        <a16:creationId xmlns:a16="http://schemas.microsoft.com/office/drawing/2014/main" id="{59C6789E-2768-45FF-A326-6CE00D6002D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nvGrpSpPr>
                <p:cNvPr id="43" name="Groep 42">
                  <a:extLst>
                    <a:ext uri="{FF2B5EF4-FFF2-40B4-BE49-F238E27FC236}">
                      <a16:creationId xmlns:a16="http://schemas.microsoft.com/office/drawing/2014/main" id="{E576941A-9F12-4049-BF12-E981DF036001}"/>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6514A6F0-3D87-491C-8EE1-259FD9EC5C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45" name="Rechthoek 44">
                    <a:extLst>
                      <a:ext uri="{FF2B5EF4-FFF2-40B4-BE49-F238E27FC236}">
                        <a16:creationId xmlns:a16="http://schemas.microsoft.com/office/drawing/2014/main" id="{AEC7B367-BA8D-4C69-BE33-38F7B5D94A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sp>
            <p:nvSpPr>
              <p:cNvPr id="39" name="Rechthoek 38">
                <a:extLst>
                  <a:ext uri="{FF2B5EF4-FFF2-40B4-BE49-F238E27FC236}">
                    <a16:creationId xmlns:a16="http://schemas.microsoft.com/office/drawing/2014/main" id="{7E3014E8-E928-48BE-B99C-03B8DB46AE1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1"/>
                  </a:spcBef>
                  <a:spcAft>
                    <a:spcPts val="601"/>
                  </a:spcAft>
                </a:pPr>
                <a:r>
                  <a:rPr lang="en-GB" sz="900" b="0" noProof="0" dirty="0">
                    <a:solidFill>
                      <a:schemeClr val="tx1"/>
                    </a:solidFill>
                    <a:latin typeface="Arial" panose="020B0604020202020204" pitchFamily="34" charset="0"/>
                    <a:cs typeface="Arial" panose="020B0604020202020204" pitchFamily="34" charset="0"/>
                  </a:rPr>
                  <a:t>Crop</a:t>
                </a:r>
              </a:p>
            </p:txBody>
          </p:sp>
          <p:sp>
            <p:nvSpPr>
              <p:cNvPr id="40" name="Gelijkbenige driehoek 39">
                <a:extLst>
                  <a:ext uri="{FF2B5EF4-FFF2-40B4-BE49-F238E27FC236}">
                    <a16:creationId xmlns:a16="http://schemas.microsoft.com/office/drawing/2014/main" id="{9929E8A3-21E4-403D-86ED-4AADA66DDB9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dirty="0">
                <a:solidFill>
                  <a:schemeClr val="accent2"/>
                </a:solidFill>
                <a:latin typeface="+mj-lt"/>
                <a:cs typeface="Calibri" panose="020F0502020204030204" pitchFamily="34" charset="0"/>
              </a:rPr>
              <a:t>TITLEPAGE</a:t>
            </a:r>
          </a:p>
        </p:txBody>
      </p:sp>
      <p:sp>
        <p:nvSpPr>
          <p:cNvPr id="61" name="Tijdelijke aanduiding voor tekst 60">
            <a:extLst>
              <a:ext uri="{FF2B5EF4-FFF2-40B4-BE49-F238E27FC236}">
                <a16:creationId xmlns:a16="http://schemas.microsoft.com/office/drawing/2014/main" id="{CCEDC21B-7912-4FF4-A078-80E57FE80746}"/>
              </a:ext>
            </a:extLst>
          </p:cNvPr>
          <p:cNvSpPr>
            <a:spLocks noGrp="1"/>
          </p:cNvSpPr>
          <p:nvPr>
            <p:ph type="body" sz="quarter" idx="26" hasCustomPrompt="1"/>
          </p:nvPr>
        </p:nvSpPr>
        <p:spPr>
          <a:xfrm>
            <a:off x="3079656" y="4575666"/>
            <a:ext cx="4853740" cy="565604"/>
          </a:xfrm>
        </p:spPr>
        <p:txBody>
          <a:bodyPr tIns="180000" bIns="0"/>
          <a:lstStyle>
            <a:lvl1pPr marL="0" indent="0">
              <a:buNone/>
              <a:defRPr sz="2800" b="0" i="0" cap="all" baseline="0">
                <a:solidFill>
                  <a:schemeClr val="tx2"/>
                </a:solidFill>
                <a:effectLst/>
                <a:latin typeface="+mn-lt"/>
                <a:ea typeface="Segoe UI Black" panose="020B0A02040204020203" pitchFamily="34" charset="0"/>
              </a:defRPr>
            </a:lvl1pPr>
          </a:lstStyle>
          <a:p>
            <a:pPr lvl="0"/>
            <a:r>
              <a:rPr lang="en-GB" noProof="0" dirty="0"/>
              <a:t>(NAME OR PRESENTER)</a:t>
            </a:r>
          </a:p>
        </p:txBody>
      </p:sp>
      <p:sp>
        <p:nvSpPr>
          <p:cNvPr id="15" name="Tijdelijke aanduiding voor tekst 20">
            <a:extLst>
              <a:ext uri="{FF2B5EF4-FFF2-40B4-BE49-F238E27FC236}">
                <a16:creationId xmlns:a16="http://schemas.microsoft.com/office/drawing/2014/main" id="{23EB7B0D-D795-4790-82B1-5B39C8813D8A}"/>
              </a:ext>
            </a:extLst>
          </p:cNvPr>
          <p:cNvSpPr>
            <a:spLocks noGrp="1"/>
          </p:cNvSpPr>
          <p:nvPr>
            <p:ph type="body" sz="quarter" idx="17" hasCustomPrompt="1"/>
          </p:nvPr>
        </p:nvSpPr>
        <p:spPr>
          <a:xfrm>
            <a:off x="7522681" y="660308"/>
            <a:ext cx="2139120" cy="572000"/>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dirty="0"/>
              <a:t> </a:t>
            </a:r>
          </a:p>
        </p:txBody>
      </p:sp>
      <p:sp>
        <p:nvSpPr>
          <p:cNvPr id="59" name="Titel 58">
            <a:extLst>
              <a:ext uri="{FF2B5EF4-FFF2-40B4-BE49-F238E27FC236}">
                <a16:creationId xmlns:a16="http://schemas.microsoft.com/office/drawing/2014/main" id="{66653A04-63DA-4635-A920-2C65F0C98D46}"/>
              </a:ext>
            </a:extLst>
          </p:cNvPr>
          <p:cNvSpPr>
            <a:spLocks noGrp="1"/>
          </p:cNvSpPr>
          <p:nvPr>
            <p:ph type="title" hasCustomPrompt="1"/>
          </p:nvPr>
        </p:nvSpPr>
        <p:spPr>
          <a:xfrm>
            <a:off x="3094975" y="3122384"/>
            <a:ext cx="5328590" cy="1453280"/>
          </a:xfrm>
          <a:prstGeom prst="rect">
            <a:avLst/>
          </a:prstGeom>
          <a:noFill/>
        </p:spPr>
        <p:txBody>
          <a:bodyPr wrap="square" tIns="0" bIns="0" anchor="b"/>
          <a:lstStyle>
            <a:lvl1pPr algn="l">
              <a:lnSpc>
                <a:spcPct val="80000"/>
              </a:lnSpc>
              <a:defRPr sz="5401" b="1" baseline="0">
                <a:solidFill>
                  <a:schemeClr val="accent1"/>
                </a:solidFill>
                <a:effectLst/>
                <a:latin typeface="+mj-lt"/>
              </a:defRPr>
            </a:lvl1pPr>
          </a:lstStyle>
          <a:p>
            <a:r>
              <a:rPr lang="en-GB" noProof="0" dirty="0"/>
              <a:t>title two sentences</a:t>
            </a:r>
          </a:p>
        </p:txBody>
      </p:sp>
      <p:sp>
        <p:nvSpPr>
          <p:cNvPr id="2" name="Tijdelijke aanduiding voor datum 1"/>
          <p:cNvSpPr>
            <a:spLocks noGrp="1"/>
          </p:cNvSpPr>
          <p:nvPr>
            <p:ph type="dt" sz="half" idx="10"/>
          </p:nvPr>
        </p:nvSpPr>
        <p:spPr>
          <a:xfrm>
            <a:off x="3079655" y="5208651"/>
            <a:ext cx="2044700" cy="365125"/>
          </a:xfrm>
        </p:spPr>
        <p:txBody>
          <a:bodyPr/>
          <a:lstStyle>
            <a:lvl1pPr algn="l">
              <a:defRPr sz="1100">
                <a:solidFill>
                  <a:schemeClr val="tx2"/>
                </a:solidFill>
              </a:defRPr>
            </a:lvl1pPr>
          </a:lstStyle>
          <a:p>
            <a:fld id="{F44A138F-9404-4F06-A77F-6AED01E6AB2A}" type="datetime2">
              <a:rPr lang="en-GB" noProof="0" smtClean="0"/>
              <a:t>Tuesday, 02 November 2021</a:t>
            </a:fld>
            <a:endParaRPr lang="en-GB" noProof="0" dirty="0"/>
          </a:p>
        </p:txBody>
      </p:sp>
    </p:spTree>
    <p:extLst>
      <p:ext uri="{BB962C8B-B14F-4D97-AF65-F5344CB8AC3E}">
        <p14:creationId xmlns:p14="http://schemas.microsoft.com/office/powerpoint/2010/main" val="34457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0"/>
                                  </p:stCondLst>
                                  <p:childTnLst>
                                    <p:set>
                                      <p:cBhvr>
                                        <p:cTn id="9" dur="1" fill="hold">
                                          <p:stCondLst>
                                            <p:cond delay="0"/>
                                          </p:stCondLst>
                                        </p:cTn>
                                        <p:tgtEl>
                                          <p:spTgt spid="115"/>
                                        </p:tgtEl>
                                        <p:attrNameLst>
                                          <p:attrName>style.visibility</p:attrName>
                                        </p:attrNameLst>
                                      </p:cBhvr>
                                      <p:to>
                                        <p:strVal val="hidden"/>
                                      </p:to>
                                    </p:set>
                                  </p:childTnLst>
                                </p:cTn>
                              </p:par>
                            </p:childTnLst>
                          </p:cTn>
                        </p:par>
                        <p:par>
                          <p:cTn id="10" fill="hold">
                            <p:stCondLst>
                              <p:cond delay="0"/>
                            </p:stCondLst>
                            <p:childTnLst>
                              <p:par>
                                <p:cTn id="11" presetID="42" presetClass="path" presetSubtype="0" accel="50000" decel="50000" fill="hold" nodeType="afterEffect">
                                  <p:stCondLst>
                                    <p:cond delay="0"/>
                                  </p:stCondLst>
                                  <p:childTnLst>
                                    <p:animMotion origin="layout" path="M 0 0 L 0 0.21111 " pathEditMode="relative" rAng="0" ptsTypes="AA">
                                      <p:cBhvr>
                                        <p:cTn id="12" dur="1000" fill="hold"/>
                                        <p:tgtEl>
                                          <p:spTgt spid="7"/>
                                        </p:tgtEl>
                                        <p:attrNameLst>
                                          <p:attrName>ppt_x</p:attrName>
                                          <p:attrName>ppt_y</p:attrName>
                                        </p:attrNameLst>
                                      </p:cBhvr>
                                      <p:rCtr x="0" y="10556"/>
                                    </p:animMotion>
                                  </p:childTnLst>
                                </p:cTn>
                              </p:par>
                              <p:par>
                                <p:cTn id="13" presetID="2" presetClass="entr" presetSubtype="1" decel="100000" fill="hold" grpId="0" nodeType="withEffect">
                                  <p:stCondLst>
                                    <p:cond delay="7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ppt_x"/>
                                          </p:val>
                                        </p:tav>
                                        <p:tav tm="100000">
                                          <p:val>
                                            <p:strVal val="#ppt_x"/>
                                          </p:val>
                                        </p:tav>
                                      </p:tavLst>
                                    </p:anim>
                                    <p:anim calcmode="lin" valueType="num">
                                      <p:cBhvr additive="base">
                                        <p:cTn id="16" dur="75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decel="100000" fill="hold" grpId="0" nodeType="withEffect">
                                  <p:stCondLst>
                                    <p:cond delay="75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1750" fill="hold"/>
                                        <p:tgtEl>
                                          <p:spTgt spid="109"/>
                                        </p:tgtEl>
                                        <p:attrNameLst>
                                          <p:attrName>ppt_x</p:attrName>
                                        </p:attrNameLst>
                                      </p:cBhvr>
                                      <p:tavLst>
                                        <p:tav tm="0">
                                          <p:val>
                                            <p:strVal val="0-#ppt_w/2"/>
                                          </p:val>
                                        </p:tav>
                                        <p:tav tm="100000">
                                          <p:val>
                                            <p:strVal val="#ppt_x"/>
                                          </p:val>
                                        </p:tav>
                                      </p:tavLst>
                                    </p:anim>
                                    <p:anim calcmode="lin" valueType="num">
                                      <p:cBhvr additive="base">
                                        <p:cTn id="20" dur="1750" fill="hold"/>
                                        <p:tgtEl>
                                          <p:spTgt spid="109"/>
                                        </p:tgtEl>
                                        <p:attrNameLst>
                                          <p:attrName>ppt_y</p:attrName>
                                        </p:attrNameLst>
                                      </p:cBhvr>
                                      <p:tavLst>
                                        <p:tav tm="0">
                                          <p:val>
                                            <p:strVal val="0-#ppt_h/2"/>
                                          </p:val>
                                        </p:tav>
                                        <p:tav tm="100000">
                                          <p:val>
                                            <p:strVal val="#ppt_y"/>
                                          </p:val>
                                        </p:tav>
                                      </p:tavLst>
                                    </p:anim>
                                  </p:childTnLst>
                                </p:cTn>
                              </p:par>
                              <p:par>
                                <p:cTn id="21" presetID="2" presetClass="entr" presetSubtype="2" decel="100000" fill="hold" grpId="0" nodeType="withEffect">
                                  <p:stCondLst>
                                    <p:cond delay="1250"/>
                                  </p:stCondLst>
                                  <p:childTnLst>
                                    <p:set>
                                      <p:cBhvr>
                                        <p:cTn id="22" dur="1" fill="hold">
                                          <p:stCondLst>
                                            <p:cond delay="0"/>
                                          </p:stCondLst>
                                        </p:cTn>
                                        <p:tgtEl>
                                          <p:spTgt spid="106"/>
                                        </p:tgtEl>
                                        <p:attrNameLst>
                                          <p:attrName>style.visibility</p:attrName>
                                        </p:attrNameLst>
                                      </p:cBhvr>
                                      <p:to>
                                        <p:strVal val="visible"/>
                                      </p:to>
                                    </p:set>
                                    <p:anim calcmode="lin" valueType="num">
                                      <p:cBhvr additive="base">
                                        <p:cTn id="23" dur="1250" fill="hold"/>
                                        <p:tgtEl>
                                          <p:spTgt spid="106"/>
                                        </p:tgtEl>
                                        <p:attrNameLst>
                                          <p:attrName>ppt_x</p:attrName>
                                        </p:attrNameLst>
                                      </p:cBhvr>
                                      <p:tavLst>
                                        <p:tav tm="0">
                                          <p:val>
                                            <p:strVal val="1+#ppt_w/2"/>
                                          </p:val>
                                        </p:tav>
                                        <p:tav tm="100000">
                                          <p:val>
                                            <p:strVal val="#ppt_x"/>
                                          </p:val>
                                        </p:tav>
                                      </p:tavLst>
                                    </p:anim>
                                    <p:anim calcmode="lin" valueType="num">
                                      <p:cBhvr additive="base">
                                        <p:cTn id="24" dur="1250" fill="hold"/>
                                        <p:tgtEl>
                                          <p:spTgt spid="106"/>
                                        </p:tgtEl>
                                        <p:attrNameLst>
                                          <p:attrName>ppt_y</p:attrName>
                                        </p:attrNameLst>
                                      </p:cBhvr>
                                      <p:tavLst>
                                        <p:tav tm="0">
                                          <p:val>
                                            <p:strVal val="#ppt_y"/>
                                          </p:val>
                                        </p:tav>
                                        <p:tav tm="100000">
                                          <p:val>
                                            <p:strVal val="#ppt_y"/>
                                          </p:val>
                                        </p:tav>
                                      </p:tavLst>
                                    </p:anim>
                                  </p:childTnLst>
                                </p:cTn>
                              </p:par>
                              <p:par>
                                <p:cTn id="25" presetID="2" presetClass="entr" presetSubtype="6" decel="100000" fill="hold" grpId="0" nodeType="withEffect">
                                  <p:stCondLst>
                                    <p:cond delay="750"/>
                                  </p:stCondLst>
                                  <p:childTnLst>
                                    <p:set>
                                      <p:cBhvr>
                                        <p:cTn id="26" dur="1" fill="hold">
                                          <p:stCondLst>
                                            <p:cond delay="0"/>
                                          </p:stCondLst>
                                        </p:cTn>
                                        <p:tgtEl>
                                          <p:spTgt spid="97"/>
                                        </p:tgtEl>
                                        <p:attrNameLst>
                                          <p:attrName>style.visibility</p:attrName>
                                        </p:attrNameLst>
                                      </p:cBhvr>
                                      <p:to>
                                        <p:strVal val="visible"/>
                                      </p:to>
                                    </p:set>
                                    <p:anim calcmode="lin" valueType="num">
                                      <p:cBhvr additive="base">
                                        <p:cTn id="27" dur="1250" fill="hold"/>
                                        <p:tgtEl>
                                          <p:spTgt spid="97"/>
                                        </p:tgtEl>
                                        <p:attrNameLst>
                                          <p:attrName>ppt_x</p:attrName>
                                        </p:attrNameLst>
                                      </p:cBhvr>
                                      <p:tavLst>
                                        <p:tav tm="0">
                                          <p:val>
                                            <p:strVal val="1+#ppt_w/2"/>
                                          </p:val>
                                        </p:tav>
                                        <p:tav tm="100000">
                                          <p:val>
                                            <p:strVal val="#ppt_x"/>
                                          </p:val>
                                        </p:tav>
                                      </p:tavLst>
                                    </p:anim>
                                    <p:anim calcmode="lin" valueType="num">
                                      <p:cBhvr additive="base">
                                        <p:cTn id="28" dur="1250" fill="hold"/>
                                        <p:tgtEl>
                                          <p:spTgt spid="97"/>
                                        </p:tgtEl>
                                        <p:attrNameLst>
                                          <p:attrName>ppt_y</p:attrName>
                                        </p:attrNameLst>
                                      </p:cBhvr>
                                      <p:tavLst>
                                        <p:tav tm="0">
                                          <p:val>
                                            <p:strVal val="1+#ppt_h/2"/>
                                          </p:val>
                                        </p:tav>
                                        <p:tav tm="100000">
                                          <p:val>
                                            <p:strVal val="#ppt_y"/>
                                          </p:val>
                                        </p:tav>
                                      </p:tavLst>
                                    </p:anim>
                                  </p:childTnLst>
                                </p:cTn>
                              </p:par>
                              <p:par>
                                <p:cTn id="29" presetID="2" presetClass="entr" presetSubtype="9" decel="100000" fill="hold" grpId="0" nodeType="withEffect">
                                  <p:stCondLst>
                                    <p:cond delay="100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1000" fill="hold"/>
                                        <p:tgtEl>
                                          <p:spTgt spid="100"/>
                                        </p:tgtEl>
                                        <p:attrNameLst>
                                          <p:attrName>ppt_x</p:attrName>
                                        </p:attrNameLst>
                                      </p:cBhvr>
                                      <p:tavLst>
                                        <p:tav tm="0">
                                          <p:val>
                                            <p:strVal val="0-#ppt_w/2"/>
                                          </p:val>
                                        </p:tav>
                                        <p:tav tm="100000">
                                          <p:val>
                                            <p:strVal val="#ppt_x"/>
                                          </p:val>
                                        </p:tav>
                                      </p:tavLst>
                                    </p:anim>
                                    <p:anim calcmode="lin" valueType="num">
                                      <p:cBhvr additive="base">
                                        <p:cTn id="32" dur="1000" fill="hold"/>
                                        <p:tgtEl>
                                          <p:spTgt spid="100"/>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1250"/>
                                  </p:stCondLst>
                                  <p:childTnLst>
                                    <p:set>
                                      <p:cBhvr>
                                        <p:cTn id="34" dur="1" fill="hold">
                                          <p:stCondLst>
                                            <p:cond delay="0"/>
                                          </p:stCondLst>
                                        </p:cTn>
                                        <p:tgtEl>
                                          <p:spTgt spid="96"/>
                                        </p:tgtEl>
                                        <p:attrNameLst>
                                          <p:attrName>style.visibility</p:attrName>
                                        </p:attrNameLst>
                                      </p:cBhvr>
                                      <p:to>
                                        <p:strVal val="visible"/>
                                      </p:to>
                                    </p:set>
                                    <p:anim calcmode="lin" valueType="num">
                                      <p:cBhvr additive="base">
                                        <p:cTn id="35" dur="1000" fill="hold"/>
                                        <p:tgtEl>
                                          <p:spTgt spid="96"/>
                                        </p:tgtEl>
                                        <p:attrNameLst>
                                          <p:attrName>ppt_x</p:attrName>
                                        </p:attrNameLst>
                                      </p:cBhvr>
                                      <p:tavLst>
                                        <p:tav tm="0">
                                          <p:val>
                                            <p:strVal val="1+#ppt_w/2"/>
                                          </p:val>
                                        </p:tav>
                                        <p:tav tm="100000">
                                          <p:val>
                                            <p:strVal val="#ppt_x"/>
                                          </p:val>
                                        </p:tav>
                                      </p:tavLst>
                                    </p:anim>
                                    <p:anim calcmode="lin" valueType="num">
                                      <p:cBhvr additive="base">
                                        <p:cTn id="36" dur="1000" fill="hold"/>
                                        <p:tgtEl>
                                          <p:spTgt spid="96"/>
                                        </p:tgtEl>
                                        <p:attrNameLst>
                                          <p:attrName>ppt_y</p:attrName>
                                        </p:attrNameLst>
                                      </p:cBhvr>
                                      <p:tavLst>
                                        <p:tav tm="0">
                                          <p:val>
                                            <p:strVal val="0-#ppt_h/2"/>
                                          </p:val>
                                        </p:tav>
                                        <p:tav tm="100000">
                                          <p:val>
                                            <p:strVal val="#ppt_y"/>
                                          </p:val>
                                        </p:tav>
                                      </p:tavLst>
                                    </p:anim>
                                  </p:childTnLst>
                                </p:cTn>
                              </p:par>
                              <p:par>
                                <p:cTn id="37" presetID="2" presetClass="entr" presetSubtype="6" decel="100000" fill="hold" grpId="0" nodeType="withEffect">
                                  <p:stCondLst>
                                    <p:cond delay="1250"/>
                                  </p:stCondLst>
                                  <p:childTnLst>
                                    <p:set>
                                      <p:cBhvr>
                                        <p:cTn id="38" dur="1" fill="hold">
                                          <p:stCondLst>
                                            <p:cond delay="0"/>
                                          </p:stCondLst>
                                        </p:cTn>
                                        <p:tgtEl>
                                          <p:spTgt spid="95"/>
                                        </p:tgtEl>
                                        <p:attrNameLst>
                                          <p:attrName>style.visibility</p:attrName>
                                        </p:attrNameLst>
                                      </p:cBhvr>
                                      <p:to>
                                        <p:strVal val="visible"/>
                                      </p:to>
                                    </p:set>
                                    <p:anim calcmode="lin" valueType="num">
                                      <p:cBhvr additive="base">
                                        <p:cTn id="39" dur="1250" fill="hold"/>
                                        <p:tgtEl>
                                          <p:spTgt spid="95"/>
                                        </p:tgtEl>
                                        <p:attrNameLst>
                                          <p:attrName>ppt_x</p:attrName>
                                        </p:attrNameLst>
                                      </p:cBhvr>
                                      <p:tavLst>
                                        <p:tav tm="0">
                                          <p:val>
                                            <p:strVal val="1+#ppt_w/2"/>
                                          </p:val>
                                        </p:tav>
                                        <p:tav tm="100000">
                                          <p:val>
                                            <p:strVal val="#ppt_x"/>
                                          </p:val>
                                        </p:tav>
                                      </p:tavLst>
                                    </p:anim>
                                    <p:anim calcmode="lin" valueType="num">
                                      <p:cBhvr additive="base">
                                        <p:cTn id="40" dur="1250" fill="hold"/>
                                        <p:tgtEl>
                                          <p:spTgt spid="95"/>
                                        </p:tgtEl>
                                        <p:attrNameLst>
                                          <p:attrName>ppt_y</p:attrName>
                                        </p:attrNameLst>
                                      </p:cBhvr>
                                      <p:tavLst>
                                        <p:tav tm="0">
                                          <p:val>
                                            <p:strVal val="1+#ppt_h/2"/>
                                          </p:val>
                                        </p:tav>
                                        <p:tav tm="100000">
                                          <p:val>
                                            <p:strVal val="#ppt_y"/>
                                          </p:val>
                                        </p:tav>
                                      </p:tavLst>
                                    </p:anim>
                                  </p:childTnLst>
                                </p:cTn>
                              </p:par>
                              <p:par>
                                <p:cTn id="41" presetID="2" presetClass="entr" presetSubtype="2" decel="100000" fill="hold" grpId="0" nodeType="withEffect">
                                  <p:stCondLst>
                                    <p:cond delay="100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1500" fill="hold"/>
                                        <p:tgtEl>
                                          <p:spTgt spid="59"/>
                                        </p:tgtEl>
                                        <p:attrNameLst>
                                          <p:attrName>ppt_x</p:attrName>
                                        </p:attrNameLst>
                                      </p:cBhvr>
                                      <p:tavLst>
                                        <p:tav tm="0">
                                          <p:val>
                                            <p:strVal val="1+#ppt_w/2"/>
                                          </p:val>
                                        </p:tav>
                                        <p:tav tm="100000">
                                          <p:val>
                                            <p:strVal val="#ppt_x"/>
                                          </p:val>
                                        </p:tav>
                                      </p:tavLst>
                                    </p:anim>
                                    <p:anim calcmode="lin" valueType="num">
                                      <p:cBhvr additive="base">
                                        <p:cTn id="44" dur="1500" fill="hold"/>
                                        <p:tgtEl>
                                          <p:spTgt spid="59"/>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1500"/>
                                  </p:stCondLst>
                                  <p:childTnLst>
                                    <p:set>
                                      <p:cBhvr>
                                        <p:cTn id="46" dur="1" fill="hold">
                                          <p:stCondLst>
                                            <p:cond delay="0"/>
                                          </p:stCondLst>
                                        </p:cTn>
                                        <p:tgtEl>
                                          <p:spTgt spid="61"/>
                                        </p:tgtEl>
                                        <p:attrNameLst>
                                          <p:attrName>style.visibility</p:attrName>
                                        </p:attrNameLst>
                                      </p:cBhvr>
                                      <p:to>
                                        <p:strVal val="visible"/>
                                      </p:to>
                                    </p:set>
                                    <p:anim calcmode="lin" valueType="num">
                                      <p:cBhvr additive="base">
                                        <p:cTn id="47" dur="1000" fill="hold"/>
                                        <p:tgtEl>
                                          <p:spTgt spid="61"/>
                                        </p:tgtEl>
                                        <p:attrNameLst>
                                          <p:attrName>ppt_x</p:attrName>
                                        </p:attrNameLst>
                                      </p:cBhvr>
                                      <p:tavLst>
                                        <p:tav tm="0">
                                          <p:val>
                                            <p:strVal val="0-#ppt_w/2"/>
                                          </p:val>
                                        </p:tav>
                                        <p:tav tm="100000">
                                          <p:val>
                                            <p:strVal val="#ppt_x"/>
                                          </p:val>
                                        </p:tav>
                                      </p:tavLst>
                                    </p:anim>
                                    <p:anim calcmode="lin" valueType="num">
                                      <p:cBhvr additive="base">
                                        <p:cTn id="48" dur="1000" fill="hold"/>
                                        <p:tgtEl>
                                          <p:spTgt spid="61"/>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150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750" fill="hold"/>
                                        <p:tgtEl>
                                          <p:spTgt spid="2"/>
                                        </p:tgtEl>
                                        <p:attrNameLst>
                                          <p:attrName>ppt_x</p:attrName>
                                        </p:attrNameLst>
                                      </p:cBhvr>
                                      <p:tavLst>
                                        <p:tav tm="0">
                                          <p:val>
                                            <p:strVal val="1+#ppt_w/2"/>
                                          </p:val>
                                        </p:tav>
                                        <p:tav tm="100000">
                                          <p:val>
                                            <p:strVal val="#ppt_x"/>
                                          </p:val>
                                        </p:tav>
                                      </p:tavLst>
                                    </p:anim>
                                    <p:anim calcmode="lin" valueType="num">
                                      <p:cBhvr additive="base">
                                        <p:cTn id="52"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P spid="100" grpId="0" animBg="1"/>
      <p:bldP spid="95" grpId="0" animBg="1"/>
      <p:bldP spid="96" grpId="0" animBg="1"/>
      <p:bldP spid="97" grpId="0" animBg="1"/>
      <p:bldP spid="106" grpId="0" animBg="1"/>
      <p:bldP spid="109" grpId="0" animBg="1"/>
      <p:bldP spid="61" grpId="0">
        <p:tmplLst>
          <p:tmpl>
            <p:tnLst>
              <p:par>
                <p:cTn presetID="2" presetClass="entr" presetSubtype="8" decel="100000" fill="hold" nodeType="withEffect">
                  <p:stCondLst>
                    <p:cond delay="150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000" fill="hold"/>
                        <p:tgtEl>
                          <p:spTgt spid="61"/>
                        </p:tgtEl>
                        <p:attrNameLst>
                          <p:attrName>ppt_x</p:attrName>
                        </p:attrNameLst>
                      </p:cBhvr>
                      <p:tavLst>
                        <p:tav tm="0">
                          <p:val>
                            <p:strVal val="0-#ppt_w/2"/>
                          </p:val>
                        </p:tav>
                        <p:tav tm="100000">
                          <p:val>
                            <p:strVal val="#ppt_x"/>
                          </p:val>
                        </p:tav>
                      </p:tavLst>
                    </p:anim>
                    <p:anim calcmode="lin" valueType="num">
                      <p:cBhvr additive="base">
                        <p:cTn dur="1000" fill="hold"/>
                        <p:tgtEl>
                          <p:spTgt spid="61"/>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1" decel="10000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0-#ppt_h/2"/>
                          </p:val>
                        </p:tav>
                        <p:tav tm="100000">
                          <p:val>
                            <p:strVal val="#ppt_y"/>
                          </p:val>
                        </p:tav>
                      </p:tavLst>
                    </p:anim>
                  </p:childTnLst>
                </p:cTn>
              </p:par>
            </p:tnLst>
          </p:tmpl>
        </p:tmplLst>
      </p:bldP>
      <p:bldP spid="59" grpId="0"/>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PAGE">
    <p:spTree>
      <p:nvGrpSpPr>
        <p:cNvPr id="1" name=""/>
        <p:cNvGrpSpPr/>
        <p:nvPr/>
      </p:nvGrpSpPr>
      <p:grpSpPr>
        <a:xfrm>
          <a:off x="0" y="0"/>
          <a:ext cx="0" cy="0"/>
          <a:chOff x="0" y="0"/>
          <a:chExt cx="0" cy="0"/>
        </a:xfrm>
      </p:grpSpPr>
      <p:sp>
        <p:nvSpPr>
          <p:cNvPr id="6" name="WIT">
            <a:extLst>
              <a:ext uri="{FF2B5EF4-FFF2-40B4-BE49-F238E27FC236}">
                <a16:creationId xmlns:a16="http://schemas.microsoft.com/office/drawing/2014/main" id="{2001956D-BFD8-42DE-9A35-862869BC1947}"/>
              </a:ext>
            </a:extLst>
          </p:cNvPr>
          <p:cNvSpPr/>
          <p:nvPr userDrawn="1"/>
        </p:nvSpPr>
        <p:spPr>
          <a:xfrm>
            <a:off x="-15513" y="-1"/>
            <a:ext cx="12207513" cy="687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119" name="Vrije vorm: vorm 118">
            <a:extLst>
              <a:ext uri="{FF2B5EF4-FFF2-40B4-BE49-F238E27FC236}">
                <a16:creationId xmlns:a16="http://schemas.microsoft.com/office/drawing/2014/main" id="{3655BC03-0ACB-4CE6-8ECD-B16113E38410}"/>
              </a:ext>
            </a:extLst>
          </p:cNvPr>
          <p:cNvSpPr/>
          <p:nvPr userDrawn="1"/>
        </p:nvSpPr>
        <p:spPr>
          <a:xfrm>
            <a:off x="-385" y="-24758"/>
            <a:ext cx="4055096" cy="6981703"/>
          </a:xfrm>
          <a:custGeom>
            <a:avLst/>
            <a:gdLst>
              <a:gd name="connsiteX0" fmla="*/ 0 w 4055096"/>
              <a:gd name="connsiteY0" fmla="*/ 0 h 6981703"/>
              <a:gd name="connsiteX1" fmla="*/ 4055096 w 4055096"/>
              <a:gd name="connsiteY1" fmla="*/ 0 h 6981703"/>
              <a:gd name="connsiteX2" fmla="*/ 1027769 w 4055096"/>
              <a:gd name="connsiteY2" fmla="*/ 6981703 h 6981703"/>
              <a:gd name="connsiteX3" fmla="*/ 268553 w 4055096"/>
              <a:gd name="connsiteY3" fmla="*/ 6981703 h 6981703"/>
              <a:gd name="connsiteX4" fmla="*/ 0 w 4055096"/>
              <a:gd name="connsiteY4" fmla="*/ 6362359 h 698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5096" h="6981703">
                <a:moveTo>
                  <a:pt x="0" y="0"/>
                </a:moveTo>
                <a:lnTo>
                  <a:pt x="4055096" y="0"/>
                </a:lnTo>
                <a:lnTo>
                  <a:pt x="1027769" y="6981703"/>
                </a:lnTo>
                <a:lnTo>
                  <a:pt x="268553" y="6981703"/>
                </a:lnTo>
                <a:lnTo>
                  <a:pt x="0" y="6362359"/>
                </a:lnTo>
                <a:close/>
              </a:path>
            </a:pathLst>
          </a:custGeom>
          <a:ln w="25400">
            <a:solidFill>
              <a:schemeClr val="accent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23" name="Vrije vorm: vorm 122">
            <a:extLst>
              <a:ext uri="{FF2B5EF4-FFF2-40B4-BE49-F238E27FC236}">
                <a16:creationId xmlns:a16="http://schemas.microsoft.com/office/drawing/2014/main" id="{AA7F5BE9-EB78-4F08-AE29-CCB6BB011108}"/>
              </a:ext>
            </a:extLst>
          </p:cNvPr>
          <p:cNvSpPr>
            <a:spLocks/>
          </p:cNvSpPr>
          <p:nvPr userDrawn="1"/>
        </p:nvSpPr>
        <p:spPr>
          <a:xfrm>
            <a:off x="-16570" y="3343358"/>
            <a:ext cx="3162139" cy="3555531"/>
          </a:xfrm>
          <a:custGeom>
            <a:avLst/>
            <a:gdLst>
              <a:gd name="connsiteX0" fmla="*/ 1231606 w 3162139"/>
              <a:gd name="connsiteY0" fmla="*/ 0 h 3555531"/>
              <a:gd name="connsiteX1" fmla="*/ 1620430 w 3162139"/>
              <a:gd name="connsiteY1" fmla="*/ 0 h 3555531"/>
              <a:gd name="connsiteX2" fmla="*/ 3162139 w 3162139"/>
              <a:gd name="connsiteY2" fmla="*/ 3555531 h 3555531"/>
              <a:gd name="connsiteX3" fmla="*/ 0 w 3162139"/>
              <a:gd name="connsiteY3" fmla="*/ 3555531 h 3555531"/>
              <a:gd name="connsiteX4" fmla="*/ 0 w 3162139"/>
              <a:gd name="connsiteY4" fmla="*/ 2840365 h 355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139" h="3555531">
                <a:moveTo>
                  <a:pt x="1231606" y="0"/>
                </a:moveTo>
                <a:lnTo>
                  <a:pt x="1620430" y="0"/>
                </a:lnTo>
                <a:lnTo>
                  <a:pt x="3162139" y="3555531"/>
                </a:lnTo>
                <a:lnTo>
                  <a:pt x="0" y="3555531"/>
                </a:lnTo>
                <a:lnTo>
                  <a:pt x="0" y="284036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27" name="Vrije vorm: vorm 126">
            <a:extLst>
              <a:ext uri="{FF2B5EF4-FFF2-40B4-BE49-F238E27FC236}">
                <a16:creationId xmlns:a16="http://schemas.microsoft.com/office/drawing/2014/main" id="{C83E5FC8-C062-4826-B8BF-DA4E5C6F83B4}"/>
              </a:ext>
            </a:extLst>
          </p:cNvPr>
          <p:cNvSpPr>
            <a:spLocks/>
          </p:cNvSpPr>
          <p:nvPr userDrawn="1"/>
        </p:nvSpPr>
        <p:spPr>
          <a:xfrm>
            <a:off x="7766523" y="1129595"/>
            <a:ext cx="4472783" cy="5769295"/>
          </a:xfrm>
          <a:custGeom>
            <a:avLst/>
            <a:gdLst>
              <a:gd name="connsiteX0" fmla="*/ 2501616 w 4472783"/>
              <a:gd name="connsiteY0" fmla="*/ 0 h 5769295"/>
              <a:gd name="connsiteX1" fmla="*/ 3270931 w 4472783"/>
              <a:gd name="connsiteY1" fmla="*/ 0 h 5769295"/>
              <a:gd name="connsiteX2" fmla="*/ 4472783 w 4472783"/>
              <a:gd name="connsiteY2" fmla="*/ 2771744 h 5769295"/>
              <a:gd name="connsiteX3" fmla="*/ 4472783 w 4472783"/>
              <a:gd name="connsiteY3" fmla="*/ 5769295 h 5769295"/>
              <a:gd name="connsiteX4" fmla="*/ 0 w 4472783"/>
              <a:gd name="connsiteY4" fmla="*/ 5769295 h 576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783" h="5769295">
                <a:moveTo>
                  <a:pt x="2501616" y="0"/>
                </a:moveTo>
                <a:lnTo>
                  <a:pt x="3270931" y="0"/>
                </a:lnTo>
                <a:lnTo>
                  <a:pt x="4472783" y="2771744"/>
                </a:lnTo>
                <a:lnTo>
                  <a:pt x="4472783" y="5769295"/>
                </a:lnTo>
                <a:lnTo>
                  <a:pt x="0" y="5769295"/>
                </a:lnTo>
                <a:close/>
              </a:path>
            </a:pathLst>
          </a:custGeom>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32" name="Vrije vorm: vorm 131">
            <a:extLst>
              <a:ext uri="{FF2B5EF4-FFF2-40B4-BE49-F238E27FC236}">
                <a16:creationId xmlns:a16="http://schemas.microsoft.com/office/drawing/2014/main" id="{AE9FFAF6-2E26-455A-94A8-B733575E3494}"/>
              </a:ext>
            </a:extLst>
          </p:cNvPr>
          <p:cNvSpPr>
            <a:spLocks/>
          </p:cNvSpPr>
          <p:nvPr userDrawn="1"/>
        </p:nvSpPr>
        <p:spPr>
          <a:xfrm>
            <a:off x="7200013" y="1874540"/>
            <a:ext cx="4923578" cy="5024349"/>
          </a:xfrm>
          <a:custGeom>
            <a:avLst/>
            <a:gdLst>
              <a:gd name="connsiteX0" fmla="*/ 2178601 w 4923578"/>
              <a:gd name="connsiteY0" fmla="*/ 0 h 5024349"/>
              <a:gd name="connsiteX1" fmla="*/ 2744977 w 4923578"/>
              <a:gd name="connsiteY1" fmla="*/ 0 h 5024349"/>
              <a:gd name="connsiteX2" fmla="*/ 4923578 w 4923578"/>
              <a:gd name="connsiteY2" fmla="*/ 5024349 h 5024349"/>
              <a:gd name="connsiteX3" fmla="*/ 0 w 4923578"/>
              <a:gd name="connsiteY3" fmla="*/ 5024349 h 5024349"/>
            </a:gdLst>
            <a:ahLst/>
            <a:cxnLst>
              <a:cxn ang="0">
                <a:pos x="connsiteX0" y="connsiteY0"/>
              </a:cxn>
              <a:cxn ang="0">
                <a:pos x="connsiteX1" y="connsiteY1"/>
              </a:cxn>
              <a:cxn ang="0">
                <a:pos x="connsiteX2" y="connsiteY2"/>
              </a:cxn>
              <a:cxn ang="0">
                <a:pos x="connsiteX3" y="connsiteY3"/>
              </a:cxn>
            </a:cxnLst>
            <a:rect l="l" t="t" r="r" b="b"/>
            <a:pathLst>
              <a:path w="4923578" h="5024349">
                <a:moveTo>
                  <a:pt x="2178601" y="0"/>
                </a:moveTo>
                <a:lnTo>
                  <a:pt x="2744977" y="0"/>
                </a:lnTo>
                <a:lnTo>
                  <a:pt x="4923578" y="5024349"/>
                </a:lnTo>
                <a:lnTo>
                  <a:pt x="0" y="5024349"/>
                </a:lnTo>
                <a:close/>
              </a:path>
            </a:pathLst>
          </a:custGeom>
          <a:ln w="25400">
            <a:solidFill>
              <a:schemeClr val="tx2"/>
            </a:solidFill>
            <a:miter lim="800000"/>
          </a:ln>
        </p:spPr>
        <p:txBody>
          <a:bodyPr vert="horz" lIns="0" tIns="0" rIns="0" bIns="0" rtlCol="0" anchor="ctr">
            <a:noAutofit/>
          </a:bodyPr>
          <a:lstStyle/>
          <a:p>
            <a:pPr marL="263532" lvl="0" indent="-263532"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06" name="Tijdelijke aanduiding voor afbeelding 105">
            <a:extLst>
              <a:ext uri="{FF2B5EF4-FFF2-40B4-BE49-F238E27FC236}">
                <a16:creationId xmlns:a16="http://schemas.microsoft.com/office/drawing/2014/main" id="{E4C1828B-E350-47D5-94FB-88BF2393B607}"/>
              </a:ext>
            </a:extLst>
          </p:cNvPr>
          <p:cNvSpPr>
            <a:spLocks noGrp="1"/>
          </p:cNvSpPr>
          <p:nvPr>
            <p:ph type="pic" sz="quarter" idx="29" hasCustomPrompt="1"/>
          </p:nvPr>
        </p:nvSpPr>
        <p:spPr>
          <a:xfrm>
            <a:off x="8103281" y="0"/>
            <a:ext cx="4088720" cy="6858000"/>
          </a:xfrm>
          <a:custGeom>
            <a:avLst/>
            <a:gdLst>
              <a:gd name="connsiteX0" fmla="*/ 2942980 w 4088720"/>
              <a:gd name="connsiteY0" fmla="*/ 0 h 6858000"/>
              <a:gd name="connsiteX1" fmla="*/ 4088720 w 4088720"/>
              <a:gd name="connsiteY1" fmla="*/ 0 h 6858000"/>
              <a:gd name="connsiteX2" fmla="*/ 4088720 w 4088720"/>
              <a:gd name="connsiteY2" fmla="*/ 6858000 h 6858000"/>
              <a:gd name="connsiteX3" fmla="*/ 0 w 40887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88720" h="6858000">
                <a:moveTo>
                  <a:pt x="2942980" y="0"/>
                </a:moveTo>
                <a:lnTo>
                  <a:pt x="4088720" y="0"/>
                </a:lnTo>
                <a:lnTo>
                  <a:pt x="4088720" y="6858000"/>
                </a:lnTo>
                <a:lnTo>
                  <a:pt x="0" y="685800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200" i="1">
                <a:solidFill>
                  <a:schemeClr val="tx1">
                    <a:lumMod val="50000"/>
                    <a:lumOff val="50000"/>
                  </a:schemeClr>
                </a:solidFill>
              </a:defRPr>
            </a:lvl1pPr>
          </a:lstStyle>
          <a:p>
            <a:r>
              <a:rPr lang="en-GB" noProof="0" dirty="0"/>
              <a:t>Click icon below to add a photo.</a:t>
            </a:r>
            <a:br>
              <a:rPr lang="en-GB" noProof="0" dirty="0"/>
            </a:br>
            <a:br>
              <a:rPr lang="en-GB" noProof="0" dirty="0"/>
            </a:br>
            <a:r>
              <a:rPr lang="en-GB" noProof="0" dirty="0"/>
              <a:t>Need additional instructions?</a:t>
            </a:r>
            <a:br>
              <a:rPr lang="en-GB" noProof="0" dirty="0"/>
            </a:br>
            <a:r>
              <a:rPr lang="en-GB" noProof="0" dirty="0"/>
              <a:t>To the side of the slides there are further </a:t>
            </a:r>
            <a:br>
              <a:rPr lang="en-GB" noProof="0" dirty="0"/>
            </a:br>
            <a:r>
              <a:rPr lang="en-GB" noProof="0" dirty="0"/>
              <a:t>instructions how to process your content.</a:t>
            </a:r>
          </a:p>
        </p:txBody>
      </p:sp>
      <p:sp>
        <p:nvSpPr>
          <p:cNvPr id="109" name="Tijdelijke aanduiding voor afbeelding 108">
            <a:extLst>
              <a:ext uri="{FF2B5EF4-FFF2-40B4-BE49-F238E27FC236}">
                <a16:creationId xmlns:a16="http://schemas.microsoft.com/office/drawing/2014/main" id="{850C0B89-5148-4EBB-8A86-03ADDD22DD54}"/>
              </a:ext>
            </a:extLst>
          </p:cNvPr>
          <p:cNvSpPr>
            <a:spLocks noGrp="1"/>
          </p:cNvSpPr>
          <p:nvPr>
            <p:ph type="pic" sz="quarter" idx="30" hasCustomPrompt="1"/>
          </p:nvPr>
        </p:nvSpPr>
        <p:spPr>
          <a:xfrm>
            <a:off x="1" y="0"/>
            <a:ext cx="3671334" cy="6858000"/>
          </a:xfrm>
          <a:custGeom>
            <a:avLst/>
            <a:gdLst>
              <a:gd name="connsiteX0" fmla="*/ 0 w 3671334"/>
              <a:gd name="connsiteY0" fmla="*/ 0 h 6858000"/>
              <a:gd name="connsiteX1" fmla="*/ 3671334 w 3671334"/>
              <a:gd name="connsiteY1" fmla="*/ 0 h 6858000"/>
              <a:gd name="connsiteX2" fmla="*/ 728354 w 3671334"/>
              <a:gd name="connsiteY2" fmla="*/ 6858000 h 6858000"/>
              <a:gd name="connsiteX3" fmla="*/ 0 w 36713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71334" h="6858000">
                <a:moveTo>
                  <a:pt x="0" y="0"/>
                </a:moveTo>
                <a:lnTo>
                  <a:pt x="3671334" y="0"/>
                </a:lnTo>
                <a:lnTo>
                  <a:pt x="728354" y="6858000"/>
                </a:lnTo>
                <a:lnTo>
                  <a:pt x="0" y="685800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050" i="1">
                <a:solidFill>
                  <a:schemeClr val="tx1">
                    <a:lumMod val="50000"/>
                    <a:lumOff val="50000"/>
                  </a:schemeClr>
                </a:solidFill>
              </a:defRPr>
            </a:lvl1pPr>
          </a:lstStyle>
          <a:p>
            <a:r>
              <a:rPr lang="en-GB" noProof="0" dirty="0"/>
              <a:t>Click icon below to add a photo.</a:t>
            </a:r>
            <a:br>
              <a:rPr lang="en-GB" noProof="0" dirty="0"/>
            </a:br>
            <a:br>
              <a:rPr lang="en-GB" noProof="0" dirty="0"/>
            </a:br>
            <a:r>
              <a:rPr lang="en-GB" noProof="0" dirty="0"/>
              <a:t>Need additional instructions?</a:t>
            </a:r>
            <a:br>
              <a:rPr lang="en-GB" noProof="0" dirty="0"/>
            </a:br>
            <a:r>
              <a:rPr lang="en-GB" noProof="0" dirty="0"/>
              <a:t>To the side of the slides there are further </a:t>
            </a:r>
            <a:br>
              <a:rPr lang="en-GB" noProof="0" dirty="0"/>
            </a:br>
            <a:r>
              <a:rPr lang="en-GB" noProof="0" dirty="0"/>
              <a:t>instructions how to process your content.</a:t>
            </a:r>
          </a:p>
        </p:txBody>
      </p:sp>
      <p:grpSp>
        <p:nvGrpSpPr>
          <p:cNvPr id="16" name="Instruction">
            <a:extLst>
              <a:ext uri="{FF2B5EF4-FFF2-40B4-BE49-F238E27FC236}">
                <a16:creationId xmlns:a16="http://schemas.microsoft.com/office/drawing/2014/main" id="{E1EA1AF7-72D3-4B47-9F73-52D07030818E}"/>
              </a:ext>
            </a:extLst>
          </p:cNvPr>
          <p:cNvGrpSpPr/>
          <p:nvPr userDrawn="1"/>
        </p:nvGrpSpPr>
        <p:grpSpPr>
          <a:xfrm>
            <a:off x="12391602" y="2"/>
            <a:ext cx="3187954" cy="6779981"/>
            <a:chOff x="12391602" y="0"/>
            <a:chExt cx="3187954" cy="6779981"/>
          </a:xfrm>
        </p:grpSpPr>
        <p:grpSp>
          <p:nvGrpSpPr>
            <p:cNvPr id="19" name="Groep 18">
              <a:extLst>
                <a:ext uri="{FF2B5EF4-FFF2-40B4-BE49-F238E27FC236}">
                  <a16:creationId xmlns:a16="http://schemas.microsoft.com/office/drawing/2014/main" id="{425368B7-8470-44DC-A524-E898C2D4FB87}"/>
                </a:ext>
              </a:extLst>
            </p:cNvPr>
            <p:cNvGrpSpPr/>
            <p:nvPr userDrawn="1"/>
          </p:nvGrpSpPr>
          <p:grpSpPr>
            <a:xfrm>
              <a:off x="12757283" y="3100116"/>
              <a:ext cx="1499406" cy="678267"/>
              <a:chOff x="12757283" y="3120781"/>
              <a:chExt cx="1499406" cy="678267"/>
            </a:xfrm>
          </p:grpSpPr>
          <p:sp>
            <p:nvSpPr>
              <p:cNvPr id="72" name="Rechthoek 71">
                <a:extLst>
                  <a:ext uri="{FF2B5EF4-FFF2-40B4-BE49-F238E27FC236}">
                    <a16:creationId xmlns:a16="http://schemas.microsoft.com/office/drawing/2014/main" id="{C2BA1FAB-5BDE-4B34-A22A-BAD13C33633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73" name="Rechthoek 72">
                <a:extLst>
                  <a:ext uri="{FF2B5EF4-FFF2-40B4-BE49-F238E27FC236}">
                    <a16:creationId xmlns:a16="http://schemas.microsoft.com/office/drawing/2014/main" id="{AEF0406A-7B3A-4852-9EEF-2EFF15DD5B10}"/>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74" name="Tekstvak 73">
                <a:extLst>
                  <a:ext uri="{FF2B5EF4-FFF2-40B4-BE49-F238E27FC236}">
                    <a16:creationId xmlns:a16="http://schemas.microsoft.com/office/drawing/2014/main" id="{24DF60DE-1A7F-49AC-A14A-8E24FF6E7020}"/>
                  </a:ext>
                </a:extLst>
              </p:cNvPr>
              <p:cNvSpPr txBox="1"/>
              <p:nvPr userDrawn="1"/>
            </p:nvSpPr>
            <p:spPr>
              <a:xfrm>
                <a:off x="12997648" y="3159891"/>
                <a:ext cx="957819" cy="203133"/>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800" b="0" kern="1200" noProof="0" dirty="0">
                    <a:solidFill>
                      <a:schemeClr val="tx1"/>
                    </a:solidFill>
                    <a:latin typeface="Arial" panose="020B0604020202020204" pitchFamily="34" charset="0"/>
                    <a:ea typeface="+mn-ea"/>
                    <a:cs typeface="Arial" panose="020B0604020202020204" pitchFamily="34" charset="0"/>
                  </a:rPr>
                  <a:t>Send to front</a:t>
                </a:r>
              </a:p>
            </p:txBody>
          </p:sp>
          <p:sp>
            <p:nvSpPr>
              <p:cNvPr id="75" name="Tekstvak 74">
                <a:extLst>
                  <a:ext uri="{FF2B5EF4-FFF2-40B4-BE49-F238E27FC236}">
                    <a16:creationId xmlns:a16="http://schemas.microsoft.com/office/drawing/2014/main" id="{36AA07C8-8D25-4E2B-B1E3-17700B4134AB}"/>
                  </a:ext>
                </a:extLst>
              </p:cNvPr>
              <p:cNvSpPr txBox="1"/>
              <p:nvPr userDrawn="1"/>
            </p:nvSpPr>
            <p:spPr>
              <a:xfrm>
                <a:off x="12984219" y="3481017"/>
                <a:ext cx="1165564" cy="203133"/>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800" b="0" kern="1200" noProof="0" dirty="0">
                    <a:solidFill>
                      <a:schemeClr val="tx1"/>
                    </a:solidFill>
                    <a:latin typeface="Arial" panose="020B0604020202020204" pitchFamily="34" charset="0"/>
                    <a:ea typeface="+mn-ea"/>
                    <a:cs typeface="Arial" panose="020B0604020202020204" pitchFamily="34" charset="0"/>
                  </a:rPr>
                  <a:t>Send to back</a:t>
                </a:r>
              </a:p>
            </p:txBody>
          </p:sp>
          <p:pic>
            <p:nvPicPr>
              <p:cNvPr id="76" name="Picture 3">
                <a:extLst>
                  <a:ext uri="{FF2B5EF4-FFF2-40B4-BE49-F238E27FC236}">
                    <a16:creationId xmlns:a16="http://schemas.microsoft.com/office/drawing/2014/main" id="{9CEA5AF9-8984-45E7-8F32-A6CBE28506E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Gelijkbenige driehoek 76">
                <a:extLst>
                  <a:ext uri="{FF2B5EF4-FFF2-40B4-BE49-F238E27FC236}">
                    <a16:creationId xmlns:a16="http://schemas.microsoft.com/office/drawing/2014/main" id="{30053AE9-992A-458D-87B4-16A01C08030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nvGrpSpPr>
              <p:cNvPr id="78" name="Groep 77">
                <a:extLst>
                  <a:ext uri="{FF2B5EF4-FFF2-40B4-BE49-F238E27FC236}">
                    <a16:creationId xmlns:a16="http://schemas.microsoft.com/office/drawing/2014/main" id="{1DB81B09-F8C5-4BFD-84EF-6D7EB48A157F}"/>
                  </a:ext>
                </a:extLst>
              </p:cNvPr>
              <p:cNvGrpSpPr/>
              <p:nvPr userDrawn="1"/>
            </p:nvGrpSpPr>
            <p:grpSpPr>
              <a:xfrm>
                <a:off x="12822311" y="3178534"/>
                <a:ext cx="182309" cy="163794"/>
                <a:chOff x="12832541" y="3162395"/>
                <a:chExt cx="219532" cy="197236"/>
              </a:xfrm>
            </p:grpSpPr>
            <p:sp>
              <p:nvSpPr>
                <p:cNvPr id="83" name="Rechthoek 82">
                  <a:extLst>
                    <a:ext uri="{FF2B5EF4-FFF2-40B4-BE49-F238E27FC236}">
                      <a16:creationId xmlns:a16="http://schemas.microsoft.com/office/drawing/2014/main" id="{EA2656F6-9CA0-4A19-8FC7-2456EE9D2FE2}"/>
                    </a:ext>
                  </a:extLst>
                </p:cNvPr>
                <p:cNvSpPr/>
                <p:nvPr userDrawn="1"/>
              </p:nvSpPr>
              <p:spPr>
                <a:xfrm>
                  <a:off x="12832541" y="3162395"/>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4" name="Rechthoek 83">
                  <a:extLst>
                    <a:ext uri="{FF2B5EF4-FFF2-40B4-BE49-F238E27FC236}">
                      <a16:creationId xmlns:a16="http://schemas.microsoft.com/office/drawing/2014/main" id="{5799543B-D0A8-436F-A413-C79C7BE35B18}"/>
                    </a:ext>
                  </a:extLst>
                </p:cNvPr>
                <p:cNvSpPr/>
                <p:nvPr userDrawn="1"/>
              </p:nvSpPr>
              <p:spPr>
                <a:xfrm>
                  <a:off x="12970586" y="3278144"/>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5" name="Rechthoek 84">
                  <a:extLst>
                    <a:ext uri="{FF2B5EF4-FFF2-40B4-BE49-F238E27FC236}">
                      <a16:creationId xmlns:a16="http://schemas.microsoft.com/office/drawing/2014/main" id="{B37DD30A-B704-4F37-BDBB-C3FFD2A60FC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nvGrpSpPr>
              <p:cNvPr id="79" name="Groep 78">
                <a:extLst>
                  <a:ext uri="{FF2B5EF4-FFF2-40B4-BE49-F238E27FC236}">
                    <a16:creationId xmlns:a16="http://schemas.microsoft.com/office/drawing/2014/main" id="{61B7335D-F2F9-45E6-B348-313F09362D90}"/>
                  </a:ext>
                </a:extLst>
              </p:cNvPr>
              <p:cNvGrpSpPr/>
              <p:nvPr userDrawn="1"/>
            </p:nvGrpSpPr>
            <p:grpSpPr>
              <a:xfrm>
                <a:off x="12822311" y="3480352"/>
                <a:ext cx="182309" cy="163794"/>
                <a:chOff x="12832541" y="3162395"/>
                <a:chExt cx="219532" cy="197236"/>
              </a:xfrm>
            </p:grpSpPr>
            <p:sp>
              <p:nvSpPr>
                <p:cNvPr id="80" name="Rechthoek 79">
                  <a:extLst>
                    <a:ext uri="{FF2B5EF4-FFF2-40B4-BE49-F238E27FC236}">
                      <a16:creationId xmlns:a16="http://schemas.microsoft.com/office/drawing/2014/main" id="{A0327A0C-0FF9-43DF-B3AF-5490494D06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1" name="Rechthoek 80">
                  <a:extLst>
                    <a:ext uri="{FF2B5EF4-FFF2-40B4-BE49-F238E27FC236}">
                      <a16:creationId xmlns:a16="http://schemas.microsoft.com/office/drawing/2014/main" id="{2AED7B3A-FE8C-46E7-A07D-936D04A6C7D8}"/>
                    </a:ext>
                  </a:extLst>
                </p:cNvPr>
                <p:cNvSpPr/>
                <p:nvPr userDrawn="1"/>
              </p:nvSpPr>
              <p:spPr>
                <a:xfrm>
                  <a:off x="12832541" y="3162395"/>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2" name="Rechthoek 81">
                  <a:extLst>
                    <a:ext uri="{FF2B5EF4-FFF2-40B4-BE49-F238E27FC236}">
                      <a16:creationId xmlns:a16="http://schemas.microsoft.com/office/drawing/2014/main" id="{176453B9-2F56-4601-9A48-FD918B9CE266}"/>
                    </a:ext>
                  </a:extLst>
                </p:cNvPr>
                <p:cNvSpPr/>
                <p:nvPr userDrawn="1"/>
              </p:nvSpPr>
              <p:spPr>
                <a:xfrm>
                  <a:off x="12970586" y="3278144"/>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grpSp>
          <p:nvGrpSpPr>
            <p:cNvPr id="20" name="Meer informatie">
              <a:extLst>
                <a:ext uri="{FF2B5EF4-FFF2-40B4-BE49-F238E27FC236}">
                  <a16:creationId xmlns:a16="http://schemas.microsoft.com/office/drawing/2014/main" id="{CCA07FEF-5B5C-4EDE-AF08-5BDAEB41A2F3}"/>
                </a:ext>
              </a:extLst>
            </p:cNvPr>
            <p:cNvGrpSpPr/>
            <p:nvPr userDrawn="1"/>
          </p:nvGrpSpPr>
          <p:grpSpPr>
            <a:xfrm>
              <a:off x="12396765" y="5972541"/>
              <a:ext cx="3178515" cy="807440"/>
              <a:chOff x="-3741486" y="5358091"/>
              <a:chExt cx="3178515" cy="807440"/>
            </a:xfrm>
          </p:grpSpPr>
          <p:sp>
            <p:nvSpPr>
              <p:cNvPr id="69" name="Freeform 101">
                <a:extLst>
                  <a:ext uri="{FF2B5EF4-FFF2-40B4-BE49-F238E27FC236}">
                    <a16:creationId xmlns:a16="http://schemas.microsoft.com/office/drawing/2014/main" id="{20CA10DA-A5BB-4FA2-8AC0-36BAE9ABB65E}"/>
                  </a:ext>
                </a:extLst>
              </p:cNvPr>
              <p:cNvSpPr>
                <a:spLocks noEditPoints="1"/>
              </p:cNvSpPr>
              <p:nvPr/>
            </p:nvSpPr>
            <p:spPr bwMode="auto">
              <a:xfrm>
                <a:off x="-3741486" y="5358091"/>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70" name="Rechthoek 69">
                <a:extLst>
                  <a:ext uri="{FF2B5EF4-FFF2-40B4-BE49-F238E27FC236}">
                    <a16:creationId xmlns:a16="http://schemas.microsoft.com/office/drawing/2014/main" id="{AA90ACE2-464F-42E0-AAF4-036CA3700482}"/>
                  </a:ext>
                </a:extLst>
              </p:cNvPr>
              <p:cNvSpPr/>
              <p:nvPr userDrawn="1"/>
            </p:nvSpPr>
            <p:spPr>
              <a:xfrm>
                <a:off x="-3380966" y="5430120"/>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71" name="Rechte verbindingslijn 70">
                <a:extLst>
                  <a:ext uri="{FF2B5EF4-FFF2-40B4-BE49-F238E27FC236}">
                    <a16:creationId xmlns:a16="http://schemas.microsoft.com/office/drawing/2014/main" id="{AC50AFCD-20A0-4370-9C28-60F902EE9874}"/>
                  </a:ext>
                </a:extLst>
              </p:cNvPr>
              <p:cNvCxnSpPr>
                <a:cxnSpLocks/>
              </p:cNvCxnSpPr>
              <p:nvPr userDrawn="1"/>
            </p:nvCxnSpPr>
            <p:spPr>
              <a:xfrm>
                <a:off x="-3740987" y="6165531"/>
                <a:ext cx="3178016" cy="0"/>
              </a:xfrm>
              <a:prstGeom prst="line">
                <a:avLst/>
              </a:prstGeom>
              <a:noFill/>
              <a:ln w="3175" cap="flat" cmpd="sng" algn="ctr">
                <a:solidFill>
                  <a:schemeClr val="accent1"/>
                </a:solidFill>
                <a:prstDash val="solid"/>
              </a:ln>
              <a:effectLst/>
            </p:spPr>
          </p:cxnSp>
        </p:grpSp>
        <p:sp>
          <p:nvSpPr>
            <p:cNvPr id="21" name="Rechthoek 20">
              <a:extLst>
                <a:ext uri="{FF2B5EF4-FFF2-40B4-BE49-F238E27FC236}">
                  <a16:creationId xmlns:a16="http://schemas.microsoft.com/office/drawing/2014/main" id="{16F926C9-3E13-40BC-A4D4-2AA9F5BC7B62}"/>
                </a:ext>
              </a:extLst>
            </p:cNvPr>
            <p:cNvSpPr/>
            <p:nvPr userDrawn="1"/>
          </p:nvSpPr>
          <p:spPr>
            <a:xfrm>
              <a:off x="12397263"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23" rtl="0"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ea typeface="+mn-ea"/>
                  <a:cs typeface="Segoe UI Light" panose="020B0502040204020203" pitchFamily="34" charset="0"/>
                </a:rPr>
                <a:t>Insert/change image</a:t>
              </a:r>
            </a:p>
          </p:txBody>
        </p:sp>
        <p:sp>
          <p:nvSpPr>
            <p:cNvPr id="22" name="Ovaal 21">
              <a:extLst>
                <a:ext uri="{FF2B5EF4-FFF2-40B4-BE49-F238E27FC236}">
                  <a16:creationId xmlns:a16="http://schemas.microsoft.com/office/drawing/2014/main" id="{46DF2F22-037D-4892-BC8A-46C732CA5B10}"/>
                </a:ext>
              </a:extLst>
            </p:cNvPr>
            <p:cNvSpPr/>
            <p:nvPr userDrawn="1"/>
          </p:nvSpPr>
          <p:spPr>
            <a:xfrm>
              <a:off x="12391602"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23" name="Rechte verbindingslijn 22">
              <a:extLst>
                <a:ext uri="{FF2B5EF4-FFF2-40B4-BE49-F238E27FC236}">
                  <a16:creationId xmlns:a16="http://schemas.microsoft.com/office/drawing/2014/main" id="{7068A9B3-058F-4A1D-B2CD-33128516E302}"/>
                </a:ext>
              </a:extLst>
            </p:cNvPr>
            <p:cNvCxnSpPr>
              <a:cxnSpLocks/>
            </p:cNvCxnSpPr>
            <p:nvPr userDrawn="1"/>
          </p:nvCxnSpPr>
          <p:spPr>
            <a:xfrm>
              <a:off x="12397262" y="241635"/>
              <a:ext cx="3178017" cy="0"/>
            </a:xfrm>
            <a:prstGeom prst="line">
              <a:avLst/>
            </a:prstGeom>
            <a:noFill/>
            <a:ln w="3175" cap="flat" cmpd="sng" algn="ctr">
              <a:solidFill>
                <a:schemeClr val="accent1"/>
              </a:solidFill>
              <a:prstDash val="solid"/>
            </a:ln>
            <a:effectLst/>
          </p:spPr>
        </p:cxnSp>
        <p:cxnSp>
          <p:nvCxnSpPr>
            <p:cNvPr id="24" name="Rechte verbindingslijn 23">
              <a:extLst>
                <a:ext uri="{FF2B5EF4-FFF2-40B4-BE49-F238E27FC236}">
                  <a16:creationId xmlns:a16="http://schemas.microsoft.com/office/drawing/2014/main" id="{AB0FFE30-2BA2-4B44-9AD6-EE55AF93C6D6}"/>
                </a:ext>
              </a:extLst>
            </p:cNvPr>
            <p:cNvCxnSpPr>
              <a:cxnSpLocks/>
            </p:cNvCxnSpPr>
            <p:nvPr userDrawn="1"/>
          </p:nvCxnSpPr>
          <p:spPr>
            <a:xfrm>
              <a:off x="12397262" y="1577933"/>
              <a:ext cx="3178017" cy="0"/>
            </a:xfrm>
            <a:prstGeom prst="line">
              <a:avLst/>
            </a:prstGeom>
            <a:noFill/>
            <a:ln w="3175" cap="flat" cmpd="sng" algn="ctr">
              <a:solidFill>
                <a:schemeClr val="accent1"/>
              </a:solidFill>
              <a:prstDash val="solid"/>
            </a:ln>
            <a:effectLst/>
          </p:spPr>
        </p:cxnSp>
        <p:sp>
          <p:nvSpPr>
            <p:cNvPr id="25" name="Rechthoek 24">
              <a:extLst>
                <a:ext uri="{FF2B5EF4-FFF2-40B4-BE49-F238E27FC236}">
                  <a16:creationId xmlns:a16="http://schemas.microsoft.com/office/drawing/2014/main" id="{BDB49E9E-D69E-48F8-A60D-33A1BA7580C2}"/>
                </a:ext>
              </a:extLst>
            </p:cNvPr>
            <p:cNvSpPr/>
            <p:nvPr userDrawn="1"/>
          </p:nvSpPr>
          <p:spPr>
            <a:xfrm>
              <a:off x="12757283"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image by hitting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image. </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6" name="Rechte verbindingslijn 25">
              <a:extLst>
                <a:ext uri="{FF2B5EF4-FFF2-40B4-BE49-F238E27FC236}">
                  <a16:creationId xmlns:a16="http://schemas.microsoft.com/office/drawing/2014/main" id="{52B5B684-FA19-470E-89C7-04E595A432B0}"/>
                </a:ext>
              </a:extLst>
            </p:cNvPr>
            <p:cNvCxnSpPr>
              <a:cxnSpLocks/>
            </p:cNvCxnSpPr>
            <p:nvPr userDrawn="1"/>
          </p:nvCxnSpPr>
          <p:spPr>
            <a:xfrm>
              <a:off x="12397262" y="3883011"/>
              <a:ext cx="3178017" cy="0"/>
            </a:xfrm>
            <a:prstGeom prst="line">
              <a:avLst/>
            </a:prstGeom>
            <a:noFill/>
            <a:ln w="3175" cap="flat" cmpd="sng" algn="ctr">
              <a:solidFill>
                <a:schemeClr val="accent1"/>
              </a:solidFill>
              <a:prstDash val="solid"/>
            </a:ln>
            <a:effectLst/>
          </p:spPr>
        </p:cxnSp>
        <p:sp>
          <p:nvSpPr>
            <p:cNvPr id="27" name="Ovaal 26">
              <a:extLst>
                <a:ext uri="{FF2B5EF4-FFF2-40B4-BE49-F238E27FC236}">
                  <a16:creationId xmlns:a16="http://schemas.microsoft.com/office/drawing/2014/main" id="{9529FF56-D63E-4AEC-88A8-FE84A8CC3E64}"/>
                </a:ext>
              </a:extLst>
            </p:cNvPr>
            <p:cNvSpPr/>
            <p:nvPr userDrawn="1"/>
          </p:nvSpPr>
          <p:spPr>
            <a:xfrm>
              <a:off x="12391602"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8" name="Rechthoek 27">
              <a:extLst>
                <a:ext uri="{FF2B5EF4-FFF2-40B4-BE49-F238E27FC236}">
                  <a16:creationId xmlns:a16="http://schemas.microsoft.com/office/drawing/2014/main" id="{2439832E-5E5A-4438-B3EB-6223DE5B2B7A}"/>
                </a:ext>
              </a:extLst>
            </p:cNvPr>
            <p:cNvSpPr/>
            <p:nvPr userDrawn="1"/>
          </p:nvSpPr>
          <p:spPr>
            <a:xfrm>
              <a:off x="12757283"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 the preferred image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9" name="Groep 28">
              <a:extLst>
                <a:ext uri="{FF2B5EF4-FFF2-40B4-BE49-F238E27FC236}">
                  <a16:creationId xmlns:a16="http://schemas.microsoft.com/office/drawing/2014/main" id="{BEDAC918-B683-4B54-8E8B-7131756F8A22}"/>
                </a:ext>
              </a:extLst>
            </p:cNvPr>
            <p:cNvGrpSpPr/>
            <p:nvPr userDrawn="1"/>
          </p:nvGrpSpPr>
          <p:grpSpPr>
            <a:xfrm>
              <a:off x="12757283" y="2184550"/>
              <a:ext cx="825500" cy="209550"/>
              <a:chOff x="13504624" y="2482850"/>
              <a:chExt cx="825500" cy="209550"/>
            </a:xfrm>
          </p:grpSpPr>
          <p:sp>
            <p:nvSpPr>
              <p:cNvPr id="66" name="Rechthoek 65">
                <a:extLst>
                  <a:ext uri="{FF2B5EF4-FFF2-40B4-BE49-F238E27FC236}">
                    <a16:creationId xmlns:a16="http://schemas.microsoft.com/office/drawing/2014/main" id="{B3946F96-C1DB-468B-8A98-61F4B2F1F7C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dirty="0">
                    <a:solidFill>
                      <a:schemeClr val="tx1"/>
                    </a:solidFill>
                    <a:latin typeface="Arial" panose="020B0604020202020204" pitchFamily="34" charset="0"/>
                    <a:cs typeface="Arial" panose="020B0604020202020204" pitchFamily="34" charset="0"/>
                  </a:rPr>
                  <a:t>Insert</a:t>
                </a:r>
              </a:p>
            </p:txBody>
          </p:sp>
          <p:cxnSp>
            <p:nvCxnSpPr>
              <p:cNvPr id="67" name="Rechte verbindingslijn 66">
                <a:extLst>
                  <a:ext uri="{FF2B5EF4-FFF2-40B4-BE49-F238E27FC236}">
                    <a16:creationId xmlns:a16="http://schemas.microsoft.com/office/drawing/2014/main" id="{23F4A049-F340-4C51-857B-D7FCA714E0F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8" name="Gelijkbenige driehoek 67">
                <a:extLst>
                  <a:ext uri="{FF2B5EF4-FFF2-40B4-BE49-F238E27FC236}">
                    <a16:creationId xmlns:a16="http://schemas.microsoft.com/office/drawing/2014/main" id="{3700CFEC-9141-4DB6-94E7-DCDC2D10771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nvGrpSpPr>
            <p:cNvPr id="30" name="Groep 29">
              <a:extLst>
                <a:ext uri="{FF2B5EF4-FFF2-40B4-BE49-F238E27FC236}">
                  <a16:creationId xmlns:a16="http://schemas.microsoft.com/office/drawing/2014/main" id="{C6F46B8C-40C7-4550-81DF-DBCB50635808}"/>
                </a:ext>
              </a:extLst>
            </p:cNvPr>
            <p:cNvGrpSpPr/>
            <p:nvPr userDrawn="1"/>
          </p:nvGrpSpPr>
          <p:grpSpPr>
            <a:xfrm>
              <a:off x="12757283" y="1141626"/>
              <a:ext cx="294789" cy="318834"/>
              <a:chOff x="14466489" y="1001522"/>
              <a:chExt cx="290627" cy="314333"/>
            </a:xfrm>
          </p:grpSpPr>
          <p:sp>
            <p:nvSpPr>
              <p:cNvPr id="56" name="Rechthoek 55">
                <a:extLst>
                  <a:ext uri="{FF2B5EF4-FFF2-40B4-BE49-F238E27FC236}">
                    <a16:creationId xmlns:a16="http://schemas.microsoft.com/office/drawing/2014/main" id="{3B51A563-2398-4EEC-8A96-5EFF78C1820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57" name="Ovaal 56">
                <a:extLst>
                  <a:ext uri="{FF2B5EF4-FFF2-40B4-BE49-F238E27FC236}">
                    <a16:creationId xmlns:a16="http://schemas.microsoft.com/office/drawing/2014/main" id="{53448FDC-053C-45C9-B667-E7007521073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58" name="Vrije vorm: vorm 57">
                <a:extLst>
                  <a:ext uri="{FF2B5EF4-FFF2-40B4-BE49-F238E27FC236}">
                    <a16:creationId xmlns:a16="http://schemas.microsoft.com/office/drawing/2014/main" id="{CA843D9E-6850-4C67-900E-B1AE9349184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60" name="Rechthoek: afgeronde hoeken 59">
                <a:extLst>
                  <a:ext uri="{FF2B5EF4-FFF2-40B4-BE49-F238E27FC236}">
                    <a16:creationId xmlns:a16="http://schemas.microsoft.com/office/drawing/2014/main" id="{791DE7E2-1E18-4726-8E23-69F791D20DF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cxnSp>
            <p:nvCxnSpPr>
              <p:cNvPr id="64" name="Rechte verbindingslijn 63">
                <a:extLst>
                  <a:ext uri="{FF2B5EF4-FFF2-40B4-BE49-F238E27FC236}">
                    <a16:creationId xmlns:a16="http://schemas.microsoft.com/office/drawing/2014/main" id="{D0CCD0CC-C3BF-4B81-971E-B46D499C28B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Rechte verbindingslijn 64">
                <a:extLst>
                  <a:ext uri="{FF2B5EF4-FFF2-40B4-BE49-F238E27FC236}">
                    <a16:creationId xmlns:a16="http://schemas.microsoft.com/office/drawing/2014/main" id="{801E32F7-6390-49B6-984C-F03A47C393EA}"/>
                  </a:ext>
                </a:extLst>
              </p:cNvPr>
              <p:cNvCxnSpPr>
                <a:cxnSpLocks/>
                <a:stCxn id="6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1" name="Ovaal 30">
              <a:extLst>
                <a:ext uri="{FF2B5EF4-FFF2-40B4-BE49-F238E27FC236}">
                  <a16:creationId xmlns:a16="http://schemas.microsoft.com/office/drawing/2014/main" id="{7BB9E9EC-D208-4988-8C97-64FBAE3753B1}"/>
                </a:ext>
              </a:extLst>
            </p:cNvPr>
            <p:cNvSpPr/>
            <p:nvPr userDrawn="1"/>
          </p:nvSpPr>
          <p:spPr>
            <a:xfrm>
              <a:off x="12391602"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2" name="Rechthoek 31">
              <a:extLst>
                <a:ext uri="{FF2B5EF4-FFF2-40B4-BE49-F238E27FC236}">
                  <a16:creationId xmlns:a16="http://schemas.microsoft.com/office/drawing/2014/main" id="{6B0A29DF-B873-4B3D-A092-A1378100C0BB}"/>
                </a:ext>
              </a:extLst>
            </p:cNvPr>
            <p:cNvSpPr/>
            <p:nvPr userDrawn="1"/>
          </p:nvSpPr>
          <p:spPr>
            <a:xfrm>
              <a:off x="12757284" y="2684015"/>
              <a:ext cx="2817996" cy="316612"/>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Click with the right mouse button on the image and choose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´Send to back´</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3" name="Rechte verbindingslijn 32">
              <a:extLst>
                <a:ext uri="{FF2B5EF4-FFF2-40B4-BE49-F238E27FC236}">
                  <a16:creationId xmlns:a16="http://schemas.microsoft.com/office/drawing/2014/main" id="{186A2B21-611F-4169-9A4D-73C4D4B44678}"/>
                </a:ext>
              </a:extLst>
            </p:cNvPr>
            <p:cNvCxnSpPr>
              <a:cxnSpLocks/>
            </p:cNvCxnSpPr>
            <p:nvPr userDrawn="1"/>
          </p:nvCxnSpPr>
          <p:spPr>
            <a:xfrm>
              <a:off x="12397262" y="2499789"/>
              <a:ext cx="3178017" cy="0"/>
            </a:xfrm>
            <a:prstGeom prst="line">
              <a:avLst/>
            </a:prstGeom>
            <a:noFill/>
            <a:ln w="3175" cap="flat" cmpd="sng" algn="ctr">
              <a:solidFill>
                <a:schemeClr val="accent1"/>
              </a:solidFill>
              <a:prstDash val="solid"/>
            </a:ln>
            <a:effectLst/>
          </p:spPr>
        </p:cxnSp>
        <p:cxnSp>
          <p:nvCxnSpPr>
            <p:cNvPr id="34" name="Rechte verbindingslijn 33">
              <a:extLst>
                <a:ext uri="{FF2B5EF4-FFF2-40B4-BE49-F238E27FC236}">
                  <a16:creationId xmlns:a16="http://schemas.microsoft.com/office/drawing/2014/main" id="{879D09AD-A3EB-48C8-AD9C-CA5AB513A7DB}"/>
                </a:ext>
              </a:extLst>
            </p:cNvPr>
            <p:cNvCxnSpPr>
              <a:cxnSpLocks/>
            </p:cNvCxnSpPr>
            <p:nvPr userDrawn="1"/>
          </p:nvCxnSpPr>
          <p:spPr>
            <a:xfrm>
              <a:off x="12397262" y="5855050"/>
              <a:ext cx="3178017" cy="0"/>
            </a:xfrm>
            <a:prstGeom prst="line">
              <a:avLst/>
            </a:prstGeom>
            <a:noFill/>
            <a:ln w="3175" cap="flat" cmpd="sng" algn="ctr">
              <a:solidFill>
                <a:schemeClr val="accent1"/>
              </a:solidFill>
              <a:prstDash val="solid"/>
            </a:ln>
            <a:effectLst/>
          </p:spPr>
        </p:cxnSp>
        <p:sp>
          <p:nvSpPr>
            <p:cNvPr id="35" name="Ovaal 34">
              <a:extLst>
                <a:ext uri="{FF2B5EF4-FFF2-40B4-BE49-F238E27FC236}">
                  <a16:creationId xmlns:a16="http://schemas.microsoft.com/office/drawing/2014/main" id="{7627FA83-34C3-4C68-819E-6A761461140F}"/>
                </a:ext>
              </a:extLst>
            </p:cNvPr>
            <p:cNvSpPr/>
            <p:nvPr userDrawn="1"/>
          </p:nvSpPr>
          <p:spPr>
            <a:xfrm>
              <a:off x="12395878" y="402068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D3C62850-E33B-4188-8122-8B67F495F8BE}"/>
                </a:ext>
              </a:extLst>
            </p:cNvPr>
            <p:cNvSpPr/>
            <p:nvPr userDrawn="1"/>
          </p:nvSpPr>
          <p:spPr>
            <a:xfrm>
              <a:off x="12761560" y="4086748"/>
              <a:ext cx="2817996" cy="729684"/>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To scale or drag the image, go to the tab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‘Picture Tools - Format’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and click on</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the button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‘Crop’</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Scale the image with the spheres and scale the image frame with the corners.</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37" name="Groep 36">
              <a:extLst>
                <a:ext uri="{FF2B5EF4-FFF2-40B4-BE49-F238E27FC236}">
                  <a16:creationId xmlns:a16="http://schemas.microsoft.com/office/drawing/2014/main" id="{6B66D762-2779-4D63-9C4F-0FE9175F1CC3}"/>
                </a:ext>
              </a:extLst>
            </p:cNvPr>
            <p:cNvGrpSpPr/>
            <p:nvPr userDrawn="1"/>
          </p:nvGrpSpPr>
          <p:grpSpPr>
            <a:xfrm>
              <a:off x="12700791" y="5110866"/>
              <a:ext cx="514284" cy="612918"/>
              <a:chOff x="12682980" y="3403241"/>
              <a:chExt cx="622284" cy="741632"/>
            </a:xfrm>
          </p:grpSpPr>
          <p:grpSp>
            <p:nvGrpSpPr>
              <p:cNvPr id="38" name="Groep 37">
                <a:extLst>
                  <a:ext uri="{FF2B5EF4-FFF2-40B4-BE49-F238E27FC236}">
                    <a16:creationId xmlns:a16="http://schemas.microsoft.com/office/drawing/2014/main" id="{650B460A-082D-4B2B-AC1F-04F91B70DBE0}"/>
                  </a:ext>
                </a:extLst>
              </p:cNvPr>
              <p:cNvGrpSpPr/>
              <p:nvPr userDrawn="1"/>
            </p:nvGrpSpPr>
            <p:grpSpPr>
              <a:xfrm>
                <a:off x="12771568" y="3403241"/>
                <a:ext cx="467138" cy="448489"/>
                <a:chOff x="12782195" y="3403241"/>
                <a:chExt cx="467138" cy="448489"/>
              </a:xfrm>
            </p:grpSpPr>
            <p:grpSp>
              <p:nvGrpSpPr>
                <p:cNvPr id="41" name="Groep 40">
                  <a:extLst>
                    <a:ext uri="{FF2B5EF4-FFF2-40B4-BE49-F238E27FC236}">
                      <a16:creationId xmlns:a16="http://schemas.microsoft.com/office/drawing/2014/main" id="{A70CC0A3-F6BA-4D0E-ADF6-F9AFC1BE62FF}"/>
                    </a:ext>
                  </a:extLst>
                </p:cNvPr>
                <p:cNvGrpSpPr/>
                <p:nvPr userDrawn="1"/>
              </p:nvGrpSpPr>
              <p:grpSpPr>
                <a:xfrm>
                  <a:off x="12782195" y="3403241"/>
                  <a:ext cx="412967" cy="393907"/>
                  <a:chOff x="13554906" y="3320109"/>
                  <a:chExt cx="443906" cy="423419"/>
                </a:xfrm>
              </p:grpSpPr>
              <p:grpSp>
                <p:nvGrpSpPr>
                  <p:cNvPr id="48" name="Groep 47">
                    <a:extLst>
                      <a:ext uri="{FF2B5EF4-FFF2-40B4-BE49-F238E27FC236}">
                        <a16:creationId xmlns:a16="http://schemas.microsoft.com/office/drawing/2014/main" id="{881CAB12-6F97-4667-81A3-1BAD8E2BF446}"/>
                      </a:ext>
                    </a:extLst>
                  </p:cNvPr>
                  <p:cNvGrpSpPr/>
                  <p:nvPr userDrawn="1"/>
                </p:nvGrpSpPr>
                <p:grpSpPr>
                  <a:xfrm>
                    <a:off x="13554906" y="3320109"/>
                    <a:ext cx="443906" cy="423419"/>
                    <a:chOff x="12909684" y="1276143"/>
                    <a:chExt cx="443906" cy="423419"/>
                  </a:xfrm>
                </p:grpSpPr>
                <p:sp>
                  <p:nvSpPr>
                    <p:cNvPr id="51" name="Rechthoek 50">
                      <a:extLst>
                        <a:ext uri="{FF2B5EF4-FFF2-40B4-BE49-F238E27FC236}">
                          <a16:creationId xmlns:a16="http://schemas.microsoft.com/office/drawing/2014/main" id="{ABE3C3CB-5E30-438E-88B9-18A274A2ACA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53" name="Rechthoek 52">
                      <a:extLst>
                        <a:ext uri="{FF2B5EF4-FFF2-40B4-BE49-F238E27FC236}">
                          <a16:creationId xmlns:a16="http://schemas.microsoft.com/office/drawing/2014/main" id="{0837F6D7-89F9-4BC5-9C7F-44DF3B07D43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55" name="Ovaal 54">
                      <a:extLst>
                        <a:ext uri="{FF2B5EF4-FFF2-40B4-BE49-F238E27FC236}">
                          <a16:creationId xmlns:a16="http://schemas.microsoft.com/office/drawing/2014/main" id="{3CF2ECD2-EABB-4FCB-9BE7-AA9135E204F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pic>
                <p:nvPicPr>
                  <p:cNvPr id="49" name="Afbeelding 48">
                    <a:extLst>
                      <a:ext uri="{FF2B5EF4-FFF2-40B4-BE49-F238E27FC236}">
                        <a16:creationId xmlns:a16="http://schemas.microsoft.com/office/drawing/2014/main" id="{68BB9DE7-4477-49F7-BDCB-85BDE2851B3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CC9EF017-6201-4D1B-858E-8E221AFB3C2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42" name="Groep 41">
                  <a:extLst>
                    <a:ext uri="{FF2B5EF4-FFF2-40B4-BE49-F238E27FC236}">
                      <a16:creationId xmlns:a16="http://schemas.microsoft.com/office/drawing/2014/main" id="{E87BD11E-2057-45D7-90C8-9A7632420FAC}"/>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539F8A82-A493-4307-BC82-924B0D9AB12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47" name="Rechthoek 46">
                    <a:extLst>
                      <a:ext uri="{FF2B5EF4-FFF2-40B4-BE49-F238E27FC236}">
                        <a16:creationId xmlns:a16="http://schemas.microsoft.com/office/drawing/2014/main" id="{59C6789E-2768-45FF-A326-6CE00D6002D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nvGrpSpPr>
                <p:cNvPr id="43" name="Groep 42">
                  <a:extLst>
                    <a:ext uri="{FF2B5EF4-FFF2-40B4-BE49-F238E27FC236}">
                      <a16:creationId xmlns:a16="http://schemas.microsoft.com/office/drawing/2014/main" id="{E576941A-9F12-4049-BF12-E981DF036001}"/>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6514A6F0-3D87-491C-8EE1-259FD9EC5C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45" name="Rechthoek 44">
                    <a:extLst>
                      <a:ext uri="{FF2B5EF4-FFF2-40B4-BE49-F238E27FC236}">
                        <a16:creationId xmlns:a16="http://schemas.microsoft.com/office/drawing/2014/main" id="{AEC7B367-BA8D-4C69-BE33-38F7B5D94A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sp>
            <p:nvSpPr>
              <p:cNvPr id="39" name="Rechthoek 38">
                <a:extLst>
                  <a:ext uri="{FF2B5EF4-FFF2-40B4-BE49-F238E27FC236}">
                    <a16:creationId xmlns:a16="http://schemas.microsoft.com/office/drawing/2014/main" id="{7E3014E8-E928-48BE-B99C-03B8DB46AE1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1"/>
                  </a:spcBef>
                  <a:spcAft>
                    <a:spcPts val="601"/>
                  </a:spcAft>
                </a:pPr>
                <a:r>
                  <a:rPr lang="en-GB" sz="900" b="0" noProof="0" dirty="0">
                    <a:solidFill>
                      <a:schemeClr val="tx1"/>
                    </a:solidFill>
                    <a:latin typeface="Arial" panose="020B0604020202020204" pitchFamily="34" charset="0"/>
                    <a:cs typeface="Arial" panose="020B0604020202020204" pitchFamily="34" charset="0"/>
                  </a:rPr>
                  <a:t>Crop</a:t>
                </a:r>
              </a:p>
            </p:txBody>
          </p:sp>
          <p:sp>
            <p:nvSpPr>
              <p:cNvPr id="40" name="Gelijkbenige driehoek 39">
                <a:extLst>
                  <a:ext uri="{FF2B5EF4-FFF2-40B4-BE49-F238E27FC236}">
                    <a16:creationId xmlns:a16="http://schemas.microsoft.com/office/drawing/2014/main" id="{9929E8A3-21E4-403D-86ED-4AADA66DDB9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sp>
        <p:nvSpPr>
          <p:cNvPr id="5" name="Tekstvak 4"/>
          <p:cNvSpPr txBox="1"/>
          <p:nvPr userDrawn="1"/>
        </p:nvSpPr>
        <p:spPr>
          <a:xfrm>
            <a:off x="-51622" y="-696162"/>
            <a:ext cx="12192000" cy="461665"/>
          </a:xfrm>
          <a:prstGeom prst="rect">
            <a:avLst/>
          </a:prstGeom>
          <a:noFill/>
        </p:spPr>
        <p:txBody>
          <a:bodyPr wrap="square" rtlCol="0">
            <a:spAutoFit/>
          </a:bodyPr>
          <a:lstStyle/>
          <a:p>
            <a:pPr algn="ctr"/>
            <a:r>
              <a:rPr lang="en-GB" sz="2400" b="0" spc="50" baseline="0" noProof="0" dirty="0">
                <a:solidFill>
                  <a:schemeClr val="accent2"/>
                </a:solidFill>
                <a:latin typeface="+mj-lt"/>
                <a:cs typeface="Calibri" panose="020F0502020204030204" pitchFamily="34" charset="0"/>
              </a:rPr>
              <a:t>TITLEPAGE</a:t>
            </a:r>
          </a:p>
        </p:txBody>
      </p:sp>
      <p:sp>
        <p:nvSpPr>
          <p:cNvPr id="61" name="Tijdelijke aanduiding voor tekst 60">
            <a:extLst>
              <a:ext uri="{FF2B5EF4-FFF2-40B4-BE49-F238E27FC236}">
                <a16:creationId xmlns:a16="http://schemas.microsoft.com/office/drawing/2014/main" id="{CCEDC21B-7912-4FF4-A078-80E57FE80746}"/>
              </a:ext>
            </a:extLst>
          </p:cNvPr>
          <p:cNvSpPr>
            <a:spLocks noGrp="1"/>
          </p:cNvSpPr>
          <p:nvPr>
            <p:ph type="body" sz="quarter" idx="26" hasCustomPrompt="1"/>
          </p:nvPr>
        </p:nvSpPr>
        <p:spPr>
          <a:xfrm>
            <a:off x="3079656" y="4575666"/>
            <a:ext cx="4853740" cy="565604"/>
          </a:xfrm>
        </p:spPr>
        <p:txBody>
          <a:bodyPr tIns="180000" bIns="0"/>
          <a:lstStyle>
            <a:lvl1pPr marL="0" indent="0">
              <a:buNone/>
              <a:defRPr sz="2000" b="0" i="0" cap="all" baseline="0">
                <a:solidFill>
                  <a:schemeClr val="tx2"/>
                </a:solidFill>
                <a:effectLst/>
                <a:latin typeface="+mn-lt"/>
                <a:ea typeface="Segoe UI Black" panose="020B0A02040204020203" pitchFamily="34" charset="0"/>
              </a:defRPr>
            </a:lvl1pPr>
          </a:lstStyle>
          <a:p>
            <a:pPr lvl="0"/>
            <a:r>
              <a:rPr lang="en-GB" noProof="0" dirty="0"/>
              <a:t>(NAME OR PRESENTER)</a:t>
            </a:r>
          </a:p>
        </p:txBody>
      </p:sp>
      <p:sp>
        <p:nvSpPr>
          <p:cNvPr id="15" name="Tijdelijke aanduiding voor tekst 20">
            <a:extLst>
              <a:ext uri="{FF2B5EF4-FFF2-40B4-BE49-F238E27FC236}">
                <a16:creationId xmlns:a16="http://schemas.microsoft.com/office/drawing/2014/main" id="{23EB7B0D-D795-4790-82B1-5B39C8813D8A}"/>
              </a:ext>
            </a:extLst>
          </p:cNvPr>
          <p:cNvSpPr>
            <a:spLocks noGrp="1"/>
          </p:cNvSpPr>
          <p:nvPr>
            <p:ph type="body" sz="quarter" idx="17" hasCustomPrompt="1"/>
          </p:nvPr>
        </p:nvSpPr>
        <p:spPr>
          <a:xfrm>
            <a:off x="7522681" y="351874"/>
            <a:ext cx="2139120" cy="572000"/>
          </a:xfrm>
          <a:prstGeom prst="rect">
            <a:avLst/>
          </a:prstGeom>
          <a:blipFill>
            <a:blip r:embed="rId5"/>
            <a:srcRect/>
            <a:stretch>
              <a:fillRect l="-60" r="-60"/>
            </a:stretch>
          </a:blipFill>
        </p:spPr>
        <p:txBody>
          <a:bodyPr wrap="square">
            <a:noAutofit/>
          </a:bodyPr>
          <a:lstStyle>
            <a:lvl1pPr marL="0" indent="0">
              <a:buNone/>
              <a:defRPr sz="123">
                <a:solidFill>
                  <a:schemeClr val="bg1"/>
                </a:solidFill>
              </a:defRPr>
            </a:lvl1pPr>
          </a:lstStyle>
          <a:p>
            <a:pPr lvl="0"/>
            <a:r>
              <a:rPr lang="en-GB" noProof="0" dirty="0"/>
              <a:t> </a:t>
            </a:r>
          </a:p>
        </p:txBody>
      </p:sp>
      <p:sp>
        <p:nvSpPr>
          <p:cNvPr id="59" name="Titel 58">
            <a:extLst>
              <a:ext uri="{FF2B5EF4-FFF2-40B4-BE49-F238E27FC236}">
                <a16:creationId xmlns:a16="http://schemas.microsoft.com/office/drawing/2014/main" id="{66653A04-63DA-4635-A920-2C65F0C98D46}"/>
              </a:ext>
            </a:extLst>
          </p:cNvPr>
          <p:cNvSpPr>
            <a:spLocks noGrp="1"/>
          </p:cNvSpPr>
          <p:nvPr>
            <p:ph type="title" hasCustomPrompt="1"/>
          </p:nvPr>
        </p:nvSpPr>
        <p:spPr>
          <a:xfrm>
            <a:off x="3094975" y="3122384"/>
            <a:ext cx="5328590" cy="1453280"/>
          </a:xfrm>
          <a:prstGeom prst="rect">
            <a:avLst/>
          </a:prstGeom>
          <a:noFill/>
        </p:spPr>
        <p:txBody>
          <a:bodyPr wrap="square" tIns="0" bIns="0" anchor="b"/>
          <a:lstStyle>
            <a:lvl1pPr algn="l">
              <a:lnSpc>
                <a:spcPct val="80000"/>
              </a:lnSpc>
              <a:defRPr sz="4000" b="1" baseline="0">
                <a:solidFill>
                  <a:schemeClr val="accent1"/>
                </a:solidFill>
                <a:effectLst/>
                <a:latin typeface="+mj-lt"/>
              </a:defRPr>
            </a:lvl1pPr>
          </a:lstStyle>
          <a:p>
            <a:r>
              <a:rPr lang="en-GB" noProof="0" dirty="0"/>
              <a:t>title two sentences</a:t>
            </a:r>
          </a:p>
        </p:txBody>
      </p:sp>
      <p:sp>
        <p:nvSpPr>
          <p:cNvPr id="2" name="Tijdelijke aanduiding voor datum 1"/>
          <p:cNvSpPr>
            <a:spLocks noGrp="1"/>
          </p:cNvSpPr>
          <p:nvPr>
            <p:ph type="dt" sz="half" idx="10"/>
          </p:nvPr>
        </p:nvSpPr>
        <p:spPr>
          <a:xfrm>
            <a:off x="3079655" y="5208651"/>
            <a:ext cx="2044700" cy="365125"/>
          </a:xfrm>
        </p:spPr>
        <p:txBody>
          <a:bodyPr/>
          <a:lstStyle>
            <a:lvl1pPr algn="l">
              <a:defRPr sz="1100">
                <a:solidFill>
                  <a:schemeClr val="tx2"/>
                </a:solidFill>
              </a:defRPr>
            </a:lvl1pPr>
          </a:lstStyle>
          <a:p>
            <a:fld id="{28A29532-02AE-4B45-A1FF-92C7A623D58C}" type="datetime2">
              <a:rPr lang="en-GB" noProof="0" smtClean="0"/>
              <a:t>Tuesday, 02 November 2021</a:t>
            </a:fld>
            <a:endParaRPr lang="en-GB" noProof="0" dirty="0"/>
          </a:p>
        </p:txBody>
      </p:sp>
      <p:grpSp>
        <p:nvGrpSpPr>
          <p:cNvPr id="95" name="Groep 94" hidden="1">
            <a:extLst>
              <a:ext uri="{FF2B5EF4-FFF2-40B4-BE49-F238E27FC236}">
                <a16:creationId xmlns:a16="http://schemas.microsoft.com/office/drawing/2014/main" id="{CF89D00B-A41C-45E3-B6EE-9F4FA187897A}"/>
              </a:ext>
            </a:extLst>
          </p:cNvPr>
          <p:cNvGrpSpPr/>
          <p:nvPr userDrawn="1"/>
        </p:nvGrpSpPr>
        <p:grpSpPr>
          <a:xfrm>
            <a:off x="-2287552" y="0"/>
            <a:ext cx="16091689" cy="7693972"/>
            <a:chOff x="-2287552" y="0"/>
            <a:chExt cx="16091689" cy="7693972"/>
          </a:xfrm>
        </p:grpSpPr>
        <p:grpSp>
          <p:nvGrpSpPr>
            <p:cNvPr id="96" name="Groep 95">
              <a:extLst>
                <a:ext uri="{FF2B5EF4-FFF2-40B4-BE49-F238E27FC236}">
                  <a16:creationId xmlns:a16="http://schemas.microsoft.com/office/drawing/2014/main" id="{D596BF67-0B9C-4793-B010-76E35631B7DF}"/>
                </a:ext>
              </a:extLst>
            </p:cNvPr>
            <p:cNvGrpSpPr/>
            <p:nvPr userDrawn="1"/>
          </p:nvGrpSpPr>
          <p:grpSpPr>
            <a:xfrm>
              <a:off x="0" y="0"/>
              <a:ext cx="341737" cy="7693972"/>
              <a:chOff x="341737" y="0"/>
              <a:chExt cx="341737" cy="7693972"/>
            </a:xfrm>
          </p:grpSpPr>
          <p:cxnSp>
            <p:nvCxnSpPr>
              <p:cNvPr id="103" name="Rechte verbindingslijn 102">
                <a:extLst>
                  <a:ext uri="{FF2B5EF4-FFF2-40B4-BE49-F238E27FC236}">
                    <a16:creationId xmlns:a16="http://schemas.microsoft.com/office/drawing/2014/main" id="{3DFCE531-9105-44A0-BEFB-E4FB88FF94FE}"/>
                  </a:ext>
                </a:extLst>
              </p:cNvPr>
              <p:cNvCxnSpPr/>
              <p:nvPr userDrawn="1"/>
            </p:nvCxnSpPr>
            <p:spPr>
              <a:xfrm>
                <a:off x="683474"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Rechte verbindingslijn 103">
                <a:extLst>
                  <a:ext uri="{FF2B5EF4-FFF2-40B4-BE49-F238E27FC236}">
                    <a16:creationId xmlns:a16="http://schemas.microsoft.com/office/drawing/2014/main" id="{04B8953A-D364-4BCD-A927-02608320C9D3}"/>
                  </a:ext>
                </a:extLst>
              </p:cNvPr>
              <p:cNvCxnSpPr/>
              <p:nvPr userDrawn="1"/>
            </p:nvCxnSpPr>
            <p:spPr>
              <a:xfrm>
                <a:off x="341737"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7" name="Groep 96">
              <a:extLst>
                <a:ext uri="{FF2B5EF4-FFF2-40B4-BE49-F238E27FC236}">
                  <a16:creationId xmlns:a16="http://schemas.microsoft.com/office/drawing/2014/main" id="{E04B6676-C081-4260-8AB3-4626DED3C7B0}"/>
                </a:ext>
              </a:extLst>
            </p:cNvPr>
            <p:cNvGrpSpPr/>
            <p:nvPr userDrawn="1"/>
          </p:nvGrpSpPr>
          <p:grpSpPr>
            <a:xfrm>
              <a:off x="11850263" y="0"/>
              <a:ext cx="341737" cy="7693972"/>
              <a:chOff x="341737" y="0"/>
              <a:chExt cx="341737" cy="7693972"/>
            </a:xfrm>
          </p:grpSpPr>
          <p:cxnSp>
            <p:nvCxnSpPr>
              <p:cNvPr id="101" name="Rechte verbindingslijn 100">
                <a:extLst>
                  <a:ext uri="{FF2B5EF4-FFF2-40B4-BE49-F238E27FC236}">
                    <a16:creationId xmlns:a16="http://schemas.microsoft.com/office/drawing/2014/main" id="{DBC142F6-C5A9-40AD-8B6A-264D2FBEB773}"/>
                  </a:ext>
                </a:extLst>
              </p:cNvPr>
              <p:cNvCxnSpPr/>
              <p:nvPr userDrawn="1"/>
            </p:nvCxnSpPr>
            <p:spPr>
              <a:xfrm>
                <a:off x="683474"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Rechte verbindingslijn 101">
                <a:extLst>
                  <a:ext uri="{FF2B5EF4-FFF2-40B4-BE49-F238E27FC236}">
                    <a16:creationId xmlns:a16="http://schemas.microsoft.com/office/drawing/2014/main" id="{83689BC1-41BD-46AF-BA51-05AF63A6FDD1}"/>
                  </a:ext>
                </a:extLst>
              </p:cNvPr>
              <p:cNvCxnSpPr/>
              <p:nvPr userDrawn="1"/>
            </p:nvCxnSpPr>
            <p:spPr>
              <a:xfrm>
                <a:off x="341737"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8" name="Groep 97">
              <a:extLst>
                <a:ext uri="{FF2B5EF4-FFF2-40B4-BE49-F238E27FC236}">
                  <a16:creationId xmlns:a16="http://schemas.microsoft.com/office/drawing/2014/main" id="{1FCE040D-FBF1-484B-A877-31EE85352CDE}"/>
                </a:ext>
              </a:extLst>
            </p:cNvPr>
            <p:cNvGrpSpPr/>
            <p:nvPr userDrawn="1"/>
          </p:nvGrpSpPr>
          <p:grpSpPr>
            <a:xfrm rot="16200000">
              <a:off x="5587424" y="-7874976"/>
              <a:ext cx="341737" cy="16091689"/>
              <a:chOff x="341737" y="0"/>
              <a:chExt cx="341737" cy="7693972"/>
            </a:xfrm>
          </p:grpSpPr>
          <p:cxnSp>
            <p:nvCxnSpPr>
              <p:cNvPr id="99" name="Rechte verbindingslijn 98">
                <a:extLst>
                  <a:ext uri="{FF2B5EF4-FFF2-40B4-BE49-F238E27FC236}">
                    <a16:creationId xmlns:a16="http://schemas.microsoft.com/office/drawing/2014/main" id="{6FA78F10-11DC-4908-A043-EAB458F6C86D}"/>
                  </a:ext>
                </a:extLst>
              </p:cNvPr>
              <p:cNvCxnSpPr/>
              <p:nvPr userDrawn="1"/>
            </p:nvCxnSpPr>
            <p:spPr>
              <a:xfrm>
                <a:off x="683474"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Rechte verbindingslijn 99">
                <a:extLst>
                  <a:ext uri="{FF2B5EF4-FFF2-40B4-BE49-F238E27FC236}">
                    <a16:creationId xmlns:a16="http://schemas.microsoft.com/office/drawing/2014/main" id="{9D42151B-38DE-4749-9F59-F55720C03F6C}"/>
                  </a:ext>
                </a:extLst>
              </p:cNvPr>
              <p:cNvCxnSpPr/>
              <p:nvPr userDrawn="1"/>
            </p:nvCxnSpPr>
            <p:spPr>
              <a:xfrm>
                <a:off x="341737"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4194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AGE NO PICS">
    <p:spTree>
      <p:nvGrpSpPr>
        <p:cNvPr id="1" name=""/>
        <p:cNvGrpSpPr/>
        <p:nvPr/>
      </p:nvGrpSpPr>
      <p:grpSpPr>
        <a:xfrm>
          <a:off x="0" y="0"/>
          <a:ext cx="0" cy="0"/>
          <a:chOff x="0" y="0"/>
          <a:chExt cx="0" cy="0"/>
        </a:xfrm>
      </p:grpSpPr>
      <p:sp>
        <p:nvSpPr>
          <p:cNvPr id="6" name="WIT">
            <a:extLst>
              <a:ext uri="{FF2B5EF4-FFF2-40B4-BE49-F238E27FC236}">
                <a16:creationId xmlns:a16="http://schemas.microsoft.com/office/drawing/2014/main" id="{2001956D-BFD8-42DE-9A35-862869BC1947}"/>
              </a:ext>
            </a:extLst>
          </p:cNvPr>
          <p:cNvSpPr/>
          <p:nvPr userDrawn="1"/>
        </p:nvSpPr>
        <p:spPr>
          <a:xfrm>
            <a:off x="-15513" y="-1"/>
            <a:ext cx="12207513" cy="687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119" name="Vrije vorm: vorm 118">
            <a:extLst>
              <a:ext uri="{FF2B5EF4-FFF2-40B4-BE49-F238E27FC236}">
                <a16:creationId xmlns:a16="http://schemas.microsoft.com/office/drawing/2014/main" id="{3655BC03-0ACB-4CE6-8ECD-B16113E38410}"/>
              </a:ext>
            </a:extLst>
          </p:cNvPr>
          <p:cNvSpPr/>
          <p:nvPr userDrawn="1"/>
        </p:nvSpPr>
        <p:spPr>
          <a:xfrm>
            <a:off x="-385" y="-24758"/>
            <a:ext cx="4055096" cy="6981703"/>
          </a:xfrm>
          <a:custGeom>
            <a:avLst/>
            <a:gdLst>
              <a:gd name="connsiteX0" fmla="*/ 0 w 4055096"/>
              <a:gd name="connsiteY0" fmla="*/ 0 h 6981703"/>
              <a:gd name="connsiteX1" fmla="*/ 4055096 w 4055096"/>
              <a:gd name="connsiteY1" fmla="*/ 0 h 6981703"/>
              <a:gd name="connsiteX2" fmla="*/ 1027769 w 4055096"/>
              <a:gd name="connsiteY2" fmla="*/ 6981703 h 6981703"/>
              <a:gd name="connsiteX3" fmla="*/ 268553 w 4055096"/>
              <a:gd name="connsiteY3" fmla="*/ 6981703 h 6981703"/>
              <a:gd name="connsiteX4" fmla="*/ 0 w 4055096"/>
              <a:gd name="connsiteY4" fmla="*/ 6362359 h 698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5096" h="6981703">
                <a:moveTo>
                  <a:pt x="0" y="0"/>
                </a:moveTo>
                <a:lnTo>
                  <a:pt x="4055096" y="0"/>
                </a:lnTo>
                <a:lnTo>
                  <a:pt x="1027769" y="6981703"/>
                </a:lnTo>
                <a:lnTo>
                  <a:pt x="268553" y="6981703"/>
                </a:lnTo>
                <a:lnTo>
                  <a:pt x="0" y="6362359"/>
                </a:lnTo>
                <a:close/>
              </a:path>
            </a:pathLst>
          </a:custGeom>
          <a:ln w="25400">
            <a:solidFill>
              <a:schemeClr val="accent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23" name="Vrije vorm: vorm 122">
            <a:extLst>
              <a:ext uri="{FF2B5EF4-FFF2-40B4-BE49-F238E27FC236}">
                <a16:creationId xmlns:a16="http://schemas.microsoft.com/office/drawing/2014/main" id="{AA7F5BE9-EB78-4F08-AE29-CCB6BB011108}"/>
              </a:ext>
            </a:extLst>
          </p:cNvPr>
          <p:cNvSpPr>
            <a:spLocks/>
          </p:cNvSpPr>
          <p:nvPr userDrawn="1"/>
        </p:nvSpPr>
        <p:spPr>
          <a:xfrm>
            <a:off x="-16570" y="3343358"/>
            <a:ext cx="3162139" cy="3555531"/>
          </a:xfrm>
          <a:custGeom>
            <a:avLst/>
            <a:gdLst>
              <a:gd name="connsiteX0" fmla="*/ 1231606 w 3162139"/>
              <a:gd name="connsiteY0" fmla="*/ 0 h 3555531"/>
              <a:gd name="connsiteX1" fmla="*/ 1620430 w 3162139"/>
              <a:gd name="connsiteY1" fmla="*/ 0 h 3555531"/>
              <a:gd name="connsiteX2" fmla="*/ 3162139 w 3162139"/>
              <a:gd name="connsiteY2" fmla="*/ 3555531 h 3555531"/>
              <a:gd name="connsiteX3" fmla="*/ 0 w 3162139"/>
              <a:gd name="connsiteY3" fmla="*/ 3555531 h 3555531"/>
              <a:gd name="connsiteX4" fmla="*/ 0 w 3162139"/>
              <a:gd name="connsiteY4" fmla="*/ 2840365 h 355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139" h="3555531">
                <a:moveTo>
                  <a:pt x="1231606" y="0"/>
                </a:moveTo>
                <a:lnTo>
                  <a:pt x="1620430" y="0"/>
                </a:lnTo>
                <a:lnTo>
                  <a:pt x="3162139" y="3555531"/>
                </a:lnTo>
                <a:lnTo>
                  <a:pt x="0" y="3555531"/>
                </a:lnTo>
                <a:lnTo>
                  <a:pt x="0" y="284036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27" name="Vrije vorm: vorm 126">
            <a:extLst>
              <a:ext uri="{FF2B5EF4-FFF2-40B4-BE49-F238E27FC236}">
                <a16:creationId xmlns:a16="http://schemas.microsoft.com/office/drawing/2014/main" id="{C83E5FC8-C062-4826-B8BF-DA4E5C6F83B4}"/>
              </a:ext>
            </a:extLst>
          </p:cNvPr>
          <p:cNvSpPr>
            <a:spLocks/>
          </p:cNvSpPr>
          <p:nvPr userDrawn="1"/>
        </p:nvSpPr>
        <p:spPr>
          <a:xfrm>
            <a:off x="7766523" y="1129595"/>
            <a:ext cx="4472783" cy="5769295"/>
          </a:xfrm>
          <a:custGeom>
            <a:avLst/>
            <a:gdLst>
              <a:gd name="connsiteX0" fmla="*/ 2501616 w 4472783"/>
              <a:gd name="connsiteY0" fmla="*/ 0 h 5769295"/>
              <a:gd name="connsiteX1" fmla="*/ 3270931 w 4472783"/>
              <a:gd name="connsiteY1" fmla="*/ 0 h 5769295"/>
              <a:gd name="connsiteX2" fmla="*/ 4472783 w 4472783"/>
              <a:gd name="connsiteY2" fmla="*/ 2771744 h 5769295"/>
              <a:gd name="connsiteX3" fmla="*/ 4472783 w 4472783"/>
              <a:gd name="connsiteY3" fmla="*/ 5769295 h 5769295"/>
              <a:gd name="connsiteX4" fmla="*/ 0 w 4472783"/>
              <a:gd name="connsiteY4" fmla="*/ 5769295 h 576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783" h="5769295">
                <a:moveTo>
                  <a:pt x="2501616" y="0"/>
                </a:moveTo>
                <a:lnTo>
                  <a:pt x="3270931" y="0"/>
                </a:lnTo>
                <a:lnTo>
                  <a:pt x="4472783" y="2771744"/>
                </a:lnTo>
                <a:lnTo>
                  <a:pt x="4472783" y="5769295"/>
                </a:lnTo>
                <a:lnTo>
                  <a:pt x="0" y="5769295"/>
                </a:lnTo>
                <a:close/>
              </a:path>
            </a:pathLst>
          </a:custGeom>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32" name="Vrije vorm: vorm 131">
            <a:extLst>
              <a:ext uri="{FF2B5EF4-FFF2-40B4-BE49-F238E27FC236}">
                <a16:creationId xmlns:a16="http://schemas.microsoft.com/office/drawing/2014/main" id="{AE9FFAF6-2E26-455A-94A8-B733575E3494}"/>
              </a:ext>
            </a:extLst>
          </p:cNvPr>
          <p:cNvSpPr>
            <a:spLocks/>
          </p:cNvSpPr>
          <p:nvPr userDrawn="1"/>
        </p:nvSpPr>
        <p:spPr>
          <a:xfrm>
            <a:off x="7200013" y="1874540"/>
            <a:ext cx="4923578" cy="5024349"/>
          </a:xfrm>
          <a:custGeom>
            <a:avLst/>
            <a:gdLst>
              <a:gd name="connsiteX0" fmla="*/ 2178601 w 4923578"/>
              <a:gd name="connsiteY0" fmla="*/ 0 h 5024349"/>
              <a:gd name="connsiteX1" fmla="*/ 2744977 w 4923578"/>
              <a:gd name="connsiteY1" fmla="*/ 0 h 5024349"/>
              <a:gd name="connsiteX2" fmla="*/ 4923578 w 4923578"/>
              <a:gd name="connsiteY2" fmla="*/ 5024349 h 5024349"/>
              <a:gd name="connsiteX3" fmla="*/ 0 w 4923578"/>
              <a:gd name="connsiteY3" fmla="*/ 5024349 h 5024349"/>
            </a:gdLst>
            <a:ahLst/>
            <a:cxnLst>
              <a:cxn ang="0">
                <a:pos x="connsiteX0" y="connsiteY0"/>
              </a:cxn>
              <a:cxn ang="0">
                <a:pos x="connsiteX1" y="connsiteY1"/>
              </a:cxn>
              <a:cxn ang="0">
                <a:pos x="connsiteX2" y="connsiteY2"/>
              </a:cxn>
              <a:cxn ang="0">
                <a:pos x="connsiteX3" y="connsiteY3"/>
              </a:cxn>
            </a:cxnLst>
            <a:rect l="l" t="t" r="r" b="b"/>
            <a:pathLst>
              <a:path w="4923578" h="5024349">
                <a:moveTo>
                  <a:pt x="2178601" y="0"/>
                </a:moveTo>
                <a:lnTo>
                  <a:pt x="2744977" y="0"/>
                </a:lnTo>
                <a:lnTo>
                  <a:pt x="4923578" y="5024349"/>
                </a:lnTo>
                <a:lnTo>
                  <a:pt x="0" y="5024349"/>
                </a:lnTo>
                <a:close/>
              </a:path>
            </a:pathLst>
          </a:custGeom>
          <a:ln w="25400">
            <a:solidFill>
              <a:schemeClr val="tx2"/>
            </a:solidFill>
            <a:miter lim="800000"/>
          </a:ln>
        </p:spPr>
        <p:txBody>
          <a:bodyPr vert="horz" lIns="0" tIns="0" rIns="0" bIns="0" rtlCol="0" anchor="ctr">
            <a:noAutofit/>
          </a:bodyPr>
          <a:lstStyle/>
          <a:p>
            <a:pPr marL="263532" lvl="0" indent="-263532"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grpSp>
        <p:nvGrpSpPr>
          <p:cNvPr id="16" name="Instruction">
            <a:extLst>
              <a:ext uri="{FF2B5EF4-FFF2-40B4-BE49-F238E27FC236}">
                <a16:creationId xmlns:a16="http://schemas.microsoft.com/office/drawing/2014/main" id="{E1EA1AF7-72D3-4B47-9F73-52D07030818E}"/>
              </a:ext>
            </a:extLst>
          </p:cNvPr>
          <p:cNvGrpSpPr/>
          <p:nvPr userDrawn="1"/>
        </p:nvGrpSpPr>
        <p:grpSpPr>
          <a:xfrm>
            <a:off x="12391602" y="2"/>
            <a:ext cx="3187954" cy="6779981"/>
            <a:chOff x="12391602" y="0"/>
            <a:chExt cx="3187954" cy="6779981"/>
          </a:xfrm>
        </p:grpSpPr>
        <p:grpSp>
          <p:nvGrpSpPr>
            <p:cNvPr id="19" name="Groep 18">
              <a:extLst>
                <a:ext uri="{FF2B5EF4-FFF2-40B4-BE49-F238E27FC236}">
                  <a16:creationId xmlns:a16="http://schemas.microsoft.com/office/drawing/2014/main" id="{425368B7-8470-44DC-A524-E898C2D4FB87}"/>
                </a:ext>
              </a:extLst>
            </p:cNvPr>
            <p:cNvGrpSpPr/>
            <p:nvPr userDrawn="1"/>
          </p:nvGrpSpPr>
          <p:grpSpPr>
            <a:xfrm>
              <a:off x="12757283" y="3100116"/>
              <a:ext cx="1499406" cy="678267"/>
              <a:chOff x="12757283" y="3120781"/>
              <a:chExt cx="1499406" cy="678267"/>
            </a:xfrm>
          </p:grpSpPr>
          <p:sp>
            <p:nvSpPr>
              <p:cNvPr id="72" name="Rechthoek 71">
                <a:extLst>
                  <a:ext uri="{FF2B5EF4-FFF2-40B4-BE49-F238E27FC236}">
                    <a16:creationId xmlns:a16="http://schemas.microsoft.com/office/drawing/2014/main" id="{C2BA1FAB-5BDE-4B34-A22A-BAD13C33633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73" name="Rechthoek 72">
                <a:extLst>
                  <a:ext uri="{FF2B5EF4-FFF2-40B4-BE49-F238E27FC236}">
                    <a16:creationId xmlns:a16="http://schemas.microsoft.com/office/drawing/2014/main" id="{AEF0406A-7B3A-4852-9EEF-2EFF15DD5B10}"/>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74" name="Tekstvak 73">
                <a:extLst>
                  <a:ext uri="{FF2B5EF4-FFF2-40B4-BE49-F238E27FC236}">
                    <a16:creationId xmlns:a16="http://schemas.microsoft.com/office/drawing/2014/main" id="{24DF60DE-1A7F-49AC-A14A-8E24FF6E7020}"/>
                  </a:ext>
                </a:extLst>
              </p:cNvPr>
              <p:cNvSpPr txBox="1"/>
              <p:nvPr userDrawn="1"/>
            </p:nvSpPr>
            <p:spPr>
              <a:xfrm>
                <a:off x="12997648" y="3159891"/>
                <a:ext cx="957819" cy="203133"/>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800" b="0" kern="1200" noProof="0" dirty="0">
                    <a:solidFill>
                      <a:schemeClr val="tx1"/>
                    </a:solidFill>
                    <a:latin typeface="Arial" panose="020B0604020202020204" pitchFamily="34" charset="0"/>
                    <a:ea typeface="+mn-ea"/>
                    <a:cs typeface="Arial" panose="020B0604020202020204" pitchFamily="34" charset="0"/>
                  </a:rPr>
                  <a:t>Send to front</a:t>
                </a:r>
              </a:p>
            </p:txBody>
          </p:sp>
          <p:sp>
            <p:nvSpPr>
              <p:cNvPr id="75" name="Tekstvak 74">
                <a:extLst>
                  <a:ext uri="{FF2B5EF4-FFF2-40B4-BE49-F238E27FC236}">
                    <a16:creationId xmlns:a16="http://schemas.microsoft.com/office/drawing/2014/main" id="{36AA07C8-8D25-4E2B-B1E3-17700B4134AB}"/>
                  </a:ext>
                </a:extLst>
              </p:cNvPr>
              <p:cNvSpPr txBox="1"/>
              <p:nvPr userDrawn="1"/>
            </p:nvSpPr>
            <p:spPr>
              <a:xfrm>
                <a:off x="12984219" y="3481017"/>
                <a:ext cx="1165564" cy="203133"/>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800" b="0" kern="1200" noProof="0" dirty="0">
                    <a:solidFill>
                      <a:schemeClr val="tx1"/>
                    </a:solidFill>
                    <a:latin typeface="Arial" panose="020B0604020202020204" pitchFamily="34" charset="0"/>
                    <a:ea typeface="+mn-ea"/>
                    <a:cs typeface="Arial" panose="020B0604020202020204" pitchFamily="34" charset="0"/>
                  </a:rPr>
                  <a:t>Send to back</a:t>
                </a:r>
              </a:p>
            </p:txBody>
          </p:sp>
          <p:pic>
            <p:nvPicPr>
              <p:cNvPr id="76" name="Picture 3">
                <a:extLst>
                  <a:ext uri="{FF2B5EF4-FFF2-40B4-BE49-F238E27FC236}">
                    <a16:creationId xmlns:a16="http://schemas.microsoft.com/office/drawing/2014/main" id="{9CEA5AF9-8984-45E7-8F32-A6CBE28506E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Gelijkbenige driehoek 76">
                <a:extLst>
                  <a:ext uri="{FF2B5EF4-FFF2-40B4-BE49-F238E27FC236}">
                    <a16:creationId xmlns:a16="http://schemas.microsoft.com/office/drawing/2014/main" id="{30053AE9-992A-458D-87B4-16A01C08030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nvGrpSpPr>
              <p:cNvPr id="78" name="Groep 77">
                <a:extLst>
                  <a:ext uri="{FF2B5EF4-FFF2-40B4-BE49-F238E27FC236}">
                    <a16:creationId xmlns:a16="http://schemas.microsoft.com/office/drawing/2014/main" id="{1DB81B09-F8C5-4BFD-84EF-6D7EB48A157F}"/>
                  </a:ext>
                </a:extLst>
              </p:cNvPr>
              <p:cNvGrpSpPr/>
              <p:nvPr userDrawn="1"/>
            </p:nvGrpSpPr>
            <p:grpSpPr>
              <a:xfrm>
                <a:off x="12822311" y="3178534"/>
                <a:ext cx="182309" cy="163794"/>
                <a:chOff x="12832541" y="3162395"/>
                <a:chExt cx="219532" cy="197236"/>
              </a:xfrm>
            </p:grpSpPr>
            <p:sp>
              <p:nvSpPr>
                <p:cNvPr id="83" name="Rechthoek 82">
                  <a:extLst>
                    <a:ext uri="{FF2B5EF4-FFF2-40B4-BE49-F238E27FC236}">
                      <a16:creationId xmlns:a16="http://schemas.microsoft.com/office/drawing/2014/main" id="{EA2656F6-9CA0-4A19-8FC7-2456EE9D2FE2}"/>
                    </a:ext>
                  </a:extLst>
                </p:cNvPr>
                <p:cNvSpPr/>
                <p:nvPr userDrawn="1"/>
              </p:nvSpPr>
              <p:spPr>
                <a:xfrm>
                  <a:off x="12832541" y="3162395"/>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4" name="Rechthoek 83">
                  <a:extLst>
                    <a:ext uri="{FF2B5EF4-FFF2-40B4-BE49-F238E27FC236}">
                      <a16:creationId xmlns:a16="http://schemas.microsoft.com/office/drawing/2014/main" id="{5799543B-D0A8-436F-A413-C79C7BE35B18}"/>
                    </a:ext>
                  </a:extLst>
                </p:cNvPr>
                <p:cNvSpPr/>
                <p:nvPr userDrawn="1"/>
              </p:nvSpPr>
              <p:spPr>
                <a:xfrm>
                  <a:off x="12970586" y="3278144"/>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5" name="Rechthoek 84">
                  <a:extLst>
                    <a:ext uri="{FF2B5EF4-FFF2-40B4-BE49-F238E27FC236}">
                      <a16:creationId xmlns:a16="http://schemas.microsoft.com/office/drawing/2014/main" id="{B37DD30A-B704-4F37-BDBB-C3FFD2A60FC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nvGrpSpPr>
              <p:cNvPr id="79" name="Groep 78">
                <a:extLst>
                  <a:ext uri="{FF2B5EF4-FFF2-40B4-BE49-F238E27FC236}">
                    <a16:creationId xmlns:a16="http://schemas.microsoft.com/office/drawing/2014/main" id="{61B7335D-F2F9-45E6-B348-313F09362D90}"/>
                  </a:ext>
                </a:extLst>
              </p:cNvPr>
              <p:cNvGrpSpPr/>
              <p:nvPr userDrawn="1"/>
            </p:nvGrpSpPr>
            <p:grpSpPr>
              <a:xfrm>
                <a:off x="12822311" y="3480352"/>
                <a:ext cx="182309" cy="163794"/>
                <a:chOff x="12832541" y="3162395"/>
                <a:chExt cx="219532" cy="197236"/>
              </a:xfrm>
            </p:grpSpPr>
            <p:sp>
              <p:nvSpPr>
                <p:cNvPr id="80" name="Rechthoek 79">
                  <a:extLst>
                    <a:ext uri="{FF2B5EF4-FFF2-40B4-BE49-F238E27FC236}">
                      <a16:creationId xmlns:a16="http://schemas.microsoft.com/office/drawing/2014/main" id="{A0327A0C-0FF9-43DF-B3AF-5490494D06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1" name="Rechthoek 80">
                  <a:extLst>
                    <a:ext uri="{FF2B5EF4-FFF2-40B4-BE49-F238E27FC236}">
                      <a16:creationId xmlns:a16="http://schemas.microsoft.com/office/drawing/2014/main" id="{2AED7B3A-FE8C-46E7-A07D-936D04A6C7D8}"/>
                    </a:ext>
                  </a:extLst>
                </p:cNvPr>
                <p:cNvSpPr/>
                <p:nvPr userDrawn="1"/>
              </p:nvSpPr>
              <p:spPr>
                <a:xfrm>
                  <a:off x="12832541" y="3162395"/>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82" name="Rechthoek 81">
                  <a:extLst>
                    <a:ext uri="{FF2B5EF4-FFF2-40B4-BE49-F238E27FC236}">
                      <a16:creationId xmlns:a16="http://schemas.microsoft.com/office/drawing/2014/main" id="{176453B9-2F56-4601-9A48-FD918B9CE266}"/>
                    </a:ext>
                  </a:extLst>
                </p:cNvPr>
                <p:cNvSpPr/>
                <p:nvPr userDrawn="1"/>
              </p:nvSpPr>
              <p:spPr>
                <a:xfrm>
                  <a:off x="12970586" y="3278144"/>
                  <a:ext cx="81487" cy="81487"/>
                </a:xfrm>
                <a:prstGeom prst="rect">
                  <a:avLst/>
                </a:prstGeom>
                <a:solidFill>
                  <a:schemeClr val="bg1"/>
                </a:solidFill>
                <a:ln w="12700">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grpSp>
          <p:nvGrpSpPr>
            <p:cNvPr id="20" name="Meer informatie">
              <a:extLst>
                <a:ext uri="{FF2B5EF4-FFF2-40B4-BE49-F238E27FC236}">
                  <a16:creationId xmlns:a16="http://schemas.microsoft.com/office/drawing/2014/main" id="{CCA07FEF-5B5C-4EDE-AF08-5BDAEB41A2F3}"/>
                </a:ext>
              </a:extLst>
            </p:cNvPr>
            <p:cNvGrpSpPr/>
            <p:nvPr userDrawn="1"/>
          </p:nvGrpSpPr>
          <p:grpSpPr>
            <a:xfrm>
              <a:off x="12396765" y="5972541"/>
              <a:ext cx="3178515" cy="807440"/>
              <a:chOff x="-3741486" y="5358091"/>
              <a:chExt cx="3178515" cy="807440"/>
            </a:xfrm>
          </p:grpSpPr>
          <p:sp>
            <p:nvSpPr>
              <p:cNvPr id="69" name="Freeform 101">
                <a:extLst>
                  <a:ext uri="{FF2B5EF4-FFF2-40B4-BE49-F238E27FC236}">
                    <a16:creationId xmlns:a16="http://schemas.microsoft.com/office/drawing/2014/main" id="{20CA10DA-A5BB-4FA2-8AC0-36BAE9ABB65E}"/>
                  </a:ext>
                </a:extLst>
              </p:cNvPr>
              <p:cNvSpPr>
                <a:spLocks noEditPoints="1"/>
              </p:cNvSpPr>
              <p:nvPr/>
            </p:nvSpPr>
            <p:spPr bwMode="auto">
              <a:xfrm>
                <a:off x="-3741486" y="5358091"/>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70" name="Rechthoek 69">
                <a:extLst>
                  <a:ext uri="{FF2B5EF4-FFF2-40B4-BE49-F238E27FC236}">
                    <a16:creationId xmlns:a16="http://schemas.microsoft.com/office/drawing/2014/main" id="{AA90ACE2-464F-42E0-AAF4-036CA3700482}"/>
                  </a:ext>
                </a:extLst>
              </p:cNvPr>
              <p:cNvSpPr/>
              <p:nvPr userDrawn="1"/>
            </p:nvSpPr>
            <p:spPr>
              <a:xfrm>
                <a:off x="-3380966" y="5430120"/>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71" name="Rechte verbindingslijn 70">
                <a:extLst>
                  <a:ext uri="{FF2B5EF4-FFF2-40B4-BE49-F238E27FC236}">
                    <a16:creationId xmlns:a16="http://schemas.microsoft.com/office/drawing/2014/main" id="{AC50AFCD-20A0-4370-9C28-60F902EE9874}"/>
                  </a:ext>
                </a:extLst>
              </p:cNvPr>
              <p:cNvCxnSpPr>
                <a:cxnSpLocks/>
              </p:cNvCxnSpPr>
              <p:nvPr userDrawn="1"/>
            </p:nvCxnSpPr>
            <p:spPr>
              <a:xfrm>
                <a:off x="-3740987" y="6165531"/>
                <a:ext cx="3178016" cy="0"/>
              </a:xfrm>
              <a:prstGeom prst="line">
                <a:avLst/>
              </a:prstGeom>
              <a:noFill/>
              <a:ln w="3175" cap="flat" cmpd="sng" algn="ctr">
                <a:solidFill>
                  <a:schemeClr val="accent1"/>
                </a:solidFill>
                <a:prstDash val="solid"/>
              </a:ln>
              <a:effectLst/>
            </p:spPr>
          </p:cxnSp>
        </p:grpSp>
        <p:sp>
          <p:nvSpPr>
            <p:cNvPr id="21" name="Rechthoek 20">
              <a:extLst>
                <a:ext uri="{FF2B5EF4-FFF2-40B4-BE49-F238E27FC236}">
                  <a16:creationId xmlns:a16="http://schemas.microsoft.com/office/drawing/2014/main" id="{16F926C9-3E13-40BC-A4D4-2AA9F5BC7B62}"/>
                </a:ext>
              </a:extLst>
            </p:cNvPr>
            <p:cNvSpPr/>
            <p:nvPr userDrawn="1"/>
          </p:nvSpPr>
          <p:spPr>
            <a:xfrm>
              <a:off x="12397263"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23" rtl="0"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ea typeface="+mn-ea"/>
                  <a:cs typeface="Segoe UI Light" panose="020B0502040204020203" pitchFamily="34" charset="0"/>
                </a:rPr>
                <a:t>Insert/change image</a:t>
              </a:r>
            </a:p>
          </p:txBody>
        </p:sp>
        <p:sp>
          <p:nvSpPr>
            <p:cNvPr id="22" name="Ovaal 21">
              <a:extLst>
                <a:ext uri="{FF2B5EF4-FFF2-40B4-BE49-F238E27FC236}">
                  <a16:creationId xmlns:a16="http://schemas.microsoft.com/office/drawing/2014/main" id="{46DF2F22-037D-4892-BC8A-46C732CA5B10}"/>
                </a:ext>
              </a:extLst>
            </p:cNvPr>
            <p:cNvSpPr/>
            <p:nvPr userDrawn="1"/>
          </p:nvSpPr>
          <p:spPr>
            <a:xfrm>
              <a:off x="12391602"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23" name="Rechte verbindingslijn 22">
              <a:extLst>
                <a:ext uri="{FF2B5EF4-FFF2-40B4-BE49-F238E27FC236}">
                  <a16:creationId xmlns:a16="http://schemas.microsoft.com/office/drawing/2014/main" id="{7068A9B3-058F-4A1D-B2CD-33128516E302}"/>
                </a:ext>
              </a:extLst>
            </p:cNvPr>
            <p:cNvCxnSpPr>
              <a:cxnSpLocks/>
            </p:cNvCxnSpPr>
            <p:nvPr userDrawn="1"/>
          </p:nvCxnSpPr>
          <p:spPr>
            <a:xfrm>
              <a:off x="12397262" y="241635"/>
              <a:ext cx="3178017" cy="0"/>
            </a:xfrm>
            <a:prstGeom prst="line">
              <a:avLst/>
            </a:prstGeom>
            <a:noFill/>
            <a:ln w="3175" cap="flat" cmpd="sng" algn="ctr">
              <a:solidFill>
                <a:schemeClr val="accent1"/>
              </a:solidFill>
              <a:prstDash val="solid"/>
            </a:ln>
            <a:effectLst/>
          </p:spPr>
        </p:cxnSp>
        <p:cxnSp>
          <p:nvCxnSpPr>
            <p:cNvPr id="24" name="Rechte verbindingslijn 23">
              <a:extLst>
                <a:ext uri="{FF2B5EF4-FFF2-40B4-BE49-F238E27FC236}">
                  <a16:creationId xmlns:a16="http://schemas.microsoft.com/office/drawing/2014/main" id="{AB0FFE30-2BA2-4B44-9AD6-EE55AF93C6D6}"/>
                </a:ext>
              </a:extLst>
            </p:cNvPr>
            <p:cNvCxnSpPr>
              <a:cxnSpLocks/>
            </p:cNvCxnSpPr>
            <p:nvPr userDrawn="1"/>
          </p:nvCxnSpPr>
          <p:spPr>
            <a:xfrm>
              <a:off x="12397262" y="1577933"/>
              <a:ext cx="3178017" cy="0"/>
            </a:xfrm>
            <a:prstGeom prst="line">
              <a:avLst/>
            </a:prstGeom>
            <a:noFill/>
            <a:ln w="3175" cap="flat" cmpd="sng" algn="ctr">
              <a:solidFill>
                <a:schemeClr val="accent1"/>
              </a:solidFill>
              <a:prstDash val="solid"/>
            </a:ln>
            <a:effectLst/>
          </p:spPr>
        </p:cxnSp>
        <p:sp>
          <p:nvSpPr>
            <p:cNvPr id="25" name="Rechthoek 24">
              <a:extLst>
                <a:ext uri="{FF2B5EF4-FFF2-40B4-BE49-F238E27FC236}">
                  <a16:creationId xmlns:a16="http://schemas.microsoft.com/office/drawing/2014/main" id="{BDB49E9E-D69E-48F8-A60D-33A1BA7580C2}"/>
                </a:ext>
              </a:extLst>
            </p:cNvPr>
            <p:cNvSpPr/>
            <p:nvPr userDrawn="1"/>
          </p:nvSpPr>
          <p:spPr>
            <a:xfrm>
              <a:off x="12757283"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image by hitting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image. </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26" name="Rechte verbindingslijn 25">
              <a:extLst>
                <a:ext uri="{FF2B5EF4-FFF2-40B4-BE49-F238E27FC236}">
                  <a16:creationId xmlns:a16="http://schemas.microsoft.com/office/drawing/2014/main" id="{52B5B684-FA19-470E-89C7-04E595A432B0}"/>
                </a:ext>
              </a:extLst>
            </p:cNvPr>
            <p:cNvCxnSpPr>
              <a:cxnSpLocks/>
            </p:cNvCxnSpPr>
            <p:nvPr userDrawn="1"/>
          </p:nvCxnSpPr>
          <p:spPr>
            <a:xfrm>
              <a:off x="12397262" y="3883011"/>
              <a:ext cx="3178017" cy="0"/>
            </a:xfrm>
            <a:prstGeom prst="line">
              <a:avLst/>
            </a:prstGeom>
            <a:noFill/>
            <a:ln w="3175" cap="flat" cmpd="sng" algn="ctr">
              <a:solidFill>
                <a:schemeClr val="accent1"/>
              </a:solidFill>
              <a:prstDash val="solid"/>
            </a:ln>
            <a:effectLst/>
          </p:spPr>
        </p:cxnSp>
        <p:sp>
          <p:nvSpPr>
            <p:cNvPr id="27" name="Ovaal 26">
              <a:extLst>
                <a:ext uri="{FF2B5EF4-FFF2-40B4-BE49-F238E27FC236}">
                  <a16:creationId xmlns:a16="http://schemas.microsoft.com/office/drawing/2014/main" id="{9529FF56-D63E-4AEC-88A8-FE84A8CC3E64}"/>
                </a:ext>
              </a:extLst>
            </p:cNvPr>
            <p:cNvSpPr/>
            <p:nvPr userDrawn="1"/>
          </p:nvSpPr>
          <p:spPr>
            <a:xfrm>
              <a:off x="12391602"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8" name="Rechthoek 27">
              <a:extLst>
                <a:ext uri="{FF2B5EF4-FFF2-40B4-BE49-F238E27FC236}">
                  <a16:creationId xmlns:a16="http://schemas.microsoft.com/office/drawing/2014/main" id="{2439832E-5E5A-4438-B3EB-6223DE5B2B7A}"/>
                </a:ext>
              </a:extLst>
            </p:cNvPr>
            <p:cNvSpPr/>
            <p:nvPr userDrawn="1"/>
          </p:nvSpPr>
          <p:spPr>
            <a:xfrm>
              <a:off x="12757283"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 the preferred image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9" name="Groep 28">
              <a:extLst>
                <a:ext uri="{FF2B5EF4-FFF2-40B4-BE49-F238E27FC236}">
                  <a16:creationId xmlns:a16="http://schemas.microsoft.com/office/drawing/2014/main" id="{BEDAC918-B683-4B54-8E8B-7131756F8A22}"/>
                </a:ext>
              </a:extLst>
            </p:cNvPr>
            <p:cNvGrpSpPr/>
            <p:nvPr userDrawn="1"/>
          </p:nvGrpSpPr>
          <p:grpSpPr>
            <a:xfrm>
              <a:off x="12757283" y="2184550"/>
              <a:ext cx="825500" cy="209550"/>
              <a:chOff x="13504624" y="2482850"/>
              <a:chExt cx="825500" cy="209550"/>
            </a:xfrm>
          </p:grpSpPr>
          <p:sp>
            <p:nvSpPr>
              <p:cNvPr id="66" name="Rechthoek 65">
                <a:extLst>
                  <a:ext uri="{FF2B5EF4-FFF2-40B4-BE49-F238E27FC236}">
                    <a16:creationId xmlns:a16="http://schemas.microsoft.com/office/drawing/2014/main" id="{B3946F96-C1DB-468B-8A98-61F4B2F1F7C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dirty="0">
                    <a:solidFill>
                      <a:schemeClr val="tx1"/>
                    </a:solidFill>
                    <a:latin typeface="Arial" panose="020B0604020202020204" pitchFamily="34" charset="0"/>
                    <a:cs typeface="Arial" panose="020B0604020202020204" pitchFamily="34" charset="0"/>
                  </a:rPr>
                  <a:t>Insert</a:t>
                </a:r>
              </a:p>
            </p:txBody>
          </p:sp>
          <p:cxnSp>
            <p:nvCxnSpPr>
              <p:cNvPr id="67" name="Rechte verbindingslijn 66">
                <a:extLst>
                  <a:ext uri="{FF2B5EF4-FFF2-40B4-BE49-F238E27FC236}">
                    <a16:creationId xmlns:a16="http://schemas.microsoft.com/office/drawing/2014/main" id="{23F4A049-F340-4C51-857B-D7FCA714E0F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8" name="Gelijkbenige driehoek 67">
                <a:extLst>
                  <a:ext uri="{FF2B5EF4-FFF2-40B4-BE49-F238E27FC236}">
                    <a16:creationId xmlns:a16="http://schemas.microsoft.com/office/drawing/2014/main" id="{3700CFEC-9141-4DB6-94E7-DCDC2D10771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nvGrpSpPr>
            <p:cNvPr id="30" name="Groep 29">
              <a:extLst>
                <a:ext uri="{FF2B5EF4-FFF2-40B4-BE49-F238E27FC236}">
                  <a16:creationId xmlns:a16="http://schemas.microsoft.com/office/drawing/2014/main" id="{C6F46B8C-40C7-4550-81DF-DBCB50635808}"/>
                </a:ext>
              </a:extLst>
            </p:cNvPr>
            <p:cNvGrpSpPr/>
            <p:nvPr userDrawn="1"/>
          </p:nvGrpSpPr>
          <p:grpSpPr>
            <a:xfrm>
              <a:off x="12757283" y="1141626"/>
              <a:ext cx="294789" cy="318834"/>
              <a:chOff x="14466489" y="1001522"/>
              <a:chExt cx="290627" cy="314333"/>
            </a:xfrm>
          </p:grpSpPr>
          <p:sp>
            <p:nvSpPr>
              <p:cNvPr id="56" name="Rechthoek 55">
                <a:extLst>
                  <a:ext uri="{FF2B5EF4-FFF2-40B4-BE49-F238E27FC236}">
                    <a16:creationId xmlns:a16="http://schemas.microsoft.com/office/drawing/2014/main" id="{3B51A563-2398-4EEC-8A96-5EFF78C1820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57" name="Ovaal 56">
                <a:extLst>
                  <a:ext uri="{FF2B5EF4-FFF2-40B4-BE49-F238E27FC236}">
                    <a16:creationId xmlns:a16="http://schemas.microsoft.com/office/drawing/2014/main" id="{53448FDC-053C-45C9-B667-E7007521073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58" name="Vrije vorm: vorm 57">
                <a:extLst>
                  <a:ext uri="{FF2B5EF4-FFF2-40B4-BE49-F238E27FC236}">
                    <a16:creationId xmlns:a16="http://schemas.microsoft.com/office/drawing/2014/main" id="{CA843D9E-6850-4C67-900E-B1AE9349184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60" name="Rechthoek: afgeronde hoeken 59">
                <a:extLst>
                  <a:ext uri="{FF2B5EF4-FFF2-40B4-BE49-F238E27FC236}">
                    <a16:creationId xmlns:a16="http://schemas.microsoft.com/office/drawing/2014/main" id="{791DE7E2-1E18-4726-8E23-69F791D20DF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cxnSp>
            <p:nvCxnSpPr>
              <p:cNvPr id="64" name="Rechte verbindingslijn 63">
                <a:extLst>
                  <a:ext uri="{FF2B5EF4-FFF2-40B4-BE49-F238E27FC236}">
                    <a16:creationId xmlns:a16="http://schemas.microsoft.com/office/drawing/2014/main" id="{D0CCD0CC-C3BF-4B81-971E-B46D499C28B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Rechte verbindingslijn 64">
                <a:extLst>
                  <a:ext uri="{FF2B5EF4-FFF2-40B4-BE49-F238E27FC236}">
                    <a16:creationId xmlns:a16="http://schemas.microsoft.com/office/drawing/2014/main" id="{801E32F7-6390-49B6-984C-F03A47C393EA}"/>
                  </a:ext>
                </a:extLst>
              </p:cNvPr>
              <p:cNvCxnSpPr>
                <a:cxnSpLocks/>
                <a:stCxn id="6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1" name="Ovaal 30">
              <a:extLst>
                <a:ext uri="{FF2B5EF4-FFF2-40B4-BE49-F238E27FC236}">
                  <a16:creationId xmlns:a16="http://schemas.microsoft.com/office/drawing/2014/main" id="{7BB9E9EC-D208-4988-8C97-64FBAE3753B1}"/>
                </a:ext>
              </a:extLst>
            </p:cNvPr>
            <p:cNvSpPr/>
            <p:nvPr userDrawn="1"/>
          </p:nvSpPr>
          <p:spPr>
            <a:xfrm>
              <a:off x="12391602"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32" name="Rechthoek 31">
              <a:extLst>
                <a:ext uri="{FF2B5EF4-FFF2-40B4-BE49-F238E27FC236}">
                  <a16:creationId xmlns:a16="http://schemas.microsoft.com/office/drawing/2014/main" id="{6B0A29DF-B873-4B3D-A092-A1378100C0BB}"/>
                </a:ext>
              </a:extLst>
            </p:cNvPr>
            <p:cNvSpPr/>
            <p:nvPr userDrawn="1"/>
          </p:nvSpPr>
          <p:spPr>
            <a:xfrm>
              <a:off x="12757284" y="2684015"/>
              <a:ext cx="2817996" cy="316612"/>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Click with the right mouse button on the image and choose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´Send to back´</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3" name="Rechte verbindingslijn 32">
              <a:extLst>
                <a:ext uri="{FF2B5EF4-FFF2-40B4-BE49-F238E27FC236}">
                  <a16:creationId xmlns:a16="http://schemas.microsoft.com/office/drawing/2014/main" id="{186A2B21-611F-4169-9A4D-73C4D4B44678}"/>
                </a:ext>
              </a:extLst>
            </p:cNvPr>
            <p:cNvCxnSpPr>
              <a:cxnSpLocks/>
            </p:cNvCxnSpPr>
            <p:nvPr userDrawn="1"/>
          </p:nvCxnSpPr>
          <p:spPr>
            <a:xfrm>
              <a:off x="12397262" y="2499789"/>
              <a:ext cx="3178017" cy="0"/>
            </a:xfrm>
            <a:prstGeom prst="line">
              <a:avLst/>
            </a:prstGeom>
            <a:noFill/>
            <a:ln w="3175" cap="flat" cmpd="sng" algn="ctr">
              <a:solidFill>
                <a:schemeClr val="accent1"/>
              </a:solidFill>
              <a:prstDash val="solid"/>
            </a:ln>
            <a:effectLst/>
          </p:spPr>
        </p:cxnSp>
        <p:cxnSp>
          <p:nvCxnSpPr>
            <p:cNvPr id="34" name="Rechte verbindingslijn 33">
              <a:extLst>
                <a:ext uri="{FF2B5EF4-FFF2-40B4-BE49-F238E27FC236}">
                  <a16:creationId xmlns:a16="http://schemas.microsoft.com/office/drawing/2014/main" id="{879D09AD-A3EB-48C8-AD9C-CA5AB513A7DB}"/>
                </a:ext>
              </a:extLst>
            </p:cNvPr>
            <p:cNvCxnSpPr>
              <a:cxnSpLocks/>
            </p:cNvCxnSpPr>
            <p:nvPr userDrawn="1"/>
          </p:nvCxnSpPr>
          <p:spPr>
            <a:xfrm>
              <a:off x="12397262" y="5855050"/>
              <a:ext cx="3178017" cy="0"/>
            </a:xfrm>
            <a:prstGeom prst="line">
              <a:avLst/>
            </a:prstGeom>
            <a:noFill/>
            <a:ln w="3175" cap="flat" cmpd="sng" algn="ctr">
              <a:solidFill>
                <a:schemeClr val="accent1"/>
              </a:solidFill>
              <a:prstDash val="solid"/>
            </a:ln>
            <a:effectLst/>
          </p:spPr>
        </p:cxnSp>
        <p:sp>
          <p:nvSpPr>
            <p:cNvPr id="35" name="Ovaal 34">
              <a:extLst>
                <a:ext uri="{FF2B5EF4-FFF2-40B4-BE49-F238E27FC236}">
                  <a16:creationId xmlns:a16="http://schemas.microsoft.com/office/drawing/2014/main" id="{7627FA83-34C3-4C68-819E-6A761461140F}"/>
                </a:ext>
              </a:extLst>
            </p:cNvPr>
            <p:cNvSpPr/>
            <p:nvPr userDrawn="1"/>
          </p:nvSpPr>
          <p:spPr>
            <a:xfrm>
              <a:off x="12395878" y="402068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D3C62850-E33B-4188-8122-8B67F495F8BE}"/>
                </a:ext>
              </a:extLst>
            </p:cNvPr>
            <p:cNvSpPr/>
            <p:nvPr userDrawn="1"/>
          </p:nvSpPr>
          <p:spPr>
            <a:xfrm>
              <a:off x="12761560" y="4086748"/>
              <a:ext cx="2817996" cy="729684"/>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To scale or drag the image, go to the tab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‘Picture Tools - Format’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and click on</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the button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‘Crop’</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Scale the image with the spheres and scale the image frame with the corners.</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37" name="Groep 36">
              <a:extLst>
                <a:ext uri="{FF2B5EF4-FFF2-40B4-BE49-F238E27FC236}">
                  <a16:creationId xmlns:a16="http://schemas.microsoft.com/office/drawing/2014/main" id="{6B66D762-2779-4D63-9C4F-0FE9175F1CC3}"/>
                </a:ext>
              </a:extLst>
            </p:cNvPr>
            <p:cNvGrpSpPr/>
            <p:nvPr userDrawn="1"/>
          </p:nvGrpSpPr>
          <p:grpSpPr>
            <a:xfrm>
              <a:off x="12700791" y="5110866"/>
              <a:ext cx="514284" cy="612918"/>
              <a:chOff x="12682980" y="3403241"/>
              <a:chExt cx="622284" cy="741632"/>
            </a:xfrm>
          </p:grpSpPr>
          <p:grpSp>
            <p:nvGrpSpPr>
              <p:cNvPr id="38" name="Groep 37">
                <a:extLst>
                  <a:ext uri="{FF2B5EF4-FFF2-40B4-BE49-F238E27FC236}">
                    <a16:creationId xmlns:a16="http://schemas.microsoft.com/office/drawing/2014/main" id="{650B460A-082D-4B2B-AC1F-04F91B70DBE0}"/>
                  </a:ext>
                </a:extLst>
              </p:cNvPr>
              <p:cNvGrpSpPr/>
              <p:nvPr userDrawn="1"/>
            </p:nvGrpSpPr>
            <p:grpSpPr>
              <a:xfrm>
                <a:off x="12771568" y="3403241"/>
                <a:ext cx="467138" cy="448489"/>
                <a:chOff x="12782195" y="3403241"/>
                <a:chExt cx="467138" cy="448489"/>
              </a:xfrm>
            </p:grpSpPr>
            <p:grpSp>
              <p:nvGrpSpPr>
                <p:cNvPr id="41" name="Groep 40">
                  <a:extLst>
                    <a:ext uri="{FF2B5EF4-FFF2-40B4-BE49-F238E27FC236}">
                      <a16:creationId xmlns:a16="http://schemas.microsoft.com/office/drawing/2014/main" id="{A70CC0A3-F6BA-4D0E-ADF6-F9AFC1BE62FF}"/>
                    </a:ext>
                  </a:extLst>
                </p:cNvPr>
                <p:cNvGrpSpPr/>
                <p:nvPr userDrawn="1"/>
              </p:nvGrpSpPr>
              <p:grpSpPr>
                <a:xfrm>
                  <a:off x="12782195" y="3403241"/>
                  <a:ext cx="412967" cy="393907"/>
                  <a:chOff x="13554906" y="3320109"/>
                  <a:chExt cx="443906" cy="423419"/>
                </a:xfrm>
              </p:grpSpPr>
              <p:grpSp>
                <p:nvGrpSpPr>
                  <p:cNvPr id="48" name="Groep 47">
                    <a:extLst>
                      <a:ext uri="{FF2B5EF4-FFF2-40B4-BE49-F238E27FC236}">
                        <a16:creationId xmlns:a16="http://schemas.microsoft.com/office/drawing/2014/main" id="{881CAB12-6F97-4667-81A3-1BAD8E2BF446}"/>
                      </a:ext>
                    </a:extLst>
                  </p:cNvPr>
                  <p:cNvGrpSpPr/>
                  <p:nvPr userDrawn="1"/>
                </p:nvGrpSpPr>
                <p:grpSpPr>
                  <a:xfrm>
                    <a:off x="13554906" y="3320109"/>
                    <a:ext cx="443906" cy="423419"/>
                    <a:chOff x="12909684" y="1276143"/>
                    <a:chExt cx="443906" cy="423419"/>
                  </a:xfrm>
                </p:grpSpPr>
                <p:sp>
                  <p:nvSpPr>
                    <p:cNvPr id="51" name="Rechthoek 50">
                      <a:extLst>
                        <a:ext uri="{FF2B5EF4-FFF2-40B4-BE49-F238E27FC236}">
                          <a16:creationId xmlns:a16="http://schemas.microsoft.com/office/drawing/2014/main" id="{ABE3C3CB-5E30-438E-88B9-18A274A2ACA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53" name="Rechthoek 52">
                      <a:extLst>
                        <a:ext uri="{FF2B5EF4-FFF2-40B4-BE49-F238E27FC236}">
                          <a16:creationId xmlns:a16="http://schemas.microsoft.com/office/drawing/2014/main" id="{0837F6D7-89F9-4BC5-9C7F-44DF3B07D43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55" name="Ovaal 54">
                      <a:extLst>
                        <a:ext uri="{FF2B5EF4-FFF2-40B4-BE49-F238E27FC236}">
                          <a16:creationId xmlns:a16="http://schemas.microsoft.com/office/drawing/2014/main" id="{3CF2ECD2-EABB-4FCB-9BE7-AA9135E204F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pic>
                <p:nvPicPr>
                  <p:cNvPr id="49" name="Afbeelding 48">
                    <a:extLst>
                      <a:ext uri="{FF2B5EF4-FFF2-40B4-BE49-F238E27FC236}">
                        <a16:creationId xmlns:a16="http://schemas.microsoft.com/office/drawing/2014/main" id="{68BB9DE7-4477-49F7-BDCB-85BDE2851B3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CC9EF017-6201-4D1B-858E-8E221AFB3C2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42" name="Groep 41">
                  <a:extLst>
                    <a:ext uri="{FF2B5EF4-FFF2-40B4-BE49-F238E27FC236}">
                      <a16:creationId xmlns:a16="http://schemas.microsoft.com/office/drawing/2014/main" id="{E87BD11E-2057-45D7-90C8-9A7632420FAC}"/>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539F8A82-A493-4307-BC82-924B0D9AB12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47" name="Rechthoek 46">
                    <a:extLst>
                      <a:ext uri="{FF2B5EF4-FFF2-40B4-BE49-F238E27FC236}">
                        <a16:creationId xmlns:a16="http://schemas.microsoft.com/office/drawing/2014/main" id="{59C6789E-2768-45FF-A326-6CE00D6002D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nvGrpSpPr>
                <p:cNvPr id="43" name="Groep 42">
                  <a:extLst>
                    <a:ext uri="{FF2B5EF4-FFF2-40B4-BE49-F238E27FC236}">
                      <a16:creationId xmlns:a16="http://schemas.microsoft.com/office/drawing/2014/main" id="{E576941A-9F12-4049-BF12-E981DF036001}"/>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6514A6F0-3D87-491C-8EE1-259FD9EC5C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45" name="Rechthoek 44">
                    <a:extLst>
                      <a:ext uri="{FF2B5EF4-FFF2-40B4-BE49-F238E27FC236}">
                        <a16:creationId xmlns:a16="http://schemas.microsoft.com/office/drawing/2014/main" id="{AEC7B367-BA8D-4C69-BE33-38F7B5D94A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sp>
            <p:nvSpPr>
              <p:cNvPr id="39" name="Rechthoek 38">
                <a:extLst>
                  <a:ext uri="{FF2B5EF4-FFF2-40B4-BE49-F238E27FC236}">
                    <a16:creationId xmlns:a16="http://schemas.microsoft.com/office/drawing/2014/main" id="{7E3014E8-E928-48BE-B99C-03B8DB46AE1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1"/>
                  </a:spcBef>
                  <a:spcAft>
                    <a:spcPts val="601"/>
                  </a:spcAft>
                </a:pPr>
                <a:r>
                  <a:rPr lang="en-GB" sz="900" b="0" noProof="0" dirty="0">
                    <a:solidFill>
                      <a:schemeClr val="tx1"/>
                    </a:solidFill>
                    <a:latin typeface="Arial" panose="020B0604020202020204" pitchFamily="34" charset="0"/>
                    <a:cs typeface="Arial" panose="020B0604020202020204" pitchFamily="34" charset="0"/>
                  </a:rPr>
                  <a:t>Crop</a:t>
                </a:r>
              </a:p>
            </p:txBody>
          </p:sp>
          <p:sp>
            <p:nvSpPr>
              <p:cNvPr id="40" name="Gelijkbenige driehoek 39">
                <a:extLst>
                  <a:ext uri="{FF2B5EF4-FFF2-40B4-BE49-F238E27FC236}">
                    <a16:creationId xmlns:a16="http://schemas.microsoft.com/office/drawing/2014/main" id="{9929E8A3-21E4-403D-86ED-4AADA66DDB9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grpSp>
      <p:sp>
        <p:nvSpPr>
          <p:cNvPr id="5" name="Tekstvak 4"/>
          <p:cNvSpPr txBox="1"/>
          <p:nvPr userDrawn="1"/>
        </p:nvSpPr>
        <p:spPr>
          <a:xfrm>
            <a:off x="-51622" y="-696162"/>
            <a:ext cx="12192000" cy="461665"/>
          </a:xfrm>
          <a:prstGeom prst="rect">
            <a:avLst/>
          </a:prstGeom>
          <a:noFill/>
        </p:spPr>
        <p:txBody>
          <a:bodyPr wrap="square" rtlCol="0">
            <a:spAutoFit/>
          </a:bodyPr>
          <a:lstStyle/>
          <a:p>
            <a:pPr algn="ctr"/>
            <a:r>
              <a:rPr lang="en-GB" sz="2400" b="0" spc="50" baseline="0" noProof="0" dirty="0">
                <a:solidFill>
                  <a:schemeClr val="accent2"/>
                </a:solidFill>
                <a:latin typeface="+mj-lt"/>
                <a:cs typeface="Calibri" panose="020F0502020204030204" pitchFamily="34" charset="0"/>
              </a:rPr>
              <a:t>TITLEPAGE</a:t>
            </a:r>
          </a:p>
        </p:txBody>
      </p:sp>
      <p:sp>
        <p:nvSpPr>
          <p:cNvPr id="61" name="Tijdelijke aanduiding voor tekst 60">
            <a:extLst>
              <a:ext uri="{FF2B5EF4-FFF2-40B4-BE49-F238E27FC236}">
                <a16:creationId xmlns:a16="http://schemas.microsoft.com/office/drawing/2014/main" id="{CCEDC21B-7912-4FF4-A078-80E57FE80746}"/>
              </a:ext>
            </a:extLst>
          </p:cNvPr>
          <p:cNvSpPr>
            <a:spLocks noGrp="1"/>
          </p:cNvSpPr>
          <p:nvPr>
            <p:ph type="body" sz="quarter" idx="26" hasCustomPrompt="1"/>
          </p:nvPr>
        </p:nvSpPr>
        <p:spPr>
          <a:xfrm>
            <a:off x="3079656" y="4575666"/>
            <a:ext cx="4853740" cy="565604"/>
          </a:xfrm>
        </p:spPr>
        <p:txBody>
          <a:bodyPr tIns="180000" bIns="0"/>
          <a:lstStyle>
            <a:lvl1pPr marL="0" indent="0">
              <a:buNone/>
              <a:defRPr sz="2000" b="0" i="0" cap="all" baseline="0">
                <a:solidFill>
                  <a:schemeClr val="tx2"/>
                </a:solidFill>
                <a:effectLst/>
                <a:latin typeface="+mn-lt"/>
                <a:ea typeface="Segoe UI Black" panose="020B0A02040204020203" pitchFamily="34" charset="0"/>
              </a:defRPr>
            </a:lvl1pPr>
          </a:lstStyle>
          <a:p>
            <a:pPr lvl="0"/>
            <a:r>
              <a:rPr lang="en-GB" noProof="0" dirty="0"/>
              <a:t>(NAME OR PRESENTER)</a:t>
            </a:r>
          </a:p>
        </p:txBody>
      </p:sp>
      <p:sp>
        <p:nvSpPr>
          <p:cNvPr id="15" name="Tijdelijke aanduiding voor tekst 20">
            <a:extLst>
              <a:ext uri="{FF2B5EF4-FFF2-40B4-BE49-F238E27FC236}">
                <a16:creationId xmlns:a16="http://schemas.microsoft.com/office/drawing/2014/main" id="{23EB7B0D-D795-4790-82B1-5B39C8813D8A}"/>
              </a:ext>
            </a:extLst>
          </p:cNvPr>
          <p:cNvSpPr>
            <a:spLocks noGrp="1"/>
          </p:cNvSpPr>
          <p:nvPr>
            <p:ph type="body" sz="quarter" idx="17" hasCustomPrompt="1"/>
          </p:nvPr>
        </p:nvSpPr>
        <p:spPr>
          <a:xfrm>
            <a:off x="7522681" y="351874"/>
            <a:ext cx="2139120" cy="572000"/>
          </a:xfrm>
          <a:prstGeom prst="rect">
            <a:avLst/>
          </a:prstGeom>
          <a:blipFill>
            <a:blip r:embed="rId5"/>
            <a:srcRect/>
            <a:stretch>
              <a:fillRect l="-60" r="-60"/>
            </a:stretch>
          </a:blipFill>
        </p:spPr>
        <p:txBody>
          <a:bodyPr wrap="square">
            <a:noAutofit/>
          </a:bodyPr>
          <a:lstStyle>
            <a:lvl1pPr marL="0" indent="0">
              <a:buNone/>
              <a:defRPr sz="123">
                <a:solidFill>
                  <a:schemeClr val="bg1"/>
                </a:solidFill>
              </a:defRPr>
            </a:lvl1pPr>
          </a:lstStyle>
          <a:p>
            <a:pPr lvl="0"/>
            <a:r>
              <a:rPr lang="en-GB" noProof="0" dirty="0"/>
              <a:t> </a:t>
            </a:r>
          </a:p>
        </p:txBody>
      </p:sp>
      <p:sp>
        <p:nvSpPr>
          <p:cNvPr id="59" name="Titel 58">
            <a:extLst>
              <a:ext uri="{FF2B5EF4-FFF2-40B4-BE49-F238E27FC236}">
                <a16:creationId xmlns:a16="http://schemas.microsoft.com/office/drawing/2014/main" id="{66653A04-63DA-4635-A920-2C65F0C98D46}"/>
              </a:ext>
            </a:extLst>
          </p:cNvPr>
          <p:cNvSpPr>
            <a:spLocks noGrp="1"/>
          </p:cNvSpPr>
          <p:nvPr>
            <p:ph type="title" hasCustomPrompt="1"/>
          </p:nvPr>
        </p:nvSpPr>
        <p:spPr>
          <a:xfrm>
            <a:off x="3094975" y="3122384"/>
            <a:ext cx="5328590" cy="1453280"/>
          </a:xfrm>
          <a:prstGeom prst="rect">
            <a:avLst/>
          </a:prstGeom>
          <a:noFill/>
        </p:spPr>
        <p:txBody>
          <a:bodyPr wrap="square" tIns="0" bIns="0" anchor="b"/>
          <a:lstStyle>
            <a:lvl1pPr algn="l">
              <a:lnSpc>
                <a:spcPct val="80000"/>
              </a:lnSpc>
              <a:defRPr sz="4000" b="1" baseline="0">
                <a:solidFill>
                  <a:schemeClr val="accent1"/>
                </a:solidFill>
                <a:effectLst/>
                <a:latin typeface="+mj-lt"/>
              </a:defRPr>
            </a:lvl1pPr>
          </a:lstStyle>
          <a:p>
            <a:r>
              <a:rPr lang="en-GB" noProof="0" dirty="0"/>
              <a:t>title two sentences</a:t>
            </a:r>
          </a:p>
        </p:txBody>
      </p:sp>
      <p:sp>
        <p:nvSpPr>
          <p:cNvPr id="2" name="Tijdelijke aanduiding voor datum 1"/>
          <p:cNvSpPr>
            <a:spLocks noGrp="1"/>
          </p:cNvSpPr>
          <p:nvPr>
            <p:ph type="dt" sz="half" idx="10"/>
          </p:nvPr>
        </p:nvSpPr>
        <p:spPr>
          <a:xfrm>
            <a:off x="3079655" y="5208651"/>
            <a:ext cx="2044700" cy="365125"/>
          </a:xfrm>
        </p:spPr>
        <p:txBody>
          <a:bodyPr/>
          <a:lstStyle>
            <a:lvl1pPr algn="l">
              <a:defRPr sz="1100">
                <a:solidFill>
                  <a:schemeClr val="tx2"/>
                </a:solidFill>
              </a:defRPr>
            </a:lvl1pPr>
          </a:lstStyle>
          <a:p>
            <a:fld id="{2FF80C43-B03D-4F47-B815-5CCBBF436DF9}" type="datetime2">
              <a:rPr lang="en-GB" noProof="0" smtClean="0"/>
              <a:t>Tuesday, 02 November 2021</a:t>
            </a:fld>
            <a:endParaRPr lang="en-GB" noProof="0" dirty="0"/>
          </a:p>
        </p:txBody>
      </p:sp>
      <p:grpSp>
        <p:nvGrpSpPr>
          <p:cNvPr id="95" name="Groep 94" hidden="1">
            <a:extLst>
              <a:ext uri="{FF2B5EF4-FFF2-40B4-BE49-F238E27FC236}">
                <a16:creationId xmlns:a16="http://schemas.microsoft.com/office/drawing/2014/main" id="{CF89D00B-A41C-45E3-B6EE-9F4FA187897A}"/>
              </a:ext>
            </a:extLst>
          </p:cNvPr>
          <p:cNvGrpSpPr/>
          <p:nvPr userDrawn="1"/>
        </p:nvGrpSpPr>
        <p:grpSpPr>
          <a:xfrm>
            <a:off x="-2287552" y="0"/>
            <a:ext cx="16091689" cy="7693972"/>
            <a:chOff x="-2287552" y="0"/>
            <a:chExt cx="16091689" cy="7693972"/>
          </a:xfrm>
        </p:grpSpPr>
        <p:grpSp>
          <p:nvGrpSpPr>
            <p:cNvPr id="96" name="Groep 95">
              <a:extLst>
                <a:ext uri="{FF2B5EF4-FFF2-40B4-BE49-F238E27FC236}">
                  <a16:creationId xmlns:a16="http://schemas.microsoft.com/office/drawing/2014/main" id="{D596BF67-0B9C-4793-B010-76E35631B7DF}"/>
                </a:ext>
              </a:extLst>
            </p:cNvPr>
            <p:cNvGrpSpPr/>
            <p:nvPr userDrawn="1"/>
          </p:nvGrpSpPr>
          <p:grpSpPr>
            <a:xfrm>
              <a:off x="0" y="0"/>
              <a:ext cx="341737" cy="7693972"/>
              <a:chOff x="341737" y="0"/>
              <a:chExt cx="341737" cy="7693972"/>
            </a:xfrm>
          </p:grpSpPr>
          <p:cxnSp>
            <p:nvCxnSpPr>
              <p:cNvPr id="103" name="Rechte verbindingslijn 102">
                <a:extLst>
                  <a:ext uri="{FF2B5EF4-FFF2-40B4-BE49-F238E27FC236}">
                    <a16:creationId xmlns:a16="http://schemas.microsoft.com/office/drawing/2014/main" id="{3DFCE531-9105-44A0-BEFB-E4FB88FF94FE}"/>
                  </a:ext>
                </a:extLst>
              </p:cNvPr>
              <p:cNvCxnSpPr/>
              <p:nvPr userDrawn="1"/>
            </p:nvCxnSpPr>
            <p:spPr>
              <a:xfrm>
                <a:off x="683474"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Rechte verbindingslijn 103">
                <a:extLst>
                  <a:ext uri="{FF2B5EF4-FFF2-40B4-BE49-F238E27FC236}">
                    <a16:creationId xmlns:a16="http://schemas.microsoft.com/office/drawing/2014/main" id="{04B8953A-D364-4BCD-A927-02608320C9D3}"/>
                  </a:ext>
                </a:extLst>
              </p:cNvPr>
              <p:cNvCxnSpPr/>
              <p:nvPr userDrawn="1"/>
            </p:nvCxnSpPr>
            <p:spPr>
              <a:xfrm>
                <a:off x="341737"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7" name="Groep 96">
              <a:extLst>
                <a:ext uri="{FF2B5EF4-FFF2-40B4-BE49-F238E27FC236}">
                  <a16:creationId xmlns:a16="http://schemas.microsoft.com/office/drawing/2014/main" id="{E04B6676-C081-4260-8AB3-4626DED3C7B0}"/>
                </a:ext>
              </a:extLst>
            </p:cNvPr>
            <p:cNvGrpSpPr/>
            <p:nvPr userDrawn="1"/>
          </p:nvGrpSpPr>
          <p:grpSpPr>
            <a:xfrm>
              <a:off x="11850263" y="0"/>
              <a:ext cx="341737" cy="7693972"/>
              <a:chOff x="341737" y="0"/>
              <a:chExt cx="341737" cy="7693972"/>
            </a:xfrm>
          </p:grpSpPr>
          <p:cxnSp>
            <p:nvCxnSpPr>
              <p:cNvPr id="101" name="Rechte verbindingslijn 100">
                <a:extLst>
                  <a:ext uri="{FF2B5EF4-FFF2-40B4-BE49-F238E27FC236}">
                    <a16:creationId xmlns:a16="http://schemas.microsoft.com/office/drawing/2014/main" id="{DBC142F6-C5A9-40AD-8B6A-264D2FBEB773}"/>
                  </a:ext>
                </a:extLst>
              </p:cNvPr>
              <p:cNvCxnSpPr/>
              <p:nvPr userDrawn="1"/>
            </p:nvCxnSpPr>
            <p:spPr>
              <a:xfrm>
                <a:off x="683474"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Rechte verbindingslijn 101">
                <a:extLst>
                  <a:ext uri="{FF2B5EF4-FFF2-40B4-BE49-F238E27FC236}">
                    <a16:creationId xmlns:a16="http://schemas.microsoft.com/office/drawing/2014/main" id="{83689BC1-41BD-46AF-BA51-05AF63A6FDD1}"/>
                  </a:ext>
                </a:extLst>
              </p:cNvPr>
              <p:cNvCxnSpPr/>
              <p:nvPr userDrawn="1"/>
            </p:nvCxnSpPr>
            <p:spPr>
              <a:xfrm>
                <a:off x="341737"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8" name="Groep 97">
              <a:extLst>
                <a:ext uri="{FF2B5EF4-FFF2-40B4-BE49-F238E27FC236}">
                  <a16:creationId xmlns:a16="http://schemas.microsoft.com/office/drawing/2014/main" id="{1FCE040D-FBF1-484B-A877-31EE85352CDE}"/>
                </a:ext>
              </a:extLst>
            </p:cNvPr>
            <p:cNvGrpSpPr/>
            <p:nvPr userDrawn="1"/>
          </p:nvGrpSpPr>
          <p:grpSpPr>
            <a:xfrm rot="16200000">
              <a:off x="5587424" y="-7874976"/>
              <a:ext cx="341737" cy="16091689"/>
              <a:chOff x="341737" y="0"/>
              <a:chExt cx="341737" cy="7693972"/>
            </a:xfrm>
          </p:grpSpPr>
          <p:cxnSp>
            <p:nvCxnSpPr>
              <p:cNvPr id="99" name="Rechte verbindingslijn 98">
                <a:extLst>
                  <a:ext uri="{FF2B5EF4-FFF2-40B4-BE49-F238E27FC236}">
                    <a16:creationId xmlns:a16="http://schemas.microsoft.com/office/drawing/2014/main" id="{6FA78F10-11DC-4908-A043-EAB458F6C86D}"/>
                  </a:ext>
                </a:extLst>
              </p:cNvPr>
              <p:cNvCxnSpPr/>
              <p:nvPr userDrawn="1"/>
            </p:nvCxnSpPr>
            <p:spPr>
              <a:xfrm>
                <a:off x="683474"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Rechte verbindingslijn 99">
                <a:extLst>
                  <a:ext uri="{FF2B5EF4-FFF2-40B4-BE49-F238E27FC236}">
                    <a16:creationId xmlns:a16="http://schemas.microsoft.com/office/drawing/2014/main" id="{9D42151B-38DE-4749-9F59-F55720C03F6C}"/>
                  </a:ext>
                </a:extLst>
              </p:cNvPr>
              <p:cNvCxnSpPr/>
              <p:nvPr userDrawn="1"/>
            </p:nvCxnSpPr>
            <p:spPr>
              <a:xfrm>
                <a:off x="341737" y="0"/>
                <a:ext cx="0" cy="7693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5243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M]">
    <p:spTree>
      <p:nvGrpSpPr>
        <p:cNvPr id="1" name=""/>
        <p:cNvGrpSpPr/>
        <p:nvPr/>
      </p:nvGrpSpPr>
      <p:grpSpPr>
        <a:xfrm>
          <a:off x="0" y="0"/>
          <a:ext cx="0" cy="0"/>
          <a:chOff x="0" y="0"/>
          <a:chExt cx="0" cy="0"/>
        </a:xfrm>
      </p:grpSpPr>
      <p:sp>
        <p:nvSpPr>
          <p:cNvPr id="166" name="Vrije vorm: vorm 165">
            <a:extLst>
              <a:ext uri="{FF2B5EF4-FFF2-40B4-BE49-F238E27FC236}">
                <a16:creationId xmlns:a16="http://schemas.microsoft.com/office/drawing/2014/main" id="{B17833C8-95A0-44AB-B68E-BD804DEE4548}"/>
              </a:ext>
            </a:extLst>
          </p:cNvPr>
          <p:cNvSpPr>
            <a:spLocks/>
          </p:cNvSpPr>
          <p:nvPr userDrawn="1"/>
        </p:nvSpPr>
        <p:spPr>
          <a:xfrm>
            <a:off x="6840560" y="-171836"/>
            <a:ext cx="2163669" cy="2046597"/>
          </a:xfrm>
          <a:custGeom>
            <a:avLst/>
            <a:gdLst>
              <a:gd name="connsiteX0" fmla="*/ 0 w 2163669"/>
              <a:gd name="connsiteY0" fmla="*/ 0 h 2046597"/>
              <a:gd name="connsiteX1" fmla="*/ 2163669 w 2163669"/>
              <a:gd name="connsiteY1" fmla="*/ 0 h 2046597"/>
              <a:gd name="connsiteX2" fmla="*/ 1276247 w 2163669"/>
              <a:gd name="connsiteY2" fmla="*/ 2046597 h 2046597"/>
              <a:gd name="connsiteX3" fmla="*/ 887422 w 2163669"/>
              <a:gd name="connsiteY3" fmla="*/ 2046597 h 2046597"/>
            </a:gdLst>
            <a:ahLst/>
            <a:cxnLst>
              <a:cxn ang="0">
                <a:pos x="connsiteX0" y="connsiteY0"/>
              </a:cxn>
              <a:cxn ang="0">
                <a:pos x="connsiteX1" y="connsiteY1"/>
              </a:cxn>
              <a:cxn ang="0">
                <a:pos x="connsiteX2" y="connsiteY2"/>
              </a:cxn>
              <a:cxn ang="0">
                <a:pos x="connsiteX3" y="connsiteY3"/>
              </a:cxn>
            </a:cxnLst>
            <a:rect l="l" t="t" r="r" b="b"/>
            <a:pathLst>
              <a:path w="2163669" h="2046597">
                <a:moveTo>
                  <a:pt x="0" y="0"/>
                </a:moveTo>
                <a:lnTo>
                  <a:pt x="2163669" y="0"/>
                </a:lnTo>
                <a:lnTo>
                  <a:pt x="1276247" y="2046597"/>
                </a:lnTo>
                <a:lnTo>
                  <a:pt x="887422" y="2046597"/>
                </a:lnTo>
                <a:close/>
              </a:path>
            </a:pathLst>
          </a:custGeom>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73" name="Vrije vorm: vorm 172">
            <a:extLst>
              <a:ext uri="{FF2B5EF4-FFF2-40B4-BE49-F238E27FC236}">
                <a16:creationId xmlns:a16="http://schemas.microsoft.com/office/drawing/2014/main" id="{07C5228A-4ACF-4B91-8461-B02A1DBDE63D}"/>
              </a:ext>
            </a:extLst>
          </p:cNvPr>
          <p:cNvSpPr>
            <a:spLocks/>
          </p:cNvSpPr>
          <p:nvPr userDrawn="1"/>
        </p:nvSpPr>
        <p:spPr>
          <a:xfrm>
            <a:off x="8964783" y="-84751"/>
            <a:ext cx="3333621" cy="3851445"/>
          </a:xfrm>
          <a:custGeom>
            <a:avLst/>
            <a:gdLst>
              <a:gd name="connsiteX0" fmla="*/ 0 w 3333621"/>
              <a:gd name="connsiteY0" fmla="*/ 0 h 3851445"/>
              <a:gd name="connsiteX1" fmla="*/ 3333621 w 3333621"/>
              <a:gd name="connsiteY1" fmla="*/ 0 h 3851445"/>
              <a:gd name="connsiteX2" fmla="*/ 3333621 w 3333621"/>
              <a:gd name="connsiteY2" fmla="*/ 1102088 h 3851445"/>
              <a:gd name="connsiteX3" fmla="*/ 2141476 w 3333621"/>
              <a:gd name="connsiteY3" fmla="*/ 3851445 h 3851445"/>
              <a:gd name="connsiteX4" fmla="*/ 1670020 w 3333621"/>
              <a:gd name="connsiteY4" fmla="*/ 3851445 h 385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621" h="3851445">
                <a:moveTo>
                  <a:pt x="0" y="0"/>
                </a:moveTo>
                <a:lnTo>
                  <a:pt x="3333621" y="0"/>
                </a:lnTo>
                <a:lnTo>
                  <a:pt x="3333621" y="1102088"/>
                </a:lnTo>
                <a:lnTo>
                  <a:pt x="2141476" y="3851445"/>
                </a:lnTo>
                <a:lnTo>
                  <a:pt x="1670020" y="3851445"/>
                </a:lnTo>
                <a:close/>
              </a:path>
            </a:pathLst>
          </a:custGeom>
          <a:ln w="25400">
            <a:solidFill>
              <a:schemeClr val="accent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3" name="Tijdelijke aanduiding voor verticale tekst 2">
            <a:extLst>
              <a:ext uri="{FF2B5EF4-FFF2-40B4-BE49-F238E27FC236}">
                <a16:creationId xmlns:a16="http://schemas.microsoft.com/office/drawing/2014/main" id="{FF9FE91C-FE6E-4C58-92CD-F1F4167C997D}"/>
              </a:ext>
            </a:extLst>
          </p:cNvPr>
          <p:cNvSpPr>
            <a:spLocks noGrp="1"/>
          </p:cNvSpPr>
          <p:nvPr userDrawn="1">
            <p:ph type="body" orient="vert" idx="1" hasCustomPrompt="1"/>
          </p:nvPr>
        </p:nvSpPr>
        <p:spPr>
          <a:xfrm>
            <a:off x="348231" y="1874761"/>
            <a:ext cx="5400000" cy="465571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5" name="Tijdelijke aanduiding voor voettekst 4">
            <a:extLst>
              <a:ext uri="{FF2B5EF4-FFF2-40B4-BE49-F238E27FC236}">
                <a16:creationId xmlns:a16="http://schemas.microsoft.com/office/drawing/2014/main" id="{5FFA2356-2961-4F99-A679-3A35717C5BE7}"/>
              </a:ext>
            </a:extLst>
          </p:cNvPr>
          <p:cNvSpPr>
            <a:spLocks noGrp="1"/>
          </p:cNvSpPr>
          <p:nvPr userDrawn="1">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userDrawn="1">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[M]</a:t>
            </a:r>
          </a:p>
        </p:txBody>
      </p:sp>
      <p:sp>
        <p:nvSpPr>
          <p:cNvPr id="87" name="Tijdelijke aanduiding voor tekst 20">
            <a:extLst>
              <a:ext uri="{FF2B5EF4-FFF2-40B4-BE49-F238E27FC236}">
                <a16:creationId xmlns:a16="http://schemas.microsoft.com/office/drawing/2014/main" id="{E0AC49C8-C235-4885-BD3C-1D2A34FDAC55}"/>
              </a:ext>
            </a:extLst>
          </p:cNvPr>
          <p:cNvSpPr>
            <a:spLocks noGrp="1"/>
          </p:cNvSpPr>
          <p:nvPr userDrawn="1">
            <p:ph type="body" sz="quarter" idx="20" hasCustomPrompt="1"/>
          </p:nvPr>
        </p:nvSpPr>
        <p:spPr>
          <a:xfrm>
            <a:off x="348231"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175" name="Vrije vorm: vorm 174">
            <a:extLst>
              <a:ext uri="{FF2B5EF4-FFF2-40B4-BE49-F238E27FC236}">
                <a16:creationId xmlns:a16="http://schemas.microsoft.com/office/drawing/2014/main" id="{B4F2A336-0900-4E05-97D5-691101771923}"/>
              </a:ext>
            </a:extLst>
          </p:cNvPr>
          <p:cNvSpPr>
            <a:spLocks/>
          </p:cNvSpPr>
          <p:nvPr userDrawn="1"/>
        </p:nvSpPr>
        <p:spPr>
          <a:xfrm>
            <a:off x="10573145" y="3429002"/>
            <a:ext cx="1735102" cy="3551214"/>
          </a:xfrm>
          <a:custGeom>
            <a:avLst/>
            <a:gdLst>
              <a:gd name="connsiteX0" fmla="*/ 1539837 w 1735102"/>
              <a:gd name="connsiteY0" fmla="*/ 0 h 3551214"/>
              <a:gd name="connsiteX1" fmla="*/ 1735102 w 1735102"/>
              <a:gd name="connsiteY1" fmla="*/ 0 h 3551214"/>
              <a:gd name="connsiteX2" fmla="*/ 1735102 w 1735102"/>
              <a:gd name="connsiteY2" fmla="*/ 3551214 h 3551214"/>
              <a:gd name="connsiteX3" fmla="*/ 0 w 1735102"/>
              <a:gd name="connsiteY3" fmla="*/ 3551214 h 3551214"/>
            </a:gdLst>
            <a:ahLst/>
            <a:cxnLst>
              <a:cxn ang="0">
                <a:pos x="connsiteX0" y="connsiteY0"/>
              </a:cxn>
              <a:cxn ang="0">
                <a:pos x="connsiteX1" y="connsiteY1"/>
              </a:cxn>
              <a:cxn ang="0">
                <a:pos x="connsiteX2" y="connsiteY2"/>
              </a:cxn>
              <a:cxn ang="0">
                <a:pos x="connsiteX3" y="connsiteY3"/>
              </a:cxn>
            </a:cxnLst>
            <a:rect l="l" t="t" r="r" b="b"/>
            <a:pathLst>
              <a:path w="1735102" h="3551214">
                <a:moveTo>
                  <a:pt x="1539837" y="0"/>
                </a:moveTo>
                <a:lnTo>
                  <a:pt x="1735102" y="0"/>
                </a:lnTo>
                <a:lnTo>
                  <a:pt x="1735102" y="3551214"/>
                </a:lnTo>
                <a:lnTo>
                  <a:pt x="0" y="3551214"/>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78" name="Vrije vorm: vorm 177">
            <a:extLst>
              <a:ext uri="{FF2B5EF4-FFF2-40B4-BE49-F238E27FC236}">
                <a16:creationId xmlns:a16="http://schemas.microsoft.com/office/drawing/2014/main" id="{1804C633-236D-4A50-A4A6-53D2FFE76E1F}"/>
              </a:ext>
            </a:extLst>
          </p:cNvPr>
          <p:cNvSpPr>
            <a:spLocks/>
          </p:cNvSpPr>
          <p:nvPr userDrawn="1"/>
        </p:nvSpPr>
        <p:spPr>
          <a:xfrm>
            <a:off x="6698037" y="2159912"/>
            <a:ext cx="4665574" cy="4762248"/>
          </a:xfrm>
          <a:custGeom>
            <a:avLst/>
            <a:gdLst>
              <a:gd name="connsiteX0" fmla="*/ 2064951 w 4665574"/>
              <a:gd name="connsiteY0" fmla="*/ 0 h 4762248"/>
              <a:gd name="connsiteX1" fmla="*/ 2600622 w 4665574"/>
              <a:gd name="connsiteY1" fmla="*/ 0 h 4762248"/>
              <a:gd name="connsiteX2" fmla="*/ 4665574 w 4665574"/>
              <a:gd name="connsiteY2" fmla="*/ 4762248 h 4762248"/>
              <a:gd name="connsiteX3" fmla="*/ 0 w 4665574"/>
              <a:gd name="connsiteY3" fmla="*/ 4762248 h 4762248"/>
            </a:gdLst>
            <a:ahLst/>
            <a:cxnLst>
              <a:cxn ang="0">
                <a:pos x="connsiteX0" y="connsiteY0"/>
              </a:cxn>
              <a:cxn ang="0">
                <a:pos x="connsiteX1" y="connsiteY1"/>
              </a:cxn>
              <a:cxn ang="0">
                <a:pos x="connsiteX2" y="connsiteY2"/>
              </a:cxn>
              <a:cxn ang="0">
                <a:pos x="connsiteX3" y="connsiteY3"/>
              </a:cxn>
            </a:cxnLst>
            <a:rect l="l" t="t" r="r" b="b"/>
            <a:pathLst>
              <a:path w="4665574" h="4762248">
                <a:moveTo>
                  <a:pt x="2064951" y="0"/>
                </a:moveTo>
                <a:lnTo>
                  <a:pt x="2600622" y="0"/>
                </a:lnTo>
                <a:lnTo>
                  <a:pt x="4665574" y="4762248"/>
                </a:lnTo>
                <a:lnTo>
                  <a:pt x="0" y="4762248"/>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79" name="Tijdelijke aanduiding voor datum 3">
            <a:extLst>
              <a:ext uri="{FF2B5EF4-FFF2-40B4-BE49-F238E27FC236}">
                <a16:creationId xmlns:a16="http://schemas.microsoft.com/office/drawing/2014/main" id="{3448A454-9AD5-4C02-9820-84742FBCA772}"/>
              </a:ext>
            </a:extLst>
          </p:cNvPr>
          <p:cNvSpPr>
            <a:spLocks noGrp="1"/>
          </p:cNvSpPr>
          <p:nvPr userDrawn="1">
            <p:ph type="dt" sz="half" idx="2"/>
          </p:nvPr>
        </p:nvSpPr>
        <p:spPr>
          <a:xfrm rot="5400000">
            <a:off x="10978164" y="5050921"/>
            <a:ext cx="2044700" cy="180000"/>
          </a:xfrm>
          <a:prstGeom prst="rect">
            <a:avLst/>
          </a:prstGeom>
        </p:spPr>
        <p:txBody>
          <a:bodyPr vert="horz" lIns="0" tIns="0" rIns="0" bIns="0" rtlCol="0" anchor="t">
            <a:noAutofit/>
          </a:bodyPr>
          <a:lstStyle>
            <a:lvl1pPr algn="r">
              <a:defRPr sz="900">
                <a:solidFill>
                  <a:schemeClr val="tx2"/>
                </a:solidFill>
              </a:defRPr>
            </a:lvl1pPr>
          </a:lstStyle>
          <a:p>
            <a:fld id="{37D4EE42-AE72-4687-8A9A-71B8E3DEDD20}" type="datetime2">
              <a:rPr lang="en-GB" noProof="0" smtClean="0"/>
              <a:t>Tuesday, 02 November 2021</a:t>
            </a:fld>
            <a:endParaRPr lang="en-GB" noProof="0"/>
          </a:p>
        </p:txBody>
      </p:sp>
      <p:sp>
        <p:nvSpPr>
          <p:cNvPr id="86" name="Text Placeholder 8">
            <a:extLst>
              <a:ext uri="{FF2B5EF4-FFF2-40B4-BE49-F238E27FC236}">
                <a16:creationId xmlns:a16="http://schemas.microsoft.com/office/drawing/2014/main" id="{CF36A8A5-D207-4D93-9D4C-4BA5465CDE54}"/>
              </a:ext>
            </a:extLst>
          </p:cNvPr>
          <p:cNvSpPr>
            <a:spLocks noGrp="1"/>
          </p:cNvSpPr>
          <p:nvPr userDrawn="1">
            <p:ph type="body" sz="quarter" idx="21"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4" name="Title 3">
            <a:extLst>
              <a:ext uri="{FF2B5EF4-FFF2-40B4-BE49-F238E27FC236}">
                <a16:creationId xmlns:a16="http://schemas.microsoft.com/office/drawing/2014/main" id="{F4F96F75-5C1A-4BF5-AD01-3F34BACAE97A}"/>
              </a:ext>
            </a:extLst>
          </p:cNvPr>
          <p:cNvSpPr>
            <a:spLocks noGrp="1"/>
          </p:cNvSpPr>
          <p:nvPr userDrawn="1">
            <p:ph type="title" hasCustomPrompt="1"/>
          </p:nvPr>
        </p:nvSpPr>
        <p:spPr>
          <a:xfrm>
            <a:off x="348232" y="1231900"/>
            <a:ext cx="5399999" cy="217426"/>
          </a:xfrm>
        </p:spPr>
        <p:txBody>
          <a:bodyPr/>
          <a:lstStyle>
            <a:lvl1pPr>
              <a:defRPr/>
            </a:lvl1pPr>
          </a:lstStyle>
          <a:p>
            <a:r>
              <a:rPr lang="en-GB" noProof="0"/>
              <a:t>TITLE OF THIS SLIDE</a:t>
            </a:r>
          </a:p>
        </p:txBody>
      </p:sp>
      <p:sp>
        <p:nvSpPr>
          <p:cNvPr id="9" name="Text Placeholder 8">
            <a:extLst>
              <a:ext uri="{FF2B5EF4-FFF2-40B4-BE49-F238E27FC236}">
                <a16:creationId xmlns:a16="http://schemas.microsoft.com/office/drawing/2014/main" id="{FA4FE076-CCA4-41A4-8625-E20002A57924}"/>
              </a:ext>
            </a:extLst>
          </p:cNvPr>
          <p:cNvSpPr>
            <a:spLocks noGrp="1"/>
          </p:cNvSpPr>
          <p:nvPr userDrawn="1">
            <p:ph type="body" sz="quarter" idx="22" hasCustomPrompt="1"/>
          </p:nvPr>
        </p:nvSpPr>
        <p:spPr>
          <a:xfrm>
            <a:off x="348231" y="1548131"/>
            <a:ext cx="5400000" cy="189392"/>
          </a:xfrm>
        </p:spPr>
        <p:txBody>
          <a:bodyPr/>
          <a:lstStyle>
            <a:lvl1pPr marL="0" indent="0">
              <a:spcAft>
                <a:spcPts val="0"/>
              </a:spcAft>
              <a:buNone/>
              <a:defRPr b="1" cap="all" baseline="0">
                <a:solidFill>
                  <a:schemeClr val="accent1"/>
                </a:solidFill>
              </a:defRPr>
            </a:lvl1pPr>
          </a:lstStyle>
          <a:p>
            <a:pPr lvl="0"/>
            <a:r>
              <a:rPr lang="en-GB" noProof="0"/>
              <a:t>Place your subtitle here</a:t>
            </a:r>
          </a:p>
        </p:txBody>
      </p:sp>
      <p:grpSp>
        <p:nvGrpSpPr>
          <p:cNvPr id="88" name="INSTRUCTION">
            <a:extLst>
              <a:ext uri="{FF2B5EF4-FFF2-40B4-BE49-F238E27FC236}">
                <a16:creationId xmlns:a16="http://schemas.microsoft.com/office/drawing/2014/main" id="{3F05BF6D-4C62-4708-B601-52ACBC987F9A}"/>
              </a:ext>
            </a:extLst>
          </p:cNvPr>
          <p:cNvGrpSpPr/>
          <p:nvPr userDrawn="1"/>
        </p:nvGrpSpPr>
        <p:grpSpPr>
          <a:xfrm>
            <a:off x="-3437547" y="1434"/>
            <a:ext cx="3194765" cy="6470299"/>
            <a:chOff x="-3437547" y="1434"/>
            <a:chExt cx="3194765" cy="6470299"/>
          </a:xfrm>
        </p:grpSpPr>
        <p:cxnSp>
          <p:nvCxnSpPr>
            <p:cNvPr id="89" name="Rechte verbindingslijn 146">
              <a:extLst>
                <a:ext uri="{FF2B5EF4-FFF2-40B4-BE49-F238E27FC236}">
                  <a16:creationId xmlns:a16="http://schemas.microsoft.com/office/drawing/2014/main" id="{A7660D83-3AEB-4356-B19D-A012C731F159}"/>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63" name="Ovaal 221">
              <a:extLst>
                <a:ext uri="{FF2B5EF4-FFF2-40B4-BE49-F238E27FC236}">
                  <a16:creationId xmlns:a16="http://schemas.microsoft.com/office/drawing/2014/main" id="{8C107BB0-7992-4067-A9FD-7119015B2530}"/>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4" name="Ovaal 222">
              <a:extLst>
                <a:ext uri="{FF2B5EF4-FFF2-40B4-BE49-F238E27FC236}">
                  <a16:creationId xmlns:a16="http://schemas.microsoft.com/office/drawing/2014/main" id="{654118A3-A18A-48DA-9C00-7F76525F0C5D}"/>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5" name="Ovaal 224">
              <a:extLst>
                <a:ext uri="{FF2B5EF4-FFF2-40B4-BE49-F238E27FC236}">
                  <a16:creationId xmlns:a16="http://schemas.microsoft.com/office/drawing/2014/main" id="{E384CB58-7BDD-436A-BB3B-185522A4A4B9}"/>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67" name="Ovaal 225">
              <a:extLst>
                <a:ext uri="{FF2B5EF4-FFF2-40B4-BE49-F238E27FC236}">
                  <a16:creationId xmlns:a16="http://schemas.microsoft.com/office/drawing/2014/main" id="{8FDC8F12-C406-40E9-A645-B1BA15B61D74}"/>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68" name="Meer informatie">
              <a:extLst>
                <a:ext uri="{FF2B5EF4-FFF2-40B4-BE49-F238E27FC236}">
                  <a16:creationId xmlns:a16="http://schemas.microsoft.com/office/drawing/2014/main" id="{58BF324F-492D-4DD3-A635-C5C73C1E996E}"/>
                </a:ext>
              </a:extLst>
            </p:cNvPr>
            <p:cNvGrpSpPr/>
            <p:nvPr userDrawn="1"/>
          </p:nvGrpSpPr>
          <p:grpSpPr>
            <a:xfrm>
              <a:off x="-3421298" y="5676071"/>
              <a:ext cx="3178515" cy="795662"/>
              <a:chOff x="-3741486" y="3387723"/>
              <a:chExt cx="3178515" cy="795662"/>
            </a:xfrm>
          </p:grpSpPr>
          <p:sp>
            <p:nvSpPr>
              <p:cNvPr id="236" name="Freeform 101">
                <a:extLst>
                  <a:ext uri="{FF2B5EF4-FFF2-40B4-BE49-F238E27FC236}">
                    <a16:creationId xmlns:a16="http://schemas.microsoft.com/office/drawing/2014/main" id="{A5E952EB-D260-4932-8F4B-4D78F265B79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37" name="Rechthoek 291">
                <a:extLst>
                  <a:ext uri="{FF2B5EF4-FFF2-40B4-BE49-F238E27FC236}">
                    <a16:creationId xmlns:a16="http://schemas.microsoft.com/office/drawing/2014/main" id="{7C7D94C0-3336-47F9-9622-9B32F963EB1A}"/>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38" name="Rechte verbindingslijn 292">
                <a:extLst>
                  <a:ext uri="{FF2B5EF4-FFF2-40B4-BE49-F238E27FC236}">
                    <a16:creationId xmlns:a16="http://schemas.microsoft.com/office/drawing/2014/main" id="{718DFA21-70BB-48EE-B2ED-180B65B2605A}"/>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69" name="Rechthoek 227">
              <a:extLst>
                <a:ext uri="{FF2B5EF4-FFF2-40B4-BE49-F238E27FC236}">
                  <a16:creationId xmlns:a16="http://schemas.microsoft.com/office/drawing/2014/main" id="{32731420-183D-4FBC-8A12-4582FE444C39}"/>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0" name="Ovaal 228">
              <a:extLst>
                <a:ext uri="{FF2B5EF4-FFF2-40B4-BE49-F238E27FC236}">
                  <a16:creationId xmlns:a16="http://schemas.microsoft.com/office/drawing/2014/main" id="{A1718135-E31E-4A66-8694-B1D690A19F90}"/>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1" name="Rechte verbindingslijn 229">
              <a:extLst>
                <a:ext uri="{FF2B5EF4-FFF2-40B4-BE49-F238E27FC236}">
                  <a16:creationId xmlns:a16="http://schemas.microsoft.com/office/drawing/2014/main" id="{E21938F6-799D-433A-9A36-47D021E1BB21}"/>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2" name="Groep 230">
              <a:extLst>
                <a:ext uri="{FF2B5EF4-FFF2-40B4-BE49-F238E27FC236}">
                  <a16:creationId xmlns:a16="http://schemas.microsoft.com/office/drawing/2014/main" id="{D125D43C-BFC0-406A-8633-A30532B6F582}"/>
                </a:ext>
              </a:extLst>
            </p:cNvPr>
            <p:cNvGrpSpPr/>
            <p:nvPr userDrawn="1"/>
          </p:nvGrpSpPr>
          <p:grpSpPr>
            <a:xfrm>
              <a:off x="-3437547" y="349413"/>
              <a:ext cx="2933825" cy="558875"/>
              <a:chOff x="-3419346" y="368233"/>
              <a:chExt cx="3904920" cy="743862"/>
            </a:xfrm>
          </p:grpSpPr>
          <p:sp>
            <p:nvSpPr>
              <p:cNvPr id="184" name="Rechthoek 238">
                <a:extLst>
                  <a:ext uri="{FF2B5EF4-FFF2-40B4-BE49-F238E27FC236}">
                    <a16:creationId xmlns:a16="http://schemas.microsoft.com/office/drawing/2014/main" id="{113AE47C-DF90-4534-BD8B-217ADEAAC3ED}"/>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5" name="Rechte verbindingslijn 239">
                <a:extLst>
                  <a:ext uri="{FF2B5EF4-FFF2-40B4-BE49-F238E27FC236}">
                    <a16:creationId xmlns:a16="http://schemas.microsoft.com/office/drawing/2014/main" id="{F878D491-1D01-4AE2-9A9D-715DB4BF0EE4}"/>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Rechte verbindingslijn 240">
                <a:extLst>
                  <a:ext uri="{FF2B5EF4-FFF2-40B4-BE49-F238E27FC236}">
                    <a16:creationId xmlns:a16="http://schemas.microsoft.com/office/drawing/2014/main" id="{527FEFEF-CC96-45AD-8AF7-75466A9CBF0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7" name="Rechthoek 241">
                <a:extLst>
                  <a:ext uri="{FF2B5EF4-FFF2-40B4-BE49-F238E27FC236}">
                    <a16:creationId xmlns:a16="http://schemas.microsoft.com/office/drawing/2014/main" id="{72A886CA-66EA-4D44-8725-5A0ACE77603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8" name="Groep 242">
                <a:extLst>
                  <a:ext uri="{FF2B5EF4-FFF2-40B4-BE49-F238E27FC236}">
                    <a16:creationId xmlns:a16="http://schemas.microsoft.com/office/drawing/2014/main" id="{A0EE4AC3-2D07-4E61-AEB0-E783AA729CAA}"/>
                  </a:ext>
                </a:extLst>
              </p:cNvPr>
              <p:cNvGrpSpPr/>
              <p:nvPr userDrawn="1"/>
            </p:nvGrpSpPr>
            <p:grpSpPr>
              <a:xfrm>
                <a:off x="-3002834" y="720303"/>
                <a:ext cx="182598" cy="143759"/>
                <a:chOff x="-3310843" y="700986"/>
                <a:chExt cx="182598" cy="143759"/>
              </a:xfrm>
            </p:grpSpPr>
            <p:grpSp>
              <p:nvGrpSpPr>
                <p:cNvPr id="227" name="Groep 281">
                  <a:extLst>
                    <a:ext uri="{FF2B5EF4-FFF2-40B4-BE49-F238E27FC236}">
                      <a16:creationId xmlns:a16="http://schemas.microsoft.com/office/drawing/2014/main" id="{3766C1DF-44AD-4625-974B-DAA13969FD53}"/>
                    </a:ext>
                  </a:extLst>
                </p:cNvPr>
                <p:cNvGrpSpPr/>
                <p:nvPr userDrawn="1"/>
              </p:nvGrpSpPr>
              <p:grpSpPr>
                <a:xfrm>
                  <a:off x="-3310843" y="700986"/>
                  <a:ext cx="182598" cy="143759"/>
                  <a:chOff x="-3310843" y="700986"/>
                  <a:chExt cx="182598" cy="143759"/>
                </a:xfrm>
              </p:grpSpPr>
              <p:cxnSp>
                <p:nvCxnSpPr>
                  <p:cNvPr id="231" name="Rechte verbindingslijn 285">
                    <a:extLst>
                      <a:ext uri="{FF2B5EF4-FFF2-40B4-BE49-F238E27FC236}">
                        <a16:creationId xmlns:a16="http://schemas.microsoft.com/office/drawing/2014/main" id="{B6CE8D77-C191-49A9-9798-0B12481D1059}"/>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2" name="Rechte verbindingslijn 286">
                    <a:extLst>
                      <a:ext uri="{FF2B5EF4-FFF2-40B4-BE49-F238E27FC236}">
                        <a16:creationId xmlns:a16="http://schemas.microsoft.com/office/drawing/2014/main" id="{7F4E9E0E-2736-46DE-A1FA-D26FA740B20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3" name="Rechte verbindingslijn 287">
                    <a:extLst>
                      <a:ext uri="{FF2B5EF4-FFF2-40B4-BE49-F238E27FC236}">
                        <a16:creationId xmlns:a16="http://schemas.microsoft.com/office/drawing/2014/main" id="{990A3799-DD3A-41D7-8D36-FE31F05B9F9C}"/>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4" name="Rechte verbindingslijn 288">
                    <a:extLst>
                      <a:ext uri="{FF2B5EF4-FFF2-40B4-BE49-F238E27FC236}">
                        <a16:creationId xmlns:a16="http://schemas.microsoft.com/office/drawing/2014/main" id="{573F27D4-73B4-47F1-B1B3-8EBB49D0385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5" name="Rechte verbindingslijn 289">
                    <a:extLst>
                      <a:ext uri="{FF2B5EF4-FFF2-40B4-BE49-F238E27FC236}">
                        <a16:creationId xmlns:a16="http://schemas.microsoft.com/office/drawing/2014/main" id="{312ED4AE-20FA-43F8-A11A-A16A73CB2A97}"/>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8" name="Groep 282">
                  <a:extLst>
                    <a:ext uri="{FF2B5EF4-FFF2-40B4-BE49-F238E27FC236}">
                      <a16:creationId xmlns:a16="http://schemas.microsoft.com/office/drawing/2014/main" id="{A27AB85B-415E-41FC-9DDF-88AE1A6D1483}"/>
                    </a:ext>
                  </a:extLst>
                </p:cNvPr>
                <p:cNvGrpSpPr/>
                <p:nvPr userDrawn="1"/>
              </p:nvGrpSpPr>
              <p:grpSpPr>
                <a:xfrm flipH="1">
                  <a:off x="-3310774" y="735854"/>
                  <a:ext cx="88801" cy="72568"/>
                  <a:chOff x="-2091059" y="1395403"/>
                  <a:chExt cx="157316" cy="128558"/>
                </a:xfrm>
              </p:grpSpPr>
              <p:sp>
                <p:nvSpPr>
                  <p:cNvPr id="229" name="Rechthoek 283">
                    <a:extLst>
                      <a:ext uri="{FF2B5EF4-FFF2-40B4-BE49-F238E27FC236}">
                        <a16:creationId xmlns:a16="http://schemas.microsoft.com/office/drawing/2014/main" id="{739DF40D-7B89-438C-8670-479BF39C9C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0" name="Pijl: punthaak 284">
                    <a:extLst>
                      <a:ext uri="{FF2B5EF4-FFF2-40B4-BE49-F238E27FC236}">
                        <a16:creationId xmlns:a16="http://schemas.microsoft.com/office/drawing/2014/main" id="{D91556AF-12AE-4F8C-A5FA-F3D82F977DB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89" name="Groep 243">
                <a:extLst>
                  <a:ext uri="{FF2B5EF4-FFF2-40B4-BE49-F238E27FC236}">
                    <a16:creationId xmlns:a16="http://schemas.microsoft.com/office/drawing/2014/main" id="{3BC254EF-A09C-4024-980B-CF1F473D17A3}"/>
                  </a:ext>
                </a:extLst>
              </p:cNvPr>
              <p:cNvGrpSpPr/>
              <p:nvPr userDrawn="1"/>
            </p:nvGrpSpPr>
            <p:grpSpPr>
              <a:xfrm>
                <a:off x="-3326107" y="720303"/>
                <a:ext cx="182598" cy="143759"/>
                <a:chOff x="-3634116" y="700986"/>
                <a:chExt cx="182598" cy="143759"/>
              </a:xfrm>
            </p:grpSpPr>
            <p:grpSp>
              <p:nvGrpSpPr>
                <p:cNvPr id="218" name="Groep 272">
                  <a:extLst>
                    <a:ext uri="{FF2B5EF4-FFF2-40B4-BE49-F238E27FC236}">
                      <a16:creationId xmlns:a16="http://schemas.microsoft.com/office/drawing/2014/main" id="{4655303C-2AE0-4385-B91A-B6AD9039775A}"/>
                    </a:ext>
                  </a:extLst>
                </p:cNvPr>
                <p:cNvGrpSpPr/>
                <p:nvPr userDrawn="1"/>
              </p:nvGrpSpPr>
              <p:grpSpPr>
                <a:xfrm>
                  <a:off x="-3634116" y="700986"/>
                  <a:ext cx="182598" cy="143759"/>
                  <a:chOff x="-3634116" y="700986"/>
                  <a:chExt cx="182598" cy="143759"/>
                </a:xfrm>
              </p:grpSpPr>
              <p:cxnSp>
                <p:nvCxnSpPr>
                  <p:cNvPr id="222" name="Rechte verbindingslijn 276">
                    <a:extLst>
                      <a:ext uri="{FF2B5EF4-FFF2-40B4-BE49-F238E27FC236}">
                        <a16:creationId xmlns:a16="http://schemas.microsoft.com/office/drawing/2014/main" id="{01B979F1-B4A2-4A63-934B-1767C3617A2E}"/>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3" name="Rechte verbindingslijn 277">
                    <a:extLst>
                      <a:ext uri="{FF2B5EF4-FFF2-40B4-BE49-F238E27FC236}">
                        <a16:creationId xmlns:a16="http://schemas.microsoft.com/office/drawing/2014/main" id="{C4E6F3DA-3310-4B38-B584-0558DBCDD45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4" name="Rechte verbindingslijn 278">
                    <a:extLst>
                      <a:ext uri="{FF2B5EF4-FFF2-40B4-BE49-F238E27FC236}">
                        <a16:creationId xmlns:a16="http://schemas.microsoft.com/office/drawing/2014/main" id="{52A08D40-7EE1-4860-A08D-5387B4AF49E0}"/>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5" name="Rechte verbindingslijn 279">
                    <a:extLst>
                      <a:ext uri="{FF2B5EF4-FFF2-40B4-BE49-F238E27FC236}">
                        <a16:creationId xmlns:a16="http://schemas.microsoft.com/office/drawing/2014/main" id="{9F683BA2-506B-4C29-A7D9-B51BCAB75AC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6" name="Rechte verbindingslijn 280">
                    <a:extLst>
                      <a:ext uri="{FF2B5EF4-FFF2-40B4-BE49-F238E27FC236}">
                        <a16:creationId xmlns:a16="http://schemas.microsoft.com/office/drawing/2014/main" id="{5BDF12EA-8F7F-4A87-99CE-9C1A8F78942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9" name="Groep 273">
                  <a:extLst>
                    <a:ext uri="{FF2B5EF4-FFF2-40B4-BE49-F238E27FC236}">
                      <a16:creationId xmlns:a16="http://schemas.microsoft.com/office/drawing/2014/main" id="{9FF44017-17ED-47C6-A5A8-DEB9E6B2B20E}"/>
                    </a:ext>
                  </a:extLst>
                </p:cNvPr>
                <p:cNvGrpSpPr/>
                <p:nvPr userDrawn="1"/>
              </p:nvGrpSpPr>
              <p:grpSpPr>
                <a:xfrm>
                  <a:off x="-3634047" y="735854"/>
                  <a:ext cx="88801" cy="72568"/>
                  <a:chOff x="-2091059" y="1395403"/>
                  <a:chExt cx="157316" cy="128558"/>
                </a:xfrm>
              </p:grpSpPr>
              <p:sp>
                <p:nvSpPr>
                  <p:cNvPr id="220" name="Rechthoek 274">
                    <a:extLst>
                      <a:ext uri="{FF2B5EF4-FFF2-40B4-BE49-F238E27FC236}">
                        <a16:creationId xmlns:a16="http://schemas.microsoft.com/office/drawing/2014/main" id="{AF5DAB35-7A5E-4309-ABF3-1DDD958B97A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1" name="Pijl: punthaak 275">
                    <a:extLst>
                      <a:ext uri="{FF2B5EF4-FFF2-40B4-BE49-F238E27FC236}">
                        <a16:creationId xmlns:a16="http://schemas.microsoft.com/office/drawing/2014/main" id="{145A8A84-3606-479E-ADEB-BE58A7D1408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90" name="Rechte verbindingslijn 244">
                <a:extLst>
                  <a:ext uri="{FF2B5EF4-FFF2-40B4-BE49-F238E27FC236}">
                    <a16:creationId xmlns:a16="http://schemas.microsoft.com/office/drawing/2014/main" id="{509E9B32-3D9A-41E4-93DB-0EC633A2B9B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1" name="Rechte verbindingslijn 245">
                <a:extLst>
                  <a:ext uri="{FF2B5EF4-FFF2-40B4-BE49-F238E27FC236}">
                    <a16:creationId xmlns:a16="http://schemas.microsoft.com/office/drawing/2014/main" id="{6F214C16-4DAB-448F-BB72-4AF62A24E28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2" name="Groep 246">
                <a:extLst>
                  <a:ext uri="{FF2B5EF4-FFF2-40B4-BE49-F238E27FC236}">
                    <a16:creationId xmlns:a16="http://schemas.microsoft.com/office/drawing/2014/main" id="{A4AFD7EB-698E-4E62-9487-CF4B1339E4CB}"/>
                  </a:ext>
                </a:extLst>
              </p:cNvPr>
              <p:cNvGrpSpPr/>
              <p:nvPr userDrawn="1"/>
            </p:nvGrpSpPr>
            <p:grpSpPr>
              <a:xfrm>
                <a:off x="-2425037" y="370226"/>
                <a:ext cx="357690" cy="330595"/>
                <a:chOff x="-2721817" y="347336"/>
                <a:chExt cx="432805" cy="400021"/>
              </a:xfrm>
            </p:grpSpPr>
            <p:sp>
              <p:nvSpPr>
                <p:cNvPr id="207" name="Rechthoek 261">
                  <a:extLst>
                    <a:ext uri="{FF2B5EF4-FFF2-40B4-BE49-F238E27FC236}">
                      <a16:creationId xmlns:a16="http://schemas.microsoft.com/office/drawing/2014/main" id="{F6F0B7CC-0A6B-4A48-8195-77F141EE7E7D}"/>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8" name="Groep 262">
                  <a:extLst>
                    <a:ext uri="{FF2B5EF4-FFF2-40B4-BE49-F238E27FC236}">
                      <a16:creationId xmlns:a16="http://schemas.microsoft.com/office/drawing/2014/main" id="{5B85E326-B7D3-4E07-B35F-1D76445E6CF3}"/>
                    </a:ext>
                  </a:extLst>
                </p:cNvPr>
                <p:cNvGrpSpPr/>
                <p:nvPr userDrawn="1"/>
              </p:nvGrpSpPr>
              <p:grpSpPr>
                <a:xfrm>
                  <a:off x="-2652453" y="431583"/>
                  <a:ext cx="294076" cy="231526"/>
                  <a:chOff x="-3634116" y="700986"/>
                  <a:chExt cx="182598" cy="143759"/>
                </a:xfrm>
              </p:grpSpPr>
              <p:grpSp>
                <p:nvGrpSpPr>
                  <p:cNvPr id="209" name="Groep 263">
                    <a:extLst>
                      <a:ext uri="{FF2B5EF4-FFF2-40B4-BE49-F238E27FC236}">
                        <a16:creationId xmlns:a16="http://schemas.microsoft.com/office/drawing/2014/main" id="{1A9CCB41-99E7-4004-AA23-FE236D48157C}"/>
                      </a:ext>
                    </a:extLst>
                  </p:cNvPr>
                  <p:cNvGrpSpPr/>
                  <p:nvPr userDrawn="1"/>
                </p:nvGrpSpPr>
                <p:grpSpPr>
                  <a:xfrm>
                    <a:off x="-3634116" y="700986"/>
                    <a:ext cx="182598" cy="143759"/>
                    <a:chOff x="-3634116" y="700986"/>
                    <a:chExt cx="182598" cy="143759"/>
                  </a:xfrm>
                </p:grpSpPr>
                <p:cxnSp>
                  <p:nvCxnSpPr>
                    <p:cNvPr id="213" name="Rechte verbindingslijn 267">
                      <a:extLst>
                        <a:ext uri="{FF2B5EF4-FFF2-40B4-BE49-F238E27FC236}">
                          <a16:creationId xmlns:a16="http://schemas.microsoft.com/office/drawing/2014/main" id="{2DF43636-73FC-411E-84A2-77A3DFF1FA0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4" name="Rechte verbindingslijn 268">
                      <a:extLst>
                        <a:ext uri="{FF2B5EF4-FFF2-40B4-BE49-F238E27FC236}">
                          <a16:creationId xmlns:a16="http://schemas.microsoft.com/office/drawing/2014/main" id="{917CEF8F-1D13-4A97-AB5A-09DDF42CD9C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5" name="Rechte verbindingslijn 269">
                      <a:extLst>
                        <a:ext uri="{FF2B5EF4-FFF2-40B4-BE49-F238E27FC236}">
                          <a16:creationId xmlns:a16="http://schemas.microsoft.com/office/drawing/2014/main" id="{D5C2F745-E80C-4FDE-A2BA-C5C4A02A6D3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6" name="Rechte verbindingslijn 270">
                      <a:extLst>
                        <a:ext uri="{FF2B5EF4-FFF2-40B4-BE49-F238E27FC236}">
                          <a16:creationId xmlns:a16="http://schemas.microsoft.com/office/drawing/2014/main" id="{099AF443-38C5-419F-8E8C-A0FC2AD6E03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7" name="Rechte verbindingslijn 271">
                      <a:extLst>
                        <a:ext uri="{FF2B5EF4-FFF2-40B4-BE49-F238E27FC236}">
                          <a16:creationId xmlns:a16="http://schemas.microsoft.com/office/drawing/2014/main" id="{9C27D822-9F9F-471E-95CB-8BD90BFC212A}"/>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0" name="Groep 264">
                    <a:extLst>
                      <a:ext uri="{FF2B5EF4-FFF2-40B4-BE49-F238E27FC236}">
                        <a16:creationId xmlns:a16="http://schemas.microsoft.com/office/drawing/2014/main" id="{2007A5CC-24A0-47EE-BD48-9C86D6C869F2}"/>
                      </a:ext>
                    </a:extLst>
                  </p:cNvPr>
                  <p:cNvGrpSpPr/>
                  <p:nvPr userDrawn="1"/>
                </p:nvGrpSpPr>
                <p:grpSpPr>
                  <a:xfrm>
                    <a:off x="-3634047" y="735854"/>
                    <a:ext cx="88801" cy="72568"/>
                    <a:chOff x="-2091059" y="1395403"/>
                    <a:chExt cx="157316" cy="128558"/>
                  </a:xfrm>
                </p:grpSpPr>
                <p:sp>
                  <p:nvSpPr>
                    <p:cNvPr id="211" name="Rechthoek 265">
                      <a:extLst>
                        <a:ext uri="{FF2B5EF4-FFF2-40B4-BE49-F238E27FC236}">
                          <a16:creationId xmlns:a16="http://schemas.microsoft.com/office/drawing/2014/main" id="{2C02F205-E058-4680-8A6A-BDE0FA9CBAE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2" name="Pijl: punthaak 266">
                      <a:extLst>
                        <a:ext uri="{FF2B5EF4-FFF2-40B4-BE49-F238E27FC236}">
                          <a16:creationId xmlns:a16="http://schemas.microsoft.com/office/drawing/2014/main" id="{76EAB650-5E21-4F27-AAD7-A29FB995BB4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3" name="Groep 247">
                <a:extLst>
                  <a:ext uri="{FF2B5EF4-FFF2-40B4-BE49-F238E27FC236}">
                    <a16:creationId xmlns:a16="http://schemas.microsoft.com/office/drawing/2014/main" id="{3193E6EC-AD46-4C13-ABA4-4D3BDC930AFD}"/>
                  </a:ext>
                </a:extLst>
              </p:cNvPr>
              <p:cNvGrpSpPr/>
              <p:nvPr userDrawn="1"/>
            </p:nvGrpSpPr>
            <p:grpSpPr>
              <a:xfrm>
                <a:off x="-2425037" y="781500"/>
                <a:ext cx="357690" cy="330595"/>
                <a:chOff x="-2721817" y="782525"/>
                <a:chExt cx="432805" cy="400021"/>
              </a:xfrm>
            </p:grpSpPr>
            <p:sp>
              <p:nvSpPr>
                <p:cNvPr id="196" name="Rechthoek 250">
                  <a:extLst>
                    <a:ext uri="{FF2B5EF4-FFF2-40B4-BE49-F238E27FC236}">
                      <a16:creationId xmlns:a16="http://schemas.microsoft.com/office/drawing/2014/main" id="{9B7D8BFD-D9B9-455F-A5FC-7B7805E5DCA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7" name="Groep 251">
                  <a:extLst>
                    <a:ext uri="{FF2B5EF4-FFF2-40B4-BE49-F238E27FC236}">
                      <a16:creationId xmlns:a16="http://schemas.microsoft.com/office/drawing/2014/main" id="{FC73202F-6E8F-4DF8-86CC-85FACA54C2D8}"/>
                    </a:ext>
                  </a:extLst>
                </p:cNvPr>
                <p:cNvGrpSpPr/>
                <p:nvPr userDrawn="1"/>
              </p:nvGrpSpPr>
              <p:grpSpPr>
                <a:xfrm>
                  <a:off x="-2652453" y="866772"/>
                  <a:ext cx="294076" cy="231526"/>
                  <a:chOff x="-3310843" y="700986"/>
                  <a:chExt cx="182598" cy="143759"/>
                </a:xfrm>
              </p:grpSpPr>
              <p:grpSp>
                <p:nvGrpSpPr>
                  <p:cNvPr id="198" name="Groep 252">
                    <a:extLst>
                      <a:ext uri="{FF2B5EF4-FFF2-40B4-BE49-F238E27FC236}">
                        <a16:creationId xmlns:a16="http://schemas.microsoft.com/office/drawing/2014/main" id="{5B3BEF72-B442-4D3E-B64D-C95444262503}"/>
                      </a:ext>
                    </a:extLst>
                  </p:cNvPr>
                  <p:cNvGrpSpPr/>
                  <p:nvPr userDrawn="1"/>
                </p:nvGrpSpPr>
                <p:grpSpPr>
                  <a:xfrm>
                    <a:off x="-3310843" y="700986"/>
                    <a:ext cx="182598" cy="143759"/>
                    <a:chOff x="-3310843" y="700986"/>
                    <a:chExt cx="182598" cy="143759"/>
                  </a:xfrm>
                </p:grpSpPr>
                <p:cxnSp>
                  <p:nvCxnSpPr>
                    <p:cNvPr id="202" name="Rechte verbindingslijn 256">
                      <a:extLst>
                        <a:ext uri="{FF2B5EF4-FFF2-40B4-BE49-F238E27FC236}">
                          <a16:creationId xmlns:a16="http://schemas.microsoft.com/office/drawing/2014/main" id="{44065133-4D62-4F81-9D32-FDFC8486C02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3" name="Rechte verbindingslijn 257">
                      <a:extLst>
                        <a:ext uri="{FF2B5EF4-FFF2-40B4-BE49-F238E27FC236}">
                          <a16:creationId xmlns:a16="http://schemas.microsoft.com/office/drawing/2014/main" id="{0E0C639C-7EB4-47E1-B3EC-FD0E8676799B}"/>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4" name="Rechte verbindingslijn 258">
                      <a:extLst>
                        <a:ext uri="{FF2B5EF4-FFF2-40B4-BE49-F238E27FC236}">
                          <a16:creationId xmlns:a16="http://schemas.microsoft.com/office/drawing/2014/main" id="{5D7F7CB1-8AD4-4286-9E98-F0835B9EF49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5" name="Rechte verbindingslijn 259">
                      <a:extLst>
                        <a:ext uri="{FF2B5EF4-FFF2-40B4-BE49-F238E27FC236}">
                          <a16:creationId xmlns:a16="http://schemas.microsoft.com/office/drawing/2014/main" id="{EBE91EB1-76C4-4BF6-B8A5-765228DB486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6" name="Rechte verbindingslijn 260">
                      <a:extLst>
                        <a:ext uri="{FF2B5EF4-FFF2-40B4-BE49-F238E27FC236}">
                          <a16:creationId xmlns:a16="http://schemas.microsoft.com/office/drawing/2014/main" id="{1B68A25D-FEA6-407A-BEFF-EFA4C86E662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9" name="Groep 253">
                    <a:extLst>
                      <a:ext uri="{FF2B5EF4-FFF2-40B4-BE49-F238E27FC236}">
                        <a16:creationId xmlns:a16="http://schemas.microsoft.com/office/drawing/2014/main" id="{527CCE8C-F3ED-44B9-A681-B9ABA0F50314}"/>
                      </a:ext>
                    </a:extLst>
                  </p:cNvPr>
                  <p:cNvGrpSpPr/>
                  <p:nvPr userDrawn="1"/>
                </p:nvGrpSpPr>
                <p:grpSpPr>
                  <a:xfrm flipH="1">
                    <a:off x="-3310774" y="735854"/>
                    <a:ext cx="88801" cy="72568"/>
                    <a:chOff x="-2091059" y="1395403"/>
                    <a:chExt cx="157316" cy="128558"/>
                  </a:xfrm>
                </p:grpSpPr>
                <p:sp>
                  <p:nvSpPr>
                    <p:cNvPr id="200" name="Rechthoek 254">
                      <a:extLst>
                        <a:ext uri="{FF2B5EF4-FFF2-40B4-BE49-F238E27FC236}">
                          <a16:creationId xmlns:a16="http://schemas.microsoft.com/office/drawing/2014/main" id="{E90475C8-E4C9-432A-8CA6-E367DB04A4C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1" name="Pijl: punthaak 255">
                      <a:extLst>
                        <a:ext uri="{FF2B5EF4-FFF2-40B4-BE49-F238E27FC236}">
                          <a16:creationId xmlns:a16="http://schemas.microsoft.com/office/drawing/2014/main" id="{D1B8C0C9-03DD-48F0-83E8-5A9A7A94798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4" name="Rechthoek 248">
                <a:extLst>
                  <a:ext uri="{FF2B5EF4-FFF2-40B4-BE49-F238E27FC236}">
                    <a16:creationId xmlns:a16="http://schemas.microsoft.com/office/drawing/2014/main" id="{69FCC166-7F5E-4B8A-8EB5-9EB44B063395}"/>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5" name="Rechthoek 249">
                <a:extLst>
                  <a:ext uri="{FF2B5EF4-FFF2-40B4-BE49-F238E27FC236}">
                    <a16:creationId xmlns:a16="http://schemas.microsoft.com/office/drawing/2014/main" id="{77A07774-4C2B-4B5C-84A0-BE336BDE2A10}"/>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4" name="Rechte verbindingslijn 231">
              <a:extLst>
                <a:ext uri="{FF2B5EF4-FFF2-40B4-BE49-F238E27FC236}">
                  <a16:creationId xmlns:a16="http://schemas.microsoft.com/office/drawing/2014/main" id="{2DF7E2C1-56C7-47B3-9781-8968B7507607}"/>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6" name="Ovaal 232">
              <a:extLst>
                <a:ext uri="{FF2B5EF4-FFF2-40B4-BE49-F238E27FC236}">
                  <a16:creationId xmlns:a16="http://schemas.microsoft.com/office/drawing/2014/main" id="{A4A09074-6656-46BA-8787-9995F310B81D}"/>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7" name="Ovaal 233">
              <a:extLst>
                <a:ext uri="{FF2B5EF4-FFF2-40B4-BE49-F238E27FC236}">
                  <a16:creationId xmlns:a16="http://schemas.microsoft.com/office/drawing/2014/main" id="{4B3D6167-F58A-4E0C-A12C-21B006FEE05B}"/>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0" name="Ovaal 234">
              <a:extLst>
                <a:ext uri="{FF2B5EF4-FFF2-40B4-BE49-F238E27FC236}">
                  <a16:creationId xmlns:a16="http://schemas.microsoft.com/office/drawing/2014/main" id="{12CBD8B0-1A5C-4396-B29C-3E5D58AAEC34}"/>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1" name="Ovaal 235">
              <a:extLst>
                <a:ext uri="{FF2B5EF4-FFF2-40B4-BE49-F238E27FC236}">
                  <a16:creationId xmlns:a16="http://schemas.microsoft.com/office/drawing/2014/main" id="{A908CCCD-2C3F-4E12-ADCB-4CEF2149F4DC}"/>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2" name="Rechthoek 236">
              <a:extLst>
                <a:ext uri="{FF2B5EF4-FFF2-40B4-BE49-F238E27FC236}">
                  <a16:creationId xmlns:a16="http://schemas.microsoft.com/office/drawing/2014/main" id="{E0A9EE07-4F3B-43D4-998D-75A913AA698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3" name="Rechthoek 237">
              <a:extLst>
                <a:ext uri="{FF2B5EF4-FFF2-40B4-BE49-F238E27FC236}">
                  <a16:creationId xmlns:a16="http://schemas.microsoft.com/office/drawing/2014/main" id="{661EF9F5-92BD-408E-B424-0A3A8A8CD3EB}"/>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368623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FFA2356-2961-4F99-A679-3A35717C5BE7}"/>
              </a:ext>
            </a:extLst>
          </p:cNvPr>
          <p:cNvSpPr>
            <a:spLocks noGrp="1"/>
          </p:cNvSpPr>
          <p:nvPr>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AGENDA #1</a:t>
            </a:r>
          </a:p>
        </p:txBody>
      </p:sp>
      <p:sp>
        <p:nvSpPr>
          <p:cNvPr id="87" name="Tijdelijke aanduiding voor tekst 20">
            <a:extLst>
              <a:ext uri="{FF2B5EF4-FFF2-40B4-BE49-F238E27FC236}">
                <a16:creationId xmlns:a16="http://schemas.microsoft.com/office/drawing/2014/main" id="{E0AC49C8-C235-4885-BD3C-1D2A34FDAC55}"/>
              </a:ext>
            </a:extLst>
          </p:cNvPr>
          <p:cNvSpPr>
            <a:spLocks noGrp="1"/>
          </p:cNvSpPr>
          <p:nvPr>
            <p:ph type="body" sz="quarter" idx="20" hasCustomPrompt="1"/>
          </p:nvPr>
        </p:nvSpPr>
        <p:spPr>
          <a:xfrm>
            <a:off x="354638"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179" name="Tijdelijke aanduiding voor datum 3">
            <a:extLst>
              <a:ext uri="{FF2B5EF4-FFF2-40B4-BE49-F238E27FC236}">
                <a16:creationId xmlns:a16="http://schemas.microsoft.com/office/drawing/2014/main" id="{3448A454-9AD5-4C02-9820-84742FBCA772}"/>
              </a:ext>
            </a:extLst>
          </p:cNvPr>
          <p:cNvSpPr>
            <a:spLocks noGrp="1"/>
          </p:cNvSpPr>
          <p:nvPr>
            <p:ph type="dt" sz="half" idx="2"/>
          </p:nvPr>
        </p:nvSpPr>
        <p:spPr>
          <a:xfrm rot="5400000">
            <a:off x="10978164" y="5050921"/>
            <a:ext cx="2044700" cy="180000"/>
          </a:xfrm>
          <a:prstGeom prst="rect">
            <a:avLst/>
          </a:prstGeom>
        </p:spPr>
        <p:txBody>
          <a:bodyPr vert="horz" lIns="0" tIns="0" rIns="0" bIns="0" rtlCol="0" anchor="t">
            <a:noAutofit/>
          </a:bodyPr>
          <a:lstStyle>
            <a:lvl1pPr algn="r">
              <a:defRPr sz="900">
                <a:solidFill>
                  <a:schemeClr val="tx2"/>
                </a:solidFill>
              </a:defRPr>
            </a:lvl1pPr>
          </a:lstStyle>
          <a:p>
            <a:fld id="{B9296FCC-2D96-4FF5-B2C7-7F77D620074E}" type="datetime2">
              <a:rPr lang="en-GB" noProof="0" smtClean="0"/>
              <a:t>Tuesday, 02 November 2021</a:t>
            </a:fld>
            <a:endParaRPr lang="en-GB" noProof="0"/>
          </a:p>
        </p:txBody>
      </p:sp>
      <p:sp>
        <p:nvSpPr>
          <p:cNvPr id="168" name="COVER">
            <a:extLst>
              <a:ext uri="{FF2B5EF4-FFF2-40B4-BE49-F238E27FC236}">
                <a16:creationId xmlns:a16="http://schemas.microsoft.com/office/drawing/2014/main" id="{D11D53B4-6C08-443A-9E59-5AE7B176FFDA}"/>
              </a:ext>
            </a:extLst>
          </p:cNvPr>
          <p:cNvSpPr>
            <a:spLocks noChangeAspect="1"/>
          </p:cNvSpPr>
          <p:nvPr/>
        </p:nvSpPr>
        <p:spPr>
          <a:xfrm rot="10800000">
            <a:off x="3701678" y="598604"/>
            <a:ext cx="5293136" cy="5429870"/>
          </a:xfrm>
          <a:prstGeom prst="trapezoid">
            <a:avLst>
              <a:gd name="adj" fmla="val 443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3" name="Vrije vorm: vorm 182">
            <a:extLst>
              <a:ext uri="{FF2B5EF4-FFF2-40B4-BE49-F238E27FC236}">
                <a16:creationId xmlns:a16="http://schemas.microsoft.com/office/drawing/2014/main" id="{D48AA89F-D7BB-4BF7-81BA-2F923E48C81D}"/>
              </a:ext>
            </a:extLst>
          </p:cNvPr>
          <p:cNvSpPr>
            <a:spLocks noGrp="1"/>
          </p:cNvSpPr>
          <p:nvPr userDrawn="1">
            <p:ph type="body" orient="vert" idx="1" hasCustomPrompt="1"/>
          </p:nvPr>
        </p:nvSpPr>
        <p:spPr>
          <a:xfrm>
            <a:off x="-13750" y="2210963"/>
            <a:ext cx="4573943" cy="501599"/>
          </a:xfrm>
          <a:custGeom>
            <a:avLst/>
            <a:gdLst>
              <a:gd name="connsiteX0" fmla="*/ 0 w 4573943"/>
              <a:gd name="connsiteY0" fmla="*/ 0 h 501599"/>
              <a:gd name="connsiteX1" fmla="*/ 4357257 w 4573943"/>
              <a:gd name="connsiteY1" fmla="*/ 0 h 501599"/>
              <a:gd name="connsiteX2" fmla="*/ 4573943 w 4573943"/>
              <a:gd name="connsiteY2" fmla="*/ 501599 h 501599"/>
              <a:gd name="connsiteX3" fmla="*/ 0 w 4573943"/>
              <a:gd name="connsiteY3" fmla="*/ 501599 h 501599"/>
            </a:gdLst>
            <a:ahLst/>
            <a:cxnLst>
              <a:cxn ang="0">
                <a:pos x="connsiteX0" y="connsiteY0"/>
              </a:cxn>
              <a:cxn ang="0">
                <a:pos x="connsiteX1" y="connsiteY1"/>
              </a:cxn>
              <a:cxn ang="0">
                <a:pos x="connsiteX2" y="connsiteY2"/>
              </a:cxn>
              <a:cxn ang="0">
                <a:pos x="connsiteX3" y="connsiteY3"/>
              </a:cxn>
            </a:cxnLst>
            <a:rect l="l" t="t" r="r" b="b"/>
            <a:pathLst>
              <a:path w="4573943" h="501599">
                <a:moveTo>
                  <a:pt x="0" y="0"/>
                </a:moveTo>
                <a:lnTo>
                  <a:pt x="4357257" y="0"/>
                </a:lnTo>
                <a:lnTo>
                  <a:pt x="4573943" y="501599"/>
                </a:lnTo>
                <a:lnTo>
                  <a:pt x="0" y="501599"/>
                </a:lnTo>
                <a:close/>
              </a:path>
            </a:pathLst>
          </a:custGeom>
          <a:solidFill>
            <a:schemeClr val="accent2"/>
          </a:solidFill>
        </p:spPr>
        <p:txBody>
          <a:bodyPr vert="horz" wrap="square" lIns="1260000" anchor="ctr">
            <a:noAutofit/>
          </a:bodyPr>
          <a:lstStyle>
            <a:lvl1pPr marL="0" indent="0">
              <a:buFontTx/>
              <a:buNone/>
              <a:defRPr sz="18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noProof="0"/>
              <a:t>Title #1</a:t>
            </a:r>
          </a:p>
        </p:txBody>
      </p:sp>
      <p:sp>
        <p:nvSpPr>
          <p:cNvPr id="187" name="Vrije vorm: vorm 186">
            <a:extLst>
              <a:ext uri="{FF2B5EF4-FFF2-40B4-BE49-F238E27FC236}">
                <a16:creationId xmlns:a16="http://schemas.microsoft.com/office/drawing/2014/main" id="{F31594B4-95E4-4CC0-A778-580C9FF3C2BE}"/>
              </a:ext>
            </a:extLst>
          </p:cNvPr>
          <p:cNvSpPr>
            <a:spLocks noGrp="1"/>
          </p:cNvSpPr>
          <p:nvPr>
            <p:ph type="body" orient="vert" idx="21" hasCustomPrompt="1"/>
          </p:nvPr>
        </p:nvSpPr>
        <p:spPr>
          <a:xfrm>
            <a:off x="-28266" y="2781089"/>
            <a:ext cx="4834748" cy="501599"/>
          </a:xfrm>
          <a:custGeom>
            <a:avLst/>
            <a:gdLst>
              <a:gd name="connsiteX0" fmla="*/ 0 w 4834748"/>
              <a:gd name="connsiteY0" fmla="*/ 0 h 501599"/>
              <a:gd name="connsiteX1" fmla="*/ 4618062 w 4834748"/>
              <a:gd name="connsiteY1" fmla="*/ 0 h 501599"/>
              <a:gd name="connsiteX2" fmla="*/ 4834748 w 4834748"/>
              <a:gd name="connsiteY2" fmla="*/ 501599 h 501599"/>
              <a:gd name="connsiteX3" fmla="*/ 0 w 4834748"/>
              <a:gd name="connsiteY3" fmla="*/ 501599 h 501599"/>
            </a:gdLst>
            <a:ahLst/>
            <a:cxnLst>
              <a:cxn ang="0">
                <a:pos x="connsiteX0" y="connsiteY0"/>
              </a:cxn>
              <a:cxn ang="0">
                <a:pos x="connsiteX1" y="connsiteY1"/>
              </a:cxn>
              <a:cxn ang="0">
                <a:pos x="connsiteX2" y="connsiteY2"/>
              </a:cxn>
              <a:cxn ang="0">
                <a:pos x="connsiteX3" y="connsiteY3"/>
              </a:cxn>
            </a:cxnLst>
            <a:rect l="l" t="t" r="r" b="b"/>
            <a:pathLst>
              <a:path w="4834748" h="501599">
                <a:moveTo>
                  <a:pt x="0" y="0"/>
                </a:moveTo>
                <a:lnTo>
                  <a:pt x="4618062" y="0"/>
                </a:lnTo>
                <a:lnTo>
                  <a:pt x="4834748" y="501599"/>
                </a:lnTo>
                <a:lnTo>
                  <a:pt x="0" y="501599"/>
                </a:lnTo>
                <a:close/>
              </a:path>
            </a:pathLst>
          </a:custGeom>
          <a:solidFill>
            <a:srgbClr val="407C96"/>
          </a:solidFill>
        </p:spPr>
        <p:txBody>
          <a:bodyPr vert="horz" wrap="square" lIns="1260000" anchor="ctr">
            <a:noAutofit/>
          </a:bodyPr>
          <a:lstStyle>
            <a:lvl1pPr marL="0" indent="0">
              <a:buFontTx/>
              <a:buNone/>
              <a:defRPr sz="18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noProof="0"/>
              <a:t>Title #2</a:t>
            </a:r>
          </a:p>
        </p:txBody>
      </p:sp>
      <p:sp>
        <p:nvSpPr>
          <p:cNvPr id="191" name="Vrije vorm: vorm 190">
            <a:extLst>
              <a:ext uri="{FF2B5EF4-FFF2-40B4-BE49-F238E27FC236}">
                <a16:creationId xmlns:a16="http://schemas.microsoft.com/office/drawing/2014/main" id="{EB9AAC2A-4A77-4A90-A3C3-DF086D8DC208}"/>
              </a:ext>
            </a:extLst>
          </p:cNvPr>
          <p:cNvSpPr>
            <a:spLocks noGrp="1"/>
          </p:cNvSpPr>
          <p:nvPr>
            <p:ph type="body" orient="vert" idx="22" hasCustomPrompt="1"/>
          </p:nvPr>
        </p:nvSpPr>
        <p:spPr>
          <a:xfrm>
            <a:off x="-6003" y="3351214"/>
            <a:ext cx="5058774" cy="501599"/>
          </a:xfrm>
          <a:custGeom>
            <a:avLst/>
            <a:gdLst>
              <a:gd name="connsiteX0" fmla="*/ 0 w 5058774"/>
              <a:gd name="connsiteY0" fmla="*/ 0 h 501599"/>
              <a:gd name="connsiteX1" fmla="*/ 4842088 w 5058774"/>
              <a:gd name="connsiteY1" fmla="*/ 0 h 501599"/>
              <a:gd name="connsiteX2" fmla="*/ 5058774 w 5058774"/>
              <a:gd name="connsiteY2" fmla="*/ 501599 h 501599"/>
              <a:gd name="connsiteX3" fmla="*/ 0 w 5058774"/>
              <a:gd name="connsiteY3" fmla="*/ 501599 h 501599"/>
            </a:gdLst>
            <a:ahLst/>
            <a:cxnLst>
              <a:cxn ang="0">
                <a:pos x="connsiteX0" y="connsiteY0"/>
              </a:cxn>
              <a:cxn ang="0">
                <a:pos x="connsiteX1" y="connsiteY1"/>
              </a:cxn>
              <a:cxn ang="0">
                <a:pos x="connsiteX2" y="connsiteY2"/>
              </a:cxn>
              <a:cxn ang="0">
                <a:pos x="connsiteX3" y="connsiteY3"/>
              </a:cxn>
            </a:cxnLst>
            <a:rect l="l" t="t" r="r" b="b"/>
            <a:pathLst>
              <a:path w="5058774" h="501599">
                <a:moveTo>
                  <a:pt x="0" y="0"/>
                </a:moveTo>
                <a:lnTo>
                  <a:pt x="4842088" y="0"/>
                </a:lnTo>
                <a:lnTo>
                  <a:pt x="5058774" y="501599"/>
                </a:lnTo>
                <a:lnTo>
                  <a:pt x="0" y="501599"/>
                </a:lnTo>
                <a:close/>
              </a:path>
            </a:pathLst>
          </a:custGeom>
          <a:solidFill>
            <a:srgbClr val="5987A0"/>
          </a:solidFill>
        </p:spPr>
        <p:txBody>
          <a:bodyPr vert="horz" wrap="square" lIns="1260000" anchor="ctr">
            <a:noAutofit/>
          </a:bodyPr>
          <a:lstStyle>
            <a:lvl1pPr marL="0" indent="0">
              <a:buFontTx/>
              <a:buNone/>
              <a:defRPr sz="18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noProof="0"/>
              <a:t>Title #3</a:t>
            </a:r>
          </a:p>
        </p:txBody>
      </p:sp>
      <p:sp>
        <p:nvSpPr>
          <p:cNvPr id="196" name="Vrije vorm: vorm 195">
            <a:extLst>
              <a:ext uri="{FF2B5EF4-FFF2-40B4-BE49-F238E27FC236}">
                <a16:creationId xmlns:a16="http://schemas.microsoft.com/office/drawing/2014/main" id="{15264224-E39A-48DE-97BD-2C51F92AD9A7}"/>
              </a:ext>
            </a:extLst>
          </p:cNvPr>
          <p:cNvSpPr>
            <a:spLocks noGrp="1"/>
          </p:cNvSpPr>
          <p:nvPr>
            <p:ph type="body" orient="vert" idx="23" hasCustomPrompt="1"/>
          </p:nvPr>
        </p:nvSpPr>
        <p:spPr>
          <a:xfrm>
            <a:off x="-21720" y="3921340"/>
            <a:ext cx="5320780" cy="501599"/>
          </a:xfrm>
          <a:custGeom>
            <a:avLst/>
            <a:gdLst>
              <a:gd name="connsiteX0" fmla="*/ 0 w 5320780"/>
              <a:gd name="connsiteY0" fmla="*/ 0 h 501599"/>
              <a:gd name="connsiteX1" fmla="*/ 5104094 w 5320780"/>
              <a:gd name="connsiteY1" fmla="*/ 0 h 501599"/>
              <a:gd name="connsiteX2" fmla="*/ 5320780 w 5320780"/>
              <a:gd name="connsiteY2" fmla="*/ 501599 h 501599"/>
              <a:gd name="connsiteX3" fmla="*/ 0 w 5320780"/>
              <a:gd name="connsiteY3" fmla="*/ 501599 h 501599"/>
            </a:gdLst>
            <a:ahLst/>
            <a:cxnLst>
              <a:cxn ang="0">
                <a:pos x="connsiteX0" y="connsiteY0"/>
              </a:cxn>
              <a:cxn ang="0">
                <a:pos x="connsiteX1" y="connsiteY1"/>
              </a:cxn>
              <a:cxn ang="0">
                <a:pos x="connsiteX2" y="connsiteY2"/>
              </a:cxn>
              <a:cxn ang="0">
                <a:pos x="connsiteX3" y="connsiteY3"/>
              </a:cxn>
            </a:cxnLst>
            <a:rect l="l" t="t" r="r" b="b"/>
            <a:pathLst>
              <a:path w="5320780" h="501599">
                <a:moveTo>
                  <a:pt x="0" y="0"/>
                </a:moveTo>
                <a:lnTo>
                  <a:pt x="5104094" y="0"/>
                </a:lnTo>
                <a:lnTo>
                  <a:pt x="5320780" y="501599"/>
                </a:lnTo>
                <a:lnTo>
                  <a:pt x="0" y="501599"/>
                </a:lnTo>
                <a:close/>
              </a:path>
            </a:pathLst>
          </a:custGeom>
          <a:solidFill>
            <a:srgbClr val="7297AD"/>
          </a:solidFill>
        </p:spPr>
        <p:txBody>
          <a:bodyPr vert="horz" wrap="square" lIns="1260000" anchor="ctr">
            <a:noAutofit/>
          </a:bodyPr>
          <a:lstStyle>
            <a:lvl1pPr marL="0" indent="0">
              <a:buFontTx/>
              <a:buNone/>
              <a:defRPr sz="18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noProof="0"/>
              <a:t>Title #4</a:t>
            </a:r>
          </a:p>
        </p:txBody>
      </p:sp>
      <p:sp>
        <p:nvSpPr>
          <p:cNvPr id="200" name="Vrije vorm: vorm 199">
            <a:extLst>
              <a:ext uri="{FF2B5EF4-FFF2-40B4-BE49-F238E27FC236}">
                <a16:creationId xmlns:a16="http://schemas.microsoft.com/office/drawing/2014/main" id="{81F42388-45BE-4AD4-9C15-C156B5B2D60F}"/>
              </a:ext>
            </a:extLst>
          </p:cNvPr>
          <p:cNvSpPr>
            <a:spLocks noGrp="1"/>
          </p:cNvSpPr>
          <p:nvPr>
            <p:ph type="body" orient="vert" idx="24" hasCustomPrompt="1"/>
          </p:nvPr>
        </p:nvSpPr>
        <p:spPr>
          <a:xfrm>
            <a:off x="-21721" y="4491465"/>
            <a:ext cx="5567070" cy="501599"/>
          </a:xfrm>
          <a:custGeom>
            <a:avLst/>
            <a:gdLst>
              <a:gd name="connsiteX0" fmla="*/ 0 w 5567070"/>
              <a:gd name="connsiteY0" fmla="*/ 0 h 501599"/>
              <a:gd name="connsiteX1" fmla="*/ 5350384 w 5567070"/>
              <a:gd name="connsiteY1" fmla="*/ 0 h 501599"/>
              <a:gd name="connsiteX2" fmla="*/ 5567070 w 5567070"/>
              <a:gd name="connsiteY2" fmla="*/ 501599 h 501599"/>
              <a:gd name="connsiteX3" fmla="*/ 0 w 5567070"/>
              <a:gd name="connsiteY3" fmla="*/ 501599 h 501599"/>
            </a:gdLst>
            <a:ahLst/>
            <a:cxnLst>
              <a:cxn ang="0">
                <a:pos x="connsiteX0" y="connsiteY0"/>
              </a:cxn>
              <a:cxn ang="0">
                <a:pos x="connsiteX1" y="connsiteY1"/>
              </a:cxn>
              <a:cxn ang="0">
                <a:pos x="connsiteX2" y="connsiteY2"/>
              </a:cxn>
              <a:cxn ang="0">
                <a:pos x="connsiteX3" y="connsiteY3"/>
              </a:cxn>
            </a:cxnLst>
            <a:rect l="l" t="t" r="r" b="b"/>
            <a:pathLst>
              <a:path w="5567070" h="501599">
                <a:moveTo>
                  <a:pt x="0" y="0"/>
                </a:moveTo>
                <a:lnTo>
                  <a:pt x="5350384" y="0"/>
                </a:lnTo>
                <a:lnTo>
                  <a:pt x="5567070" y="501599"/>
                </a:lnTo>
                <a:lnTo>
                  <a:pt x="0" y="501599"/>
                </a:lnTo>
                <a:close/>
              </a:path>
            </a:pathLst>
          </a:custGeom>
          <a:solidFill>
            <a:srgbClr val="94ADBF"/>
          </a:solidFill>
        </p:spPr>
        <p:txBody>
          <a:bodyPr vert="horz" wrap="square" lIns="1260000" anchor="ctr">
            <a:noAutofit/>
          </a:bodyPr>
          <a:lstStyle>
            <a:lvl1pPr marL="0" indent="0">
              <a:buFontTx/>
              <a:buNone/>
              <a:defRPr sz="18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noProof="0"/>
              <a:t>Title #5</a:t>
            </a:r>
          </a:p>
        </p:txBody>
      </p:sp>
      <p:sp>
        <p:nvSpPr>
          <p:cNvPr id="204" name="Vrije vorm: vorm 203">
            <a:extLst>
              <a:ext uri="{FF2B5EF4-FFF2-40B4-BE49-F238E27FC236}">
                <a16:creationId xmlns:a16="http://schemas.microsoft.com/office/drawing/2014/main" id="{67E9AC27-0F42-49E1-A8A3-0B323DD3E1DA}"/>
              </a:ext>
            </a:extLst>
          </p:cNvPr>
          <p:cNvSpPr>
            <a:spLocks noGrp="1"/>
          </p:cNvSpPr>
          <p:nvPr>
            <p:ph type="body" orient="vert" idx="25" hasCustomPrompt="1"/>
          </p:nvPr>
        </p:nvSpPr>
        <p:spPr>
          <a:xfrm>
            <a:off x="-19812" y="5061590"/>
            <a:ext cx="5811449" cy="501599"/>
          </a:xfrm>
          <a:custGeom>
            <a:avLst/>
            <a:gdLst>
              <a:gd name="connsiteX0" fmla="*/ 0 w 5811449"/>
              <a:gd name="connsiteY0" fmla="*/ 0 h 501599"/>
              <a:gd name="connsiteX1" fmla="*/ 5594763 w 5811449"/>
              <a:gd name="connsiteY1" fmla="*/ 0 h 501599"/>
              <a:gd name="connsiteX2" fmla="*/ 5811449 w 5811449"/>
              <a:gd name="connsiteY2" fmla="*/ 501599 h 501599"/>
              <a:gd name="connsiteX3" fmla="*/ 0 w 5811449"/>
              <a:gd name="connsiteY3" fmla="*/ 501599 h 501599"/>
            </a:gdLst>
            <a:ahLst/>
            <a:cxnLst>
              <a:cxn ang="0">
                <a:pos x="connsiteX0" y="connsiteY0"/>
              </a:cxn>
              <a:cxn ang="0">
                <a:pos x="connsiteX1" y="connsiteY1"/>
              </a:cxn>
              <a:cxn ang="0">
                <a:pos x="connsiteX2" y="connsiteY2"/>
              </a:cxn>
              <a:cxn ang="0">
                <a:pos x="connsiteX3" y="connsiteY3"/>
              </a:cxn>
            </a:cxnLst>
            <a:rect l="l" t="t" r="r" b="b"/>
            <a:pathLst>
              <a:path w="5811449" h="501599">
                <a:moveTo>
                  <a:pt x="0" y="0"/>
                </a:moveTo>
                <a:lnTo>
                  <a:pt x="5594763" y="0"/>
                </a:lnTo>
                <a:lnTo>
                  <a:pt x="5811449" y="501599"/>
                </a:lnTo>
                <a:lnTo>
                  <a:pt x="0" y="501599"/>
                </a:lnTo>
                <a:close/>
              </a:path>
            </a:pathLst>
          </a:custGeom>
          <a:solidFill>
            <a:srgbClr val="A6BBCA"/>
          </a:solidFill>
        </p:spPr>
        <p:txBody>
          <a:bodyPr vert="horz" wrap="square" lIns="1260000" anchor="ctr">
            <a:noAutofit/>
          </a:bodyPr>
          <a:lstStyle>
            <a:lvl1pPr marL="0" indent="0">
              <a:buFontTx/>
              <a:buNone/>
              <a:defRPr sz="18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noProof="0"/>
              <a:t>Title #6</a:t>
            </a:r>
          </a:p>
        </p:txBody>
      </p:sp>
      <p:sp>
        <p:nvSpPr>
          <p:cNvPr id="205" name="Vrije vorm: vorm 204">
            <a:extLst>
              <a:ext uri="{FF2B5EF4-FFF2-40B4-BE49-F238E27FC236}">
                <a16:creationId xmlns:a16="http://schemas.microsoft.com/office/drawing/2014/main" id="{FCCFD05C-B91A-4B21-9672-D8F4F0E2B129}"/>
              </a:ext>
            </a:extLst>
          </p:cNvPr>
          <p:cNvSpPr>
            <a:spLocks/>
          </p:cNvSpPr>
          <p:nvPr userDrawn="1"/>
        </p:nvSpPr>
        <p:spPr>
          <a:xfrm>
            <a:off x="10399665" y="-56272"/>
            <a:ext cx="463216" cy="330815"/>
          </a:xfrm>
          <a:custGeom>
            <a:avLst/>
            <a:gdLst>
              <a:gd name="connsiteX0" fmla="*/ 0 w 463216"/>
              <a:gd name="connsiteY0" fmla="*/ 0 h 330815"/>
              <a:gd name="connsiteX1" fmla="*/ 463216 w 463216"/>
              <a:gd name="connsiteY1" fmla="*/ 0 h 330815"/>
              <a:gd name="connsiteX2" fmla="*/ 319772 w 463216"/>
              <a:gd name="connsiteY2" fmla="*/ 330815 h 330815"/>
              <a:gd name="connsiteX3" fmla="*/ 143444 w 463216"/>
              <a:gd name="connsiteY3" fmla="*/ 330815 h 330815"/>
            </a:gdLst>
            <a:ahLst/>
            <a:cxnLst>
              <a:cxn ang="0">
                <a:pos x="connsiteX0" y="connsiteY0"/>
              </a:cxn>
              <a:cxn ang="0">
                <a:pos x="connsiteX1" y="connsiteY1"/>
              </a:cxn>
              <a:cxn ang="0">
                <a:pos x="connsiteX2" y="connsiteY2"/>
              </a:cxn>
              <a:cxn ang="0">
                <a:pos x="connsiteX3" y="connsiteY3"/>
              </a:cxn>
            </a:cxnLst>
            <a:rect l="l" t="t" r="r" b="b"/>
            <a:pathLst>
              <a:path w="463216" h="330815">
                <a:moveTo>
                  <a:pt x="0" y="0"/>
                </a:moveTo>
                <a:lnTo>
                  <a:pt x="463216" y="0"/>
                </a:lnTo>
                <a:lnTo>
                  <a:pt x="319772" y="330815"/>
                </a:lnTo>
                <a:lnTo>
                  <a:pt x="143444" y="33081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206" name="Vrije vorm: vorm 205">
            <a:extLst>
              <a:ext uri="{FF2B5EF4-FFF2-40B4-BE49-F238E27FC236}">
                <a16:creationId xmlns:a16="http://schemas.microsoft.com/office/drawing/2014/main" id="{DA560112-1A6E-4DFB-9B9B-FA5E01DA70CA}"/>
              </a:ext>
            </a:extLst>
          </p:cNvPr>
          <p:cNvSpPr>
            <a:spLocks/>
          </p:cNvSpPr>
          <p:nvPr userDrawn="1"/>
        </p:nvSpPr>
        <p:spPr>
          <a:xfrm>
            <a:off x="10725753" y="-56271"/>
            <a:ext cx="1116643" cy="999627"/>
          </a:xfrm>
          <a:custGeom>
            <a:avLst/>
            <a:gdLst>
              <a:gd name="connsiteX0" fmla="*/ 0 w 1116643"/>
              <a:gd name="connsiteY0" fmla="*/ 0 h 999627"/>
              <a:gd name="connsiteX1" fmla="*/ 1116643 w 1116643"/>
              <a:gd name="connsiteY1" fmla="*/ 0 h 999627"/>
              <a:gd name="connsiteX2" fmla="*/ 683196 w 1116643"/>
              <a:gd name="connsiteY2" fmla="*/ 999627 h 999627"/>
              <a:gd name="connsiteX3" fmla="*/ 433447 w 1116643"/>
              <a:gd name="connsiteY3" fmla="*/ 999627 h 999627"/>
            </a:gdLst>
            <a:ahLst/>
            <a:cxnLst>
              <a:cxn ang="0">
                <a:pos x="connsiteX0" y="connsiteY0"/>
              </a:cxn>
              <a:cxn ang="0">
                <a:pos x="connsiteX1" y="connsiteY1"/>
              </a:cxn>
              <a:cxn ang="0">
                <a:pos x="connsiteX2" y="connsiteY2"/>
              </a:cxn>
              <a:cxn ang="0">
                <a:pos x="connsiteX3" y="connsiteY3"/>
              </a:cxn>
            </a:cxnLst>
            <a:rect l="l" t="t" r="r" b="b"/>
            <a:pathLst>
              <a:path w="1116643" h="999627">
                <a:moveTo>
                  <a:pt x="0" y="0"/>
                </a:moveTo>
                <a:lnTo>
                  <a:pt x="1116643" y="0"/>
                </a:lnTo>
                <a:lnTo>
                  <a:pt x="683196" y="999627"/>
                </a:lnTo>
                <a:lnTo>
                  <a:pt x="433447" y="999627"/>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207" name="Vrije vorm: vorm 206">
            <a:extLst>
              <a:ext uri="{FF2B5EF4-FFF2-40B4-BE49-F238E27FC236}">
                <a16:creationId xmlns:a16="http://schemas.microsoft.com/office/drawing/2014/main" id="{E405BC33-9385-47EA-A975-5D9FF8CD0A0B}"/>
              </a:ext>
            </a:extLst>
          </p:cNvPr>
          <p:cNvSpPr>
            <a:spLocks/>
          </p:cNvSpPr>
          <p:nvPr userDrawn="1"/>
        </p:nvSpPr>
        <p:spPr>
          <a:xfrm>
            <a:off x="11378749" y="-56273"/>
            <a:ext cx="928390" cy="808250"/>
          </a:xfrm>
          <a:custGeom>
            <a:avLst/>
            <a:gdLst>
              <a:gd name="connsiteX0" fmla="*/ 0 w 928390"/>
              <a:gd name="connsiteY0" fmla="*/ 0 h 808250"/>
              <a:gd name="connsiteX1" fmla="*/ 928390 w 928390"/>
              <a:gd name="connsiteY1" fmla="*/ 0 h 808250"/>
              <a:gd name="connsiteX2" fmla="*/ 577926 w 928390"/>
              <a:gd name="connsiteY2" fmla="*/ 808250 h 808250"/>
              <a:gd name="connsiteX3" fmla="*/ 350464 w 928390"/>
              <a:gd name="connsiteY3" fmla="*/ 808250 h 808250"/>
            </a:gdLst>
            <a:ahLst/>
            <a:cxnLst>
              <a:cxn ang="0">
                <a:pos x="connsiteX0" y="connsiteY0"/>
              </a:cxn>
              <a:cxn ang="0">
                <a:pos x="connsiteX1" y="connsiteY1"/>
              </a:cxn>
              <a:cxn ang="0">
                <a:pos x="connsiteX2" y="connsiteY2"/>
              </a:cxn>
              <a:cxn ang="0">
                <a:pos x="connsiteX3" y="connsiteY3"/>
              </a:cxn>
            </a:cxnLst>
            <a:rect l="l" t="t" r="r" b="b"/>
            <a:pathLst>
              <a:path w="928390" h="808250">
                <a:moveTo>
                  <a:pt x="0" y="0"/>
                </a:moveTo>
                <a:lnTo>
                  <a:pt x="928390" y="0"/>
                </a:lnTo>
                <a:lnTo>
                  <a:pt x="577926" y="808250"/>
                </a:lnTo>
                <a:lnTo>
                  <a:pt x="350464" y="808250"/>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63" name="Text Placeholder 8">
            <a:extLst>
              <a:ext uri="{FF2B5EF4-FFF2-40B4-BE49-F238E27FC236}">
                <a16:creationId xmlns:a16="http://schemas.microsoft.com/office/drawing/2014/main" id="{9F85F915-1073-492A-A121-69454F4B5CF6}"/>
              </a:ext>
            </a:extLst>
          </p:cNvPr>
          <p:cNvSpPr>
            <a:spLocks noGrp="1"/>
          </p:cNvSpPr>
          <p:nvPr>
            <p:ph type="body" sz="quarter" idx="26"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grpSp>
        <p:nvGrpSpPr>
          <p:cNvPr id="164" name="INSTRUCTION">
            <a:extLst>
              <a:ext uri="{FF2B5EF4-FFF2-40B4-BE49-F238E27FC236}">
                <a16:creationId xmlns:a16="http://schemas.microsoft.com/office/drawing/2014/main" id="{AF197939-ABBC-49BF-B5B5-27B1D4FC18D8}"/>
              </a:ext>
            </a:extLst>
          </p:cNvPr>
          <p:cNvGrpSpPr/>
          <p:nvPr userDrawn="1"/>
        </p:nvGrpSpPr>
        <p:grpSpPr>
          <a:xfrm>
            <a:off x="-3437547" y="1434"/>
            <a:ext cx="3194765" cy="6470299"/>
            <a:chOff x="-3437547" y="1434"/>
            <a:chExt cx="3194765" cy="6470299"/>
          </a:xfrm>
        </p:grpSpPr>
        <p:cxnSp>
          <p:nvCxnSpPr>
            <p:cNvPr id="165" name="Rechte verbindingslijn 146">
              <a:extLst>
                <a:ext uri="{FF2B5EF4-FFF2-40B4-BE49-F238E27FC236}">
                  <a16:creationId xmlns:a16="http://schemas.microsoft.com/office/drawing/2014/main" id="{7E6B20AC-7193-4F92-B615-5886748AF2E9}"/>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66" name="Ovaal 221">
              <a:extLst>
                <a:ext uri="{FF2B5EF4-FFF2-40B4-BE49-F238E27FC236}">
                  <a16:creationId xmlns:a16="http://schemas.microsoft.com/office/drawing/2014/main" id="{D795AFA0-77D6-451D-A17D-FA5A9DDD3174}"/>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7" name="Ovaal 222">
              <a:extLst>
                <a:ext uri="{FF2B5EF4-FFF2-40B4-BE49-F238E27FC236}">
                  <a16:creationId xmlns:a16="http://schemas.microsoft.com/office/drawing/2014/main" id="{493E08F5-BC7C-44C0-9E76-36E2FE3669C0}"/>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9" name="Ovaal 224">
              <a:extLst>
                <a:ext uri="{FF2B5EF4-FFF2-40B4-BE49-F238E27FC236}">
                  <a16:creationId xmlns:a16="http://schemas.microsoft.com/office/drawing/2014/main" id="{ED693D5D-23BD-45F3-A994-4F7D162706B6}"/>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70" name="Ovaal 225">
              <a:extLst>
                <a:ext uri="{FF2B5EF4-FFF2-40B4-BE49-F238E27FC236}">
                  <a16:creationId xmlns:a16="http://schemas.microsoft.com/office/drawing/2014/main" id="{EF668792-43E2-46BB-B635-CC42402F5F25}"/>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71" name="Meer informatie">
              <a:extLst>
                <a:ext uri="{FF2B5EF4-FFF2-40B4-BE49-F238E27FC236}">
                  <a16:creationId xmlns:a16="http://schemas.microsoft.com/office/drawing/2014/main" id="{096526F0-C7CB-4881-9DEC-888BBB617B02}"/>
                </a:ext>
              </a:extLst>
            </p:cNvPr>
            <p:cNvGrpSpPr/>
            <p:nvPr userDrawn="1"/>
          </p:nvGrpSpPr>
          <p:grpSpPr>
            <a:xfrm>
              <a:off x="-3421298" y="5676071"/>
              <a:ext cx="3178515" cy="795662"/>
              <a:chOff x="-3741486" y="3387723"/>
              <a:chExt cx="3178515" cy="795662"/>
            </a:xfrm>
          </p:grpSpPr>
          <p:sp>
            <p:nvSpPr>
              <p:cNvPr id="246" name="Freeform 101">
                <a:extLst>
                  <a:ext uri="{FF2B5EF4-FFF2-40B4-BE49-F238E27FC236}">
                    <a16:creationId xmlns:a16="http://schemas.microsoft.com/office/drawing/2014/main" id="{63DDB333-6926-4935-AA31-1C318ABBD39F}"/>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47" name="Rechthoek 291">
                <a:extLst>
                  <a:ext uri="{FF2B5EF4-FFF2-40B4-BE49-F238E27FC236}">
                    <a16:creationId xmlns:a16="http://schemas.microsoft.com/office/drawing/2014/main" id="{3EB8CB58-F8EB-4683-A94F-74710D28AA57}"/>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48" name="Rechte verbindingslijn 292">
                <a:extLst>
                  <a:ext uri="{FF2B5EF4-FFF2-40B4-BE49-F238E27FC236}">
                    <a16:creationId xmlns:a16="http://schemas.microsoft.com/office/drawing/2014/main" id="{EA494CE6-33B4-429F-9E09-F7F5B15930D3}"/>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72" name="Rechthoek 227">
              <a:extLst>
                <a:ext uri="{FF2B5EF4-FFF2-40B4-BE49-F238E27FC236}">
                  <a16:creationId xmlns:a16="http://schemas.microsoft.com/office/drawing/2014/main" id="{1FA045BD-C2AC-49B5-B9C0-46ADC8CE180E}"/>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3" name="Ovaal 228">
              <a:extLst>
                <a:ext uri="{FF2B5EF4-FFF2-40B4-BE49-F238E27FC236}">
                  <a16:creationId xmlns:a16="http://schemas.microsoft.com/office/drawing/2014/main" id="{41447565-DD96-4B59-9D80-AD7BE897607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4" name="Rechte verbindingslijn 229">
              <a:extLst>
                <a:ext uri="{FF2B5EF4-FFF2-40B4-BE49-F238E27FC236}">
                  <a16:creationId xmlns:a16="http://schemas.microsoft.com/office/drawing/2014/main" id="{ED553BB9-6E93-4BD9-A33D-973271A006E1}"/>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5" name="Groep 230">
              <a:extLst>
                <a:ext uri="{FF2B5EF4-FFF2-40B4-BE49-F238E27FC236}">
                  <a16:creationId xmlns:a16="http://schemas.microsoft.com/office/drawing/2014/main" id="{9033A512-87AD-4E8F-A5B9-0AD4C46BB1C4}"/>
                </a:ext>
              </a:extLst>
            </p:cNvPr>
            <p:cNvGrpSpPr/>
            <p:nvPr userDrawn="1"/>
          </p:nvGrpSpPr>
          <p:grpSpPr>
            <a:xfrm>
              <a:off x="-3437547" y="349413"/>
              <a:ext cx="2933825" cy="558875"/>
              <a:chOff x="-3419346" y="368233"/>
              <a:chExt cx="3904920" cy="743862"/>
            </a:xfrm>
          </p:grpSpPr>
          <p:sp>
            <p:nvSpPr>
              <p:cNvPr id="186" name="Rechthoek 238">
                <a:extLst>
                  <a:ext uri="{FF2B5EF4-FFF2-40B4-BE49-F238E27FC236}">
                    <a16:creationId xmlns:a16="http://schemas.microsoft.com/office/drawing/2014/main" id="{6233DC9C-9705-4376-B7D5-F8A00DE0439A}"/>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8" name="Rechte verbindingslijn 239">
                <a:extLst>
                  <a:ext uri="{FF2B5EF4-FFF2-40B4-BE49-F238E27FC236}">
                    <a16:creationId xmlns:a16="http://schemas.microsoft.com/office/drawing/2014/main" id="{E797B9B8-6E47-4EB9-85B2-15FD20F10C4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240">
                <a:extLst>
                  <a:ext uri="{FF2B5EF4-FFF2-40B4-BE49-F238E27FC236}">
                    <a16:creationId xmlns:a16="http://schemas.microsoft.com/office/drawing/2014/main" id="{A88D1E39-7790-4DA2-B43A-625995100BC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0" name="Rechthoek 241">
                <a:extLst>
                  <a:ext uri="{FF2B5EF4-FFF2-40B4-BE49-F238E27FC236}">
                    <a16:creationId xmlns:a16="http://schemas.microsoft.com/office/drawing/2014/main" id="{A1419D29-3640-47BE-9C11-811D2C50FD3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92" name="Groep 242">
                <a:extLst>
                  <a:ext uri="{FF2B5EF4-FFF2-40B4-BE49-F238E27FC236}">
                    <a16:creationId xmlns:a16="http://schemas.microsoft.com/office/drawing/2014/main" id="{33DF7D32-C41B-4BB9-ACFF-FEF523A2116A}"/>
                  </a:ext>
                </a:extLst>
              </p:cNvPr>
              <p:cNvGrpSpPr/>
              <p:nvPr userDrawn="1"/>
            </p:nvGrpSpPr>
            <p:grpSpPr>
              <a:xfrm>
                <a:off x="-3002834" y="720303"/>
                <a:ext cx="182598" cy="143759"/>
                <a:chOff x="-3310843" y="700986"/>
                <a:chExt cx="182598" cy="143759"/>
              </a:xfrm>
            </p:grpSpPr>
            <p:grpSp>
              <p:nvGrpSpPr>
                <p:cNvPr id="237" name="Groep 281">
                  <a:extLst>
                    <a:ext uri="{FF2B5EF4-FFF2-40B4-BE49-F238E27FC236}">
                      <a16:creationId xmlns:a16="http://schemas.microsoft.com/office/drawing/2014/main" id="{6AB2CDAB-5583-4985-883F-B7EF8DC670BF}"/>
                    </a:ext>
                  </a:extLst>
                </p:cNvPr>
                <p:cNvGrpSpPr/>
                <p:nvPr userDrawn="1"/>
              </p:nvGrpSpPr>
              <p:grpSpPr>
                <a:xfrm>
                  <a:off x="-3310843" y="700986"/>
                  <a:ext cx="182598" cy="143759"/>
                  <a:chOff x="-3310843" y="700986"/>
                  <a:chExt cx="182598" cy="143759"/>
                </a:xfrm>
              </p:grpSpPr>
              <p:cxnSp>
                <p:nvCxnSpPr>
                  <p:cNvPr id="241" name="Rechte verbindingslijn 285">
                    <a:extLst>
                      <a:ext uri="{FF2B5EF4-FFF2-40B4-BE49-F238E27FC236}">
                        <a16:creationId xmlns:a16="http://schemas.microsoft.com/office/drawing/2014/main" id="{24E5369A-7249-4405-90C7-C723BDE531C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42" name="Rechte verbindingslijn 286">
                    <a:extLst>
                      <a:ext uri="{FF2B5EF4-FFF2-40B4-BE49-F238E27FC236}">
                        <a16:creationId xmlns:a16="http://schemas.microsoft.com/office/drawing/2014/main" id="{0EBFC732-4903-4EE2-ACFB-956296C454B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3" name="Rechte verbindingslijn 287">
                    <a:extLst>
                      <a:ext uri="{FF2B5EF4-FFF2-40B4-BE49-F238E27FC236}">
                        <a16:creationId xmlns:a16="http://schemas.microsoft.com/office/drawing/2014/main" id="{BC0792D7-9BFA-4F97-8C8C-E23523459A9C}"/>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44" name="Rechte verbindingslijn 288">
                    <a:extLst>
                      <a:ext uri="{FF2B5EF4-FFF2-40B4-BE49-F238E27FC236}">
                        <a16:creationId xmlns:a16="http://schemas.microsoft.com/office/drawing/2014/main" id="{AEA7C3C1-FCD6-400A-B2F9-A8DA004A2B6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45" name="Rechte verbindingslijn 289">
                    <a:extLst>
                      <a:ext uri="{FF2B5EF4-FFF2-40B4-BE49-F238E27FC236}">
                        <a16:creationId xmlns:a16="http://schemas.microsoft.com/office/drawing/2014/main" id="{55372A0F-176B-4234-B491-C799E75DC28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8" name="Groep 282">
                  <a:extLst>
                    <a:ext uri="{FF2B5EF4-FFF2-40B4-BE49-F238E27FC236}">
                      <a16:creationId xmlns:a16="http://schemas.microsoft.com/office/drawing/2014/main" id="{7690EF42-FFF6-41EB-8BBB-DCAA5D931300}"/>
                    </a:ext>
                  </a:extLst>
                </p:cNvPr>
                <p:cNvGrpSpPr/>
                <p:nvPr userDrawn="1"/>
              </p:nvGrpSpPr>
              <p:grpSpPr>
                <a:xfrm flipH="1">
                  <a:off x="-3310774" y="735854"/>
                  <a:ext cx="88801" cy="72568"/>
                  <a:chOff x="-2091059" y="1395403"/>
                  <a:chExt cx="157316" cy="128558"/>
                </a:xfrm>
              </p:grpSpPr>
              <p:sp>
                <p:nvSpPr>
                  <p:cNvPr id="239" name="Rechthoek 283">
                    <a:extLst>
                      <a:ext uri="{FF2B5EF4-FFF2-40B4-BE49-F238E27FC236}">
                        <a16:creationId xmlns:a16="http://schemas.microsoft.com/office/drawing/2014/main" id="{8F198AEB-4E04-4EEB-B801-ED6D5F45C07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40" name="Pijl: punthaak 284">
                    <a:extLst>
                      <a:ext uri="{FF2B5EF4-FFF2-40B4-BE49-F238E27FC236}">
                        <a16:creationId xmlns:a16="http://schemas.microsoft.com/office/drawing/2014/main" id="{BB2D2409-F514-4903-86AF-7291E593A58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93" name="Groep 243">
                <a:extLst>
                  <a:ext uri="{FF2B5EF4-FFF2-40B4-BE49-F238E27FC236}">
                    <a16:creationId xmlns:a16="http://schemas.microsoft.com/office/drawing/2014/main" id="{B69BD5C1-0C1A-4589-AC17-2EEB4307C405}"/>
                  </a:ext>
                </a:extLst>
              </p:cNvPr>
              <p:cNvGrpSpPr/>
              <p:nvPr userDrawn="1"/>
            </p:nvGrpSpPr>
            <p:grpSpPr>
              <a:xfrm>
                <a:off x="-3326107" y="720303"/>
                <a:ext cx="182598" cy="143759"/>
                <a:chOff x="-3634116" y="700986"/>
                <a:chExt cx="182598" cy="143759"/>
              </a:xfrm>
            </p:grpSpPr>
            <p:grpSp>
              <p:nvGrpSpPr>
                <p:cNvPr id="228" name="Groep 272">
                  <a:extLst>
                    <a:ext uri="{FF2B5EF4-FFF2-40B4-BE49-F238E27FC236}">
                      <a16:creationId xmlns:a16="http://schemas.microsoft.com/office/drawing/2014/main" id="{387F9668-4D07-41FE-B440-DD7EC8BE6458}"/>
                    </a:ext>
                  </a:extLst>
                </p:cNvPr>
                <p:cNvGrpSpPr/>
                <p:nvPr userDrawn="1"/>
              </p:nvGrpSpPr>
              <p:grpSpPr>
                <a:xfrm>
                  <a:off x="-3634116" y="700986"/>
                  <a:ext cx="182598" cy="143759"/>
                  <a:chOff x="-3634116" y="700986"/>
                  <a:chExt cx="182598" cy="143759"/>
                </a:xfrm>
              </p:grpSpPr>
              <p:cxnSp>
                <p:nvCxnSpPr>
                  <p:cNvPr id="232" name="Rechte verbindingslijn 276">
                    <a:extLst>
                      <a:ext uri="{FF2B5EF4-FFF2-40B4-BE49-F238E27FC236}">
                        <a16:creationId xmlns:a16="http://schemas.microsoft.com/office/drawing/2014/main" id="{4C55B813-DED6-43A4-B49C-3B4921EF4AD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3" name="Rechte verbindingslijn 277">
                    <a:extLst>
                      <a:ext uri="{FF2B5EF4-FFF2-40B4-BE49-F238E27FC236}">
                        <a16:creationId xmlns:a16="http://schemas.microsoft.com/office/drawing/2014/main" id="{54764F32-E979-4B36-BBF8-7611B3EEAE9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34" name="Rechte verbindingslijn 278">
                    <a:extLst>
                      <a:ext uri="{FF2B5EF4-FFF2-40B4-BE49-F238E27FC236}">
                        <a16:creationId xmlns:a16="http://schemas.microsoft.com/office/drawing/2014/main" id="{7213A7E7-5DD4-4F7C-B277-3551683E4E1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35" name="Rechte verbindingslijn 279">
                    <a:extLst>
                      <a:ext uri="{FF2B5EF4-FFF2-40B4-BE49-F238E27FC236}">
                        <a16:creationId xmlns:a16="http://schemas.microsoft.com/office/drawing/2014/main" id="{6AC7872B-4C84-4743-9293-4E103FC41B50}"/>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36" name="Rechte verbindingslijn 280">
                    <a:extLst>
                      <a:ext uri="{FF2B5EF4-FFF2-40B4-BE49-F238E27FC236}">
                        <a16:creationId xmlns:a16="http://schemas.microsoft.com/office/drawing/2014/main" id="{1272B0D5-5404-4C97-B8B0-EB8D83A9E48F}"/>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9" name="Groep 273">
                  <a:extLst>
                    <a:ext uri="{FF2B5EF4-FFF2-40B4-BE49-F238E27FC236}">
                      <a16:creationId xmlns:a16="http://schemas.microsoft.com/office/drawing/2014/main" id="{FA850DF1-8581-4FCC-B8C7-19BFF6F8A0F3}"/>
                    </a:ext>
                  </a:extLst>
                </p:cNvPr>
                <p:cNvGrpSpPr/>
                <p:nvPr userDrawn="1"/>
              </p:nvGrpSpPr>
              <p:grpSpPr>
                <a:xfrm>
                  <a:off x="-3634047" y="735854"/>
                  <a:ext cx="88801" cy="72568"/>
                  <a:chOff x="-2091059" y="1395403"/>
                  <a:chExt cx="157316" cy="128558"/>
                </a:xfrm>
              </p:grpSpPr>
              <p:sp>
                <p:nvSpPr>
                  <p:cNvPr id="230" name="Rechthoek 274">
                    <a:extLst>
                      <a:ext uri="{FF2B5EF4-FFF2-40B4-BE49-F238E27FC236}">
                        <a16:creationId xmlns:a16="http://schemas.microsoft.com/office/drawing/2014/main" id="{DF6A41F7-14E9-43DB-870C-6788C173073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1" name="Pijl: punthaak 275">
                    <a:extLst>
                      <a:ext uri="{FF2B5EF4-FFF2-40B4-BE49-F238E27FC236}">
                        <a16:creationId xmlns:a16="http://schemas.microsoft.com/office/drawing/2014/main" id="{CF0706B9-9312-4B8F-90C0-B6E99C7A523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94" name="Rechte verbindingslijn 244">
                <a:extLst>
                  <a:ext uri="{FF2B5EF4-FFF2-40B4-BE49-F238E27FC236}">
                    <a16:creationId xmlns:a16="http://schemas.microsoft.com/office/drawing/2014/main" id="{D7CCEAE1-9E55-4353-864D-CAA2C080A6C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5" name="Rechte verbindingslijn 245">
                <a:extLst>
                  <a:ext uri="{FF2B5EF4-FFF2-40B4-BE49-F238E27FC236}">
                    <a16:creationId xmlns:a16="http://schemas.microsoft.com/office/drawing/2014/main" id="{3D25698D-BF2C-4C91-A3F7-9B17F0686CAD}"/>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7" name="Groep 246">
                <a:extLst>
                  <a:ext uri="{FF2B5EF4-FFF2-40B4-BE49-F238E27FC236}">
                    <a16:creationId xmlns:a16="http://schemas.microsoft.com/office/drawing/2014/main" id="{9224178E-AE4C-4619-B4F6-8599C5143440}"/>
                  </a:ext>
                </a:extLst>
              </p:cNvPr>
              <p:cNvGrpSpPr/>
              <p:nvPr userDrawn="1"/>
            </p:nvGrpSpPr>
            <p:grpSpPr>
              <a:xfrm>
                <a:off x="-2425037" y="370226"/>
                <a:ext cx="357690" cy="330595"/>
                <a:chOff x="-2721817" y="347336"/>
                <a:chExt cx="432805" cy="400021"/>
              </a:xfrm>
            </p:grpSpPr>
            <p:sp>
              <p:nvSpPr>
                <p:cNvPr id="217" name="Rechthoek 261">
                  <a:extLst>
                    <a:ext uri="{FF2B5EF4-FFF2-40B4-BE49-F238E27FC236}">
                      <a16:creationId xmlns:a16="http://schemas.microsoft.com/office/drawing/2014/main" id="{6A15ADDA-5968-4CC0-9F6D-CFBD6B2C8AB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18" name="Groep 262">
                  <a:extLst>
                    <a:ext uri="{FF2B5EF4-FFF2-40B4-BE49-F238E27FC236}">
                      <a16:creationId xmlns:a16="http://schemas.microsoft.com/office/drawing/2014/main" id="{BDC34200-31AF-4273-A8BE-B5B14A510582}"/>
                    </a:ext>
                  </a:extLst>
                </p:cNvPr>
                <p:cNvGrpSpPr/>
                <p:nvPr userDrawn="1"/>
              </p:nvGrpSpPr>
              <p:grpSpPr>
                <a:xfrm>
                  <a:off x="-2652453" y="431583"/>
                  <a:ext cx="294076" cy="231526"/>
                  <a:chOff x="-3634116" y="700986"/>
                  <a:chExt cx="182598" cy="143759"/>
                </a:xfrm>
              </p:grpSpPr>
              <p:grpSp>
                <p:nvGrpSpPr>
                  <p:cNvPr id="219" name="Groep 263">
                    <a:extLst>
                      <a:ext uri="{FF2B5EF4-FFF2-40B4-BE49-F238E27FC236}">
                        <a16:creationId xmlns:a16="http://schemas.microsoft.com/office/drawing/2014/main" id="{AE7913CF-A6AE-4690-84B9-E79AC2C5ECC2}"/>
                      </a:ext>
                    </a:extLst>
                  </p:cNvPr>
                  <p:cNvGrpSpPr/>
                  <p:nvPr userDrawn="1"/>
                </p:nvGrpSpPr>
                <p:grpSpPr>
                  <a:xfrm>
                    <a:off x="-3634116" y="700986"/>
                    <a:ext cx="182598" cy="143759"/>
                    <a:chOff x="-3634116" y="700986"/>
                    <a:chExt cx="182598" cy="143759"/>
                  </a:xfrm>
                </p:grpSpPr>
                <p:cxnSp>
                  <p:nvCxnSpPr>
                    <p:cNvPr id="223" name="Rechte verbindingslijn 267">
                      <a:extLst>
                        <a:ext uri="{FF2B5EF4-FFF2-40B4-BE49-F238E27FC236}">
                          <a16:creationId xmlns:a16="http://schemas.microsoft.com/office/drawing/2014/main" id="{B8BBA027-2887-4326-8337-DB3AA924D10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24" name="Rechte verbindingslijn 268">
                      <a:extLst>
                        <a:ext uri="{FF2B5EF4-FFF2-40B4-BE49-F238E27FC236}">
                          <a16:creationId xmlns:a16="http://schemas.microsoft.com/office/drawing/2014/main" id="{7F0942DA-77F6-4FA5-864C-71770FE244D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25" name="Rechte verbindingslijn 269">
                      <a:extLst>
                        <a:ext uri="{FF2B5EF4-FFF2-40B4-BE49-F238E27FC236}">
                          <a16:creationId xmlns:a16="http://schemas.microsoft.com/office/drawing/2014/main" id="{AF5A4DEC-FFBA-43CD-917C-CA1E007FA36E}"/>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26" name="Rechte verbindingslijn 270">
                      <a:extLst>
                        <a:ext uri="{FF2B5EF4-FFF2-40B4-BE49-F238E27FC236}">
                          <a16:creationId xmlns:a16="http://schemas.microsoft.com/office/drawing/2014/main" id="{5204B9C5-E140-427C-A490-D362D7D9C0B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7" name="Rechte verbindingslijn 271">
                      <a:extLst>
                        <a:ext uri="{FF2B5EF4-FFF2-40B4-BE49-F238E27FC236}">
                          <a16:creationId xmlns:a16="http://schemas.microsoft.com/office/drawing/2014/main" id="{3DB3960C-68BC-4528-BFA1-9B46DB5BBBB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0" name="Groep 264">
                    <a:extLst>
                      <a:ext uri="{FF2B5EF4-FFF2-40B4-BE49-F238E27FC236}">
                        <a16:creationId xmlns:a16="http://schemas.microsoft.com/office/drawing/2014/main" id="{FF318C37-3D9C-4B85-BA80-64078593CFAE}"/>
                      </a:ext>
                    </a:extLst>
                  </p:cNvPr>
                  <p:cNvGrpSpPr/>
                  <p:nvPr userDrawn="1"/>
                </p:nvGrpSpPr>
                <p:grpSpPr>
                  <a:xfrm>
                    <a:off x="-3634047" y="735854"/>
                    <a:ext cx="88801" cy="72568"/>
                    <a:chOff x="-2091059" y="1395403"/>
                    <a:chExt cx="157316" cy="128558"/>
                  </a:xfrm>
                </p:grpSpPr>
                <p:sp>
                  <p:nvSpPr>
                    <p:cNvPr id="221" name="Rechthoek 265">
                      <a:extLst>
                        <a:ext uri="{FF2B5EF4-FFF2-40B4-BE49-F238E27FC236}">
                          <a16:creationId xmlns:a16="http://schemas.microsoft.com/office/drawing/2014/main" id="{E571F939-D4F9-4664-ABA3-06E3AD0D9C5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2" name="Pijl: punthaak 266">
                      <a:extLst>
                        <a:ext uri="{FF2B5EF4-FFF2-40B4-BE49-F238E27FC236}">
                          <a16:creationId xmlns:a16="http://schemas.microsoft.com/office/drawing/2014/main" id="{617A065B-2D65-49B0-BA23-F8E06EE149D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8" name="Groep 247">
                <a:extLst>
                  <a:ext uri="{FF2B5EF4-FFF2-40B4-BE49-F238E27FC236}">
                    <a16:creationId xmlns:a16="http://schemas.microsoft.com/office/drawing/2014/main" id="{48C4414A-19FA-4495-80EB-5909373D3F1A}"/>
                  </a:ext>
                </a:extLst>
              </p:cNvPr>
              <p:cNvGrpSpPr/>
              <p:nvPr userDrawn="1"/>
            </p:nvGrpSpPr>
            <p:grpSpPr>
              <a:xfrm>
                <a:off x="-2425037" y="781500"/>
                <a:ext cx="357690" cy="330595"/>
                <a:chOff x="-2721817" y="782525"/>
                <a:chExt cx="432805" cy="400021"/>
              </a:xfrm>
            </p:grpSpPr>
            <p:sp>
              <p:nvSpPr>
                <p:cNvPr id="202" name="Rechthoek 250">
                  <a:extLst>
                    <a:ext uri="{FF2B5EF4-FFF2-40B4-BE49-F238E27FC236}">
                      <a16:creationId xmlns:a16="http://schemas.microsoft.com/office/drawing/2014/main" id="{46F5FD12-62A0-4BD9-B911-949D2D1B46C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3" name="Groep 251">
                  <a:extLst>
                    <a:ext uri="{FF2B5EF4-FFF2-40B4-BE49-F238E27FC236}">
                      <a16:creationId xmlns:a16="http://schemas.microsoft.com/office/drawing/2014/main" id="{4C85CE28-3A20-417E-9C01-02B96E4ADABB}"/>
                    </a:ext>
                  </a:extLst>
                </p:cNvPr>
                <p:cNvGrpSpPr/>
                <p:nvPr userDrawn="1"/>
              </p:nvGrpSpPr>
              <p:grpSpPr>
                <a:xfrm>
                  <a:off x="-2652453" y="866772"/>
                  <a:ext cx="294076" cy="231526"/>
                  <a:chOff x="-3310843" y="700986"/>
                  <a:chExt cx="182598" cy="143759"/>
                </a:xfrm>
              </p:grpSpPr>
              <p:grpSp>
                <p:nvGrpSpPr>
                  <p:cNvPr id="208" name="Groep 252">
                    <a:extLst>
                      <a:ext uri="{FF2B5EF4-FFF2-40B4-BE49-F238E27FC236}">
                        <a16:creationId xmlns:a16="http://schemas.microsoft.com/office/drawing/2014/main" id="{D0EE3A33-F198-4DFC-B683-C81AEEF642FD}"/>
                      </a:ext>
                    </a:extLst>
                  </p:cNvPr>
                  <p:cNvGrpSpPr/>
                  <p:nvPr userDrawn="1"/>
                </p:nvGrpSpPr>
                <p:grpSpPr>
                  <a:xfrm>
                    <a:off x="-3310843" y="700986"/>
                    <a:ext cx="182598" cy="143759"/>
                    <a:chOff x="-3310843" y="700986"/>
                    <a:chExt cx="182598" cy="143759"/>
                  </a:xfrm>
                </p:grpSpPr>
                <p:cxnSp>
                  <p:nvCxnSpPr>
                    <p:cNvPr id="212" name="Rechte verbindingslijn 256">
                      <a:extLst>
                        <a:ext uri="{FF2B5EF4-FFF2-40B4-BE49-F238E27FC236}">
                          <a16:creationId xmlns:a16="http://schemas.microsoft.com/office/drawing/2014/main" id="{2EB9C0FA-E4C6-425C-A965-3E1C820E588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3" name="Rechte verbindingslijn 257">
                      <a:extLst>
                        <a:ext uri="{FF2B5EF4-FFF2-40B4-BE49-F238E27FC236}">
                          <a16:creationId xmlns:a16="http://schemas.microsoft.com/office/drawing/2014/main" id="{5D722AA1-FD4E-4148-80FB-35BE2724591A}"/>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14" name="Rechte verbindingslijn 258">
                      <a:extLst>
                        <a:ext uri="{FF2B5EF4-FFF2-40B4-BE49-F238E27FC236}">
                          <a16:creationId xmlns:a16="http://schemas.microsoft.com/office/drawing/2014/main" id="{86672414-26AC-49F4-86DD-3599DD544AF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15" name="Rechte verbindingslijn 259">
                      <a:extLst>
                        <a:ext uri="{FF2B5EF4-FFF2-40B4-BE49-F238E27FC236}">
                          <a16:creationId xmlns:a16="http://schemas.microsoft.com/office/drawing/2014/main" id="{876744A3-7517-46C5-B411-4DED72B3D39D}"/>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16" name="Rechte verbindingslijn 260">
                      <a:extLst>
                        <a:ext uri="{FF2B5EF4-FFF2-40B4-BE49-F238E27FC236}">
                          <a16:creationId xmlns:a16="http://schemas.microsoft.com/office/drawing/2014/main" id="{BC26A3D8-CE5A-4EBE-9EDA-7D23C2CEBC0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9" name="Groep 253">
                    <a:extLst>
                      <a:ext uri="{FF2B5EF4-FFF2-40B4-BE49-F238E27FC236}">
                        <a16:creationId xmlns:a16="http://schemas.microsoft.com/office/drawing/2014/main" id="{F33780B1-504E-4427-8D94-AE240D07B622}"/>
                      </a:ext>
                    </a:extLst>
                  </p:cNvPr>
                  <p:cNvGrpSpPr/>
                  <p:nvPr userDrawn="1"/>
                </p:nvGrpSpPr>
                <p:grpSpPr>
                  <a:xfrm flipH="1">
                    <a:off x="-3310774" y="735854"/>
                    <a:ext cx="88801" cy="72568"/>
                    <a:chOff x="-2091059" y="1395403"/>
                    <a:chExt cx="157316" cy="128558"/>
                  </a:xfrm>
                </p:grpSpPr>
                <p:sp>
                  <p:nvSpPr>
                    <p:cNvPr id="210" name="Rechthoek 254">
                      <a:extLst>
                        <a:ext uri="{FF2B5EF4-FFF2-40B4-BE49-F238E27FC236}">
                          <a16:creationId xmlns:a16="http://schemas.microsoft.com/office/drawing/2014/main" id="{5BF96112-842A-460B-BBE6-3014E15733D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1" name="Pijl: punthaak 255">
                      <a:extLst>
                        <a:ext uri="{FF2B5EF4-FFF2-40B4-BE49-F238E27FC236}">
                          <a16:creationId xmlns:a16="http://schemas.microsoft.com/office/drawing/2014/main" id="{6E7784E4-6A76-474C-8C02-2514AD7738C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9" name="Rechthoek 248">
                <a:extLst>
                  <a:ext uri="{FF2B5EF4-FFF2-40B4-BE49-F238E27FC236}">
                    <a16:creationId xmlns:a16="http://schemas.microsoft.com/office/drawing/2014/main" id="{45C70738-CFC8-4C62-8F09-C5261122D47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201" name="Rechthoek 249">
                <a:extLst>
                  <a:ext uri="{FF2B5EF4-FFF2-40B4-BE49-F238E27FC236}">
                    <a16:creationId xmlns:a16="http://schemas.microsoft.com/office/drawing/2014/main" id="{3815C46F-AA3D-4DAB-86E0-697EED1511A2}"/>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6" name="Rechte verbindingslijn 231">
              <a:extLst>
                <a:ext uri="{FF2B5EF4-FFF2-40B4-BE49-F238E27FC236}">
                  <a16:creationId xmlns:a16="http://schemas.microsoft.com/office/drawing/2014/main" id="{3A882D7A-0CEB-4189-A8E7-352A018511B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8" name="Ovaal 232">
              <a:extLst>
                <a:ext uri="{FF2B5EF4-FFF2-40B4-BE49-F238E27FC236}">
                  <a16:creationId xmlns:a16="http://schemas.microsoft.com/office/drawing/2014/main" id="{F0447803-CABA-40E0-8D52-32FDFAF06C03}"/>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0" name="Ovaal 233">
              <a:extLst>
                <a:ext uri="{FF2B5EF4-FFF2-40B4-BE49-F238E27FC236}">
                  <a16:creationId xmlns:a16="http://schemas.microsoft.com/office/drawing/2014/main" id="{033D1156-5E72-4B93-A43A-8D986446ECE6}"/>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1" name="Ovaal 234">
              <a:extLst>
                <a:ext uri="{FF2B5EF4-FFF2-40B4-BE49-F238E27FC236}">
                  <a16:creationId xmlns:a16="http://schemas.microsoft.com/office/drawing/2014/main" id="{314CC72A-AC9A-4A4E-A2A4-A898B1BE50CE}"/>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2" name="Ovaal 235">
              <a:extLst>
                <a:ext uri="{FF2B5EF4-FFF2-40B4-BE49-F238E27FC236}">
                  <a16:creationId xmlns:a16="http://schemas.microsoft.com/office/drawing/2014/main" id="{051310DC-4E22-4134-897D-741C01BC01C2}"/>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4" name="Rechthoek 236">
              <a:extLst>
                <a:ext uri="{FF2B5EF4-FFF2-40B4-BE49-F238E27FC236}">
                  <a16:creationId xmlns:a16="http://schemas.microsoft.com/office/drawing/2014/main" id="{C0211AEF-AC02-4B20-BAE5-81972A26E16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5" name="Rechthoek 237">
              <a:extLst>
                <a:ext uri="{FF2B5EF4-FFF2-40B4-BE49-F238E27FC236}">
                  <a16:creationId xmlns:a16="http://schemas.microsoft.com/office/drawing/2014/main" id="{83F7A21A-1D60-4F1C-9367-898D0040A02C}"/>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264207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FFA2356-2961-4F99-A679-3A35717C5BE7}"/>
              </a:ext>
            </a:extLst>
          </p:cNvPr>
          <p:cNvSpPr>
            <a:spLocks noGrp="1"/>
          </p:cNvSpPr>
          <p:nvPr userDrawn="1">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userDrawn="1">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AGENDA #2</a:t>
            </a:r>
          </a:p>
        </p:txBody>
      </p:sp>
      <p:sp>
        <p:nvSpPr>
          <p:cNvPr id="87" name="Tijdelijke aanduiding voor tekst 20">
            <a:extLst>
              <a:ext uri="{FF2B5EF4-FFF2-40B4-BE49-F238E27FC236}">
                <a16:creationId xmlns:a16="http://schemas.microsoft.com/office/drawing/2014/main" id="{E0AC49C8-C235-4885-BD3C-1D2A34FDAC55}"/>
              </a:ext>
            </a:extLst>
          </p:cNvPr>
          <p:cNvSpPr>
            <a:spLocks noGrp="1"/>
          </p:cNvSpPr>
          <p:nvPr userDrawn="1">
            <p:ph type="body" sz="quarter" idx="20" hasCustomPrompt="1"/>
          </p:nvPr>
        </p:nvSpPr>
        <p:spPr>
          <a:xfrm>
            <a:off x="354638"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179" name="Tijdelijke aanduiding voor datum 3">
            <a:extLst>
              <a:ext uri="{FF2B5EF4-FFF2-40B4-BE49-F238E27FC236}">
                <a16:creationId xmlns:a16="http://schemas.microsoft.com/office/drawing/2014/main" id="{3448A454-9AD5-4C02-9820-84742FBCA772}"/>
              </a:ext>
            </a:extLst>
          </p:cNvPr>
          <p:cNvSpPr>
            <a:spLocks noGrp="1"/>
          </p:cNvSpPr>
          <p:nvPr userDrawn="1">
            <p:ph type="dt" sz="half" idx="2"/>
          </p:nvPr>
        </p:nvSpPr>
        <p:spPr>
          <a:xfrm rot="5400000">
            <a:off x="10978164" y="5050921"/>
            <a:ext cx="2044700" cy="180000"/>
          </a:xfrm>
          <a:prstGeom prst="rect">
            <a:avLst/>
          </a:prstGeom>
        </p:spPr>
        <p:txBody>
          <a:bodyPr vert="horz" lIns="0" tIns="0" rIns="0" bIns="0" rtlCol="0" anchor="t">
            <a:noAutofit/>
          </a:bodyPr>
          <a:lstStyle>
            <a:lvl1pPr algn="r">
              <a:defRPr sz="900">
                <a:solidFill>
                  <a:schemeClr val="tx2"/>
                </a:solidFill>
              </a:defRPr>
            </a:lvl1pPr>
          </a:lstStyle>
          <a:p>
            <a:fld id="{41018695-A8DD-485A-9A4C-37BB179759A1}" type="datetime2">
              <a:rPr lang="en-GB" noProof="0" smtClean="0"/>
              <a:t>Tuesday, 02 November 2021</a:t>
            </a:fld>
            <a:endParaRPr lang="en-GB" noProof="0"/>
          </a:p>
        </p:txBody>
      </p:sp>
      <p:sp>
        <p:nvSpPr>
          <p:cNvPr id="205" name="Vrije vorm: vorm 204">
            <a:extLst>
              <a:ext uri="{FF2B5EF4-FFF2-40B4-BE49-F238E27FC236}">
                <a16:creationId xmlns:a16="http://schemas.microsoft.com/office/drawing/2014/main" id="{FCCFD05C-B91A-4B21-9672-D8F4F0E2B129}"/>
              </a:ext>
            </a:extLst>
          </p:cNvPr>
          <p:cNvSpPr>
            <a:spLocks/>
          </p:cNvSpPr>
          <p:nvPr userDrawn="1"/>
        </p:nvSpPr>
        <p:spPr>
          <a:xfrm>
            <a:off x="10399665" y="-56272"/>
            <a:ext cx="463216" cy="330815"/>
          </a:xfrm>
          <a:custGeom>
            <a:avLst/>
            <a:gdLst>
              <a:gd name="connsiteX0" fmla="*/ 0 w 463216"/>
              <a:gd name="connsiteY0" fmla="*/ 0 h 330815"/>
              <a:gd name="connsiteX1" fmla="*/ 463216 w 463216"/>
              <a:gd name="connsiteY1" fmla="*/ 0 h 330815"/>
              <a:gd name="connsiteX2" fmla="*/ 319772 w 463216"/>
              <a:gd name="connsiteY2" fmla="*/ 330815 h 330815"/>
              <a:gd name="connsiteX3" fmla="*/ 143444 w 463216"/>
              <a:gd name="connsiteY3" fmla="*/ 330815 h 330815"/>
            </a:gdLst>
            <a:ahLst/>
            <a:cxnLst>
              <a:cxn ang="0">
                <a:pos x="connsiteX0" y="connsiteY0"/>
              </a:cxn>
              <a:cxn ang="0">
                <a:pos x="connsiteX1" y="connsiteY1"/>
              </a:cxn>
              <a:cxn ang="0">
                <a:pos x="connsiteX2" y="connsiteY2"/>
              </a:cxn>
              <a:cxn ang="0">
                <a:pos x="connsiteX3" y="connsiteY3"/>
              </a:cxn>
            </a:cxnLst>
            <a:rect l="l" t="t" r="r" b="b"/>
            <a:pathLst>
              <a:path w="463216" h="330815">
                <a:moveTo>
                  <a:pt x="0" y="0"/>
                </a:moveTo>
                <a:lnTo>
                  <a:pt x="463216" y="0"/>
                </a:lnTo>
                <a:lnTo>
                  <a:pt x="319772" y="330815"/>
                </a:lnTo>
                <a:lnTo>
                  <a:pt x="143444" y="33081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206" name="Vrije vorm: vorm 205">
            <a:extLst>
              <a:ext uri="{FF2B5EF4-FFF2-40B4-BE49-F238E27FC236}">
                <a16:creationId xmlns:a16="http://schemas.microsoft.com/office/drawing/2014/main" id="{DA560112-1A6E-4DFB-9B9B-FA5E01DA70CA}"/>
              </a:ext>
            </a:extLst>
          </p:cNvPr>
          <p:cNvSpPr>
            <a:spLocks/>
          </p:cNvSpPr>
          <p:nvPr userDrawn="1"/>
        </p:nvSpPr>
        <p:spPr>
          <a:xfrm>
            <a:off x="10725753" y="-56271"/>
            <a:ext cx="1116643" cy="999627"/>
          </a:xfrm>
          <a:custGeom>
            <a:avLst/>
            <a:gdLst>
              <a:gd name="connsiteX0" fmla="*/ 0 w 1116643"/>
              <a:gd name="connsiteY0" fmla="*/ 0 h 999627"/>
              <a:gd name="connsiteX1" fmla="*/ 1116643 w 1116643"/>
              <a:gd name="connsiteY1" fmla="*/ 0 h 999627"/>
              <a:gd name="connsiteX2" fmla="*/ 683196 w 1116643"/>
              <a:gd name="connsiteY2" fmla="*/ 999627 h 999627"/>
              <a:gd name="connsiteX3" fmla="*/ 433447 w 1116643"/>
              <a:gd name="connsiteY3" fmla="*/ 999627 h 999627"/>
            </a:gdLst>
            <a:ahLst/>
            <a:cxnLst>
              <a:cxn ang="0">
                <a:pos x="connsiteX0" y="connsiteY0"/>
              </a:cxn>
              <a:cxn ang="0">
                <a:pos x="connsiteX1" y="connsiteY1"/>
              </a:cxn>
              <a:cxn ang="0">
                <a:pos x="connsiteX2" y="connsiteY2"/>
              </a:cxn>
              <a:cxn ang="0">
                <a:pos x="connsiteX3" y="connsiteY3"/>
              </a:cxn>
            </a:cxnLst>
            <a:rect l="l" t="t" r="r" b="b"/>
            <a:pathLst>
              <a:path w="1116643" h="999627">
                <a:moveTo>
                  <a:pt x="0" y="0"/>
                </a:moveTo>
                <a:lnTo>
                  <a:pt x="1116643" y="0"/>
                </a:lnTo>
                <a:lnTo>
                  <a:pt x="683196" y="999627"/>
                </a:lnTo>
                <a:lnTo>
                  <a:pt x="433447" y="999627"/>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207" name="Vrije vorm: vorm 206">
            <a:extLst>
              <a:ext uri="{FF2B5EF4-FFF2-40B4-BE49-F238E27FC236}">
                <a16:creationId xmlns:a16="http://schemas.microsoft.com/office/drawing/2014/main" id="{E405BC33-9385-47EA-A975-5D9FF8CD0A0B}"/>
              </a:ext>
            </a:extLst>
          </p:cNvPr>
          <p:cNvSpPr>
            <a:spLocks/>
          </p:cNvSpPr>
          <p:nvPr userDrawn="1"/>
        </p:nvSpPr>
        <p:spPr>
          <a:xfrm>
            <a:off x="11378749" y="-56273"/>
            <a:ext cx="928390" cy="808250"/>
          </a:xfrm>
          <a:custGeom>
            <a:avLst/>
            <a:gdLst>
              <a:gd name="connsiteX0" fmla="*/ 0 w 928390"/>
              <a:gd name="connsiteY0" fmla="*/ 0 h 808250"/>
              <a:gd name="connsiteX1" fmla="*/ 928390 w 928390"/>
              <a:gd name="connsiteY1" fmla="*/ 0 h 808250"/>
              <a:gd name="connsiteX2" fmla="*/ 577926 w 928390"/>
              <a:gd name="connsiteY2" fmla="*/ 808250 h 808250"/>
              <a:gd name="connsiteX3" fmla="*/ 350464 w 928390"/>
              <a:gd name="connsiteY3" fmla="*/ 808250 h 808250"/>
            </a:gdLst>
            <a:ahLst/>
            <a:cxnLst>
              <a:cxn ang="0">
                <a:pos x="connsiteX0" y="connsiteY0"/>
              </a:cxn>
              <a:cxn ang="0">
                <a:pos x="connsiteX1" y="connsiteY1"/>
              </a:cxn>
              <a:cxn ang="0">
                <a:pos x="connsiteX2" y="connsiteY2"/>
              </a:cxn>
              <a:cxn ang="0">
                <a:pos x="connsiteX3" y="connsiteY3"/>
              </a:cxn>
            </a:cxnLst>
            <a:rect l="l" t="t" r="r" b="b"/>
            <a:pathLst>
              <a:path w="928390" h="808250">
                <a:moveTo>
                  <a:pt x="0" y="0"/>
                </a:moveTo>
                <a:lnTo>
                  <a:pt x="928390" y="0"/>
                </a:lnTo>
                <a:lnTo>
                  <a:pt x="577926" y="808250"/>
                </a:lnTo>
                <a:lnTo>
                  <a:pt x="350464" y="808250"/>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85" name="Vrije vorm: vorm 184">
            <a:extLst>
              <a:ext uri="{FF2B5EF4-FFF2-40B4-BE49-F238E27FC236}">
                <a16:creationId xmlns:a16="http://schemas.microsoft.com/office/drawing/2014/main" id="{4D363BA8-51D3-417A-99A2-5D199FDD31D6}"/>
              </a:ext>
            </a:extLst>
          </p:cNvPr>
          <p:cNvSpPr>
            <a:spLocks noGrp="1"/>
          </p:cNvSpPr>
          <p:nvPr userDrawn="1">
            <p:ph type="body" orient="vert" idx="1" hasCustomPrompt="1"/>
          </p:nvPr>
        </p:nvSpPr>
        <p:spPr>
          <a:xfrm>
            <a:off x="-34476" y="2300007"/>
            <a:ext cx="4915882" cy="1018805"/>
          </a:xfrm>
          <a:custGeom>
            <a:avLst/>
            <a:gdLst>
              <a:gd name="connsiteX0" fmla="*/ 0 w 4915882"/>
              <a:gd name="connsiteY0" fmla="*/ 0 h 1018805"/>
              <a:gd name="connsiteX1" fmla="*/ 4475767 w 4915882"/>
              <a:gd name="connsiteY1" fmla="*/ 0 h 1018805"/>
              <a:gd name="connsiteX2" fmla="*/ 4915882 w 4915882"/>
              <a:gd name="connsiteY2" fmla="*/ 1018805 h 1018805"/>
              <a:gd name="connsiteX3" fmla="*/ 0 w 4915882"/>
              <a:gd name="connsiteY3" fmla="*/ 1018805 h 1018805"/>
            </a:gdLst>
            <a:ahLst/>
            <a:cxnLst>
              <a:cxn ang="0">
                <a:pos x="connsiteX0" y="connsiteY0"/>
              </a:cxn>
              <a:cxn ang="0">
                <a:pos x="connsiteX1" y="connsiteY1"/>
              </a:cxn>
              <a:cxn ang="0">
                <a:pos x="connsiteX2" y="connsiteY2"/>
              </a:cxn>
              <a:cxn ang="0">
                <a:pos x="connsiteX3" y="connsiteY3"/>
              </a:cxn>
            </a:cxnLst>
            <a:rect l="l" t="t" r="r" b="b"/>
            <a:pathLst>
              <a:path w="4915882" h="1018805">
                <a:moveTo>
                  <a:pt x="0" y="0"/>
                </a:moveTo>
                <a:lnTo>
                  <a:pt x="4475767" y="0"/>
                </a:lnTo>
                <a:lnTo>
                  <a:pt x="4915882" y="1018805"/>
                </a:lnTo>
                <a:lnTo>
                  <a:pt x="0" y="1018805"/>
                </a:lnTo>
                <a:close/>
              </a:path>
            </a:pathLst>
          </a:custGeom>
          <a:solidFill>
            <a:schemeClr val="accent2"/>
          </a:solidFill>
        </p:spPr>
        <p:txBody>
          <a:bodyPr vert="horz" wrap="square" lIns="1260000" anchor="ctr">
            <a:noAutofit/>
          </a:bodyPr>
          <a:lstStyle>
            <a:lvl1pPr marL="0" indent="0">
              <a:buFontTx/>
              <a:buNone/>
              <a:defRPr sz="18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noProof="0"/>
              <a:t>Title #1</a:t>
            </a:r>
          </a:p>
        </p:txBody>
      </p:sp>
      <p:sp>
        <p:nvSpPr>
          <p:cNvPr id="192" name="Vrije vorm: vorm 191">
            <a:extLst>
              <a:ext uri="{FF2B5EF4-FFF2-40B4-BE49-F238E27FC236}">
                <a16:creationId xmlns:a16="http://schemas.microsoft.com/office/drawing/2014/main" id="{24B982D4-39C0-44A5-BB01-47C3DDEC2371}"/>
              </a:ext>
            </a:extLst>
          </p:cNvPr>
          <p:cNvSpPr>
            <a:spLocks noGrp="1"/>
          </p:cNvSpPr>
          <p:nvPr>
            <p:ph type="body" orient="vert" idx="21" hasCustomPrompt="1"/>
          </p:nvPr>
        </p:nvSpPr>
        <p:spPr>
          <a:xfrm>
            <a:off x="-19265" y="3382261"/>
            <a:ext cx="5368194" cy="1018805"/>
          </a:xfrm>
          <a:custGeom>
            <a:avLst/>
            <a:gdLst>
              <a:gd name="connsiteX0" fmla="*/ 0 w 5368194"/>
              <a:gd name="connsiteY0" fmla="*/ 0 h 1018805"/>
              <a:gd name="connsiteX1" fmla="*/ 4928080 w 5368194"/>
              <a:gd name="connsiteY1" fmla="*/ 0 h 1018805"/>
              <a:gd name="connsiteX2" fmla="*/ 5368194 w 5368194"/>
              <a:gd name="connsiteY2" fmla="*/ 1018805 h 1018805"/>
              <a:gd name="connsiteX3" fmla="*/ 0 w 5368194"/>
              <a:gd name="connsiteY3" fmla="*/ 1018805 h 1018805"/>
            </a:gdLst>
            <a:ahLst/>
            <a:cxnLst>
              <a:cxn ang="0">
                <a:pos x="connsiteX0" y="connsiteY0"/>
              </a:cxn>
              <a:cxn ang="0">
                <a:pos x="connsiteX1" y="connsiteY1"/>
              </a:cxn>
              <a:cxn ang="0">
                <a:pos x="connsiteX2" y="connsiteY2"/>
              </a:cxn>
              <a:cxn ang="0">
                <a:pos x="connsiteX3" y="connsiteY3"/>
              </a:cxn>
            </a:cxnLst>
            <a:rect l="l" t="t" r="r" b="b"/>
            <a:pathLst>
              <a:path w="5368194" h="1018805">
                <a:moveTo>
                  <a:pt x="0" y="0"/>
                </a:moveTo>
                <a:lnTo>
                  <a:pt x="4928080" y="0"/>
                </a:lnTo>
                <a:lnTo>
                  <a:pt x="5368194" y="1018805"/>
                </a:lnTo>
                <a:lnTo>
                  <a:pt x="0" y="1018805"/>
                </a:lnTo>
                <a:close/>
              </a:path>
            </a:pathLst>
          </a:custGeom>
          <a:solidFill>
            <a:srgbClr val="407C96"/>
          </a:solidFill>
        </p:spPr>
        <p:txBody>
          <a:bodyPr vert="horz" wrap="square" lIns="1260000" anchor="ctr">
            <a:noAutofit/>
          </a:bodyPr>
          <a:lstStyle>
            <a:lvl1pPr marL="0" indent="0">
              <a:buFontTx/>
              <a:buNone/>
              <a:defRPr sz="18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noProof="0"/>
              <a:t>Title #2</a:t>
            </a:r>
          </a:p>
        </p:txBody>
      </p:sp>
      <p:sp>
        <p:nvSpPr>
          <p:cNvPr id="197" name="Vrije vorm: vorm 196">
            <a:extLst>
              <a:ext uri="{FF2B5EF4-FFF2-40B4-BE49-F238E27FC236}">
                <a16:creationId xmlns:a16="http://schemas.microsoft.com/office/drawing/2014/main" id="{73B5A345-8B73-44B0-AD0A-4882E9F6EB13}"/>
              </a:ext>
            </a:extLst>
          </p:cNvPr>
          <p:cNvSpPr>
            <a:spLocks noGrp="1"/>
          </p:cNvSpPr>
          <p:nvPr>
            <p:ph type="body" orient="vert" idx="22" hasCustomPrompt="1"/>
          </p:nvPr>
        </p:nvSpPr>
        <p:spPr>
          <a:xfrm>
            <a:off x="-34475" y="4464515"/>
            <a:ext cx="5850929" cy="1018805"/>
          </a:xfrm>
          <a:custGeom>
            <a:avLst/>
            <a:gdLst>
              <a:gd name="connsiteX0" fmla="*/ 0 w 5850929"/>
              <a:gd name="connsiteY0" fmla="*/ 0 h 1018805"/>
              <a:gd name="connsiteX1" fmla="*/ 5410815 w 5850929"/>
              <a:gd name="connsiteY1" fmla="*/ 0 h 1018805"/>
              <a:gd name="connsiteX2" fmla="*/ 5850929 w 5850929"/>
              <a:gd name="connsiteY2" fmla="*/ 1018805 h 1018805"/>
              <a:gd name="connsiteX3" fmla="*/ 0 w 5850929"/>
              <a:gd name="connsiteY3" fmla="*/ 1018805 h 1018805"/>
            </a:gdLst>
            <a:ahLst/>
            <a:cxnLst>
              <a:cxn ang="0">
                <a:pos x="connsiteX0" y="connsiteY0"/>
              </a:cxn>
              <a:cxn ang="0">
                <a:pos x="connsiteX1" y="connsiteY1"/>
              </a:cxn>
              <a:cxn ang="0">
                <a:pos x="connsiteX2" y="connsiteY2"/>
              </a:cxn>
              <a:cxn ang="0">
                <a:pos x="connsiteX3" y="connsiteY3"/>
              </a:cxn>
            </a:cxnLst>
            <a:rect l="l" t="t" r="r" b="b"/>
            <a:pathLst>
              <a:path w="5850929" h="1018805">
                <a:moveTo>
                  <a:pt x="0" y="0"/>
                </a:moveTo>
                <a:lnTo>
                  <a:pt x="5410815" y="0"/>
                </a:lnTo>
                <a:lnTo>
                  <a:pt x="5850929" y="1018805"/>
                </a:lnTo>
                <a:lnTo>
                  <a:pt x="0" y="1018805"/>
                </a:lnTo>
                <a:close/>
              </a:path>
            </a:pathLst>
          </a:custGeom>
          <a:solidFill>
            <a:srgbClr val="5987A0"/>
          </a:solidFill>
        </p:spPr>
        <p:txBody>
          <a:bodyPr vert="horz" wrap="square" lIns="1260000" anchor="ctr">
            <a:noAutofit/>
          </a:bodyPr>
          <a:lstStyle>
            <a:lvl1pPr marL="0" indent="0">
              <a:buFontTx/>
              <a:buNone/>
              <a:defRPr sz="18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noProof="0"/>
              <a:t>Title #3</a:t>
            </a:r>
          </a:p>
        </p:txBody>
      </p:sp>
      <p:sp>
        <p:nvSpPr>
          <p:cNvPr id="88" name="Text Placeholder 8">
            <a:extLst>
              <a:ext uri="{FF2B5EF4-FFF2-40B4-BE49-F238E27FC236}">
                <a16:creationId xmlns:a16="http://schemas.microsoft.com/office/drawing/2014/main" id="{41B80AF5-D126-41DD-9CFD-864B581EF569}"/>
              </a:ext>
            </a:extLst>
          </p:cNvPr>
          <p:cNvSpPr>
            <a:spLocks noGrp="1"/>
          </p:cNvSpPr>
          <p:nvPr>
            <p:ph type="body" sz="quarter" idx="23"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grpSp>
        <p:nvGrpSpPr>
          <p:cNvPr id="89" name="INSTRUCTION">
            <a:extLst>
              <a:ext uri="{FF2B5EF4-FFF2-40B4-BE49-F238E27FC236}">
                <a16:creationId xmlns:a16="http://schemas.microsoft.com/office/drawing/2014/main" id="{6D4D09BF-1B92-477A-BC6E-2186AC44863B}"/>
              </a:ext>
            </a:extLst>
          </p:cNvPr>
          <p:cNvGrpSpPr/>
          <p:nvPr userDrawn="1"/>
        </p:nvGrpSpPr>
        <p:grpSpPr>
          <a:xfrm>
            <a:off x="-3437547" y="1434"/>
            <a:ext cx="3194765" cy="6470299"/>
            <a:chOff x="-3437547" y="1434"/>
            <a:chExt cx="3194765" cy="6470299"/>
          </a:xfrm>
        </p:grpSpPr>
        <p:cxnSp>
          <p:nvCxnSpPr>
            <p:cNvPr id="163" name="Rechte verbindingslijn 146">
              <a:extLst>
                <a:ext uri="{FF2B5EF4-FFF2-40B4-BE49-F238E27FC236}">
                  <a16:creationId xmlns:a16="http://schemas.microsoft.com/office/drawing/2014/main" id="{0E56C5C6-D0FC-4679-8F48-D158CA716EE0}"/>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64" name="Ovaal 221">
              <a:extLst>
                <a:ext uri="{FF2B5EF4-FFF2-40B4-BE49-F238E27FC236}">
                  <a16:creationId xmlns:a16="http://schemas.microsoft.com/office/drawing/2014/main" id="{33B35D19-9272-4415-8B9D-171FE21DFED8}"/>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5" name="Ovaal 222">
              <a:extLst>
                <a:ext uri="{FF2B5EF4-FFF2-40B4-BE49-F238E27FC236}">
                  <a16:creationId xmlns:a16="http://schemas.microsoft.com/office/drawing/2014/main" id="{969F44E4-41E4-4C76-B864-1541217F852A}"/>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6" name="Ovaal 224">
              <a:extLst>
                <a:ext uri="{FF2B5EF4-FFF2-40B4-BE49-F238E27FC236}">
                  <a16:creationId xmlns:a16="http://schemas.microsoft.com/office/drawing/2014/main" id="{C421B84F-13EC-4720-A049-85932D43573A}"/>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67" name="Ovaal 225">
              <a:extLst>
                <a:ext uri="{FF2B5EF4-FFF2-40B4-BE49-F238E27FC236}">
                  <a16:creationId xmlns:a16="http://schemas.microsoft.com/office/drawing/2014/main" id="{9F4878D7-6416-4EC4-89D5-B6CE2750AEB3}"/>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68" name="Meer informatie">
              <a:extLst>
                <a:ext uri="{FF2B5EF4-FFF2-40B4-BE49-F238E27FC236}">
                  <a16:creationId xmlns:a16="http://schemas.microsoft.com/office/drawing/2014/main" id="{67E52115-4F64-448B-A268-D8C68CEDD8B8}"/>
                </a:ext>
              </a:extLst>
            </p:cNvPr>
            <p:cNvGrpSpPr/>
            <p:nvPr userDrawn="1"/>
          </p:nvGrpSpPr>
          <p:grpSpPr>
            <a:xfrm>
              <a:off x="-3421298" y="5676071"/>
              <a:ext cx="3178515" cy="795662"/>
              <a:chOff x="-3741486" y="3387723"/>
              <a:chExt cx="3178515" cy="795662"/>
            </a:xfrm>
          </p:grpSpPr>
          <p:sp>
            <p:nvSpPr>
              <p:cNvPr id="240" name="Freeform 101">
                <a:extLst>
                  <a:ext uri="{FF2B5EF4-FFF2-40B4-BE49-F238E27FC236}">
                    <a16:creationId xmlns:a16="http://schemas.microsoft.com/office/drawing/2014/main" id="{674FACA4-0B99-468B-A3F3-FE78075FC3E2}"/>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41" name="Rechthoek 291">
                <a:extLst>
                  <a:ext uri="{FF2B5EF4-FFF2-40B4-BE49-F238E27FC236}">
                    <a16:creationId xmlns:a16="http://schemas.microsoft.com/office/drawing/2014/main" id="{550A9720-12D0-4C48-BA38-AA40DCD14AC6}"/>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42" name="Rechte verbindingslijn 292">
                <a:extLst>
                  <a:ext uri="{FF2B5EF4-FFF2-40B4-BE49-F238E27FC236}">
                    <a16:creationId xmlns:a16="http://schemas.microsoft.com/office/drawing/2014/main" id="{06D5FEC2-2A2B-458B-A442-4F23FE411B3E}"/>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69" name="Rechthoek 227">
              <a:extLst>
                <a:ext uri="{FF2B5EF4-FFF2-40B4-BE49-F238E27FC236}">
                  <a16:creationId xmlns:a16="http://schemas.microsoft.com/office/drawing/2014/main" id="{E449D571-95BE-4B55-8AF1-A47DB75FC1E9}"/>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0" name="Ovaal 228">
              <a:extLst>
                <a:ext uri="{FF2B5EF4-FFF2-40B4-BE49-F238E27FC236}">
                  <a16:creationId xmlns:a16="http://schemas.microsoft.com/office/drawing/2014/main" id="{73C66A45-32CC-476B-9A3E-00A2CF00CF8F}"/>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1" name="Rechte verbindingslijn 229">
              <a:extLst>
                <a:ext uri="{FF2B5EF4-FFF2-40B4-BE49-F238E27FC236}">
                  <a16:creationId xmlns:a16="http://schemas.microsoft.com/office/drawing/2014/main" id="{E4A56CE0-FDCC-4132-8413-6DE935C0AE17}"/>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2" name="Groep 230">
              <a:extLst>
                <a:ext uri="{FF2B5EF4-FFF2-40B4-BE49-F238E27FC236}">
                  <a16:creationId xmlns:a16="http://schemas.microsoft.com/office/drawing/2014/main" id="{6A53C3F8-CD17-48B1-A5C4-798B407E9A0F}"/>
                </a:ext>
              </a:extLst>
            </p:cNvPr>
            <p:cNvGrpSpPr/>
            <p:nvPr userDrawn="1"/>
          </p:nvGrpSpPr>
          <p:grpSpPr>
            <a:xfrm>
              <a:off x="-3437547" y="349413"/>
              <a:ext cx="2933825" cy="558875"/>
              <a:chOff x="-3419346" y="368233"/>
              <a:chExt cx="3904920" cy="743862"/>
            </a:xfrm>
          </p:grpSpPr>
          <p:sp>
            <p:nvSpPr>
              <p:cNvPr id="182" name="Rechthoek 238">
                <a:extLst>
                  <a:ext uri="{FF2B5EF4-FFF2-40B4-BE49-F238E27FC236}">
                    <a16:creationId xmlns:a16="http://schemas.microsoft.com/office/drawing/2014/main" id="{14D0F9FE-3AEA-4593-9BFD-6BF5DF578C6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3" name="Rechte verbindingslijn 239">
                <a:extLst>
                  <a:ext uri="{FF2B5EF4-FFF2-40B4-BE49-F238E27FC236}">
                    <a16:creationId xmlns:a16="http://schemas.microsoft.com/office/drawing/2014/main" id="{C567C84F-506D-4764-963A-2D0CB570C7F8}"/>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Rechte verbindingslijn 240">
                <a:extLst>
                  <a:ext uri="{FF2B5EF4-FFF2-40B4-BE49-F238E27FC236}">
                    <a16:creationId xmlns:a16="http://schemas.microsoft.com/office/drawing/2014/main" id="{65951672-0FFB-4CEC-92E7-35D66D3FEBF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6" name="Rechthoek 241">
                <a:extLst>
                  <a:ext uri="{FF2B5EF4-FFF2-40B4-BE49-F238E27FC236}">
                    <a16:creationId xmlns:a16="http://schemas.microsoft.com/office/drawing/2014/main" id="{9CAE2141-C5F6-4AB8-830C-B5FEB830E20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7" name="Groep 242">
                <a:extLst>
                  <a:ext uri="{FF2B5EF4-FFF2-40B4-BE49-F238E27FC236}">
                    <a16:creationId xmlns:a16="http://schemas.microsoft.com/office/drawing/2014/main" id="{77501459-718E-42D8-A63C-7F4DAD1BA05E}"/>
                  </a:ext>
                </a:extLst>
              </p:cNvPr>
              <p:cNvGrpSpPr/>
              <p:nvPr userDrawn="1"/>
            </p:nvGrpSpPr>
            <p:grpSpPr>
              <a:xfrm>
                <a:off x="-3002834" y="720303"/>
                <a:ext cx="182598" cy="143759"/>
                <a:chOff x="-3310843" y="700986"/>
                <a:chExt cx="182598" cy="143759"/>
              </a:xfrm>
            </p:grpSpPr>
            <p:grpSp>
              <p:nvGrpSpPr>
                <p:cNvPr id="231" name="Groep 281">
                  <a:extLst>
                    <a:ext uri="{FF2B5EF4-FFF2-40B4-BE49-F238E27FC236}">
                      <a16:creationId xmlns:a16="http://schemas.microsoft.com/office/drawing/2014/main" id="{0D5D64FE-9363-4D1A-B2A2-BC9A8F57257F}"/>
                    </a:ext>
                  </a:extLst>
                </p:cNvPr>
                <p:cNvGrpSpPr/>
                <p:nvPr userDrawn="1"/>
              </p:nvGrpSpPr>
              <p:grpSpPr>
                <a:xfrm>
                  <a:off x="-3310843" y="700986"/>
                  <a:ext cx="182598" cy="143759"/>
                  <a:chOff x="-3310843" y="700986"/>
                  <a:chExt cx="182598" cy="143759"/>
                </a:xfrm>
              </p:grpSpPr>
              <p:cxnSp>
                <p:nvCxnSpPr>
                  <p:cNvPr id="235" name="Rechte verbindingslijn 285">
                    <a:extLst>
                      <a:ext uri="{FF2B5EF4-FFF2-40B4-BE49-F238E27FC236}">
                        <a16:creationId xmlns:a16="http://schemas.microsoft.com/office/drawing/2014/main" id="{768A42C9-7175-41EC-A5DC-0CB8B861522F}"/>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6" name="Rechte verbindingslijn 286">
                    <a:extLst>
                      <a:ext uri="{FF2B5EF4-FFF2-40B4-BE49-F238E27FC236}">
                        <a16:creationId xmlns:a16="http://schemas.microsoft.com/office/drawing/2014/main" id="{A1B3F725-432F-4858-A53F-6C49C2EE890E}"/>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7" name="Rechte verbindingslijn 287">
                    <a:extLst>
                      <a:ext uri="{FF2B5EF4-FFF2-40B4-BE49-F238E27FC236}">
                        <a16:creationId xmlns:a16="http://schemas.microsoft.com/office/drawing/2014/main" id="{7B77782F-6C1A-4EBC-AC55-A5439826A41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8" name="Rechte verbindingslijn 288">
                    <a:extLst>
                      <a:ext uri="{FF2B5EF4-FFF2-40B4-BE49-F238E27FC236}">
                        <a16:creationId xmlns:a16="http://schemas.microsoft.com/office/drawing/2014/main" id="{3AD8E13C-21FB-4AD9-A955-9DB136F5953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9" name="Rechte verbindingslijn 289">
                    <a:extLst>
                      <a:ext uri="{FF2B5EF4-FFF2-40B4-BE49-F238E27FC236}">
                        <a16:creationId xmlns:a16="http://schemas.microsoft.com/office/drawing/2014/main" id="{3883576B-D64E-45A9-ACFA-D31BF570516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2" name="Groep 282">
                  <a:extLst>
                    <a:ext uri="{FF2B5EF4-FFF2-40B4-BE49-F238E27FC236}">
                      <a16:creationId xmlns:a16="http://schemas.microsoft.com/office/drawing/2014/main" id="{4C62B01E-A210-4C6F-B41C-DEF8BE9875C9}"/>
                    </a:ext>
                  </a:extLst>
                </p:cNvPr>
                <p:cNvGrpSpPr/>
                <p:nvPr userDrawn="1"/>
              </p:nvGrpSpPr>
              <p:grpSpPr>
                <a:xfrm flipH="1">
                  <a:off x="-3310774" y="735854"/>
                  <a:ext cx="88801" cy="72568"/>
                  <a:chOff x="-2091059" y="1395403"/>
                  <a:chExt cx="157316" cy="128558"/>
                </a:xfrm>
              </p:grpSpPr>
              <p:sp>
                <p:nvSpPr>
                  <p:cNvPr id="233" name="Rechthoek 283">
                    <a:extLst>
                      <a:ext uri="{FF2B5EF4-FFF2-40B4-BE49-F238E27FC236}">
                        <a16:creationId xmlns:a16="http://schemas.microsoft.com/office/drawing/2014/main" id="{47616DD4-01B4-4DCE-AC7A-FFC7BC25005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4" name="Pijl: punthaak 284">
                    <a:extLst>
                      <a:ext uri="{FF2B5EF4-FFF2-40B4-BE49-F238E27FC236}">
                        <a16:creationId xmlns:a16="http://schemas.microsoft.com/office/drawing/2014/main" id="{2CCA3DB1-DEA7-4CEF-AA48-CAA74BFA2AA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88" name="Groep 243">
                <a:extLst>
                  <a:ext uri="{FF2B5EF4-FFF2-40B4-BE49-F238E27FC236}">
                    <a16:creationId xmlns:a16="http://schemas.microsoft.com/office/drawing/2014/main" id="{1A009267-B181-4098-8228-DCE784B264F9}"/>
                  </a:ext>
                </a:extLst>
              </p:cNvPr>
              <p:cNvGrpSpPr/>
              <p:nvPr userDrawn="1"/>
            </p:nvGrpSpPr>
            <p:grpSpPr>
              <a:xfrm>
                <a:off x="-3326107" y="720303"/>
                <a:ext cx="182598" cy="143759"/>
                <a:chOff x="-3634116" y="700986"/>
                <a:chExt cx="182598" cy="143759"/>
              </a:xfrm>
            </p:grpSpPr>
            <p:grpSp>
              <p:nvGrpSpPr>
                <p:cNvPr id="222" name="Groep 272">
                  <a:extLst>
                    <a:ext uri="{FF2B5EF4-FFF2-40B4-BE49-F238E27FC236}">
                      <a16:creationId xmlns:a16="http://schemas.microsoft.com/office/drawing/2014/main" id="{7D52804F-FE1D-4464-8BAC-10398CD9EAD9}"/>
                    </a:ext>
                  </a:extLst>
                </p:cNvPr>
                <p:cNvGrpSpPr/>
                <p:nvPr userDrawn="1"/>
              </p:nvGrpSpPr>
              <p:grpSpPr>
                <a:xfrm>
                  <a:off x="-3634116" y="700986"/>
                  <a:ext cx="182598" cy="143759"/>
                  <a:chOff x="-3634116" y="700986"/>
                  <a:chExt cx="182598" cy="143759"/>
                </a:xfrm>
              </p:grpSpPr>
              <p:cxnSp>
                <p:nvCxnSpPr>
                  <p:cNvPr id="226" name="Rechte verbindingslijn 276">
                    <a:extLst>
                      <a:ext uri="{FF2B5EF4-FFF2-40B4-BE49-F238E27FC236}">
                        <a16:creationId xmlns:a16="http://schemas.microsoft.com/office/drawing/2014/main" id="{10D53CF0-8BDB-44D9-AD30-F01C63AD840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7" name="Rechte verbindingslijn 277">
                    <a:extLst>
                      <a:ext uri="{FF2B5EF4-FFF2-40B4-BE49-F238E27FC236}">
                        <a16:creationId xmlns:a16="http://schemas.microsoft.com/office/drawing/2014/main" id="{6F0D590F-01E2-40E7-9D55-B734426ADAE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8" name="Rechte verbindingslijn 278">
                    <a:extLst>
                      <a:ext uri="{FF2B5EF4-FFF2-40B4-BE49-F238E27FC236}">
                        <a16:creationId xmlns:a16="http://schemas.microsoft.com/office/drawing/2014/main" id="{03E12D25-4F9E-48F5-B0C0-9DB2014181E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9" name="Rechte verbindingslijn 279">
                    <a:extLst>
                      <a:ext uri="{FF2B5EF4-FFF2-40B4-BE49-F238E27FC236}">
                        <a16:creationId xmlns:a16="http://schemas.microsoft.com/office/drawing/2014/main" id="{36191758-2464-4D8F-9C68-A987C1AA8C05}"/>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30" name="Rechte verbindingslijn 280">
                    <a:extLst>
                      <a:ext uri="{FF2B5EF4-FFF2-40B4-BE49-F238E27FC236}">
                        <a16:creationId xmlns:a16="http://schemas.microsoft.com/office/drawing/2014/main" id="{E7CD166E-AFA4-4350-AC75-2138D5E2A50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3" name="Groep 273">
                  <a:extLst>
                    <a:ext uri="{FF2B5EF4-FFF2-40B4-BE49-F238E27FC236}">
                      <a16:creationId xmlns:a16="http://schemas.microsoft.com/office/drawing/2014/main" id="{CA85A93F-17F5-4DF9-9C89-DF4DCE3D7760}"/>
                    </a:ext>
                  </a:extLst>
                </p:cNvPr>
                <p:cNvGrpSpPr/>
                <p:nvPr userDrawn="1"/>
              </p:nvGrpSpPr>
              <p:grpSpPr>
                <a:xfrm>
                  <a:off x="-3634047" y="735854"/>
                  <a:ext cx="88801" cy="72568"/>
                  <a:chOff x="-2091059" y="1395403"/>
                  <a:chExt cx="157316" cy="128558"/>
                </a:xfrm>
              </p:grpSpPr>
              <p:sp>
                <p:nvSpPr>
                  <p:cNvPr id="224" name="Rechthoek 274">
                    <a:extLst>
                      <a:ext uri="{FF2B5EF4-FFF2-40B4-BE49-F238E27FC236}">
                        <a16:creationId xmlns:a16="http://schemas.microsoft.com/office/drawing/2014/main" id="{8859781C-9A2E-482D-87E0-D0E866B2717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5" name="Pijl: punthaak 275">
                    <a:extLst>
                      <a:ext uri="{FF2B5EF4-FFF2-40B4-BE49-F238E27FC236}">
                        <a16:creationId xmlns:a16="http://schemas.microsoft.com/office/drawing/2014/main" id="{679FDDDE-1FE1-47C5-A542-CA3C18AD9D4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89" name="Rechte verbindingslijn 244">
                <a:extLst>
                  <a:ext uri="{FF2B5EF4-FFF2-40B4-BE49-F238E27FC236}">
                    <a16:creationId xmlns:a16="http://schemas.microsoft.com/office/drawing/2014/main" id="{B2BE2291-96C5-4AED-9199-96B114ED1843}"/>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0" name="Rechte verbindingslijn 245">
                <a:extLst>
                  <a:ext uri="{FF2B5EF4-FFF2-40B4-BE49-F238E27FC236}">
                    <a16:creationId xmlns:a16="http://schemas.microsoft.com/office/drawing/2014/main" id="{B3FF8A3C-9834-45EF-B4C0-EC6F7082FEEA}"/>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1" name="Groep 246">
                <a:extLst>
                  <a:ext uri="{FF2B5EF4-FFF2-40B4-BE49-F238E27FC236}">
                    <a16:creationId xmlns:a16="http://schemas.microsoft.com/office/drawing/2014/main" id="{780A0C41-14A5-4AED-A334-4C0EF0FA6E7C}"/>
                  </a:ext>
                </a:extLst>
              </p:cNvPr>
              <p:cNvGrpSpPr/>
              <p:nvPr userDrawn="1"/>
            </p:nvGrpSpPr>
            <p:grpSpPr>
              <a:xfrm>
                <a:off x="-2425037" y="370226"/>
                <a:ext cx="357690" cy="330595"/>
                <a:chOff x="-2721817" y="347336"/>
                <a:chExt cx="432805" cy="400021"/>
              </a:xfrm>
            </p:grpSpPr>
            <p:sp>
              <p:nvSpPr>
                <p:cNvPr id="211" name="Rechthoek 261">
                  <a:extLst>
                    <a:ext uri="{FF2B5EF4-FFF2-40B4-BE49-F238E27FC236}">
                      <a16:creationId xmlns:a16="http://schemas.microsoft.com/office/drawing/2014/main" id="{37FB379A-A3B3-432B-B79A-41271374F3D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12" name="Groep 262">
                  <a:extLst>
                    <a:ext uri="{FF2B5EF4-FFF2-40B4-BE49-F238E27FC236}">
                      <a16:creationId xmlns:a16="http://schemas.microsoft.com/office/drawing/2014/main" id="{3158D490-3E40-408D-BDAA-6A058FF2007B}"/>
                    </a:ext>
                  </a:extLst>
                </p:cNvPr>
                <p:cNvGrpSpPr/>
                <p:nvPr userDrawn="1"/>
              </p:nvGrpSpPr>
              <p:grpSpPr>
                <a:xfrm>
                  <a:off x="-2652453" y="431583"/>
                  <a:ext cx="294076" cy="231526"/>
                  <a:chOff x="-3634116" y="700986"/>
                  <a:chExt cx="182598" cy="143759"/>
                </a:xfrm>
              </p:grpSpPr>
              <p:grpSp>
                <p:nvGrpSpPr>
                  <p:cNvPr id="213" name="Groep 263">
                    <a:extLst>
                      <a:ext uri="{FF2B5EF4-FFF2-40B4-BE49-F238E27FC236}">
                        <a16:creationId xmlns:a16="http://schemas.microsoft.com/office/drawing/2014/main" id="{E384E7D3-435F-44AB-9C32-5BD11724CBCF}"/>
                      </a:ext>
                    </a:extLst>
                  </p:cNvPr>
                  <p:cNvGrpSpPr/>
                  <p:nvPr userDrawn="1"/>
                </p:nvGrpSpPr>
                <p:grpSpPr>
                  <a:xfrm>
                    <a:off x="-3634116" y="700986"/>
                    <a:ext cx="182598" cy="143759"/>
                    <a:chOff x="-3634116" y="700986"/>
                    <a:chExt cx="182598" cy="143759"/>
                  </a:xfrm>
                </p:grpSpPr>
                <p:cxnSp>
                  <p:nvCxnSpPr>
                    <p:cNvPr id="217" name="Rechte verbindingslijn 267">
                      <a:extLst>
                        <a:ext uri="{FF2B5EF4-FFF2-40B4-BE49-F238E27FC236}">
                          <a16:creationId xmlns:a16="http://schemas.microsoft.com/office/drawing/2014/main" id="{ED17E3A2-1EBF-4F2B-9820-D47D8B0C485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8" name="Rechte verbindingslijn 268">
                      <a:extLst>
                        <a:ext uri="{FF2B5EF4-FFF2-40B4-BE49-F238E27FC236}">
                          <a16:creationId xmlns:a16="http://schemas.microsoft.com/office/drawing/2014/main" id="{57F87C98-7B7A-41B5-97D1-E2A14479B74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9" name="Rechte verbindingslijn 269">
                      <a:extLst>
                        <a:ext uri="{FF2B5EF4-FFF2-40B4-BE49-F238E27FC236}">
                          <a16:creationId xmlns:a16="http://schemas.microsoft.com/office/drawing/2014/main" id="{325D99FD-579B-431D-9971-BB7D9905530B}"/>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20" name="Rechte verbindingslijn 270">
                      <a:extLst>
                        <a:ext uri="{FF2B5EF4-FFF2-40B4-BE49-F238E27FC236}">
                          <a16:creationId xmlns:a16="http://schemas.microsoft.com/office/drawing/2014/main" id="{4AF46121-4889-4583-8B9F-CECD05F9C4EB}"/>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1" name="Rechte verbindingslijn 271">
                      <a:extLst>
                        <a:ext uri="{FF2B5EF4-FFF2-40B4-BE49-F238E27FC236}">
                          <a16:creationId xmlns:a16="http://schemas.microsoft.com/office/drawing/2014/main" id="{CB196B58-1349-4A88-9F6B-748C737D2AFA}"/>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4" name="Groep 264">
                    <a:extLst>
                      <a:ext uri="{FF2B5EF4-FFF2-40B4-BE49-F238E27FC236}">
                        <a16:creationId xmlns:a16="http://schemas.microsoft.com/office/drawing/2014/main" id="{1B82691C-5303-4CFE-B44A-57DB07FBD37B}"/>
                      </a:ext>
                    </a:extLst>
                  </p:cNvPr>
                  <p:cNvGrpSpPr/>
                  <p:nvPr userDrawn="1"/>
                </p:nvGrpSpPr>
                <p:grpSpPr>
                  <a:xfrm>
                    <a:off x="-3634047" y="735854"/>
                    <a:ext cx="88801" cy="72568"/>
                    <a:chOff x="-2091059" y="1395403"/>
                    <a:chExt cx="157316" cy="128558"/>
                  </a:xfrm>
                </p:grpSpPr>
                <p:sp>
                  <p:nvSpPr>
                    <p:cNvPr id="215" name="Rechthoek 265">
                      <a:extLst>
                        <a:ext uri="{FF2B5EF4-FFF2-40B4-BE49-F238E27FC236}">
                          <a16:creationId xmlns:a16="http://schemas.microsoft.com/office/drawing/2014/main" id="{1C745E6D-4D99-4739-99D3-85C9D06D1D0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6" name="Pijl: punthaak 266">
                      <a:extLst>
                        <a:ext uri="{FF2B5EF4-FFF2-40B4-BE49-F238E27FC236}">
                          <a16:creationId xmlns:a16="http://schemas.microsoft.com/office/drawing/2014/main" id="{F244D46E-BFA9-4614-B8A7-A4A5B6C272B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3" name="Groep 247">
                <a:extLst>
                  <a:ext uri="{FF2B5EF4-FFF2-40B4-BE49-F238E27FC236}">
                    <a16:creationId xmlns:a16="http://schemas.microsoft.com/office/drawing/2014/main" id="{29703EB9-9CD9-4C56-8A7E-12541F42F408}"/>
                  </a:ext>
                </a:extLst>
              </p:cNvPr>
              <p:cNvGrpSpPr/>
              <p:nvPr userDrawn="1"/>
            </p:nvGrpSpPr>
            <p:grpSpPr>
              <a:xfrm>
                <a:off x="-2425037" y="781500"/>
                <a:ext cx="357690" cy="330595"/>
                <a:chOff x="-2721817" y="782525"/>
                <a:chExt cx="432805" cy="400021"/>
              </a:xfrm>
            </p:grpSpPr>
            <p:sp>
              <p:nvSpPr>
                <p:cNvPr id="196" name="Rechthoek 250">
                  <a:extLst>
                    <a:ext uri="{FF2B5EF4-FFF2-40B4-BE49-F238E27FC236}">
                      <a16:creationId xmlns:a16="http://schemas.microsoft.com/office/drawing/2014/main" id="{781A6CA9-A424-4B63-B39B-4AFB7959BA9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8" name="Groep 251">
                  <a:extLst>
                    <a:ext uri="{FF2B5EF4-FFF2-40B4-BE49-F238E27FC236}">
                      <a16:creationId xmlns:a16="http://schemas.microsoft.com/office/drawing/2014/main" id="{EBBF53C0-1925-48D8-8DFD-4977D20CFB2D}"/>
                    </a:ext>
                  </a:extLst>
                </p:cNvPr>
                <p:cNvGrpSpPr/>
                <p:nvPr userDrawn="1"/>
              </p:nvGrpSpPr>
              <p:grpSpPr>
                <a:xfrm>
                  <a:off x="-2652453" y="866772"/>
                  <a:ext cx="294076" cy="231526"/>
                  <a:chOff x="-3310843" y="700986"/>
                  <a:chExt cx="182598" cy="143759"/>
                </a:xfrm>
              </p:grpSpPr>
              <p:grpSp>
                <p:nvGrpSpPr>
                  <p:cNvPr id="199" name="Groep 252">
                    <a:extLst>
                      <a:ext uri="{FF2B5EF4-FFF2-40B4-BE49-F238E27FC236}">
                        <a16:creationId xmlns:a16="http://schemas.microsoft.com/office/drawing/2014/main" id="{B28D2D3A-36F0-4F01-93DA-EDCB9ABF2081}"/>
                      </a:ext>
                    </a:extLst>
                  </p:cNvPr>
                  <p:cNvGrpSpPr/>
                  <p:nvPr userDrawn="1"/>
                </p:nvGrpSpPr>
                <p:grpSpPr>
                  <a:xfrm>
                    <a:off x="-3310843" y="700986"/>
                    <a:ext cx="182598" cy="143759"/>
                    <a:chOff x="-3310843" y="700986"/>
                    <a:chExt cx="182598" cy="143759"/>
                  </a:xfrm>
                </p:grpSpPr>
                <p:cxnSp>
                  <p:nvCxnSpPr>
                    <p:cNvPr id="203" name="Rechte verbindingslijn 256">
                      <a:extLst>
                        <a:ext uri="{FF2B5EF4-FFF2-40B4-BE49-F238E27FC236}">
                          <a16:creationId xmlns:a16="http://schemas.microsoft.com/office/drawing/2014/main" id="{92C08163-79E2-4D52-A0FE-C69928192CF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4" name="Rechte verbindingslijn 257">
                      <a:extLst>
                        <a:ext uri="{FF2B5EF4-FFF2-40B4-BE49-F238E27FC236}">
                          <a16:creationId xmlns:a16="http://schemas.microsoft.com/office/drawing/2014/main" id="{66C6544B-8263-448B-87A5-DA14FAA397A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8" name="Rechte verbindingslijn 258">
                      <a:extLst>
                        <a:ext uri="{FF2B5EF4-FFF2-40B4-BE49-F238E27FC236}">
                          <a16:creationId xmlns:a16="http://schemas.microsoft.com/office/drawing/2014/main" id="{89711C9E-F72C-4AB5-AB22-20A20B010FAC}"/>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9" name="Rechte verbindingslijn 259">
                      <a:extLst>
                        <a:ext uri="{FF2B5EF4-FFF2-40B4-BE49-F238E27FC236}">
                          <a16:creationId xmlns:a16="http://schemas.microsoft.com/office/drawing/2014/main" id="{CF2A3E3E-4C57-4735-AAB8-91C051EACB7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10" name="Rechte verbindingslijn 260">
                      <a:extLst>
                        <a:ext uri="{FF2B5EF4-FFF2-40B4-BE49-F238E27FC236}">
                          <a16:creationId xmlns:a16="http://schemas.microsoft.com/office/drawing/2014/main" id="{CC314305-DC78-45DE-BA6B-4D96796D54D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0" name="Groep 253">
                    <a:extLst>
                      <a:ext uri="{FF2B5EF4-FFF2-40B4-BE49-F238E27FC236}">
                        <a16:creationId xmlns:a16="http://schemas.microsoft.com/office/drawing/2014/main" id="{C8B05279-8A85-4462-B9C4-003E930C72FC}"/>
                      </a:ext>
                    </a:extLst>
                  </p:cNvPr>
                  <p:cNvGrpSpPr/>
                  <p:nvPr userDrawn="1"/>
                </p:nvGrpSpPr>
                <p:grpSpPr>
                  <a:xfrm flipH="1">
                    <a:off x="-3310774" y="735854"/>
                    <a:ext cx="88801" cy="72568"/>
                    <a:chOff x="-2091059" y="1395403"/>
                    <a:chExt cx="157316" cy="128558"/>
                  </a:xfrm>
                </p:grpSpPr>
                <p:sp>
                  <p:nvSpPr>
                    <p:cNvPr id="201" name="Rechthoek 254">
                      <a:extLst>
                        <a:ext uri="{FF2B5EF4-FFF2-40B4-BE49-F238E27FC236}">
                          <a16:creationId xmlns:a16="http://schemas.microsoft.com/office/drawing/2014/main" id="{6B28A688-DA32-4EE7-A68A-1C3163FB83B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2" name="Pijl: punthaak 255">
                      <a:extLst>
                        <a:ext uri="{FF2B5EF4-FFF2-40B4-BE49-F238E27FC236}">
                          <a16:creationId xmlns:a16="http://schemas.microsoft.com/office/drawing/2014/main" id="{90449126-65E8-405B-93CF-2DF16F26B38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4" name="Rechthoek 248">
                <a:extLst>
                  <a:ext uri="{FF2B5EF4-FFF2-40B4-BE49-F238E27FC236}">
                    <a16:creationId xmlns:a16="http://schemas.microsoft.com/office/drawing/2014/main" id="{4122A3C0-9EDD-4D24-8677-A172A2138EB3}"/>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5" name="Rechthoek 249">
                <a:extLst>
                  <a:ext uri="{FF2B5EF4-FFF2-40B4-BE49-F238E27FC236}">
                    <a16:creationId xmlns:a16="http://schemas.microsoft.com/office/drawing/2014/main" id="{D1F198C7-37FF-471B-8E31-5A0B39DBD3C3}"/>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3" name="Rechte verbindingslijn 231">
              <a:extLst>
                <a:ext uri="{FF2B5EF4-FFF2-40B4-BE49-F238E27FC236}">
                  <a16:creationId xmlns:a16="http://schemas.microsoft.com/office/drawing/2014/main" id="{B17F3CF0-6075-4BD5-92F1-AA0DA11A9037}"/>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4" name="Ovaal 232">
              <a:extLst>
                <a:ext uri="{FF2B5EF4-FFF2-40B4-BE49-F238E27FC236}">
                  <a16:creationId xmlns:a16="http://schemas.microsoft.com/office/drawing/2014/main" id="{CD2EC1BA-F0B7-4979-A6E8-B9C48EF7ED0C}"/>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5" name="Ovaal 233">
              <a:extLst>
                <a:ext uri="{FF2B5EF4-FFF2-40B4-BE49-F238E27FC236}">
                  <a16:creationId xmlns:a16="http://schemas.microsoft.com/office/drawing/2014/main" id="{1B22DF4A-F3D3-4D79-B23A-DE4F80F00093}"/>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6" name="Ovaal 234">
              <a:extLst>
                <a:ext uri="{FF2B5EF4-FFF2-40B4-BE49-F238E27FC236}">
                  <a16:creationId xmlns:a16="http://schemas.microsoft.com/office/drawing/2014/main" id="{3EABA935-12D4-40BA-BFDA-CF9C40A622DA}"/>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8" name="Ovaal 235">
              <a:extLst>
                <a:ext uri="{FF2B5EF4-FFF2-40B4-BE49-F238E27FC236}">
                  <a16:creationId xmlns:a16="http://schemas.microsoft.com/office/drawing/2014/main" id="{668115B4-7DA1-4FF5-857B-32949EE9776F}"/>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0" name="Rechthoek 236">
              <a:extLst>
                <a:ext uri="{FF2B5EF4-FFF2-40B4-BE49-F238E27FC236}">
                  <a16:creationId xmlns:a16="http://schemas.microsoft.com/office/drawing/2014/main" id="{07484DC0-99E1-4FD7-8F63-58EDAFB140E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1" name="Rechthoek 237">
              <a:extLst>
                <a:ext uri="{FF2B5EF4-FFF2-40B4-BE49-F238E27FC236}">
                  <a16:creationId xmlns:a16="http://schemas.microsoft.com/office/drawing/2014/main" id="{14303B9E-24F5-4D17-B7E6-A7288B636480}"/>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127341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XL]">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F9FE91C-FE6E-4C58-92CD-F1F4167C997D}"/>
              </a:ext>
            </a:extLst>
          </p:cNvPr>
          <p:cNvSpPr>
            <a:spLocks noGrp="1"/>
          </p:cNvSpPr>
          <p:nvPr>
            <p:ph type="body" orient="vert" idx="1" hasCustomPrompt="1"/>
          </p:nvPr>
        </p:nvSpPr>
        <p:spPr>
          <a:xfrm>
            <a:off x="348231" y="1864360"/>
            <a:ext cx="11513133" cy="466529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5" name="Tijdelijke aanduiding voor voettekst 4">
            <a:extLst>
              <a:ext uri="{FF2B5EF4-FFF2-40B4-BE49-F238E27FC236}">
                <a16:creationId xmlns:a16="http://schemas.microsoft.com/office/drawing/2014/main" id="{5FFA2356-2961-4F99-A679-3A35717C5BE7}"/>
              </a:ext>
            </a:extLst>
          </p:cNvPr>
          <p:cNvSpPr>
            <a:spLocks noGrp="1"/>
          </p:cNvSpPr>
          <p:nvPr>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a:t>
            </a:r>
            <a:r>
              <a:rPr lang="en-GB" sz="2400" b="0" kern="1200" spc="50" baseline="0" noProof="0">
                <a:solidFill>
                  <a:schemeClr val="accent2"/>
                </a:solidFill>
                <a:latin typeface="+mn-lt"/>
                <a:ea typeface="+mn-ea"/>
                <a:cs typeface="Calibri" panose="020F0502020204030204" pitchFamily="34" charset="0"/>
              </a:rPr>
              <a:t>[1 Column]</a:t>
            </a:r>
            <a:endParaRPr lang="en-GB" sz="2400" b="0" spc="50" baseline="0" noProof="0">
              <a:solidFill>
                <a:schemeClr val="accent2"/>
              </a:solidFill>
              <a:latin typeface="+mj-lt"/>
              <a:cs typeface="Calibri" panose="020F0502020204030204" pitchFamily="34" charset="0"/>
            </a:endParaRPr>
          </a:p>
        </p:txBody>
      </p:sp>
      <p:sp>
        <p:nvSpPr>
          <p:cNvPr id="91" name="Tijdelijke aanduiding voor datum 3">
            <a:extLst>
              <a:ext uri="{FF2B5EF4-FFF2-40B4-BE49-F238E27FC236}">
                <a16:creationId xmlns:a16="http://schemas.microsoft.com/office/drawing/2014/main" id="{177A1024-C1B2-4DDC-B3B7-2E6192F9662D}"/>
              </a:ext>
            </a:extLst>
          </p:cNvPr>
          <p:cNvSpPr>
            <a:spLocks noGrp="1"/>
          </p:cNvSpPr>
          <p:nvPr>
            <p:ph type="dt" sz="half" idx="2"/>
          </p:nvPr>
        </p:nvSpPr>
        <p:spPr>
          <a:xfrm rot="5400000">
            <a:off x="10978164" y="5050921"/>
            <a:ext cx="2044700" cy="180000"/>
          </a:xfrm>
          <a:prstGeom prst="rect">
            <a:avLst/>
          </a:prstGeom>
        </p:spPr>
        <p:txBody>
          <a:bodyPr vert="horz" lIns="0" tIns="0" rIns="0" bIns="0" rtlCol="0" anchor="t">
            <a:noAutofit/>
          </a:bodyPr>
          <a:lstStyle>
            <a:lvl1pPr algn="r">
              <a:defRPr sz="900">
                <a:solidFill>
                  <a:schemeClr val="tx2"/>
                </a:solidFill>
              </a:defRPr>
            </a:lvl1pPr>
          </a:lstStyle>
          <a:p>
            <a:fld id="{DA3A3029-947C-4A21-8292-5204EBACEFA7}" type="datetime2">
              <a:rPr lang="en-GB" noProof="0" smtClean="0"/>
              <a:t>Tuesday, 02 November 2021</a:t>
            </a:fld>
            <a:endParaRPr lang="en-GB" noProof="0"/>
          </a:p>
        </p:txBody>
      </p:sp>
      <p:sp>
        <p:nvSpPr>
          <p:cNvPr id="174" name="Vrije vorm: vorm 173">
            <a:extLst>
              <a:ext uri="{FF2B5EF4-FFF2-40B4-BE49-F238E27FC236}">
                <a16:creationId xmlns:a16="http://schemas.microsoft.com/office/drawing/2014/main" id="{8732A504-8D76-47DA-B440-8832D30AC0D4}"/>
              </a:ext>
            </a:extLst>
          </p:cNvPr>
          <p:cNvSpPr>
            <a:spLocks/>
          </p:cNvSpPr>
          <p:nvPr userDrawn="1"/>
        </p:nvSpPr>
        <p:spPr>
          <a:xfrm>
            <a:off x="10399665" y="-56272"/>
            <a:ext cx="463216" cy="330815"/>
          </a:xfrm>
          <a:custGeom>
            <a:avLst/>
            <a:gdLst>
              <a:gd name="connsiteX0" fmla="*/ 0 w 463216"/>
              <a:gd name="connsiteY0" fmla="*/ 0 h 330815"/>
              <a:gd name="connsiteX1" fmla="*/ 463216 w 463216"/>
              <a:gd name="connsiteY1" fmla="*/ 0 h 330815"/>
              <a:gd name="connsiteX2" fmla="*/ 319772 w 463216"/>
              <a:gd name="connsiteY2" fmla="*/ 330815 h 330815"/>
              <a:gd name="connsiteX3" fmla="*/ 143444 w 463216"/>
              <a:gd name="connsiteY3" fmla="*/ 330815 h 330815"/>
            </a:gdLst>
            <a:ahLst/>
            <a:cxnLst>
              <a:cxn ang="0">
                <a:pos x="connsiteX0" y="connsiteY0"/>
              </a:cxn>
              <a:cxn ang="0">
                <a:pos x="connsiteX1" y="connsiteY1"/>
              </a:cxn>
              <a:cxn ang="0">
                <a:pos x="connsiteX2" y="connsiteY2"/>
              </a:cxn>
              <a:cxn ang="0">
                <a:pos x="connsiteX3" y="connsiteY3"/>
              </a:cxn>
            </a:cxnLst>
            <a:rect l="l" t="t" r="r" b="b"/>
            <a:pathLst>
              <a:path w="463216" h="330815">
                <a:moveTo>
                  <a:pt x="0" y="0"/>
                </a:moveTo>
                <a:lnTo>
                  <a:pt x="463216" y="0"/>
                </a:lnTo>
                <a:lnTo>
                  <a:pt x="319772" y="330815"/>
                </a:lnTo>
                <a:lnTo>
                  <a:pt x="143444" y="33081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75" name="Vrije vorm: vorm 174">
            <a:extLst>
              <a:ext uri="{FF2B5EF4-FFF2-40B4-BE49-F238E27FC236}">
                <a16:creationId xmlns:a16="http://schemas.microsoft.com/office/drawing/2014/main" id="{BC33FDDC-7CE3-41ED-B9EF-8DC3F886A1BD}"/>
              </a:ext>
            </a:extLst>
          </p:cNvPr>
          <p:cNvSpPr>
            <a:spLocks/>
          </p:cNvSpPr>
          <p:nvPr userDrawn="1"/>
        </p:nvSpPr>
        <p:spPr>
          <a:xfrm>
            <a:off x="10725753" y="-56271"/>
            <a:ext cx="1116643" cy="999627"/>
          </a:xfrm>
          <a:custGeom>
            <a:avLst/>
            <a:gdLst>
              <a:gd name="connsiteX0" fmla="*/ 0 w 1116643"/>
              <a:gd name="connsiteY0" fmla="*/ 0 h 999627"/>
              <a:gd name="connsiteX1" fmla="*/ 1116643 w 1116643"/>
              <a:gd name="connsiteY1" fmla="*/ 0 h 999627"/>
              <a:gd name="connsiteX2" fmla="*/ 683196 w 1116643"/>
              <a:gd name="connsiteY2" fmla="*/ 999627 h 999627"/>
              <a:gd name="connsiteX3" fmla="*/ 433447 w 1116643"/>
              <a:gd name="connsiteY3" fmla="*/ 999627 h 999627"/>
            </a:gdLst>
            <a:ahLst/>
            <a:cxnLst>
              <a:cxn ang="0">
                <a:pos x="connsiteX0" y="connsiteY0"/>
              </a:cxn>
              <a:cxn ang="0">
                <a:pos x="connsiteX1" y="connsiteY1"/>
              </a:cxn>
              <a:cxn ang="0">
                <a:pos x="connsiteX2" y="connsiteY2"/>
              </a:cxn>
              <a:cxn ang="0">
                <a:pos x="connsiteX3" y="connsiteY3"/>
              </a:cxn>
            </a:cxnLst>
            <a:rect l="l" t="t" r="r" b="b"/>
            <a:pathLst>
              <a:path w="1116643" h="999627">
                <a:moveTo>
                  <a:pt x="0" y="0"/>
                </a:moveTo>
                <a:lnTo>
                  <a:pt x="1116643" y="0"/>
                </a:lnTo>
                <a:lnTo>
                  <a:pt x="683196" y="999627"/>
                </a:lnTo>
                <a:lnTo>
                  <a:pt x="433447" y="999627"/>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76" name="Vrije vorm: vorm 175">
            <a:extLst>
              <a:ext uri="{FF2B5EF4-FFF2-40B4-BE49-F238E27FC236}">
                <a16:creationId xmlns:a16="http://schemas.microsoft.com/office/drawing/2014/main" id="{B57F0CB9-FAD6-4EE1-8987-5C7474081388}"/>
              </a:ext>
            </a:extLst>
          </p:cNvPr>
          <p:cNvSpPr>
            <a:spLocks/>
          </p:cNvSpPr>
          <p:nvPr userDrawn="1"/>
        </p:nvSpPr>
        <p:spPr>
          <a:xfrm>
            <a:off x="11378749" y="-56273"/>
            <a:ext cx="928390" cy="808250"/>
          </a:xfrm>
          <a:custGeom>
            <a:avLst/>
            <a:gdLst>
              <a:gd name="connsiteX0" fmla="*/ 0 w 928390"/>
              <a:gd name="connsiteY0" fmla="*/ 0 h 808250"/>
              <a:gd name="connsiteX1" fmla="*/ 928390 w 928390"/>
              <a:gd name="connsiteY1" fmla="*/ 0 h 808250"/>
              <a:gd name="connsiteX2" fmla="*/ 577926 w 928390"/>
              <a:gd name="connsiteY2" fmla="*/ 808250 h 808250"/>
              <a:gd name="connsiteX3" fmla="*/ 350464 w 928390"/>
              <a:gd name="connsiteY3" fmla="*/ 808250 h 808250"/>
            </a:gdLst>
            <a:ahLst/>
            <a:cxnLst>
              <a:cxn ang="0">
                <a:pos x="connsiteX0" y="connsiteY0"/>
              </a:cxn>
              <a:cxn ang="0">
                <a:pos x="connsiteX1" y="connsiteY1"/>
              </a:cxn>
              <a:cxn ang="0">
                <a:pos x="connsiteX2" y="connsiteY2"/>
              </a:cxn>
              <a:cxn ang="0">
                <a:pos x="connsiteX3" y="connsiteY3"/>
              </a:cxn>
            </a:cxnLst>
            <a:rect l="l" t="t" r="r" b="b"/>
            <a:pathLst>
              <a:path w="928390" h="808250">
                <a:moveTo>
                  <a:pt x="0" y="0"/>
                </a:moveTo>
                <a:lnTo>
                  <a:pt x="928390" y="0"/>
                </a:lnTo>
                <a:lnTo>
                  <a:pt x="577926" y="808250"/>
                </a:lnTo>
                <a:lnTo>
                  <a:pt x="350464" y="808250"/>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77" name="Tijdelijke aanduiding voor tekst 20">
            <a:extLst>
              <a:ext uri="{FF2B5EF4-FFF2-40B4-BE49-F238E27FC236}">
                <a16:creationId xmlns:a16="http://schemas.microsoft.com/office/drawing/2014/main" id="{E8F84978-7B58-4040-9E58-DA6AAB7DF7E3}"/>
              </a:ext>
            </a:extLst>
          </p:cNvPr>
          <p:cNvSpPr>
            <a:spLocks noGrp="1"/>
          </p:cNvSpPr>
          <p:nvPr>
            <p:ph type="body" sz="quarter" idx="20" hasCustomPrompt="1"/>
          </p:nvPr>
        </p:nvSpPr>
        <p:spPr>
          <a:xfrm>
            <a:off x="354638"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85" name="Text Placeholder 8">
            <a:extLst>
              <a:ext uri="{FF2B5EF4-FFF2-40B4-BE49-F238E27FC236}">
                <a16:creationId xmlns:a16="http://schemas.microsoft.com/office/drawing/2014/main" id="{6D9C696E-F511-497A-BEBE-3B91D2DF6963}"/>
              </a:ext>
            </a:extLst>
          </p:cNvPr>
          <p:cNvSpPr>
            <a:spLocks noGrp="1"/>
          </p:cNvSpPr>
          <p:nvPr>
            <p:ph type="body" sz="quarter" idx="21"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4" name="Title 3">
            <a:extLst>
              <a:ext uri="{FF2B5EF4-FFF2-40B4-BE49-F238E27FC236}">
                <a16:creationId xmlns:a16="http://schemas.microsoft.com/office/drawing/2014/main" id="{15512278-1637-49C6-A791-6437456A0C11}"/>
              </a:ext>
            </a:extLst>
          </p:cNvPr>
          <p:cNvSpPr>
            <a:spLocks noGrp="1"/>
          </p:cNvSpPr>
          <p:nvPr>
            <p:ph type="title" hasCustomPrompt="1"/>
          </p:nvPr>
        </p:nvSpPr>
        <p:spPr/>
        <p:txBody>
          <a:bodyPr/>
          <a:lstStyle>
            <a:lvl1pPr>
              <a:defRPr/>
            </a:lvl1pPr>
          </a:lstStyle>
          <a:p>
            <a:r>
              <a:rPr lang="en-GB" noProof="0"/>
              <a:t>TITLE OF THIS SLIDE</a:t>
            </a:r>
          </a:p>
        </p:txBody>
      </p:sp>
      <p:sp>
        <p:nvSpPr>
          <p:cNvPr id="92" name="Text Placeholder 8">
            <a:extLst>
              <a:ext uri="{FF2B5EF4-FFF2-40B4-BE49-F238E27FC236}">
                <a16:creationId xmlns:a16="http://schemas.microsoft.com/office/drawing/2014/main" id="{D2BF9D42-C799-4D47-8B06-C7597214A369}"/>
              </a:ext>
            </a:extLst>
          </p:cNvPr>
          <p:cNvSpPr>
            <a:spLocks noGrp="1"/>
          </p:cNvSpPr>
          <p:nvPr>
            <p:ph type="body" sz="quarter" idx="22" hasCustomPrompt="1"/>
          </p:nvPr>
        </p:nvSpPr>
        <p:spPr>
          <a:xfrm>
            <a:off x="348230" y="1548131"/>
            <a:ext cx="11510051" cy="189392"/>
          </a:xfrm>
        </p:spPr>
        <p:txBody>
          <a:bodyPr/>
          <a:lstStyle>
            <a:lvl1pPr marL="0" indent="0">
              <a:spcAft>
                <a:spcPts val="0"/>
              </a:spcAft>
              <a:buNone/>
              <a:defRPr b="1" cap="all" baseline="0">
                <a:solidFill>
                  <a:schemeClr val="accent1"/>
                </a:solidFill>
              </a:defRPr>
            </a:lvl1pPr>
          </a:lstStyle>
          <a:p>
            <a:pPr lvl="0"/>
            <a:r>
              <a:rPr lang="en-GB" noProof="0"/>
              <a:t>Place your subtitle here</a:t>
            </a:r>
          </a:p>
        </p:txBody>
      </p:sp>
      <p:grpSp>
        <p:nvGrpSpPr>
          <p:cNvPr id="87" name="INSTRUCTION">
            <a:extLst>
              <a:ext uri="{FF2B5EF4-FFF2-40B4-BE49-F238E27FC236}">
                <a16:creationId xmlns:a16="http://schemas.microsoft.com/office/drawing/2014/main" id="{5486FB66-70A5-49C2-A7D5-29DA19CC9A24}"/>
              </a:ext>
            </a:extLst>
          </p:cNvPr>
          <p:cNvGrpSpPr/>
          <p:nvPr userDrawn="1"/>
        </p:nvGrpSpPr>
        <p:grpSpPr>
          <a:xfrm>
            <a:off x="-3437547" y="1434"/>
            <a:ext cx="3194765" cy="6470299"/>
            <a:chOff x="-3437547" y="1434"/>
            <a:chExt cx="3194765" cy="6470299"/>
          </a:xfrm>
        </p:grpSpPr>
        <p:cxnSp>
          <p:nvCxnSpPr>
            <p:cNvPr id="88" name="Rechte verbindingslijn 146">
              <a:extLst>
                <a:ext uri="{FF2B5EF4-FFF2-40B4-BE49-F238E27FC236}">
                  <a16:creationId xmlns:a16="http://schemas.microsoft.com/office/drawing/2014/main" id="{BAE97340-B21D-4782-875A-65284EBE726B}"/>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89" name="Ovaal 221">
              <a:extLst>
                <a:ext uri="{FF2B5EF4-FFF2-40B4-BE49-F238E27FC236}">
                  <a16:creationId xmlns:a16="http://schemas.microsoft.com/office/drawing/2014/main" id="{F592E4F0-A44E-4022-9174-066A2CE70077}"/>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90" name="Ovaal 222">
              <a:extLst>
                <a:ext uri="{FF2B5EF4-FFF2-40B4-BE49-F238E27FC236}">
                  <a16:creationId xmlns:a16="http://schemas.microsoft.com/office/drawing/2014/main" id="{097A00B9-2E1B-4566-830D-CD59A6F36133}"/>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93" name="Ovaal 224">
              <a:extLst>
                <a:ext uri="{FF2B5EF4-FFF2-40B4-BE49-F238E27FC236}">
                  <a16:creationId xmlns:a16="http://schemas.microsoft.com/office/drawing/2014/main" id="{7ED7965D-78AD-49CF-B843-7E94BD1CF600}"/>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94" name="Ovaal 225">
              <a:extLst>
                <a:ext uri="{FF2B5EF4-FFF2-40B4-BE49-F238E27FC236}">
                  <a16:creationId xmlns:a16="http://schemas.microsoft.com/office/drawing/2014/main" id="{1EA69CE8-72BA-47F8-947E-11F4F3EB7F71}"/>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95" name="Meer informatie">
              <a:extLst>
                <a:ext uri="{FF2B5EF4-FFF2-40B4-BE49-F238E27FC236}">
                  <a16:creationId xmlns:a16="http://schemas.microsoft.com/office/drawing/2014/main" id="{B009AEFC-1B8E-4589-8362-1B22C84D811A}"/>
                </a:ext>
              </a:extLst>
            </p:cNvPr>
            <p:cNvGrpSpPr/>
            <p:nvPr userDrawn="1"/>
          </p:nvGrpSpPr>
          <p:grpSpPr>
            <a:xfrm>
              <a:off x="-3421298" y="5676071"/>
              <a:ext cx="3178515" cy="795662"/>
              <a:chOff x="-3741486" y="3387723"/>
              <a:chExt cx="3178515" cy="795662"/>
            </a:xfrm>
          </p:grpSpPr>
          <p:sp>
            <p:nvSpPr>
              <p:cNvPr id="236" name="Freeform 101">
                <a:extLst>
                  <a:ext uri="{FF2B5EF4-FFF2-40B4-BE49-F238E27FC236}">
                    <a16:creationId xmlns:a16="http://schemas.microsoft.com/office/drawing/2014/main" id="{9316855A-E769-41A1-A8E1-63EDF9AD7F72}"/>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37" name="Rechthoek 291">
                <a:extLst>
                  <a:ext uri="{FF2B5EF4-FFF2-40B4-BE49-F238E27FC236}">
                    <a16:creationId xmlns:a16="http://schemas.microsoft.com/office/drawing/2014/main" id="{1DD8DB7E-4DFE-4D10-AD35-105447A031AB}"/>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38" name="Rechte verbindingslijn 292">
                <a:extLst>
                  <a:ext uri="{FF2B5EF4-FFF2-40B4-BE49-F238E27FC236}">
                    <a16:creationId xmlns:a16="http://schemas.microsoft.com/office/drawing/2014/main" id="{8998BDE8-FB70-43DA-9609-0F5748A4483A}"/>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96" name="Rechthoek 227">
              <a:extLst>
                <a:ext uri="{FF2B5EF4-FFF2-40B4-BE49-F238E27FC236}">
                  <a16:creationId xmlns:a16="http://schemas.microsoft.com/office/drawing/2014/main" id="{E1538D39-C4BF-446B-B13F-6A99531DFFE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0" name="Ovaal 228">
              <a:extLst>
                <a:ext uri="{FF2B5EF4-FFF2-40B4-BE49-F238E27FC236}">
                  <a16:creationId xmlns:a16="http://schemas.microsoft.com/office/drawing/2014/main" id="{B063CDAA-3FE2-4FA7-836F-F6E3B5F0ECDA}"/>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1" name="Rechte verbindingslijn 229">
              <a:extLst>
                <a:ext uri="{FF2B5EF4-FFF2-40B4-BE49-F238E27FC236}">
                  <a16:creationId xmlns:a16="http://schemas.microsoft.com/office/drawing/2014/main" id="{B4DBB99C-DBF0-430F-8946-811B703A7E9B}"/>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2" name="Groep 230">
              <a:extLst>
                <a:ext uri="{FF2B5EF4-FFF2-40B4-BE49-F238E27FC236}">
                  <a16:creationId xmlns:a16="http://schemas.microsoft.com/office/drawing/2014/main" id="{07542A58-6713-4B7B-B0CA-A084B14D52F3}"/>
                </a:ext>
              </a:extLst>
            </p:cNvPr>
            <p:cNvGrpSpPr/>
            <p:nvPr userDrawn="1"/>
          </p:nvGrpSpPr>
          <p:grpSpPr>
            <a:xfrm>
              <a:off x="-3437547" y="349413"/>
              <a:ext cx="2933825" cy="558875"/>
              <a:chOff x="-3419346" y="368233"/>
              <a:chExt cx="3904920" cy="743862"/>
            </a:xfrm>
          </p:grpSpPr>
          <p:sp>
            <p:nvSpPr>
              <p:cNvPr id="184" name="Rechthoek 238">
                <a:extLst>
                  <a:ext uri="{FF2B5EF4-FFF2-40B4-BE49-F238E27FC236}">
                    <a16:creationId xmlns:a16="http://schemas.microsoft.com/office/drawing/2014/main" id="{026B2F44-7ADF-4236-92DE-C51AAB948CB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5" name="Rechte verbindingslijn 239">
                <a:extLst>
                  <a:ext uri="{FF2B5EF4-FFF2-40B4-BE49-F238E27FC236}">
                    <a16:creationId xmlns:a16="http://schemas.microsoft.com/office/drawing/2014/main" id="{6E481A01-9922-4029-ACEE-32412959310E}"/>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Rechte verbindingslijn 240">
                <a:extLst>
                  <a:ext uri="{FF2B5EF4-FFF2-40B4-BE49-F238E27FC236}">
                    <a16:creationId xmlns:a16="http://schemas.microsoft.com/office/drawing/2014/main" id="{1BE4C8BB-26DB-48B1-970B-C6A883B381E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7" name="Rechthoek 241">
                <a:extLst>
                  <a:ext uri="{FF2B5EF4-FFF2-40B4-BE49-F238E27FC236}">
                    <a16:creationId xmlns:a16="http://schemas.microsoft.com/office/drawing/2014/main" id="{7D44887A-96CB-4216-A38D-EC2E2CDF5BA1}"/>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8" name="Groep 242">
                <a:extLst>
                  <a:ext uri="{FF2B5EF4-FFF2-40B4-BE49-F238E27FC236}">
                    <a16:creationId xmlns:a16="http://schemas.microsoft.com/office/drawing/2014/main" id="{6818EFEA-5F0F-4DF6-8123-9871CC22AC0B}"/>
                  </a:ext>
                </a:extLst>
              </p:cNvPr>
              <p:cNvGrpSpPr/>
              <p:nvPr userDrawn="1"/>
            </p:nvGrpSpPr>
            <p:grpSpPr>
              <a:xfrm>
                <a:off x="-3002834" y="720303"/>
                <a:ext cx="182598" cy="143759"/>
                <a:chOff x="-3310843" y="700986"/>
                <a:chExt cx="182598" cy="143759"/>
              </a:xfrm>
            </p:grpSpPr>
            <p:grpSp>
              <p:nvGrpSpPr>
                <p:cNvPr id="227" name="Groep 281">
                  <a:extLst>
                    <a:ext uri="{FF2B5EF4-FFF2-40B4-BE49-F238E27FC236}">
                      <a16:creationId xmlns:a16="http://schemas.microsoft.com/office/drawing/2014/main" id="{117A462D-0F8A-46EB-B318-91E61F7E1D89}"/>
                    </a:ext>
                  </a:extLst>
                </p:cNvPr>
                <p:cNvGrpSpPr/>
                <p:nvPr userDrawn="1"/>
              </p:nvGrpSpPr>
              <p:grpSpPr>
                <a:xfrm>
                  <a:off x="-3310843" y="700986"/>
                  <a:ext cx="182598" cy="143759"/>
                  <a:chOff x="-3310843" y="700986"/>
                  <a:chExt cx="182598" cy="143759"/>
                </a:xfrm>
              </p:grpSpPr>
              <p:cxnSp>
                <p:nvCxnSpPr>
                  <p:cNvPr id="231" name="Rechte verbindingslijn 285">
                    <a:extLst>
                      <a:ext uri="{FF2B5EF4-FFF2-40B4-BE49-F238E27FC236}">
                        <a16:creationId xmlns:a16="http://schemas.microsoft.com/office/drawing/2014/main" id="{F0473A26-EB9C-4B10-A5D0-D00391186E87}"/>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2" name="Rechte verbindingslijn 286">
                    <a:extLst>
                      <a:ext uri="{FF2B5EF4-FFF2-40B4-BE49-F238E27FC236}">
                        <a16:creationId xmlns:a16="http://schemas.microsoft.com/office/drawing/2014/main" id="{30B3ACA0-5A3E-4455-B57A-CA596783EAE0}"/>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3" name="Rechte verbindingslijn 287">
                    <a:extLst>
                      <a:ext uri="{FF2B5EF4-FFF2-40B4-BE49-F238E27FC236}">
                        <a16:creationId xmlns:a16="http://schemas.microsoft.com/office/drawing/2014/main" id="{C4965C06-E5C7-467E-9731-A7D80CBB949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4" name="Rechte verbindingslijn 288">
                    <a:extLst>
                      <a:ext uri="{FF2B5EF4-FFF2-40B4-BE49-F238E27FC236}">
                        <a16:creationId xmlns:a16="http://schemas.microsoft.com/office/drawing/2014/main" id="{11C55DF9-BB86-412A-AEDF-67F2CBDD4B8A}"/>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5" name="Rechte verbindingslijn 289">
                    <a:extLst>
                      <a:ext uri="{FF2B5EF4-FFF2-40B4-BE49-F238E27FC236}">
                        <a16:creationId xmlns:a16="http://schemas.microsoft.com/office/drawing/2014/main" id="{124BCA44-7053-4743-A03B-964D95D4DF1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8" name="Groep 282">
                  <a:extLst>
                    <a:ext uri="{FF2B5EF4-FFF2-40B4-BE49-F238E27FC236}">
                      <a16:creationId xmlns:a16="http://schemas.microsoft.com/office/drawing/2014/main" id="{704CDB28-8E55-452A-B7A4-48D01425C79D}"/>
                    </a:ext>
                  </a:extLst>
                </p:cNvPr>
                <p:cNvGrpSpPr/>
                <p:nvPr userDrawn="1"/>
              </p:nvGrpSpPr>
              <p:grpSpPr>
                <a:xfrm flipH="1">
                  <a:off x="-3310774" y="735854"/>
                  <a:ext cx="88801" cy="72568"/>
                  <a:chOff x="-2091059" y="1395403"/>
                  <a:chExt cx="157316" cy="128558"/>
                </a:xfrm>
              </p:grpSpPr>
              <p:sp>
                <p:nvSpPr>
                  <p:cNvPr id="229" name="Rechthoek 283">
                    <a:extLst>
                      <a:ext uri="{FF2B5EF4-FFF2-40B4-BE49-F238E27FC236}">
                        <a16:creationId xmlns:a16="http://schemas.microsoft.com/office/drawing/2014/main" id="{89B3F0F8-4C4D-49A9-BE23-F6A31541D2B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0" name="Pijl: punthaak 284">
                    <a:extLst>
                      <a:ext uri="{FF2B5EF4-FFF2-40B4-BE49-F238E27FC236}">
                        <a16:creationId xmlns:a16="http://schemas.microsoft.com/office/drawing/2014/main" id="{3B420E0C-E540-4BF7-A440-656ED03D5C6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89" name="Groep 243">
                <a:extLst>
                  <a:ext uri="{FF2B5EF4-FFF2-40B4-BE49-F238E27FC236}">
                    <a16:creationId xmlns:a16="http://schemas.microsoft.com/office/drawing/2014/main" id="{6BDFFF61-9E44-499C-B624-DE9FEAD5F6CF}"/>
                  </a:ext>
                </a:extLst>
              </p:cNvPr>
              <p:cNvGrpSpPr/>
              <p:nvPr userDrawn="1"/>
            </p:nvGrpSpPr>
            <p:grpSpPr>
              <a:xfrm>
                <a:off x="-3326107" y="720303"/>
                <a:ext cx="182598" cy="143759"/>
                <a:chOff x="-3634116" y="700986"/>
                <a:chExt cx="182598" cy="143759"/>
              </a:xfrm>
            </p:grpSpPr>
            <p:grpSp>
              <p:nvGrpSpPr>
                <p:cNvPr id="218" name="Groep 272">
                  <a:extLst>
                    <a:ext uri="{FF2B5EF4-FFF2-40B4-BE49-F238E27FC236}">
                      <a16:creationId xmlns:a16="http://schemas.microsoft.com/office/drawing/2014/main" id="{249B7814-A401-454E-948D-632408F755B6}"/>
                    </a:ext>
                  </a:extLst>
                </p:cNvPr>
                <p:cNvGrpSpPr/>
                <p:nvPr userDrawn="1"/>
              </p:nvGrpSpPr>
              <p:grpSpPr>
                <a:xfrm>
                  <a:off x="-3634116" y="700986"/>
                  <a:ext cx="182598" cy="143759"/>
                  <a:chOff x="-3634116" y="700986"/>
                  <a:chExt cx="182598" cy="143759"/>
                </a:xfrm>
              </p:grpSpPr>
              <p:cxnSp>
                <p:nvCxnSpPr>
                  <p:cNvPr id="222" name="Rechte verbindingslijn 276">
                    <a:extLst>
                      <a:ext uri="{FF2B5EF4-FFF2-40B4-BE49-F238E27FC236}">
                        <a16:creationId xmlns:a16="http://schemas.microsoft.com/office/drawing/2014/main" id="{8614DE2C-930C-4C23-8926-E595703B3B3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3" name="Rechte verbindingslijn 277">
                    <a:extLst>
                      <a:ext uri="{FF2B5EF4-FFF2-40B4-BE49-F238E27FC236}">
                        <a16:creationId xmlns:a16="http://schemas.microsoft.com/office/drawing/2014/main" id="{FE2A528B-EAD3-40F3-8C5B-EC234697F30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4" name="Rechte verbindingslijn 278">
                    <a:extLst>
                      <a:ext uri="{FF2B5EF4-FFF2-40B4-BE49-F238E27FC236}">
                        <a16:creationId xmlns:a16="http://schemas.microsoft.com/office/drawing/2014/main" id="{9126E623-83EE-4DA6-ACB6-02C1C48D180F}"/>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5" name="Rechte verbindingslijn 279">
                    <a:extLst>
                      <a:ext uri="{FF2B5EF4-FFF2-40B4-BE49-F238E27FC236}">
                        <a16:creationId xmlns:a16="http://schemas.microsoft.com/office/drawing/2014/main" id="{98E6E51F-C498-41D7-A558-C1CD6105EB89}"/>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6" name="Rechte verbindingslijn 280">
                    <a:extLst>
                      <a:ext uri="{FF2B5EF4-FFF2-40B4-BE49-F238E27FC236}">
                        <a16:creationId xmlns:a16="http://schemas.microsoft.com/office/drawing/2014/main" id="{9CB6D749-CDDE-4837-8904-2D1F4B6B963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9" name="Groep 273">
                  <a:extLst>
                    <a:ext uri="{FF2B5EF4-FFF2-40B4-BE49-F238E27FC236}">
                      <a16:creationId xmlns:a16="http://schemas.microsoft.com/office/drawing/2014/main" id="{4D49FB65-7ECB-427D-B7FE-DED97744BCA3}"/>
                    </a:ext>
                  </a:extLst>
                </p:cNvPr>
                <p:cNvGrpSpPr/>
                <p:nvPr userDrawn="1"/>
              </p:nvGrpSpPr>
              <p:grpSpPr>
                <a:xfrm>
                  <a:off x="-3634047" y="735854"/>
                  <a:ext cx="88801" cy="72568"/>
                  <a:chOff x="-2091059" y="1395403"/>
                  <a:chExt cx="157316" cy="128558"/>
                </a:xfrm>
              </p:grpSpPr>
              <p:sp>
                <p:nvSpPr>
                  <p:cNvPr id="220" name="Rechthoek 274">
                    <a:extLst>
                      <a:ext uri="{FF2B5EF4-FFF2-40B4-BE49-F238E27FC236}">
                        <a16:creationId xmlns:a16="http://schemas.microsoft.com/office/drawing/2014/main" id="{7ACB2A1C-D759-40DC-B0C1-F9E4184DB1C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1" name="Pijl: punthaak 275">
                    <a:extLst>
                      <a:ext uri="{FF2B5EF4-FFF2-40B4-BE49-F238E27FC236}">
                        <a16:creationId xmlns:a16="http://schemas.microsoft.com/office/drawing/2014/main" id="{88D005A9-76FE-4802-AEC9-939F4289F48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90" name="Rechte verbindingslijn 244">
                <a:extLst>
                  <a:ext uri="{FF2B5EF4-FFF2-40B4-BE49-F238E27FC236}">
                    <a16:creationId xmlns:a16="http://schemas.microsoft.com/office/drawing/2014/main" id="{44CC92E8-F508-4BEC-B7A7-F7A2E934F96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1" name="Rechte verbindingslijn 245">
                <a:extLst>
                  <a:ext uri="{FF2B5EF4-FFF2-40B4-BE49-F238E27FC236}">
                    <a16:creationId xmlns:a16="http://schemas.microsoft.com/office/drawing/2014/main" id="{773E8D82-DDB5-4B00-B6A1-ACA37750F7B6}"/>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2" name="Groep 246">
                <a:extLst>
                  <a:ext uri="{FF2B5EF4-FFF2-40B4-BE49-F238E27FC236}">
                    <a16:creationId xmlns:a16="http://schemas.microsoft.com/office/drawing/2014/main" id="{786BB9FB-012B-4B97-8BD2-408B19DDC032}"/>
                  </a:ext>
                </a:extLst>
              </p:cNvPr>
              <p:cNvGrpSpPr/>
              <p:nvPr userDrawn="1"/>
            </p:nvGrpSpPr>
            <p:grpSpPr>
              <a:xfrm>
                <a:off x="-2425037" y="370226"/>
                <a:ext cx="357690" cy="330595"/>
                <a:chOff x="-2721817" y="347336"/>
                <a:chExt cx="432805" cy="400021"/>
              </a:xfrm>
            </p:grpSpPr>
            <p:sp>
              <p:nvSpPr>
                <p:cNvPr id="207" name="Rechthoek 261">
                  <a:extLst>
                    <a:ext uri="{FF2B5EF4-FFF2-40B4-BE49-F238E27FC236}">
                      <a16:creationId xmlns:a16="http://schemas.microsoft.com/office/drawing/2014/main" id="{B873C7AF-6B34-4D01-A420-A879579EF1FF}"/>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8" name="Groep 262">
                  <a:extLst>
                    <a:ext uri="{FF2B5EF4-FFF2-40B4-BE49-F238E27FC236}">
                      <a16:creationId xmlns:a16="http://schemas.microsoft.com/office/drawing/2014/main" id="{B555BAB7-B2E7-440F-9E9C-8EB7E91B33F7}"/>
                    </a:ext>
                  </a:extLst>
                </p:cNvPr>
                <p:cNvGrpSpPr/>
                <p:nvPr userDrawn="1"/>
              </p:nvGrpSpPr>
              <p:grpSpPr>
                <a:xfrm>
                  <a:off x="-2652453" y="431583"/>
                  <a:ext cx="294076" cy="231526"/>
                  <a:chOff x="-3634116" y="700986"/>
                  <a:chExt cx="182598" cy="143759"/>
                </a:xfrm>
              </p:grpSpPr>
              <p:grpSp>
                <p:nvGrpSpPr>
                  <p:cNvPr id="209" name="Groep 263">
                    <a:extLst>
                      <a:ext uri="{FF2B5EF4-FFF2-40B4-BE49-F238E27FC236}">
                        <a16:creationId xmlns:a16="http://schemas.microsoft.com/office/drawing/2014/main" id="{FF0FFADF-E751-4EDA-9266-CBAAC7BEBE9F}"/>
                      </a:ext>
                    </a:extLst>
                  </p:cNvPr>
                  <p:cNvGrpSpPr/>
                  <p:nvPr userDrawn="1"/>
                </p:nvGrpSpPr>
                <p:grpSpPr>
                  <a:xfrm>
                    <a:off x="-3634116" y="700986"/>
                    <a:ext cx="182598" cy="143759"/>
                    <a:chOff x="-3634116" y="700986"/>
                    <a:chExt cx="182598" cy="143759"/>
                  </a:xfrm>
                </p:grpSpPr>
                <p:cxnSp>
                  <p:nvCxnSpPr>
                    <p:cNvPr id="213" name="Rechte verbindingslijn 267">
                      <a:extLst>
                        <a:ext uri="{FF2B5EF4-FFF2-40B4-BE49-F238E27FC236}">
                          <a16:creationId xmlns:a16="http://schemas.microsoft.com/office/drawing/2014/main" id="{0687D4B4-A54D-4F17-A890-10ECB2EA839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4" name="Rechte verbindingslijn 268">
                      <a:extLst>
                        <a:ext uri="{FF2B5EF4-FFF2-40B4-BE49-F238E27FC236}">
                          <a16:creationId xmlns:a16="http://schemas.microsoft.com/office/drawing/2014/main" id="{7C6C4F78-04FD-4918-A6CD-6478BEDEEE3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5" name="Rechte verbindingslijn 269">
                      <a:extLst>
                        <a:ext uri="{FF2B5EF4-FFF2-40B4-BE49-F238E27FC236}">
                          <a16:creationId xmlns:a16="http://schemas.microsoft.com/office/drawing/2014/main" id="{26D628B8-A845-4950-8E73-539BBD1D9ECD}"/>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6" name="Rechte verbindingslijn 270">
                      <a:extLst>
                        <a:ext uri="{FF2B5EF4-FFF2-40B4-BE49-F238E27FC236}">
                          <a16:creationId xmlns:a16="http://schemas.microsoft.com/office/drawing/2014/main" id="{49CE8688-6A20-493C-8B22-9424632B11A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7" name="Rechte verbindingslijn 271">
                      <a:extLst>
                        <a:ext uri="{FF2B5EF4-FFF2-40B4-BE49-F238E27FC236}">
                          <a16:creationId xmlns:a16="http://schemas.microsoft.com/office/drawing/2014/main" id="{2EE465DF-228C-4133-BBFE-B3CA38460BE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0" name="Groep 264">
                    <a:extLst>
                      <a:ext uri="{FF2B5EF4-FFF2-40B4-BE49-F238E27FC236}">
                        <a16:creationId xmlns:a16="http://schemas.microsoft.com/office/drawing/2014/main" id="{DB45C724-1C18-4A06-AE09-8F947344052F}"/>
                      </a:ext>
                    </a:extLst>
                  </p:cNvPr>
                  <p:cNvGrpSpPr/>
                  <p:nvPr userDrawn="1"/>
                </p:nvGrpSpPr>
                <p:grpSpPr>
                  <a:xfrm>
                    <a:off x="-3634047" y="735854"/>
                    <a:ext cx="88801" cy="72568"/>
                    <a:chOff x="-2091059" y="1395403"/>
                    <a:chExt cx="157316" cy="128558"/>
                  </a:xfrm>
                </p:grpSpPr>
                <p:sp>
                  <p:nvSpPr>
                    <p:cNvPr id="211" name="Rechthoek 265">
                      <a:extLst>
                        <a:ext uri="{FF2B5EF4-FFF2-40B4-BE49-F238E27FC236}">
                          <a16:creationId xmlns:a16="http://schemas.microsoft.com/office/drawing/2014/main" id="{23514695-63CA-43BA-B4F9-7F497837E85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2" name="Pijl: punthaak 266">
                      <a:extLst>
                        <a:ext uri="{FF2B5EF4-FFF2-40B4-BE49-F238E27FC236}">
                          <a16:creationId xmlns:a16="http://schemas.microsoft.com/office/drawing/2014/main" id="{08FD873F-A6AE-4D72-9DE5-D85A76D2520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3" name="Groep 247">
                <a:extLst>
                  <a:ext uri="{FF2B5EF4-FFF2-40B4-BE49-F238E27FC236}">
                    <a16:creationId xmlns:a16="http://schemas.microsoft.com/office/drawing/2014/main" id="{EA3231FC-750E-4EC6-9D65-C53D7C0BF6D1}"/>
                  </a:ext>
                </a:extLst>
              </p:cNvPr>
              <p:cNvGrpSpPr/>
              <p:nvPr userDrawn="1"/>
            </p:nvGrpSpPr>
            <p:grpSpPr>
              <a:xfrm>
                <a:off x="-2425037" y="781500"/>
                <a:ext cx="357690" cy="330595"/>
                <a:chOff x="-2721817" y="782525"/>
                <a:chExt cx="432805" cy="400021"/>
              </a:xfrm>
            </p:grpSpPr>
            <p:sp>
              <p:nvSpPr>
                <p:cNvPr id="196" name="Rechthoek 250">
                  <a:extLst>
                    <a:ext uri="{FF2B5EF4-FFF2-40B4-BE49-F238E27FC236}">
                      <a16:creationId xmlns:a16="http://schemas.microsoft.com/office/drawing/2014/main" id="{82386CA9-8AD0-43B2-BE09-1171A4E88D2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7" name="Groep 251">
                  <a:extLst>
                    <a:ext uri="{FF2B5EF4-FFF2-40B4-BE49-F238E27FC236}">
                      <a16:creationId xmlns:a16="http://schemas.microsoft.com/office/drawing/2014/main" id="{614473DE-62E0-4E3A-8F40-E9939CAF22AD}"/>
                    </a:ext>
                  </a:extLst>
                </p:cNvPr>
                <p:cNvGrpSpPr/>
                <p:nvPr userDrawn="1"/>
              </p:nvGrpSpPr>
              <p:grpSpPr>
                <a:xfrm>
                  <a:off x="-2652453" y="866772"/>
                  <a:ext cx="294076" cy="231526"/>
                  <a:chOff x="-3310843" y="700986"/>
                  <a:chExt cx="182598" cy="143759"/>
                </a:xfrm>
              </p:grpSpPr>
              <p:grpSp>
                <p:nvGrpSpPr>
                  <p:cNvPr id="198" name="Groep 252">
                    <a:extLst>
                      <a:ext uri="{FF2B5EF4-FFF2-40B4-BE49-F238E27FC236}">
                        <a16:creationId xmlns:a16="http://schemas.microsoft.com/office/drawing/2014/main" id="{1887E2AA-8E33-4AD1-8766-25458CA8FEDA}"/>
                      </a:ext>
                    </a:extLst>
                  </p:cNvPr>
                  <p:cNvGrpSpPr/>
                  <p:nvPr userDrawn="1"/>
                </p:nvGrpSpPr>
                <p:grpSpPr>
                  <a:xfrm>
                    <a:off x="-3310843" y="700986"/>
                    <a:ext cx="182598" cy="143759"/>
                    <a:chOff x="-3310843" y="700986"/>
                    <a:chExt cx="182598" cy="143759"/>
                  </a:xfrm>
                </p:grpSpPr>
                <p:cxnSp>
                  <p:nvCxnSpPr>
                    <p:cNvPr id="202" name="Rechte verbindingslijn 256">
                      <a:extLst>
                        <a:ext uri="{FF2B5EF4-FFF2-40B4-BE49-F238E27FC236}">
                          <a16:creationId xmlns:a16="http://schemas.microsoft.com/office/drawing/2014/main" id="{4B09C9E5-8FEB-46CF-AC03-F72DC4BACDB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3" name="Rechte verbindingslijn 257">
                      <a:extLst>
                        <a:ext uri="{FF2B5EF4-FFF2-40B4-BE49-F238E27FC236}">
                          <a16:creationId xmlns:a16="http://schemas.microsoft.com/office/drawing/2014/main" id="{D0A46381-575D-4896-A6B5-DF0CC3FF0C2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4" name="Rechte verbindingslijn 258">
                      <a:extLst>
                        <a:ext uri="{FF2B5EF4-FFF2-40B4-BE49-F238E27FC236}">
                          <a16:creationId xmlns:a16="http://schemas.microsoft.com/office/drawing/2014/main" id="{21A4B295-1CBE-4E7E-9E3A-AF1EDBBD454B}"/>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5" name="Rechte verbindingslijn 259">
                      <a:extLst>
                        <a:ext uri="{FF2B5EF4-FFF2-40B4-BE49-F238E27FC236}">
                          <a16:creationId xmlns:a16="http://schemas.microsoft.com/office/drawing/2014/main" id="{EA7421F1-F921-4648-A973-64091B5E63E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6" name="Rechte verbindingslijn 260">
                      <a:extLst>
                        <a:ext uri="{FF2B5EF4-FFF2-40B4-BE49-F238E27FC236}">
                          <a16:creationId xmlns:a16="http://schemas.microsoft.com/office/drawing/2014/main" id="{3864770A-F8FC-4943-9D36-E3B04BDBEA05}"/>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9" name="Groep 253">
                    <a:extLst>
                      <a:ext uri="{FF2B5EF4-FFF2-40B4-BE49-F238E27FC236}">
                        <a16:creationId xmlns:a16="http://schemas.microsoft.com/office/drawing/2014/main" id="{23FE3990-F8DD-411B-8EC9-015D7D6FF8BE}"/>
                      </a:ext>
                    </a:extLst>
                  </p:cNvPr>
                  <p:cNvGrpSpPr/>
                  <p:nvPr userDrawn="1"/>
                </p:nvGrpSpPr>
                <p:grpSpPr>
                  <a:xfrm flipH="1">
                    <a:off x="-3310774" y="735854"/>
                    <a:ext cx="88801" cy="72568"/>
                    <a:chOff x="-2091059" y="1395403"/>
                    <a:chExt cx="157316" cy="128558"/>
                  </a:xfrm>
                </p:grpSpPr>
                <p:sp>
                  <p:nvSpPr>
                    <p:cNvPr id="200" name="Rechthoek 254">
                      <a:extLst>
                        <a:ext uri="{FF2B5EF4-FFF2-40B4-BE49-F238E27FC236}">
                          <a16:creationId xmlns:a16="http://schemas.microsoft.com/office/drawing/2014/main" id="{3706C9C4-93A8-4B6F-842F-4C14653CF3C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1" name="Pijl: punthaak 255">
                      <a:extLst>
                        <a:ext uri="{FF2B5EF4-FFF2-40B4-BE49-F238E27FC236}">
                          <a16:creationId xmlns:a16="http://schemas.microsoft.com/office/drawing/2014/main" id="{306B0863-A987-4F10-9A3B-7A1E682A908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4" name="Rechthoek 248">
                <a:extLst>
                  <a:ext uri="{FF2B5EF4-FFF2-40B4-BE49-F238E27FC236}">
                    <a16:creationId xmlns:a16="http://schemas.microsoft.com/office/drawing/2014/main" id="{784BD22D-E918-4023-BBCE-615CF7923681}"/>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5" name="Rechthoek 249">
                <a:extLst>
                  <a:ext uri="{FF2B5EF4-FFF2-40B4-BE49-F238E27FC236}">
                    <a16:creationId xmlns:a16="http://schemas.microsoft.com/office/drawing/2014/main" id="{1AD36484-8980-440E-A00D-4E4EB3EBD842}"/>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3" name="Rechte verbindingslijn 231">
              <a:extLst>
                <a:ext uri="{FF2B5EF4-FFF2-40B4-BE49-F238E27FC236}">
                  <a16:creationId xmlns:a16="http://schemas.microsoft.com/office/drawing/2014/main" id="{5495EB46-58FE-42FA-8184-1A391E52A38C}"/>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8" name="Ovaal 232">
              <a:extLst>
                <a:ext uri="{FF2B5EF4-FFF2-40B4-BE49-F238E27FC236}">
                  <a16:creationId xmlns:a16="http://schemas.microsoft.com/office/drawing/2014/main" id="{95396E3E-5D3B-4833-905B-ED92DED49CFE}"/>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9" name="Ovaal 233">
              <a:extLst>
                <a:ext uri="{FF2B5EF4-FFF2-40B4-BE49-F238E27FC236}">
                  <a16:creationId xmlns:a16="http://schemas.microsoft.com/office/drawing/2014/main" id="{75E013AF-1E5D-4EE8-B907-8CD814A2416C}"/>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0" name="Ovaal 234">
              <a:extLst>
                <a:ext uri="{FF2B5EF4-FFF2-40B4-BE49-F238E27FC236}">
                  <a16:creationId xmlns:a16="http://schemas.microsoft.com/office/drawing/2014/main" id="{BE4B57BD-943D-4C00-AC18-49E4D01870B9}"/>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1" name="Ovaal 235">
              <a:extLst>
                <a:ext uri="{FF2B5EF4-FFF2-40B4-BE49-F238E27FC236}">
                  <a16:creationId xmlns:a16="http://schemas.microsoft.com/office/drawing/2014/main" id="{A4D660B7-3DBB-4BC4-8A34-5F6B0121F7A7}"/>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2" name="Rechthoek 236">
              <a:extLst>
                <a:ext uri="{FF2B5EF4-FFF2-40B4-BE49-F238E27FC236}">
                  <a16:creationId xmlns:a16="http://schemas.microsoft.com/office/drawing/2014/main" id="{4891FA73-9C39-4B9D-9A16-485F39CFEE7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3" name="Rechthoek 237">
              <a:extLst>
                <a:ext uri="{FF2B5EF4-FFF2-40B4-BE49-F238E27FC236}">
                  <a16:creationId xmlns:a16="http://schemas.microsoft.com/office/drawing/2014/main" id="{89C60041-625D-4949-B1D0-D311FFB72CA7}"/>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39306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F9FE91C-FE6E-4C58-92CD-F1F4167C997D}"/>
              </a:ext>
            </a:extLst>
          </p:cNvPr>
          <p:cNvSpPr>
            <a:spLocks noGrp="1"/>
          </p:cNvSpPr>
          <p:nvPr>
            <p:ph type="body" orient="vert" idx="1" hasCustomPrompt="1"/>
          </p:nvPr>
        </p:nvSpPr>
        <p:spPr/>
        <p:txBody>
          <a:bodyPr vert="horz" numCol="2" spcCol="360000"/>
          <a:lstStyle>
            <a:lvl1pPr>
              <a:defRPr sz="1050"/>
            </a:lvl1pPr>
            <a:lvl2pPr>
              <a:defRPr sz="1050"/>
            </a:lvl2pPr>
            <a:lvl3pPr>
              <a:defRPr sz="1050"/>
            </a:lvl3pPr>
            <a:lvl4pPr>
              <a:defRPr sz="1050"/>
            </a:lvl4pPr>
            <a:lvl5pPr>
              <a:defRPr sz="1050"/>
            </a:lvl5pPr>
            <a:lvl6pPr>
              <a:defRPr sz="1050"/>
            </a:lvl6pPr>
            <a:lvl7pPr>
              <a:defRPr sz="1600"/>
            </a:lvl7pPr>
            <a:lvl8pPr>
              <a:defRPr sz="1200"/>
            </a:lvl8pPr>
            <a:lvl9pPr>
              <a:defRPr sz="1050"/>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4" name="Tijdelijke aanduiding voor datum 3">
            <a:extLst>
              <a:ext uri="{FF2B5EF4-FFF2-40B4-BE49-F238E27FC236}">
                <a16:creationId xmlns:a16="http://schemas.microsoft.com/office/drawing/2014/main" id="{40965722-2312-449C-AACA-3A3A6989B700}"/>
              </a:ext>
            </a:extLst>
          </p:cNvPr>
          <p:cNvSpPr>
            <a:spLocks noGrp="1"/>
          </p:cNvSpPr>
          <p:nvPr>
            <p:ph type="dt" sz="half" idx="10"/>
          </p:nvPr>
        </p:nvSpPr>
        <p:spPr/>
        <p:txBody>
          <a:bodyPr/>
          <a:lstStyle/>
          <a:p>
            <a:fld id="{FB739E76-9548-4645-B0C0-4DDE95B3B411}" type="datetime2">
              <a:rPr lang="en-GB" noProof="0" smtClean="0"/>
              <a:t>Tuesday, 02 November 2021</a:t>
            </a:fld>
            <a:endParaRPr lang="en-GB" noProof="0"/>
          </a:p>
        </p:txBody>
      </p:sp>
      <p:sp>
        <p:nvSpPr>
          <p:cNvPr id="5" name="Tijdelijke aanduiding voor voettekst 4">
            <a:extLst>
              <a:ext uri="{FF2B5EF4-FFF2-40B4-BE49-F238E27FC236}">
                <a16:creationId xmlns:a16="http://schemas.microsoft.com/office/drawing/2014/main" id="{5FFA2356-2961-4F99-A679-3A35717C5BE7}"/>
              </a:ext>
            </a:extLst>
          </p:cNvPr>
          <p:cNvSpPr>
            <a:spLocks noGrp="1"/>
          </p:cNvSpPr>
          <p:nvPr>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[2 Columns]</a:t>
            </a:r>
          </a:p>
        </p:txBody>
      </p:sp>
      <p:sp>
        <p:nvSpPr>
          <p:cNvPr id="86" name="Vrije vorm: vorm 85">
            <a:extLst>
              <a:ext uri="{FF2B5EF4-FFF2-40B4-BE49-F238E27FC236}">
                <a16:creationId xmlns:a16="http://schemas.microsoft.com/office/drawing/2014/main" id="{5D293C86-C57F-4474-9930-4C881415C887}"/>
              </a:ext>
            </a:extLst>
          </p:cNvPr>
          <p:cNvSpPr>
            <a:spLocks/>
          </p:cNvSpPr>
          <p:nvPr userDrawn="1"/>
        </p:nvSpPr>
        <p:spPr>
          <a:xfrm>
            <a:off x="10399665" y="-56272"/>
            <a:ext cx="463216" cy="330815"/>
          </a:xfrm>
          <a:custGeom>
            <a:avLst/>
            <a:gdLst>
              <a:gd name="connsiteX0" fmla="*/ 0 w 463216"/>
              <a:gd name="connsiteY0" fmla="*/ 0 h 330815"/>
              <a:gd name="connsiteX1" fmla="*/ 463216 w 463216"/>
              <a:gd name="connsiteY1" fmla="*/ 0 h 330815"/>
              <a:gd name="connsiteX2" fmla="*/ 319772 w 463216"/>
              <a:gd name="connsiteY2" fmla="*/ 330815 h 330815"/>
              <a:gd name="connsiteX3" fmla="*/ 143444 w 463216"/>
              <a:gd name="connsiteY3" fmla="*/ 330815 h 330815"/>
            </a:gdLst>
            <a:ahLst/>
            <a:cxnLst>
              <a:cxn ang="0">
                <a:pos x="connsiteX0" y="connsiteY0"/>
              </a:cxn>
              <a:cxn ang="0">
                <a:pos x="connsiteX1" y="connsiteY1"/>
              </a:cxn>
              <a:cxn ang="0">
                <a:pos x="connsiteX2" y="connsiteY2"/>
              </a:cxn>
              <a:cxn ang="0">
                <a:pos x="connsiteX3" y="connsiteY3"/>
              </a:cxn>
            </a:cxnLst>
            <a:rect l="l" t="t" r="r" b="b"/>
            <a:pathLst>
              <a:path w="463216" h="330815">
                <a:moveTo>
                  <a:pt x="0" y="0"/>
                </a:moveTo>
                <a:lnTo>
                  <a:pt x="463216" y="0"/>
                </a:lnTo>
                <a:lnTo>
                  <a:pt x="319772" y="330815"/>
                </a:lnTo>
                <a:lnTo>
                  <a:pt x="143444" y="33081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87" name="Vrije vorm: vorm 86">
            <a:extLst>
              <a:ext uri="{FF2B5EF4-FFF2-40B4-BE49-F238E27FC236}">
                <a16:creationId xmlns:a16="http://schemas.microsoft.com/office/drawing/2014/main" id="{574860B3-F8DD-4550-AAE0-3131C8A0DCB8}"/>
              </a:ext>
            </a:extLst>
          </p:cNvPr>
          <p:cNvSpPr>
            <a:spLocks/>
          </p:cNvSpPr>
          <p:nvPr userDrawn="1"/>
        </p:nvSpPr>
        <p:spPr>
          <a:xfrm>
            <a:off x="10725753" y="-56271"/>
            <a:ext cx="1116643" cy="999627"/>
          </a:xfrm>
          <a:custGeom>
            <a:avLst/>
            <a:gdLst>
              <a:gd name="connsiteX0" fmla="*/ 0 w 1116643"/>
              <a:gd name="connsiteY0" fmla="*/ 0 h 999627"/>
              <a:gd name="connsiteX1" fmla="*/ 1116643 w 1116643"/>
              <a:gd name="connsiteY1" fmla="*/ 0 h 999627"/>
              <a:gd name="connsiteX2" fmla="*/ 683196 w 1116643"/>
              <a:gd name="connsiteY2" fmla="*/ 999627 h 999627"/>
              <a:gd name="connsiteX3" fmla="*/ 433447 w 1116643"/>
              <a:gd name="connsiteY3" fmla="*/ 999627 h 999627"/>
            </a:gdLst>
            <a:ahLst/>
            <a:cxnLst>
              <a:cxn ang="0">
                <a:pos x="connsiteX0" y="connsiteY0"/>
              </a:cxn>
              <a:cxn ang="0">
                <a:pos x="connsiteX1" y="connsiteY1"/>
              </a:cxn>
              <a:cxn ang="0">
                <a:pos x="connsiteX2" y="connsiteY2"/>
              </a:cxn>
              <a:cxn ang="0">
                <a:pos x="connsiteX3" y="connsiteY3"/>
              </a:cxn>
            </a:cxnLst>
            <a:rect l="l" t="t" r="r" b="b"/>
            <a:pathLst>
              <a:path w="1116643" h="999627">
                <a:moveTo>
                  <a:pt x="0" y="0"/>
                </a:moveTo>
                <a:lnTo>
                  <a:pt x="1116643" y="0"/>
                </a:lnTo>
                <a:lnTo>
                  <a:pt x="683196" y="999627"/>
                </a:lnTo>
                <a:lnTo>
                  <a:pt x="433447" y="999627"/>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88" name="Vrije vorm: vorm 87">
            <a:extLst>
              <a:ext uri="{FF2B5EF4-FFF2-40B4-BE49-F238E27FC236}">
                <a16:creationId xmlns:a16="http://schemas.microsoft.com/office/drawing/2014/main" id="{F18FD366-CB07-4CE4-BE85-DDF6E2695F6E}"/>
              </a:ext>
            </a:extLst>
          </p:cNvPr>
          <p:cNvSpPr>
            <a:spLocks/>
          </p:cNvSpPr>
          <p:nvPr userDrawn="1"/>
        </p:nvSpPr>
        <p:spPr>
          <a:xfrm>
            <a:off x="11378749" y="-56273"/>
            <a:ext cx="928390" cy="808250"/>
          </a:xfrm>
          <a:custGeom>
            <a:avLst/>
            <a:gdLst>
              <a:gd name="connsiteX0" fmla="*/ 0 w 928390"/>
              <a:gd name="connsiteY0" fmla="*/ 0 h 808250"/>
              <a:gd name="connsiteX1" fmla="*/ 928390 w 928390"/>
              <a:gd name="connsiteY1" fmla="*/ 0 h 808250"/>
              <a:gd name="connsiteX2" fmla="*/ 577926 w 928390"/>
              <a:gd name="connsiteY2" fmla="*/ 808250 h 808250"/>
              <a:gd name="connsiteX3" fmla="*/ 350464 w 928390"/>
              <a:gd name="connsiteY3" fmla="*/ 808250 h 808250"/>
            </a:gdLst>
            <a:ahLst/>
            <a:cxnLst>
              <a:cxn ang="0">
                <a:pos x="connsiteX0" y="connsiteY0"/>
              </a:cxn>
              <a:cxn ang="0">
                <a:pos x="connsiteX1" y="connsiteY1"/>
              </a:cxn>
              <a:cxn ang="0">
                <a:pos x="connsiteX2" y="connsiteY2"/>
              </a:cxn>
              <a:cxn ang="0">
                <a:pos x="connsiteX3" y="connsiteY3"/>
              </a:cxn>
            </a:cxnLst>
            <a:rect l="l" t="t" r="r" b="b"/>
            <a:pathLst>
              <a:path w="928390" h="808250">
                <a:moveTo>
                  <a:pt x="0" y="0"/>
                </a:moveTo>
                <a:lnTo>
                  <a:pt x="928390" y="0"/>
                </a:lnTo>
                <a:lnTo>
                  <a:pt x="577926" y="808250"/>
                </a:lnTo>
                <a:lnTo>
                  <a:pt x="350464" y="808250"/>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93" name="Tijdelijke aanduiding voor tekst 20">
            <a:extLst>
              <a:ext uri="{FF2B5EF4-FFF2-40B4-BE49-F238E27FC236}">
                <a16:creationId xmlns:a16="http://schemas.microsoft.com/office/drawing/2014/main" id="{7B13A7DF-8A77-43F3-8545-5C3858507CEC}"/>
              </a:ext>
            </a:extLst>
          </p:cNvPr>
          <p:cNvSpPr>
            <a:spLocks noGrp="1"/>
          </p:cNvSpPr>
          <p:nvPr>
            <p:ph type="body" sz="quarter" idx="20" hasCustomPrompt="1"/>
          </p:nvPr>
        </p:nvSpPr>
        <p:spPr>
          <a:xfrm>
            <a:off x="354638"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85" name="Text Placeholder 8">
            <a:extLst>
              <a:ext uri="{FF2B5EF4-FFF2-40B4-BE49-F238E27FC236}">
                <a16:creationId xmlns:a16="http://schemas.microsoft.com/office/drawing/2014/main" id="{E3B99E44-BD1D-4A2C-A65E-B92565EDF56C}"/>
              </a:ext>
            </a:extLst>
          </p:cNvPr>
          <p:cNvSpPr>
            <a:spLocks noGrp="1"/>
          </p:cNvSpPr>
          <p:nvPr>
            <p:ph type="body" sz="quarter" idx="21"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8" name="Title 7">
            <a:extLst>
              <a:ext uri="{FF2B5EF4-FFF2-40B4-BE49-F238E27FC236}">
                <a16:creationId xmlns:a16="http://schemas.microsoft.com/office/drawing/2014/main" id="{A4DA17EE-857A-4097-8C31-F36115FD3C12}"/>
              </a:ext>
            </a:extLst>
          </p:cNvPr>
          <p:cNvSpPr>
            <a:spLocks noGrp="1"/>
          </p:cNvSpPr>
          <p:nvPr>
            <p:ph type="title" hasCustomPrompt="1"/>
          </p:nvPr>
        </p:nvSpPr>
        <p:spPr/>
        <p:txBody>
          <a:bodyPr/>
          <a:lstStyle/>
          <a:p>
            <a:r>
              <a:rPr lang="en-GB" noProof="0"/>
              <a:t>TITLE OF THIS SLIDE</a:t>
            </a:r>
          </a:p>
        </p:txBody>
      </p:sp>
      <p:sp>
        <p:nvSpPr>
          <p:cNvPr id="168" name="Text Placeholder 8">
            <a:extLst>
              <a:ext uri="{FF2B5EF4-FFF2-40B4-BE49-F238E27FC236}">
                <a16:creationId xmlns:a16="http://schemas.microsoft.com/office/drawing/2014/main" id="{FD40A7A4-A0A6-4D05-B82F-36D613EEB94D}"/>
              </a:ext>
            </a:extLst>
          </p:cNvPr>
          <p:cNvSpPr>
            <a:spLocks noGrp="1"/>
          </p:cNvSpPr>
          <p:nvPr>
            <p:ph type="body" sz="quarter" idx="22" hasCustomPrompt="1"/>
          </p:nvPr>
        </p:nvSpPr>
        <p:spPr>
          <a:xfrm>
            <a:off x="348230" y="1548131"/>
            <a:ext cx="11510051" cy="189392"/>
          </a:xfrm>
        </p:spPr>
        <p:txBody>
          <a:bodyPr/>
          <a:lstStyle>
            <a:lvl1pPr marL="0" indent="0">
              <a:spcAft>
                <a:spcPts val="0"/>
              </a:spcAft>
              <a:buNone/>
              <a:defRPr b="1" cap="all" baseline="0">
                <a:solidFill>
                  <a:schemeClr val="accent1"/>
                </a:solidFill>
              </a:defRPr>
            </a:lvl1pPr>
          </a:lstStyle>
          <a:p>
            <a:pPr lvl="0"/>
            <a:r>
              <a:rPr lang="en-GB" noProof="0"/>
              <a:t>Place your subtitle here</a:t>
            </a:r>
          </a:p>
        </p:txBody>
      </p:sp>
      <p:grpSp>
        <p:nvGrpSpPr>
          <p:cNvPr id="94" name="INSTRUCTION">
            <a:extLst>
              <a:ext uri="{FF2B5EF4-FFF2-40B4-BE49-F238E27FC236}">
                <a16:creationId xmlns:a16="http://schemas.microsoft.com/office/drawing/2014/main" id="{095DCC82-D026-4C46-958F-82ACCF930E76}"/>
              </a:ext>
            </a:extLst>
          </p:cNvPr>
          <p:cNvGrpSpPr/>
          <p:nvPr userDrawn="1"/>
        </p:nvGrpSpPr>
        <p:grpSpPr>
          <a:xfrm>
            <a:off x="-3437547" y="1434"/>
            <a:ext cx="3194765" cy="6470299"/>
            <a:chOff x="-3437547" y="1434"/>
            <a:chExt cx="3194765" cy="6470299"/>
          </a:xfrm>
        </p:grpSpPr>
        <p:cxnSp>
          <p:nvCxnSpPr>
            <p:cNvPr id="95" name="Rechte verbindingslijn 146">
              <a:extLst>
                <a:ext uri="{FF2B5EF4-FFF2-40B4-BE49-F238E27FC236}">
                  <a16:creationId xmlns:a16="http://schemas.microsoft.com/office/drawing/2014/main" id="{191769A8-3C0E-4AD5-9060-667194FD2B0D}"/>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96" name="Ovaal 221">
              <a:extLst>
                <a:ext uri="{FF2B5EF4-FFF2-40B4-BE49-F238E27FC236}">
                  <a16:creationId xmlns:a16="http://schemas.microsoft.com/office/drawing/2014/main" id="{EC54375C-D60D-4A84-92BE-AD7D85F976AE}"/>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6" name="Ovaal 222">
              <a:extLst>
                <a:ext uri="{FF2B5EF4-FFF2-40B4-BE49-F238E27FC236}">
                  <a16:creationId xmlns:a16="http://schemas.microsoft.com/office/drawing/2014/main" id="{6746CF50-9F6C-4C4A-A682-911B7DF12DDD}"/>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7" name="Ovaal 224">
              <a:extLst>
                <a:ext uri="{FF2B5EF4-FFF2-40B4-BE49-F238E27FC236}">
                  <a16:creationId xmlns:a16="http://schemas.microsoft.com/office/drawing/2014/main" id="{02AB7FAB-D38D-4B85-A231-CE7C64269810}"/>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69" name="Ovaal 225">
              <a:extLst>
                <a:ext uri="{FF2B5EF4-FFF2-40B4-BE49-F238E27FC236}">
                  <a16:creationId xmlns:a16="http://schemas.microsoft.com/office/drawing/2014/main" id="{C87928E1-7DA6-4C7F-AF2C-1289992114A8}"/>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70" name="Meer informatie">
              <a:extLst>
                <a:ext uri="{FF2B5EF4-FFF2-40B4-BE49-F238E27FC236}">
                  <a16:creationId xmlns:a16="http://schemas.microsoft.com/office/drawing/2014/main" id="{05000F9A-045B-4CFA-AB72-687F6693084F}"/>
                </a:ext>
              </a:extLst>
            </p:cNvPr>
            <p:cNvGrpSpPr/>
            <p:nvPr userDrawn="1"/>
          </p:nvGrpSpPr>
          <p:grpSpPr>
            <a:xfrm>
              <a:off x="-3421298" y="5676071"/>
              <a:ext cx="3178515" cy="795662"/>
              <a:chOff x="-3741486" y="3387723"/>
              <a:chExt cx="3178515" cy="795662"/>
            </a:xfrm>
          </p:grpSpPr>
          <p:sp>
            <p:nvSpPr>
              <p:cNvPr id="234" name="Freeform 101">
                <a:extLst>
                  <a:ext uri="{FF2B5EF4-FFF2-40B4-BE49-F238E27FC236}">
                    <a16:creationId xmlns:a16="http://schemas.microsoft.com/office/drawing/2014/main" id="{B15939C6-C21F-4B9D-B357-43C18AFF1792}"/>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35" name="Rechthoek 291">
                <a:extLst>
                  <a:ext uri="{FF2B5EF4-FFF2-40B4-BE49-F238E27FC236}">
                    <a16:creationId xmlns:a16="http://schemas.microsoft.com/office/drawing/2014/main" id="{D15B956D-A15E-4A20-9308-0331336836C6}"/>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36" name="Rechte verbindingslijn 292">
                <a:extLst>
                  <a:ext uri="{FF2B5EF4-FFF2-40B4-BE49-F238E27FC236}">
                    <a16:creationId xmlns:a16="http://schemas.microsoft.com/office/drawing/2014/main" id="{AD94FC05-B594-4D53-84AF-492682F5AFBD}"/>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71" name="Rechthoek 227">
              <a:extLst>
                <a:ext uri="{FF2B5EF4-FFF2-40B4-BE49-F238E27FC236}">
                  <a16:creationId xmlns:a16="http://schemas.microsoft.com/office/drawing/2014/main" id="{067A3535-F721-444C-BE05-EE014CED76C8}"/>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2" name="Ovaal 228">
              <a:extLst>
                <a:ext uri="{FF2B5EF4-FFF2-40B4-BE49-F238E27FC236}">
                  <a16:creationId xmlns:a16="http://schemas.microsoft.com/office/drawing/2014/main" id="{DF13C2F6-AF6E-40A5-BDE6-EC301F21587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3" name="Rechte verbindingslijn 229">
              <a:extLst>
                <a:ext uri="{FF2B5EF4-FFF2-40B4-BE49-F238E27FC236}">
                  <a16:creationId xmlns:a16="http://schemas.microsoft.com/office/drawing/2014/main" id="{3A3CCA6C-57CA-40AA-8C4B-7DB209FF6BFC}"/>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4" name="Groep 230">
              <a:extLst>
                <a:ext uri="{FF2B5EF4-FFF2-40B4-BE49-F238E27FC236}">
                  <a16:creationId xmlns:a16="http://schemas.microsoft.com/office/drawing/2014/main" id="{EFC65462-6772-4E26-8176-9567CC27F7A0}"/>
                </a:ext>
              </a:extLst>
            </p:cNvPr>
            <p:cNvGrpSpPr/>
            <p:nvPr userDrawn="1"/>
          </p:nvGrpSpPr>
          <p:grpSpPr>
            <a:xfrm>
              <a:off x="-3437547" y="349413"/>
              <a:ext cx="2933825" cy="558875"/>
              <a:chOff x="-3419346" y="368233"/>
              <a:chExt cx="3904920" cy="743862"/>
            </a:xfrm>
          </p:grpSpPr>
          <p:sp>
            <p:nvSpPr>
              <p:cNvPr id="182" name="Rechthoek 238">
                <a:extLst>
                  <a:ext uri="{FF2B5EF4-FFF2-40B4-BE49-F238E27FC236}">
                    <a16:creationId xmlns:a16="http://schemas.microsoft.com/office/drawing/2014/main" id="{1F2AE6AA-B6A7-46FC-87F6-853D4CFC74E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3" name="Rechte verbindingslijn 239">
                <a:extLst>
                  <a:ext uri="{FF2B5EF4-FFF2-40B4-BE49-F238E27FC236}">
                    <a16:creationId xmlns:a16="http://schemas.microsoft.com/office/drawing/2014/main" id="{D4B4B766-BD73-4D14-882E-1631F63D9178}"/>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Rechte verbindingslijn 240">
                <a:extLst>
                  <a:ext uri="{FF2B5EF4-FFF2-40B4-BE49-F238E27FC236}">
                    <a16:creationId xmlns:a16="http://schemas.microsoft.com/office/drawing/2014/main" id="{5A3A1804-F383-4F5E-8288-346D35AFA41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5" name="Rechthoek 241">
                <a:extLst>
                  <a:ext uri="{FF2B5EF4-FFF2-40B4-BE49-F238E27FC236}">
                    <a16:creationId xmlns:a16="http://schemas.microsoft.com/office/drawing/2014/main" id="{E66D7899-6B91-4861-BC12-511506898DDD}"/>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6" name="Groep 242">
                <a:extLst>
                  <a:ext uri="{FF2B5EF4-FFF2-40B4-BE49-F238E27FC236}">
                    <a16:creationId xmlns:a16="http://schemas.microsoft.com/office/drawing/2014/main" id="{C938BCD6-6AEA-4085-9CE5-07D74DE0CD3D}"/>
                  </a:ext>
                </a:extLst>
              </p:cNvPr>
              <p:cNvGrpSpPr/>
              <p:nvPr userDrawn="1"/>
            </p:nvGrpSpPr>
            <p:grpSpPr>
              <a:xfrm>
                <a:off x="-3002834" y="720303"/>
                <a:ext cx="182598" cy="143759"/>
                <a:chOff x="-3310843" y="700986"/>
                <a:chExt cx="182598" cy="143759"/>
              </a:xfrm>
            </p:grpSpPr>
            <p:grpSp>
              <p:nvGrpSpPr>
                <p:cNvPr id="225" name="Groep 281">
                  <a:extLst>
                    <a:ext uri="{FF2B5EF4-FFF2-40B4-BE49-F238E27FC236}">
                      <a16:creationId xmlns:a16="http://schemas.microsoft.com/office/drawing/2014/main" id="{0357A195-EECD-471E-A910-CF5FED63555E}"/>
                    </a:ext>
                  </a:extLst>
                </p:cNvPr>
                <p:cNvGrpSpPr/>
                <p:nvPr userDrawn="1"/>
              </p:nvGrpSpPr>
              <p:grpSpPr>
                <a:xfrm>
                  <a:off x="-3310843" y="700986"/>
                  <a:ext cx="182598" cy="143759"/>
                  <a:chOff x="-3310843" y="700986"/>
                  <a:chExt cx="182598" cy="143759"/>
                </a:xfrm>
              </p:grpSpPr>
              <p:cxnSp>
                <p:nvCxnSpPr>
                  <p:cNvPr id="229" name="Rechte verbindingslijn 285">
                    <a:extLst>
                      <a:ext uri="{FF2B5EF4-FFF2-40B4-BE49-F238E27FC236}">
                        <a16:creationId xmlns:a16="http://schemas.microsoft.com/office/drawing/2014/main" id="{C5E93147-E3A0-4E7D-B454-9C80B2030A99}"/>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0" name="Rechte verbindingslijn 286">
                    <a:extLst>
                      <a:ext uri="{FF2B5EF4-FFF2-40B4-BE49-F238E27FC236}">
                        <a16:creationId xmlns:a16="http://schemas.microsoft.com/office/drawing/2014/main" id="{54BA643B-7B5A-4C38-8FF1-418A0F3F35C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1" name="Rechte verbindingslijn 287">
                    <a:extLst>
                      <a:ext uri="{FF2B5EF4-FFF2-40B4-BE49-F238E27FC236}">
                        <a16:creationId xmlns:a16="http://schemas.microsoft.com/office/drawing/2014/main" id="{053BA729-01A1-425A-AB79-26E39CCE392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2" name="Rechte verbindingslijn 288">
                    <a:extLst>
                      <a:ext uri="{FF2B5EF4-FFF2-40B4-BE49-F238E27FC236}">
                        <a16:creationId xmlns:a16="http://schemas.microsoft.com/office/drawing/2014/main" id="{0200C97B-432D-421D-97CB-7257803B769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3" name="Rechte verbindingslijn 289">
                    <a:extLst>
                      <a:ext uri="{FF2B5EF4-FFF2-40B4-BE49-F238E27FC236}">
                        <a16:creationId xmlns:a16="http://schemas.microsoft.com/office/drawing/2014/main" id="{5A560866-CDB1-49CF-8E5B-8CB16E6F8940}"/>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6" name="Groep 282">
                  <a:extLst>
                    <a:ext uri="{FF2B5EF4-FFF2-40B4-BE49-F238E27FC236}">
                      <a16:creationId xmlns:a16="http://schemas.microsoft.com/office/drawing/2014/main" id="{05518A8F-D8FF-4501-ABFE-722744B7FC24}"/>
                    </a:ext>
                  </a:extLst>
                </p:cNvPr>
                <p:cNvGrpSpPr/>
                <p:nvPr userDrawn="1"/>
              </p:nvGrpSpPr>
              <p:grpSpPr>
                <a:xfrm flipH="1">
                  <a:off x="-3310774" y="735854"/>
                  <a:ext cx="88801" cy="72568"/>
                  <a:chOff x="-2091059" y="1395403"/>
                  <a:chExt cx="157316" cy="128558"/>
                </a:xfrm>
              </p:grpSpPr>
              <p:sp>
                <p:nvSpPr>
                  <p:cNvPr id="227" name="Rechthoek 283">
                    <a:extLst>
                      <a:ext uri="{FF2B5EF4-FFF2-40B4-BE49-F238E27FC236}">
                        <a16:creationId xmlns:a16="http://schemas.microsoft.com/office/drawing/2014/main" id="{8154695E-8AAF-4F46-AD2C-BDD771DFE88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8" name="Pijl: punthaak 284">
                    <a:extLst>
                      <a:ext uri="{FF2B5EF4-FFF2-40B4-BE49-F238E27FC236}">
                        <a16:creationId xmlns:a16="http://schemas.microsoft.com/office/drawing/2014/main" id="{3577C3C4-1AE3-4B6C-A560-F58D4225946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87" name="Groep 243">
                <a:extLst>
                  <a:ext uri="{FF2B5EF4-FFF2-40B4-BE49-F238E27FC236}">
                    <a16:creationId xmlns:a16="http://schemas.microsoft.com/office/drawing/2014/main" id="{FD209064-3276-4C8E-90D0-3C9AF965B766}"/>
                  </a:ext>
                </a:extLst>
              </p:cNvPr>
              <p:cNvGrpSpPr/>
              <p:nvPr userDrawn="1"/>
            </p:nvGrpSpPr>
            <p:grpSpPr>
              <a:xfrm>
                <a:off x="-3326107" y="720303"/>
                <a:ext cx="182598" cy="143759"/>
                <a:chOff x="-3634116" y="700986"/>
                <a:chExt cx="182598" cy="143759"/>
              </a:xfrm>
            </p:grpSpPr>
            <p:grpSp>
              <p:nvGrpSpPr>
                <p:cNvPr id="216" name="Groep 272">
                  <a:extLst>
                    <a:ext uri="{FF2B5EF4-FFF2-40B4-BE49-F238E27FC236}">
                      <a16:creationId xmlns:a16="http://schemas.microsoft.com/office/drawing/2014/main" id="{64C5118F-D237-4300-9E35-F5F45CA1021B}"/>
                    </a:ext>
                  </a:extLst>
                </p:cNvPr>
                <p:cNvGrpSpPr/>
                <p:nvPr userDrawn="1"/>
              </p:nvGrpSpPr>
              <p:grpSpPr>
                <a:xfrm>
                  <a:off x="-3634116" y="700986"/>
                  <a:ext cx="182598" cy="143759"/>
                  <a:chOff x="-3634116" y="700986"/>
                  <a:chExt cx="182598" cy="143759"/>
                </a:xfrm>
              </p:grpSpPr>
              <p:cxnSp>
                <p:nvCxnSpPr>
                  <p:cNvPr id="220" name="Rechte verbindingslijn 276">
                    <a:extLst>
                      <a:ext uri="{FF2B5EF4-FFF2-40B4-BE49-F238E27FC236}">
                        <a16:creationId xmlns:a16="http://schemas.microsoft.com/office/drawing/2014/main" id="{D534B76B-1897-4F04-A289-306E10F49B26}"/>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1" name="Rechte verbindingslijn 277">
                    <a:extLst>
                      <a:ext uri="{FF2B5EF4-FFF2-40B4-BE49-F238E27FC236}">
                        <a16:creationId xmlns:a16="http://schemas.microsoft.com/office/drawing/2014/main" id="{9D63CEA6-012B-4C12-986B-88A85B34C2E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2" name="Rechte verbindingslijn 278">
                    <a:extLst>
                      <a:ext uri="{FF2B5EF4-FFF2-40B4-BE49-F238E27FC236}">
                        <a16:creationId xmlns:a16="http://schemas.microsoft.com/office/drawing/2014/main" id="{EDBE5E14-78DC-476C-BEF2-E92DE4ED6F12}"/>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3" name="Rechte verbindingslijn 279">
                    <a:extLst>
                      <a:ext uri="{FF2B5EF4-FFF2-40B4-BE49-F238E27FC236}">
                        <a16:creationId xmlns:a16="http://schemas.microsoft.com/office/drawing/2014/main" id="{EDC89A49-4952-4459-BDC8-214E9DB925D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4" name="Rechte verbindingslijn 280">
                    <a:extLst>
                      <a:ext uri="{FF2B5EF4-FFF2-40B4-BE49-F238E27FC236}">
                        <a16:creationId xmlns:a16="http://schemas.microsoft.com/office/drawing/2014/main" id="{CAB19B92-099A-47B7-B4CF-8EE12BCA6A9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7" name="Groep 273">
                  <a:extLst>
                    <a:ext uri="{FF2B5EF4-FFF2-40B4-BE49-F238E27FC236}">
                      <a16:creationId xmlns:a16="http://schemas.microsoft.com/office/drawing/2014/main" id="{406744C2-911D-4551-B7EC-3D49DEAF5660}"/>
                    </a:ext>
                  </a:extLst>
                </p:cNvPr>
                <p:cNvGrpSpPr/>
                <p:nvPr userDrawn="1"/>
              </p:nvGrpSpPr>
              <p:grpSpPr>
                <a:xfrm>
                  <a:off x="-3634047" y="735854"/>
                  <a:ext cx="88801" cy="72568"/>
                  <a:chOff x="-2091059" y="1395403"/>
                  <a:chExt cx="157316" cy="128558"/>
                </a:xfrm>
              </p:grpSpPr>
              <p:sp>
                <p:nvSpPr>
                  <p:cNvPr id="218" name="Rechthoek 274">
                    <a:extLst>
                      <a:ext uri="{FF2B5EF4-FFF2-40B4-BE49-F238E27FC236}">
                        <a16:creationId xmlns:a16="http://schemas.microsoft.com/office/drawing/2014/main" id="{CFE03B3E-876F-4AFB-9F0B-6BD3D9BA3BA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9" name="Pijl: punthaak 275">
                    <a:extLst>
                      <a:ext uri="{FF2B5EF4-FFF2-40B4-BE49-F238E27FC236}">
                        <a16:creationId xmlns:a16="http://schemas.microsoft.com/office/drawing/2014/main" id="{4C193C65-CDB1-4DBD-990C-CE990D2E6EE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88" name="Rechte verbindingslijn 244">
                <a:extLst>
                  <a:ext uri="{FF2B5EF4-FFF2-40B4-BE49-F238E27FC236}">
                    <a16:creationId xmlns:a16="http://schemas.microsoft.com/office/drawing/2014/main" id="{79A0B180-7582-4A20-8159-3C725E88055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89" name="Rechte verbindingslijn 245">
                <a:extLst>
                  <a:ext uri="{FF2B5EF4-FFF2-40B4-BE49-F238E27FC236}">
                    <a16:creationId xmlns:a16="http://schemas.microsoft.com/office/drawing/2014/main" id="{2F6BA798-A257-430A-B22A-6B5F17A6328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0" name="Groep 246">
                <a:extLst>
                  <a:ext uri="{FF2B5EF4-FFF2-40B4-BE49-F238E27FC236}">
                    <a16:creationId xmlns:a16="http://schemas.microsoft.com/office/drawing/2014/main" id="{1052DA5B-E3E7-4856-9602-DEC82C3891D6}"/>
                  </a:ext>
                </a:extLst>
              </p:cNvPr>
              <p:cNvGrpSpPr/>
              <p:nvPr userDrawn="1"/>
            </p:nvGrpSpPr>
            <p:grpSpPr>
              <a:xfrm>
                <a:off x="-2425037" y="370226"/>
                <a:ext cx="357690" cy="330595"/>
                <a:chOff x="-2721817" y="347336"/>
                <a:chExt cx="432805" cy="400021"/>
              </a:xfrm>
            </p:grpSpPr>
            <p:sp>
              <p:nvSpPr>
                <p:cNvPr id="205" name="Rechthoek 261">
                  <a:extLst>
                    <a:ext uri="{FF2B5EF4-FFF2-40B4-BE49-F238E27FC236}">
                      <a16:creationId xmlns:a16="http://schemas.microsoft.com/office/drawing/2014/main" id="{DBC90E25-13A4-45DF-BACC-DB2BE754B00F}"/>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6" name="Groep 262">
                  <a:extLst>
                    <a:ext uri="{FF2B5EF4-FFF2-40B4-BE49-F238E27FC236}">
                      <a16:creationId xmlns:a16="http://schemas.microsoft.com/office/drawing/2014/main" id="{E8E7BD9F-B982-4019-A4EC-BE68DBA13A2A}"/>
                    </a:ext>
                  </a:extLst>
                </p:cNvPr>
                <p:cNvGrpSpPr/>
                <p:nvPr userDrawn="1"/>
              </p:nvGrpSpPr>
              <p:grpSpPr>
                <a:xfrm>
                  <a:off x="-2652453" y="431583"/>
                  <a:ext cx="294076" cy="231526"/>
                  <a:chOff x="-3634116" y="700986"/>
                  <a:chExt cx="182598" cy="143759"/>
                </a:xfrm>
              </p:grpSpPr>
              <p:grpSp>
                <p:nvGrpSpPr>
                  <p:cNvPr id="207" name="Groep 263">
                    <a:extLst>
                      <a:ext uri="{FF2B5EF4-FFF2-40B4-BE49-F238E27FC236}">
                        <a16:creationId xmlns:a16="http://schemas.microsoft.com/office/drawing/2014/main" id="{693B5EB4-4DDB-4E6E-8B0E-AB0969703677}"/>
                      </a:ext>
                    </a:extLst>
                  </p:cNvPr>
                  <p:cNvGrpSpPr/>
                  <p:nvPr userDrawn="1"/>
                </p:nvGrpSpPr>
                <p:grpSpPr>
                  <a:xfrm>
                    <a:off x="-3634116" y="700986"/>
                    <a:ext cx="182598" cy="143759"/>
                    <a:chOff x="-3634116" y="700986"/>
                    <a:chExt cx="182598" cy="143759"/>
                  </a:xfrm>
                </p:grpSpPr>
                <p:cxnSp>
                  <p:nvCxnSpPr>
                    <p:cNvPr id="211" name="Rechte verbindingslijn 267">
                      <a:extLst>
                        <a:ext uri="{FF2B5EF4-FFF2-40B4-BE49-F238E27FC236}">
                          <a16:creationId xmlns:a16="http://schemas.microsoft.com/office/drawing/2014/main" id="{B877EB7B-8A35-4EFC-A722-11103D309E9C}"/>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2" name="Rechte verbindingslijn 268">
                      <a:extLst>
                        <a:ext uri="{FF2B5EF4-FFF2-40B4-BE49-F238E27FC236}">
                          <a16:creationId xmlns:a16="http://schemas.microsoft.com/office/drawing/2014/main" id="{D7B803AE-FAD6-4C8B-89F7-1A771D351D4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3" name="Rechte verbindingslijn 269">
                      <a:extLst>
                        <a:ext uri="{FF2B5EF4-FFF2-40B4-BE49-F238E27FC236}">
                          <a16:creationId xmlns:a16="http://schemas.microsoft.com/office/drawing/2014/main" id="{08D27559-FA13-40FF-A907-7C2F09E13FAB}"/>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4" name="Rechte verbindingslijn 270">
                      <a:extLst>
                        <a:ext uri="{FF2B5EF4-FFF2-40B4-BE49-F238E27FC236}">
                          <a16:creationId xmlns:a16="http://schemas.microsoft.com/office/drawing/2014/main" id="{9DC4A2C4-7B7A-478F-B160-F573468EF5F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5" name="Rechte verbindingslijn 271">
                      <a:extLst>
                        <a:ext uri="{FF2B5EF4-FFF2-40B4-BE49-F238E27FC236}">
                          <a16:creationId xmlns:a16="http://schemas.microsoft.com/office/drawing/2014/main" id="{BBC0E71B-A8A3-4CAB-B76D-1EE4BEA68F3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8" name="Groep 264">
                    <a:extLst>
                      <a:ext uri="{FF2B5EF4-FFF2-40B4-BE49-F238E27FC236}">
                        <a16:creationId xmlns:a16="http://schemas.microsoft.com/office/drawing/2014/main" id="{09A879DD-7018-4B1D-AFAF-D0F70787F623}"/>
                      </a:ext>
                    </a:extLst>
                  </p:cNvPr>
                  <p:cNvGrpSpPr/>
                  <p:nvPr userDrawn="1"/>
                </p:nvGrpSpPr>
                <p:grpSpPr>
                  <a:xfrm>
                    <a:off x="-3634047" y="735854"/>
                    <a:ext cx="88801" cy="72568"/>
                    <a:chOff x="-2091059" y="1395403"/>
                    <a:chExt cx="157316" cy="128558"/>
                  </a:xfrm>
                </p:grpSpPr>
                <p:sp>
                  <p:nvSpPr>
                    <p:cNvPr id="209" name="Rechthoek 265">
                      <a:extLst>
                        <a:ext uri="{FF2B5EF4-FFF2-40B4-BE49-F238E27FC236}">
                          <a16:creationId xmlns:a16="http://schemas.microsoft.com/office/drawing/2014/main" id="{D50FFD3D-0206-4C54-918B-38143F0A679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0" name="Pijl: punthaak 266">
                      <a:extLst>
                        <a:ext uri="{FF2B5EF4-FFF2-40B4-BE49-F238E27FC236}">
                          <a16:creationId xmlns:a16="http://schemas.microsoft.com/office/drawing/2014/main" id="{BA114416-D064-4CE6-BFBA-3139DF44E3C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1" name="Groep 247">
                <a:extLst>
                  <a:ext uri="{FF2B5EF4-FFF2-40B4-BE49-F238E27FC236}">
                    <a16:creationId xmlns:a16="http://schemas.microsoft.com/office/drawing/2014/main" id="{9D734CCB-0E2B-467E-BE9B-23D4E929D88F}"/>
                  </a:ext>
                </a:extLst>
              </p:cNvPr>
              <p:cNvGrpSpPr/>
              <p:nvPr userDrawn="1"/>
            </p:nvGrpSpPr>
            <p:grpSpPr>
              <a:xfrm>
                <a:off x="-2425037" y="781500"/>
                <a:ext cx="357690" cy="330595"/>
                <a:chOff x="-2721817" y="782525"/>
                <a:chExt cx="432805" cy="400021"/>
              </a:xfrm>
            </p:grpSpPr>
            <p:sp>
              <p:nvSpPr>
                <p:cNvPr id="194" name="Rechthoek 250">
                  <a:extLst>
                    <a:ext uri="{FF2B5EF4-FFF2-40B4-BE49-F238E27FC236}">
                      <a16:creationId xmlns:a16="http://schemas.microsoft.com/office/drawing/2014/main" id="{B4C630EF-9C8E-4EFC-B65C-D7EA5727042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5" name="Groep 251">
                  <a:extLst>
                    <a:ext uri="{FF2B5EF4-FFF2-40B4-BE49-F238E27FC236}">
                      <a16:creationId xmlns:a16="http://schemas.microsoft.com/office/drawing/2014/main" id="{43A5002A-2F19-49B2-B0AA-0F4AF4385851}"/>
                    </a:ext>
                  </a:extLst>
                </p:cNvPr>
                <p:cNvGrpSpPr/>
                <p:nvPr userDrawn="1"/>
              </p:nvGrpSpPr>
              <p:grpSpPr>
                <a:xfrm>
                  <a:off x="-2652453" y="866772"/>
                  <a:ext cx="294076" cy="231526"/>
                  <a:chOff x="-3310843" y="700986"/>
                  <a:chExt cx="182598" cy="143759"/>
                </a:xfrm>
              </p:grpSpPr>
              <p:grpSp>
                <p:nvGrpSpPr>
                  <p:cNvPr id="196" name="Groep 252">
                    <a:extLst>
                      <a:ext uri="{FF2B5EF4-FFF2-40B4-BE49-F238E27FC236}">
                        <a16:creationId xmlns:a16="http://schemas.microsoft.com/office/drawing/2014/main" id="{5F9AB436-3D05-426D-90EC-930743090FFF}"/>
                      </a:ext>
                    </a:extLst>
                  </p:cNvPr>
                  <p:cNvGrpSpPr/>
                  <p:nvPr userDrawn="1"/>
                </p:nvGrpSpPr>
                <p:grpSpPr>
                  <a:xfrm>
                    <a:off x="-3310843" y="700986"/>
                    <a:ext cx="182598" cy="143759"/>
                    <a:chOff x="-3310843" y="700986"/>
                    <a:chExt cx="182598" cy="143759"/>
                  </a:xfrm>
                </p:grpSpPr>
                <p:cxnSp>
                  <p:nvCxnSpPr>
                    <p:cNvPr id="200" name="Rechte verbindingslijn 256">
                      <a:extLst>
                        <a:ext uri="{FF2B5EF4-FFF2-40B4-BE49-F238E27FC236}">
                          <a16:creationId xmlns:a16="http://schemas.microsoft.com/office/drawing/2014/main" id="{C123FE70-94AC-4087-8A7A-2044A3456AB3}"/>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1" name="Rechte verbindingslijn 257">
                      <a:extLst>
                        <a:ext uri="{FF2B5EF4-FFF2-40B4-BE49-F238E27FC236}">
                          <a16:creationId xmlns:a16="http://schemas.microsoft.com/office/drawing/2014/main" id="{014753A6-2AE9-4E64-80CF-CA84D071B81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2" name="Rechte verbindingslijn 258">
                      <a:extLst>
                        <a:ext uri="{FF2B5EF4-FFF2-40B4-BE49-F238E27FC236}">
                          <a16:creationId xmlns:a16="http://schemas.microsoft.com/office/drawing/2014/main" id="{41211596-DE0C-4805-A4F8-EF20DC41C5F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3" name="Rechte verbindingslijn 259">
                      <a:extLst>
                        <a:ext uri="{FF2B5EF4-FFF2-40B4-BE49-F238E27FC236}">
                          <a16:creationId xmlns:a16="http://schemas.microsoft.com/office/drawing/2014/main" id="{F1352674-11DF-43F3-80F3-812BE7AA0C4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4" name="Rechte verbindingslijn 260">
                      <a:extLst>
                        <a:ext uri="{FF2B5EF4-FFF2-40B4-BE49-F238E27FC236}">
                          <a16:creationId xmlns:a16="http://schemas.microsoft.com/office/drawing/2014/main" id="{1971A6C5-928D-4C00-B138-D93CC1CC2E51}"/>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7" name="Groep 253">
                    <a:extLst>
                      <a:ext uri="{FF2B5EF4-FFF2-40B4-BE49-F238E27FC236}">
                        <a16:creationId xmlns:a16="http://schemas.microsoft.com/office/drawing/2014/main" id="{E313648D-7E80-4E0A-BB35-BF88CE04B6ED}"/>
                      </a:ext>
                    </a:extLst>
                  </p:cNvPr>
                  <p:cNvGrpSpPr/>
                  <p:nvPr userDrawn="1"/>
                </p:nvGrpSpPr>
                <p:grpSpPr>
                  <a:xfrm flipH="1">
                    <a:off x="-3310774" y="735854"/>
                    <a:ext cx="88801" cy="72568"/>
                    <a:chOff x="-2091059" y="1395403"/>
                    <a:chExt cx="157316" cy="128558"/>
                  </a:xfrm>
                </p:grpSpPr>
                <p:sp>
                  <p:nvSpPr>
                    <p:cNvPr id="198" name="Rechthoek 254">
                      <a:extLst>
                        <a:ext uri="{FF2B5EF4-FFF2-40B4-BE49-F238E27FC236}">
                          <a16:creationId xmlns:a16="http://schemas.microsoft.com/office/drawing/2014/main" id="{688D3187-5A49-4766-A271-A87C9A97146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199" name="Pijl: punthaak 255">
                      <a:extLst>
                        <a:ext uri="{FF2B5EF4-FFF2-40B4-BE49-F238E27FC236}">
                          <a16:creationId xmlns:a16="http://schemas.microsoft.com/office/drawing/2014/main" id="{1364E4B7-A42B-4D98-923F-2B8CBE7C923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2" name="Rechthoek 248">
                <a:extLst>
                  <a:ext uri="{FF2B5EF4-FFF2-40B4-BE49-F238E27FC236}">
                    <a16:creationId xmlns:a16="http://schemas.microsoft.com/office/drawing/2014/main" id="{966B7B3A-C38D-4442-93CA-95D76E57A31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3" name="Rechthoek 249">
                <a:extLst>
                  <a:ext uri="{FF2B5EF4-FFF2-40B4-BE49-F238E27FC236}">
                    <a16:creationId xmlns:a16="http://schemas.microsoft.com/office/drawing/2014/main" id="{7C3B237D-5F67-46F5-AE4B-27DBD43BD9AD}"/>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5" name="Rechte verbindingslijn 231">
              <a:extLst>
                <a:ext uri="{FF2B5EF4-FFF2-40B4-BE49-F238E27FC236}">
                  <a16:creationId xmlns:a16="http://schemas.microsoft.com/office/drawing/2014/main" id="{2D640BF8-B15A-4209-925F-49CC4B30E4C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6" name="Ovaal 232">
              <a:extLst>
                <a:ext uri="{FF2B5EF4-FFF2-40B4-BE49-F238E27FC236}">
                  <a16:creationId xmlns:a16="http://schemas.microsoft.com/office/drawing/2014/main" id="{ACE1DD6B-2293-4B5B-BF85-E51B643FB15E}"/>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7" name="Ovaal 233">
              <a:extLst>
                <a:ext uri="{FF2B5EF4-FFF2-40B4-BE49-F238E27FC236}">
                  <a16:creationId xmlns:a16="http://schemas.microsoft.com/office/drawing/2014/main" id="{B7DC00AF-5960-4AE7-9009-D5407C2CCC21}"/>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8" name="Ovaal 234">
              <a:extLst>
                <a:ext uri="{FF2B5EF4-FFF2-40B4-BE49-F238E27FC236}">
                  <a16:creationId xmlns:a16="http://schemas.microsoft.com/office/drawing/2014/main" id="{88A045E7-B703-40D5-882D-5F838046FE5C}"/>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9" name="Ovaal 235">
              <a:extLst>
                <a:ext uri="{FF2B5EF4-FFF2-40B4-BE49-F238E27FC236}">
                  <a16:creationId xmlns:a16="http://schemas.microsoft.com/office/drawing/2014/main" id="{8171AAC5-C6E1-4869-BEDA-F08A22CFE68F}"/>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0" name="Rechthoek 236">
              <a:extLst>
                <a:ext uri="{FF2B5EF4-FFF2-40B4-BE49-F238E27FC236}">
                  <a16:creationId xmlns:a16="http://schemas.microsoft.com/office/drawing/2014/main" id="{30316DC2-27BB-417B-8877-E700EF20F1C0}"/>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1" name="Rechthoek 237">
              <a:extLst>
                <a:ext uri="{FF2B5EF4-FFF2-40B4-BE49-F238E27FC236}">
                  <a16:creationId xmlns:a16="http://schemas.microsoft.com/office/drawing/2014/main" id="{7E1B4477-5A72-40D3-A1FB-9C7C315BA422}"/>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363549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F9FE91C-FE6E-4C58-92CD-F1F4167C997D}"/>
              </a:ext>
            </a:extLst>
          </p:cNvPr>
          <p:cNvSpPr>
            <a:spLocks noGrp="1"/>
          </p:cNvSpPr>
          <p:nvPr>
            <p:ph type="body" orient="vert" idx="1" hasCustomPrompt="1"/>
          </p:nvPr>
        </p:nvSpPr>
        <p:spPr>
          <a:xfrm>
            <a:off x="348232" y="1864360"/>
            <a:ext cx="11510052" cy="4665295"/>
          </a:xfrm>
        </p:spPr>
        <p:txBody>
          <a:bodyPr vert="horz" numCol="3" spcCol="360000"/>
          <a:lstStyle>
            <a:lvl1pPr>
              <a:defRPr sz="1050"/>
            </a:lvl1pPr>
            <a:lvl2pPr>
              <a:defRPr sz="1050"/>
            </a:lvl2pPr>
            <a:lvl3pPr>
              <a:defRPr sz="1050"/>
            </a:lvl3pPr>
            <a:lvl4pPr>
              <a:defRPr sz="1050"/>
            </a:lvl4pPr>
            <a:lvl5pPr>
              <a:defRPr sz="1050"/>
            </a:lvl5pPr>
            <a:lvl6pPr>
              <a:defRPr sz="1050"/>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4" name="Tijdelijke aanduiding voor datum 3">
            <a:extLst>
              <a:ext uri="{FF2B5EF4-FFF2-40B4-BE49-F238E27FC236}">
                <a16:creationId xmlns:a16="http://schemas.microsoft.com/office/drawing/2014/main" id="{40965722-2312-449C-AACA-3A3A6989B700}"/>
              </a:ext>
            </a:extLst>
          </p:cNvPr>
          <p:cNvSpPr>
            <a:spLocks noGrp="1"/>
          </p:cNvSpPr>
          <p:nvPr>
            <p:ph type="dt" sz="half" idx="10"/>
          </p:nvPr>
        </p:nvSpPr>
        <p:spPr/>
        <p:txBody>
          <a:bodyPr/>
          <a:lstStyle/>
          <a:p>
            <a:fld id="{A6FCF35D-ED60-4DDC-9984-6F58052B85D6}" type="datetime2">
              <a:rPr lang="en-GB" noProof="0" smtClean="0"/>
              <a:t>Tuesday, 02 November 2021</a:t>
            </a:fld>
            <a:endParaRPr lang="en-GB" noProof="0"/>
          </a:p>
        </p:txBody>
      </p:sp>
      <p:sp>
        <p:nvSpPr>
          <p:cNvPr id="5" name="Tijdelijke aanduiding voor voettekst 4">
            <a:extLst>
              <a:ext uri="{FF2B5EF4-FFF2-40B4-BE49-F238E27FC236}">
                <a16:creationId xmlns:a16="http://schemas.microsoft.com/office/drawing/2014/main" id="{5FFA2356-2961-4F99-A679-3A35717C5BE7}"/>
              </a:ext>
            </a:extLst>
          </p:cNvPr>
          <p:cNvSpPr>
            <a:spLocks noGrp="1"/>
          </p:cNvSpPr>
          <p:nvPr>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[3 Columns]</a:t>
            </a:r>
          </a:p>
        </p:txBody>
      </p:sp>
      <p:sp>
        <p:nvSpPr>
          <p:cNvPr id="86" name="Vrije vorm: vorm 85">
            <a:extLst>
              <a:ext uri="{FF2B5EF4-FFF2-40B4-BE49-F238E27FC236}">
                <a16:creationId xmlns:a16="http://schemas.microsoft.com/office/drawing/2014/main" id="{74B16662-F257-4CFC-90AB-7CD4F3C0B3E1}"/>
              </a:ext>
            </a:extLst>
          </p:cNvPr>
          <p:cNvSpPr>
            <a:spLocks/>
          </p:cNvSpPr>
          <p:nvPr userDrawn="1"/>
        </p:nvSpPr>
        <p:spPr>
          <a:xfrm>
            <a:off x="10399665" y="-56272"/>
            <a:ext cx="463216" cy="330815"/>
          </a:xfrm>
          <a:custGeom>
            <a:avLst/>
            <a:gdLst>
              <a:gd name="connsiteX0" fmla="*/ 0 w 463216"/>
              <a:gd name="connsiteY0" fmla="*/ 0 h 330815"/>
              <a:gd name="connsiteX1" fmla="*/ 463216 w 463216"/>
              <a:gd name="connsiteY1" fmla="*/ 0 h 330815"/>
              <a:gd name="connsiteX2" fmla="*/ 319772 w 463216"/>
              <a:gd name="connsiteY2" fmla="*/ 330815 h 330815"/>
              <a:gd name="connsiteX3" fmla="*/ 143444 w 463216"/>
              <a:gd name="connsiteY3" fmla="*/ 330815 h 330815"/>
            </a:gdLst>
            <a:ahLst/>
            <a:cxnLst>
              <a:cxn ang="0">
                <a:pos x="connsiteX0" y="connsiteY0"/>
              </a:cxn>
              <a:cxn ang="0">
                <a:pos x="connsiteX1" y="connsiteY1"/>
              </a:cxn>
              <a:cxn ang="0">
                <a:pos x="connsiteX2" y="connsiteY2"/>
              </a:cxn>
              <a:cxn ang="0">
                <a:pos x="connsiteX3" y="connsiteY3"/>
              </a:cxn>
            </a:cxnLst>
            <a:rect l="l" t="t" r="r" b="b"/>
            <a:pathLst>
              <a:path w="463216" h="330815">
                <a:moveTo>
                  <a:pt x="0" y="0"/>
                </a:moveTo>
                <a:lnTo>
                  <a:pt x="463216" y="0"/>
                </a:lnTo>
                <a:lnTo>
                  <a:pt x="319772" y="330815"/>
                </a:lnTo>
                <a:lnTo>
                  <a:pt x="143444" y="33081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87" name="Vrije vorm: vorm 86">
            <a:extLst>
              <a:ext uri="{FF2B5EF4-FFF2-40B4-BE49-F238E27FC236}">
                <a16:creationId xmlns:a16="http://schemas.microsoft.com/office/drawing/2014/main" id="{13FF3AF9-2A87-4425-8776-4C200F2AFB2D}"/>
              </a:ext>
            </a:extLst>
          </p:cNvPr>
          <p:cNvSpPr>
            <a:spLocks/>
          </p:cNvSpPr>
          <p:nvPr userDrawn="1"/>
        </p:nvSpPr>
        <p:spPr>
          <a:xfrm>
            <a:off x="10725753" y="-56271"/>
            <a:ext cx="1116643" cy="999627"/>
          </a:xfrm>
          <a:custGeom>
            <a:avLst/>
            <a:gdLst>
              <a:gd name="connsiteX0" fmla="*/ 0 w 1116643"/>
              <a:gd name="connsiteY0" fmla="*/ 0 h 999627"/>
              <a:gd name="connsiteX1" fmla="*/ 1116643 w 1116643"/>
              <a:gd name="connsiteY1" fmla="*/ 0 h 999627"/>
              <a:gd name="connsiteX2" fmla="*/ 683196 w 1116643"/>
              <a:gd name="connsiteY2" fmla="*/ 999627 h 999627"/>
              <a:gd name="connsiteX3" fmla="*/ 433447 w 1116643"/>
              <a:gd name="connsiteY3" fmla="*/ 999627 h 999627"/>
            </a:gdLst>
            <a:ahLst/>
            <a:cxnLst>
              <a:cxn ang="0">
                <a:pos x="connsiteX0" y="connsiteY0"/>
              </a:cxn>
              <a:cxn ang="0">
                <a:pos x="connsiteX1" y="connsiteY1"/>
              </a:cxn>
              <a:cxn ang="0">
                <a:pos x="connsiteX2" y="connsiteY2"/>
              </a:cxn>
              <a:cxn ang="0">
                <a:pos x="connsiteX3" y="connsiteY3"/>
              </a:cxn>
            </a:cxnLst>
            <a:rect l="l" t="t" r="r" b="b"/>
            <a:pathLst>
              <a:path w="1116643" h="999627">
                <a:moveTo>
                  <a:pt x="0" y="0"/>
                </a:moveTo>
                <a:lnTo>
                  <a:pt x="1116643" y="0"/>
                </a:lnTo>
                <a:lnTo>
                  <a:pt x="683196" y="999627"/>
                </a:lnTo>
                <a:lnTo>
                  <a:pt x="433447" y="999627"/>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88" name="Vrije vorm: vorm 87">
            <a:extLst>
              <a:ext uri="{FF2B5EF4-FFF2-40B4-BE49-F238E27FC236}">
                <a16:creationId xmlns:a16="http://schemas.microsoft.com/office/drawing/2014/main" id="{3253E829-690B-403E-8CD8-8DD811BFDA42}"/>
              </a:ext>
            </a:extLst>
          </p:cNvPr>
          <p:cNvSpPr>
            <a:spLocks/>
          </p:cNvSpPr>
          <p:nvPr userDrawn="1"/>
        </p:nvSpPr>
        <p:spPr>
          <a:xfrm>
            <a:off x="11378749" y="-56273"/>
            <a:ext cx="928390" cy="808250"/>
          </a:xfrm>
          <a:custGeom>
            <a:avLst/>
            <a:gdLst>
              <a:gd name="connsiteX0" fmla="*/ 0 w 928390"/>
              <a:gd name="connsiteY0" fmla="*/ 0 h 808250"/>
              <a:gd name="connsiteX1" fmla="*/ 928390 w 928390"/>
              <a:gd name="connsiteY1" fmla="*/ 0 h 808250"/>
              <a:gd name="connsiteX2" fmla="*/ 577926 w 928390"/>
              <a:gd name="connsiteY2" fmla="*/ 808250 h 808250"/>
              <a:gd name="connsiteX3" fmla="*/ 350464 w 928390"/>
              <a:gd name="connsiteY3" fmla="*/ 808250 h 808250"/>
            </a:gdLst>
            <a:ahLst/>
            <a:cxnLst>
              <a:cxn ang="0">
                <a:pos x="connsiteX0" y="connsiteY0"/>
              </a:cxn>
              <a:cxn ang="0">
                <a:pos x="connsiteX1" y="connsiteY1"/>
              </a:cxn>
              <a:cxn ang="0">
                <a:pos x="connsiteX2" y="connsiteY2"/>
              </a:cxn>
              <a:cxn ang="0">
                <a:pos x="connsiteX3" y="connsiteY3"/>
              </a:cxn>
            </a:cxnLst>
            <a:rect l="l" t="t" r="r" b="b"/>
            <a:pathLst>
              <a:path w="928390" h="808250">
                <a:moveTo>
                  <a:pt x="0" y="0"/>
                </a:moveTo>
                <a:lnTo>
                  <a:pt x="928390" y="0"/>
                </a:lnTo>
                <a:lnTo>
                  <a:pt x="577926" y="808250"/>
                </a:lnTo>
                <a:lnTo>
                  <a:pt x="350464" y="808250"/>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93" name="Tijdelijke aanduiding voor tekst 20">
            <a:extLst>
              <a:ext uri="{FF2B5EF4-FFF2-40B4-BE49-F238E27FC236}">
                <a16:creationId xmlns:a16="http://schemas.microsoft.com/office/drawing/2014/main" id="{DEC63A45-6A91-468B-8F7E-ECDFB544E92B}"/>
              </a:ext>
            </a:extLst>
          </p:cNvPr>
          <p:cNvSpPr>
            <a:spLocks noGrp="1"/>
          </p:cNvSpPr>
          <p:nvPr>
            <p:ph type="body" sz="quarter" idx="20" hasCustomPrompt="1"/>
          </p:nvPr>
        </p:nvSpPr>
        <p:spPr>
          <a:xfrm>
            <a:off x="354638"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85" name="Text Placeholder 8">
            <a:extLst>
              <a:ext uri="{FF2B5EF4-FFF2-40B4-BE49-F238E27FC236}">
                <a16:creationId xmlns:a16="http://schemas.microsoft.com/office/drawing/2014/main" id="{4A2513CF-21BD-44A6-A21E-F078940A65AD}"/>
              </a:ext>
            </a:extLst>
          </p:cNvPr>
          <p:cNvSpPr>
            <a:spLocks noGrp="1"/>
          </p:cNvSpPr>
          <p:nvPr>
            <p:ph type="body" sz="quarter" idx="21"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8" name="Title 7">
            <a:extLst>
              <a:ext uri="{FF2B5EF4-FFF2-40B4-BE49-F238E27FC236}">
                <a16:creationId xmlns:a16="http://schemas.microsoft.com/office/drawing/2014/main" id="{6C62ADD9-AFFB-482C-9D7F-79384718C5D2}"/>
              </a:ext>
            </a:extLst>
          </p:cNvPr>
          <p:cNvSpPr>
            <a:spLocks noGrp="1"/>
          </p:cNvSpPr>
          <p:nvPr>
            <p:ph type="title" hasCustomPrompt="1"/>
          </p:nvPr>
        </p:nvSpPr>
        <p:spPr/>
        <p:txBody>
          <a:bodyPr/>
          <a:lstStyle/>
          <a:p>
            <a:r>
              <a:rPr lang="en-GB" noProof="0"/>
              <a:t>TITLE OF THIS SLIDE</a:t>
            </a:r>
          </a:p>
        </p:txBody>
      </p:sp>
      <p:sp>
        <p:nvSpPr>
          <p:cNvPr id="168" name="Text Placeholder 8">
            <a:extLst>
              <a:ext uri="{FF2B5EF4-FFF2-40B4-BE49-F238E27FC236}">
                <a16:creationId xmlns:a16="http://schemas.microsoft.com/office/drawing/2014/main" id="{2016E812-2E5C-4A06-81D7-D2A118C19623}"/>
              </a:ext>
            </a:extLst>
          </p:cNvPr>
          <p:cNvSpPr>
            <a:spLocks noGrp="1"/>
          </p:cNvSpPr>
          <p:nvPr>
            <p:ph type="body" sz="quarter" idx="22" hasCustomPrompt="1"/>
          </p:nvPr>
        </p:nvSpPr>
        <p:spPr>
          <a:xfrm>
            <a:off x="348230" y="1548131"/>
            <a:ext cx="11510051" cy="189392"/>
          </a:xfrm>
        </p:spPr>
        <p:txBody>
          <a:bodyPr/>
          <a:lstStyle>
            <a:lvl1pPr marL="0" indent="0">
              <a:spcAft>
                <a:spcPts val="0"/>
              </a:spcAft>
              <a:buNone/>
              <a:defRPr b="1" cap="all" baseline="0">
                <a:solidFill>
                  <a:schemeClr val="accent1"/>
                </a:solidFill>
              </a:defRPr>
            </a:lvl1pPr>
          </a:lstStyle>
          <a:p>
            <a:pPr lvl="0"/>
            <a:r>
              <a:rPr lang="en-GB" noProof="0"/>
              <a:t>Place your subtitle here</a:t>
            </a:r>
          </a:p>
        </p:txBody>
      </p:sp>
      <p:grpSp>
        <p:nvGrpSpPr>
          <p:cNvPr id="94" name="INSTRUCTION">
            <a:extLst>
              <a:ext uri="{FF2B5EF4-FFF2-40B4-BE49-F238E27FC236}">
                <a16:creationId xmlns:a16="http://schemas.microsoft.com/office/drawing/2014/main" id="{03C11587-B2E6-402E-B9ED-1B57E62611E9}"/>
              </a:ext>
            </a:extLst>
          </p:cNvPr>
          <p:cNvGrpSpPr/>
          <p:nvPr userDrawn="1"/>
        </p:nvGrpSpPr>
        <p:grpSpPr>
          <a:xfrm>
            <a:off x="-3437547" y="1434"/>
            <a:ext cx="3194765" cy="6470299"/>
            <a:chOff x="-3437547" y="1434"/>
            <a:chExt cx="3194765" cy="6470299"/>
          </a:xfrm>
        </p:grpSpPr>
        <p:cxnSp>
          <p:nvCxnSpPr>
            <p:cNvPr id="95" name="Rechte verbindingslijn 146">
              <a:extLst>
                <a:ext uri="{FF2B5EF4-FFF2-40B4-BE49-F238E27FC236}">
                  <a16:creationId xmlns:a16="http://schemas.microsoft.com/office/drawing/2014/main" id="{C80C6EC8-E04E-4B2B-B282-CB49E3385621}"/>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96" name="Ovaal 221">
              <a:extLst>
                <a:ext uri="{FF2B5EF4-FFF2-40B4-BE49-F238E27FC236}">
                  <a16:creationId xmlns:a16="http://schemas.microsoft.com/office/drawing/2014/main" id="{5C0324B9-6CE0-4301-BE16-2F54CC31A3C9}"/>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6" name="Ovaal 222">
              <a:extLst>
                <a:ext uri="{FF2B5EF4-FFF2-40B4-BE49-F238E27FC236}">
                  <a16:creationId xmlns:a16="http://schemas.microsoft.com/office/drawing/2014/main" id="{61C83A0F-5DD6-4053-B62B-50A6E9A25B4F}"/>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7" name="Ovaal 224">
              <a:extLst>
                <a:ext uri="{FF2B5EF4-FFF2-40B4-BE49-F238E27FC236}">
                  <a16:creationId xmlns:a16="http://schemas.microsoft.com/office/drawing/2014/main" id="{B6BD3BA4-C7D3-422F-B2A1-C0BB93FBAB63}"/>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69" name="Ovaal 225">
              <a:extLst>
                <a:ext uri="{FF2B5EF4-FFF2-40B4-BE49-F238E27FC236}">
                  <a16:creationId xmlns:a16="http://schemas.microsoft.com/office/drawing/2014/main" id="{E48F80A3-FE45-4B6A-9E7F-2FB43636479D}"/>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70" name="Meer informatie">
              <a:extLst>
                <a:ext uri="{FF2B5EF4-FFF2-40B4-BE49-F238E27FC236}">
                  <a16:creationId xmlns:a16="http://schemas.microsoft.com/office/drawing/2014/main" id="{4573E812-8A37-45C4-9651-122781D40C96}"/>
                </a:ext>
              </a:extLst>
            </p:cNvPr>
            <p:cNvGrpSpPr/>
            <p:nvPr userDrawn="1"/>
          </p:nvGrpSpPr>
          <p:grpSpPr>
            <a:xfrm>
              <a:off x="-3421298" y="5676071"/>
              <a:ext cx="3178515" cy="795662"/>
              <a:chOff x="-3741486" y="3387723"/>
              <a:chExt cx="3178515" cy="795662"/>
            </a:xfrm>
          </p:grpSpPr>
          <p:sp>
            <p:nvSpPr>
              <p:cNvPr id="234" name="Freeform 101">
                <a:extLst>
                  <a:ext uri="{FF2B5EF4-FFF2-40B4-BE49-F238E27FC236}">
                    <a16:creationId xmlns:a16="http://schemas.microsoft.com/office/drawing/2014/main" id="{808ACCE6-C5F6-4A73-A22B-8E28871BA588}"/>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35" name="Rechthoek 291">
                <a:extLst>
                  <a:ext uri="{FF2B5EF4-FFF2-40B4-BE49-F238E27FC236}">
                    <a16:creationId xmlns:a16="http://schemas.microsoft.com/office/drawing/2014/main" id="{6CE4C810-E051-4675-B2C0-62F137A6DFE4}"/>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36" name="Rechte verbindingslijn 292">
                <a:extLst>
                  <a:ext uri="{FF2B5EF4-FFF2-40B4-BE49-F238E27FC236}">
                    <a16:creationId xmlns:a16="http://schemas.microsoft.com/office/drawing/2014/main" id="{D5AC8D01-A903-4A9A-9376-A6DF45B19714}"/>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71" name="Rechthoek 227">
              <a:extLst>
                <a:ext uri="{FF2B5EF4-FFF2-40B4-BE49-F238E27FC236}">
                  <a16:creationId xmlns:a16="http://schemas.microsoft.com/office/drawing/2014/main" id="{8ED524B7-0815-452A-9A5E-E4AB0340E597}"/>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2" name="Ovaal 228">
              <a:extLst>
                <a:ext uri="{FF2B5EF4-FFF2-40B4-BE49-F238E27FC236}">
                  <a16:creationId xmlns:a16="http://schemas.microsoft.com/office/drawing/2014/main" id="{CD6033AD-CEDA-4864-B583-4B942E6D5B2A}"/>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3" name="Rechte verbindingslijn 229">
              <a:extLst>
                <a:ext uri="{FF2B5EF4-FFF2-40B4-BE49-F238E27FC236}">
                  <a16:creationId xmlns:a16="http://schemas.microsoft.com/office/drawing/2014/main" id="{9F2496AB-24B8-4DE4-A791-9C60F46B6CD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4" name="Groep 230">
              <a:extLst>
                <a:ext uri="{FF2B5EF4-FFF2-40B4-BE49-F238E27FC236}">
                  <a16:creationId xmlns:a16="http://schemas.microsoft.com/office/drawing/2014/main" id="{F505AE34-6E00-49A2-8A34-B22E8B84DDB1}"/>
                </a:ext>
              </a:extLst>
            </p:cNvPr>
            <p:cNvGrpSpPr/>
            <p:nvPr userDrawn="1"/>
          </p:nvGrpSpPr>
          <p:grpSpPr>
            <a:xfrm>
              <a:off x="-3437547" y="349413"/>
              <a:ext cx="2933825" cy="558875"/>
              <a:chOff x="-3419346" y="368233"/>
              <a:chExt cx="3904920" cy="743862"/>
            </a:xfrm>
          </p:grpSpPr>
          <p:sp>
            <p:nvSpPr>
              <p:cNvPr id="182" name="Rechthoek 238">
                <a:extLst>
                  <a:ext uri="{FF2B5EF4-FFF2-40B4-BE49-F238E27FC236}">
                    <a16:creationId xmlns:a16="http://schemas.microsoft.com/office/drawing/2014/main" id="{CF47E2E1-B02F-48C8-863B-AC06FD07E78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3" name="Rechte verbindingslijn 239">
                <a:extLst>
                  <a:ext uri="{FF2B5EF4-FFF2-40B4-BE49-F238E27FC236}">
                    <a16:creationId xmlns:a16="http://schemas.microsoft.com/office/drawing/2014/main" id="{5EAD8FFE-70B4-4DE5-992B-5C299B9D68B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Rechte verbindingslijn 240">
                <a:extLst>
                  <a:ext uri="{FF2B5EF4-FFF2-40B4-BE49-F238E27FC236}">
                    <a16:creationId xmlns:a16="http://schemas.microsoft.com/office/drawing/2014/main" id="{BA911FC8-ED70-4CB9-BAF6-41CFC2F63C69}"/>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5" name="Rechthoek 241">
                <a:extLst>
                  <a:ext uri="{FF2B5EF4-FFF2-40B4-BE49-F238E27FC236}">
                    <a16:creationId xmlns:a16="http://schemas.microsoft.com/office/drawing/2014/main" id="{ABD15F28-929C-45B5-8635-1EBFB0D04D75}"/>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6" name="Groep 242">
                <a:extLst>
                  <a:ext uri="{FF2B5EF4-FFF2-40B4-BE49-F238E27FC236}">
                    <a16:creationId xmlns:a16="http://schemas.microsoft.com/office/drawing/2014/main" id="{427D466C-BEE0-4B85-ADCF-5CA7B0736315}"/>
                  </a:ext>
                </a:extLst>
              </p:cNvPr>
              <p:cNvGrpSpPr/>
              <p:nvPr userDrawn="1"/>
            </p:nvGrpSpPr>
            <p:grpSpPr>
              <a:xfrm>
                <a:off x="-3002834" y="720303"/>
                <a:ext cx="182598" cy="143759"/>
                <a:chOff x="-3310843" y="700986"/>
                <a:chExt cx="182598" cy="143759"/>
              </a:xfrm>
            </p:grpSpPr>
            <p:grpSp>
              <p:nvGrpSpPr>
                <p:cNvPr id="225" name="Groep 281">
                  <a:extLst>
                    <a:ext uri="{FF2B5EF4-FFF2-40B4-BE49-F238E27FC236}">
                      <a16:creationId xmlns:a16="http://schemas.microsoft.com/office/drawing/2014/main" id="{833D38AD-02BF-427F-B893-17CBC4ACA1A8}"/>
                    </a:ext>
                  </a:extLst>
                </p:cNvPr>
                <p:cNvGrpSpPr/>
                <p:nvPr userDrawn="1"/>
              </p:nvGrpSpPr>
              <p:grpSpPr>
                <a:xfrm>
                  <a:off x="-3310843" y="700986"/>
                  <a:ext cx="182598" cy="143759"/>
                  <a:chOff x="-3310843" y="700986"/>
                  <a:chExt cx="182598" cy="143759"/>
                </a:xfrm>
              </p:grpSpPr>
              <p:cxnSp>
                <p:nvCxnSpPr>
                  <p:cNvPr id="229" name="Rechte verbindingslijn 285">
                    <a:extLst>
                      <a:ext uri="{FF2B5EF4-FFF2-40B4-BE49-F238E27FC236}">
                        <a16:creationId xmlns:a16="http://schemas.microsoft.com/office/drawing/2014/main" id="{22331DD1-174A-4F63-BA8D-564F56507D2F}"/>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0" name="Rechte verbindingslijn 286">
                    <a:extLst>
                      <a:ext uri="{FF2B5EF4-FFF2-40B4-BE49-F238E27FC236}">
                        <a16:creationId xmlns:a16="http://schemas.microsoft.com/office/drawing/2014/main" id="{32492536-84FD-443A-85D5-E2AEDFEFEDEC}"/>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1" name="Rechte verbindingslijn 287">
                    <a:extLst>
                      <a:ext uri="{FF2B5EF4-FFF2-40B4-BE49-F238E27FC236}">
                        <a16:creationId xmlns:a16="http://schemas.microsoft.com/office/drawing/2014/main" id="{414EF10F-50E4-4D7F-B0E5-2B304CE13F0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2" name="Rechte verbindingslijn 288">
                    <a:extLst>
                      <a:ext uri="{FF2B5EF4-FFF2-40B4-BE49-F238E27FC236}">
                        <a16:creationId xmlns:a16="http://schemas.microsoft.com/office/drawing/2014/main" id="{96F7ECE0-5FA9-4FBF-AA28-95EDCA7C369A}"/>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3" name="Rechte verbindingslijn 289">
                    <a:extLst>
                      <a:ext uri="{FF2B5EF4-FFF2-40B4-BE49-F238E27FC236}">
                        <a16:creationId xmlns:a16="http://schemas.microsoft.com/office/drawing/2014/main" id="{E567F330-9CBB-40EF-8484-1FF5F57B215E}"/>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6" name="Groep 282">
                  <a:extLst>
                    <a:ext uri="{FF2B5EF4-FFF2-40B4-BE49-F238E27FC236}">
                      <a16:creationId xmlns:a16="http://schemas.microsoft.com/office/drawing/2014/main" id="{BE9B4DB4-BDFA-42B6-878E-078A07D7D3B4}"/>
                    </a:ext>
                  </a:extLst>
                </p:cNvPr>
                <p:cNvGrpSpPr/>
                <p:nvPr userDrawn="1"/>
              </p:nvGrpSpPr>
              <p:grpSpPr>
                <a:xfrm flipH="1">
                  <a:off x="-3310774" y="735854"/>
                  <a:ext cx="88801" cy="72568"/>
                  <a:chOff x="-2091059" y="1395403"/>
                  <a:chExt cx="157316" cy="128558"/>
                </a:xfrm>
              </p:grpSpPr>
              <p:sp>
                <p:nvSpPr>
                  <p:cNvPr id="227" name="Rechthoek 283">
                    <a:extLst>
                      <a:ext uri="{FF2B5EF4-FFF2-40B4-BE49-F238E27FC236}">
                        <a16:creationId xmlns:a16="http://schemas.microsoft.com/office/drawing/2014/main" id="{29347657-768C-4950-836B-ED7EF0170B3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8" name="Pijl: punthaak 284">
                    <a:extLst>
                      <a:ext uri="{FF2B5EF4-FFF2-40B4-BE49-F238E27FC236}">
                        <a16:creationId xmlns:a16="http://schemas.microsoft.com/office/drawing/2014/main" id="{847627AE-0227-44E3-A3F6-56DB30034BC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87" name="Groep 243">
                <a:extLst>
                  <a:ext uri="{FF2B5EF4-FFF2-40B4-BE49-F238E27FC236}">
                    <a16:creationId xmlns:a16="http://schemas.microsoft.com/office/drawing/2014/main" id="{914384FA-E23C-44AC-82ED-A4694DA0CC1E}"/>
                  </a:ext>
                </a:extLst>
              </p:cNvPr>
              <p:cNvGrpSpPr/>
              <p:nvPr userDrawn="1"/>
            </p:nvGrpSpPr>
            <p:grpSpPr>
              <a:xfrm>
                <a:off x="-3326107" y="720303"/>
                <a:ext cx="182598" cy="143759"/>
                <a:chOff x="-3634116" y="700986"/>
                <a:chExt cx="182598" cy="143759"/>
              </a:xfrm>
            </p:grpSpPr>
            <p:grpSp>
              <p:nvGrpSpPr>
                <p:cNvPr id="216" name="Groep 272">
                  <a:extLst>
                    <a:ext uri="{FF2B5EF4-FFF2-40B4-BE49-F238E27FC236}">
                      <a16:creationId xmlns:a16="http://schemas.microsoft.com/office/drawing/2014/main" id="{F4E3EEE3-4A88-4FFB-B212-84FAB911A28A}"/>
                    </a:ext>
                  </a:extLst>
                </p:cNvPr>
                <p:cNvGrpSpPr/>
                <p:nvPr userDrawn="1"/>
              </p:nvGrpSpPr>
              <p:grpSpPr>
                <a:xfrm>
                  <a:off x="-3634116" y="700986"/>
                  <a:ext cx="182598" cy="143759"/>
                  <a:chOff x="-3634116" y="700986"/>
                  <a:chExt cx="182598" cy="143759"/>
                </a:xfrm>
              </p:grpSpPr>
              <p:cxnSp>
                <p:nvCxnSpPr>
                  <p:cNvPr id="220" name="Rechte verbindingslijn 276">
                    <a:extLst>
                      <a:ext uri="{FF2B5EF4-FFF2-40B4-BE49-F238E27FC236}">
                        <a16:creationId xmlns:a16="http://schemas.microsoft.com/office/drawing/2014/main" id="{FA4455CE-949F-4771-AC73-7308A5CCC26E}"/>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1" name="Rechte verbindingslijn 277">
                    <a:extLst>
                      <a:ext uri="{FF2B5EF4-FFF2-40B4-BE49-F238E27FC236}">
                        <a16:creationId xmlns:a16="http://schemas.microsoft.com/office/drawing/2014/main" id="{74E0D54C-E958-4B58-A1CD-2673E45D1EB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2" name="Rechte verbindingslijn 278">
                    <a:extLst>
                      <a:ext uri="{FF2B5EF4-FFF2-40B4-BE49-F238E27FC236}">
                        <a16:creationId xmlns:a16="http://schemas.microsoft.com/office/drawing/2014/main" id="{F6E4210E-D2D5-4688-A8CF-A86680F819E5}"/>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3" name="Rechte verbindingslijn 279">
                    <a:extLst>
                      <a:ext uri="{FF2B5EF4-FFF2-40B4-BE49-F238E27FC236}">
                        <a16:creationId xmlns:a16="http://schemas.microsoft.com/office/drawing/2014/main" id="{A21E5B0A-9D4E-4299-B687-DD17B242181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4" name="Rechte verbindingslijn 280">
                    <a:extLst>
                      <a:ext uri="{FF2B5EF4-FFF2-40B4-BE49-F238E27FC236}">
                        <a16:creationId xmlns:a16="http://schemas.microsoft.com/office/drawing/2014/main" id="{48D5E02F-7CD9-48B7-95D8-127AFE8A614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7" name="Groep 273">
                  <a:extLst>
                    <a:ext uri="{FF2B5EF4-FFF2-40B4-BE49-F238E27FC236}">
                      <a16:creationId xmlns:a16="http://schemas.microsoft.com/office/drawing/2014/main" id="{2B305FE2-9D04-4D97-8227-8267DB9FEB4B}"/>
                    </a:ext>
                  </a:extLst>
                </p:cNvPr>
                <p:cNvGrpSpPr/>
                <p:nvPr userDrawn="1"/>
              </p:nvGrpSpPr>
              <p:grpSpPr>
                <a:xfrm>
                  <a:off x="-3634047" y="735854"/>
                  <a:ext cx="88801" cy="72568"/>
                  <a:chOff x="-2091059" y="1395403"/>
                  <a:chExt cx="157316" cy="128558"/>
                </a:xfrm>
              </p:grpSpPr>
              <p:sp>
                <p:nvSpPr>
                  <p:cNvPr id="218" name="Rechthoek 274">
                    <a:extLst>
                      <a:ext uri="{FF2B5EF4-FFF2-40B4-BE49-F238E27FC236}">
                        <a16:creationId xmlns:a16="http://schemas.microsoft.com/office/drawing/2014/main" id="{DC776FD2-2EB8-460A-869D-56C0F8C3ADD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9" name="Pijl: punthaak 275">
                    <a:extLst>
                      <a:ext uri="{FF2B5EF4-FFF2-40B4-BE49-F238E27FC236}">
                        <a16:creationId xmlns:a16="http://schemas.microsoft.com/office/drawing/2014/main" id="{EA697C0F-E2C5-446C-8223-A66852B306D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88" name="Rechte verbindingslijn 244">
                <a:extLst>
                  <a:ext uri="{FF2B5EF4-FFF2-40B4-BE49-F238E27FC236}">
                    <a16:creationId xmlns:a16="http://schemas.microsoft.com/office/drawing/2014/main" id="{FC1BA346-400B-4DA5-8C0E-F2236864775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89" name="Rechte verbindingslijn 245">
                <a:extLst>
                  <a:ext uri="{FF2B5EF4-FFF2-40B4-BE49-F238E27FC236}">
                    <a16:creationId xmlns:a16="http://schemas.microsoft.com/office/drawing/2014/main" id="{40CECB51-9F58-4976-9542-9398AE391E88}"/>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0" name="Groep 246">
                <a:extLst>
                  <a:ext uri="{FF2B5EF4-FFF2-40B4-BE49-F238E27FC236}">
                    <a16:creationId xmlns:a16="http://schemas.microsoft.com/office/drawing/2014/main" id="{D57D8B86-55EE-4C82-B530-F05213752176}"/>
                  </a:ext>
                </a:extLst>
              </p:cNvPr>
              <p:cNvGrpSpPr/>
              <p:nvPr userDrawn="1"/>
            </p:nvGrpSpPr>
            <p:grpSpPr>
              <a:xfrm>
                <a:off x="-2425037" y="370226"/>
                <a:ext cx="357690" cy="330595"/>
                <a:chOff x="-2721817" y="347336"/>
                <a:chExt cx="432805" cy="400021"/>
              </a:xfrm>
            </p:grpSpPr>
            <p:sp>
              <p:nvSpPr>
                <p:cNvPr id="205" name="Rechthoek 261">
                  <a:extLst>
                    <a:ext uri="{FF2B5EF4-FFF2-40B4-BE49-F238E27FC236}">
                      <a16:creationId xmlns:a16="http://schemas.microsoft.com/office/drawing/2014/main" id="{153D95BE-E38B-4924-895F-BCE60807145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6" name="Groep 262">
                  <a:extLst>
                    <a:ext uri="{FF2B5EF4-FFF2-40B4-BE49-F238E27FC236}">
                      <a16:creationId xmlns:a16="http://schemas.microsoft.com/office/drawing/2014/main" id="{A8B15910-2115-4E9B-B5EC-151BD2BC7CEF}"/>
                    </a:ext>
                  </a:extLst>
                </p:cNvPr>
                <p:cNvGrpSpPr/>
                <p:nvPr userDrawn="1"/>
              </p:nvGrpSpPr>
              <p:grpSpPr>
                <a:xfrm>
                  <a:off x="-2652453" y="431583"/>
                  <a:ext cx="294076" cy="231526"/>
                  <a:chOff x="-3634116" y="700986"/>
                  <a:chExt cx="182598" cy="143759"/>
                </a:xfrm>
              </p:grpSpPr>
              <p:grpSp>
                <p:nvGrpSpPr>
                  <p:cNvPr id="207" name="Groep 263">
                    <a:extLst>
                      <a:ext uri="{FF2B5EF4-FFF2-40B4-BE49-F238E27FC236}">
                        <a16:creationId xmlns:a16="http://schemas.microsoft.com/office/drawing/2014/main" id="{A0D1C3A5-5EC1-4262-8B32-B4DEFBE7D7DE}"/>
                      </a:ext>
                    </a:extLst>
                  </p:cNvPr>
                  <p:cNvGrpSpPr/>
                  <p:nvPr userDrawn="1"/>
                </p:nvGrpSpPr>
                <p:grpSpPr>
                  <a:xfrm>
                    <a:off x="-3634116" y="700986"/>
                    <a:ext cx="182598" cy="143759"/>
                    <a:chOff x="-3634116" y="700986"/>
                    <a:chExt cx="182598" cy="143759"/>
                  </a:xfrm>
                </p:grpSpPr>
                <p:cxnSp>
                  <p:nvCxnSpPr>
                    <p:cNvPr id="211" name="Rechte verbindingslijn 267">
                      <a:extLst>
                        <a:ext uri="{FF2B5EF4-FFF2-40B4-BE49-F238E27FC236}">
                          <a16:creationId xmlns:a16="http://schemas.microsoft.com/office/drawing/2014/main" id="{196CB5DF-22F3-4D51-B70B-FEC084F50F73}"/>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2" name="Rechte verbindingslijn 268">
                      <a:extLst>
                        <a:ext uri="{FF2B5EF4-FFF2-40B4-BE49-F238E27FC236}">
                          <a16:creationId xmlns:a16="http://schemas.microsoft.com/office/drawing/2014/main" id="{D7F6E400-E168-4E52-9092-0734763B29B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3" name="Rechte verbindingslijn 269">
                      <a:extLst>
                        <a:ext uri="{FF2B5EF4-FFF2-40B4-BE49-F238E27FC236}">
                          <a16:creationId xmlns:a16="http://schemas.microsoft.com/office/drawing/2014/main" id="{1185BDA5-0E67-459A-B216-F5428982F505}"/>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4" name="Rechte verbindingslijn 270">
                      <a:extLst>
                        <a:ext uri="{FF2B5EF4-FFF2-40B4-BE49-F238E27FC236}">
                          <a16:creationId xmlns:a16="http://schemas.microsoft.com/office/drawing/2014/main" id="{EA26FD19-E84F-465C-9F72-67E206FC9D32}"/>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5" name="Rechte verbindingslijn 271">
                      <a:extLst>
                        <a:ext uri="{FF2B5EF4-FFF2-40B4-BE49-F238E27FC236}">
                          <a16:creationId xmlns:a16="http://schemas.microsoft.com/office/drawing/2014/main" id="{DCD42884-191B-4CB4-AD23-98D690C4B3B8}"/>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8" name="Groep 264">
                    <a:extLst>
                      <a:ext uri="{FF2B5EF4-FFF2-40B4-BE49-F238E27FC236}">
                        <a16:creationId xmlns:a16="http://schemas.microsoft.com/office/drawing/2014/main" id="{72361616-9131-4249-A539-38A54851DF0A}"/>
                      </a:ext>
                    </a:extLst>
                  </p:cNvPr>
                  <p:cNvGrpSpPr/>
                  <p:nvPr userDrawn="1"/>
                </p:nvGrpSpPr>
                <p:grpSpPr>
                  <a:xfrm>
                    <a:off x="-3634047" y="735854"/>
                    <a:ext cx="88801" cy="72568"/>
                    <a:chOff x="-2091059" y="1395403"/>
                    <a:chExt cx="157316" cy="128558"/>
                  </a:xfrm>
                </p:grpSpPr>
                <p:sp>
                  <p:nvSpPr>
                    <p:cNvPr id="209" name="Rechthoek 265">
                      <a:extLst>
                        <a:ext uri="{FF2B5EF4-FFF2-40B4-BE49-F238E27FC236}">
                          <a16:creationId xmlns:a16="http://schemas.microsoft.com/office/drawing/2014/main" id="{22E666A9-69D4-46FC-8DB7-1B43C71DB67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0" name="Pijl: punthaak 266">
                      <a:extLst>
                        <a:ext uri="{FF2B5EF4-FFF2-40B4-BE49-F238E27FC236}">
                          <a16:creationId xmlns:a16="http://schemas.microsoft.com/office/drawing/2014/main" id="{23430D07-8828-426C-846B-87EE8E9DF7D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1" name="Groep 247">
                <a:extLst>
                  <a:ext uri="{FF2B5EF4-FFF2-40B4-BE49-F238E27FC236}">
                    <a16:creationId xmlns:a16="http://schemas.microsoft.com/office/drawing/2014/main" id="{1B820CED-7073-467D-AE57-DA26B8918543}"/>
                  </a:ext>
                </a:extLst>
              </p:cNvPr>
              <p:cNvGrpSpPr/>
              <p:nvPr userDrawn="1"/>
            </p:nvGrpSpPr>
            <p:grpSpPr>
              <a:xfrm>
                <a:off x="-2425037" y="781500"/>
                <a:ext cx="357690" cy="330595"/>
                <a:chOff x="-2721817" y="782525"/>
                <a:chExt cx="432805" cy="400021"/>
              </a:xfrm>
            </p:grpSpPr>
            <p:sp>
              <p:nvSpPr>
                <p:cNvPr id="194" name="Rechthoek 250">
                  <a:extLst>
                    <a:ext uri="{FF2B5EF4-FFF2-40B4-BE49-F238E27FC236}">
                      <a16:creationId xmlns:a16="http://schemas.microsoft.com/office/drawing/2014/main" id="{648FBB46-8067-418C-9CEB-7E5678BDC40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5" name="Groep 251">
                  <a:extLst>
                    <a:ext uri="{FF2B5EF4-FFF2-40B4-BE49-F238E27FC236}">
                      <a16:creationId xmlns:a16="http://schemas.microsoft.com/office/drawing/2014/main" id="{69E3BA35-4878-4DC0-88B5-FBE1104F6409}"/>
                    </a:ext>
                  </a:extLst>
                </p:cNvPr>
                <p:cNvGrpSpPr/>
                <p:nvPr userDrawn="1"/>
              </p:nvGrpSpPr>
              <p:grpSpPr>
                <a:xfrm>
                  <a:off x="-2652453" y="866772"/>
                  <a:ext cx="294076" cy="231526"/>
                  <a:chOff x="-3310843" y="700986"/>
                  <a:chExt cx="182598" cy="143759"/>
                </a:xfrm>
              </p:grpSpPr>
              <p:grpSp>
                <p:nvGrpSpPr>
                  <p:cNvPr id="196" name="Groep 252">
                    <a:extLst>
                      <a:ext uri="{FF2B5EF4-FFF2-40B4-BE49-F238E27FC236}">
                        <a16:creationId xmlns:a16="http://schemas.microsoft.com/office/drawing/2014/main" id="{761BBCC3-34E0-488D-A28F-A583C43A2691}"/>
                      </a:ext>
                    </a:extLst>
                  </p:cNvPr>
                  <p:cNvGrpSpPr/>
                  <p:nvPr userDrawn="1"/>
                </p:nvGrpSpPr>
                <p:grpSpPr>
                  <a:xfrm>
                    <a:off x="-3310843" y="700986"/>
                    <a:ext cx="182598" cy="143759"/>
                    <a:chOff x="-3310843" y="700986"/>
                    <a:chExt cx="182598" cy="143759"/>
                  </a:xfrm>
                </p:grpSpPr>
                <p:cxnSp>
                  <p:nvCxnSpPr>
                    <p:cNvPr id="200" name="Rechte verbindingslijn 256">
                      <a:extLst>
                        <a:ext uri="{FF2B5EF4-FFF2-40B4-BE49-F238E27FC236}">
                          <a16:creationId xmlns:a16="http://schemas.microsoft.com/office/drawing/2014/main" id="{AE200918-14A3-4F5B-8AFD-4A55DDB6F24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1" name="Rechte verbindingslijn 257">
                      <a:extLst>
                        <a:ext uri="{FF2B5EF4-FFF2-40B4-BE49-F238E27FC236}">
                          <a16:creationId xmlns:a16="http://schemas.microsoft.com/office/drawing/2014/main" id="{FFF8D939-C9DF-47E6-8343-B2AF33DC99E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2" name="Rechte verbindingslijn 258">
                      <a:extLst>
                        <a:ext uri="{FF2B5EF4-FFF2-40B4-BE49-F238E27FC236}">
                          <a16:creationId xmlns:a16="http://schemas.microsoft.com/office/drawing/2014/main" id="{DE708073-8A8A-4B71-B6E5-BEE22FFA322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3" name="Rechte verbindingslijn 259">
                      <a:extLst>
                        <a:ext uri="{FF2B5EF4-FFF2-40B4-BE49-F238E27FC236}">
                          <a16:creationId xmlns:a16="http://schemas.microsoft.com/office/drawing/2014/main" id="{77334D3B-8A62-43CE-A3CF-0D39033540A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4" name="Rechte verbindingslijn 260">
                      <a:extLst>
                        <a:ext uri="{FF2B5EF4-FFF2-40B4-BE49-F238E27FC236}">
                          <a16:creationId xmlns:a16="http://schemas.microsoft.com/office/drawing/2014/main" id="{BB3EA8E7-2C3F-471A-B3E7-7F85189534D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7" name="Groep 253">
                    <a:extLst>
                      <a:ext uri="{FF2B5EF4-FFF2-40B4-BE49-F238E27FC236}">
                        <a16:creationId xmlns:a16="http://schemas.microsoft.com/office/drawing/2014/main" id="{2AB201F1-406A-4F68-9BFC-5135E5511FEF}"/>
                      </a:ext>
                    </a:extLst>
                  </p:cNvPr>
                  <p:cNvGrpSpPr/>
                  <p:nvPr userDrawn="1"/>
                </p:nvGrpSpPr>
                <p:grpSpPr>
                  <a:xfrm flipH="1">
                    <a:off x="-3310774" y="735854"/>
                    <a:ext cx="88801" cy="72568"/>
                    <a:chOff x="-2091059" y="1395403"/>
                    <a:chExt cx="157316" cy="128558"/>
                  </a:xfrm>
                </p:grpSpPr>
                <p:sp>
                  <p:nvSpPr>
                    <p:cNvPr id="198" name="Rechthoek 254">
                      <a:extLst>
                        <a:ext uri="{FF2B5EF4-FFF2-40B4-BE49-F238E27FC236}">
                          <a16:creationId xmlns:a16="http://schemas.microsoft.com/office/drawing/2014/main" id="{0FE1A473-CF0F-4E41-BAFB-1330CF52194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199" name="Pijl: punthaak 255">
                      <a:extLst>
                        <a:ext uri="{FF2B5EF4-FFF2-40B4-BE49-F238E27FC236}">
                          <a16:creationId xmlns:a16="http://schemas.microsoft.com/office/drawing/2014/main" id="{BB142F53-03FB-4196-9B43-8EBA8F065B2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2" name="Rechthoek 248">
                <a:extLst>
                  <a:ext uri="{FF2B5EF4-FFF2-40B4-BE49-F238E27FC236}">
                    <a16:creationId xmlns:a16="http://schemas.microsoft.com/office/drawing/2014/main" id="{6A578F1C-B644-407A-ACDF-EEF2CCA03AD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3" name="Rechthoek 249">
                <a:extLst>
                  <a:ext uri="{FF2B5EF4-FFF2-40B4-BE49-F238E27FC236}">
                    <a16:creationId xmlns:a16="http://schemas.microsoft.com/office/drawing/2014/main" id="{1EBBCEF9-E9AD-4286-BC3F-A4D741C8822C}"/>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5" name="Rechte verbindingslijn 231">
              <a:extLst>
                <a:ext uri="{FF2B5EF4-FFF2-40B4-BE49-F238E27FC236}">
                  <a16:creationId xmlns:a16="http://schemas.microsoft.com/office/drawing/2014/main" id="{708E98C4-CE5D-46E4-BC3A-EF1FA5B512A8}"/>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6" name="Ovaal 232">
              <a:extLst>
                <a:ext uri="{FF2B5EF4-FFF2-40B4-BE49-F238E27FC236}">
                  <a16:creationId xmlns:a16="http://schemas.microsoft.com/office/drawing/2014/main" id="{C7ABEF54-ADE7-4A26-AA7E-09CAD9894CC7}"/>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7" name="Ovaal 233">
              <a:extLst>
                <a:ext uri="{FF2B5EF4-FFF2-40B4-BE49-F238E27FC236}">
                  <a16:creationId xmlns:a16="http://schemas.microsoft.com/office/drawing/2014/main" id="{CACB5DC1-D356-4B62-B1A4-905590137135}"/>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8" name="Ovaal 234">
              <a:extLst>
                <a:ext uri="{FF2B5EF4-FFF2-40B4-BE49-F238E27FC236}">
                  <a16:creationId xmlns:a16="http://schemas.microsoft.com/office/drawing/2014/main" id="{EE518433-8E8B-46C2-8017-6D24CE3617A4}"/>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9" name="Ovaal 235">
              <a:extLst>
                <a:ext uri="{FF2B5EF4-FFF2-40B4-BE49-F238E27FC236}">
                  <a16:creationId xmlns:a16="http://schemas.microsoft.com/office/drawing/2014/main" id="{4BA5AA0F-8B13-4BF1-AF23-287C18DD0E0E}"/>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0" name="Rechthoek 236">
              <a:extLst>
                <a:ext uri="{FF2B5EF4-FFF2-40B4-BE49-F238E27FC236}">
                  <a16:creationId xmlns:a16="http://schemas.microsoft.com/office/drawing/2014/main" id="{2400046A-C113-4103-A077-6DA2E76AC23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1" name="Rechthoek 237">
              <a:extLst>
                <a:ext uri="{FF2B5EF4-FFF2-40B4-BE49-F238E27FC236}">
                  <a16:creationId xmlns:a16="http://schemas.microsoft.com/office/drawing/2014/main" id="{B573A871-F3CC-406E-BECE-BC97F4B9368E}"/>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326741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2 GRAPHS">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4688304" y="1246361"/>
            <a:ext cx="7183051" cy="2529276"/>
          </a:xfrm>
          <a:prstGeom prst="rect">
            <a:avLst/>
          </a:prstGeom>
          <a:noFill/>
          <a:ln>
            <a:noFill/>
          </a:ln>
        </p:spPr>
        <p:txBody>
          <a:bodyPr bIns="1620000" anchor="ctr"/>
          <a:lstStyle>
            <a:lvl1pPr marL="0" indent="0" algn="ctr">
              <a:lnSpc>
                <a:spcPct val="90000"/>
              </a:lnSpc>
              <a:spcBef>
                <a:spcPts val="0"/>
              </a:spcBef>
              <a:spcAft>
                <a:spcPts val="0"/>
              </a:spcAft>
              <a:buNone/>
              <a:defRPr sz="1001" i="1">
                <a:solidFill>
                  <a:schemeClr val="tx1">
                    <a:lumMod val="50000"/>
                    <a:lumOff val="50000"/>
                  </a:schemeClr>
                </a:solidFill>
              </a:defRPr>
            </a:lvl1pPr>
          </a:lstStyle>
          <a:p>
            <a:r>
              <a:rPr lang="en-GB" noProof="0" dirty="0"/>
              <a:t>Click icon below to add a graph.</a:t>
            </a:r>
            <a:br>
              <a:rPr lang="en-GB" noProof="0" dirty="0"/>
            </a:br>
            <a:br>
              <a:rPr lang="en-GB" noProof="0" dirty="0"/>
            </a:br>
            <a:r>
              <a:rPr lang="en-GB" noProof="0" dirty="0"/>
              <a:t>Need additional instructions?</a:t>
            </a:r>
            <a:br>
              <a:rPr lang="en-GB" noProof="0" dirty="0"/>
            </a:br>
            <a:r>
              <a:rPr lang="en-GB" noProof="0" dirty="0"/>
              <a:t>To the side of the slides there are further </a:t>
            </a:r>
            <a:br>
              <a:rPr lang="en-GB" noProof="0" dirty="0"/>
            </a:br>
            <a:r>
              <a:rPr lang="en-GB" noProof="0" dirty="0"/>
              <a:t>instructions how to process your content.</a:t>
            </a:r>
          </a:p>
        </p:txBody>
      </p:sp>
      <p:sp>
        <p:nvSpPr>
          <p:cNvPr id="4" name="Tijdelijke aanduiding voor datum 3"/>
          <p:cNvSpPr>
            <a:spLocks noGrp="1"/>
          </p:cNvSpPr>
          <p:nvPr>
            <p:ph type="dt" sz="half" idx="10"/>
          </p:nvPr>
        </p:nvSpPr>
        <p:spPr/>
        <p:txBody>
          <a:bodyPr/>
          <a:lstStyle/>
          <a:p>
            <a:fld id="{012B5C81-43F3-4748-9C5F-E49D824172A7}" type="datetime2">
              <a:rPr lang="en-GB" noProof="0" smtClean="0"/>
              <a:t>Tuesday, 02 November 2021</a:t>
            </a:fld>
            <a:endParaRPr lang="en-GB" noProof="0" dirty="0"/>
          </a:p>
        </p:txBody>
      </p:sp>
      <p:sp>
        <p:nvSpPr>
          <p:cNvPr id="5" name="Tijdelijke aanduiding voor voettekst 4"/>
          <p:cNvSpPr>
            <a:spLocks noGrp="1"/>
          </p:cNvSpPr>
          <p:nvPr>
            <p:ph type="ftr" sz="quarter" idx="11"/>
          </p:nvPr>
        </p:nvSpPr>
        <p:spPr/>
        <p:txBody>
          <a:bodyPr/>
          <a:lstStyle/>
          <a:p>
            <a:r>
              <a:rPr lang="en-GB" noProof="0" dirty="0"/>
              <a:t>Insert Footer &amp; Header</a:t>
            </a:r>
          </a:p>
        </p:txBody>
      </p:sp>
      <p:sp>
        <p:nvSpPr>
          <p:cNvPr id="6" name="Tijdelijke aanduiding voor dianummer 5"/>
          <p:cNvSpPr>
            <a:spLocks noGrp="1"/>
          </p:cNvSpPr>
          <p:nvPr>
            <p:ph type="sldNum" sz="quarter" idx="12"/>
          </p:nvPr>
        </p:nvSpPr>
        <p:spPr/>
        <p:txBody>
          <a:bodyPr/>
          <a:lstStyle/>
          <a:p>
            <a:fld id="{B502C9A5-716F-45E6-800B-D4D02CE26F90}" type="slidenum">
              <a:rPr lang="en-GB" noProof="0" smtClean="0"/>
              <a:t>‹#›</a:t>
            </a:fld>
            <a:endParaRPr lang="en-GB" noProof="0" dirty="0"/>
          </a:p>
        </p:txBody>
      </p:sp>
      <p:grpSp>
        <p:nvGrpSpPr>
          <p:cNvPr id="411" name="Instruction">
            <a:extLst>
              <a:ext uri="{FF2B5EF4-FFF2-40B4-BE49-F238E27FC236}">
                <a16:creationId xmlns:a16="http://schemas.microsoft.com/office/drawing/2014/main" id="{60A5493C-841D-4351-BA80-48BA1B78C5AF}"/>
              </a:ext>
            </a:extLst>
          </p:cNvPr>
          <p:cNvGrpSpPr/>
          <p:nvPr userDrawn="1"/>
        </p:nvGrpSpPr>
        <p:grpSpPr>
          <a:xfrm>
            <a:off x="12389714" y="2813292"/>
            <a:ext cx="3183678" cy="2546619"/>
            <a:chOff x="12389714" y="4327164"/>
            <a:chExt cx="3183677" cy="2546619"/>
          </a:xfrm>
        </p:grpSpPr>
        <p:grpSp>
          <p:nvGrpSpPr>
            <p:cNvPr id="412" name="Meer informatie">
              <a:extLst>
                <a:ext uri="{FF2B5EF4-FFF2-40B4-BE49-F238E27FC236}">
                  <a16:creationId xmlns:a16="http://schemas.microsoft.com/office/drawing/2014/main" id="{EC001E31-6958-48F8-8025-DE9D38563CCD}"/>
                </a:ext>
              </a:extLst>
            </p:cNvPr>
            <p:cNvGrpSpPr/>
            <p:nvPr userDrawn="1"/>
          </p:nvGrpSpPr>
          <p:grpSpPr>
            <a:xfrm>
              <a:off x="12394875" y="6090510"/>
              <a:ext cx="3178515" cy="783273"/>
              <a:chOff x="-3741486" y="3359148"/>
              <a:chExt cx="3178515" cy="783273"/>
            </a:xfrm>
          </p:grpSpPr>
          <p:sp>
            <p:nvSpPr>
              <p:cNvPr id="450" name="Freeform 101">
                <a:extLst>
                  <a:ext uri="{FF2B5EF4-FFF2-40B4-BE49-F238E27FC236}">
                    <a16:creationId xmlns:a16="http://schemas.microsoft.com/office/drawing/2014/main" id="{E094B8E7-2E89-4C9C-95D6-62F4D62D7A15}"/>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451" name="Rechthoek 450">
                <a:extLst>
                  <a:ext uri="{FF2B5EF4-FFF2-40B4-BE49-F238E27FC236}">
                    <a16:creationId xmlns:a16="http://schemas.microsoft.com/office/drawing/2014/main" id="{212FF726-C6A7-498F-9BDE-4CDF6808F36A}"/>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452" name="Rechte verbindingslijn 451">
                <a:extLst>
                  <a:ext uri="{FF2B5EF4-FFF2-40B4-BE49-F238E27FC236}">
                    <a16:creationId xmlns:a16="http://schemas.microsoft.com/office/drawing/2014/main" id="{2C1AB0F3-95F9-49C0-B28A-96F81A6FA36B}"/>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413" name="Rechte verbindingslijn 412">
              <a:extLst>
                <a:ext uri="{FF2B5EF4-FFF2-40B4-BE49-F238E27FC236}">
                  <a16:creationId xmlns:a16="http://schemas.microsoft.com/office/drawing/2014/main" id="{CB31936D-EF02-4794-800F-95CE3D0BAD0D}"/>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414" name="Rechthoek 413">
              <a:extLst>
                <a:ext uri="{FF2B5EF4-FFF2-40B4-BE49-F238E27FC236}">
                  <a16:creationId xmlns:a16="http://schemas.microsoft.com/office/drawing/2014/main" id="{89FDBB0D-E98F-49D3-8948-670C6E9D6937}"/>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cs typeface="Segoe UI Light" panose="020B0502040204020203" pitchFamily="34" charset="0"/>
                </a:rPr>
                <a:t>Edit data of Chart</a:t>
              </a:r>
            </a:p>
          </p:txBody>
        </p:sp>
        <p:sp>
          <p:nvSpPr>
            <p:cNvPr id="415" name="Ovaal 414">
              <a:extLst>
                <a:ext uri="{FF2B5EF4-FFF2-40B4-BE49-F238E27FC236}">
                  <a16:creationId xmlns:a16="http://schemas.microsoft.com/office/drawing/2014/main" id="{D2EFC599-2409-4473-A632-84B51FB90AB6}"/>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416" name="Rechte verbindingslijn 415">
              <a:extLst>
                <a:ext uri="{FF2B5EF4-FFF2-40B4-BE49-F238E27FC236}">
                  <a16:creationId xmlns:a16="http://schemas.microsoft.com/office/drawing/2014/main" id="{BAF4F873-7D9D-4575-826C-7AB430663129}"/>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417" name="Rechthoek 416">
              <a:extLst>
                <a:ext uri="{FF2B5EF4-FFF2-40B4-BE49-F238E27FC236}">
                  <a16:creationId xmlns:a16="http://schemas.microsoft.com/office/drawing/2014/main" id="{C2DC901A-2D3C-4C5C-9882-BDE571F7F581}"/>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en-GB" sz="1100" kern="0" noProof="0" dirty="0">
                  <a:solidFill>
                    <a:schemeClr val="tx1"/>
                  </a:solidFill>
                  <a:latin typeface="+mn-lt"/>
                  <a:cs typeface="Segoe UI Light" panose="020B0502040204020203" pitchFamily="34" charset="0"/>
                </a:rPr>
                <a:t>Select the chart, click with the right mouse button and choose </a:t>
              </a:r>
              <a:r>
                <a:rPr lang="en-GB" sz="1100" b="1" kern="0" noProof="0" dirty="0">
                  <a:solidFill>
                    <a:schemeClr val="tx1"/>
                  </a:solidFill>
                  <a:latin typeface="+mn-lt"/>
                  <a:cs typeface="Segoe UI Light" panose="020B0502040204020203" pitchFamily="34" charset="0"/>
                </a:rPr>
                <a:t>‘Edit data’</a:t>
              </a:r>
            </a:p>
          </p:txBody>
        </p:sp>
        <p:grpSp>
          <p:nvGrpSpPr>
            <p:cNvPr id="418" name="Groep 417">
              <a:extLst>
                <a:ext uri="{FF2B5EF4-FFF2-40B4-BE49-F238E27FC236}">
                  <a16:creationId xmlns:a16="http://schemas.microsoft.com/office/drawing/2014/main" id="{9AE13ED7-EE70-4C3A-910C-9BB9293AEC6D}"/>
                </a:ext>
              </a:extLst>
            </p:cNvPr>
            <p:cNvGrpSpPr/>
            <p:nvPr userDrawn="1"/>
          </p:nvGrpSpPr>
          <p:grpSpPr>
            <a:xfrm>
              <a:off x="12755394" y="5222855"/>
              <a:ext cx="1714530" cy="639425"/>
              <a:chOff x="12757283" y="4365594"/>
              <a:chExt cx="1714530" cy="639425"/>
            </a:xfrm>
          </p:grpSpPr>
          <p:sp>
            <p:nvSpPr>
              <p:cNvPr id="419" name="Rechthoek 418">
                <a:extLst>
                  <a:ext uri="{FF2B5EF4-FFF2-40B4-BE49-F238E27FC236}">
                    <a16:creationId xmlns:a16="http://schemas.microsoft.com/office/drawing/2014/main" id="{7558CD8F-0793-4DA8-84E1-9A1225FCF94D}"/>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420" name="Rechthoek 419">
                <a:extLst>
                  <a:ext uri="{FF2B5EF4-FFF2-40B4-BE49-F238E27FC236}">
                    <a16:creationId xmlns:a16="http://schemas.microsoft.com/office/drawing/2014/main" id="{3F53D54C-580D-4332-98CA-3D489B01A3F4}"/>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421" name="Tekstvak 420">
                <a:extLst>
                  <a:ext uri="{FF2B5EF4-FFF2-40B4-BE49-F238E27FC236}">
                    <a16:creationId xmlns:a16="http://schemas.microsoft.com/office/drawing/2014/main" id="{A55CA66D-05C3-49B8-B1C1-5F31AEAD1BE0}"/>
                  </a:ext>
                </a:extLst>
              </p:cNvPr>
              <p:cNvSpPr txBox="1"/>
              <p:nvPr userDrawn="1"/>
            </p:nvSpPr>
            <p:spPr>
              <a:xfrm>
                <a:off x="12997648" y="4404704"/>
                <a:ext cx="1248154" cy="216982"/>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900" b="0" kern="1200" noProof="0" dirty="0">
                    <a:solidFill>
                      <a:schemeClr val="tx1"/>
                    </a:solidFill>
                    <a:latin typeface="Arial" panose="020B0604020202020204" pitchFamily="34" charset="0"/>
                    <a:ea typeface="+mn-ea"/>
                    <a:cs typeface="Arial" panose="020B0604020202020204" pitchFamily="34" charset="0"/>
                  </a:rPr>
                  <a:t>Change chart type</a:t>
                </a:r>
              </a:p>
            </p:txBody>
          </p:sp>
          <p:sp>
            <p:nvSpPr>
              <p:cNvPr id="422" name="Tekstvak 421">
                <a:extLst>
                  <a:ext uri="{FF2B5EF4-FFF2-40B4-BE49-F238E27FC236}">
                    <a16:creationId xmlns:a16="http://schemas.microsoft.com/office/drawing/2014/main" id="{1772B975-943A-4565-A330-1EF5AE96D792}"/>
                  </a:ext>
                </a:extLst>
              </p:cNvPr>
              <p:cNvSpPr txBox="1"/>
              <p:nvPr userDrawn="1"/>
            </p:nvSpPr>
            <p:spPr>
              <a:xfrm>
                <a:off x="12984220" y="4725830"/>
                <a:ext cx="1274711" cy="216982"/>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900" b="0" kern="1200" noProof="0" dirty="0">
                    <a:solidFill>
                      <a:schemeClr val="tx1"/>
                    </a:solidFill>
                    <a:latin typeface="Arial" panose="020B0604020202020204" pitchFamily="34" charset="0"/>
                    <a:ea typeface="+mn-ea"/>
                    <a:cs typeface="Arial" panose="020B0604020202020204" pitchFamily="34" charset="0"/>
                  </a:rPr>
                  <a:t>Edit data</a:t>
                </a:r>
              </a:p>
            </p:txBody>
          </p:sp>
          <p:pic>
            <p:nvPicPr>
              <p:cNvPr id="423" name="Picture 3">
                <a:extLst>
                  <a:ext uri="{FF2B5EF4-FFF2-40B4-BE49-F238E27FC236}">
                    <a16:creationId xmlns:a16="http://schemas.microsoft.com/office/drawing/2014/main" id="{27B1DFA9-EF4E-4C9F-8532-42D0889EB5E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4" name="Groep 423">
                <a:extLst>
                  <a:ext uri="{FF2B5EF4-FFF2-40B4-BE49-F238E27FC236}">
                    <a16:creationId xmlns:a16="http://schemas.microsoft.com/office/drawing/2014/main" id="{66CC3207-576C-4868-8148-10B6BDF71935}"/>
                  </a:ext>
                </a:extLst>
              </p:cNvPr>
              <p:cNvGrpSpPr/>
              <p:nvPr userDrawn="1"/>
            </p:nvGrpSpPr>
            <p:grpSpPr>
              <a:xfrm>
                <a:off x="12831198" y="4432250"/>
                <a:ext cx="139861" cy="152244"/>
                <a:chOff x="12574450" y="6053892"/>
                <a:chExt cx="169232" cy="184215"/>
              </a:xfrm>
            </p:grpSpPr>
            <p:sp>
              <p:nvSpPr>
                <p:cNvPr id="447" name="Rechthoek 446">
                  <a:extLst>
                    <a:ext uri="{FF2B5EF4-FFF2-40B4-BE49-F238E27FC236}">
                      <a16:creationId xmlns:a16="http://schemas.microsoft.com/office/drawing/2014/main" id="{8075C2AC-7D33-41F7-B819-56D775C843C6}"/>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sp>
              <p:nvSpPr>
                <p:cNvPr id="448" name="Rechthoek 447">
                  <a:extLst>
                    <a:ext uri="{FF2B5EF4-FFF2-40B4-BE49-F238E27FC236}">
                      <a16:creationId xmlns:a16="http://schemas.microsoft.com/office/drawing/2014/main" id="{AAF1D4EB-44CA-407D-8ABC-22A19BA249B9}"/>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sp>
              <p:nvSpPr>
                <p:cNvPr id="449" name="Rechthoek 448">
                  <a:extLst>
                    <a:ext uri="{FF2B5EF4-FFF2-40B4-BE49-F238E27FC236}">
                      <a16:creationId xmlns:a16="http://schemas.microsoft.com/office/drawing/2014/main" id="{86C1209A-4983-4F75-BD23-6CD3532EFAF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grpSp>
          <p:grpSp>
            <p:nvGrpSpPr>
              <p:cNvPr id="425" name="Groep 424">
                <a:extLst>
                  <a:ext uri="{FF2B5EF4-FFF2-40B4-BE49-F238E27FC236}">
                    <a16:creationId xmlns:a16="http://schemas.microsoft.com/office/drawing/2014/main" id="{F7C11BBE-B25D-4D05-8820-38B9EB439AA6}"/>
                  </a:ext>
                </a:extLst>
              </p:cNvPr>
              <p:cNvGrpSpPr/>
              <p:nvPr userDrawn="1"/>
            </p:nvGrpSpPr>
            <p:grpSpPr>
              <a:xfrm>
                <a:off x="12831198" y="4748585"/>
                <a:ext cx="184916" cy="120210"/>
                <a:chOff x="8815516" y="1076284"/>
                <a:chExt cx="503174" cy="327105"/>
              </a:xfrm>
            </p:grpSpPr>
            <p:sp>
              <p:nvSpPr>
                <p:cNvPr id="426" name="Rechthoek 425">
                  <a:extLst>
                    <a:ext uri="{FF2B5EF4-FFF2-40B4-BE49-F238E27FC236}">
                      <a16:creationId xmlns:a16="http://schemas.microsoft.com/office/drawing/2014/main" id="{0C9B1841-E001-45DA-8A5D-0F9FEF7E689D}"/>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427" name="Groep 426">
                  <a:extLst>
                    <a:ext uri="{FF2B5EF4-FFF2-40B4-BE49-F238E27FC236}">
                      <a16:creationId xmlns:a16="http://schemas.microsoft.com/office/drawing/2014/main" id="{7E7162D4-9CBF-4EAF-BA29-730F2079343F}"/>
                    </a:ext>
                  </a:extLst>
                </p:cNvPr>
                <p:cNvGrpSpPr/>
                <p:nvPr userDrawn="1"/>
              </p:nvGrpSpPr>
              <p:grpSpPr>
                <a:xfrm>
                  <a:off x="8815517" y="1076284"/>
                  <a:ext cx="503173" cy="327105"/>
                  <a:chOff x="1351248" y="-683635"/>
                  <a:chExt cx="503173" cy="327105"/>
                </a:xfrm>
              </p:grpSpPr>
              <p:grpSp>
                <p:nvGrpSpPr>
                  <p:cNvPr id="428" name="Groep 427">
                    <a:extLst>
                      <a:ext uri="{FF2B5EF4-FFF2-40B4-BE49-F238E27FC236}">
                        <a16:creationId xmlns:a16="http://schemas.microsoft.com/office/drawing/2014/main" id="{1B87DA09-D618-40DC-A9BD-0EE608B8E59F}"/>
                      </a:ext>
                    </a:extLst>
                  </p:cNvPr>
                  <p:cNvGrpSpPr/>
                  <p:nvPr userDrawn="1"/>
                </p:nvGrpSpPr>
                <p:grpSpPr>
                  <a:xfrm>
                    <a:off x="1351248" y="-683635"/>
                    <a:ext cx="375186" cy="293652"/>
                    <a:chOff x="1094874" y="-884923"/>
                    <a:chExt cx="884668" cy="692417"/>
                  </a:xfrm>
                </p:grpSpPr>
                <p:sp>
                  <p:nvSpPr>
                    <p:cNvPr id="433" name="Rechthoek 432">
                      <a:extLst>
                        <a:ext uri="{FF2B5EF4-FFF2-40B4-BE49-F238E27FC236}">
                          <a16:creationId xmlns:a16="http://schemas.microsoft.com/office/drawing/2014/main" id="{63F5E04B-C7D0-4128-A5C8-83EC4A36896D}"/>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434" name="Groep 433">
                      <a:extLst>
                        <a:ext uri="{FF2B5EF4-FFF2-40B4-BE49-F238E27FC236}">
                          <a16:creationId xmlns:a16="http://schemas.microsoft.com/office/drawing/2014/main" id="{13307E20-52FA-4636-BA50-8A36CB79482A}"/>
                        </a:ext>
                      </a:extLst>
                    </p:cNvPr>
                    <p:cNvGrpSpPr/>
                    <p:nvPr userDrawn="1"/>
                  </p:nvGrpSpPr>
                  <p:grpSpPr>
                    <a:xfrm>
                      <a:off x="1094874" y="-878306"/>
                      <a:ext cx="867364" cy="685800"/>
                      <a:chOff x="1094874" y="-878306"/>
                      <a:chExt cx="867364" cy="613611"/>
                    </a:xfrm>
                  </p:grpSpPr>
                  <p:cxnSp>
                    <p:nvCxnSpPr>
                      <p:cNvPr id="440" name="Rechte verbindingslijn 439">
                        <a:extLst>
                          <a:ext uri="{FF2B5EF4-FFF2-40B4-BE49-F238E27FC236}">
                            <a16:creationId xmlns:a16="http://schemas.microsoft.com/office/drawing/2014/main" id="{B783B776-4F4D-492E-A84A-811DB365B9B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1" name="Rechte verbindingslijn 440">
                        <a:extLst>
                          <a:ext uri="{FF2B5EF4-FFF2-40B4-BE49-F238E27FC236}">
                            <a16:creationId xmlns:a16="http://schemas.microsoft.com/office/drawing/2014/main" id="{60A52C26-D4A0-4DC5-8EE8-204CB5037BE7}"/>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42" name="Groep 441">
                        <a:extLst>
                          <a:ext uri="{FF2B5EF4-FFF2-40B4-BE49-F238E27FC236}">
                            <a16:creationId xmlns:a16="http://schemas.microsoft.com/office/drawing/2014/main" id="{0DFBA214-5CD9-472A-93DA-F7FE32B19848}"/>
                          </a:ext>
                        </a:extLst>
                      </p:cNvPr>
                      <p:cNvGrpSpPr/>
                      <p:nvPr userDrawn="1"/>
                    </p:nvGrpSpPr>
                    <p:grpSpPr>
                      <a:xfrm>
                        <a:off x="1270535" y="-878306"/>
                        <a:ext cx="526983" cy="613611"/>
                        <a:chOff x="1270535" y="-745959"/>
                        <a:chExt cx="526983" cy="481264"/>
                      </a:xfrm>
                    </p:grpSpPr>
                    <p:cxnSp>
                      <p:nvCxnSpPr>
                        <p:cNvPr id="443" name="Rechte verbindingslijn 442">
                          <a:extLst>
                            <a:ext uri="{FF2B5EF4-FFF2-40B4-BE49-F238E27FC236}">
                              <a16:creationId xmlns:a16="http://schemas.microsoft.com/office/drawing/2014/main" id="{3D5F6BFF-676F-46EE-A362-5F9973AB5F62}"/>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4" name="Rechte verbindingslijn 443">
                          <a:extLst>
                            <a:ext uri="{FF2B5EF4-FFF2-40B4-BE49-F238E27FC236}">
                              <a16:creationId xmlns:a16="http://schemas.microsoft.com/office/drawing/2014/main" id="{28406122-7B4E-4BBD-8858-5F7C24DABEE5}"/>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5" name="Rechte verbindingslijn 444">
                          <a:extLst>
                            <a:ext uri="{FF2B5EF4-FFF2-40B4-BE49-F238E27FC236}">
                              <a16:creationId xmlns:a16="http://schemas.microsoft.com/office/drawing/2014/main" id="{F6CF235D-FFD2-4AE9-BAA7-12385B200B32}"/>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6" name="Rechte verbindingslijn 445">
                          <a:extLst>
                            <a:ext uri="{FF2B5EF4-FFF2-40B4-BE49-F238E27FC236}">
                              <a16:creationId xmlns:a16="http://schemas.microsoft.com/office/drawing/2014/main" id="{AB0AFF60-ED1B-4707-8413-8630BAEAD7BA}"/>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35" name="Rechte verbindingslijn 434">
                      <a:extLst>
                        <a:ext uri="{FF2B5EF4-FFF2-40B4-BE49-F238E27FC236}">
                          <a16:creationId xmlns:a16="http://schemas.microsoft.com/office/drawing/2014/main" id="{E106BCB0-8FB9-470D-96B5-130838D7BF41}"/>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36" name="Groep 435">
                      <a:extLst>
                        <a:ext uri="{FF2B5EF4-FFF2-40B4-BE49-F238E27FC236}">
                          <a16:creationId xmlns:a16="http://schemas.microsoft.com/office/drawing/2014/main" id="{4B5E0CC0-F724-40B8-A1EF-36C0F789779C}"/>
                        </a:ext>
                      </a:extLst>
                    </p:cNvPr>
                    <p:cNvGrpSpPr/>
                    <p:nvPr userDrawn="1"/>
                  </p:nvGrpSpPr>
                  <p:grpSpPr>
                    <a:xfrm>
                      <a:off x="1094874" y="-607596"/>
                      <a:ext cx="878306" cy="276726"/>
                      <a:chOff x="1106905" y="-607596"/>
                      <a:chExt cx="878307" cy="276726"/>
                    </a:xfrm>
                  </p:grpSpPr>
                  <p:cxnSp>
                    <p:nvCxnSpPr>
                      <p:cNvPr id="437" name="Rechte verbindingslijn 436">
                        <a:extLst>
                          <a:ext uri="{FF2B5EF4-FFF2-40B4-BE49-F238E27FC236}">
                            <a16:creationId xmlns:a16="http://schemas.microsoft.com/office/drawing/2014/main" id="{F85737B6-21D9-4D5C-8E38-BB16E31CEDD7}"/>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8" name="Rechte verbindingslijn 437">
                        <a:extLst>
                          <a:ext uri="{FF2B5EF4-FFF2-40B4-BE49-F238E27FC236}">
                            <a16:creationId xmlns:a16="http://schemas.microsoft.com/office/drawing/2014/main" id="{E3A438E9-6106-43F7-A8C4-CD64EFBEDDFC}"/>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9" name="Rechte verbindingslijn 438">
                        <a:extLst>
                          <a:ext uri="{FF2B5EF4-FFF2-40B4-BE49-F238E27FC236}">
                            <a16:creationId xmlns:a16="http://schemas.microsoft.com/office/drawing/2014/main" id="{F6F4F546-568A-403E-BF58-8D318EF8E205}"/>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429" name="Groep 428">
                    <a:extLst>
                      <a:ext uri="{FF2B5EF4-FFF2-40B4-BE49-F238E27FC236}">
                        <a16:creationId xmlns:a16="http://schemas.microsoft.com/office/drawing/2014/main" id="{5C402CAF-ECA6-43D8-91D3-730771B41C2E}"/>
                      </a:ext>
                    </a:extLst>
                  </p:cNvPr>
                  <p:cNvGrpSpPr/>
                  <p:nvPr userDrawn="1"/>
                </p:nvGrpSpPr>
                <p:grpSpPr>
                  <a:xfrm rot="2700000">
                    <a:off x="1605871" y="-605080"/>
                    <a:ext cx="90079" cy="407021"/>
                    <a:chOff x="3130062" y="-817193"/>
                    <a:chExt cx="131884" cy="595920"/>
                  </a:xfrm>
                  <a:solidFill>
                    <a:srgbClr val="3399FF"/>
                  </a:solidFill>
                </p:grpSpPr>
                <p:sp>
                  <p:nvSpPr>
                    <p:cNvPr id="430" name="Rechthoek 429">
                      <a:extLst>
                        <a:ext uri="{FF2B5EF4-FFF2-40B4-BE49-F238E27FC236}">
                          <a16:creationId xmlns:a16="http://schemas.microsoft.com/office/drawing/2014/main" id="{3D0457D6-14AA-4A41-AB26-92563F34F4B3}"/>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431" name="Rechthoek: afgeronde bovenhoeken 430">
                      <a:extLst>
                        <a:ext uri="{FF2B5EF4-FFF2-40B4-BE49-F238E27FC236}">
                          <a16:creationId xmlns:a16="http://schemas.microsoft.com/office/drawing/2014/main" id="{7950EFDF-48C4-4A4B-917D-75E3ECBB604F}"/>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432" name="Gelijkbenige driehoek 431">
                      <a:extLst>
                        <a:ext uri="{FF2B5EF4-FFF2-40B4-BE49-F238E27FC236}">
                          <a16:creationId xmlns:a16="http://schemas.microsoft.com/office/drawing/2014/main" id="{48B6E9A4-1F9D-4E33-A394-7791DE34802E}"/>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grpSp>
        </p:grpSp>
      </p:grpSp>
      <p:grpSp>
        <p:nvGrpSpPr>
          <p:cNvPr id="453" name="Instruction">
            <a:extLst>
              <a:ext uri="{FF2B5EF4-FFF2-40B4-BE49-F238E27FC236}">
                <a16:creationId xmlns:a16="http://schemas.microsoft.com/office/drawing/2014/main" id="{223C2045-D162-4079-B4EF-3DE497CD71D6}"/>
              </a:ext>
            </a:extLst>
          </p:cNvPr>
          <p:cNvGrpSpPr/>
          <p:nvPr userDrawn="1"/>
        </p:nvGrpSpPr>
        <p:grpSpPr>
          <a:xfrm>
            <a:off x="12391601" y="2"/>
            <a:ext cx="3183678" cy="2499789"/>
            <a:chOff x="12391601" y="0"/>
            <a:chExt cx="3183677" cy="2499789"/>
          </a:xfrm>
        </p:grpSpPr>
        <p:sp>
          <p:nvSpPr>
            <p:cNvPr id="454" name="Rechthoek 453">
              <a:extLst>
                <a:ext uri="{FF2B5EF4-FFF2-40B4-BE49-F238E27FC236}">
                  <a16:creationId xmlns:a16="http://schemas.microsoft.com/office/drawing/2014/main" id="{85D2C679-04B4-4550-B196-EB434EEBC94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Insert/change chart</a:t>
              </a:r>
            </a:p>
          </p:txBody>
        </p:sp>
        <p:sp>
          <p:nvSpPr>
            <p:cNvPr id="455" name="Ovaal 454">
              <a:extLst>
                <a:ext uri="{FF2B5EF4-FFF2-40B4-BE49-F238E27FC236}">
                  <a16:creationId xmlns:a16="http://schemas.microsoft.com/office/drawing/2014/main" id="{AD71C315-4916-4952-8EA8-DF0E8C4D5FE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456" name="Rechte verbindingslijn 455">
              <a:extLst>
                <a:ext uri="{FF2B5EF4-FFF2-40B4-BE49-F238E27FC236}">
                  <a16:creationId xmlns:a16="http://schemas.microsoft.com/office/drawing/2014/main" id="{19EF1CD4-E429-421D-807E-C73428DE379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457" name="Rechte verbindingslijn 456">
              <a:extLst>
                <a:ext uri="{FF2B5EF4-FFF2-40B4-BE49-F238E27FC236}">
                  <a16:creationId xmlns:a16="http://schemas.microsoft.com/office/drawing/2014/main" id="{15805530-62A1-4DC9-8E1A-2F1F7132006C}"/>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458" name="Rechthoek 457">
              <a:extLst>
                <a:ext uri="{FF2B5EF4-FFF2-40B4-BE49-F238E27FC236}">
                  <a16:creationId xmlns:a16="http://schemas.microsoft.com/office/drawing/2014/main" id="{DF4371D5-D89D-4730-A8BA-F1B67A841A37}"/>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chart by hitting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chart. </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459" name="Ovaal 458">
              <a:extLst>
                <a:ext uri="{FF2B5EF4-FFF2-40B4-BE49-F238E27FC236}">
                  <a16:creationId xmlns:a16="http://schemas.microsoft.com/office/drawing/2014/main" id="{F801C738-9779-467B-9196-A391EFE9DCAF}"/>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460" name="Rechthoek 459">
              <a:extLst>
                <a:ext uri="{FF2B5EF4-FFF2-40B4-BE49-F238E27FC236}">
                  <a16:creationId xmlns:a16="http://schemas.microsoft.com/office/drawing/2014/main" id="{318879E0-0DAE-4B6B-8E71-F7BA1C5B3E94}"/>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 the preferred chart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461" name="Groep 460">
              <a:extLst>
                <a:ext uri="{FF2B5EF4-FFF2-40B4-BE49-F238E27FC236}">
                  <a16:creationId xmlns:a16="http://schemas.microsoft.com/office/drawing/2014/main" id="{295207A1-A109-4030-9BF0-0ED88B45FC37}"/>
                </a:ext>
              </a:extLst>
            </p:cNvPr>
            <p:cNvGrpSpPr/>
            <p:nvPr userDrawn="1"/>
          </p:nvGrpSpPr>
          <p:grpSpPr>
            <a:xfrm>
              <a:off x="12757282" y="2184550"/>
              <a:ext cx="825500" cy="209550"/>
              <a:chOff x="13504624" y="2482850"/>
              <a:chExt cx="825500" cy="209550"/>
            </a:xfrm>
          </p:grpSpPr>
          <p:sp>
            <p:nvSpPr>
              <p:cNvPr id="467" name="Rechthoek 466">
                <a:extLst>
                  <a:ext uri="{FF2B5EF4-FFF2-40B4-BE49-F238E27FC236}">
                    <a16:creationId xmlns:a16="http://schemas.microsoft.com/office/drawing/2014/main" id="{7DFC1BE2-5195-4CB7-8EE2-B01FC7E2943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dirty="0">
                    <a:solidFill>
                      <a:schemeClr val="tx1"/>
                    </a:solidFill>
                    <a:latin typeface="Arial" panose="020B0604020202020204" pitchFamily="34" charset="0"/>
                    <a:cs typeface="Arial" panose="020B0604020202020204" pitchFamily="34" charset="0"/>
                  </a:rPr>
                  <a:t>Insert</a:t>
                </a:r>
              </a:p>
            </p:txBody>
          </p:sp>
          <p:cxnSp>
            <p:nvCxnSpPr>
              <p:cNvPr id="468" name="Rechte verbindingslijn 467">
                <a:extLst>
                  <a:ext uri="{FF2B5EF4-FFF2-40B4-BE49-F238E27FC236}">
                    <a16:creationId xmlns:a16="http://schemas.microsoft.com/office/drawing/2014/main" id="{BF04D456-DEEB-4B17-AF1A-900F2A3AB8B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69" name="Gelijkbenige driehoek 468">
                <a:extLst>
                  <a:ext uri="{FF2B5EF4-FFF2-40B4-BE49-F238E27FC236}">
                    <a16:creationId xmlns:a16="http://schemas.microsoft.com/office/drawing/2014/main" id="{D7531304-A19A-4BCC-B121-56C084D4ED6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cxnSp>
          <p:nvCxnSpPr>
            <p:cNvPr id="462" name="Rechte verbindingslijn 461">
              <a:extLst>
                <a:ext uri="{FF2B5EF4-FFF2-40B4-BE49-F238E27FC236}">
                  <a16:creationId xmlns:a16="http://schemas.microsoft.com/office/drawing/2014/main" id="{78CD664B-4528-4601-9212-FD7DF74E3EC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463" name="Groep 462">
              <a:extLst>
                <a:ext uri="{FF2B5EF4-FFF2-40B4-BE49-F238E27FC236}">
                  <a16:creationId xmlns:a16="http://schemas.microsoft.com/office/drawing/2014/main" id="{9C7455EB-D9CE-4737-BDBF-0EFDE5CD357B}"/>
                </a:ext>
              </a:extLst>
            </p:cNvPr>
            <p:cNvGrpSpPr/>
            <p:nvPr userDrawn="1"/>
          </p:nvGrpSpPr>
          <p:grpSpPr>
            <a:xfrm>
              <a:off x="12751697" y="1147804"/>
              <a:ext cx="289372" cy="314992"/>
              <a:chOff x="7322769" y="-310267"/>
              <a:chExt cx="289372" cy="314992"/>
            </a:xfrm>
          </p:grpSpPr>
          <p:sp>
            <p:nvSpPr>
              <p:cNvPr id="464" name="Rechthoek 463">
                <a:extLst>
                  <a:ext uri="{FF2B5EF4-FFF2-40B4-BE49-F238E27FC236}">
                    <a16:creationId xmlns:a16="http://schemas.microsoft.com/office/drawing/2014/main" id="{B10F7342-2D5F-42CF-B3C6-83E16B24DA1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465" name="Rechthoek 464">
                <a:extLst>
                  <a:ext uri="{FF2B5EF4-FFF2-40B4-BE49-F238E27FC236}">
                    <a16:creationId xmlns:a16="http://schemas.microsoft.com/office/drawing/2014/main" id="{FE3672FB-14AD-477F-8E30-F64900B97F8B}"/>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466" name="Rechthoek 465">
                <a:extLst>
                  <a:ext uri="{FF2B5EF4-FFF2-40B4-BE49-F238E27FC236}">
                    <a16:creationId xmlns:a16="http://schemas.microsoft.com/office/drawing/2014/main" id="{B4E89F2D-A6E6-453C-A1AF-A3984C0BE7D0}"/>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grpSp>
        <p:nvGrpSpPr>
          <p:cNvPr id="145" name="INSTRUCTION">
            <a:extLst>
              <a:ext uri="{FF2B5EF4-FFF2-40B4-BE49-F238E27FC236}">
                <a16:creationId xmlns:a16="http://schemas.microsoft.com/office/drawing/2014/main" id="{CB1FB780-F18E-4874-9535-02D7C9F841C1}"/>
              </a:ext>
            </a:extLst>
          </p:cNvPr>
          <p:cNvGrpSpPr/>
          <p:nvPr userDrawn="1"/>
        </p:nvGrpSpPr>
        <p:grpSpPr>
          <a:xfrm>
            <a:off x="-3437547" y="1434"/>
            <a:ext cx="3194765" cy="6470299"/>
            <a:chOff x="-3437547" y="1434"/>
            <a:chExt cx="3194765" cy="6470299"/>
          </a:xfrm>
        </p:grpSpPr>
        <p:cxnSp>
          <p:nvCxnSpPr>
            <p:cNvPr id="146" name="Rechte verbindingslijn 145">
              <a:extLst>
                <a:ext uri="{FF2B5EF4-FFF2-40B4-BE49-F238E27FC236}">
                  <a16:creationId xmlns:a16="http://schemas.microsoft.com/office/drawing/2014/main" id="{EB972285-22BD-4E3A-86AB-46E3F435E26E}"/>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47" name="Ovaal 146">
              <a:extLst>
                <a:ext uri="{FF2B5EF4-FFF2-40B4-BE49-F238E27FC236}">
                  <a16:creationId xmlns:a16="http://schemas.microsoft.com/office/drawing/2014/main" id="{FE2ACF58-5523-4302-9C95-58ED1AA955CE}"/>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48" name="Ovaal 147">
              <a:extLst>
                <a:ext uri="{FF2B5EF4-FFF2-40B4-BE49-F238E27FC236}">
                  <a16:creationId xmlns:a16="http://schemas.microsoft.com/office/drawing/2014/main" id="{4C5A0D21-B039-4AE8-A74C-F7F839FD1AD6}"/>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49" name="Ovaal 148">
              <a:extLst>
                <a:ext uri="{FF2B5EF4-FFF2-40B4-BE49-F238E27FC236}">
                  <a16:creationId xmlns:a16="http://schemas.microsoft.com/office/drawing/2014/main" id="{2CCEEAF5-E85F-42D9-B753-126CB540DA00}"/>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0" name="Ovaal 149">
              <a:extLst>
                <a:ext uri="{FF2B5EF4-FFF2-40B4-BE49-F238E27FC236}">
                  <a16:creationId xmlns:a16="http://schemas.microsoft.com/office/drawing/2014/main" id="{BC4A6AEE-801F-4623-A191-78BFEFB0586F}"/>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grpSp>
          <p:nvGrpSpPr>
            <p:cNvPr id="151" name="Meer informatie">
              <a:extLst>
                <a:ext uri="{FF2B5EF4-FFF2-40B4-BE49-F238E27FC236}">
                  <a16:creationId xmlns:a16="http://schemas.microsoft.com/office/drawing/2014/main" id="{B14B5D17-4293-4467-939F-EAF0811A7A19}"/>
                </a:ext>
              </a:extLst>
            </p:cNvPr>
            <p:cNvGrpSpPr/>
            <p:nvPr userDrawn="1"/>
          </p:nvGrpSpPr>
          <p:grpSpPr>
            <a:xfrm>
              <a:off x="-3421298" y="5676071"/>
              <a:ext cx="3178515" cy="795662"/>
              <a:chOff x="-3741486" y="3387723"/>
              <a:chExt cx="3178515" cy="795662"/>
            </a:xfrm>
          </p:grpSpPr>
          <p:sp>
            <p:nvSpPr>
              <p:cNvPr id="219" name="Freeform 101">
                <a:extLst>
                  <a:ext uri="{FF2B5EF4-FFF2-40B4-BE49-F238E27FC236}">
                    <a16:creationId xmlns:a16="http://schemas.microsoft.com/office/drawing/2014/main" id="{8CF968F4-27F3-4322-9163-8D09F8157B6F}"/>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220" name="Rechthoek 219">
                <a:extLst>
                  <a:ext uri="{FF2B5EF4-FFF2-40B4-BE49-F238E27FC236}">
                    <a16:creationId xmlns:a16="http://schemas.microsoft.com/office/drawing/2014/main" id="{3A7A95A9-65F5-4C90-8318-6DD0B16034AA}"/>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94" name="Rechte verbindingslijn 293">
                <a:extLst>
                  <a:ext uri="{FF2B5EF4-FFF2-40B4-BE49-F238E27FC236}">
                    <a16:creationId xmlns:a16="http://schemas.microsoft.com/office/drawing/2014/main" id="{3B48F04B-C98C-49C9-AE5B-B8763BE56171}"/>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52" name="Rechthoek 151">
              <a:extLst>
                <a:ext uri="{FF2B5EF4-FFF2-40B4-BE49-F238E27FC236}">
                  <a16:creationId xmlns:a16="http://schemas.microsoft.com/office/drawing/2014/main" id="{DC36D319-9352-447F-9C56-9DC2058DBD70}"/>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Using text levels</a:t>
              </a:r>
            </a:p>
          </p:txBody>
        </p:sp>
        <p:sp>
          <p:nvSpPr>
            <p:cNvPr id="153" name="Ovaal 152">
              <a:extLst>
                <a:ext uri="{FF2B5EF4-FFF2-40B4-BE49-F238E27FC236}">
                  <a16:creationId xmlns:a16="http://schemas.microsoft.com/office/drawing/2014/main" id="{5766150F-5411-4FE7-9504-B8A4FB9A6DCF}"/>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4" name="Rechte verbindingslijn 153">
              <a:extLst>
                <a:ext uri="{FF2B5EF4-FFF2-40B4-BE49-F238E27FC236}">
                  <a16:creationId xmlns:a16="http://schemas.microsoft.com/office/drawing/2014/main" id="{DB36D0A8-F28D-45E8-B841-A2BCEEFAD90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5" name="Groep 154">
              <a:extLst>
                <a:ext uri="{FF2B5EF4-FFF2-40B4-BE49-F238E27FC236}">
                  <a16:creationId xmlns:a16="http://schemas.microsoft.com/office/drawing/2014/main" id="{DA17ABEF-E993-4300-B88B-8B6A67670E42}"/>
                </a:ext>
              </a:extLst>
            </p:cNvPr>
            <p:cNvGrpSpPr/>
            <p:nvPr userDrawn="1"/>
          </p:nvGrpSpPr>
          <p:grpSpPr>
            <a:xfrm>
              <a:off x="-3437547" y="349413"/>
              <a:ext cx="2933825" cy="558875"/>
              <a:chOff x="-3419346" y="368233"/>
              <a:chExt cx="3904920" cy="743862"/>
            </a:xfrm>
          </p:grpSpPr>
          <p:sp>
            <p:nvSpPr>
              <p:cNvPr id="167" name="Rechthoek 166">
                <a:extLst>
                  <a:ext uri="{FF2B5EF4-FFF2-40B4-BE49-F238E27FC236}">
                    <a16:creationId xmlns:a16="http://schemas.microsoft.com/office/drawing/2014/main" id="{7E5503B0-D9F4-4AC6-84E0-A00520E588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dirty="0">
                    <a:solidFill>
                      <a:srgbClr val="C00000"/>
                    </a:solidFill>
                    <a:latin typeface="Arial" panose="020B0604020202020204" pitchFamily="34" charset="0"/>
                    <a:cs typeface="Arial" panose="020B0604020202020204" pitchFamily="34" charset="0"/>
                  </a:rPr>
                  <a:t>Home</a:t>
                </a:r>
              </a:p>
            </p:txBody>
          </p:sp>
          <p:cxnSp>
            <p:nvCxnSpPr>
              <p:cNvPr id="168" name="Rechte verbindingslijn 167">
                <a:extLst>
                  <a:ext uri="{FF2B5EF4-FFF2-40B4-BE49-F238E27FC236}">
                    <a16:creationId xmlns:a16="http://schemas.microsoft.com/office/drawing/2014/main" id="{AA777FA9-4EBA-4820-84C3-BCE6D1A05C68}"/>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5B24AC4D-A947-4D98-9CE2-D40FBBD9CFF5}"/>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0" name="Rechthoek 169">
                <a:extLst>
                  <a:ext uri="{FF2B5EF4-FFF2-40B4-BE49-F238E27FC236}">
                    <a16:creationId xmlns:a16="http://schemas.microsoft.com/office/drawing/2014/main" id="{D8E52E4E-93F9-47B1-B7F3-3328D2B40AB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nvGrpSpPr>
              <p:cNvPr id="171" name="Groep 170">
                <a:extLst>
                  <a:ext uri="{FF2B5EF4-FFF2-40B4-BE49-F238E27FC236}">
                    <a16:creationId xmlns:a16="http://schemas.microsoft.com/office/drawing/2014/main" id="{15307E87-319C-4A9B-984B-7A17E4BECE69}"/>
                  </a:ext>
                </a:extLst>
              </p:cNvPr>
              <p:cNvGrpSpPr/>
              <p:nvPr userDrawn="1"/>
            </p:nvGrpSpPr>
            <p:grpSpPr>
              <a:xfrm>
                <a:off x="-3002834" y="720303"/>
                <a:ext cx="182598" cy="143759"/>
                <a:chOff x="-3310843" y="700986"/>
                <a:chExt cx="182598" cy="143759"/>
              </a:xfrm>
            </p:grpSpPr>
            <p:grpSp>
              <p:nvGrpSpPr>
                <p:cNvPr id="210" name="Groep 209">
                  <a:extLst>
                    <a:ext uri="{FF2B5EF4-FFF2-40B4-BE49-F238E27FC236}">
                      <a16:creationId xmlns:a16="http://schemas.microsoft.com/office/drawing/2014/main" id="{027002C6-6B8D-4F0B-8E87-8142F49165F7}"/>
                    </a:ext>
                  </a:extLst>
                </p:cNvPr>
                <p:cNvGrpSpPr/>
                <p:nvPr userDrawn="1"/>
              </p:nvGrpSpPr>
              <p:grpSpPr>
                <a:xfrm>
                  <a:off x="-3310843" y="700986"/>
                  <a:ext cx="182598" cy="143759"/>
                  <a:chOff x="-3310843" y="700986"/>
                  <a:chExt cx="182598" cy="143759"/>
                </a:xfrm>
              </p:grpSpPr>
              <p:cxnSp>
                <p:nvCxnSpPr>
                  <p:cNvPr id="214" name="Rechte verbindingslijn 213">
                    <a:extLst>
                      <a:ext uri="{FF2B5EF4-FFF2-40B4-BE49-F238E27FC236}">
                        <a16:creationId xmlns:a16="http://schemas.microsoft.com/office/drawing/2014/main" id="{F0752E8D-284A-4A70-9ED3-E99488965A2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0F7AEBC2-70F4-4220-8231-33254AE458AC}"/>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0E9DF3A8-3425-4438-B6D2-C7E53D2D186A}"/>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3D35159E-4BBA-4989-AB92-8B9C679F1A7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F6C72B76-6906-4FA9-9B88-201FB507AED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11" name="Groep 210">
                  <a:extLst>
                    <a:ext uri="{FF2B5EF4-FFF2-40B4-BE49-F238E27FC236}">
                      <a16:creationId xmlns:a16="http://schemas.microsoft.com/office/drawing/2014/main" id="{CE419076-F1BD-46B5-BD73-4FE8B9D5C567}"/>
                    </a:ext>
                  </a:extLst>
                </p:cNvPr>
                <p:cNvGrpSpPr/>
                <p:nvPr userDrawn="1"/>
              </p:nvGrpSpPr>
              <p:grpSpPr>
                <a:xfrm flipH="1">
                  <a:off x="-3310774" y="735854"/>
                  <a:ext cx="88801" cy="72568"/>
                  <a:chOff x="-2091059" y="1395403"/>
                  <a:chExt cx="157316" cy="128558"/>
                </a:xfrm>
              </p:grpSpPr>
              <p:sp>
                <p:nvSpPr>
                  <p:cNvPr id="212" name="Rechthoek 211">
                    <a:extLst>
                      <a:ext uri="{FF2B5EF4-FFF2-40B4-BE49-F238E27FC236}">
                        <a16:creationId xmlns:a16="http://schemas.microsoft.com/office/drawing/2014/main" id="{74418182-957A-4646-9CBE-780B28333C2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13" name="Pijl: punthaak 212">
                    <a:extLst>
                      <a:ext uri="{FF2B5EF4-FFF2-40B4-BE49-F238E27FC236}">
                        <a16:creationId xmlns:a16="http://schemas.microsoft.com/office/drawing/2014/main" id="{5BED181D-4DA4-4F62-8E4A-B2D70F590DA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nvGrpSpPr>
              <p:cNvPr id="172" name="Groep 171">
                <a:extLst>
                  <a:ext uri="{FF2B5EF4-FFF2-40B4-BE49-F238E27FC236}">
                    <a16:creationId xmlns:a16="http://schemas.microsoft.com/office/drawing/2014/main" id="{D5E42FEF-CEB0-48ED-9537-ECEC96A601F4}"/>
                  </a:ext>
                </a:extLst>
              </p:cNvPr>
              <p:cNvGrpSpPr/>
              <p:nvPr userDrawn="1"/>
            </p:nvGrpSpPr>
            <p:grpSpPr>
              <a:xfrm>
                <a:off x="-3326107" y="720303"/>
                <a:ext cx="182598" cy="143759"/>
                <a:chOff x="-3634116" y="700986"/>
                <a:chExt cx="182598" cy="143759"/>
              </a:xfrm>
            </p:grpSpPr>
            <p:grpSp>
              <p:nvGrpSpPr>
                <p:cNvPr id="201" name="Groep 200">
                  <a:extLst>
                    <a:ext uri="{FF2B5EF4-FFF2-40B4-BE49-F238E27FC236}">
                      <a16:creationId xmlns:a16="http://schemas.microsoft.com/office/drawing/2014/main" id="{7D70A85C-BE3B-4ACC-B07C-65B6AE0B75F0}"/>
                    </a:ext>
                  </a:extLst>
                </p:cNvPr>
                <p:cNvGrpSpPr/>
                <p:nvPr userDrawn="1"/>
              </p:nvGrpSpPr>
              <p:grpSpPr>
                <a:xfrm>
                  <a:off x="-3634116" y="700986"/>
                  <a:ext cx="182598" cy="143759"/>
                  <a:chOff x="-3634116" y="700986"/>
                  <a:chExt cx="182598" cy="143759"/>
                </a:xfrm>
              </p:grpSpPr>
              <p:cxnSp>
                <p:nvCxnSpPr>
                  <p:cNvPr id="205" name="Rechte verbindingslijn 204">
                    <a:extLst>
                      <a:ext uri="{FF2B5EF4-FFF2-40B4-BE49-F238E27FC236}">
                        <a16:creationId xmlns:a16="http://schemas.microsoft.com/office/drawing/2014/main" id="{183BDE59-4E52-4764-94F8-C3CFA8B84408}"/>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D0E1B632-1059-4EF3-840B-F899C09BDA2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93B7B091-3F0E-40D2-A43F-86086FFB791F}"/>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6FB304FE-9CD2-4914-B4E4-CAB03FC1C1A3}"/>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ED70AFCB-4A6C-44B0-8DA7-80665502EC7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02" name="Groep 201">
                  <a:extLst>
                    <a:ext uri="{FF2B5EF4-FFF2-40B4-BE49-F238E27FC236}">
                      <a16:creationId xmlns:a16="http://schemas.microsoft.com/office/drawing/2014/main" id="{989EDE12-1A40-44C8-9B99-EDCC88985DD1}"/>
                    </a:ext>
                  </a:extLst>
                </p:cNvPr>
                <p:cNvGrpSpPr/>
                <p:nvPr userDrawn="1"/>
              </p:nvGrpSpPr>
              <p:grpSpPr>
                <a:xfrm>
                  <a:off x="-3634047" y="735854"/>
                  <a:ext cx="88801" cy="72568"/>
                  <a:chOff x="-2091059" y="1395403"/>
                  <a:chExt cx="157316" cy="128558"/>
                </a:xfrm>
              </p:grpSpPr>
              <p:sp>
                <p:nvSpPr>
                  <p:cNvPr id="203" name="Rechthoek 202">
                    <a:extLst>
                      <a:ext uri="{FF2B5EF4-FFF2-40B4-BE49-F238E27FC236}">
                        <a16:creationId xmlns:a16="http://schemas.microsoft.com/office/drawing/2014/main" id="{5C73E4DB-7AF4-4FEA-9792-76C29522CB6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04" name="Pijl: punthaak 203">
                    <a:extLst>
                      <a:ext uri="{FF2B5EF4-FFF2-40B4-BE49-F238E27FC236}">
                        <a16:creationId xmlns:a16="http://schemas.microsoft.com/office/drawing/2014/main" id="{CA17AD03-4BAE-445A-92C4-314CF7C4668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cxnSp>
            <p:nvCxnSpPr>
              <p:cNvPr id="173" name="Rechte verbindingslijn 172">
                <a:extLst>
                  <a:ext uri="{FF2B5EF4-FFF2-40B4-BE49-F238E27FC236}">
                    <a16:creationId xmlns:a16="http://schemas.microsoft.com/office/drawing/2014/main" id="{798557A1-8868-4EDC-90D5-2983FAF2A16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4" name="Rechte verbindingslijn 173">
                <a:extLst>
                  <a:ext uri="{FF2B5EF4-FFF2-40B4-BE49-F238E27FC236}">
                    <a16:creationId xmlns:a16="http://schemas.microsoft.com/office/drawing/2014/main" id="{E995682F-FA20-4BFB-8C1E-10E90FF3D632}"/>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5" name="Groep 174">
                <a:extLst>
                  <a:ext uri="{FF2B5EF4-FFF2-40B4-BE49-F238E27FC236}">
                    <a16:creationId xmlns:a16="http://schemas.microsoft.com/office/drawing/2014/main" id="{BE01C377-3D9E-4494-B8FD-F1A356872C00}"/>
                  </a:ext>
                </a:extLst>
              </p:cNvPr>
              <p:cNvGrpSpPr/>
              <p:nvPr userDrawn="1"/>
            </p:nvGrpSpPr>
            <p:grpSpPr>
              <a:xfrm>
                <a:off x="-2425037" y="370226"/>
                <a:ext cx="357690" cy="330595"/>
                <a:chOff x="-2721817" y="347336"/>
                <a:chExt cx="432805" cy="400021"/>
              </a:xfrm>
            </p:grpSpPr>
            <p:sp>
              <p:nvSpPr>
                <p:cNvPr id="190" name="Rechthoek 189">
                  <a:extLst>
                    <a:ext uri="{FF2B5EF4-FFF2-40B4-BE49-F238E27FC236}">
                      <a16:creationId xmlns:a16="http://schemas.microsoft.com/office/drawing/2014/main" id="{2B1B4C4F-02C0-41FB-9C76-220A6ADC7B9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FF0000"/>
                    </a:solidFill>
                    <a:latin typeface="Arial" panose="020B0604020202020204" pitchFamily="34" charset="0"/>
                    <a:cs typeface="Arial" panose="020B0604020202020204" pitchFamily="34" charset="0"/>
                  </a:endParaRPr>
                </a:p>
              </p:txBody>
            </p:sp>
            <p:grpSp>
              <p:nvGrpSpPr>
                <p:cNvPr id="191" name="Groep 190">
                  <a:extLst>
                    <a:ext uri="{FF2B5EF4-FFF2-40B4-BE49-F238E27FC236}">
                      <a16:creationId xmlns:a16="http://schemas.microsoft.com/office/drawing/2014/main" id="{B7FD003B-3ADD-4D55-A99C-67BC4B1DB15D}"/>
                    </a:ext>
                  </a:extLst>
                </p:cNvPr>
                <p:cNvGrpSpPr/>
                <p:nvPr userDrawn="1"/>
              </p:nvGrpSpPr>
              <p:grpSpPr>
                <a:xfrm>
                  <a:off x="-2652453" y="431583"/>
                  <a:ext cx="294076" cy="231526"/>
                  <a:chOff x="-3634116" y="700986"/>
                  <a:chExt cx="182598" cy="143759"/>
                </a:xfrm>
              </p:grpSpPr>
              <p:grpSp>
                <p:nvGrpSpPr>
                  <p:cNvPr id="192" name="Groep 191">
                    <a:extLst>
                      <a:ext uri="{FF2B5EF4-FFF2-40B4-BE49-F238E27FC236}">
                        <a16:creationId xmlns:a16="http://schemas.microsoft.com/office/drawing/2014/main" id="{A8317D81-4FCF-4DF4-BDA9-2BB10F683EF9}"/>
                      </a:ext>
                    </a:extLst>
                  </p:cNvPr>
                  <p:cNvGrpSpPr/>
                  <p:nvPr userDrawn="1"/>
                </p:nvGrpSpPr>
                <p:grpSpPr>
                  <a:xfrm>
                    <a:off x="-3634116" y="700986"/>
                    <a:ext cx="182598" cy="143759"/>
                    <a:chOff x="-3634116" y="700986"/>
                    <a:chExt cx="182598" cy="143759"/>
                  </a:xfrm>
                </p:grpSpPr>
                <p:cxnSp>
                  <p:nvCxnSpPr>
                    <p:cNvPr id="196" name="Rechte verbindingslijn 195">
                      <a:extLst>
                        <a:ext uri="{FF2B5EF4-FFF2-40B4-BE49-F238E27FC236}">
                          <a16:creationId xmlns:a16="http://schemas.microsoft.com/office/drawing/2014/main" id="{6B265A3F-4E3D-42B1-8CF3-2609E0D179F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97" name="Rechte verbindingslijn 196">
                      <a:extLst>
                        <a:ext uri="{FF2B5EF4-FFF2-40B4-BE49-F238E27FC236}">
                          <a16:creationId xmlns:a16="http://schemas.microsoft.com/office/drawing/2014/main" id="{FC4773D6-BDE0-4755-B13A-C4FED455734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98" name="Rechte verbindingslijn 197">
                      <a:extLst>
                        <a:ext uri="{FF2B5EF4-FFF2-40B4-BE49-F238E27FC236}">
                          <a16:creationId xmlns:a16="http://schemas.microsoft.com/office/drawing/2014/main" id="{22F6452A-3FCF-4AFC-A154-DD96EAF7BB3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id="{AFE88B9E-4386-43DF-92FF-5F09EF57025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id="{64572827-53A3-4EFF-AF1B-181BBC00297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93" name="Groep 192">
                    <a:extLst>
                      <a:ext uri="{FF2B5EF4-FFF2-40B4-BE49-F238E27FC236}">
                        <a16:creationId xmlns:a16="http://schemas.microsoft.com/office/drawing/2014/main" id="{E7D9F937-3534-4128-99D5-0C11FAFBD761}"/>
                      </a:ext>
                    </a:extLst>
                  </p:cNvPr>
                  <p:cNvGrpSpPr/>
                  <p:nvPr userDrawn="1"/>
                </p:nvGrpSpPr>
                <p:grpSpPr>
                  <a:xfrm>
                    <a:off x="-3634047" y="735854"/>
                    <a:ext cx="88801" cy="72568"/>
                    <a:chOff x="-2091059" y="1395403"/>
                    <a:chExt cx="157316" cy="128558"/>
                  </a:xfrm>
                </p:grpSpPr>
                <p:sp>
                  <p:nvSpPr>
                    <p:cNvPr id="194" name="Rechthoek 193">
                      <a:extLst>
                        <a:ext uri="{FF2B5EF4-FFF2-40B4-BE49-F238E27FC236}">
                          <a16:creationId xmlns:a16="http://schemas.microsoft.com/office/drawing/2014/main" id="{49472B98-D3A3-45A9-BF07-17F0D1E21D0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195" name="Pijl: punthaak 194">
                      <a:extLst>
                        <a:ext uri="{FF2B5EF4-FFF2-40B4-BE49-F238E27FC236}">
                          <a16:creationId xmlns:a16="http://schemas.microsoft.com/office/drawing/2014/main" id="{5A78B6DD-5786-4F7C-AC97-95DD67E400E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grpSp>
            <p:nvGrpSpPr>
              <p:cNvPr id="176" name="Groep 175">
                <a:extLst>
                  <a:ext uri="{FF2B5EF4-FFF2-40B4-BE49-F238E27FC236}">
                    <a16:creationId xmlns:a16="http://schemas.microsoft.com/office/drawing/2014/main" id="{8800064A-83A5-4826-BB05-5AE68E838732}"/>
                  </a:ext>
                </a:extLst>
              </p:cNvPr>
              <p:cNvGrpSpPr/>
              <p:nvPr userDrawn="1"/>
            </p:nvGrpSpPr>
            <p:grpSpPr>
              <a:xfrm>
                <a:off x="-2425037" y="781500"/>
                <a:ext cx="357690" cy="330595"/>
                <a:chOff x="-2721817" y="782525"/>
                <a:chExt cx="432805" cy="400021"/>
              </a:xfrm>
            </p:grpSpPr>
            <p:sp>
              <p:nvSpPr>
                <p:cNvPr id="179" name="Rechthoek 178">
                  <a:extLst>
                    <a:ext uri="{FF2B5EF4-FFF2-40B4-BE49-F238E27FC236}">
                      <a16:creationId xmlns:a16="http://schemas.microsoft.com/office/drawing/2014/main" id="{3626FDFB-160B-4359-A5AA-DF42F1282CB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FF0000"/>
                    </a:solidFill>
                    <a:latin typeface="Arial" panose="020B0604020202020204" pitchFamily="34" charset="0"/>
                    <a:cs typeface="Arial" panose="020B0604020202020204" pitchFamily="34" charset="0"/>
                  </a:endParaRPr>
                </a:p>
              </p:txBody>
            </p:sp>
            <p:grpSp>
              <p:nvGrpSpPr>
                <p:cNvPr id="180" name="Groep 179">
                  <a:extLst>
                    <a:ext uri="{FF2B5EF4-FFF2-40B4-BE49-F238E27FC236}">
                      <a16:creationId xmlns:a16="http://schemas.microsoft.com/office/drawing/2014/main" id="{03A57E83-91E1-4F0D-A806-E73C569FE302}"/>
                    </a:ext>
                  </a:extLst>
                </p:cNvPr>
                <p:cNvGrpSpPr/>
                <p:nvPr userDrawn="1"/>
              </p:nvGrpSpPr>
              <p:grpSpPr>
                <a:xfrm>
                  <a:off x="-2652453" y="866772"/>
                  <a:ext cx="294076" cy="231526"/>
                  <a:chOff x="-3310843" y="700986"/>
                  <a:chExt cx="182598" cy="143759"/>
                </a:xfrm>
              </p:grpSpPr>
              <p:grpSp>
                <p:nvGrpSpPr>
                  <p:cNvPr id="181" name="Groep 180">
                    <a:extLst>
                      <a:ext uri="{FF2B5EF4-FFF2-40B4-BE49-F238E27FC236}">
                        <a16:creationId xmlns:a16="http://schemas.microsoft.com/office/drawing/2014/main" id="{CED11EB4-6F91-4314-9F94-4AD4EB44F72C}"/>
                      </a:ext>
                    </a:extLst>
                  </p:cNvPr>
                  <p:cNvGrpSpPr/>
                  <p:nvPr userDrawn="1"/>
                </p:nvGrpSpPr>
                <p:grpSpPr>
                  <a:xfrm>
                    <a:off x="-3310843" y="700986"/>
                    <a:ext cx="182598" cy="143759"/>
                    <a:chOff x="-3310843" y="700986"/>
                    <a:chExt cx="182598" cy="143759"/>
                  </a:xfrm>
                </p:grpSpPr>
                <p:cxnSp>
                  <p:nvCxnSpPr>
                    <p:cNvPr id="185" name="Rechte verbindingslijn 184">
                      <a:extLst>
                        <a:ext uri="{FF2B5EF4-FFF2-40B4-BE49-F238E27FC236}">
                          <a16:creationId xmlns:a16="http://schemas.microsoft.com/office/drawing/2014/main" id="{E3ED0C06-295E-4B97-A2E2-EB500FC6432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86" name="Rechte verbindingslijn 185">
                      <a:extLst>
                        <a:ext uri="{FF2B5EF4-FFF2-40B4-BE49-F238E27FC236}">
                          <a16:creationId xmlns:a16="http://schemas.microsoft.com/office/drawing/2014/main" id="{F7F844AF-62AF-4C8F-8298-3F7CFF0B74F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87" name="Rechte verbindingslijn 186">
                      <a:extLst>
                        <a:ext uri="{FF2B5EF4-FFF2-40B4-BE49-F238E27FC236}">
                          <a16:creationId xmlns:a16="http://schemas.microsoft.com/office/drawing/2014/main" id="{3013A48D-2ABD-4CD1-9805-C2FEEA77DC1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88" name="Rechte verbindingslijn 187">
                      <a:extLst>
                        <a:ext uri="{FF2B5EF4-FFF2-40B4-BE49-F238E27FC236}">
                          <a16:creationId xmlns:a16="http://schemas.microsoft.com/office/drawing/2014/main" id="{511EB2B2-611C-414B-82C3-ABA961C22327}"/>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89" name="Rechte verbindingslijn 188">
                      <a:extLst>
                        <a:ext uri="{FF2B5EF4-FFF2-40B4-BE49-F238E27FC236}">
                          <a16:creationId xmlns:a16="http://schemas.microsoft.com/office/drawing/2014/main" id="{CCD87C92-A0B6-4707-ABA2-DADEC08E0792}"/>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82" name="Groep 181">
                    <a:extLst>
                      <a:ext uri="{FF2B5EF4-FFF2-40B4-BE49-F238E27FC236}">
                        <a16:creationId xmlns:a16="http://schemas.microsoft.com/office/drawing/2014/main" id="{E8721577-C656-46F2-ADDC-1459625A478D}"/>
                      </a:ext>
                    </a:extLst>
                  </p:cNvPr>
                  <p:cNvGrpSpPr/>
                  <p:nvPr userDrawn="1"/>
                </p:nvGrpSpPr>
                <p:grpSpPr>
                  <a:xfrm flipH="1">
                    <a:off x="-3310774" y="735854"/>
                    <a:ext cx="88801" cy="72568"/>
                    <a:chOff x="-2091059" y="1395403"/>
                    <a:chExt cx="157316" cy="128558"/>
                  </a:xfrm>
                </p:grpSpPr>
                <p:sp>
                  <p:nvSpPr>
                    <p:cNvPr id="183" name="Rechthoek 182">
                      <a:extLst>
                        <a:ext uri="{FF2B5EF4-FFF2-40B4-BE49-F238E27FC236}">
                          <a16:creationId xmlns:a16="http://schemas.microsoft.com/office/drawing/2014/main" id="{4CD3E1AB-8C8E-4C37-BB6C-4DDCC84C087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184" name="Pijl: punthaak 183">
                      <a:extLst>
                        <a:ext uri="{FF2B5EF4-FFF2-40B4-BE49-F238E27FC236}">
                          <a16:creationId xmlns:a16="http://schemas.microsoft.com/office/drawing/2014/main" id="{306A1824-C023-4A15-AE26-670BB7DDC26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sp>
            <p:nvSpPr>
              <p:cNvPr id="177" name="Rechthoek 176">
                <a:extLst>
                  <a:ext uri="{FF2B5EF4-FFF2-40B4-BE49-F238E27FC236}">
                    <a16:creationId xmlns:a16="http://schemas.microsoft.com/office/drawing/2014/main" id="{F4283DB5-0799-42CC-B207-187CDD1FF07B}"/>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Text level up</a:t>
                </a:r>
              </a:p>
            </p:txBody>
          </p:sp>
          <p:sp>
            <p:nvSpPr>
              <p:cNvPr id="178" name="Rechthoek 177">
                <a:extLst>
                  <a:ext uri="{FF2B5EF4-FFF2-40B4-BE49-F238E27FC236}">
                    <a16:creationId xmlns:a16="http://schemas.microsoft.com/office/drawing/2014/main" id="{4AA30BAC-9AD2-40A2-A4A9-209765E8DEB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Text level down</a:t>
                </a:r>
              </a:p>
            </p:txBody>
          </p:sp>
        </p:grpSp>
        <p:cxnSp>
          <p:nvCxnSpPr>
            <p:cNvPr id="156" name="Rechte verbindingslijn 155">
              <a:extLst>
                <a:ext uri="{FF2B5EF4-FFF2-40B4-BE49-F238E27FC236}">
                  <a16:creationId xmlns:a16="http://schemas.microsoft.com/office/drawing/2014/main" id="{A55DFA95-DF71-40E5-9A5B-CDFDC183107A}"/>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7" name="Ovaal 156">
              <a:extLst>
                <a:ext uri="{FF2B5EF4-FFF2-40B4-BE49-F238E27FC236}">
                  <a16:creationId xmlns:a16="http://schemas.microsoft.com/office/drawing/2014/main" id="{6B403784-61D6-45A0-BF95-A34C95154E18}"/>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58" name="Ovaal 157">
              <a:extLst>
                <a:ext uri="{FF2B5EF4-FFF2-40B4-BE49-F238E27FC236}">
                  <a16:creationId xmlns:a16="http://schemas.microsoft.com/office/drawing/2014/main" id="{E003D757-BBAA-403E-84B5-F75D5E690EF6}"/>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3" name="Ovaal 162">
              <a:extLst>
                <a:ext uri="{FF2B5EF4-FFF2-40B4-BE49-F238E27FC236}">
                  <a16:creationId xmlns:a16="http://schemas.microsoft.com/office/drawing/2014/main" id="{8813AF89-BBB8-43D0-A4A6-5B458F6F4143}"/>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164" name="Ovaal 163">
              <a:extLst>
                <a:ext uri="{FF2B5EF4-FFF2-40B4-BE49-F238E27FC236}">
                  <a16:creationId xmlns:a16="http://schemas.microsoft.com/office/drawing/2014/main" id="{08DE666F-9CEF-4B11-8145-C30B10D9F03B}"/>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165" name="Rechthoek 164">
              <a:extLst>
                <a:ext uri="{FF2B5EF4-FFF2-40B4-BE49-F238E27FC236}">
                  <a16:creationId xmlns:a16="http://schemas.microsoft.com/office/drawing/2014/main" id="{828EA4A8-A537-4E82-A0AE-4CEDC5895AB5}"/>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Choose from:</a:t>
              </a:r>
            </a:p>
          </p:txBody>
        </p:sp>
        <p:sp>
          <p:nvSpPr>
            <p:cNvPr id="166" name="Rechthoek 165">
              <a:extLst>
                <a:ext uri="{FF2B5EF4-FFF2-40B4-BE49-F238E27FC236}">
                  <a16:creationId xmlns:a16="http://schemas.microsoft.com/office/drawing/2014/main" id="{A4BAD8C5-7D5A-4697-92F3-B17F24F9CB12}"/>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dirty="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dirty="0">
                  <a:solidFill>
                    <a:schemeClr val="tx1"/>
                  </a:solidFill>
                  <a:latin typeface="+mn-lt"/>
                  <a:ea typeface="+mn-ea"/>
                  <a:cs typeface="+mn-cs"/>
                </a:rPr>
                <a:t># </a:t>
              </a:r>
              <a:r>
                <a:rPr lang="en-GB" sz="1400" i="0" kern="1200" noProof="0" dirty="0" err="1">
                  <a:solidFill>
                    <a:schemeClr val="tx1"/>
                  </a:solidFill>
                  <a:latin typeface="+mn-lt"/>
                  <a:ea typeface="+mn-ea"/>
                  <a:cs typeface="+mn-cs"/>
                </a:rPr>
                <a:t>Abc</a:t>
              </a:r>
              <a:endParaRPr lang="en-GB" sz="1400" i="0" kern="1200" noProof="0" dirty="0">
                <a:solidFill>
                  <a:schemeClr val="tx1"/>
                </a:solidFill>
                <a:latin typeface="+mn-lt"/>
                <a:ea typeface="+mn-ea"/>
                <a:cs typeface="+mn-cs"/>
              </a:endParaRP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dirty="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dirty="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dirty="0" err="1">
                  <a:solidFill>
                    <a:schemeClr val="tx2"/>
                  </a:solidFill>
                  <a:latin typeface="+mj-lt"/>
                  <a:ea typeface="+mn-ea"/>
                  <a:cs typeface="+mn-cs"/>
                </a:rPr>
                <a:t>Subheader</a:t>
              </a:r>
              <a:r>
                <a:rPr lang="en-GB" sz="1800" b="1" i="0" kern="1200" cap="all" baseline="0" noProof="0" dirty="0">
                  <a:solidFill>
                    <a:schemeClr val="tx2"/>
                  </a:solidFill>
                  <a:latin typeface="+mj-lt"/>
                  <a:ea typeface="+mn-ea"/>
                  <a:cs typeface="+mn-cs"/>
                </a:rPr>
                <a:t>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dirty="0">
                  <a:solidFill>
                    <a:schemeClr val="tx1"/>
                  </a:solidFill>
                  <a:latin typeface="+mj-lt"/>
                  <a:ea typeface="+mn-ea"/>
                  <a:cs typeface="+mn-cs"/>
                </a:rPr>
                <a:t>Subtitle in text</a:t>
              </a:r>
            </a:p>
          </p:txBody>
        </p:sp>
      </p:grpSp>
      <p:sp>
        <p:nvSpPr>
          <p:cNvPr id="222" name="Vrije vorm: vorm 221">
            <a:extLst>
              <a:ext uri="{FF2B5EF4-FFF2-40B4-BE49-F238E27FC236}">
                <a16:creationId xmlns:a16="http://schemas.microsoft.com/office/drawing/2014/main" id="{C557F838-88B1-469C-8AC7-2FEA4C2FD0F7}"/>
              </a:ext>
            </a:extLst>
          </p:cNvPr>
          <p:cNvSpPr>
            <a:spLocks/>
          </p:cNvSpPr>
          <p:nvPr userDrawn="1"/>
        </p:nvSpPr>
        <p:spPr>
          <a:xfrm>
            <a:off x="10399665" y="-56272"/>
            <a:ext cx="463216" cy="330815"/>
          </a:xfrm>
          <a:custGeom>
            <a:avLst/>
            <a:gdLst>
              <a:gd name="connsiteX0" fmla="*/ 0 w 463216"/>
              <a:gd name="connsiteY0" fmla="*/ 0 h 330815"/>
              <a:gd name="connsiteX1" fmla="*/ 463216 w 463216"/>
              <a:gd name="connsiteY1" fmla="*/ 0 h 330815"/>
              <a:gd name="connsiteX2" fmla="*/ 319772 w 463216"/>
              <a:gd name="connsiteY2" fmla="*/ 330815 h 330815"/>
              <a:gd name="connsiteX3" fmla="*/ 143444 w 463216"/>
              <a:gd name="connsiteY3" fmla="*/ 330815 h 330815"/>
            </a:gdLst>
            <a:ahLst/>
            <a:cxnLst>
              <a:cxn ang="0">
                <a:pos x="connsiteX0" y="connsiteY0"/>
              </a:cxn>
              <a:cxn ang="0">
                <a:pos x="connsiteX1" y="connsiteY1"/>
              </a:cxn>
              <a:cxn ang="0">
                <a:pos x="connsiteX2" y="connsiteY2"/>
              </a:cxn>
              <a:cxn ang="0">
                <a:pos x="connsiteX3" y="connsiteY3"/>
              </a:cxn>
            </a:cxnLst>
            <a:rect l="l" t="t" r="r" b="b"/>
            <a:pathLst>
              <a:path w="463216" h="330815">
                <a:moveTo>
                  <a:pt x="0" y="0"/>
                </a:moveTo>
                <a:lnTo>
                  <a:pt x="463216" y="0"/>
                </a:lnTo>
                <a:lnTo>
                  <a:pt x="319772" y="330815"/>
                </a:lnTo>
                <a:lnTo>
                  <a:pt x="143444" y="33081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223" name="Vrije vorm: vorm 222">
            <a:extLst>
              <a:ext uri="{FF2B5EF4-FFF2-40B4-BE49-F238E27FC236}">
                <a16:creationId xmlns:a16="http://schemas.microsoft.com/office/drawing/2014/main" id="{77703E96-F636-4C0D-87C9-15736EBF84EC}"/>
              </a:ext>
            </a:extLst>
          </p:cNvPr>
          <p:cNvSpPr>
            <a:spLocks/>
          </p:cNvSpPr>
          <p:nvPr userDrawn="1"/>
        </p:nvSpPr>
        <p:spPr>
          <a:xfrm>
            <a:off x="10725753" y="-56271"/>
            <a:ext cx="1116643" cy="999627"/>
          </a:xfrm>
          <a:custGeom>
            <a:avLst/>
            <a:gdLst>
              <a:gd name="connsiteX0" fmla="*/ 0 w 1116643"/>
              <a:gd name="connsiteY0" fmla="*/ 0 h 999627"/>
              <a:gd name="connsiteX1" fmla="*/ 1116643 w 1116643"/>
              <a:gd name="connsiteY1" fmla="*/ 0 h 999627"/>
              <a:gd name="connsiteX2" fmla="*/ 683196 w 1116643"/>
              <a:gd name="connsiteY2" fmla="*/ 999627 h 999627"/>
              <a:gd name="connsiteX3" fmla="*/ 433447 w 1116643"/>
              <a:gd name="connsiteY3" fmla="*/ 999627 h 999627"/>
            </a:gdLst>
            <a:ahLst/>
            <a:cxnLst>
              <a:cxn ang="0">
                <a:pos x="connsiteX0" y="connsiteY0"/>
              </a:cxn>
              <a:cxn ang="0">
                <a:pos x="connsiteX1" y="connsiteY1"/>
              </a:cxn>
              <a:cxn ang="0">
                <a:pos x="connsiteX2" y="connsiteY2"/>
              </a:cxn>
              <a:cxn ang="0">
                <a:pos x="connsiteX3" y="connsiteY3"/>
              </a:cxn>
            </a:cxnLst>
            <a:rect l="l" t="t" r="r" b="b"/>
            <a:pathLst>
              <a:path w="1116643" h="999627">
                <a:moveTo>
                  <a:pt x="0" y="0"/>
                </a:moveTo>
                <a:lnTo>
                  <a:pt x="1116643" y="0"/>
                </a:lnTo>
                <a:lnTo>
                  <a:pt x="683196" y="999627"/>
                </a:lnTo>
                <a:lnTo>
                  <a:pt x="433447" y="999627"/>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224" name="Vrije vorm: vorm 223">
            <a:extLst>
              <a:ext uri="{FF2B5EF4-FFF2-40B4-BE49-F238E27FC236}">
                <a16:creationId xmlns:a16="http://schemas.microsoft.com/office/drawing/2014/main" id="{5F9048D5-5643-4F1B-ACCC-4535BF91C584}"/>
              </a:ext>
            </a:extLst>
          </p:cNvPr>
          <p:cNvSpPr>
            <a:spLocks/>
          </p:cNvSpPr>
          <p:nvPr userDrawn="1"/>
        </p:nvSpPr>
        <p:spPr>
          <a:xfrm>
            <a:off x="11378749" y="-56273"/>
            <a:ext cx="928390" cy="808250"/>
          </a:xfrm>
          <a:custGeom>
            <a:avLst/>
            <a:gdLst>
              <a:gd name="connsiteX0" fmla="*/ 0 w 928390"/>
              <a:gd name="connsiteY0" fmla="*/ 0 h 808250"/>
              <a:gd name="connsiteX1" fmla="*/ 928390 w 928390"/>
              <a:gd name="connsiteY1" fmla="*/ 0 h 808250"/>
              <a:gd name="connsiteX2" fmla="*/ 577926 w 928390"/>
              <a:gd name="connsiteY2" fmla="*/ 808250 h 808250"/>
              <a:gd name="connsiteX3" fmla="*/ 350464 w 928390"/>
              <a:gd name="connsiteY3" fmla="*/ 808250 h 808250"/>
            </a:gdLst>
            <a:ahLst/>
            <a:cxnLst>
              <a:cxn ang="0">
                <a:pos x="connsiteX0" y="connsiteY0"/>
              </a:cxn>
              <a:cxn ang="0">
                <a:pos x="connsiteX1" y="connsiteY1"/>
              </a:cxn>
              <a:cxn ang="0">
                <a:pos x="connsiteX2" y="connsiteY2"/>
              </a:cxn>
              <a:cxn ang="0">
                <a:pos x="connsiteX3" y="connsiteY3"/>
              </a:cxn>
            </a:cxnLst>
            <a:rect l="l" t="t" r="r" b="b"/>
            <a:pathLst>
              <a:path w="928390" h="808250">
                <a:moveTo>
                  <a:pt x="0" y="0"/>
                </a:moveTo>
                <a:lnTo>
                  <a:pt x="928390" y="0"/>
                </a:lnTo>
                <a:lnTo>
                  <a:pt x="577926" y="808250"/>
                </a:lnTo>
                <a:lnTo>
                  <a:pt x="350464" y="808250"/>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225" name="Tijdelijke aanduiding voor tekst 20">
            <a:extLst>
              <a:ext uri="{FF2B5EF4-FFF2-40B4-BE49-F238E27FC236}">
                <a16:creationId xmlns:a16="http://schemas.microsoft.com/office/drawing/2014/main" id="{ED980D47-6230-41C6-A0E6-78147A0D0C12}"/>
              </a:ext>
            </a:extLst>
          </p:cNvPr>
          <p:cNvSpPr>
            <a:spLocks noGrp="1"/>
          </p:cNvSpPr>
          <p:nvPr>
            <p:ph type="body" sz="quarter" idx="20" hasCustomPrompt="1"/>
          </p:nvPr>
        </p:nvSpPr>
        <p:spPr>
          <a:xfrm>
            <a:off x="354638" y="308237"/>
            <a:ext cx="989033" cy="264467"/>
          </a:xfrm>
          <a:prstGeom prst="rect">
            <a:avLst/>
          </a:prstGeom>
          <a:blipFill>
            <a:blip r:embed="rId3"/>
            <a:srcRect/>
            <a:stretch>
              <a:fillRect l="-60" r="-60"/>
            </a:stretch>
          </a:blipFill>
        </p:spPr>
        <p:txBody>
          <a:bodyPr wrap="square">
            <a:noAutofit/>
          </a:bodyPr>
          <a:lstStyle>
            <a:lvl1pPr marL="0" indent="0">
              <a:buNone/>
              <a:defRPr sz="123">
                <a:solidFill>
                  <a:schemeClr val="bg1"/>
                </a:solidFill>
              </a:defRPr>
            </a:lvl1pPr>
          </a:lstStyle>
          <a:p>
            <a:pPr lvl="0"/>
            <a:r>
              <a:rPr lang="en-GB" noProof="0" dirty="0"/>
              <a:t> </a:t>
            </a:r>
          </a:p>
        </p:txBody>
      </p:sp>
      <p:sp>
        <p:nvSpPr>
          <p:cNvPr id="227" name="Tijdelijke aanduiding voor verticale tekst 2">
            <a:extLst>
              <a:ext uri="{FF2B5EF4-FFF2-40B4-BE49-F238E27FC236}">
                <a16:creationId xmlns:a16="http://schemas.microsoft.com/office/drawing/2014/main" id="{59B602E2-DA0A-4C91-B18B-453018356604}"/>
              </a:ext>
            </a:extLst>
          </p:cNvPr>
          <p:cNvSpPr>
            <a:spLocks noGrp="1"/>
          </p:cNvSpPr>
          <p:nvPr>
            <p:ph type="body" orient="vert" idx="1" hasCustomPrompt="1"/>
          </p:nvPr>
        </p:nvSpPr>
        <p:spPr>
          <a:xfrm>
            <a:off x="348231" y="1864360"/>
            <a:ext cx="4165219" cy="466529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here to add a bullet.</a:t>
            </a:r>
          </a:p>
          <a:p>
            <a:pPr lvl="1"/>
            <a:r>
              <a:rPr lang="en-GB" noProof="0" dirty="0"/>
              <a:t>Sub-bullets</a:t>
            </a:r>
          </a:p>
          <a:p>
            <a:pPr lvl="2"/>
            <a:r>
              <a:rPr lang="en-GB" noProof="0" dirty="0"/>
              <a:t>Default text</a:t>
            </a:r>
          </a:p>
          <a:p>
            <a:pPr lvl="3"/>
            <a:r>
              <a:rPr lang="en-GB" noProof="0" dirty="0"/>
              <a:t>Numeric bullets</a:t>
            </a:r>
          </a:p>
          <a:p>
            <a:pPr lvl="4"/>
            <a:r>
              <a:rPr lang="en-GB" noProof="0" dirty="0"/>
              <a:t># </a:t>
            </a:r>
            <a:r>
              <a:rPr lang="en-GB" noProof="0" dirty="0" err="1"/>
              <a:t>Abc</a:t>
            </a:r>
            <a:endParaRPr lang="en-GB" noProof="0" dirty="0"/>
          </a:p>
          <a:p>
            <a:pPr lvl="5"/>
            <a:r>
              <a:rPr lang="en-GB" noProof="0" dirty="0"/>
              <a:t># Bullets</a:t>
            </a:r>
          </a:p>
          <a:p>
            <a:pPr lvl="6"/>
            <a:r>
              <a:rPr lang="en-GB" noProof="0" dirty="0"/>
              <a:t>title headers</a:t>
            </a:r>
          </a:p>
          <a:p>
            <a:pPr lvl="7"/>
            <a:r>
              <a:rPr lang="en-GB" noProof="0" dirty="0"/>
              <a:t>Subtitle headers </a:t>
            </a:r>
          </a:p>
          <a:p>
            <a:pPr lvl="8"/>
            <a:r>
              <a:rPr lang="en-GB" noProof="0" dirty="0"/>
              <a:t>Subtitle text</a:t>
            </a:r>
          </a:p>
        </p:txBody>
      </p:sp>
      <p:sp>
        <p:nvSpPr>
          <p:cNvPr id="228" name="Tekstvak 227">
            <a:extLst>
              <a:ext uri="{FF2B5EF4-FFF2-40B4-BE49-F238E27FC236}">
                <a16:creationId xmlns:a16="http://schemas.microsoft.com/office/drawing/2014/main" id="{9EC203FF-0E45-4142-A750-F9E1F32F1181}"/>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dirty="0">
                <a:solidFill>
                  <a:schemeClr val="accent2"/>
                </a:solidFill>
                <a:latin typeface="+mj-lt"/>
                <a:cs typeface="Calibri" panose="020F0502020204030204" pitchFamily="34" charset="0"/>
              </a:rPr>
              <a:t>TEXT + 2 GRAPHs</a:t>
            </a:r>
          </a:p>
        </p:txBody>
      </p:sp>
      <p:sp>
        <p:nvSpPr>
          <p:cNvPr id="233" name="Tijdelijke aanduiding voor grafiek 12">
            <a:extLst>
              <a:ext uri="{FF2B5EF4-FFF2-40B4-BE49-F238E27FC236}">
                <a16:creationId xmlns:a16="http://schemas.microsoft.com/office/drawing/2014/main" id="{1EA89C5D-7817-4894-86F1-1BFF430F46B4}"/>
              </a:ext>
            </a:extLst>
          </p:cNvPr>
          <p:cNvSpPr>
            <a:spLocks noGrp="1"/>
          </p:cNvSpPr>
          <p:nvPr>
            <p:ph type="chart" sz="quarter" idx="21" hasCustomPrompt="1"/>
          </p:nvPr>
        </p:nvSpPr>
        <p:spPr>
          <a:xfrm>
            <a:off x="4688304" y="4003859"/>
            <a:ext cx="7183051" cy="2529276"/>
          </a:xfrm>
          <a:prstGeom prst="rect">
            <a:avLst/>
          </a:prstGeom>
          <a:noFill/>
          <a:ln>
            <a:noFill/>
          </a:ln>
        </p:spPr>
        <p:txBody>
          <a:bodyPr bIns="1620000" anchor="ctr"/>
          <a:lstStyle>
            <a:lvl1pPr marL="0" indent="0" algn="ctr">
              <a:lnSpc>
                <a:spcPct val="90000"/>
              </a:lnSpc>
              <a:spcBef>
                <a:spcPts val="0"/>
              </a:spcBef>
              <a:spcAft>
                <a:spcPts val="0"/>
              </a:spcAft>
              <a:buNone/>
              <a:defRPr sz="1001" i="1">
                <a:solidFill>
                  <a:schemeClr val="tx1">
                    <a:lumMod val="50000"/>
                    <a:lumOff val="50000"/>
                  </a:schemeClr>
                </a:solidFill>
              </a:defRPr>
            </a:lvl1pPr>
          </a:lstStyle>
          <a:p>
            <a:r>
              <a:rPr lang="en-GB" noProof="0" dirty="0"/>
              <a:t>Click icon below to add a graph.</a:t>
            </a:r>
            <a:br>
              <a:rPr lang="en-GB" noProof="0" dirty="0"/>
            </a:br>
            <a:br>
              <a:rPr lang="en-GB" noProof="0" dirty="0"/>
            </a:br>
            <a:r>
              <a:rPr lang="en-GB" noProof="0" dirty="0"/>
              <a:t>Need additional instructions?</a:t>
            </a:r>
            <a:br>
              <a:rPr lang="en-GB" noProof="0" dirty="0"/>
            </a:br>
            <a:r>
              <a:rPr lang="en-GB" noProof="0" dirty="0"/>
              <a:t>To the side of the slides there are further </a:t>
            </a:r>
            <a:br>
              <a:rPr lang="en-GB" noProof="0" dirty="0"/>
            </a:br>
            <a:r>
              <a:rPr lang="en-GB" noProof="0" dirty="0"/>
              <a:t>instructions how to process your content.</a:t>
            </a:r>
          </a:p>
        </p:txBody>
      </p:sp>
      <p:sp>
        <p:nvSpPr>
          <p:cNvPr id="159" name="Text Placeholder 8">
            <a:extLst>
              <a:ext uri="{FF2B5EF4-FFF2-40B4-BE49-F238E27FC236}">
                <a16:creationId xmlns:a16="http://schemas.microsoft.com/office/drawing/2014/main" id="{06D50069-97A7-4001-BE85-B05E90512D66}"/>
              </a:ext>
            </a:extLst>
          </p:cNvPr>
          <p:cNvSpPr>
            <a:spLocks noGrp="1"/>
          </p:cNvSpPr>
          <p:nvPr>
            <p:ph type="body" sz="quarter" idx="22"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dirty="0"/>
              <a:t>PLACE TITLE HERE</a:t>
            </a:r>
          </a:p>
        </p:txBody>
      </p:sp>
      <p:sp>
        <p:nvSpPr>
          <p:cNvPr id="3" name="Title 2">
            <a:extLst>
              <a:ext uri="{FF2B5EF4-FFF2-40B4-BE49-F238E27FC236}">
                <a16:creationId xmlns:a16="http://schemas.microsoft.com/office/drawing/2014/main" id="{BD1D8F6D-9CB5-4512-BB43-1DCFE204FCD5}"/>
              </a:ext>
            </a:extLst>
          </p:cNvPr>
          <p:cNvSpPr>
            <a:spLocks noGrp="1"/>
          </p:cNvSpPr>
          <p:nvPr>
            <p:ph type="title" hasCustomPrompt="1"/>
          </p:nvPr>
        </p:nvSpPr>
        <p:spPr>
          <a:xfrm>
            <a:off x="348232" y="1231900"/>
            <a:ext cx="4165218" cy="217426"/>
          </a:xfrm>
        </p:spPr>
        <p:txBody>
          <a:bodyPr/>
          <a:lstStyle>
            <a:lvl1pPr>
              <a:defRPr/>
            </a:lvl1pPr>
          </a:lstStyle>
          <a:p>
            <a:r>
              <a:rPr lang="en-GB" noProof="0" dirty="0"/>
              <a:t>TITLE OF THIS SLIDE</a:t>
            </a:r>
          </a:p>
        </p:txBody>
      </p:sp>
      <p:sp>
        <p:nvSpPr>
          <p:cNvPr id="229" name="Text Placeholder 8">
            <a:extLst>
              <a:ext uri="{FF2B5EF4-FFF2-40B4-BE49-F238E27FC236}">
                <a16:creationId xmlns:a16="http://schemas.microsoft.com/office/drawing/2014/main" id="{02BEA752-6EE5-4803-BD40-03506E52AF13}"/>
              </a:ext>
            </a:extLst>
          </p:cNvPr>
          <p:cNvSpPr>
            <a:spLocks noGrp="1"/>
          </p:cNvSpPr>
          <p:nvPr>
            <p:ph type="body" sz="quarter" idx="23" hasCustomPrompt="1"/>
          </p:nvPr>
        </p:nvSpPr>
        <p:spPr>
          <a:xfrm>
            <a:off x="348230" y="1548131"/>
            <a:ext cx="4165219" cy="189392"/>
          </a:xfrm>
        </p:spPr>
        <p:txBody>
          <a:bodyPr/>
          <a:lstStyle>
            <a:lvl1pPr marL="0" indent="0">
              <a:spcAft>
                <a:spcPts val="0"/>
              </a:spcAft>
              <a:buNone/>
              <a:defRPr b="1" cap="all" baseline="0">
                <a:solidFill>
                  <a:schemeClr val="accent1"/>
                </a:solidFill>
              </a:defRPr>
            </a:lvl1pPr>
          </a:lstStyle>
          <a:p>
            <a:pPr lvl="0"/>
            <a:r>
              <a:rPr lang="en-GB" noProof="0" dirty="0"/>
              <a:t>Place your subtitle here</a:t>
            </a:r>
          </a:p>
        </p:txBody>
      </p:sp>
    </p:spTree>
    <p:extLst>
      <p:ext uri="{BB962C8B-B14F-4D97-AF65-F5344CB8AC3E}">
        <p14:creationId xmlns:p14="http://schemas.microsoft.com/office/powerpoint/2010/main" val="355769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348231" y="1860714"/>
            <a:ext cx="11506535" cy="4668937"/>
          </a:xfrm>
          <a:prstGeom prst="rect">
            <a:avLst/>
          </a:prstGeom>
          <a:noFill/>
          <a:ln>
            <a:noFill/>
          </a:ln>
        </p:spPr>
        <p:txBody>
          <a:bodyPr bIns="1620000" anchor="ctr"/>
          <a:lstStyle>
            <a:lvl1pPr marL="0" indent="0" algn="ctr">
              <a:lnSpc>
                <a:spcPct val="90000"/>
              </a:lnSpc>
              <a:spcBef>
                <a:spcPts val="0"/>
              </a:spcBef>
              <a:spcAft>
                <a:spcPts val="0"/>
              </a:spcAft>
              <a:buNone/>
              <a:defRPr sz="1001" i="1">
                <a:solidFill>
                  <a:schemeClr val="tx1">
                    <a:lumMod val="50000"/>
                    <a:lumOff val="50000"/>
                  </a:schemeClr>
                </a:solidFill>
              </a:defRPr>
            </a:lvl1pPr>
          </a:lstStyle>
          <a:p>
            <a:r>
              <a:rPr lang="en-GB" noProof="0" dirty="0"/>
              <a:t>Click icon below to add a graph.</a:t>
            </a:r>
            <a:br>
              <a:rPr lang="en-GB" noProof="0" dirty="0"/>
            </a:br>
            <a:br>
              <a:rPr lang="en-GB" noProof="0" dirty="0"/>
            </a:br>
            <a:r>
              <a:rPr lang="en-GB" noProof="0" dirty="0"/>
              <a:t>Need additional instructions?</a:t>
            </a:r>
            <a:br>
              <a:rPr lang="en-GB" noProof="0" dirty="0"/>
            </a:br>
            <a:r>
              <a:rPr lang="en-GB" noProof="0" dirty="0"/>
              <a:t>To the side of the slides there are further </a:t>
            </a:r>
            <a:br>
              <a:rPr lang="en-GB" noProof="0" dirty="0"/>
            </a:br>
            <a:r>
              <a:rPr lang="en-GB" noProof="0" dirty="0"/>
              <a:t>instructions how to process your content.</a:t>
            </a:r>
          </a:p>
        </p:txBody>
      </p:sp>
      <p:sp>
        <p:nvSpPr>
          <p:cNvPr id="4" name="Tijdelijke aanduiding voor datum 3"/>
          <p:cNvSpPr>
            <a:spLocks noGrp="1"/>
          </p:cNvSpPr>
          <p:nvPr>
            <p:ph type="dt" sz="half" idx="10"/>
          </p:nvPr>
        </p:nvSpPr>
        <p:spPr/>
        <p:txBody>
          <a:bodyPr/>
          <a:lstStyle/>
          <a:p>
            <a:fld id="{85528D73-C1AF-41A8-80D3-FCF7FE751033}" type="datetime2">
              <a:rPr lang="en-GB" noProof="0" smtClean="0"/>
              <a:t>Tuesday, 02 November 2021</a:t>
            </a:fld>
            <a:endParaRPr lang="en-GB" noProof="0" dirty="0"/>
          </a:p>
        </p:txBody>
      </p:sp>
      <p:sp>
        <p:nvSpPr>
          <p:cNvPr id="5" name="Tijdelijke aanduiding voor voettekst 4"/>
          <p:cNvSpPr>
            <a:spLocks noGrp="1"/>
          </p:cNvSpPr>
          <p:nvPr>
            <p:ph type="ftr" sz="quarter" idx="11"/>
          </p:nvPr>
        </p:nvSpPr>
        <p:spPr/>
        <p:txBody>
          <a:bodyPr/>
          <a:lstStyle/>
          <a:p>
            <a:r>
              <a:rPr lang="en-GB" noProof="0" dirty="0"/>
              <a:t>Insert Footer &amp; Header</a:t>
            </a:r>
          </a:p>
        </p:txBody>
      </p:sp>
      <p:sp>
        <p:nvSpPr>
          <p:cNvPr id="6" name="Tijdelijke aanduiding voor dianummer 5"/>
          <p:cNvSpPr>
            <a:spLocks noGrp="1"/>
          </p:cNvSpPr>
          <p:nvPr>
            <p:ph type="sldNum" sz="quarter" idx="12"/>
          </p:nvPr>
        </p:nvSpPr>
        <p:spPr/>
        <p:txBody>
          <a:bodyPr/>
          <a:lstStyle/>
          <a:p>
            <a:fld id="{B502C9A5-716F-45E6-800B-D4D02CE26F90}" type="slidenum">
              <a:rPr lang="en-GB" noProof="0" smtClean="0"/>
              <a:t>‹#›</a:t>
            </a:fld>
            <a:endParaRPr lang="en-GB" noProof="0"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23" rtl="0" eaLnBrk="1" latinLnBrk="0" hangingPunct="1"/>
            <a:r>
              <a:rPr lang="en-GB" sz="2400" b="0" kern="1200" spc="50" baseline="0" noProof="0" dirty="0">
                <a:solidFill>
                  <a:schemeClr val="accent2"/>
                </a:solidFill>
                <a:latin typeface="+mj-lt"/>
                <a:ea typeface="+mn-ea"/>
                <a:cs typeface="Calibri" panose="020F0502020204030204" pitchFamily="34" charset="0"/>
              </a:rPr>
              <a:t>GRAPH</a:t>
            </a:r>
          </a:p>
        </p:txBody>
      </p:sp>
      <p:grpSp>
        <p:nvGrpSpPr>
          <p:cNvPr id="126" name="Instruction">
            <a:extLst>
              <a:ext uri="{FF2B5EF4-FFF2-40B4-BE49-F238E27FC236}">
                <a16:creationId xmlns:a16="http://schemas.microsoft.com/office/drawing/2014/main" id="{793F9FFB-4556-49FC-81CE-2A7B08B4C37D}"/>
              </a:ext>
            </a:extLst>
          </p:cNvPr>
          <p:cNvGrpSpPr/>
          <p:nvPr userDrawn="1"/>
        </p:nvGrpSpPr>
        <p:grpSpPr>
          <a:xfrm>
            <a:off x="12389714" y="2813292"/>
            <a:ext cx="3183678" cy="2546619"/>
            <a:chOff x="12389714" y="4327164"/>
            <a:chExt cx="3183677" cy="2546619"/>
          </a:xfrm>
        </p:grpSpPr>
        <p:grpSp>
          <p:nvGrpSpPr>
            <p:cNvPr id="127" name="Meer informatie">
              <a:extLst>
                <a:ext uri="{FF2B5EF4-FFF2-40B4-BE49-F238E27FC236}">
                  <a16:creationId xmlns:a16="http://schemas.microsoft.com/office/drawing/2014/main" id="{B8C84CF8-3948-49A4-A342-23E0FE904E66}"/>
                </a:ext>
              </a:extLst>
            </p:cNvPr>
            <p:cNvGrpSpPr/>
            <p:nvPr userDrawn="1"/>
          </p:nvGrpSpPr>
          <p:grpSpPr>
            <a:xfrm>
              <a:off x="12394875" y="6090510"/>
              <a:ext cx="3178515" cy="783273"/>
              <a:chOff x="-3741486" y="3359148"/>
              <a:chExt cx="3178515" cy="783273"/>
            </a:xfrm>
          </p:grpSpPr>
          <p:sp>
            <p:nvSpPr>
              <p:cNvPr id="216" name="Freeform 101">
                <a:extLst>
                  <a:ext uri="{FF2B5EF4-FFF2-40B4-BE49-F238E27FC236}">
                    <a16:creationId xmlns:a16="http://schemas.microsoft.com/office/drawing/2014/main" id="{9D3EB1F8-23A2-4A06-AA40-FB247D95C8B3}"/>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217" name="Rechthoek 216">
                <a:extLst>
                  <a:ext uri="{FF2B5EF4-FFF2-40B4-BE49-F238E27FC236}">
                    <a16:creationId xmlns:a16="http://schemas.microsoft.com/office/drawing/2014/main" id="{BD9D6A1C-5525-4F93-9C77-D63E6E84F10C}"/>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18" name="Rechte verbindingslijn 217">
                <a:extLst>
                  <a:ext uri="{FF2B5EF4-FFF2-40B4-BE49-F238E27FC236}">
                    <a16:creationId xmlns:a16="http://schemas.microsoft.com/office/drawing/2014/main" id="{4F423DEF-95A7-4E11-B5A3-2CB64927914C}"/>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175" name="Rechte verbindingslijn 174">
              <a:extLst>
                <a:ext uri="{FF2B5EF4-FFF2-40B4-BE49-F238E27FC236}">
                  <a16:creationId xmlns:a16="http://schemas.microsoft.com/office/drawing/2014/main" id="{942A8EBF-3264-4609-B27E-6B001D21736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176" name="Rechthoek 175">
              <a:extLst>
                <a:ext uri="{FF2B5EF4-FFF2-40B4-BE49-F238E27FC236}">
                  <a16:creationId xmlns:a16="http://schemas.microsoft.com/office/drawing/2014/main" id="{4B0738F5-1F7E-4CB8-9246-DD73301E0E61}"/>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cs typeface="Segoe UI Light" panose="020B0502040204020203" pitchFamily="34" charset="0"/>
                </a:rPr>
                <a:t>Edit data of Chart</a:t>
              </a:r>
            </a:p>
          </p:txBody>
        </p:sp>
        <p:sp>
          <p:nvSpPr>
            <p:cNvPr id="177" name="Ovaal 176">
              <a:extLst>
                <a:ext uri="{FF2B5EF4-FFF2-40B4-BE49-F238E27FC236}">
                  <a16:creationId xmlns:a16="http://schemas.microsoft.com/office/drawing/2014/main" id="{2E47C6B7-27D9-42F9-A378-DEEB713E66D3}"/>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78" name="Rechte verbindingslijn 177">
              <a:extLst>
                <a:ext uri="{FF2B5EF4-FFF2-40B4-BE49-F238E27FC236}">
                  <a16:creationId xmlns:a16="http://schemas.microsoft.com/office/drawing/2014/main" id="{E8055C94-4175-4851-9B3A-4E15EBC10C87}"/>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183" name="Rechthoek 182">
              <a:extLst>
                <a:ext uri="{FF2B5EF4-FFF2-40B4-BE49-F238E27FC236}">
                  <a16:creationId xmlns:a16="http://schemas.microsoft.com/office/drawing/2014/main" id="{95EF4349-0D57-42F2-AD50-99E5FF58E63E}"/>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en-GB" sz="1100" kern="0" noProof="0" dirty="0">
                  <a:solidFill>
                    <a:schemeClr val="tx1"/>
                  </a:solidFill>
                  <a:latin typeface="+mn-lt"/>
                  <a:cs typeface="Segoe UI Light" panose="020B0502040204020203" pitchFamily="34" charset="0"/>
                </a:rPr>
                <a:t>Select the chart, click with the right mouse button and choose </a:t>
              </a:r>
              <a:r>
                <a:rPr lang="en-GB" sz="1100" b="1" kern="0" noProof="0" dirty="0">
                  <a:solidFill>
                    <a:schemeClr val="tx1"/>
                  </a:solidFill>
                  <a:latin typeface="+mn-lt"/>
                  <a:cs typeface="Segoe UI Light" panose="020B0502040204020203" pitchFamily="34" charset="0"/>
                </a:rPr>
                <a:t>‘Edit data’</a:t>
              </a:r>
            </a:p>
          </p:txBody>
        </p:sp>
        <p:grpSp>
          <p:nvGrpSpPr>
            <p:cNvPr id="184" name="Groep 183">
              <a:extLst>
                <a:ext uri="{FF2B5EF4-FFF2-40B4-BE49-F238E27FC236}">
                  <a16:creationId xmlns:a16="http://schemas.microsoft.com/office/drawing/2014/main" id="{DB7113BD-E531-4096-A522-AC20852ACB5B}"/>
                </a:ext>
              </a:extLst>
            </p:cNvPr>
            <p:cNvGrpSpPr/>
            <p:nvPr userDrawn="1"/>
          </p:nvGrpSpPr>
          <p:grpSpPr>
            <a:xfrm>
              <a:off x="12755394" y="5222855"/>
              <a:ext cx="1714530" cy="639425"/>
              <a:chOff x="12757283" y="4365594"/>
              <a:chExt cx="1714530" cy="639425"/>
            </a:xfrm>
          </p:grpSpPr>
          <p:sp>
            <p:nvSpPr>
              <p:cNvPr id="185" name="Rechthoek 184">
                <a:extLst>
                  <a:ext uri="{FF2B5EF4-FFF2-40B4-BE49-F238E27FC236}">
                    <a16:creationId xmlns:a16="http://schemas.microsoft.com/office/drawing/2014/main" id="{828A1A2E-78B6-4C54-AC5A-4FB0421A7312}"/>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endParaRPr lang="en-GB" sz="800" b="0" noProof="0" dirty="0">
                  <a:solidFill>
                    <a:schemeClr val="tx1"/>
                  </a:solidFill>
                  <a:latin typeface="Arial" panose="020B0604020202020204" pitchFamily="34" charset="0"/>
                  <a:cs typeface="Arial" panose="020B0604020202020204" pitchFamily="34" charset="0"/>
                </a:endParaRPr>
              </a:p>
            </p:txBody>
          </p:sp>
          <p:sp>
            <p:nvSpPr>
              <p:cNvPr id="186" name="Rechthoek 185">
                <a:extLst>
                  <a:ext uri="{FF2B5EF4-FFF2-40B4-BE49-F238E27FC236}">
                    <a16:creationId xmlns:a16="http://schemas.microsoft.com/office/drawing/2014/main" id="{4D987274-AA81-42D2-8750-4EB6E045BE58}"/>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sp>
            <p:nvSpPr>
              <p:cNvPr id="187" name="Tekstvak 186">
                <a:extLst>
                  <a:ext uri="{FF2B5EF4-FFF2-40B4-BE49-F238E27FC236}">
                    <a16:creationId xmlns:a16="http://schemas.microsoft.com/office/drawing/2014/main" id="{9C4590F8-D412-499C-818E-ECBD887BAE1D}"/>
                  </a:ext>
                </a:extLst>
              </p:cNvPr>
              <p:cNvSpPr txBox="1"/>
              <p:nvPr userDrawn="1"/>
            </p:nvSpPr>
            <p:spPr>
              <a:xfrm>
                <a:off x="12997648" y="4404704"/>
                <a:ext cx="1248154" cy="216982"/>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900" b="0" kern="1200" noProof="0" dirty="0">
                    <a:solidFill>
                      <a:schemeClr val="tx1"/>
                    </a:solidFill>
                    <a:latin typeface="Arial" panose="020B0604020202020204" pitchFamily="34" charset="0"/>
                    <a:ea typeface="+mn-ea"/>
                    <a:cs typeface="Arial" panose="020B0604020202020204" pitchFamily="34" charset="0"/>
                  </a:rPr>
                  <a:t>Change chart type</a:t>
                </a:r>
              </a:p>
            </p:txBody>
          </p:sp>
          <p:sp>
            <p:nvSpPr>
              <p:cNvPr id="188" name="Tekstvak 187">
                <a:extLst>
                  <a:ext uri="{FF2B5EF4-FFF2-40B4-BE49-F238E27FC236}">
                    <a16:creationId xmlns:a16="http://schemas.microsoft.com/office/drawing/2014/main" id="{C8CDF372-2DBD-45DE-BC19-3E45733F0387}"/>
                  </a:ext>
                </a:extLst>
              </p:cNvPr>
              <p:cNvSpPr txBox="1"/>
              <p:nvPr userDrawn="1"/>
            </p:nvSpPr>
            <p:spPr>
              <a:xfrm>
                <a:off x="12984220" y="4725830"/>
                <a:ext cx="1274711" cy="216982"/>
              </a:xfrm>
              <a:prstGeom prst="rect">
                <a:avLst/>
              </a:prstGeom>
              <a:noFill/>
            </p:spPr>
            <p:txBody>
              <a:bodyPr wrap="square" rtlCol="0">
                <a:spAutoFit/>
              </a:bodyPr>
              <a:lstStyle/>
              <a:p>
                <a:pPr marL="0" algn="l" defTabSz="1217543" rtl="0" eaLnBrk="1" latinLnBrk="0" hangingPunct="1">
                  <a:lnSpc>
                    <a:spcPct val="90000"/>
                  </a:lnSpc>
                  <a:spcBef>
                    <a:spcPts val="601"/>
                  </a:spcBef>
                  <a:spcAft>
                    <a:spcPts val="601"/>
                  </a:spcAft>
                </a:pPr>
                <a:r>
                  <a:rPr lang="en-GB" sz="900" b="0" kern="1200" noProof="0" dirty="0">
                    <a:solidFill>
                      <a:schemeClr val="tx1"/>
                    </a:solidFill>
                    <a:latin typeface="Arial" panose="020B0604020202020204" pitchFamily="34" charset="0"/>
                    <a:ea typeface="+mn-ea"/>
                    <a:cs typeface="Arial" panose="020B0604020202020204" pitchFamily="34" charset="0"/>
                  </a:rPr>
                  <a:t>Edit data</a:t>
                </a:r>
              </a:p>
            </p:txBody>
          </p:sp>
          <p:pic>
            <p:nvPicPr>
              <p:cNvPr id="189" name="Picture 3">
                <a:extLst>
                  <a:ext uri="{FF2B5EF4-FFF2-40B4-BE49-F238E27FC236}">
                    <a16:creationId xmlns:a16="http://schemas.microsoft.com/office/drawing/2014/main" id="{C1BCCDF6-DBF0-47DC-96E5-F98953866889}"/>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0" name="Groep 189">
                <a:extLst>
                  <a:ext uri="{FF2B5EF4-FFF2-40B4-BE49-F238E27FC236}">
                    <a16:creationId xmlns:a16="http://schemas.microsoft.com/office/drawing/2014/main" id="{C54BBA8A-168C-4BE1-BE61-7AC88D3702D6}"/>
                  </a:ext>
                </a:extLst>
              </p:cNvPr>
              <p:cNvGrpSpPr/>
              <p:nvPr userDrawn="1"/>
            </p:nvGrpSpPr>
            <p:grpSpPr>
              <a:xfrm>
                <a:off x="12831198" y="4432250"/>
                <a:ext cx="139861" cy="152244"/>
                <a:chOff x="12574450" y="6053892"/>
                <a:chExt cx="169232" cy="184215"/>
              </a:xfrm>
            </p:grpSpPr>
            <p:sp>
              <p:nvSpPr>
                <p:cNvPr id="213" name="Rechthoek 212">
                  <a:extLst>
                    <a:ext uri="{FF2B5EF4-FFF2-40B4-BE49-F238E27FC236}">
                      <a16:creationId xmlns:a16="http://schemas.microsoft.com/office/drawing/2014/main" id="{426C4840-A6F9-4208-8893-91EC0F1CBE60}"/>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sp>
              <p:nvSpPr>
                <p:cNvPr id="214" name="Rechthoek 213">
                  <a:extLst>
                    <a:ext uri="{FF2B5EF4-FFF2-40B4-BE49-F238E27FC236}">
                      <a16:creationId xmlns:a16="http://schemas.microsoft.com/office/drawing/2014/main" id="{A88B04BA-A673-4FC2-811B-99F0EBE6CD29}"/>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sp>
              <p:nvSpPr>
                <p:cNvPr id="215" name="Rechthoek 214">
                  <a:extLst>
                    <a:ext uri="{FF2B5EF4-FFF2-40B4-BE49-F238E27FC236}">
                      <a16:creationId xmlns:a16="http://schemas.microsoft.com/office/drawing/2014/main" id="{E56C733E-890C-443E-83F6-5D3583C2AAF6}"/>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2"/>
                    </a:solidFill>
                    <a:latin typeface="+mn-lt"/>
                  </a:endParaRPr>
                </a:p>
              </p:txBody>
            </p:sp>
          </p:grpSp>
          <p:grpSp>
            <p:nvGrpSpPr>
              <p:cNvPr id="191" name="Groep 190">
                <a:extLst>
                  <a:ext uri="{FF2B5EF4-FFF2-40B4-BE49-F238E27FC236}">
                    <a16:creationId xmlns:a16="http://schemas.microsoft.com/office/drawing/2014/main" id="{44421FD3-E8E6-444A-976D-8BF4AFBDD5A0}"/>
                  </a:ext>
                </a:extLst>
              </p:cNvPr>
              <p:cNvGrpSpPr/>
              <p:nvPr userDrawn="1"/>
            </p:nvGrpSpPr>
            <p:grpSpPr>
              <a:xfrm>
                <a:off x="12831198" y="4748585"/>
                <a:ext cx="184916" cy="120210"/>
                <a:chOff x="8815516" y="1076284"/>
                <a:chExt cx="503174" cy="327105"/>
              </a:xfrm>
            </p:grpSpPr>
            <p:sp>
              <p:nvSpPr>
                <p:cNvPr id="192" name="Rechthoek 191">
                  <a:extLst>
                    <a:ext uri="{FF2B5EF4-FFF2-40B4-BE49-F238E27FC236}">
                      <a16:creationId xmlns:a16="http://schemas.microsoft.com/office/drawing/2014/main" id="{FB0E3173-AD0F-4C39-8467-1038C6B0960A}"/>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193" name="Groep 192">
                  <a:extLst>
                    <a:ext uri="{FF2B5EF4-FFF2-40B4-BE49-F238E27FC236}">
                      <a16:creationId xmlns:a16="http://schemas.microsoft.com/office/drawing/2014/main" id="{CE368828-4123-4E64-A4A9-82B58793630C}"/>
                    </a:ext>
                  </a:extLst>
                </p:cNvPr>
                <p:cNvGrpSpPr/>
                <p:nvPr userDrawn="1"/>
              </p:nvGrpSpPr>
              <p:grpSpPr>
                <a:xfrm>
                  <a:off x="8815517" y="1076284"/>
                  <a:ext cx="503173" cy="327105"/>
                  <a:chOff x="1351248" y="-683635"/>
                  <a:chExt cx="503173" cy="327105"/>
                </a:xfrm>
              </p:grpSpPr>
              <p:grpSp>
                <p:nvGrpSpPr>
                  <p:cNvPr id="194" name="Groep 193">
                    <a:extLst>
                      <a:ext uri="{FF2B5EF4-FFF2-40B4-BE49-F238E27FC236}">
                        <a16:creationId xmlns:a16="http://schemas.microsoft.com/office/drawing/2014/main" id="{CB12E4F3-CF23-4B5F-8522-51F82D89DF76}"/>
                      </a:ext>
                    </a:extLst>
                  </p:cNvPr>
                  <p:cNvGrpSpPr/>
                  <p:nvPr userDrawn="1"/>
                </p:nvGrpSpPr>
                <p:grpSpPr>
                  <a:xfrm>
                    <a:off x="1351248" y="-683635"/>
                    <a:ext cx="375186" cy="293652"/>
                    <a:chOff x="1094874" y="-884923"/>
                    <a:chExt cx="884668" cy="692417"/>
                  </a:xfrm>
                </p:grpSpPr>
                <p:sp>
                  <p:nvSpPr>
                    <p:cNvPr id="199" name="Rechthoek 198">
                      <a:extLst>
                        <a:ext uri="{FF2B5EF4-FFF2-40B4-BE49-F238E27FC236}">
                          <a16:creationId xmlns:a16="http://schemas.microsoft.com/office/drawing/2014/main" id="{C1D0349F-5D7C-410D-B8FB-BE018567CA10}"/>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200" name="Groep 199">
                      <a:extLst>
                        <a:ext uri="{FF2B5EF4-FFF2-40B4-BE49-F238E27FC236}">
                          <a16:creationId xmlns:a16="http://schemas.microsoft.com/office/drawing/2014/main" id="{234D73D1-DC5C-4D25-AA89-EA66A644FE08}"/>
                        </a:ext>
                      </a:extLst>
                    </p:cNvPr>
                    <p:cNvGrpSpPr/>
                    <p:nvPr userDrawn="1"/>
                  </p:nvGrpSpPr>
                  <p:grpSpPr>
                    <a:xfrm>
                      <a:off x="1094874" y="-878306"/>
                      <a:ext cx="867364" cy="685800"/>
                      <a:chOff x="1094874" y="-878306"/>
                      <a:chExt cx="867364" cy="613611"/>
                    </a:xfrm>
                  </p:grpSpPr>
                  <p:cxnSp>
                    <p:nvCxnSpPr>
                      <p:cNvPr id="206" name="Rechte verbindingslijn 205">
                        <a:extLst>
                          <a:ext uri="{FF2B5EF4-FFF2-40B4-BE49-F238E27FC236}">
                            <a16:creationId xmlns:a16="http://schemas.microsoft.com/office/drawing/2014/main" id="{D4D5A58F-B48E-4ED0-A262-2F1CE8837E6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14EE109C-C583-454C-AB4A-1EF883E5DC6F}"/>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8" name="Groep 207">
                        <a:extLst>
                          <a:ext uri="{FF2B5EF4-FFF2-40B4-BE49-F238E27FC236}">
                            <a16:creationId xmlns:a16="http://schemas.microsoft.com/office/drawing/2014/main" id="{BF1E430B-FF29-45B2-A193-506A4859EE48}"/>
                          </a:ext>
                        </a:extLst>
                      </p:cNvPr>
                      <p:cNvGrpSpPr/>
                      <p:nvPr userDrawn="1"/>
                    </p:nvGrpSpPr>
                    <p:grpSpPr>
                      <a:xfrm>
                        <a:off x="1270535" y="-878306"/>
                        <a:ext cx="526983" cy="613611"/>
                        <a:chOff x="1270535" y="-745959"/>
                        <a:chExt cx="526983" cy="481264"/>
                      </a:xfrm>
                    </p:grpSpPr>
                    <p:cxnSp>
                      <p:nvCxnSpPr>
                        <p:cNvPr id="209" name="Rechte verbindingslijn 208">
                          <a:extLst>
                            <a:ext uri="{FF2B5EF4-FFF2-40B4-BE49-F238E27FC236}">
                              <a16:creationId xmlns:a16="http://schemas.microsoft.com/office/drawing/2014/main" id="{6ADD2F81-750A-499D-8452-6232DB28F928}"/>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B5728F58-07F7-4D3D-A783-DEB1D42587D5}"/>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E52A12DE-227E-4CCD-A1E8-E0240DD8BD6E}"/>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FAF21287-D824-43FD-A09A-618B4E2F6F7F}"/>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01" name="Rechte verbindingslijn 200">
                      <a:extLst>
                        <a:ext uri="{FF2B5EF4-FFF2-40B4-BE49-F238E27FC236}">
                          <a16:creationId xmlns:a16="http://schemas.microsoft.com/office/drawing/2014/main" id="{E690E955-20EE-49CC-AF74-AFE3F23869A2}"/>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2" name="Groep 201">
                      <a:extLst>
                        <a:ext uri="{FF2B5EF4-FFF2-40B4-BE49-F238E27FC236}">
                          <a16:creationId xmlns:a16="http://schemas.microsoft.com/office/drawing/2014/main" id="{3136F654-157E-454D-8EB8-69BF80B8FF35}"/>
                        </a:ext>
                      </a:extLst>
                    </p:cNvPr>
                    <p:cNvGrpSpPr/>
                    <p:nvPr userDrawn="1"/>
                  </p:nvGrpSpPr>
                  <p:grpSpPr>
                    <a:xfrm>
                      <a:off x="1094874" y="-607596"/>
                      <a:ext cx="878306" cy="276726"/>
                      <a:chOff x="1106905" y="-607596"/>
                      <a:chExt cx="878307" cy="276726"/>
                    </a:xfrm>
                  </p:grpSpPr>
                  <p:cxnSp>
                    <p:nvCxnSpPr>
                      <p:cNvPr id="203" name="Rechte verbindingslijn 202">
                        <a:extLst>
                          <a:ext uri="{FF2B5EF4-FFF2-40B4-BE49-F238E27FC236}">
                            <a16:creationId xmlns:a16="http://schemas.microsoft.com/office/drawing/2014/main" id="{52C139E8-8E8C-47A5-9ADB-B2A51D847062}"/>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CE6F6866-2E14-47C5-9D48-075782F25BCE}"/>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5" name="Rechte verbindingslijn 204">
                        <a:extLst>
                          <a:ext uri="{FF2B5EF4-FFF2-40B4-BE49-F238E27FC236}">
                            <a16:creationId xmlns:a16="http://schemas.microsoft.com/office/drawing/2014/main" id="{61F30406-C546-4D51-99D5-24A3C599F7E2}"/>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95" name="Groep 194">
                    <a:extLst>
                      <a:ext uri="{FF2B5EF4-FFF2-40B4-BE49-F238E27FC236}">
                        <a16:creationId xmlns:a16="http://schemas.microsoft.com/office/drawing/2014/main" id="{D20B21B1-971F-4E99-A24F-3E3E9CABC428}"/>
                      </a:ext>
                    </a:extLst>
                  </p:cNvPr>
                  <p:cNvGrpSpPr/>
                  <p:nvPr userDrawn="1"/>
                </p:nvGrpSpPr>
                <p:grpSpPr>
                  <a:xfrm rot="2700000">
                    <a:off x="1605871" y="-605080"/>
                    <a:ext cx="90079" cy="407021"/>
                    <a:chOff x="3130062" y="-817193"/>
                    <a:chExt cx="131884" cy="595920"/>
                  </a:xfrm>
                  <a:solidFill>
                    <a:srgbClr val="3399FF"/>
                  </a:solidFill>
                </p:grpSpPr>
                <p:sp>
                  <p:nvSpPr>
                    <p:cNvPr id="196" name="Rechthoek 195">
                      <a:extLst>
                        <a:ext uri="{FF2B5EF4-FFF2-40B4-BE49-F238E27FC236}">
                          <a16:creationId xmlns:a16="http://schemas.microsoft.com/office/drawing/2014/main" id="{B90B262D-3C0C-4C9C-AB06-B84A4F1C588E}"/>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197" name="Rechthoek: afgeronde bovenhoeken 196">
                      <a:extLst>
                        <a:ext uri="{FF2B5EF4-FFF2-40B4-BE49-F238E27FC236}">
                          <a16:creationId xmlns:a16="http://schemas.microsoft.com/office/drawing/2014/main" id="{8D572DC1-54D6-4144-A131-725291600706}"/>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198" name="Gelijkbenige driehoek 197">
                      <a:extLst>
                        <a:ext uri="{FF2B5EF4-FFF2-40B4-BE49-F238E27FC236}">
                          <a16:creationId xmlns:a16="http://schemas.microsoft.com/office/drawing/2014/main" id="{ABA80F14-FAC0-4BAC-8FBE-ADBD240B916E}"/>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grpSp>
        </p:grpSp>
      </p:grpSp>
      <p:grpSp>
        <p:nvGrpSpPr>
          <p:cNvPr id="219" name="Instruction">
            <a:extLst>
              <a:ext uri="{FF2B5EF4-FFF2-40B4-BE49-F238E27FC236}">
                <a16:creationId xmlns:a16="http://schemas.microsoft.com/office/drawing/2014/main" id="{DEDAC548-12F1-447A-AD7A-EC9A0A647D77}"/>
              </a:ext>
            </a:extLst>
          </p:cNvPr>
          <p:cNvGrpSpPr/>
          <p:nvPr userDrawn="1"/>
        </p:nvGrpSpPr>
        <p:grpSpPr>
          <a:xfrm>
            <a:off x="12391601" y="2"/>
            <a:ext cx="3183678" cy="2499789"/>
            <a:chOff x="12391601" y="0"/>
            <a:chExt cx="3183677" cy="2499789"/>
          </a:xfrm>
        </p:grpSpPr>
        <p:sp>
          <p:nvSpPr>
            <p:cNvPr id="220" name="Rechthoek 219">
              <a:extLst>
                <a:ext uri="{FF2B5EF4-FFF2-40B4-BE49-F238E27FC236}">
                  <a16:creationId xmlns:a16="http://schemas.microsoft.com/office/drawing/2014/main" id="{F348A743-F888-4D6A-B8F3-206985EF0EF4}"/>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dirty="0">
                  <a:ln>
                    <a:noFill/>
                  </a:ln>
                  <a:solidFill>
                    <a:schemeClr val="accent1"/>
                  </a:solidFill>
                  <a:effectLst/>
                  <a:uLnTx/>
                  <a:uFillTx/>
                  <a:latin typeface="+mj-lt"/>
                  <a:cs typeface="Segoe UI Light" panose="020B0502040204020203" pitchFamily="34" charset="0"/>
                </a:rPr>
                <a:t>Insert/change chart</a:t>
              </a:r>
            </a:p>
          </p:txBody>
        </p:sp>
        <p:sp>
          <p:nvSpPr>
            <p:cNvPr id="221" name="Ovaal 220">
              <a:extLst>
                <a:ext uri="{FF2B5EF4-FFF2-40B4-BE49-F238E27FC236}">
                  <a16:creationId xmlns:a16="http://schemas.microsoft.com/office/drawing/2014/main" id="{6B723CC5-B82F-452D-925A-A02F5CCA257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222" name="Rechte verbindingslijn 221">
              <a:extLst>
                <a:ext uri="{FF2B5EF4-FFF2-40B4-BE49-F238E27FC236}">
                  <a16:creationId xmlns:a16="http://schemas.microsoft.com/office/drawing/2014/main" id="{BA1CD0ED-B6CA-46B0-A2F8-C91FAF154ED4}"/>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23" name="Rechte verbindingslijn 222">
              <a:extLst>
                <a:ext uri="{FF2B5EF4-FFF2-40B4-BE49-F238E27FC236}">
                  <a16:creationId xmlns:a16="http://schemas.microsoft.com/office/drawing/2014/main" id="{68101846-AAD6-45AC-A547-1E3515A3624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24" name="Rechthoek 223">
              <a:extLst>
                <a:ext uri="{FF2B5EF4-FFF2-40B4-BE49-F238E27FC236}">
                  <a16:creationId xmlns:a16="http://schemas.microsoft.com/office/drawing/2014/main" id="{C22E7587-90F2-4431-BD2A-47BBEC877CFB}"/>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If necessary, delete the existing chart by hitting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Click on the pictogram to insert a new chart. </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225" name="Ovaal 224">
              <a:extLst>
                <a:ext uri="{FF2B5EF4-FFF2-40B4-BE49-F238E27FC236}">
                  <a16:creationId xmlns:a16="http://schemas.microsoft.com/office/drawing/2014/main" id="{A9A84F71-BBD6-4515-8721-A2A1A8A821A8}"/>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26" name="Rechthoek 225">
              <a:extLst>
                <a:ext uri="{FF2B5EF4-FFF2-40B4-BE49-F238E27FC236}">
                  <a16:creationId xmlns:a16="http://schemas.microsoft.com/office/drawing/2014/main" id="{98717A78-0F3C-419D-82E5-72F4DC08890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 the preferred chart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227" name="Groep 226">
              <a:extLst>
                <a:ext uri="{FF2B5EF4-FFF2-40B4-BE49-F238E27FC236}">
                  <a16:creationId xmlns:a16="http://schemas.microsoft.com/office/drawing/2014/main" id="{AA21E89A-AD59-4D45-9E64-F118E6AE5613}"/>
                </a:ext>
              </a:extLst>
            </p:cNvPr>
            <p:cNvGrpSpPr/>
            <p:nvPr userDrawn="1"/>
          </p:nvGrpSpPr>
          <p:grpSpPr>
            <a:xfrm>
              <a:off x="12757282" y="2184550"/>
              <a:ext cx="825500" cy="209550"/>
              <a:chOff x="13504624" y="2482850"/>
              <a:chExt cx="825500" cy="209550"/>
            </a:xfrm>
          </p:grpSpPr>
          <p:sp>
            <p:nvSpPr>
              <p:cNvPr id="233" name="Rechthoek 232">
                <a:extLst>
                  <a:ext uri="{FF2B5EF4-FFF2-40B4-BE49-F238E27FC236}">
                    <a16:creationId xmlns:a16="http://schemas.microsoft.com/office/drawing/2014/main" id="{A8177C32-E819-4E15-818C-1B65E6F2AAE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dirty="0">
                    <a:solidFill>
                      <a:schemeClr val="tx1"/>
                    </a:solidFill>
                    <a:latin typeface="Arial" panose="020B0604020202020204" pitchFamily="34" charset="0"/>
                    <a:cs typeface="Arial" panose="020B0604020202020204" pitchFamily="34" charset="0"/>
                  </a:rPr>
                  <a:t>Insert</a:t>
                </a:r>
              </a:p>
            </p:txBody>
          </p:sp>
          <p:cxnSp>
            <p:nvCxnSpPr>
              <p:cNvPr id="234" name="Rechte verbindingslijn 233">
                <a:extLst>
                  <a:ext uri="{FF2B5EF4-FFF2-40B4-BE49-F238E27FC236}">
                    <a16:creationId xmlns:a16="http://schemas.microsoft.com/office/drawing/2014/main" id="{4E32F805-620B-40E5-89D1-49320F4AB5D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5" name="Gelijkbenige driehoek 234">
                <a:extLst>
                  <a:ext uri="{FF2B5EF4-FFF2-40B4-BE49-F238E27FC236}">
                    <a16:creationId xmlns:a16="http://schemas.microsoft.com/office/drawing/2014/main" id="{DD4F9244-EA4E-49F2-BA31-E959E0B125A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dirty="0">
                  <a:solidFill>
                    <a:schemeClr val="tx1"/>
                  </a:solidFill>
                </a:endParaRPr>
              </a:p>
            </p:txBody>
          </p:sp>
        </p:grpSp>
        <p:cxnSp>
          <p:nvCxnSpPr>
            <p:cNvPr id="228" name="Rechte verbindingslijn 227">
              <a:extLst>
                <a:ext uri="{FF2B5EF4-FFF2-40B4-BE49-F238E27FC236}">
                  <a16:creationId xmlns:a16="http://schemas.microsoft.com/office/drawing/2014/main" id="{E10511BF-B469-4D25-97D2-17D936D8F622}"/>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29" name="Groep 228">
              <a:extLst>
                <a:ext uri="{FF2B5EF4-FFF2-40B4-BE49-F238E27FC236}">
                  <a16:creationId xmlns:a16="http://schemas.microsoft.com/office/drawing/2014/main" id="{E855C095-CBD1-4398-BC5D-9CE352674CD1}"/>
                </a:ext>
              </a:extLst>
            </p:cNvPr>
            <p:cNvGrpSpPr/>
            <p:nvPr userDrawn="1"/>
          </p:nvGrpSpPr>
          <p:grpSpPr>
            <a:xfrm>
              <a:off x="12751697" y="1147804"/>
              <a:ext cx="289372" cy="314992"/>
              <a:chOff x="7322769" y="-310267"/>
              <a:chExt cx="289372" cy="314992"/>
            </a:xfrm>
          </p:grpSpPr>
          <p:sp>
            <p:nvSpPr>
              <p:cNvPr id="230" name="Rechthoek 229">
                <a:extLst>
                  <a:ext uri="{FF2B5EF4-FFF2-40B4-BE49-F238E27FC236}">
                    <a16:creationId xmlns:a16="http://schemas.microsoft.com/office/drawing/2014/main" id="{B5937057-0864-40FB-A1E2-F2113A8D12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231" name="Rechthoek 230">
                <a:extLst>
                  <a:ext uri="{FF2B5EF4-FFF2-40B4-BE49-F238E27FC236}">
                    <a16:creationId xmlns:a16="http://schemas.microsoft.com/office/drawing/2014/main" id="{16E007DE-2903-4A53-8D60-93D05248F21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232" name="Rechthoek 231">
                <a:extLst>
                  <a:ext uri="{FF2B5EF4-FFF2-40B4-BE49-F238E27FC236}">
                    <a16:creationId xmlns:a16="http://schemas.microsoft.com/office/drawing/2014/main" id="{9B3157D6-AC86-4597-8411-11F310678DCD}"/>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grpSp>
      <p:grpSp>
        <p:nvGrpSpPr>
          <p:cNvPr id="151" name="INSTRUCTION">
            <a:extLst>
              <a:ext uri="{FF2B5EF4-FFF2-40B4-BE49-F238E27FC236}">
                <a16:creationId xmlns:a16="http://schemas.microsoft.com/office/drawing/2014/main" id="{8501B6FA-9E3F-4ACC-897B-5D3885867622}"/>
              </a:ext>
            </a:extLst>
          </p:cNvPr>
          <p:cNvGrpSpPr/>
          <p:nvPr userDrawn="1"/>
        </p:nvGrpSpPr>
        <p:grpSpPr>
          <a:xfrm>
            <a:off x="-3437547" y="1434"/>
            <a:ext cx="3194765" cy="6470299"/>
            <a:chOff x="-3437547" y="1434"/>
            <a:chExt cx="3194765" cy="6470299"/>
          </a:xfrm>
        </p:grpSpPr>
        <p:cxnSp>
          <p:nvCxnSpPr>
            <p:cNvPr id="152" name="Rechte verbindingslijn 151">
              <a:extLst>
                <a:ext uri="{FF2B5EF4-FFF2-40B4-BE49-F238E27FC236}">
                  <a16:creationId xmlns:a16="http://schemas.microsoft.com/office/drawing/2014/main" id="{792A6AD9-8A8B-4C8B-97BF-CB7B9689E0E0}"/>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53" name="Ovaal 152">
              <a:extLst>
                <a:ext uri="{FF2B5EF4-FFF2-40B4-BE49-F238E27FC236}">
                  <a16:creationId xmlns:a16="http://schemas.microsoft.com/office/drawing/2014/main" id="{1B56B792-D782-4258-AA7A-0D2E1E6A187B}"/>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54" name="Ovaal 153">
              <a:extLst>
                <a:ext uri="{FF2B5EF4-FFF2-40B4-BE49-F238E27FC236}">
                  <a16:creationId xmlns:a16="http://schemas.microsoft.com/office/drawing/2014/main" id="{FC11ECA4-26E6-42EB-8672-0EFB3EEFD855}"/>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55" name="Ovaal 154">
              <a:extLst>
                <a:ext uri="{FF2B5EF4-FFF2-40B4-BE49-F238E27FC236}">
                  <a16:creationId xmlns:a16="http://schemas.microsoft.com/office/drawing/2014/main" id="{193B3E6E-1A8C-4F31-A7C9-33B36482961B}"/>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6" name="Ovaal 155">
              <a:extLst>
                <a:ext uri="{FF2B5EF4-FFF2-40B4-BE49-F238E27FC236}">
                  <a16:creationId xmlns:a16="http://schemas.microsoft.com/office/drawing/2014/main" id="{FEE461E0-A332-402E-9B74-AE08ABC0C84F}"/>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grpSp>
          <p:nvGrpSpPr>
            <p:cNvPr id="157" name="Meer informatie">
              <a:extLst>
                <a:ext uri="{FF2B5EF4-FFF2-40B4-BE49-F238E27FC236}">
                  <a16:creationId xmlns:a16="http://schemas.microsoft.com/office/drawing/2014/main" id="{49B9A5BC-1A24-4326-A5C1-3E7276D14200}"/>
                </a:ext>
              </a:extLst>
            </p:cNvPr>
            <p:cNvGrpSpPr/>
            <p:nvPr userDrawn="1"/>
          </p:nvGrpSpPr>
          <p:grpSpPr>
            <a:xfrm>
              <a:off x="-3421298" y="5676071"/>
              <a:ext cx="3178515" cy="795662"/>
              <a:chOff x="-3741486" y="3387723"/>
              <a:chExt cx="3178515" cy="795662"/>
            </a:xfrm>
          </p:grpSpPr>
          <p:sp>
            <p:nvSpPr>
              <p:cNvPr id="282" name="Freeform 101">
                <a:extLst>
                  <a:ext uri="{FF2B5EF4-FFF2-40B4-BE49-F238E27FC236}">
                    <a16:creationId xmlns:a16="http://schemas.microsoft.com/office/drawing/2014/main" id="{856E7626-5580-402D-B5BB-735E55B0DA1F}"/>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dirty="0"/>
              </a:p>
            </p:txBody>
          </p:sp>
          <p:sp>
            <p:nvSpPr>
              <p:cNvPr id="283" name="Rechthoek 282">
                <a:extLst>
                  <a:ext uri="{FF2B5EF4-FFF2-40B4-BE49-F238E27FC236}">
                    <a16:creationId xmlns:a16="http://schemas.microsoft.com/office/drawing/2014/main" id="{24AD4555-60DD-4A86-BC39-9842FFC6D060}"/>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84" name="Rechte verbindingslijn 283">
                <a:extLst>
                  <a:ext uri="{FF2B5EF4-FFF2-40B4-BE49-F238E27FC236}">
                    <a16:creationId xmlns:a16="http://schemas.microsoft.com/office/drawing/2014/main" id="{BB0A3EC7-4015-401C-8B20-B1B159F05079}"/>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58" name="Rechthoek 157">
              <a:extLst>
                <a:ext uri="{FF2B5EF4-FFF2-40B4-BE49-F238E27FC236}">
                  <a16:creationId xmlns:a16="http://schemas.microsoft.com/office/drawing/2014/main" id="{95AB77E2-387D-4EDF-97BB-197C7F493C05}"/>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Using text levels</a:t>
              </a:r>
            </a:p>
          </p:txBody>
        </p:sp>
        <p:sp>
          <p:nvSpPr>
            <p:cNvPr id="159" name="Ovaal 158">
              <a:extLst>
                <a:ext uri="{FF2B5EF4-FFF2-40B4-BE49-F238E27FC236}">
                  <a16:creationId xmlns:a16="http://schemas.microsoft.com/office/drawing/2014/main" id="{F68ACA0F-9B99-49F9-BEEB-FE699B9E6D3F}"/>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0" name="Rechte verbindingslijn 159">
              <a:extLst>
                <a:ext uri="{FF2B5EF4-FFF2-40B4-BE49-F238E27FC236}">
                  <a16:creationId xmlns:a16="http://schemas.microsoft.com/office/drawing/2014/main" id="{7DB65E77-B7C2-4B52-B6BE-B548EF17CAC7}"/>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1" name="Groep 160">
              <a:extLst>
                <a:ext uri="{FF2B5EF4-FFF2-40B4-BE49-F238E27FC236}">
                  <a16:creationId xmlns:a16="http://schemas.microsoft.com/office/drawing/2014/main" id="{985DEB5D-6089-424D-9BC0-2CCAA4BEE03B}"/>
                </a:ext>
              </a:extLst>
            </p:cNvPr>
            <p:cNvGrpSpPr/>
            <p:nvPr userDrawn="1"/>
          </p:nvGrpSpPr>
          <p:grpSpPr>
            <a:xfrm>
              <a:off x="-3437547" y="349413"/>
              <a:ext cx="2933825" cy="558875"/>
              <a:chOff x="-3419346" y="368233"/>
              <a:chExt cx="3904920" cy="743862"/>
            </a:xfrm>
          </p:grpSpPr>
          <p:sp>
            <p:nvSpPr>
              <p:cNvPr id="173" name="Rechthoek 172">
                <a:extLst>
                  <a:ext uri="{FF2B5EF4-FFF2-40B4-BE49-F238E27FC236}">
                    <a16:creationId xmlns:a16="http://schemas.microsoft.com/office/drawing/2014/main" id="{6D0DCE2D-94EF-4120-AF5C-3656F8CF973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dirty="0">
                    <a:solidFill>
                      <a:srgbClr val="C00000"/>
                    </a:solidFill>
                    <a:latin typeface="Arial" panose="020B0604020202020204" pitchFamily="34" charset="0"/>
                    <a:cs typeface="Arial" panose="020B0604020202020204" pitchFamily="34" charset="0"/>
                  </a:rPr>
                  <a:t>Home</a:t>
                </a:r>
              </a:p>
            </p:txBody>
          </p:sp>
          <p:cxnSp>
            <p:nvCxnSpPr>
              <p:cNvPr id="174" name="Rechte verbindingslijn 173">
                <a:extLst>
                  <a:ext uri="{FF2B5EF4-FFF2-40B4-BE49-F238E27FC236}">
                    <a16:creationId xmlns:a16="http://schemas.microsoft.com/office/drawing/2014/main" id="{2CFC8FCE-0C0B-45B6-B7C0-35F639985426}"/>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B5577701-D6F2-4CC0-AED4-17714DBB2403}"/>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0" name="Rechthoek 179">
                <a:extLst>
                  <a:ext uri="{FF2B5EF4-FFF2-40B4-BE49-F238E27FC236}">
                    <a16:creationId xmlns:a16="http://schemas.microsoft.com/office/drawing/2014/main" id="{F2A626DE-94A8-42FF-82DD-2111DE33A8A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nvGrpSpPr>
              <p:cNvPr id="181" name="Groep 180">
                <a:extLst>
                  <a:ext uri="{FF2B5EF4-FFF2-40B4-BE49-F238E27FC236}">
                    <a16:creationId xmlns:a16="http://schemas.microsoft.com/office/drawing/2014/main" id="{5254D464-51AE-434A-987A-5691B6FD1AA1}"/>
                  </a:ext>
                </a:extLst>
              </p:cNvPr>
              <p:cNvGrpSpPr/>
              <p:nvPr userDrawn="1"/>
            </p:nvGrpSpPr>
            <p:grpSpPr>
              <a:xfrm>
                <a:off x="-3002834" y="720303"/>
                <a:ext cx="182598" cy="143759"/>
                <a:chOff x="-3310843" y="700986"/>
                <a:chExt cx="182598" cy="143759"/>
              </a:xfrm>
            </p:grpSpPr>
            <p:grpSp>
              <p:nvGrpSpPr>
                <p:cNvPr id="273" name="Groep 272">
                  <a:extLst>
                    <a:ext uri="{FF2B5EF4-FFF2-40B4-BE49-F238E27FC236}">
                      <a16:creationId xmlns:a16="http://schemas.microsoft.com/office/drawing/2014/main" id="{0B9493A0-A12B-4798-B302-A892D68A8547}"/>
                    </a:ext>
                  </a:extLst>
                </p:cNvPr>
                <p:cNvGrpSpPr/>
                <p:nvPr userDrawn="1"/>
              </p:nvGrpSpPr>
              <p:grpSpPr>
                <a:xfrm>
                  <a:off x="-3310843" y="700986"/>
                  <a:ext cx="182598" cy="143759"/>
                  <a:chOff x="-3310843" y="700986"/>
                  <a:chExt cx="182598" cy="143759"/>
                </a:xfrm>
              </p:grpSpPr>
              <p:cxnSp>
                <p:nvCxnSpPr>
                  <p:cNvPr id="277" name="Rechte verbindingslijn 276">
                    <a:extLst>
                      <a:ext uri="{FF2B5EF4-FFF2-40B4-BE49-F238E27FC236}">
                        <a16:creationId xmlns:a16="http://schemas.microsoft.com/office/drawing/2014/main" id="{A5128B07-2660-48B7-96BC-DF8FBAD94D4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F594BC6C-07F6-41E3-94DE-BBFF5728342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24A6BC71-B5A3-46C2-AD73-931F59EA1EE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80" name="Rechte verbindingslijn 279">
                    <a:extLst>
                      <a:ext uri="{FF2B5EF4-FFF2-40B4-BE49-F238E27FC236}">
                        <a16:creationId xmlns:a16="http://schemas.microsoft.com/office/drawing/2014/main" id="{4870F236-E975-46B8-BB2C-3DD2DE6E252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81" name="Rechte verbindingslijn 280">
                    <a:extLst>
                      <a:ext uri="{FF2B5EF4-FFF2-40B4-BE49-F238E27FC236}">
                        <a16:creationId xmlns:a16="http://schemas.microsoft.com/office/drawing/2014/main" id="{EE73EACF-A842-4B1D-A80C-E9ED885ED38F}"/>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74" name="Groep 273">
                  <a:extLst>
                    <a:ext uri="{FF2B5EF4-FFF2-40B4-BE49-F238E27FC236}">
                      <a16:creationId xmlns:a16="http://schemas.microsoft.com/office/drawing/2014/main" id="{FFE636DA-0D62-4F4D-9B22-5007729FA891}"/>
                    </a:ext>
                  </a:extLst>
                </p:cNvPr>
                <p:cNvGrpSpPr/>
                <p:nvPr userDrawn="1"/>
              </p:nvGrpSpPr>
              <p:grpSpPr>
                <a:xfrm flipH="1">
                  <a:off x="-3310774" y="735854"/>
                  <a:ext cx="88801" cy="72568"/>
                  <a:chOff x="-2091059" y="1395403"/>
                  <a:chExt cx="157316" cy="128558"/>
                </a:xfrm>
              </p:grpSpPr>
              <p:sp>
                <p:nvSpPr>
                  <p:cNvPr id="275" name="Rechthoek 274">
                    <a:extLst>
                      <a:ext uri="{FF2B5EF4-FFF2-40B4-BE49-F238E27FC236}">
                        <a16:creationId xmlns:a16="http://schemas.microsoft.com/office/drawing/2014/main" id="{C397BC1D-2DE1-4A12-94A0-AFC715100DA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76" name="Pijl: punthaak 275">
                    <a:extLst>
                      <a:ext uri="{FF2B5EF4-FFF2-40B4-BE49-F238E27FC236}">
                        <a16:creationId xmlns:a16="http://schemas.microsoft.com/office/drawing/2014/main" id="{1D4955C4-6A99-4762-BD1C-5A296E750BF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nvGrpSpPr>
              <p:cNvPr id="182" name="Groep 181">
                <a:extLst>
                  <a:ext uri="{FF2B5EF4-FFF2-40B4-BE49-F238E27FC236}">
                    <a16:creationId xmlns:a16="http://schemas.microsoft.com/office/drawing/2014/main" id="{AF5C34C8-AE7C-4FD2-83DF-6060064BBCE2}"/>
                  </a:ext>
                </a:extLst>
              </p:cNvPr>
              <p:cNvGrpSpPr/>
              <p:nvPr userDrawn="1"/>
            </p:nvGrpSpPr>
            <p:grpSpPr>
              <a:xfrm>
                <a:off x="-3326107" y="720303"/>
                <a:ext cx="182598" cy="143759"/>
                <a:chOff x="-3634116" y="700986"/>
                <a:chExt cx="182598" cy="143759"/>
              </a:xfrm>
            </p:grpSpPr>
            <p:grpSp>
              <p:nvGrpSpPr>
                <p:cNvPr id="264" name="Groep 263">
                  <a:extLst>
                    <a:ext uri="{FF2B5EF4-FFF2-40B4-BE49-F238E27FC236}">
                      <a16:creationId xmlns:a16="http://schemas.microsoft.com/office/drawing/2014/main" id="{4C191190-5AC5-4BF9-A629-2CBFAE821AEF}"/>
                    </a:ext>
                  </a:extLst>
                </p:cNvPr>
                <p:cNvGrpSpPr/>
                <p:nvPr userDrawn="1"/>
              </p:nvGrpSpPr>
              <p:grpSpPr>
                <a:xfrm>
                  <a:off x="-3634116" y="700986"/>
                  <a:ext cx="182598" cy="143759"/>
                  <a:chOff x="-3634116" y="700986"/>
                  <a:chExt cx="182598" cy="143759"/>
                </a:xfrm>
              </p:grpSpPr>
              <p:cxnSp>
                <p:nvCxnSpPr>
                  <p:cNvPr id="268" name="Rechte verbindingslijn 267">
                    <a:extLst>
                      <a:ext uri="{FF2B5EF4-FFF2-40B4-BE49-F238E27FC236}">
                        <a16:creationId xmlns:a16="http://schemas.microsoft.com/office/drawing/2014/main" id="{E36ABF2D-6EEA-40F4-AA3A-EAA7489ACC9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9" name="Rechte verbindingslijn 268">
                    <a:extLst>
                      <a:ext uri="{FF2B5EF4-FFF2-40B4-BE49-F238E27FC236}">
                        <a16:creationId xmlns:a16="http://schemas.microsoft.com/office/drawing/2014/main" id="{4E259324-ABCA-4887-AD10-B0DE577A9EB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70" name="Rechte verbindingslijn 269">
                    <a:extLst>
                      <a:ext uri="{FF2B5EF4-FFF2-40B4-BE49-F238E27FC236}">
                        <a16:creationId xmlns:a16="http://schemas.microsoft.com/office/drawing/2014/main" id="{B40B3CB4-8718-4E1E-A00E-38D5FAE5550F}"/>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71" name="Rechte verbindingslijn 270">
                    <a:extLst>
                      <a:ext uri="{FF2B5EF4-FFF2-40B4-BE49-F238E27FC236}">
                        <a16:creationId xmlns:a16="http://schemas.microsoft.com/office/drawing/2014/main" id="{8DD44A63-F467-44EC-AF23-979C580FDB15}"/>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72" name="Rechte verbindingslijn 271">
                    <a:extLst>
                      <a:ext uri="{FF2B5EF4-FFF2-40B4-BE49-F238E27FC236}">
                        <a16:creationId xmlns:a16="http://schemas.microsoft.com/office/drawing/2014/main" id="{8E008343-7747-4CE9-A30D-2DBB48C6136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65" name="Groep 264">
                  <a:extLst>
                    <a:ext uri="{FF2B5EF4-FFF2-40B4-BE49-F238E27FC236}">
                      <a16:creationId xmlns:a16="http://schemas.microsoft.com/office/drawing/2014/main" id="{38D73787-CB7B-458E-A62A-F0D2F974B9FA}"/>
                    </a:ext>
                  </a:extLst>
                </p:cNvPr>
                <p:cNvGrpSpPr/>
                <p:nvPr userDrawn="1"/>
              </p:nvGrpSpPr>
              <p:grpSpPr>
                <a:xfrm>
                  <a:off x="-3634047" y="735854"/>
                  <a:ext cx="88801" cy="72568"/>
                  <a:chOff x="-2091059" y="1395403"/>
                  <a:chExt cx="157316" cy="128558"/>
                </a:xfrm>
              </p:grpSpPr>
              <p:sp>
                <p:nvSpPr>
                  <p:cNvPr id="266" name="Rechthoek 265">
                    <a:extLst>
                      <a:ext uri="{FF2B5EF4-FFF2-40B4-BE49-F238E27FC236}">
                        <a16:creationId xmlns:a16="http://schemas.microsoft.com/office/drawing/2014/main" id="{5F555097-91E9-4EEF-8C8D-CBBA71D7031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67" name="Pijl: punthaak 266">
                    <a:extLst>
                      <a:ext uri="{FF2B5EF4-FFF2-40B4-BE49-F238E27FC236}">
                        <a16:creationId xmlns:a16="http://schemas.microsoft.com/office/drawing/2014/main" id="{A0029AF7-3292-433A-A020-10DD5BC877C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cxnSp>
            <p:nvCxnSpPr>
              <p:cNvPr id="236" name="Rechte verbindingslijn 235">
                <a:extLst>
                  <a:ext uri="{FF2B5EF4-FFF2-40B4-BE49-F238E27FC236}">
                    <a16:creationId xmlns:a16="http://schemas.microsoft.com/office/drawing/2014/main" id="{E88AB0B6-0D4F-4628-B2FA-CF65A6494D2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37" name="Rechte verbindingslijn 236">
                <a:extLst>
                  <a:ext uri="{FF2B5EF4-FFF2-40B4-BE49-F238E27FC236}">
                    <a16:creationId xmlns:a16="http://schemas.microsoft.com/office/drawing/2014/main" id="{3F767BA3-D821-4D47-B8CD-57A792B434D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38" name="Groep 237">
                <a:extLst>
                  <a:ext uri="{FF2B5EF4-FFF2-40B4-BE49-F238E27FC236}">
                    <a16:creationId xmlns:a16="http://schemas.microsoft.com/office/drawing/2014/main" id="{C2897E6E-B533-4843-821B-FA19EFD6B32E}"/>
                  </a:ext>
                </a:extLst>
              </p:cNvPr>
              <p:cNvGrpSpPr/>
              <p:nvPr userDrawn="1"/>
            </p:nvGrpSpPr>
            <p:grpSpPr>
              <a:xfrm>
                <a:off x="-2425037" y="370226"/>
                <a:ext cx="357690" cy="330595"/>
                <a:chOff x="-2721817" y="347336"/>
                <a:chExt cx="432805" cy="400021"/>
              </a:xfrm>
            </p:grpSpPr>
            <p:sp>
              <p:nvSpPr>
                <p:cNvPr id="253" name="Rechthoek 252">
                  <a:extLst>
                    <a:ext uri="{FF2B5EF4-FFF2-40B4-BE49-F238E27FC236}">
                      <a16:creationId xmlns:a16="http://schemas.microsoft.com/office/drawing/2014/main" id="{5A2C5320-CED1-497D-BC80-114D1419C25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FF0000"/>
                    </a:solidFill>
                    <a:latin typeface="Arial" panose="020B0604020202020204" pitchFamily="34" charset="0"/>
                    <a:cs typeface="Arial" panose="020B0604020202020204" pitchFamily="34" charset="0"/>
                  </a:endParaRPr>
                </a:p>
              </p:txBody>
            </p:sp>
            <p:grpSp>
              <p:nvGrpSpPr>
                <p:cNvPr id="254" name="Groep 253">
                  <a:extLst>
                    <a:ext uri="{FF2B5EF4-FFF2-40B4-BE49-F238E27FC236}">
                      <a16:creationId xmlns:a16="http://schemas.microsoft.com/office/drawing/2014/main" id="{FCBB7891-0C3C-4EAE-964A-B5351A97F95D}"/>
                    </a:ext>
                  </a:extLst>
                </p:cNvPr>
                <p:cNvGrpSpPr/>
                <p:nvPr userDrawn="1"/>
              </p:nvGrpSpPr>
              <p:grpSpPr>
                <a:xfrm>
                  <a:off x="-2652453" y="431583"/>
                  <a:ext cx="294076" cy="231526"/>
                  <a:chOff x="-3634116" y="700986"/>
                  <a:chExt cx="182598" cy="143759"/>
                </a:xfrm>
              </p:grpSpPr>
              <p:grpSp>
                <p:nvGrpSpPr>
                  <p:cNvPr id="255" name="Groep 254">
                    <a:extLst>
                      <a:ext uri="{FF2B5EF4-FFF2-40B4-BE49-F238E27FC236}">
                        <a16:creationId xmlns:a16="http://schemas.microsoft.com/office/drawing/2014/main" id="{7B57FAE3-A708-409C-8975-E28D3E9EC2EE}"/>
                      </a:ext>
                    </a:extLst>
                  </p:cNvPr>
                  <p:cNvGrpSpPr/>
                  <p:nvPr userDrawn="1"/>
                </p:nvGrpSpPr>
                <p:grpSpPr>
                  <a:xfrm>
                    <a:off x="-3634116" y="700986"/>
                    <a:ext cx="182598" cy="143759"/>
                    <a:chOff x="-3634116" y="700986"/>
                    <a:chExt cx="182598" cy="143759"/>
                  </a:xfrm>
                </p:grpSpPr>
                <p:cxnSp>
                  <p:nvCxnSpPr>
                    <p:cNvPr id="259" name="Rechte verbindingslijn 258">
                      <a:extLst>
                        <a:ext uri="{FF2B5EF4-FFF2-40B4-BE49-F238E27FC236}">
                          <a16:creationId xmlns:a16="http://schemas.microsoft.com/office/drawing/2014/main" id="{DDAF19D6-02CF-4486-A656-955B1212F2E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60" name="Rechte verbindingslijn 259">
                      <a:extLst>
                        <a:ext uri="{FF2B5EF4-FFF2-40B4-BE49-F238E27FC236}">
                          <a16:creationId xmlns:a16="http://schemas.microsoft.com/office/drawing/2014/main" id="{0F9353BE-0AF1-4C4D-A928-3201F6EA2812}"/>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61" name="Rechte verbindingslijn 260">
                      <a:extLst>
                        <a:ext uri="{FF2B5EF4-FFF2-40B4-BE49-F238E27FC236}">
                          <a16:creationId xmlns:a16="http://schemas.microsoft.com/office/drawing/2014/main" id="{5AE80054-E4E9-4636-B48F-6067F1AFACC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62" name="Rechte verbindingslijn 261">
                      <a:extLst>
                        <a:ext uri="{FF2B5EF4-FFF2-40B4-BE49-F238E27FC236}">
                          <a16:creationId xmlns:a16="http://schemas.microsoft.com/office/drawing/2014/main" id="{A2929B72-19D4-4A39-A759-81533DDCB2E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63" name="Rechte verbindingslijn 262">
                      <a:extLst>
                        <a:ext uri="{FF2B5EF4-FFF2-40B4-BE49-F238E27FC236}">
                          <a16:creationId xmlns:a16="http://schemas.microsoft.com/office/drawing/2014/main" id="{C02A6A58-FA67-4D79-9DCB-AD69C224D5A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56" name="Groep 255">
                    <a:extLst>
                      <a:ext uri="{FF2B5EF4-FFF2-40B4-BE49-F238E27FC236}">
                        <a16:creationId xmlns:a16="http://schemas.microsoft.com/office/drawing/2014/main" id="{1D25126B-625B-4588-AE40-8E1F9EDDE788}"/>
                      </a:ext>
                    </a:extLst>
                  </p:cNvPr>
                  <p:cNvGrpSpPr/>
                  <p:nvPr userDrawn="1"/>
                </p:nvGrpSpPr>
                <p:grpSpPr>
                  <a:xfrm>
                    <a:off x="-3634047" y="735854"/>
                    <a:ext cx="88801" cy="72568"/>
                    <a:chOff x="-2091059" y="1395403"/>
                    <a:chExt cx="157316" cy="128558"/>
                  </a:xfrm>
                </p:grpSpPr>
                <p:sp>
                  <p:nvSpPr>
                    <p:cNvPr id="257" name="Rechthoek 256">
                      <a:extLst>
                        <a:ext uri="{FF2B5EF4-FFF2-40B4-BE49-F238E27FC236}">
                          <a16:creationId xmlns:a16="http://schemas.microsoft.com/office/drawing/2014/main" id="{7C0A6069-9DA6-41FE-9DE1-A448C97F993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58" name="Pijl: punthaak 257">
                      <a:extLst>
                        <a:ext uri="{FF2B5EF4-FFF2-40B4-BE49-F238E27FC236}">
                          <a16:creationId xmlns:a16="http://schemas.microsoft.com/office/drawing/2014/main" id="{7A20FCE3-F7C7-4AD8-82A3-635BC574243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grpSp>
            <p:nvGrpSpPr>
              <p:cNvPr id="239" name="Groep 238">
                <a:extLst>
                  <a:ext uri="{FF2B5EF4-FFF2-40B4-BE49-F238E27FC236}">
                    <a16:creationId xmlns:a16="http://schemas.microsoft.com/office/drawing/2014/main" id="{C7418085-126A-4BDA-B601-3E9063F5C4C6}"/>
                  </a:ext>
                </a:extLst>
              </p:cNvPr>
              <p:cNvGrpSpPr/>
              <p:nvPr userDrawn="1"/>
            </p:nvGrpSpPr>
            <p:grpSpPr>
              <a:xfrm>
                <a:off x="-2425037" y="781500"/>
                <a:ext cx="357690" cy="330595"/>
                <a:chOff x="-2721817" y="782525"/>
                <a:chExt cx="432805" cy="400021"/>
              </a:xfrm>
            </p:grpSpPr>
            <p:sp>
              <p:nvSpPr>
                <p:cNvPr id="242" name="Rechthoek 241">
                  <a:extLst>
                    <a:ext uri="{FF2B5EF4-FFF2-40B4-BE49-F238E27FC236}">
                      <a16:creationId xmlns:a16="http://schemas.microsoft.com/office/drawing/2014/main" id="{80DD672E-D080-449B-A70E-1DF5857A679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FF0000"/>
                    </a:solidFill>
                    <a:latin typeface="Arial" panose="020B0604020202020204" pitchFamily="34" charset="0"/>
                    <a:cs typeface="Arial" panose="020B0604020202020204" pitchFamily="34" charset="0"/>
                  </a:endParaRPr>
                </a:p>
              </p:txBody>
            </p:sp>
            <p:grpSp>
              <p:nvGrpSpPr>
                <p:cNvPr id="243" name="Groep 242">
                  <a:extLst>
                    <a:ext uri="{FF2B5EF4-FFF2-40B4-BE49-F238E27FC236}">
                      <a16:creationId xmlns:a16="http://schemas.microsoft.com/office/drawing/2014/main" id="{B486F30A-1B6C-4090-8E97-2CDB6E286C7A}"/>
                    </a:ext>
                  </a:extLst>
                </p:cNvPr>
                <p:cNvGrpSpPr/>
                <p:nvPr userDrawn="1"/>
              </p:nvGrpSpPr>
              <p:grpSpPr>
                <a:xfrm>
                  <a:off x="-2652453" y="866772"/>
                  <a:ext cx="294076" cy="231526"/>
                  <a:chOff x="-3310843" y="700986"/>
                  <a:chExt cx="182598" cy="143759"/>
                </a:xfrm>
              </p:grpSpPr>
              <p:grpSp>
                <p:nvGrpSpPr>
                  <p:cNvPr id="244" name="Groep 243">
                    <a:extLst>
                      <a:ext uri="{FF2B5EF4-FFF2-40B4-BE49-F238E27FC236}">
                        <a16:creationId xmlns:a16="http://schemas.microsoft.com/office/drawing/2014/main" id="{5D62DC6B-6C52-49AB-8B39-04F011C30F63}"/>
                      </a:ext>
                    </a:extLst>
                  </p:cNvPr>
                  <p:cNvGrpSpPr/>
                  <p:nvPr userDrawn="1"/>
                </p:nvGrpSpPr>
                <p:grpSpPr>
                  <a:xfrm>
                    <a:off x="-3310843" y="700986"/>
                    <a:ext cx="182598" cy="143759"/>
                    <a:chOff x="-3310843" y="700986"/>
                    <a:chExt cx="182598" cy="143759"/>
                  </a:xfrm>
                </p:grpSpPr>
                <p:cxnSp>
                  <p:nvCxnSpPr>
                    <p:cNvPr id="248" name="Rechte verbindingslijn 247">
                      <a:extLst>
                        <a:ext uri="{FF2B5EF4-FFF2-40B4-BE49-F238E27FC236}">
                          <a16:creationId xmlns:a16="http://schemas.microsoft.com/office/drawing/2014/main" id="{28B1AB14-7C7D-46C8-A087-DEF348E2D02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77A1BB02-9B40-4AF5-BC07-B9AFBC5983F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EAFBC372-0799-4D63-B106-B202805BC63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51" name="Rechte verbindingslijn 250">
                      <a:extLst>
                        <a:ext uri="{FF2B5EF4-FFF2-40B4-BE49-F238E27FC236}">
                          <a16:creationId xmlns:a16="http://schemas.microsoft.com/office/drawing/2014/main" id="{07F5E553-5995-4AFA-A445-861A7A745B5A}"/>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52" name="Rechte verbindingslijn 251">
                      <a:extLst>
                        <a:ext uri="{FF2B5EF4-FFF2-40B4-BE49-F238E27FC236}">
                          <a16:creationId xmlns:a16="http://schemas.microsoft.com/office/drawing/2014/main" id="{AB08734F-256C-4209-B4B3-26982E1BCB05}"/>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45" name="Groep 244">
                    <a:extLst>
                      <a:ext uri="{FF2B5EF4-FFF2-40B4-BE49-F238E27FC236}">
                        <a16:creationId xmlns:a16="http://schemas.microsoft.com/office/drawing/2014/main" id="{C162D93D-47B5-40E3-98AA-279774528AE5}"/>
                      </a:ext>
                    </a:extLst>
                  </p:cNvPr>
                  <p:cNvGrpSpPr/>
                  <p:nvPr userDrawn="1"/>
                </p:nvGrpSpPr>
                <p:grpSpPr>
                  <a:xfrm flipH="1">
                    <a:off x="-3310774" y="735854"/>
                    <a:ext cx="88801" cy="72568"/>
                    <a:chOff x="-2091059" y="1395403"/>
                    <a:chExt cx="157316" cy="128558"/>
                  </a:xfrm>
                </p:grpSpPr>
                <p:sp>
                  <p:nvSpPr>
                    <p:cNvPr id="246" name="Rechthoek 245">
                      <a:extLst>
                        <a:ext uri="{FF2B5EF4-FFF2-40B4-BE49-F238E27FC236}">
                          <a16:creationId xmlns:a16="http://schemas.microsoft.com/office/drawing/2014/main" id="{5B9742C5-E321-4366-B303-EF71902554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sp>
                  <p:nvSpPr>
                    <p:cNvPr id="247" name="Pijl: punthaak 246">
                      <a:extLst>
                        <a:ext uri="{FF2B5EF4-FFF2-40B4-BE49-F238E27FC236}">
                          <a16:creationId xmlns:a16="http://schemas.microsoft.com/office/drawing/2014/main" id="{16E10514-ECFE-400D-9D42-1739B8D236E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chemeClr val="tx1"/>
                        </a:solidFill>
                      </a:endParaRPr>
                    </a:p>
                  </p:txBody>
                </p:sp>
              </p:grpSp>
            </p:grpSp>
          </p:grpSp>
          <p:sp>
            <p:nvSpPr>
              <p:cNvPr id="240" name="Rechthoek 239">
                <a:extLst>
                  <a:ext uri="{FF2B5EF4-FFF2-40B4-BE49-F238E27FC236}">
                    <a16:creationId xmlns:a16="http://schemas.microsoft.com/office/drawing/2014/main" id="{EC96D57E-C597-43CC-BDAA-31D558D223C2}"/>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Text level up</a:t>
                </a:r>
              </a:p>
            </p:txBody>
          </p:sp>
          <p:sp>
            <p:nvSpPr>
              <p:cNvPr id="241" name="Rechthoek 240">
                <a:extLst>
                  <a:ext uri="{FF2B5EF4-FFF2-40B4-BE49-F238E27FC236}">
                    <a16:creationId xmlns:a16="http://schemas.microsoft.com/office/drawing/2014/main" id="{8A7B57C1-5FA9-4609-973C-92411C2E2906}"/>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Text level down</a:t>
                </a:r>
              </a:p>
            </p:txBody>
          </p:sp>
        </p:grpSp>
        <p:cxnSp>
          <p:nvCxnSpPr>
            <p:cNvPr id="162" name="Rechte verbindingslijn 161">
              <a:extLst>
                <a:ext uri="{FF2B5EF4-FFF2-40B4-BE49-F238E27FC236}">
                  <a16:creationId xmlns:a16="http://schemas.microsoft.com/office/drawing/2014/main" id="{83A97F81-F1A8-40B7-96F8-554056B5EFD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67" name="Ovaal 166">
              <a:extLst>
                <a:ext uri="{FF2B5EF4-FFF2-40B4-BE49-F238E27FC236}">
                  <a16:creationId xmlns:a16="http://schemas.microsoft.com/office/drawing/2014/main" id="{3C0DC35C-DAD0-4C81-B755-6C0072699601}"/>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8" name="Ovaal 167">
              <a:extLst>
                <a:ext uri="{FF2B5EF4-FFF2-40B4-BE49-F238E27FC236}">
                  <a16:creationId xmlns:a16="http://schemas.microsoft.com/office/drawing/2014/main" id="{924DD252-DCB7-405B-AD03-17E2356D7E76}"/>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9" name="Ovaal 168">
              <a:extLst>
                <a:ext uri="{FF2B5EF4-FFF2-40B4-BE49-F238E27FC236}">
                  <a16:creationId xmlns:a16="http://schemas.microsoft.com/office/drawing/2014/main" id="{F85965D8-53AB-4723-A1E3-B756C0A0E410}"/>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170" name="Ovaal 169">
              <a:extLst>
                <a:ext uri="{FF2B5EF4-FFF2-40B4-BE49-F238E27FC236}">
                  <a16:creationId xmlns:a16="http://schemas.microsoft.com/office/drawing/2014/main" id="{25131E13-5454-4ECC-8A26-55251C3D502D}"/>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171" name="Rechthoek 170">
              <a:extLst>
                <a:ext uri="{FF2B5EF4-FFF2-40B4-BE49-F238E27FC236}">
                  <a16:creationId xmlns:a16="http://schemas.microsoft.com/office/drawing/2014/main" id="{1AFBC866-65E8-4E21-BCE6-CEAF3CD02424}"/>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Choose from:</a:t>
              </a:r>
            </a:p>
          </p:txBody>
        </p:sp>
        <p:sp>
          <p:nvSpPr>
            <p:cNvPr id="172" name="Rechthoek 171">
              <a:extLst>
                <a:ext uri="{FF2B5EF4-FFF2-40B4-BE49-F238E27FC236}">
                  <a16:creationId xmlns:a16="http://schemas.microsoft.com/office/drawing/2014/main" id="{00077372-9B1F-454C-97AA-3F67DA573F88}"/>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dirty="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dirty="0">
                  <a:solidFill>
                    <a:schemeClr val="tx1"/>
                  </a:solidFill>
                  <a:latin typeface="+mn-lt"/>
                  <a:ea typeface="+mn-ea"/>
                  <a:cs typeface="+mn-cs"/>
                </a:rPr>
                <a:t># </a:t>
              </a:r>
              <a:r>
                <a:rPr lang="en-GB" sz="1400" i="0" kern="1200" noProof="0" dirty="0" err="1">
                  <a:solidFill>
                    <a:schemeClr val="tx1"/>
                  </a:solidFill>
                  <a:latin typeface="+mn-lt"/>
                  <a:ea typeface="+mn-ea"/>
                  <a:cs typeface="+mn-cs"/>
                </a:rPr>
                <a:t>Abc</a:t>
              </a:r>
              <a:endParaRPr lang="en-GB" sz="1400" i="0" kern="1200" noProof="0" dirty="0">
                <a:solidFill>
                  <a:schemeClr val="tx1"/>
                </a:solidFill>
                <a:latin typeface="+mn-lt"/>
                <a:ea typeface="+mn-ea"/>
                <a:cs typeface="+mn-cs"/>
              </a:endParaRP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dirty="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dirty="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dirty="0" err="1">
                  <a:solidFill>
                    <a:schemeClr val="tx2"/>
                  </a:solidFill>
                  <a:latin typeface="+mj-lt"/>
                  <a:ea typeface="+mn-ea"/>
                  <a:cs typeface="+mn-cs"/>
                </a:rPr>
                <a:t>Subheader</a:t>
              </a:r>
              <a:r>
                <a:rPr lang="en-GB" sz="1800" b="1" i="0" kern="1200" cap="all" baseline="0" noProof="0" dirty="0">
                  <a:solidFill>
                    <a:schemeClr val="tx2"/>
                  </a:solidFill>
                  <a:latin typeface="+mj-lt"/>
                  <a:ea typeface="+mn-ea"/>
                  <a:cs typeface="+mn-cs"/>
                </a:rPr>
                <a:t>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dirty="0">
                  <a:solidFill>
                    <a:schemeClr val="tx1"/>
                  </a:solidFill>
                  <a:latin typeface="+mj-lt"/>
                  <a:ea typeface="+mn-ea"/>
                  <a:cs typeface="+mn-cs"/>
                </a:rPr>
                <a:t>Subtitle in text</a:t>
              </a:r>
            </a:p>
          </p:txBody>
        </p:sp>
      </p:grpSp>
      <p:sp>
        <p:nvSpPr>
          <p:cNvPr id="146" name="Tijdelijke aanduiding voor tekst 20">
            <a:extLst>
              <a:ext uri="{FF2B5EF4-FFF2-40B4-BE49-F238E27FC236}">
                <a16:creationId xmlns:a16="http://schemas.microsoft.com/office/drawing/2014/main" id="{C046F848-CAAD-4A78-8713-BA2608E41E0F}"/>
              </a:ext>
            </a:extLst>
          </p:cNvPr>
          <p:cNvSpPr>
            <a:spLocks noGrp="1"/>
          </p:cNvSpPr>
          <p:nvPr>
            <p:ph type="body" sz="quarter" idx="20" hasCustomPrompt="1"/>
          </p:nvPr>
        </p:nvSpPr>
        <p:spPr>
          <a:xfrm>
            <a:off x="354638" y="308237"/>
            <a:ext cx="989033" cy="264467"/>
          </a:xfrm>
          <a:prstGeom prst="rect">
            <a:avLst/>
          </a:prstGeom>
          <a:blipFill>
            <a:blip r:embed="rId3"/>
            <a:srcRect/>
            <a:stretch>
              <a:fillRect l="-60" r="-60"/>
            </a:stretch>
          </a:blipFill>
        </p:spPr>
        <p:txBody>
          <a:bodyPr wrap="square">
            <a:noAutofit/>
          </a:bodyPr>
          <a:lstStyle>
            <a:lvl1pPr marL="0" indent="0">
              <a:buNone/>
              <a:defRPr sz="123">
                <a:solidFill>
                  <a:schemeClr val="bg1"/>
                </a:solidFill>
              </a:defRPr>
            </a:lvl1pPr>
          </a:lstStyle>
          <a:p>
            <a:pPr lvl="0"/>
            <a:r>
              <a:rPr lang="en-GB" noProof="0" dirty="0"/>
              <a:t> </a:t>
            </a:r>
          </a:p>
        </p:txBody>
      </p:sp>
      <p:sp>
        <p:nvSpPr>
          <p:cNvPr id="147" name="Vrije vorm: vorm 146">
            <a:extLst>
              <a:ext uri="{FF2B5EF4-FFF2-40B4-BE49-F238E27FC236}">
                <a16:creationId xmlns:a16="http://schemas.microsoft.com/office/drawing/2014/main" id="{359A0F60-0F34-4367-91CD-3412D458499B}"/>
              </a:ext>
            </a:extLst>
          </p:cNvPr>
          <p:cNvSpPr>
            <a:spLocks/>
          </p:cNvSpPr>
          <p:nvPr userDrawn="1"/>
        </p:nvSpPr>
        <p:spPr>
          <a:xfrm>
            <a:off x="10399665" y="-56272"/>
            <a:ext cx="463216" cy="330815"/>
          </a:xfrm>
          <a:custGeom>
            <a:avLst/>
            <a:gdLst>
              <a:gd name="connsiteX0" fmla="*/ 0 w 463216"/>
              <a:gd name="connsiteY0" fmla="*/ 0 h 330815"/>
              <a:gd name="connsiteX1" fmla="*/ 463216 w 463216"/>
              <a:gd name="connsiteY1" fmla="*/ 0 h 330815"/>
              <a:gd name="connsiteX2" fmla="*/ 319772 w 463216"/>
              <a:gd name="connsiteY2" fmla="*/ 330815 h 330815"/>
              <a:gd name="connsiteX3" fmla="*/ 143444 w 463216"/>
              <a:gd name="connsiteY3" fmla="*/ 330815 h 330815"/>
            </a:gdLst>
            <a:ahLst/>
            <a:cxnLst>
              <a:cxn ang="0">
                <a:pos x="connsiteX0" y="connsiteY0"/>
              </a:cxn>
              <a:cxn ang="0">
                <a:pos x="connsiteX1" y="connsiteY1"/>
              </a:cxn>
              <a:cxn ang="0">
                <a:pos x="connsiteX2" y="connsiteY2"/>
              </a:cxn>
              <a:cxn ang="0">
                <a:pos x="connsiteX3" y="connsiteY3"/>
              </a:cxn>
            </a:cxnLst>
            <a:rect l="l" t="t" r="r" b="b"/>
            <a:pathLst>
              <a:path w="463216" h="330815">
                <a:moveTo>
                  <a:pt x="0" y="0"/>
                </a:moveTo>
                <a:lnTo>
                  <a:pt x="463216" y="0"/>
                </a:lnTo>
                <a:lnTo>
                  <a:pt x="319772" y="330815"/>
                </a:lnTo>
                <a:lnTo>
                  <a:pt x="143444" y="33081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48" name="Vrije vorm: vorm 147">
            <a:extLst>
              <a:ext uri="{FF2B5EF4-FFF2-40B4-BE49-F238E27FC236}">
                <a16:creationId xmlns:a16="http://schemas.microsoft.com/office/drawing/2014/main" id="{105718E5-3604-4A71-87CE-BBB269C79605}"/>
              </a:ext>
            </a:extLst>
          </p:cNvPr>
          <p:cNvSpPr>
            <a:spLocks/>
          </p:cNvSpPr>
          <p:nvPr userDrawn="1"/>
        </p:nvSpPr>
        <p:spPr>
          <a:xfrm>
            <a:off x="10725753" y="-56271"/>
            <a:ext cx="1116643" cy="999627"/>
          </a:xfrm>
          <a:custGeom>
            <a:avLst/>
            <a:gdLst>
              <a:gd name="connsiteX0" fmla="*/ 0 w 1116643"/>
              <a:gd name="connsiteY0" fmla="*/ 0 h 999627"/>
              <a:gd name="connsiteX1" fmla="*/ 1116643 w 1116643"/>
              <a:gd name="connsiteY1" fmla="*/ 0 h 999627"/>
              <a:gd name="connsiteX2" fmla="*/ 683196 w 1116643"/>
              <a:gd name="connsiteY2" fmla="*/ 999627 h 999627"/>
              <a:gd name="connsiteX3" fmla="*/ 433447 w 1116643"/>
              <a:gd name="connsiteY3" fmla="*/ 999627 h 999627"/>
            </a:gdLst>
            <a:ahLst/>
            <a:cxnLst>
              <a:cxn ang="0">
                <a:pos x="connsiteX0" y="connsiteY0"/>
              </a:cxn>
              <a:cxn ang="0">
                <a:pos x="connsiteX1" y="connsiteY1"/>
              </a:cxn>
              <a:cxn ang="0">
                <a:pos x="connsiteX2" y="connsiteY2"/>
              </a:cxn>
              <a:cxn ang="0">
                <a:pos x="connsiteX3" y="connsiteY3"/>
              </a:cxn>
            </a:cxnLst>
            <a:rect l="l" t="t" r="r" b="b"/>
            <a:pathLst>
              <a:path w="1116643" h="999627">
                <a:moveTo>
                  <a:pt x="0" y="0"/>
                </a:moveTo>
                <a:lnTo>
                  <a:pt x="1116643" y="0"/>
                </a:lnTo>
                <a:lnTo>
                  <a:pt x="683196" y="999627"/>
                </a:lnTo>
                <a:lnTo>
                  <a:pt x="433447" y="999627"/>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49" name="Vrije vorm: vorm 148">
            <a:extLst>
              <a:ext uri="{FF2B5EF4-FFF2-40B4-BE49-F238E27FC236}">
                <a16:creationId xmlns:a16="http://schemas.microsoft.com/office/drawing/2014/main" id="{0F8E07CA-C01A-44A6-81F3-B9AF49750D45}"/>
              </a:ext>
            </a:extLst>
          </p:cNvPr>
          <p:cNvSpPr>
            <a:spLocks/>
          </p:cNvSpPr>
          <p:nvPr userDrawn="1"/>
        </p:nvSpPr>
        <p:spPr>
          <a:xfrm>
            <a:off x="11378749" y="-56273"/>
            <a:ext cx="928390" cy="808250"/>
          </a:xfrm>
          <a:custGeom>
            <a:avLst/>
            <a:gdLst>
              <a:gd name="connsiteX0" fmla="*/ 0 w 928390"/>
              <a:gd name="connsiteY0" fmla="*/ 0 h 808250"/>
              <a:gd name="connsiteX1" fmla="*/ 928390 w 928390"/>
              <a:gd name="connsiteY1" fmla="*/ 0 h 808250"/>
              <a:gd name="connsiteX2" fmla="*/ 577926 w 928390"/>
              <a:gd name="connsiteY2" fmla="*/ 808250 h 808250"/>
              <a:gd name="connsiteX3" fmla="*/ 350464 w 928390"/>
              <a:gd name="connsiteY3" fmla="*/ 808250 h 808250"/>
            </a:gdLst>
            <a:ahLst/>
            <a:cxnLst>
              <a:cxn ang="0">
                <a:pos x="connsiteX0" y="connsiteY0"/>
              </a:cxn>
              <a:cxn ang="0">
                <a:pos x="connsiteX1" y="connsiteY1"/>
              </a:cxn>
              <a:cxn ang="0">
                <a:pos x="connsiteX2" y="connsiteY2"/>
              </a:cxn>
              <a:cxn ang="0">
                <a:pos x="connsiteX3" y="connsiteY3"/>
              </a:cxn>
            </a:cxnLst>
            <a:rect l="l" t="t" r="r" b="b"/>
            <a:pathLst>
              <a:path w="928390" h="808250">
                <a:moveTo>
                  <a:pt x="0" y="0"/>
                </a:moveTo>
                <a:lnTo>
                  <a:pt x="928390" y="0"/>
                </a:lnTo>
                <a:lnTo>
                  <a:pt x="577926" y="808250"/>
                </a:lnTo>
                <a:lnTo>
                  <a:pt x="350464" y="808250"/>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145" name="Text Placeholder 8">
            <a:extLst>
              <a:ext uri="{FF2B5EF4-FFF2-40B4-BE49-F238E27FC236}">
                <a16:creationId xmlns:a16="http://schemas.microsoft.com/office/drawing/2014/main" id="{75246065-BB81-4D88-956A-BEAC4A8C76A5}"/>
              </a:ext>
            </a:extLst>
          </p:cNvPr>
          <p:cNvSpPr>
            <a:spLocks noGrp="1"/>
          </p:cNvSpPr>
          <p:nvPr>
            <p:ph type="body" sz="quarter" idx="21"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dirty="0"/>
              <a:t>PLACE TITLE HERE</a:t>
            </a:r>
          </a:p>
        </p:txBody>
      </p:sp>
      <p:sp>
        <p:nvSpPr>
          <p:cNvPr id="2" name="Title 1">
            <a:extLst>
              <a:ext uri="{FF2B5EF4-FFF2-40B4-BE49-F238E27FC236}">
                <a16:creationId xmlns:a16="http://schemas.microsoft.com/office/drawing/2014/main" id="{DD5157DE-D6B9-4E6E-9C24-BEEE886A257A}"/>
              </a:ext>
            </a:extLst>
          </p:cNvPr>
          <p:cNvSpPr>
            <a:spLocks noGrp="1"/>
          </p:cNvSpPr>
          <p:nvPr>
            <p:ph type="title" hasCustomPrompt="1"/>
          </p:nvPr>
        </p:nvSpPr>
        <p:spPr/>
        <p:txBody>
          <a:bodyPr/>
          <a:lstStyle>
            <a:lvl1pPr>
              <a:defRPr/>
            </a:lvl1pPr>
          </a:lstStyle>
          <a:p>
            <a:r>
              <a:rPr lang="en-GB" noProof="0" dirty="0"/>
              <a:t>TITLE OF THIS SLIDE</a:t>
            </a:r>
          </a:p>
        </p:txBody>
      </p:sp>
      <p:sp>
        <p:nvSpPr>
          <p:cNvPr id="285" name="Text Placeholder 8">
            <a:extLst>
              <a:ext uri="{FF2B5EF4-FFF2-40B4-BE49-F238E27FC236}">
                <a16:creationId xmlns:a16="http://schemas.microsoft.com/office/drawing/2014/main" id="{A569DF1C-0D69-4750-B040-0413F3BD24D8}"/>
              </a:ext>
            </a:extLst>
          </p:cNvPr>
          <p:cNvSpPr>
            <a:spLocks noGrp="1"/>
          </p:cNvSpPr>
          <p:nvPr>
            <p:ph type="body" sz="quarter" idx="23" hasCustomPrompt="1"/>
          </p:nvPr>
        </p:nvSpPr>
        <p:spPr>
          <a:xfrm>
            <a:off x="348230" y="1548131"/>
            <a:ext cx="11506535" cy="189392"/>
          </a:xfrm>
        </p:spPr>
        <p:txBody>
          <a:bodyPr/>
          <a:lstStyle>
            <a:lvl1pPr marL="0" indent="0">
              <a:spcAft>
                <a:spcPts val="0"/>
              </a:spcAft>
              <a:buNone/>
              <a:defRPr b="1" cap="all" baseline="0">
                <a:solidFill>
                  <a:schemeClr val="accent1"/>
                </a:solidFill>
              </a:defRPr>
            </a:lvl1pPr>
          </a:lstStyle>
          <a:p>
            <a:pPr lvl="0"/>
            <a:r>
              <a:rPr lang="en-GB" noProof="0" dirty="0"/>
              <a:t>Place your subtitle here</a:t>
            </a:r>
          </a:p>
        </p:txBody>
      </p:sp>
    </p:spTree>
    <p:extLst>
      <p:ext uri="{BB962C8B-B14F-4D97-AF65-F5344CB8AC3E}">
        <p14:creationId xmlns:p14="http://schemas.microsoft.com/office/powerpoint/2010/main" val="63617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PAGE NO PICTURES">
    <p:spTree>
      <p:nvGrpSpPr>
        <p:cNvPr id="1" name=""/>
        <p:cNvGrpSpPr/>
        <p:nvPr/>
      </p:nvGrpSpPr>
      <p:grpSpPr>
        <a:xfrm>
          <a:off x="0" y="0"/>
          <a:ext cx="0" cy="0"/>
          <a:chOff x="0" y="0"/>
          <a:chExt cx="0" cy="0"/>
        </a:xfrm>
      </p:grpSpPr>
      <p:sp>
        <p:nvSpPr>
          <p:cNvPr id="6" name="WIT">
            <a:extLst>
              <a:ext uri="{FF2B5EF4-FFF2-40B4-BE49-F238E27FC236}">
                <a16:creationId xmlns:a16="http://schemas.microsoft.com/office/drawing/2014/main" id="{2001956D-BFD8-42DE-9A35-862869BC1947}"/>
              </a:ext>
            </a:extLst>
          </p:cNvPr>
          <p:cNvSpPr/>
          <p:nvPr userDrawn="1"/>
        </p:nvSpPr>
        <p:spPr>
          <a:xfrm>
            <a:off x="-15513" y="-1"/>
            <a:ext cx="12207513" cy="687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grpSp>
        <p:nvGrpSpPr>
          <p:cNvPr id="7" name="LOGO BIG">
            <a:extLst>
              <a:ext uri="{FF2B5EF4-FFF2-40B4-BE49-F238E27FC236}">
                <a16:creationId xmlns:a16="http://schemas.microsoft.com/office/drawing/2014/main" id="{8E063984-6F56-4AE5-A133-99CC17E6C4E4}"/>
              </a:ext>
            </a:extLst>
          </p:cNvPr>
          <p:cNvGrpSpPr/>
          <p:nvPr userDrawn="1"/>
        </p:nvGrpSpPr>
        <p:grpSpPr>
          <a:xfrm>
            <a:off x="3570516" y="2752209"/>
            <a:ext cx="5050971" cy="1353582"/>
            <a:chOff x="3570515" y="2752209"/>
            <a:chExt cx="5050971" cy="1353582"/>
          </a:xfrm>
        </p:grpSpPr>
        <p:pic>
          <p:nvPicPr>
            <p:cNvPr id="86" name="Afbeelding 85">
              <a:extLst>
                <a:ext uri="{FF2B5EF4-FFF2-40B4-BE49-F238E27FC236}">
                  <a16:creationId xmlns:a16="http://schemas.microsoft.com/office/drawing/2014/main" id="{9B7793F6-4222-4C14-B26C-77DAC69931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6207"/>
            <a:stretch/>
          </p:blipFill>
          <p:spPr>
            <a:xfrm>
              <a:off x="3570515" y="2752209"/>
              <a:ext cx="696686" cy="1353582"/>
            </a:xfrm>
            <a:prstGeom prst="rect">
              <a:avLst/>
            </a:prstGeom>
          </p:spPr>
        </p:pic>
        <p:pic>
          <p:nvPicPr>
            <p:cNvPr id="87" name="Afbeelding 86">
              <a:extLst>
                <a:ext uri="{FF2B5EF4-FFF2-40B4-BE49-F238E27FC236}">
                  <a16:creationId xmlns:a16="http://schemas.microsoft.com/office/drawing/2014/main" id="{C6B338D0-2223-491E-9F2C-2A92851417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051" r="63012"/>
            <a:stretch/>
          </p:blipFill>
          <p:spPr>
            <a:xfrm>
              <a:off x="4886325" y="2752209"/>
              <a:ext cx="552450" cy="1353582"/>
            </a:xfrm>
            <a:prstGeom prst="rect">
              <a:avLst/>
            </a:prstGeom>
          </p:spPr>
        </p:pic>
        <p:pic>
          <p:nvPicPr>
            <p:cNvPr id="88" name="Afbeelding 87">
              <a:extLst>
                <a:ext uri="{FF2B5EF4-FFF2-40B4-BE49-F238E27FC236}">
                  <a16:creationId xmlns:a16="http://schemas.microsoft.com/office/drawing/2014/main" id="{AAB692DD-A788-4451-9064-8EF5D4D806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611" r="58863"/>
            <a:stretch/>
          </p:blipFill>
          <p:spPr>
            <a:xfrm>
              <a:off x="5419725" y="2752209"/>
              <a:ext cx="228600" cy="1353582"/>
            </a:xfrm>
            <a:prstGeom prst="rect">
              <a:avLst/>
            </a:prstGeom>
          </p:spPr>
        </p:pic>
        <p:pic>
          <p:nvPicPr>
            <p:cNvPr id="89" name="Afbeelding 88">
              <a:extLst>
                <a:ext uri="{FF2B5EF4-FFF2-40B4-BE49-F238E27FC236}">
                  <a16:creationId xmlns:a16="http://schemas.microsoft.com/office/drawing/2014/main" id="{32C9A3D3-DA5A-4451-BCA7-472F166A12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60" r="44154"/>
            <a:stretch/>
          </p:blipFill>
          <p:spPr>
            <a:xfrm>
              <a:off x="5629274" y="2752209"/>
              <a:ext cx="762001" cy="1353582"/>
            </a:xfrm>
            <a:prstGeom prst="rect">
              <a:avLst/>
            </a:prstGeom>
          </p:spPr>
        </p:pic>
        <p:pic>
          <p:nvPicPr>
            <p:cNvPr id="90" name="Afbeelding 89">
              <a:extLst>
                <a:ext uri="{FF2B5EF4-FFF2-40B4-BE49-F238E27FC236}">
                  <a16:creationId xmlns:a16="http://schemas.microsoft.com/office/drawing/2014/main" id="{99426617-C115-416B-9DC7-CCC59EEDE1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57" r="31708"/>
            <a:stretch/>
          </p:blipFill>
          <p:spPr>
            <a:xfrm>
              <a:off x="6381750" y="2752209"/>
              <a:ext cx="638175" cy="1353582"/>
            </a:xfrm>
            <a:prstGeom prst="rect">
              <a:avLst/>
            </a:prstGeom>
          </p:spPr>
        </p:pic>
        <p:pic>
          <p:nvPicPr>
            <p:cNvPr id="91" name="Afbeelding 90">
              <a:extLst>
                <a:ext uri="{FF2B5EF4-FFF2-40B4-BE49-F238E27FC236}">
                  <a16:creationId xmlns:a16="http://schemas.microsoft.com/office/drawing/2014/main" id="{8E180786-9E28-44E0-8AF2-FC7B39FD53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58" r="21336"/>
            <a:stretch/>
          </p:blipFill>
          <p:spPr>
            <a:xfrm>
              <a:off x="7048500" y="2752209"/>
              <a:ext cx="495300" cy="1353582"/>
            </a:xfrm>
            <a:prstGeom prst="rect">
              <a:avLst/>
            </a:prstGeom>
          </p:spPr>
        </p:pic>
        <p:pic>
          <p:nvPicPr>
            <p:cNvPr id="92" name="Afbeelding 91">
              <a:extLst>
                <a:ext uri="{FF2B5EF4-FFF2-40B4-BE49-F238E27FC236}">
                  <a16:creationId xmlns:a16="http://schemas.microsoft.com/office/drawing/2014/main" id="{0E446A6F-AF95-4AEB-9232-227F5FA451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664"/>
            <a:stretch/>
          </p:blipFill>
          <p:spPr>
            <a:xfrm>
              <a:off x="7543800" y="2752209"/>
              <a:ext cx="1077686" cy="1353582"/>
            </a:xfrm>
            <a:prstGeom prst="rect">
              <a:avLst/>
            </a:prstGeom>
          </p:spPr>
        </p:pic>
        <p:pic>
          <p:nvPicPr>
            <p:cNvPr id="93" name="Afbeelding 92">
              <a:extLst>
                <a:ext uri="{FF2B5EF4-FFF2-40B4-BE49-F238E27FC236}">
                  <a16:creationId xmlns:a16="http://schemas.microsoft.com/office/drawing/2014/main" id="{9936E729-C6AE-4D66-845A-167B7F1281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28" r="74137"/>
            <a:stretch/>
          </p:blipFill>
          <p:spPr>
            <a:xfrm>
              <a:off x="4238625" y="2752209"/>
              <a:ext cx="638176" cy="1353582"/>
            </a:xfrm>
            <a:prstGeom prst="rect">
              <a:avLst/>
            </a:prstGeom>
          </p:spPr>
        </p:pic>
      </p:grpSp>
      <p:sp>
        <p:nvSpPr>
          <p:cNvPr id="115" name="COVER">
            <a:extLst>
              <a:ext uri="{FF2B5EF4-FFF2-40B4-BE49-F238E27FC236}">
                <a16:creationId xmlns:a16="http://schemas.microsoft.com/office/drawing/2014/main" id="{82B0D726-E97E-45B6-8D0B-C350244C3F24}"/>
              </a:ext>
            </a:extLst>
          </p:cNvPr>
          <p:cNvSpPr/>
          <p:nvPr userDrawn="1"/>
        </p:nvSpPr>
        <p:spPr>
          <a:xfrm>
            <a:off x="-5374" y="2092483"/>
            <a:ext cx="12202750" cy="2673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94" name="COVER">
            <a:extLst>
              <a:ext uri="{FF2B5EF4-FFF2-40B4-BE49-F238E27FC236}">
                <a16:creationId xmlns:a16="http://schemas.microsoft.com/office/drawing/2014/main" id="{5342FF2E-3A95-4235-8C77-4123A5A3B0C7}"/>
              </a:ext>
            </a:extLst>
          </p:cNvPr>
          <p:cNvSpPr/>
          <p:nvPr userDrawn="1"/>
        </p:nvSpPr>
        <p:spPr>
          <a:xfrm>
            <a:off x="-10750" y="4184951"/>
            <a:ext cx="12202750" cy="2673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dirty="0"/>
          </a:p>
        </p:txBody>
      </p:sp>
      <p:sp>
        <p:nvSpPr>
          <p:cNvPr id="100" name="Freeform: Shape 99">
            <a:extLst>
              <a:ext uri="{FF2B5EF4-FFF2-40B4-BE49-F238E27FC236}">
                <a16:creationId xmlns:a16="http://schemas.microsoft.com/office/drawing/2014/main" id="{964C3F5F-F5C7-4556-BAF2-A8FE514F137C}"/>
              </a:ext>
            </a:extLst>
          </p:cNvPr>
          <p:cNvSpPr/>
          <p:nvPr userDrawn="1"/>
        </p:nvSpPr>
        <p:spPr>
          <a:xfrm>
            <a:off x="-2791327" y="-98948"/>
            <a:ext cx="6878208" cy="7055893"/>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95" name="Freeform: Shape 94">
            <a:extLst>
              <a:ext uri="{FF2B5EF4-FFF2-40B4-BE49-F238E27FC236}">
                <a16:creationId xmlns:a16="http://schemas.microsoft.com/office/drawing/2014/main" id="{D22872A0-B045-4127-A92F-69DE4C8607F0}"/>
              </a:ext>
            </a:extLst>
          </p:cNvPr>
          <p:cNvSpPr/>
          <p:nvPr userDrawn="1"/>
        </p:nvSpPr>
        <p:spPr>
          <a:xfrm rot="10800000">
            <a:off x="7096225" y="1874539"/>
            <a:ext cx="5131146" cy="5263699"/>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marL="263532" lvl="0" indent="-263532"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96" name="Freeform: Shape 95">
            <a:extLst>
              <a:ext uri="{FF2B5EF4-FFF2-40B4-BE49-F238E27FC236}">
                <a16:creationId xmlns:a16="http://schemas.microsoft.com/office/drawing/2014/main" id="{2D30773C-1AAD-4D57-B8C0-41049A948932}"/>
              </a:ext>
            </a:extLst>
          </p:cNvPr>
          <p:cNvSpPr/>
          <p:nvPr userDrawn="1"/>
        </p:nvSpPr>
        <p:spPr>
          <a:xfrm rot="10800000">
            <a:off x="7167950" y="1129593"/>
            <a:ext cx="6969694" cy="7149742"/>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blipFill dpi="0" rotWithShape="0">
            <a:blip r:embed="rId3">
              <a:extLst>
                <a:ext uri="{28A0092B-C50C-407E-A947-70E740481C1C}">
                  <a14:useLocalDpi xmlns:a14="http://schemas.microsoft.com/office/drawing/2010/main" val="0"/>
                </a:ext>
              </a:extLst>
            </a:blip>
            <a:srcRect/>
            <a:stretch>
              <a:fillRect/>
            </a:stretch>
          </a:blip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
        <p:nvSpPr>
          <p:cNvPr id="97" name="Freeform: Shape 96">
            <a:extLst>
              <a:ext uri="{FF2B5EF4-FFF2-40B4-BE49-F238E27FC236}">
                <a16:creationId xmlns:a16="http://schemas.microsoft.com/office/drawing/2014/main" id="{E44CF598-68FE-47AE-BFC7-0B000F7ECF10}"/>
              </a:ext>
            </a:extLst>
          </p:cNvPr>
          <p:cNvSpPr/>
          <p:nvPr userDrawn="1"/>
        </p:nvSpPr>
        <p:spPr>
          <a:xfrm rot="10800000">
            <a:off x="-351848" y="3343271"/>
            <a:ext cx="3522589" cy="361358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dirty="0">
                <a:solidFill>
                  <a:schemeClr val="accent2"/>
                </a:solidFill>
                <a:latin typeface="+mj-lt"/>
                <a:cs typeface="Calibri" panose="020F0502020204030204" pitchFamily="34" charset="0"/>
              </a:rPr>
              <a:t>TITLEPAGE</a:t>
            </a:r>
          </a:p>
        </p:txBody>
      </p:sp>
      <p:sp>
        <p:nvSpPr>
          <p:cNvPr id="61" name="Tijdelijke aanduiding voor tekst 60">
            <a:extLst>
              <a:ext uri="{FF2B5EF4-FFF2-40B4-BE49-F238E27FC236}">
                <a16:creationId xmlns:a16="http://schemas.microsoft.com/office/drawing/2014/main" id="{CCEDC21B-7912-4FF4-A078-80E57FE80746}"/>
              </a:ext>
            </a:extLst>
          </p:cNvPr>
          <p:cNvSpPr>
            <a:spLocks noGrp="1"/>
          </p:cNvSpPr>
          <p:nvPr>
            <p:ph type="body" sz="quarter" idx="26" hasCustomPrompt="1"/>
          </p:nvPr>
        </p:nvSpPr>
        <p:spPr>
          <a:xfrm>
            <a:off x="3079656" y="4575666"/>
            <a:ext cx="4853740" cy="565604"/>
          </a:xfrm>
        </p:spPr>
        <p:txBody>
          <a:bodyPr tIns="180000" bIns="0"/>
          <a:lstStyle>
            <a:lvl1pPr marL="0" indent="0">
              <a:buNone/>
              <a:defRPr sz="2800" b="0" i="0" cap="all" baseline="0">
                <a:solidFill>
                  <a:schemeClr val="tx2"/>
                </a:solidFill>
                <a:effectLst/>
                <a:latin typeface="+mn-lt"/>
                <a:ea typeface="Segoe UI Black" panose="020B0A02040204020203" pitchFamily="34" charset="0"/>
              </a:defRPr>
            </a:lvl1pPr>
          </a:lstStyle>
          <a:p>
            <a:pPr lvl="0"/>
            <a:r>
              <a:rPr lang="en-GB" noProof="0" dirty="0"/>
              <a:t>(NAME OR PRESENTER)</a:t>
            </a:r>
          </a:p>
        </p:txBody>
      </p:sp>
      <p:sp>
        <p:nvSpPr>
          <p:cNvPr id="15" name="Tijdelijke aanduiding voor tekst 20">
            <a:extLst>
              <a:ext uri="{FF2B5EF4-FFF2-40B4-BE49-F238E27FC236}">
                <a16:creationId xmlns:a16="http://schemas.microsoft.com/office/drawing/2014/main" id="{23EB7B0D-D795-4790-82B1-5B39C8813D8A}"/>
              </a:ext>
            </a:extLst>
          </p:cNvPr>
          <p:cNvSpPr>
            <a:spLocks noGrp="1"/>
          </p:cNvSpPr>
          <p:nvPr>
            <p:ph type="body" sz="quarter" idx="17" hasCustomPrompt="1"/>
          </p:nvPr>
        </p:nvSpPr>
        <p:spPr>
          <a:xfrm>
            <a:off x="7522681" y="660308"/>
            <a:ext cx="2139120" cy="572000"/>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dirty="0"/>
              <a:t> </a:t>
            </a:r>
          </a:p>
        </p:txBody>
      </p:sp>
      <p:sp>
        <p:nvSpPr>
          <p:cNvPr id="59" name="Titel 58">
            <a:extLst>
              <a:ext uri="{FF2B5EF4-FFF2-40B4-BE49-F238E27FC236}">
                <a16:creationId xmlns:a16="http://schemas.microsoft.com/office/drawing/2014/main" id="{66653A04-63DA-4635-A920-2C65F0C98D46}"/>
              </a:ext>
            </a:extLst>
          </p:cNvPr>
          <p:cNvSpPr>
            <a:spLocks noGrp="1"/>
          </p:cNvSpPr>
          <p:nvPr>
            <p:ph type="title" hasCustomPrompt="1"/>
          </p:nvPr>
        </p:nvSpPr>
        <p:spPr>
          <a:xfrm>
            <a:off x="3094975" y="3122384"/>
            <a:ext cx="5328590" cy="1453280"/>
          </a:xfrm>
          <a:prstGeom prst="rect">
            <a:avLst/>
          </a:prstGeom>
          <a:noFill/>
        </p:spPr>
        <p:txBody>
          <a:bodyPr wrap="square" tIns="0" bIns="0" anchor="b"/>
          <a:lstStyle>
            <a:lvl1pPr algn="l">
              <a:lnSpc>
                <a:spcPct val="80000"/>
              </a:lnSpc>
              <a:defRPr sz="5401" b="1" baseline="0">
                <a:solidFill>
                  <a:schemeClr val="accent1"/>
                </a:solidFill>
                <a:effectLst/>
                <a:latin typeface="+mj-lt"/>
              </a:defRPr>
            </a:lvl1pPr>
          </a:lstStyle>
          <a:p>
            <a:r>
              <a:rPr lang="en-GB" noProof="0" dirty="0"/>
              <a:t>title two sentences</a:t>
            </a:r>
          </a:p>
        </p:txBody>
      </p:sp>
      <p:sp>
        <p:nvSpPr>
          <p:cNvPr id="2" name="Tijdelijke aanduiding voor datum 1"/>
          <p:cNvSpPr>
            <a:spLocks noGrp="1"/>
          </p:cNvSpPr>
          <p:nvPr>
            <p:ph type="dt" sz="half" idx="10"/>
          </p:nvPr>
        </p:nvSpPr>
        <p:spPr>
          <a:xfrm>
            <a:off x="3079655" y="5208651"/>
            <a:ext cx="2044700" cy="365125"/>
          </a:xfrm>
        </p:spPr>
        <p:txBody>
          <a:bodyPr/>
          <a:lstStyle>
            <a:lvl1pPr algn="l">
              <a:defRPr sz="1100">
                <a:solidFill>
                  <a:schemeClr val="tx2"/>
                </a:solidFill>
              </a:defRPr>
            </a:lvl1pPr>
          </a:lstStyle>
          <a:p>
            <a:fld id="{BC01B4C9-1B26-4D3A-AB8F-2BAD771A4E51}" type="datetime2">
              <a:rPr lang="en-GB" noProof="0" smtClean="0"/>
              <a:t>Tuesday, 02 November 2021</a:t>
            </a:fld>
            <a:endParaRPr lang="en-GB" noProof="0" dirty="0"/>
          </a:p>
        </p:txBody>
      </p:sp>
    </p:spTree>
    <p:extLst>
      <p:ext uri="{BB962C8B-B14F-4D97-AF65-F5344CB8AC3E}">
        <p14:creationId xmlns:p14="http://schemas.microsoft.com/office/powerpoint/2010/main" val="6569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0"/>
                                  </p:stCondLst>
                                  <p:childTnLst>
                                    <p:set>
                                      <p:cBhvr>
                                        <p:cTn id="9" dur="1" fill="hold">
                                          <p:stCondLst>
                                            <p:cond delay="0"/>
                                          </p:stCondLst>
                                        </p:cTn>
                                        <p:tgtEl>
                                          <p:spTgt spid="115"/>
                                        </p:tgtEl>
                                        <p:attrNameLst>
                                          <p:attrName>style.visibility</p:attrName>
                                        </p:attrNameLst>
                                      </p:cBhvr>
                                      <p:to>
                                        <p:strVal val="hidden"/>
                                      </p:to>
                                    </p:set>
                                  </p:childTnLst>
                                </p:cTn>
                              </p:par>
                            </p:childTnLst>
                          </p:cTn>
                        </p:par>
                        <p:par>
                          <p:cTn id="10" fill="hold">
                            <p:stCondLst>
                              <p:cond delay="0"/>
                            </p:stCondLst>
                            <p:childTnLst>
                              <p:par>
                                <p:cTn id="11" presetID="42" presetClass="path" presetSubtype="0" accel="50000" decel="50000" fill="hold" nodeType="afterEffect">
                                  <p:stCondLst>
                                    <p:cond delay="0"/>
                                  </p:stCondLst>
                                  <p:childTnLst>
                                    <p:animMotion origin="layout" path="M 0 0 L 0 0.21111 " pathEditMode="relative" rAng="0" ptsTypes="AA">
                                      <p:cBhvr>
                                        <p:cTn id="12" dur="1000" fill="hold"/>
                                        <p:tgtEl>
                                          <p:spTgt spid="7"/>
                                        </p:tgtEl>
                                        <p:attrNameLst>
                                          <p:attrName>ppt_x</p:attrName>
                                          <p:attrName>ppt_y</p:attrName>
                                        </p:attrNameLst>
                                      </p:cBhvr>
                                      <p:rCtr x="0" y="10556"/>
                                    </p:animMotion>
                                  </p:childTnLst>
                                </p:cTn>
                              </p:par>
                              <p:par>
                                <p:cTn id="13" presetID="2" presetClass="entr" presetSubtype="1" decel="100000" fill="hold" grpId="0" nodeType="withEffect">
                                  <p:stCondLst>
                                    <p:cond delay="7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ppt_x"/>
                                          </p:val>
                                        </p:tav>
                                        <p:tav tm="100000">
                                          <p:val>
                                            <p:strVal val="#ppt_x"/>
                                          </p:val>
                                        </p:tav>
                                      </p:tavLst>
                                    </p:anim>
                                    <p:anim calcmode="lin" valueType="num">
                                      <p:cBhvr additive="base">
                                        <p:cTn id="16" dur="75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6" decel="100000" fill="hold" grpId="0" nodeType="withEffect">
                                  <p:stCondLst>
                                    <p:cond delay="750"/>
                                  </p:stCondLst>
                                  <p:childTnLst>
                                    <p:set>
                                      <p:cBhvr>
                                        <p:cTn id="18" dur="1" fill="hold">
                                          <p:stCondLst>
                                            <p:cond delay="0"/>
                                          </p:stCondLst>
                                        </p:cTn>
                                        <p:tgtEl>
                                          <p:spTgt spid="97"/>
                                        </p:tgtEl>
                                        <p:attrNameLst>
                                          <p:attrName>style.visibility</p:attrName>
                                        </p:attrNameLst>
                                      </p:cBhvr>
                                      <p:to>
                                        <p:strVal val="visible"/>
                                      </p:to>
                                    </p:set>
                                    <p:anim calcmode="lin" valueType="num">
                                      <p:cBhvr additive="base">
                                        <p:cTn id="19" dur="1250" fill="hold"/>
                                        <p:tgtEl>
                                          <p:spTgt spid="97"/>
                                        </p:tgtEl>
                                        <p:attrNameLst>
                                          <p:attrName>ppt_x</p:attrName>
                                        </p:attrNameLst>
                                      </p:cBhvr>
                                      <p:tavLst>
                                        <p:tav tm="0">
                                          <p:val>
                                            <p:strVal val="1+#ppt_w/2"/>
                                          </p:val>
                                        </p:tav>
                                        <p:tav tm="100000">
                                          <p:val>
                                            <p:strVal val="#ppt_x"/>
                                          </p:val>
                                        </p:tav>
                                      </p:tavLst>
                                    </p:anim>
                                    <p:anim calcmode="lin" valueType="num">
                                      <p:cBhvr additive="base">
                                        <p:cTn id="20" dur="1250" fill="hold"/>
                                        <p:tgtEl>
                                          <p:spTgt spid="97"/>
                                        </p:tgtEl>
                                        <p:attrNameLst>
                                          <p:attrName>ppt_y</p:attrName>
                                        </p:attrNameLst>
                                      </p:cBhvr>
                                      <p:tavLst>
                                        <p:tav tm="0">
                                          <p:val>
                                            <p:strVal val="1+#ppt_h/2"/>
                                          </p:val>
                                        </p:tav>
                                        <p:tav tm="100000">
                                          <p:val>
                                            <p:strVal val="#ppt_y"/>
                                          </p:val>
                                        </p:tav>
                                      </p:tavLst>
                                    </p:anim>
                                  </p:childTnLst>
                                </p:cTn>
                              </p:par>
                              <p:par>
                                <p:cTn id="21" presetID="2" presetClass="entr" presetSubtype="9" decel="100000" fill="hold" grpId="0" nodeType="withEffect">
                                  <p:stCondLst>
                                    <p:cond delay="100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1000" fill="hold"/>
                                        <p:tgtEl>
                                          <p:spTgt spid="100"/>
                                        </p:tgtEl>
                                        <p:attrNameLst>
                                          <p:attrName>ppt_x</p:attrName>
                                        </p:attrNameLst>
                                      </p:cBhvr>
                                      <p:tavLst>
                                        <p:tav tm="0">
                                          <p:val>
                                            <p:strVal val="0-#ppt_w/2"/>
                                          </p:val>
                                        </p:tav>
                                        <p:tav tm="100000">
                                          <p:val>
                                            <p:strVal val="#ppt_x"/>
                                          </p:val>
                                        </p:tav>
                                      </p:tavLst>
                                    </p:anim>
                                    <p:anim calcmode="lin" valueType="num">
                                      <p:cBhvr additive="base">
                                        <p:cTn id="24" dur="1000" fill="hold"/>
                                        <p:tgtEl>
                                          <p:spTgt spid="100"/>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1250"/>
                                  </p:stCondLst>
                                  <p:childTnLst>
                                    <p:set>
                                      <p:cBhvr>
                                        <p:cTn id="26" dur="1" fill="hold">
                                          <p:stCondLst>
                                            <p:cond delay="0"/>
                                          </p:stCondLst>
                                        </p:cTn>
                                        <p:tgtEl>
                                          <p:spTgt spid="96"/>
                                        </p:tgtEl>
                                        <p:attrNameLst>
                                          <p:attrName>style.visibility</p:attrName>
                                        </p:attrNameLst>
                                      </p:cBhvr>
                                      <p:to>
                                        <p:strVal val="visible"/>
                                      </p:to>
                                    </p:set>
                                    <p:anim calcmode="lin" valueType="num">
                                      <p:cBhvr additive="base">
                                        <p:cTn id="27" dur="1000" fill="hold"/>
                                        <p:tgtEl>
                                          <p:spTgt spid="96"/>
                                        </p:tgtEl>
                                        <p:attrNameLst>
                                          <p:attrName>ppt_x</p:attrName>
                                        </p:attrNameLst>
                                      </p:cBhvr>
                                      <p:tavLst>
                                        <p:tav tm="0">
                                          <p:val>
                                            <p:strVal val="1+#ppt_w/2"/>
                                          </p:val>
                                        </p:tav>
                                        <p:tav tm="100000">
                                          <p:val>
                                            <p:strVal val="#ppt_x"/>
                                          </p:val>
                                        </p:tav>
                                      </p:tavLst>
                                    </p:anim>
                                    <p:anim calcmode="lin" valueType="num">
                                      <p:cBhvr additive="base">
                                        <p:cTn id="28" dur="1000" fill="hold"/>
                                        <p:tgtEl>
                                          <p:spTgt spid="96"/>
                                        </p:tgtEl>
                                        <p:attrNameLst>
                                          <p:attrName>ppt_y</p:attrName>
                                        </p:attrNameLst>
                                      </p:cBhvr>
                                      <p:tavLst>
                                        <p:tav tm="0">
                                          <p:val>
                                            <p:strVal val="0-#ppt_h/2"/>
                                          </p:val>
                                        </p:tav>
                                        <p:tav tm="100000">
                                          <p:val>
                                            <p:strVal val="#ppt_y"/>
                                          </p:val>
                                        </p:tav>
                                      </p:tavLst>
                                    </p:anim>
                                  </p:childTnLst>
                                </p:cTn>
                              </p:par>
                              <p:par>
                                <p:cTn id="29" presetID="2" presetClass="entr" presetSubtype="6" decel="100000" fill="hold" grpId="0" nodeType="withEffect">
                                  <p:stCondLst>
                                    <p:cond delay="125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1250" fill="hold"/>
                                        <p:tgtEl>
                                          <p:spTgt spid="95"/>
                                        </p:tgtEl>
                                        <p:attrNameLst>
                                          <p:attrName>ppt_x</p:attrName>
                                        </p:attrNameLst>
                                      </p:cBhvr>
                                      <p:tavLst>
                                        <p:tav tm="0">
                                          <p:val>
                                            <p:strVal val="1+#ppt_w/2"/>
                                          </p:val>
                                        </p:tav>
                                        <p:tav tm="100000">
                                          <p:val>
                                            <p:strVal val="#ppt_x"/>
                                          </p:val>
                                        </p:tav>
                                      </p:tavLst>
                                    </p:anim>
                                    <p:anim calcmode="lin" valueType="num">
                                      <p:cBhvr additive="base">
                                        <p:cTn id="32" dur="1250" fill="hold"/>
                                        <p:tgtEl>
                                          <p:spTgt spid="95"/>
                                        </p:tgtEl>
                                        <p:attrNameLst>
                                          <p:attrName>ppt_y</p:attrName>
                                        </p:attrNameLst>
                                      </p:cBhvr>
                                      <p:tavLst>
                                        <p:tav tm="0">
                                          <p:val>
                                            <p:strVal val="1+#ppt_h/2"/>
                                          </p:val>
                                        </p:tav>
                                        <p:tav tm="100000">
                                          <p:val>
                                            <p:strVal val="#ppt_y"/>
                                          </p:val>
                                        </p:tav>
                                      </p:tavLst>
                                    </p:anim>
                                  </p:childTnLst>
                                </p:cTn>
                              </p:par>
                              <p:par>
                                <p:cTn id="33" presetID="2" presetClass="entr" presetSubtype="2" decel="100000" fill="hold" grpId="0" nodeType="withEffect">
                                  <p:stCondLst>
                                    <p:cond delay="100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1500" fill="hold"/>
                                        <p:tgtEl>
                                          <p:spTgt spid="59"/>
                                        </p:tgtEl>
                                        <p:attrNameLst>
                                          <p:attrName>ppt_x</p:attrName>
                                        </p:attrNameLst>
                                      </p:cBhvr>
                                      <p:tavLst>
                                        <p:tav tm="0">
                                          <p:val>
                                            <p:strVal val="1+#ppt_w/2"/>
                                          </p:val>
                                        </p:tav>
                                        <p:tav tm="100000">
                                          <p:val>
                                            <p:strVal val="#ppt_x"/>
                                          </p:val>
                                        </p:tav>
                                      </p:tavLst>
                                    </p:anim>
                                    <p:anim calcmode="lin" valueType="num">
                                      <p:cBhvr additive="base">
                                        <p:cTn id="36" dur="1500" fill="hold"/>
                                        <p:tgtEl>
                                          <p:spTgt spid="59"/>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150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1000" fill="hold"/>
                                        <p:tgtEl>
                                          <p:spTgt spid="61"/>
                                        </p:tgtEl>
                                        <p:attrNameLst>
                                          <p:attrName>ppt_x</p:attrName>
                                        </p:attrNameLst>
                                      </p:cBhvr>
                                      <p:tavLst>
                                        <p:tav tm="0">
                                          <p:val>
                                            <p:strVal val="0-#ppt_w/2"/>
                                          </p:val>
                                        </p:tav>
                                        <p:tav tm="100000">
                                          <p:val>
                                            <p:strVal val="#ppt_x"/>
                                          </p:val>
                                        </p:tav>
                                      </p:tavLst>
                                    </p:anim>
                                    <p:anim calcmode="lin" valueType="num">
                                      <p:cBhvr additive="base">
                                        <p:cTn id="40" dur="1000" fill="hold"/>
                                        <p:tgtEl>
                                          <p:spTgt spid="61"/>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150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750" fill="hold"/>
                                        <p:tgtEl>
                                          <p:spTgt spid="2"/>
                                        </p:tgtEl>
                                        <p:attrNameLst>
                                          <p:attrName>ppt_x</p:attrName>
                                        </p:attrNameLst>
                                      </p:cBhvr>
                                      <p:tavLst>
                                        <p:tav tm="0">
                                          <p:val>
                                            <p:strVal val="1+#ppt_w/2"/>
                                          </p:val>
                                        </p:tav>
                                        <p:tav tm="100000">
                                          <p:val>
                                            <p:strVal val="#ppt_x"/>
                                          </p:val>
                                        </p:tav>
                                      </p:tavLst>
                                    </p:anim>
                                    <p:anim calcmode="lin" valueType="num">
                                      <p:cBhvr additive="base">
                                        <p:cTn id="44"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P spid="100" grpId="0" animBg="1"/>
      <p:bldP spid="95" grpId="0" animBg="1"/>
      <p:bldP spid="96" grpId="0" animBg="1"/>
      <p:bldP spid="97" grpId="0" animBg="1"/>
      <p:bldP spid="61" grpId="0">
        <p:tmplLst>
          <p:tmpl>
            <p:tnLst>
              <p:par>
                <p:cTn presetID="2" presetClass="entr" presetSubtype="8" decel="100000" fill="hold" nodeType="withEffect">
                  <p:stCondLst>
                    <p:cond delay="150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000" fill="hold"/>
                        <p:tgtEl>
                          <p:spTgt spid="61"/>
                        </p:tgtEl>
                        <p:attrNameLst>
                          <p:attrName>ppt_x</p:attrName>
                        </p:attrNameLst>
                      </p:cBhvr>
                      <p:tavLst>
                        <p:tav tm="0">
                          <p:val>
                            <p:strVal val="0-#ppt_w/2"/>
                          </p:val>
                        </p:tav>
                        <p:tav tm="100000">
                          <p:val>
                            <p:strVal val="#ppt_x"/>
                          </p:val>
                        </p:tav>
                      </p:tavLst>
                    </p:anim>
                    <p:anim calcmode="lin" valueType="num">
                      <p:cBhvr additive="base">
                        <p:cTn dur="1000" fill="hold"/>
                        <p:tgtEl>
                          <p:spTgt spid="61"/>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1" decel="10000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0-#ppt_h/2"/>
                          </p:val>
                        </p:tav>
                        <p:tav tm="100000">
                          <p:val>
                            <p:strVal val="#ppt_y"/>
                          </p:val>
                        </p:tav>
                      </p:tavLst>
                    </p:anim>
                  </p:childTnLst>
                </p:cTn>
              </p:par>
            </p:tnLst>
          </p:tmpl>
        </p:tmplLst>
      </p:bldP>
      <p:bldP spid="59" grpId="0"/>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2x TABLE">
    <p:spTree>
      <p:nvGrpSpPr>
        <p:cNvPr id="1" name=""/>
        <p:cNvGrpSpPr/>
        <p:nvPr/>
      </p:nvGrpSpPr>
      <p:grpSpPr>
        <a:xfrm>
          <a:off x="0" y="0"/>
          <a:ext cx="0" cy="0"/>
          <a:chOff x="0" y="0"/>
          <a:chExt cx="0" cy="0"/>
        </a:xfrm>
      </p:grpSpPr>
      <p:sp>
        <p:nvSpPr>
          <p:cNvPr id="11" name="Tijdelijke aanduiding voor tabel 8"/>
          <p:cNvSpPr>
            <a:spLocks noGrp="1"/>
          </p:cNvSpPr>
          <p:nvPr>
            <p:ph type="tbl" sz="quarter" idx="15" hasCustomPrompt="1"/>
          </p:nvPr>
        </p:nvSpPr>
        <p:spPr>
          <a:xfrm>
            <a:off x="4676987" y="1231270"/>
            <a:ext cx="7183051" cy="2529276"/>
          </a:xfrm>
        </p:spPr>
        <p:txBody>
          <a:bodyPr bIns="1620000" anchor="ctr"/>
          <a:lstStyle>
            <a:lvl1pPr marL="0" indent="0" algn="ctr">
              <a:lnSpc>
                <a:spcPct val="90000"/>
              </a:lnSpc>
              <a:spcBef>
                <a:spcPts val="0"/>
              </a:spcBef>
              <a:spcAft>
                <a:spcPts val="0"/>
              </a:spcAft>
              <a:buNone/>
              <a:defRPr sz="1001">
                <a:solidFill>
                  <a:schemeClr val="tx1">
                    <a:lumMod val="50000"/>
                    <a:lumOff val="50000"/>
                  </a:schemeClr>
                </a:solidFill>
              </a:defRPr>
            </a:lvl1pPr>
          </a:lstStyle>
          <a:p>
            <a:r>
              <a:rPr lang="en-GB" noProof="0"/>
              <a:t>Click icon below to add a table.</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4" name="Tijdelijke aanduiding voor datum 3"/>
          <p:cNvSpPr>
            <a:spLocks noGrp="1"/>
          </p:cNvSpPr>
          <p:nvPr>
            <p:ph type="dt" sz="half" idx="10"/>
          </p:nvPr>
        </p:nvSpPr>
        <p:spPr/>
        <p:txBody>
          <a:bodyPr/>
          <a:lstStyle/>
          <a:p>
            <a:fld id="{4D1711B6-90C6-4DCD-B990-B83BE718816E}" type="datetime2">
              <a:rPr lang="en-GB" noProof="0" smtClean="0"/>
              <a:t>Tuesday, 02 November 2021</a:t>
            </a:fld>
            <a:endParaRPr lang="en-GB" noProof="0"/>
          </a:p>
        </p:txBody>
      </p:sp>
      <p:sp>
        <p:nvSpPr>
          <p:cNvPr id="5" name="Tijdelijke aanduiding voor voettekst 4"/>
          <p:cNvSpPr>
            <a:spLocks noGrp="1"/>
          </p:cNvSpPr>
          <p:nvPr>
            <p:ph type="ftr" sz="quarter" idx="11"/>
          </p:nvPr>
        </p:nvSpPr>
        <p:spPr/>
        <p:txBody>
          <a:bodyPr/>
          <a:lstStyle/>
          <a:p>
            <a:r>
              <a:rPr lang="en-GB" noProof="0"/>
              <a:t>Insert Footer &amp; Header</a:t>
            </a:r>
          </a:p>
        </p:txBody>
      </p:sp>
      <p:sp>
        <p:nvSpPr>
          <p:cNvPr id="6" name="Tijdelijke aanduiding voor dianummer 5"/>
          <p:cNvSpPr>
            <a:spLocks noGrp="1"/>
          </p:cNvSpPr>
          <p:nvPr>
            <p:ph type="sldNum" sz="quarter" idx="12"/>
          </p:nvPr>
        </p:nvSpPr>
        <p:spPr/>
        <p:txBody>
          <a:bodyPr/>
          <a:lstStyle/>
          <a:p>
            <a:fld id="{B502C9A5-716F-45E6-800B-D4D02CE26F90}" type="slidenum">
              <a:rPr lang="en-GB" noProof="0" smtClean="0"/>
              <a:t>‹#›</a:t>
            </a:fld>
            <a:endParaRPr lang="en-GB" noProof="0"/>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23" rtl="0" eaLnBrk="1" latinLnBrk="0" hangingPunct="1"/>
            <a:r>
              <a:rPr lang="en-GB" sz="2400" b="0" kern="1200" spc="50" baseline="0" noProof="0">
                <a:solidFill>
                  <a:schemeClr val="accent2"/>
                </a:solidFill>
                <a:latin typeface="+mj-lt"/>
                <a:ea typeface="+mn-ea"/>
                <a:cs typeface="Calibri" panose="020F0502020204030204" pitchFamily="34" charset="0"/>
              </a:rPr>
              <a:t>TEXT + 2x TABLE</a:t>
            </a:r>
          </a:p>
        </p:txBody>
      </p:sp>
      <p:grpSp>
        <p:nvGrpSpPr>
          <p:cNvPr id="290" name="Instruction">
            <a:extLst>
              <a:ext uri="{FF2B5EF4-FFF2-40B4-BE49-F238E27FC236}">
                <a16:creationId xmlns:a16="http://schemas.microsoft.com/office/drawing/2014/main" id="{03AE4072-F2B6-4BB7-AD8B-9F7875ECE7E3}"/>
              </a:ext>
            </a:extLst>
          </p:cNvPr>
          <p:cNvGrpSpPr/>
          <p:nvPr userDrawn="1"/>
        </p:nvGrpSpPr>
        <p:grpSpPr>
          <a:xfrm>
            <a:off x="12391602" y="0"/>
            <a:ext cx="3183678" cy="3418198"/>
            <a:chOff x="12391601" y="0"/>
            <a:chExt cx="3183678" cy="3418198"/>
          </a:xfrm>
        </p:grpSpPr>
        <p:grpSp>
          <p:nvGrpSpPr>
            <p:cNvPr id="291" name="Meer informatie">
              <a:extLst>
                <a:ext uri="{FF2B5EF4-FFF2-40B4-BE49-F238E27FC236}">
                  <a16:creationId xmlns:a16="http://schemas.microsoft.com/office/drawing/2014/main" id="{5739DE93-94DE-48C2-9F6A-AC70AB6DA80F}"/>
                </a:ext>
              </a:extLst>
            </p:cNvPr>
            <p:cNvGrpSpPr/>
            <p:nvPr userDrawn="1"/>
          </p:nvGrpSpPr>
          <p:grpSpPr>
            <a:xfrm>
              <a:off x="12396764" y="2622893"/>
              <a:ext cx="3178515" cy="795305"/>
              <a:chOff x="-3741486" y="3347116"/>
              <a:chExt cx="3178515" cy="795305"/>
            </a:xfrm>
          </p:grpSpPr>
          <p:sp>
            <p:nvSpPr>
              <p:cNvPr id="313" name="Freeform 101">
                <a:extLst>
                  <a:ext uri="{FF2B5EF4-FFF2-40B4-BE49-F238E27FC236}">
                    <a16:creationId xmlns:a16="http://schemas.microsoft.com/office/drawing/2014/main" id="{3AED1B05-13E3-4428-8415-BE9E8D1ABC47}"/>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314" name="Rechthoek 313">
                <a:extLst>
                  <a:ext uri="{FF2B5EF4-FFF2-40B4-BE49-F238E27FC236}">
                    <a16:creationId xmlns:a16="http://schemas.microsoft.com/office/drawing/2014/main" id="{937DC180-71F9-4F1E-A9A5-0BDBE30C2541}"/>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315" name="Rechte verbindingslijn 314">
                <a:extLst>
                  <a:ext uri="{FF2B5EF4-FFF2-40B4-BE49-F238E27FC236}">
                    <a16:creationId xmlns:a16="http://schemas.microsoft.com/office/drawing/2014/main" id="{851E8D07-A8B9-4340-A7A5-B87F816EE104}"/>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292" name="Rechthoek 291">
              <a:extLst>
                <a:ext uri="{FF2B5EF4-FFF2-40B4-BE49-F238E27FC236}">
                  <a16:creationId xmlns:a16="http://schemas.microsoft.com/office/drawing/2014/main" id="{BB0C99CF-BECB-4D67-8386-5C1FCAD7F5F1}"/>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table</a:t>
              </a:r>
            </a:p>
          </p:txBody>
        </p:sp>
        <p:sp>
          <p:nvSpPr>
            <p:cNvPr id="293" name="Ovaal 292">
              <a:extLst>
                <a:ext uri="{FF2B5EF4-FFF2-40B4-BE49-F238E27FC236}">
                  <a16:creationId xmlns:a16="http://schemas.microsoft.com/office/drawing/2014/main" id="{DD8B970A-A10A-407D-8DA6-1E2874FFDC1C}"/>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94" name="Rechte verbindingslijn 293">
              <a:extLst>
                <a:ext uri="{FF2B5EF4-FFF2-40B4-BE49-F238E27FC236}">
                  <a16:creationId xmlns:a16="http://schemas.microsoft.com/office/drawing/2014/main" id="{EF533D7D-C4FD-4BE7-9569-44BDB4AF357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95" name="Rechte verbindingslijn 294">
              <a:extLst>
                <a:ext uri="{FF2B5EF4-FFF2-40B4-BE49-F238E27FC236}">
                  <a16:creationId xmlns:a16="http://schemas.microsoft.com/office/drawing/2014/main" id="{A496BE02-8C62-49BD-823F-299ABBE2970F}"/>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96" name="Rechthoek 295">
              <a:extLst>
                <a:ext uri="{FF2B5EF4-FFF2-40B4-BE49-F238E27FC236}">
                  <a16:creationId xmlns:a16="http://schemas.microsoft.com/office/drawing/2014/main" id="{28A53115-B918-404F-9045-F23E4C121492}"/>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table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table.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7" name="Ovaal 296">
              <a:extLst>
                <a:ext uri="{FF2B5EF4-FFF2-40B4-BE49-F238E27FC236}">
                  <a16:creationId xmlns:a16="http://schemas.microsoft.com/office/drawing/2014/main" id="{315A6551-55ED-47D5-AC87-A866885EB6F9}"/>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8" name="Rechthoek 297">
              <a:extLst>
                <a:ext uri="{FF2B5EF4-FFF2-40B4-BE49-F238E27FC236}">
                  <a16:creationId xmlns:a16="http://schemas.microsoft.com/office/drawing/2014/main" id="{9F915127-5B32-479F-A02D-01FC3DCCE4F1}"/>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number of rows and columns 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99" name="Groep 298">
              <a:extLst>
                <a:ext uri="{FF2B5EF4-FFF2-40B4-BE49-F238E27FC236}">
                  <a16:creationId xmlns:a16="http://schemas.microsoft.com/office/drawing/2014/main" id="{AA293B13-78D9-4EBE-ADE3-C8A25F62A250}"/>
                </a:ext>
              </a:extLst>
            </p:cNvPr>
            <p:cNvGrpSpPr/>
            <p:nvPr userDrawn="1"/>
          </p:nvGrpSpPr>
          <p:grpSpPr>
            <a:xfrm>
              <a:off x="12757282" y="2184550"/>
              <a:ext cx="825500" cy="209550"/>
              <a:chOff x="13504624" y="2482850"/>
              <a:chExt cx="825500" cy="209550"/>
            </a:xfrm>
          </p:grpSpPr>
          <p:sp>
            <p:nvSpPr>
              <p:cNvPr id="310" name="Rechthoek 309">
                <a:extLst>
                  <a:ext uri="{FF2B5EF4-FFF2-40B4-BE49-F238E27FC236}">
                    <a16:creationId xmlns:a16="http://schemas.microsoft.com/office/drawing/2014/main" id="{04813673-BCE1-44CB-9C85-56FFF35A2F3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OK</a:t>
                </a:r>
              </a:p>
            </p:txBody>
          </p:sp>
          <p:cxnSp>
            <p:nvCxnSpPr>
              <p:cNvPr id="311" name="Rechte verbindingslijn 310">
                <a:extLst>
                  <a:ext uri="{FF2B5EF4-FFF2-40B4-BE49-F238E27FC236}">
                    <a16:creationId xmlns:a16="http://schemas.microsoft.com/office/drawing/2014/main" id="{70939CBF-404E-4536-821A-D6E5FA2C7C6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12" name="Gelijkbenige driehoek 311">
                <a:extLst>
                  <a:ext uri="{FF2B5EF4-FFF2-40B4-BE49-F238E27FC236}">
                    <a16:creationId xmlns:a16="http://schemas.microsoft.com/office/drawing/2014/main" id="{FA03ED07-06AB-4B87-AA2D-1DE6BE1B2F1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cxnSp>
          <p:nvCxnSpPr>
            <p:cNvPr id="300" name="Rechte verbindingslijn 299">
              <a:extLst>
                <a:ext uri="{FF2B5EF4-FFF2-40B4-BE49-F238E27FC236}">
                  <a16:creationId xmlns:a16="http://schemas.microsoft.com/office/drawing/2014/main" id="{49920C8C-7C21-45E9-BB28-CE6E2777F83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01" name="Tabel icoon">
              <a:extLst>
                <a:ext uri="{FF2B5EF4-FFF2-40B4-BE49-F238E27FC236}">
                  <a16:creationId xmlns:a16="http://schemas.microsoft.com/office/drawing/2014/main" id="{C9F2B536-0A37-4D2B-B773-24CB372BDF23}"/>
                </a:ext>
              </a:extLst>
            </p:cNvPr>
            <p:cNvGrpSpPr/>
            <p:nvPr userDrawn="1"/>
          </p:nvGrpSpPr>
          <p:grpSpPr>
            <a:xfrm>
              <a:off x="12757283" y="1133664"/>
              <a:ext cx="375500" cy="339168"/>
              <a:chOff x="6072040" y="3376043"/>
              <a:chExt cx="1227920" cy="1109109"/>
            </a:xfrm>
          </p:grpSpPr>
          <p:sp>
            <p:nvSpPr>
              <p:cNvPr id="302" name="Rechthoek 301">
                <a:extLst>
                  <a:ext uri="{FF2B5EF4-FFF2-40B4-BE49-F238E27FC236}">
                    <a16:creationId xmlns:a16="http://schemas.microsoft.com/office/drawing/2014/main" id="{8956B9CA-E771-4C4A-B275-7B966E0E5801}"/>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303" name="Rechthoek 302">
                <a:extLst>
                  <a:ext uri="{FF2B5EF4-FFF2-40B4-BE49-F238E27FC236}">
                    <a16:creationId xmlns:a16="http://schemas.microsoft.com/office/drawing/2014/main" id="{2B908D92-E524-4E7C-AECC-C33BCF8160C0}"/>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cxnSp>
            <p:nvCxnSpPr>
              <p:cNvPr id="304" name="Rechte verbindingslijn 303">
                <a:extLst>
                  <a:ext uri="{FF2B5EF4-FFF2-40B4-BE49-F238E27FC236}">
                    <a16:creationId xmlns:a16="http://schemas.microsoft.com/office/drawing/2014/main" id="{708CD44D-68B4-4060-87D1-42FC7889E27A}"/>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5" name="Rechte verbindingslijn 304">
                <a:extLst>
                  <a:ext uri="{FF2B5EF4-FFF2-40B4-BE49-F238E27FC236}">
                    <a16:creationId xmlns:a16="http://schemas.microsoft.com/office/drawing/2014/main" id="{4DD14E84-9DC9-4DD8-8F7C-DD7E005E1B4B}"/>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6" name="Rechte verbindingslijn 305">
                <a:extLst>
                  <a:ext uri="{FF2B5EF4-FFF2-40B4-BE49-F238E27FC236}">
                    <a16:creationId xmlns:a16="http://schemas.microsoft.com/office/drawing/2014/main" id="{0A64D114-729B-4CDA-B713-BED0E6BDA05B}"/>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7" name="Rechte verbindingslijn 306">
                <a:extLst>
                  <a:ext uri="{FF2B5EF4-FFF2-40B4-BE49-F238E27FC236}">
                    <a16:creationId xmlns:a16="http://schemas.microsoft.com/office/drawing/2014/main" id="{01698051-744C-4CF8-ABA1-419786B2AF99}"/>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8" name="Rechte verbindingslijn 307">
                <a:extLst>
                  <a:ext uri="{FF2B5EF4-FFF2-40B4-BE49-F238E27FC236}">
                    <a16:creationId xmlns:a16="http://schemas.microsoft.com/office/drawing/2014/main" id="{A1EFA593-8D9F-414D-A970-B6ECEE78577C}"/>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309" name="Rechthoek 308">
                <a:extLst>
                  <a:ext uri="{FF2B5EF4-FFF2-40B4-BE49-F238E27FC236}">
                    <a16:creationId xmlns:a16="http://schemas.microsoft.com/office/drawing/2014/main" id="{280C087B-5B60-462D-A2EC-5A910D81363D}"/>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grpSp>
      <p:grpSp>
        <p:nvGrpSpPr>
          <p:cNvPr id="113" name="INSTRUCTION">
            <a:extLst>
              <a:ext uri="{FF2B5EF4-FFF2-40B4-BE49-F238E27FC236}">
                <a16:creationId xmlns:a16="http://schemas.microsoft.com/office/drawing/2014/main" id="{3B31F78D-52AA-44CE-8BCC-232EB9FD7BCD}"/>
              </a:ext>
            </a:extLst>
          </p:cNvPr>
          <p:cNvGrpSpPr/>
          <p:nvPr userDrawn="1"/>
        </p:nvGrpSpPr>
        <p:grpSpPr>
          <a:xfrm>
            <a:off x="-3437547" y="1434"/>
            <a:ext cx="3194765" cy="6470299"/>
            <a:chOff x="-3437547" y="1434"/>
            <a:chExt cx="3194765" cy="6470299"/>
          </a:xfrm>
        </p:grpSpPr>
        <p:cxnSp>
          <p:nvCxnSpPr>
            <p:cNvPr id="114" name="Rechte verbindingslijn 113">
              <a:extLst>
                <a:ext uri="{FF2B5EF4-FFF2-40B4-BE49-F238E27FC236}">
                  <a16:creationId xmlns:a16="http://schemas.microsoft.com/office/drawing/2014/main" id="{15683DA3-3318-4119-B3E6-E7778644345A}"/>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15" name="Ovaal 114">
              <a:extLst>
                <a:ext uri="{FF2B5EF4-FFF2-40B4-BE49-F238E27FC236}">
                  <a16:creationId xmlns:a16="http://schemas.microsoft.com/office/drawing/2014/main" id="{74134090-73DE-47DF-90E5-A20C6E1E402A}"/>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16" name="Ovaal 115">
              <a:extLst>
                <a:ext uri="{FF2B5EF4-FFF2-40B4-BE49-F238E27FC236}">
                  <a16:creationId xmlns:a16="http://schemas.microsoft.com/office/drawing/2014/main" id="{3B65806D-7203-477F-A3D4-8AE52B8A1154}"/>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17" name="Ovaal 116">
              <a:extLst>
                <a:ext uri="{FF2B5EF4-FFF2-40B4-BE49-F238E27FC236}">
                  <a16:creationId xmlns:a16="http://schemas.microsoft.com/office/drawing/2014/main" id="{BFE82CFA-D787-4520-BA01-0EC3437BCBE6}"/>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18" name="Ovaal 117">
              <a:extLst>
                <a:ext uri="{FF2B5EF4-FFF2-40B4-BE49-F238E27FC236}">
                  <a16:creationId xmlns:a16="http://schemas.microsoft.com/office/drawing/2014/main" id="{D04DA2A5-6535-4003-B3ED-CED41A57ECB3}"/>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19" name="Meer informatie">
              <a:extLst>
                <a:ext uri="{FF2B5EF4-FFF2-40B4-BE49-F238E27FC236}">
                  <a16:creationId xmlns:a16="http://schemas.microsoft.com/office/drawing/2014/main" id="{BD6869A4-8004-4393-8F55-2DB304C6EC13}"/>
                </a:ext>
              </a:extLst>
            </p:cNvPr>
            <p:cNvGrpSpPr/>
            <p:nvPr userDrawn="1"/>
          </p:nvGrpSpPr>
          <p:grpSpPr>
            <a:xfrm>
              <a:off x="-3421298" y="5676071"/>
              <a:ext cx="3178515" cy="795662"/>
              <a:chOff x="-3741486" y="3387723"/>
              <a:chExt cx="3178515" cy="795662"/>
            </a:xfrm>
          </p:grpSpPr>
          <p:sp>
            <p:nvSpPr>
              <p:cNvPr id="260" name="Freeform 101">
                <a:extLst>
                  <a:ext uri="{FF2B5EF4-FFF2-40B4-BE49-F238E27FC236}">
                    <a16:creationId xmlns:a16="http://schemas.microsoft.com/office/drawing/2014/main" id="{F9CFC558-1ED4-45E3-828E-91C9A592063E}"/>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61" name="Rechthoek 260">
                <a:extLst>
                  <a:ext uri="{FF2B5EF4-FFF2-40B4-BE49-F238E27FC236}">
                    <a16:creationId xmlns:a16="http://schemas.microsoft.com/office/drawing/2014/main" id="{9B11A0D2-B886-4274-B522-EAEBCC1AF93D}"/>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62" name="Rechte verbindingslijn 261">
                <a:extLst>
                  <a:ext uri="{FF2B5EF4-FFF2-40B4-BE49-F238E27FC236}">
                    <a16:creationId xmlns:a16="http://schemas.microsoft.com/office/drawing/2014/main" id="{3FC0BEE3-F9BA-4DC4-885E-9A3AE7B65638}"/>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20" name="Rechthoek 119">
              <a:extLst>
                <a:ext uri="{FF2B5EF4-FFF2-40B4-BE49-F238E27FC236}">
                  <a16:creationId xmlns:a16="http://schemas.microsoft.com/office/drawing/2014/main" id="{5CE9C4E1-EB0B-4B12-B2E0-7F91B596C2F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21" name="Ovaal 120">
              <a:extLst>
                <a:ext uri="{FF2B5EF4-FFF2-40B4-BE49-F238E27FC236}">
                  <a16:creationId xmlns:a16="http://schemas.microsoft.com/office/drawing/2014/main" id="{8F5EEF94-5B8D-41ED-AE51-DCE585F29B6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22" name="Rechte verbindingslijn 121">
              <a:extLst>
                <a:ext uri="{FF2B5EF4-FFF2-40B4-BE49-F238E27FC236}">
                  <a16:creationId xmlns:a16="http://schemas.microsoft.com/office/drawing/2014/main" id="{30CCC02E-D7BB-497D-B413-F7AB621DF222}"/>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23" name="Groep 122">
              <a:extLst>
                <a:ext uri="{FF2B5EF4-FFF2-40B4-BE49-F238E27FC236}">
                  <a16:creationId xmlns:a16="http://schemas.microsoft.com/office/drawing/2014/main" id="{8D0B1323-952C-4028-B265-DC1EA074161D}"/>
                </a:ext>
              </a:extLst>
            </p:cNvPr>
            <p:cNvGrpSpPr/>
            <p:nvPr userDrawn="1"/>
          </p:nvGrpSpPr>
          <p:grpSpPr>
            <a:xfrm>
              <a:off x="-3437547" y="349413"/>
              <a:ext cx="2933825" cy="558875"/>
              <a:chOff x="-3419346" y="368233"/>
              <a:chExt cx="3904920" cy="743862"/>
            </a:xfrm>
          </p:grpSpPr>
          <p:sp>
            <p:nvSpPr>
              <p:cNvPr id="135" name="Rechthoek 134">
                <a:extLst>
                  <a:ext uri="{FF2B5EF4-FFF2-40B4-BE49-F238E27FC236}">
                    <a16:creationId xmlns:a16="http://schemas.microsoft.com/office/drawing/2014/main" id="{08CC2528-E66A-4DF3-94E8-E722932E1895}"/>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36" name="Rechte verbindingslijn 135">
                <a:extLst>
                  <a:ext uri="{FF2B5EF4-FFF2-40B4-BE49-F238E27FC236}">
                    <a16:creationId xmlns:a16="http://schemas.microsoft.com/office/drawing/2014/main" id="{B86142F6-F0A3-4340-9165-81CA02A77BC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AC1002C3-AB94-4BCA-BEC3-751DC0891656}"/>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8" name="Rechthoek 137">
                <a:extLst>
                  <a:ext uri="{FF2B5EF4-FFF2-40B4-BE49-F238E27FC236}">
                    <a16:creationId xmlns:a16="http://schemas.microsoft.com/office/drawing/2014/main" id="{308F2527-EBD0-42D1-A2AA-CC09A303DDE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39" name="Groep 138">
                <a:extLst>
                  <a:ext uri="{FF2B5EF4-FFF2-40B4-BE49-F238E27FC236}">
                    <a16:creationId xmlns:a16="http://schemas.microsoft.com/office/drawing/2014/main" id="{E7E53C08-BEF9-4BA1-A825-3240C117775B}"/>
                  </a:ext>
                </a:extLst>
              </p:cNvPr>
              <p:cNvGrpSpPr/>
              <p:nvPr userDrawn="1"/>
            </p:nvGrpSpPr>
            <p:grpSpPr>
              <a:xfrm>
                <a:off x="-3002834" y="720303"/>
                <a:ext cx="182598" cy="143759"/>
                <a:chOff x="-3310843" y="700986"/>
                <a:chExt cx="182598" cy="143759"/>
              </a:xfrm>
            </p:grpSpPr>
            <p:grpSp>
              <p:nvGrpSpPr>
                <p:cNvPr id="251" name="Groep 250">
                  <a:extLst>
                    <a:ext uri="{FF2B5EF4-FFF2-40B4-BE49-F238E27FC236}">
                      <a16:creationId xmlns:a16="http://schemas.microsoft.com/office/drawing/2014/main" id="{58AF255B-7935-4422-BCC3-E6F13367FF6A}"/>
                    </a:ext>
                  </a:extLst>
                </p:cNvPr>
                <p:cNvGrpSpPr/>
                <p:nvPr userDrawn="1"/>
              </p:nvGrpSpPr>
              <p:grpSpPr>
                <a:xfrm>
                  <a:off x="-3310843" y="700986"/>
                  <a:ext cx="182598" cy="143759"/>
                  <a:chOff x="-3310843" y="700986"/>
                  <a:chExt cx="182598" cy="143759"/>
                </a:xfrm>
              </p:grpSpPr>
              <p:cxnSp>
                <p:nvCxnSpPr>
                  <p:cNvPr id="255" name="Rechte verbindingslijn 254">
                    <a:extLst>
                      <a:ext uri="{FF2B5EF4-FFF2-40B4-BE49-F238E27FC236}">
                        <a16:creationId xmlns:a16="http://schemas.microsoft.com/office/drawing/2014/main" id="{0EC1E8AB-56C7-44E7-9273-F7D71C8178A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id="{9D997BA6-B202-4572-8EA1-3CDFFC851956}"/>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57" name="Rechte verbindingslijn 256">
                    <a:extLst>
                      <a:ext uri="{FF2B5EF4-FFF2-40B4-BE49-F238E27FC236}">
                        <a16:creationId xmlns:a16="http://schemas.microsoft.com/office/drawing/2014/main" id="{1DF8AEF1-00DC-4889-BEDC-8422F5A3E10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D1E05155-245F-409A-8B67-2C27A6A0857E}"/>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59" name="Rechte verbindingslijn 258">
                    <a:extLst>
                      <a:ext uri="{FF2B5EF4-FFF2-40B4-BE49-F238E27FC236}">
                        <a16:creationId xmlns:a16="http://schemas.microsoft.com/office/drawing/2014/main" id="{4C5DE58C-431A-47B6-9275-FC99DF2AD91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52" name="Groep 251">
                  <a:extLst>
                    <a:ext uri="{FF2B5EF4-FFF2-40B4-BE49-F238E27FC236}">
                      <a16:creationId xmlns:a16="http://schemas.microsoft.com/office/drawing/2014/main" id="{B77341BA-C637-4638-B4CD-4B26E3513842}"/>
                    </a:ext>
                  </a:extLst>
                </p:cNvPr>
                <p:cNvGrpSpPr/>
                <p:nvPr userDrawn="1"/>
              </p:nvGrpSpPr>
              <p:grpSpPr>
                <a:xfrm flipH="1">
                  <a:off x="-3310774" y="735854"/>
                  <a:ext cx="88801" cy="72568"/>
                  <a:chOff x="-2091059" y="1395403"/>
                  <a:chExt cx="157316" cy="128558"/>
                </a:xfrm>
              </p:grpSpPr>
              <p:sp>
                <p:nvSpPr>
                  <p:cNvPr id="253" name="Rechthoek 252">
                    <a:extLst>
                      <a:ext uri="{FF2B5EF4-FFF2-40B4-BE49-F238E27FC236}">
                        <a16:creationId xmlns:a16="http://schemas.microsoft.com/office/drawing/2014/main" id="{B3A298BA-C1F6-410B-BB2B-914E56AAB8F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54" name="Pijl: punthaak 253">
                    <a:extLst>
                      <a:ext uri="{FF2B5EF4-FFF2-40B4-BE49-F238E27FC236}">
                        <a16:creationId xmlns:a16="http://schemas.microsoft.com/office/drawing/2014/main" id="{79979CD2-B1FB-47F4-BAB4-7DB37AC6232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40" name="Groep 139">
                <a:extLst>
                  <a:ext uri="{FF2B5EF4-FFF2-40B4-BE49-F238E27FC236}">
                    <a16:creationId xmlns:a16="http://schemas.microsoft.com/office/drawing/2014/main" id="{6AA6B7C1-96BB-478D-95DA-6FAA09672564}"/>
                  </a:ext>
                </a:extLst>
              </p:cNvPr>
              <p:cNvGrpSpPr/>
              <p:nvPr userDrawn="1"/>
            </p:nvGrpSpPr>
            <p:grpSpPr>
              <a:xfrm>
                <a:off x="-3326107" y="720303"/>
                <a:ext cx="182598" cy="143759"/>
                <a:chOff x="-3634116" y="700986"/>
                <a:chExt cx="182598" cy="143759"/>
              </a:xfrm>
            </p:grpSpPr>
            <p:grpSp>
              <p:nvGrpSpPr>
                <p:cNvPr id="242" name="Groep 241">
                  <a:extLst>
                    <a:ext uri="{FF2B5EF4-FFF2-40B4-BE49-F238E27FC236}">
                      <a16:creationId xmlns:a16="http://schemas.microsoft.com/office/drawing/2014/main" id="{8F9FA8AE-D8E1-4EB7-B2EA-9D60F5A707B5}"/>
                    </a:ext>
                  </a:extLst>
                </p:cNvPr>
                <p:cNvGrpSpPr/>
                <p:nvPr userDrawn="1"/>
              </p:nvGrpSpPr>
              <p:grpSpPr>
                <a:xfrm>
                  <a:off x="-3634116" y="700986"/>
                  <a:ext cx="182598" cy="143759"/>
                  <a:chOff x="-3634116" y="700986"/>
                  <a:chExt cx="182598" cy="143759"/>
                </a:xfrm>
              </p:grpSpPr>
              <p:cxnSp>
                <p:nvCxnSpPr>
                  <p:cNvPr id="246" name="Rechte verbindingslijn 245">
                    <a:extLst>
                      <a:ext uri="{FF2B5EF4-FFF2-40B4-BE49-F238E27FC236}">
                        <a16:creationId xmlns:a16="http://schemas.microsoft.com/office/drawing/2014/main" id="{6B8D6D6B-522F-4417-AA9A-7869666E78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id="{4D3ECF4B-2B3E-4E0A-9E24-A7DCC5E0D94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B131643C-C313-450E-A39A-B52126FFD7E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59B23349-4638-4DBB-8ED1-617E2458366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50" name="Rechte verbindingslijn 249">
                    <a:extLst>
                      <a:ext uri="{FF2B5EF4-FFF2-40B4-BE49-F238E27FC236}">
                        <a16:creationId xmlns:a16="http://schemas.microsoft.com/office/drawing/2014/main" id="{E5773D0F-C20B-45E3-9465-11E111E3339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43" name="Groep 242">
                  <a:extLst>
                    <a:ext uri="{FF2B5EF4-FFF2-40B4-BE49-F238E27FC236}">
                      <a16:creationId xmlns:a16="http://schemas.microsoft.com/office/drawing/2014/main" id="{86A103CA-C3A7-4A88-87EB-B149490AAB40}"/>
                    </a:ext>
                  </a:extLst>
                </p:cNvPr>
                <p:cNvGrpSpPr/>
                <p:nvPr userDrawn="1"/>
              </p:nvGrpSpPr>
              <p:grpSpPr>
                <a:xfrm>
                  <a:off x="-3634047" y="735854"/>
                  <a:ext cx="88801" cy="72568"/>
                  <a:chOff x="-2091059" y="1395403"/>
                  <a:chExt cx="157316" cy="128558"/>
                </a:xfrm>
              </p:grpSpPr>
              <p:sp>
                <p:nvSpPr>
                  <p:cNvPr id="244" name="Rechthoek 243">
                    <a:extLst>
                      <a:ext uri="{FF2B5EF4-FFF2-40B4-BE49-F238E27FC236}">
                        <a16:creationId xmlns:a16="http://schemas.microsoft.com/office/drawing/2014/main" id="{0BFDE069-F726-4714-8103-47C4D007898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45" name="Pijl: punthaak 244">
                    <a:extLst>
                      <a:ext uri="{FF2B5EF4-FFF2-40B4-BE49-F238E27FC236}">
                        <a16:creationId xmlns:a16="http://schemas.microsoft.com/office/drawing/2014/main" id="{66B492D1-550C-458A-A272-648044EE08C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41" name="Rechte verbindingslijn 140">
                <a:extLst>
                  <a:ext uri="{FF2B5EF4-FFF2-40B4-BE49-F238E27FC236}">
                    <a16:creationId xmlns:a16="http://schemas.microsoft.com/office/drawing/2014/main" id="{A84BC007-7328-4183-B13E-37000C667DB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42" name="Rechte verbindingslijn 141">
                <a:extLst>
                  <a:ext uri="{FF2B5EF4-FFF2-40B4-BE49-F238E27FC236}">
                    <a16:creationId xmlns:a16="http://schemas.microsoft.com/office/drawing/2014/main" id="{8EB52F38-B87B-48B0-B8F1-F32A08428DA2}"/>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43" name="Groep 142">
                <a:extLst>
                  <a:ext uri="{FF2B5EF4-FFF2-40B4-BE49-F238E27FC236}">
                    <a16:creationId xmlns:a16="http://schemas.microsoft.com/office/drawing/2014/main" id="{78B8D67B-20E9-4A8F-8D77-A3CF40C72225}"/>
                  </a:ext>
                </a:extLst>
              </p:cNvPr>
              <p:cNvGrpSpPr/>
              <p:nvPr userDrawn="1"/>
            </p:nvGrpSpPr>
            <p:grpSpPr>
              <a:xfrm>
                <a:off x="-2425037" y="370226"/>
                <a:ext cx="357690" cy="330595"/>
                <a:chOff x="-2721817" y="347336"/>
                <a:chExt cx="432805" cy="400021"/>
              </a:xfrm>
            </p:grpSpPr>
            <p:sp>
              <p:nvSpPr>
                <p:cNvPr id="231" name="Rechthoek 230">
                  <a:extLst>
                    <a:ext uri="{FF2B5EF4-FFF2-40B4-BE49-F238E27FC236}">
                      <a16:creationId xmlns:a16="http://schemas.microsoft.com/office/drawing/2014/main" id="{A4EC8DEE-48E8-40DF-9AC9-C6A56B12990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32" name="Groep 231">
                  <a:extLst>
                    <a:ext uri="{FF2B5EF4-FFF2-40B4-BE49-F238E27FC236}">
                      <a16:creationId xmlns:a16="http://schemas.microsoft.com/office/drawing/2014/main" id="{E2486332-1F37-401A-A564-993FF416D8C5}"/>
                    </a:ext>
                  </a:extLst>
                </p:cNvPr>
                <p:cNvGrpSpPr/>
                <p:nvPr userDrawn="1"/>
              </p:nvGrpSpPr>
              <p:grpSpPr>
                <a:xfrm>
                  <a:off x="-2652453" y="431583"/>
                  <a:ext cx="294076" cy="231526"/>
                  <a:chOff x="-3634116" y="700986"/>
                  <a:chExt cx="182598" cy="143759"/>
                </a:xfrm>
              </p:grpSpPr>
              <p:grpSp>
                <p:nvGrpSpPr>
                  <p:cNvPr id="233" name="Groep 232">
                    <a:extLst>
                      <a:ext uri="{FF2B5EF4-FFF2-40B4-BE49-F238E27FC236}">
                        <a16:creationId xmlns:a16="http://schemas.microsoft.com/office/drawing/2014/main" id="{2A6E163C-5F35-42A8-948C-8BB207F2FD94}"/>
                      </a:ext>
                    </a:extLst>
                  </p:cNvPr>
                  <p:cNvGrpSpPr/>
                  <p:nvPr userDrawn="1"/>
                </p:nvGrpSpPr>
                <p:grpSpPr>
                  <a:xfrm>
                    <a:off x="-3634116" y="700986"/>
                    <a:ext cx="182598" cy="143759"/>
                    <a:chOff x="-3634116" y="700986"/>
                    <a:chExt cx="182598" cy="143759"/>
                  </a:xfrm>
                </p:grpSpPr>
                <p:cxnSp>
                  <p:nvCxnSpPr>
                    <p:cNvPr id="237" name="Rechte verbindingslijn 236">
                      <a:extLst>
                        <a:ext uri="{FF2B5EF4-FFF2-40B4-BE49-F238E27FC236}">
                          <a16:creationId xmlns:a16="http://schemas.microsoft.com/office/drawing/2014/main" id="{3254E0A0-0CB8-4D87-87E8-2E38AC9C3BD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B6CDAADA-9170-4C6E-B3F9-EA4E8ED37DA3}"/>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E9B615CB-79F3-4872-8A31-E051EAA51BF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5000CB73-62DA-41A4-8C26-27A2274CAA8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B9BE471E-C3B6-49B6-9518-A0BB1161377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34" name="Groep 233">
                    <a:extLst>
                      <a:ext uri="{FF2B5EF4-FFF2-40B4-BE49-F238E27FC236}">
                        <a16:creationId xmlns:a16="http://schemas.microsoft.com/office/drawing/2014/main" id="{2DAE7674-3EC6-437D-8974-E3D0D18F2987}"/>
                      </a:ext>
                    </a:extLst>
                  </p:cNvPr>
                  <p:cNvGrpSpPr/>
                  <p:nvPr userDrawn="1"/>
                </p:nvGrpSpPr>
                <p:grpSpPr>
                  <a:xfrm>
                    <a:off x="-3634047" y="735854"/>
                    <a:ext cx="88801" cy="72568"/>
                    <a:chOff x="-2091059" y="1395403"/>
                    <a:chExt cx="157316" cy="128558"/>
                  </a:xfrm>
                </p:grpSpPr>
                <p:sp>
                  <p:nvSpPr>
                    <p:cNvPr id="235" name="Rechthoek 234">
                      <a:extLst>
                        <a:ext uri="{FF2B5EF4-FFF2-40B4-BE49-F238E27FC236}">
                          <a16:creationId xmlns:a16="http://schemas.microsoft.com/office/drawing/2014/main" id="{3020D22C-A52A-4607-B88A-A1A7B6FB52A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6" name="Pijl: punthaak 235">
                      <a:extLst>
                        <a:ext uri="{FF2B5EF4-FFF2-40B4-BE49-F238E27FC236}">
                          <a16:creationId xmlns:a16="http://schemas.microsoft.com/office/drawing/2014/main" id="{CDE615F0-4011-4E6F-AB3B-F487B24C6C5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44" name="Groep 143">
                <a:extLst>
                  <a:ext uri="{FF2B5EF4-FFF2-40B4-BE49-F238E27FC236}">
                    <a16:creationId xmlns:a16="http://schemas.microsoft.com/office/drawing/2014/main" id="{9A550C21-64A3-4CE8-A52B-80AB58A27853}"/>
                  </a:ext>
                </a:extLst>
              </p:cNvPr>
              <p:cNvGrpSpPr/>
              <p:nvPr userDrawn="1"/>
            </p:nvGrpSpPr>
            <p:grpSpPr>
              <a:xfrm>
                <a:off x="-2425037" y="781500"/>
                <a:ext cx="357690" cy="330595"/>
                <a:chOff x="-2721817" y="782525"/>
                <a:chExt cx="432805" cy="400021"/>
              </a:xfrm>
            </p:grpSpPr>
            <p:sp>
              <p:nvSpPr>
                <p:cNvPr id="147" name="Rechthoek 146">
                  <a:extLst>
                    <a:ext uri="{FF2B5EF4-FFF2-40B4-BE49-F238E27FC236}">
                      <a16:creationId xmlns:a16="http://schemas.microsoft.com/office/drawing/2014/main" id="{3699FD0F-F6EC-469C-BBF5-6824A5CE8F7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48" name="Groep 147">
                  <a:extLst>
                    <a:ext uri="{FF2B5EF4-FFF2-40B4-BE49-F238E27FC236}">
                      <a16:creationId xmlns:a16="http://schemas.microsoft.com/office/drawing/2014/main" id="{38EAB363-38E8-494A-96C3-BCC46DB1A9E8}"/>
                    </a:ext>
                  </a:extLst>
                </p:cNvPr>
                <p:cNvGrpSpPr/>
                <p:nvPr userDrawn="1"/>
              </p:nvGrpSpPr>
              <p:grpSpPr>
                <a:xfrm>
                  <a:off x="-2652453" y="866772"/>
                  <a:ext cx="294076" cy="231526"/>
                  <a:chOff x="-3310843" y="700986"/>
                  <a:chExt cx="182598" cy="143759"/>
                </a:xfrm>
              </p:grpSpPr>
              <p:grpSp>
                <p:nvGrpSpPr>
                  <p:cNvPr id="149" name="Groep 148">
                    <a:extLst>
                      <a:ext uri="{FF2B5EF4-FFF2-40B4-BE49-F238E27FC236}">
                        <a16:creationId xmlns:a16="http://schemas.microsoft.com/office/drawing/2014/main" id="{5BD81478-BF9C-4111-95F0-28826AB6ABB5}"/>
                      </a:ext>
                    </a:extLst>
                  </p:cNvPr>
                  <p:cNvGrpSpPr/>
                  <p:nvPr userDrawn="1"/>
                </p:nvGrpSpPr>
                <p:grpSpPr>
                  <a:xfrm>
                    <a:off x="-3310843" y="700986"/>
                    <a:ext cx="182598" cy="143759"/>
                    <a:chOff x="-3310843" y="700986"/>
                    <a:chExt cx="182598" cy="143759"/>
                  </a:xfrm>
                </p:grpSpPr>
                <p:cxnSp>
                  <p:nvCxnSpPr>
                    <p:cNvPr id="226" name="Rechte verbindingslijn 225">
                      <a:extLst>
                        <a:ext uri="{FF2B5EF4-FFF2-40B4-BE49-F238E27FC236}">
                          <a16:creationId xmlns:a16="http://schemas.microsoft.com/office/drawing/2014/main" id="{C42927E9-868B-4051-843E-016E7C74B85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1BD6E6C2-BA16-4569-99BE-7D942C11223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53D84E6F-2704-401D-9F02-D6BCB4FB903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D96A03EF-E299-425A-8585-2B2CBCB82D00}"/>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3BB08344-13D7-4757-8B38-77AF60C63DD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50" name="Groep 149">
                    <a:extLst>
                      <a:ext uri="{FF2B5EF4-FFF2-40B4-BE49-F238E27FC236}">
                        <a16:creationId xmlns:a16="http://schemas.microsoft.com/office/drawing/2014/main" id="{295BDD43-83EE-4F1C-B10E-08E3BBCD63BF}"/>
                      </a:ext>
                    </a:extLst>
                  </p:cNvPr>
                  <p:cNvGrpSpPr/>
                  <p:nvPr userDrawn="1"/>
                </p:nvGrpSpPr>
                <p:grpSpPr>
                  <a:xfrm flipH="1">
                    <a:off x="-3310774" y="735854"/>
                    <a:ext cx="88801" cy="72568"/>
                    <a:chOff x="-2091059" y="1395403"/>
                    <a:chExt cx="157316" cy="128558"/>
                  </a:xfrm>
                </p:grpSpPr>
                <p:sp>
                  <p:nvSpPr>
                    <p:cNvPr id="151" name="Rechthoek 150">
                      <a:extLst>
                        <a:ext uri="{FF2B5EF4-FFF2-40B4-BE49-F238E27FC236}">
                          <a16:creationId xmlns:a16="http://schemas.microsoft.com/office/drawing/2014/main" id="{A21CF091-D61F-48A7-8FC7-E25C9CF7B96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152" name="Pijl: punthaak 151">
                      <a:extLst>
                        <a:ext uri="{FF2B5EF4-FFF2-40B4-BE49-F238E27FC236}">
                          <a16:creationId xmlns:a16="http://schemas.microsoft.com/office/drawing/2014/main" id="{6758075C-9A8D-4988-9396-F86345582D8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45" name="Rechthoek 144">
                <a:extLst>
                  <a:ext uri="{FF2B5EF4-FFF2-40B4-BE49-F238E27FC236}">
                    <a16:creationId xmlns:a16="http://schemas.microsoft.com/office/drawing/2014/main" id="{BBE7C14E-35D0-4C9B-BFE9-566C357B07F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46" name="Rechthoek 145">
                <a:extLst>
                  <a:ext uri="{FF2B5EF4-FFF2-40B4-BE49-F238E27FC236}">
                    <a16:creationId xmlns:a16="http://schemas.microsoft.com/office/drawing/2014/main" id="{C654CE03-E439-45B7-9F04-F79EB8E7212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24" name="Rechte verbindingslijn 123">
              <a:extLst>
                <a:ext uri="{FF2B5EF4-FFF2-40B4-BE49-F238E27FC236}">
                  <a16:creationId xmlns:a16="http://schemas.microsoft.com/office/drawing/2014/main" id="{38615CB9-F1DB-423E-A71F-FE1B375E6756}"/>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29" name="Ovaal 128">
              <a:extLst>
                <a:ext uri="{FF2B5EF4-FFF2-40B4-BE49-F238E27FC236}">
                  <a16:creationId xmlns:a16="http://schemas.microsoft.com/office/drawing/2014/main" id="{5A493063-0503-4D3E-9B07-D766C55337EA}"/>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0" name="Ovaal 129">
              <a:extLst>
                <a:ext uri="{FF2B5EF4-FFF2-40B4-BE49-F238E27FC236}">
                  <a16:creationId xmlns:a16="http://schemas.microsoft.com/office/drawing/2014/main" id="{DCD306DB-367B-4B23-91EF-DF8A5A596EEE}"/>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31" name="Ovaal 130">
              <a:extLst>
                <a:ext uri="{FF2B5EF4-FFF2-40B4-BE49-F238E27FC236}">
                  <a16:creationId xmlns:a16="http://schemas.microsoft.com/office/drawing/2014/main" id="{E415FF83-1680-4BE2-97FC-E4DCEC1AAFEC}"/>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32" name="Ovaal 131">
              <a:extLst>
                <a:ext uri="{FF2B5EF4-FFF2-40B4-BE49-F238E27FC236}">
                  <a16:creationId xmlns:a16="http://schemas.microsoft.com/office/drawing/2014/main" id="{B4F651D9-7A87-4FAB-B04C-0A767A146643}"/>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33" name="Rechthoek 132">
              <a:extLst>
                <a:ext uri="{FF2B5EF4-FFF2-40B4-BE49-F238E27FC236}">
                  <a16:creationId xmlns:a16="http://schemas.microsoft.com/office/drawing/2014/main" id="{8BBB9830-9570-4BE2-81C9-C3FE2E438FF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34" name="Rechthoek 133">
              <a:extLst>
                <a:ext uri="{FF2B5EF4-FFF2-40B4-BE49-F238E27FC236}">
                  <a16:creationId xmlns:a16="http://schemas.microsoft.com/office/drawing/2014/main" id="{EF7E2BD4-7E8C-49BB-AD19-37B9C6DAEF78}"/>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
        <p:nvSpPr>
          <p:cNvPr id="158" name="Tijdelijke aanduiding voor tekst 20">
            <a:extLst>
              <a:ext uri="{FF2B5EF4-FFF2-40B4-BE49-F238E27FC236}">
                <a16:creationId xmlns:a16="http://schemas.microsoft.com/office/drawing/2014/main" id="{4A904A5D-57C9-47B5-BC97-D195A766F110}"/>
              </a:ext>
            </a:extLst>
          </p:cNvPr>
          <p:cNvSpPr>
            <a:spLocks noGrp="1"/>
          </p:cNvSpPr>
          <p:nvPr>
            <p:ph type="body" sz="quarter" idx="20" hasCustomPrompt="1"/>
          </p:nvPr>
        </p:nvSpPr>
        <p:spPr>
          <a:xfrm>
            <a:off x="354638"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159" name="Vrije vorm: vorm 158">
            <a:extLst>
              <a:ext uri="{FF2B5EF4-FFF2-40B4-BE49-F238E27FC236}">
                <a16:creationId xmlns:a16="http://schemas.microsoft.com/office/drawing/2014/main" id="{38907C59-B6DC-4FB1-875B-3B783AC0CA94}"/>
              </a:ext>
            </a:extLst>
          </p:cNvPr>
          <p:cNvSpPr>
            <a:spLocks/>
          </p:cNvSpPr>
          <p:nvPr userDrawn="1"/>
        </p:nvSpPr>
        <p:spPr>
          <a:xfrm>
            <a:off x="10399665" y="-56272"/>
            <a:ext cx="463216" cy="330815"/>
          </a:xfrm>
          <a:custGeom>
            <a:avLst/>
            <a:gdLst>
              <a:gd name="connsiteX0" fmla="*/ 0 w 463216"/>
              <a:gd name="connsiteY0" fmla="*/ 0 h 330815"/>
              <a:gd name="connsiteX1" fmla="*/ 463216 w 463216"/>
              <a:gd name="connsiteY1" fmla="*/ 0 h 330815"/>
              <a:gd name="connsiteX2" fmla="*/ 319772 w 463216"/>
              <a:gd name="connsiteY2" fmla="*/ 330815 h 330815"/>
              <a:gd name="connsiteX3" fmla="*/ 143444 w 463216"/>
              <a:gd name="connsiteY3" fmla="*/ 330815 h 330815"/>
            </a:gdLst>
            <a:ahLst/>
            <a:cxnLst>
              <a:cxn ang="0">
                <a:pos x="connsiteX0" y="connsiteY0"/>
              </a:cxn>
              <a:cxn ang="0">
                <a:pos x="connsiteX1" y="connsiteY1"/>
              </a:cxn>
              <a:cxn ang="0">
                <a:pos x="connsiteX2" y="connsiteY2"/>
              </a:cxn>
              <a:cxn ang="0">
                <a:pos x="connsiteX3" y="connsiteY3"/>
              </a:cxn>
            </a:cxnLst>
            <a:rect l="l" t="t" r="r" b="b"/>
            <a:pathLst>
              <a:path w="463216" h="330815">
                <a:moveTo>
                  <a:pt x="0" y="0"/>
                </a:moveTo>
                <a:lnTo>
                  <a:pt x="463216" y="0"/>
                </a:lnTo>
                <a:lnTo>
                  <a:pt x="319772" y="330815"/>
                </a:lnTo>
                <a:lnTo>
                  <a:pt x="143444" y="33081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60" name="Vrije vorm: vorm 159">
            <a:extLst>
              <a:ext uri="{FF2B5EF4-FFF2-40B4-BE49-F238E27FC236}">
                <a16:creationId xmlns:a16="http://schemas.microsoft.com/office/drawing/2014/main" id="{804CF1A6-1921-45AD-9FC6-02042A1DDAD3}"/>
              </a:ext>
            </a:extLst>
          </p:cNvPr>
          <p:cNvSpPr>
            <a:spLocks/>
          </p:cNvSpPr>
          <p:nvPr userDrawn="1"/>
        </p:nvSpPr>
        <p:spPr>
          <a:xfrm>
            <a:off x="10725753" y="-56271"/>
            <a:ext cx="1116643" cy="999627"/>
          </a:xfrm>
          <a:custGeom>
            <a:avLst/>
            <a:gdLst>
              <a:gd name="connsiteX0" fmla="*/ 0 w 1116643"/>
              <a:gd name="connsiteY0" fmla="*/ 0 h 999627"/>
              <a:gd name="connsiteX1" fmla="*/ 1116643 w 1116643"/>
              <a:gd name="connsiteY1" fmla="*/ 0 h 999627"/>
              <a:gd name="connsiteX2" fmla="*/ 683196 w 1116643"/>
              <a:gd name="connsiteY2" fmla="*/ 999627 h 999627"/>
              <a:gd name="connsiteX3" fmla="*/ 433447 w 1116643"/>
              <a:gd name="connsiteY3" fmla="*/ 999627 h 999627"/>
            </a:gdLst>
            <a:ahLst/>
            <a:cxnLst>
              <a:cxn ang="0">
                <a:pos x="connsiteX0" y="connsiteY0"/>
              </a:cxn>
              <a:cxn ang="0">
                <a:pos x="connsiteX1" y="connsiteY1"/>
              </a:cxn>
              <a:cxn ang="0">
                <a:pos x="connsiteX2" y="connsiteY2"/>
              </a:cxn>
              <a:cxn ang="0">
                <a:pos x="connsiteX3" y="connsiteY3"/>
              </a:cxn>
            </a:cxnLst>
            <a:rect l="l" t="t" r="r" b="b"/>
            <a:pathLst>
              <a:path w="1116643" h="999627">
                <a:moveTo>
                  <a:pt x="0" y="0"/>
                </a:moveTo>
                <a:lnTo>
                  <a:pt x="1116643" y="0"/>
                </a:lnTo>
                <a:lnTo>
                  <a:pt x="683196" y="999627"/>
                </a:lnTo>
                <a:lnTo>
                  <a:pt x="433447" y="999627"/>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61" name="Vrije vorm: vorm 160">
            <a:extLst>
              <a:ext uri="{FF2B5EF4-FFF2-40B4-BE49-F238E27FC236}">
                <a16:creationId xmlns:a16="http://schemas.microsoft.com/office/drawing/2014/main" id="{992B90EC-F754-4987-A1AF-54CD4703DABC}"/>
              </a:ext>
            </a:extLst>
          </p:cNvPr>
          <p:cNvSpPr>
            <a:spLocks/>
          </p:cNvSpPr>
          <p:nvPr userDrawn="1"/>
        </p:nvSpPr>
        <p:spPr>
          <a:xfrm>
            <a:off x="11378749" y="-56273"/>
            <a:ext cx="928390" cy="808250"/>
          </a:xfrm>
          <a:custGeom>
            <a:avLst/>
            <a:gdLst>
              <a:gd name="connsiteX0" fmla="*/ 0 w 928390"/>
              <a:gd name="connsiteY0" fmla="*/ 0 h 808250"/>
              <a:gd name="connsiteX1" fmla="*/ 928390 w 928390"/>
              <a:gd name="connsiteY1" fmla="*/ 0 h 808250"/>
              <a:gd name="connsiteX2" fmla="*/ 577926 w 928390"/>
              <a:gd name="connsiteY2" fmla="*/ 808250 h 808250"/>
              <a:gd name="connsiteX3" fmla="*/ 350464 w 928390"/>
              <a:gd name="connsiteY3" fmla="*/ 808250 h 808250"/>
            </a:gdLst>
            <a:ahLst/>
            <a:cxnLst>
              <a:cxn ang="0">
                <a:pos x="connsiteX0" y="connsiteY0"/>
              </a:cxn>
              <a:cxn ang="0">
                <a:pos x="connsiteX1" y="connsiteY1"/>
              </a:cxn>
              <a:cxn ang="0">
                <a:pos x="connsiteX2" y="connsiteY2"/>
              </a:cxn>
              <a:cxn ang="0">
                <a:pos x="connsiteX3" y="connsiteY3"/>
              </a:cxn>
            </a:cxnLst>
            <a:rect l="l" t="t" r="r" b="b"/>
            <a:pathLst>
              <a:path w="928390" h="808250">
                <a:moveTo>
                  <a:pt x="0" y="0"/>
                </a:moveTo>
                <a:lnTo>
                  <a:pt x="928390" y="0"/>
                </a:lnTo>
                <a:lnTo>
                  <a:pt x="577926" y="808250"/>
                </a:lnTo>
                <a:lnTo>
                  <a:pt x="350464" y="808250"/>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62" name="Tijdelijke aanduiding voor verticale tekst 2">
            <a:extLst>
              <a:ext uri="{FF2B5EF4-FFF2-40B4-BE49-F238E27FC236}">
                <a16:creationId xmlns:a16="http://schemas.microsoft.com/office/drawing/2014/main" id="{1CA4CFE6-43C3-4152-BD8C-7A4A82FD84C2}"/>
              </a:ext>
            </a:extLst>
          </p:cNvPr>
          <p:cNvSpPr>
            <a:spLocks noGrp="1"/>
          </p:cNvSpPr>
          <p:nvPr>
            <p:ph type="body" orient="vert" idx="1" hasCustomPrompt="1"/>
          </p:nvPr>
        </p:nvSpPr>
        <p:spPr>
          <a:xfrm>
            <a:off x="348231" y="1864360"/>
            <a:ext cx="4165219" cy="466529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164" name="Tijdelijke aanduiding voor tabel 8">
            <a:extLst>
              <a:ext uri="{FF2B5EF4-FFF2-40B4-BE49-F238E27FC236}">
                <a16:creationId xmlns:a16="http://schemas.microsoft.com/office/drawing/2014/main" id="{43C8C240-6B4D-434D-A172-8A40C5FC8041}"/>
              </a:ext>
            </a:extLst>
          </p:cNvPr>
          <p:cNvSpPr>
            <a:spLocks noGrp="1"/>
          </p:cNvSpPr>
          <p:nvPr>
            <p:ph type="tbl" sz="quarter" idx="21" hasCustomPrompt="1"/>
          </p:nvPr>
        </p:nvSpPr>
        <p:spPr>
          <a:xfrm>
            <a:off x="4676987" y="4000379"/>
            <a:ext cx="7183051" cy="2529276"/>
          </a:xfrm>
        </p:spPr>
        <p:txBody>
          <a:bodyPr bIns="1620000" anchor="ctr"/>
          <a:lstStyle>
            <a:lvl1pPr marL="0" indent="0" algn="ctr">
              <a:lnSpc>
                <a:spcPct val="90000"/>
              </a:lnSpc>
              <a:spcBef>
                <a:spcPts val="0"/>
              </a:spcBef>
              <a:spcAft>
                <a:spcPts val="0"/>
              </a:spcAft>
              <a:buNone/>
              <a:defRPr sz="1001">
                <a:solidFill>
                  <a:schemeClr val="tx1">
                    <a:lumMod val="50000"/>
                    <a:lumOff val="50000"/>
                  </a:schemeClr>
                </a:solidFill>
              </a:defRPr>
            </a:lvl1pPr>
          </a:lstStyle>
          <a:p>
            <a:r>
              <a:rPr lang="en-GB" noProof="0"/>
              <a:t>Click icon below to add a table.</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125" name="Text Placeholder 8">
            <a:extLst>
              <a:ext uri="{FF2B5EF4-FFF2-40B4-BE49-F238E27FC236}">
                <a16:creationId xmlns:a16="http://schemas.microsoft.com/office/drawing/2014/main" id="{DD9DFAC9-84DA-48F8-891C-02C405692B2F}"/>
              </a:ext>
            </a:extLst>
          </p:cNvPr>
          <p:cNvSpPr>
            <a:spLocks noGrp="1"/>
          </p:cNvSpPr>
          <p:nvPr>
            <p:ph type="body" sz="quarter" idx="22"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2" name="Title 1">
            <a:extLst>
              <a:ext uri="{FF2B5EF4-FFF2-40B4-BE49-F238E27FC236}">
                <a16:creationId xmlns:a16="http://schemas.microsoft.com/office/drawing/2014/main" id="{DC0B4C49-BE40-4E8E-ABB3-C67A9CD68A10}"/>
              </a:ext>
            </a:extLst>
          </p:cNvPr>
          <p:cNvSpPr>
            <a:spLocks noGrp="1"/>
          </p:cNvSpPr>
          <p:nvPr>
            <p:ph type="title" hasCustomPrompt="1"/>
          </p:nvPr>
        </p:nvSpPr>
        <p:spPr>
          <a:xfrm>
            <a:off x="348232" y="1231900"/>
            <a:ext cx="4165218" cy="217426"/>
          </a:xfrm>
        </p:spPr>
        <p:txBody>
          <a:bodyPr/>
          <a:lstStyle>
            <a:lvl1pPr>
              <a:defRPr/>
            </a:lvl1pPr>
          </a:lstStyle>
          <a:p>
            <a:r>
              <a:rPr lang="en-GB" noProof="0"/>
              <a:t>TITLE OF THIS SLIDE</a:t>
            </a:r>
          </a:p>
        </p:txBody>
      </p:sp>
      <p:sp>
        <p:nvSpPr>
          <p:cNvPr id="155" name="Text Placeholder 8">
            <a:extLst>
              <a:ext uri="{FF2B5EF4-FFF2-40B4-BE49-F238E27FC236}">
                <a16:creationId xmlns:a16="http://schemas.microsoft.com/office/drawing/2014/main" id="{C56EED8A-9B64-47BB-B022-EE0F4CFFC378}"/>
              </a:ext>
            </a:extLst>
          </p:cNvPr>
          <p:cNvSpPr>
            <a:spLocks noGrp="1"/>
          </p:cNvSpPr>
          <p:nvPr>
            <p:ph type="body" sz="quarter" idx="23" hasCustomPrompt="1"/>
          </p:nvPr>
        </p:nvSpPr>
        <p:spPr>
          <a:xfrm>
            <a:off x="348231" y="1548131"/>
            <a:ext cx="4165218" cy="189392"/>
          </a:xfrm>
        </p:spPr>
        <p:txBody>
          <a:bodyPr/>
          <a:lstStyle>
            <a:lvl1pPr marL="0" indent="0">
              <a:spcAft>
                <a:spcPts val="0"/>
              </a:spcAft>
              <a:buNone/>
              <a:defRPr b="1" cap="all" baseline="0">
                <a:solidFill>
                  <a:schemeClr val="accent1"/>
                </a:solidFill>
              </a:defRPr>
            </a:lvl1pPr>
          </a:lstStyle>
          <a:p>
            <a:pPr lvl="0"/>
            <a:r>
              <a:rPr lang="en-GB" noProof="0"/>
              <a:t>Place your subtitle here</a:t>
            </a:r>
          </a:p>
        </p:txBody>
      </p:sp>
    </p:spTree>
    <p:extLst>
      <p:ext uri="{BB962C8B-B14F-4D97-AF65-F5344CB8AC3E}">
        <p14:creationId xmlns:p14="http://schemas.microsoft.com/office/powerpoint/2010/main" val="42871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ijdelijke aanduiding voor tabel 8"/>
          <p:cNvSpPr>
            <a:spLocks noGrp="1"/>
          </p:cNvSpPr>
          <p:nvPr>
            <p:ph type="tbl" sz="quarter" idx="15" hasCustomPrompt="1"/>
          </p:nvPr>
        </p:nvSpPr>
        <p:spPr>
          <a:xfrm>
            <a:off x="348230" y="1863306"/>
            <a:ext cx="11494165" cy="4666341"/>
          </a:xfrm>
        </p:spPr>
        <p:txBody>
          <a:bodyPr bIns="1620000" anchor="ctr"/>
          <a:lstStyle>
            <a:lvl1pPr marL="0" indent="0" algn="ctr">
              <a:lnSpc>
                <a:spcPct val="90000"/>
              </a:lnSpc>
              <a:spcBef>
                <a:spcPts val="0"/>
              </a:spcBef>
              <a:spcAft>
                <a:spcPts val="0"/>
              </a:spcAft>
              <a:buNone/>
              <a:defRPr sz="1001">
                <a:solidFill>
                  <a:schemeClr val="tx1">
                    <a:lumMod val="50000"/>
                    <a:lumOff val="50000"/>
                  </a:schemeClr>
                </a:solidFill>
              </a:defRPr>
            </a:lvl1pPr>
          </a:lstStyle>
          <a:p>
            <a:r>
              <a:rPr lang="en-GB" noProof="0"/>
              <a:t>Click icon below to add a table.</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4" name="Tijdelijke aanduiding voor datum 3"/>
          <p:cNvSpPr>
            <a:spLocks noGrp="1"/>
          </p:cNvSpPr>
          <p:nvPr>
            <p:ph type="dt" sz="half" idx="10"/>
          </p:nvPr>
        </p:nvSpPr>
        <p:spPr/>
        <p:txBody>
          <a:bodyPr/>
          <a:lstStyle/>
          <a:p>
            <a:fld id="{4FC8296A-0FA2-402A-9A2B-42A9483DD9EC}" type="datetime2">
              <a:rPr lang="en-GB" noProof="0" smtClean="0"/>
              <a:t>Tuesday, 02 November 2021</a:t>
            </a:fld>
            <a:endParaRPr lang="en-GB" noProof="0"/>
          </a:p>
        </p:txBody>
      </p:sp>
      <p:sp>
        <p:nvSpPr>
          <p:cNvPr id="5" name="Tijdelijke aanduiding voor voettekst 4"/>
          <p:cNvSpPr>
            <a:spLocks noGrp="1"/>
          </p:cNvSpPr>
          <p:nvPr>
            <p:ph type="ftr" sz="quarter" idx="11"/>
          </p:nvPr>
        </p:nvSpPr>
        <p:spPr/>
        <p:txBody>
          <a:bodyPr/>
          <a:lstStyle/>
          <a:p>
            <a:r>
              <a:rPr lang="en-GB" noProof="0"/>
              <a:t>Insert Footer &amp; Header</a:t>
            </a:r>
          </a:p>
        </p:txBody>
      </p:sp>
      <p:sp>
        <p:nvSpPr>
          <p:cNvPr id="6" name="Tijdelijke aanduiding voor dianummer 5"/>
          <p:cNvSpPr>
            <a:spLocks noGrp="1"/>
          </p:cNvSpPr>
          <p:nvPr>
            <p:ph type="sldNum" sz="quarter" idx="12"/>
          </p:nvPr>
        </p:nvSpPr>
        <p:spPr/>
        <p:txBody>
          <a:bodyPr/>
          <a:lstStyle/>
          <a:p>
            <a:fld id="{B502C9A5-716F-45E6-800B-D4D02CE26F90}" type="slidenum">
              <a:rPr lang="en-GB" noProof="0" smtClean="0"/>
              <a:t>‹#›</a:t>
            </a:fld>
            <a:endParaRPr lang="en-GB" noProof="0"/>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23" rtl="0" eaLnBrk="1" latinLnBrk="0" hangingPunct="1"/>
            <a:r>
              <a:rPr lang="en-GB" sz="2400" b="0" kern="1200" spc="50" baseline="0" noProof="0">
                <a:solidFill>
                  <a:schemeClr val="accent2"/>
                </a:solidFill>
                <a:latin typeface="+mj-lt"/>
                <a:ea typeface="+mn-ea"/>
                <a:cs typeface="Calibri" panose="020F0502020204030204" pitchFamily="34" charset="0"/>
              </a:rPr>
              <a:t>TABLE</a:t>
            </a:r>
          </a:p>
        </p:txBody>
      </p:sp>
      <p:grpSp>
        <p:nvGrpSpPr>
          <p:cNvPr id="40" name="Instruction">
            <a:extLst>
              <a:ext uri="{FF2B5EF4-FFF2-40B4-BE49-F238E27FC236}">
                <a16:creationId xmlns:a16="http://schemas.microsoft.com/office/drawing/2014/main" id="{2E02AC03-A81C-4A6C-88F1-850ED49DE437}"/>
              </a:ext>
            </a:extLst>
          </p:cNvPr>
          <p:cNvGrpSpPr/>
          <p:nvPr userDrawn="1"/>
        </p:nvGrpSpPr>
        <p:grpSpPr>
          <a:xfrm>
            <a:off x="12391602" y="0"/>
            <a:ext cx="3183678" cy="3418198"/>
            <a:chOff x="12391601" y="0"/>
            <a:chExt cx="3183678" cy="3418198"/>
          </a:xfrm>
        </p:grpSpPr>
        <p:grpSp>
          <p:nvGrpSpPr>
            <p:cNvPr id="41" name="Meer informatie">
              <a:extLst>
                <a:ext uri="{FF2B5EF4-FFF2-40B4-BE49-F238E27FC236}">
                  <a16:creationId xmlns:a16="http://schemas.microsoft.com/office/drawing/2014/main" id="{9DF53BF6-0C3B-40C9-91F3-2F28A192D24D}"/>
                </a:ext>
              </a:extLst>
            </p:cNvPr>
            <p:cNvGrpSpPr/>
            <p:nvPr userDrawn="1"/>
          </p:nvGrpSpPr>
          <p:grpSpPr>
            <a:xfrm>
              <a:off x="12396764" y="2622893"/>
              <a:ext cx="3178515" cy="795305"/>
              <a:chOff x="-3741486" y="3347116"/>
              <a:chExt cx="3178515" cy="795305"/>
            </a:xfrm>
          </p:grpSpPr>
          <p:sp>
            <p:nvSpPr>
              <p:cNvPr id="63" name="Freeform 101">
                <a:extLst>
                  <a:ext uri="{FF2B5EF4-FFF2-40B4-BE49-F238E27FC236}">
                    <a16:creationId xmlns:a16="http://schemas.microsoft.com/office/drawing/2014/main" id="{C6DE0499-D412-40E8-A618-64D87A6C1754}"/>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64" name="Rechthoek 63">
                <a:extLst>
                  <a:ext uri="{FF2B5EF4-FFF2-40B4-BE49-F238E27FC236}">
                    <a16:creationId xmlns:a16="http://schemas.microsoft.com/office/drawing/2014/main" id="{E22AD1E3-9922-491A-8AAF-9D9B99DAE632}"/>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80" name="Rechte verbindingslijn 79">
                <a:extLst>
                  <a:ext uri="{FF2B5EF4-FFF2-40B4-BE49-F238E27FC236}">
                    <a16:creationId xmlns:a16="http://schemas.microsoft.com/office/drawing/2014/main" id="{7ACE7647-DF6C-48CD-9628-A03BAC6B093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42" name="Rechthoek 41">
              <a:extLst>
                <a:ext uri="{FF2B5EF4-FFF2-40B4-BE49-F238E27FC236}">
                  <a16:creationId xmlns:a16="http://schemas.microsoft.com/office/drawing/2014/main" id="{E9128D96-0ADA-4039-BA60-72303178B98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table</a:t>
              </a:r>
            </a:p>
          </p:txBody>
        </p:sp>
        <p:sp>
          <p:nvSpPr>
            <p:cNvPr id="43" name="Ovaal 42">
              <a:extLst>
                <a:ext uri="{FF2B5EF4-FFF2-40B4-BE49-F238E27FC236}">
                  <a16:creationId xmlns:a16="http://schemas.microsoft.com/office/drawing/2014/main" id="{BCDBD34A-5B84-4009-995F-4C2AEAAAD3E0}"/>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44" name="Rechte verbindingslijn 43">
              <a:extLst>
                <a:ext uri="{FF2B5EF4-FFF2-40B4-BE49-F238E27FC236}">
                  <a16:creationId xmlns:a16="http://schemas.microsoft.com/office/drawing/2014/main" id="{3073B204-D99E-4F2B-B019-5EA494607DC5}"/>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45" name="Rechte verbindingslijn 44">
              <a:extLst>
                <a:ext uri="{FF2B5EF4-FFF2-40B4-BE49-F238E27FC236}">
                  <a16:creationId xmlns:a16="http://schemas.microsoft.com/office/drawing/2014/main" id="{6BBBFB23-D9BF-4660-AE1D-223DD86D00C4}"/>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46" name="Rechthoek 45">
              <a:extLst>
                <a:ext uri="{FF2B5EF4-FFF2-40B4-BE49-F238E27FC236}">
                  <a16:creationId xmlns:a16="http://schemas.microsoft.com/office/drawing/2014/main" id="{96C9FEAE-DE5A-4467-9F13-54E9EAF9067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table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table.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47" name="Ovaal 46">
              <a:extLst>
                <a:ext uri="{FF2B5EF4-FFF2-40B4-BE49-F238E27FC236}">
                  <a16:creationId xmlns:a16="http://schemas.microsoft.com/office/drawing/2014/main" id="{DE202877-A7C7-47B7-A33E-B6FF17B71F47}"/>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8" name="Rechthoek 47">
              <a:extLst>
                <a:ext uri="{FF2B5EF4-FFF2-40B4-BE49-F238E27FC236}">
                  <a16:creationId xmlns:a16="http://schemas.microsoft.com/office/drawing/2014/main" id="{B0BA0E3A-036E-44BB-BB4A-300F78BA9F8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number of rows and columns 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49" name="Groep 48">
              <a:extLst>
                <a:ext uri="{FF2B5EF4-FFF2-40B4-BE49-F238E27FC236}">
                  <a16:creationId xmlns:a16="http://schemas.microsoft.com/office/drawing/2014/main" id="{D0FE716E-BAB7-448F-B41D-CE3C6F612CB0}"/>
                </a:ext>
              </a:extLst>
            </p:cNvPr>
            <p:cNvGrpSpPr/>
            <p:nvPr userDrawn="1"/>
          </p:nvGrpSpPr>
          <p:grpSpPr>
            <a:xfrm>
              <a:off x="12757282" y="2184550"/>
              <a:ext cx="825500" cy="209550"/>
              <a:chOff x="13504624" y="2482850"/>
              <a:chExt cx="825500" cy="209550"/>
            </a:xfrm>
          </p:grpSpPr>
          <p:sp>
            <p:nvSpPr>
              <p:cNvPr id="60" name="Rechthoek 59">
                <a:extLst>
                  <a:ext uri="{FF2B5EF4-FFF2-40B4-BE49-F238E27FC236}">
                    <a16:creationId xmlns:a16="http://schemas.microsoft.com/office/drawing/2014/main" id="{77FE5A1C-445F-4741-BEA8-7B6447D08FD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OK</a:t>
                </a:r>
              </a:p>
            </p:txBody>
          </p:sp>
          <p:cxnSp>
            <p:nvCxnSpPr>
              <p:cNvPr id="61" name="Rechte verbindingslijn 60">
                <a:extLst>
                  <a:ext uri="{FF2B5EF4-FFF2-40B4-BE49-F238E27FC236}">
                    <a16:creationId xmlns:a16="http://schemas.microsoft.com/office/drawing/2014/main" id="{A2488143-E096-4A83-B7A7-DCA2C4D7E58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2" name="Gelijkbenige driehoek 61">
                <a:extLst>
                  <a:ext uri="{FF2B5EF4-FFF2-40B4-BE49-F238E27FC236}">
                    <a16:creationId xmlns:a16="http://schemas.microsoft.com/office/drawing/2014/main" id="{8B2F4165-9AE6-4E6E-B7C1-183FFB3008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cxnSp>
          <p:nvCxnSpPr>
            <p:cNvPr id="50" name="Rechte verbindingslijn 49">
              <a:extLst>
                <a:ext uri="{FF2B5EF4-FFF2-40B4-BE49-F238E27FC236}">
                  <a16:creationId xmlns:a16="http://schemas.microsoft.com/office/drawing/2014/main" id="{AD0EE17E-5686-4B51-B92C-4319F8FA812B}"/>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51" name="Tabel icoon">
              <a:extLst>
                <a:ext uri="{FF2B5EF4-FFF2-40B4-BE49-F238E27FC236}">
                  <a16:creationId xmlns:a16="http://schemas.microsoft.com/office/drawing/2014/main" id="{A23E3E32-9BEE-488A-8084-1D4C69CE59C1}"/>
                </a:ext>
              </a:extLst>
            </p:cNvPr>
            <p:cNvGrpSpPr/>
            <p:nvPr userDrawn="1"/>
          </p:nvGrpSpPr>
          <p:grpSpPr>
            <a:xfrm>
              <a:off x="12757283" y="1133664"/>
              <a:ext cx="375500" cy="339168"/>
              <a:chOff x="6072040" y="3376043"/>
              <a:chExt cx="1227920" cy="1109109"/>
            </a:xfrm>
          </p:grpSpPr>
          <p:sp>
            <p:nvSpPr>
              <p:cNvPr id="52" name="Rechthoek 51">
                <a:extLst>
                  <a:ext uri="{FF2B5EF4-FFF2-40B4-BE49-F238E27FC236}">
                    <a16:creationId xmlns:a16="http://schemas.microsoft.com/office/drawing/2014/main" id="{94245C90-A638-48CB-B883-6371FADC196F}"/>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53" name="Rechthoek 52">
                <a:extLst>
                  <a:ext uri="{FF2B5EF4-FFF2-40B4-BE49-F238E27FC236}">
                    <a16:creationId xmlns:a16="http://schemas.microsoft.com/office/drawing/2014/main" id="{99DB20B1-DBCB-4ECB-8C84-8A82EFD90704}"/>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cxnSp>
            <p:nvCxnSpPr>
              <p:cNvPr id="54" name="Rechte verbindingslijn 53">
                <a:extLst>
                  <a:ext uri="{FF2B5EF4-FFF2-40B4-BE49-F238E27FC236}">
                    <a16:creationId xmlns:a16="http://schemas.microsoft.com/office/drawing/2014/main" id="{E60816BD-68D0-40D3-84FA-11FA92EF07AD}"/>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9B6D7F4C-F7E8-48F7-B96F-C6AC9F9C349A}"/>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CF7E9C4E-7E12-4544-949B-FBD674F7B249}"/>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4A666473-9A56-44E0-9F63-355B357B9F2B}"/>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24C32ECC-C97A-4398-A1DD-15906B389F93}"/>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68C78C84-4474-4CE4-92E5-A4312CA92989}"/>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grpSp>
      <p:grpSp>
        <p:nvGrpSpPr>
          <p:cNvPr id="142" name="INSTRUCTION">
            <a:extLst>
              <a:ext uri="{FF2B5EF4-FFF2-40B4-BE49-F238E27FC236}">
                <a16:creationId xmlns:a16="http://schemas.microsoft.com/office/drawing/2014/main" id="{39C75102-5E1D-4917-827A-671508B34DD4}"/>
              </a:ext>
            </a:extLst>
          </p:cNvPr>
          <p:cNvGrpSpPr/>
          <p:nvPr userDrawn="1"/>
        </p:nvGrpSpPr>
        <p:grpSpPr>
          <a:xfrm>
            <a:off x="-3437547" y="1434"/>
            <a:ext cx="3194765" cy="6470299"/>
            <a:chOff x="-3437547" y="1434"/>
            <a:chExt cx="3194765" cy="6470299"/>
          </a:xfrm>
        </p:grpSpPr>
        <p:cxnSp>
          <p:nvCxnSpPr>
            <p:cNvPr id="143" name="Rechte verbindingslijn 142">
              <a:extLst>
                <a:ext uri="{FF2B5EF4-FFF2-40B4-BE49-F238E27FC236}">
                  <a16:creationId xmlns:a16="http://schemas.microsoft.com/office/drawing/2014/main" id="{E906269D-17FD-4C6A-A4AC-1D90F4B640F5}"/>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44" name="Ovaal 143">
              <a:extLst>
                <a:ext uri="{FF2B5EF4-FFF2-40B4-BE49-F238E27FC236}">
                  <a16:creationId xmlns:a16="http://schemas.microsoft.com/office/drawing/2014/main" id="{6963096A-9A7E-4C3C-9E88-638D4FBB2C4E}"/>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45" name="Ovaal 144">
              <a:extLst>
                <a:ext uri="{FF2B5EF4-FFF2-40B4-BE49-F238E27FC236}">
                  <a16:creationId xmlns:a16="http://schemas.microsoft.com/office/drawing/2014/main" id="{4A673870-6DBF-4C59-BEA0-4D258AFA9835}"/>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46" name="Ovaal 145">
              <a:extLst>
                <a:ext uri="{FF2B5EF4-FFF2-40B4-BE49-F238E27FC236}">
                  <a16:creationId xmlns:a16="http://schemas.microsoft.com/office/drawing/2014/main" id="{25DD5E86-E99B-4E19-B869-03D5914B04F0}"/>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47" name="Ovaal 146">
              <a:extLst>
                <a:ext uri="{FF2B5EF4-FFF2-40B4-BE49-F238E27FC236}">
                  <a16:creationId xmlns:a16="http://schemas.microsoft.com/office/drawing/2014/main" id="{8A589F5E-DB5F-444E-8307-A1CD999854D6}"/>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48" name="Meer informatie">
              <a:extLst>
                <a:ext uri="{FF2B5EF4-FFF2-40B4-BE49-F238E27FC236}">
                  <a16:creationId xmlns:a16="http://schemas.microsoft.com/office/drawing/2014/main" id="{844244C1-0CCF-4991-9631-6370E3A8A4DC}"/>
                </a:ext>
              </a:extLst>
            </p:cNvPr>
            <p:cNvGrpSpPr/>
            <p:nvPr userDrawn="1"/>
          </p:nvGrpSpPr>
          <p:grpSpPr>
            <a:xfrm>
              <a:off x="-3421298" y="5676071"/>
              <a:ext cx="3178515" cy="795662"/>
              <a:chOff x="-3741486" y="3387723"/>
              <a:chExt cx="3178515" cy="795662"/>
            </a:xfrm>
          </p:grpSpPr>
          <p:sp>
            <p:nvSpPr>
              <p:cNvPr id="216" name="Freeform 101">
                <a:extLst>
                  <a:ext uri="{FF2B5EF4-FFF2-40B4-BE49-F238E27FC236}">
                    <a16:creationId xmlns:a16="http://schemas.microsoft.com/office/drawing/2014/main" id="{C67BEC25-2F19-4942-8885-DE0EBF069C7F}"/>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17" name="Rechthoek 216">
                <a:extLst>
                  <a:ext uri="{FF2B5EF4-FFF2-40B4-BE49-F238E27FC236}">
                    <a16:creationId xmlns:a16="http://schemas.microsoft.com/office/drawing/2014/main" id="{95F718A4-D911-4C7A-8A21-7B56F84214FA}"/>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18" name="Rechte verbindingslijn 217">
                <a:extLst>
                  <a:ext uri="{FF2B5EF4-FFF2-40B4-BE49-F238E27FC236}">
                    <a16:creationId xmlns:a16="http://schemas.microsoft.com/office/drawing/2014/main" id="{3815C18A-C80E-426B-8157-81764E002A79}"/>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49" name="Rechthoek 148">
              <a:extLst>
                <a:ext uri="{FF2B5EF4-FFF2-40B4-BE49-F238E27FC236}">
                  <a16:creationId xmlns:a16="http://schemas.microsoft.com/office/drawing/2014/main" id="{86ABA5A7-3CBD-420E-867C-61F78B5629AC}"/>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54" name="Ovaal 153">
              <a:extLst>
                <a:ext uri="{FF2B5EF4-FFF2-40B4-BE49-F238E27FC236}">
                  <a16:creationId xmlns:a16="http://schemas.microsoft.com/office/drawing/2014/main" id="{799B1FF8-D395-4F04-AE58-4A8285BE8505}"/>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5" name="Rechte verbindingslijn 154">
              <a:extLst>
                <a:ext uri="{FF2B5EF4-FFF2-40B4-BE49-F238E27FC236}">
                  <a16:creationId xmlns:a16="http://schemas.microsoft.com/office/drawing/2014/main" id="{F246BA15-63F4-4821-A6CF-E4AA530794D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6" name="Groep 155">
              <a:extLst>
                <a:ext uri="{FF2B5EF4-FFF2-40B4-BE49-F238E27FC236}">
                  <a16:creationId xmlns:a16="http://schemas.microsoft.com/office/drawing/2014/main" id="{7D077A1F-D77A-4545-BDB8-80DC717B1F1D}"/>
                </a:ext>
              </a:extLst>
            </p:cNvPr>
            <p:cNvGrpSpPr/>
            <p:nvPr userDrawn="1"/>
          </p:nvGrpSpPr>
          <p:grpSpPr>
            <a:xfrm>
              <a:off x="-3437547" y="349413"/>
              <a:ext cx="2933825" cy="558875"/>
              <a:chOff x="-3419346" y="368233"/>
              <a:chExt cx="3904920" cy="743862"/>
            </a:xfrm>
          </p:grpSpPr>
          <p:sp>
            <p:nvSpPr>
              <p:cNvPr id="164" name="Rechthoek 163">
                <a:extLst>
                  <a:ext uri="{FF2B5EF4-FFF2-40B4-BE49-F238E27FC236}">
                    <a16:creationId xmlns:a16="http://schemas.microsoft.com/office/drawing/2014/main" id="{EDE84F65-D048-4951-AA5D-F99E88FCF477}"/>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65" name="Rechte verbindingslijn 164">
                <a:extLst>
                  <a:ext uri="{FF2B5EF4-FFF2-40B4-BE49-F238E27FC236}">
                    <a16:creationId xmlns:a16="http://schemas.microsoft.com/office/drawing/2014/main" id="{09D844F5-EFA7-4834-84DB-717F94C302E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id="{AD4BC5F5-803D-410B-A315-E9D53C08A7B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7" name="Rechthoek 166">
                <a:extLst>
                  <a:ext uri="{FF2B5EF4-FFF2-40B4-BE49-F238E27FC236}">
                    <a16:creationId xmlns:a16="http://schemas.microsoft.com/office/drawing/2014/main" id="{27C78F31-7854-47DB-929B-009F93807F4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68" name="Groep 167">
                <a:extLst>
                  <a:ext uri="{FF2B5EF4-FFF2-40B4-BE49-F238E27FC236}">
                    <a16:creationId xmlns:a16="http://schemas.microsoft.com/office/drawing/2014/main" id="{34DA2373-7636-4A42-BEEA-7433ED676C31}"/>
                  </a:ext>
                </a:extLst>
              </p:cNvPr>
              <p:cNvGrpSpPr/>
              <p:nvPr userDrawn="1"/>
            </p:nvGrpSpPr>
            <p:grpSpPr>
              <a:xfrm>
                <a:off x="-3002834" y="720303"/>
                <a:ext cx="182598" cy="143759"/>
                <a:chOff x="-3310843" y="700986"/>
                <a:chExt cx="182598" cy="143759"/>
              </a:xfrm>
            </p:grpSpPr>
            <p:grpSp>
              <p:nvGrpSpPr>
                <p:cNvPr id="207" name="Groep 206">
                  <a:extLst>
                    <a:ext uri="{FF2B5EF4-FFF2-40B4-BE49-F238E27FC236}">
                      <a16:creationId xmlns:a16="http://schemas.microsoft.com/office/drawing/2014/main" id="{01406321-13E1-4B64-8C11-F95F041FB5CF}"/>
                    </a:ext>
                  </a:extLst>
                </p:cNvPr>
                <p:cNvGrpSpPr/>
                <p:nvPr userDrawn="1"/>
              </p:nvGrpSpPr>
              <p:grpSpPr>
                <a:xfrm>
                  <a:off x="-3310843" y="700986"/>
                  <a:ext cx="182598" cy="143759"/>
                  <a:chOff x="-3310843" y="700986"/>
                  <a:chExt cx="182598" cy="143759"/>
                </a:xfrm>
              </p:grpSpPr>
              <p:cxnSp>
                <p:nvCxnSpPr>
                  <p:cNvPr id="211" name="Rechte verbindingslijn 210">
                    <a:extLst>
                      <a:ext uri="{FF2B5EF4-FFF2-40B4-BE49-F238E27FC236}">
                        <a16:creationId xmlns:a16="http://schemas.microsoft.com/office/drawing/2014/main" id="{706DF438-69CF-4C61-9282-B14A53A99EE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12" name="Rechte verbindingslijn 211">
                    <a:extLst>
                      <a:ext uri="{FF2B5EF4-FFF2-40B4-BE49-F238E27FC236}">
                        <a16:creationId xmlns:a16="http://schemas.microsoft.com/office/drawing/2014/main" id="{746E57AD-95D1-4C15-9AD6-BACEEC071AB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13" name="Rechte verbindingslijn 212">
                    <a:extLst>
                      <a:ext uri="{FF2B5EF4-FFF2-40B4-BE49-F238E27FC236}">
                        <a16:creationId xmlns:a16="http://schemas.microsoft.com/office/drawing/2014/main" id="{901AFC96-E832-4D4C-85EF-5FF563E15BC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14" name="Rechte verbindingslijn 213">
                    <a:extLst>
                      <a:ext uri="{FF2B5EF4-FFF2-40B4-BE49-F238E27FC236}">
                        <a16:creationId xmlns:a16="http://schemas.microsoft.com/office/drawing/2014/main" id="{2C5F3FE1-9E29-4389-B17C-7E3F65C8FB1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92D795A4-6FBC-4D94-8855-360C7D091DB0}"/>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08" name="Groep 207">
                  <a:extLst>
                    <a:ext uri="{FF2B5EF4-FFF2-40B4-BE49-F238E27FC236}">
                      <a16:creationId xmlns:a16="http://schemas.microsoft.com/office/drawing/2014/main" id="{34D68366-8354-4789-AE9D-6169305F400D}"/>
                    </a:ext>
                  </a:extLst>
                </p:cNvPr>
                <p:cNvGrpSpPr/>
                <p:nvPr userDrawn="1"/>
              </p:nvGrpSpPr>
              <p:grpSpPr>
                <a:xfrm flipH="1">
                  <a:off x="-3310774" y="735854"/>
                  <a:ext cx="88801" cy="72568"/>
                  <a:chOff x="-2091059" y="1395403"/>
                  <a:chExt cx="157316" cy="128558"/>
                </a:xfrm>
              </p:grpSpPr>
              <p:sp>
                <p:nvSpPr>
                  <p:cNvPr id="209" name="Rechthoek 208">
                    <a:extLst>
                      <a:ext uri="{FF2B5EF4-FFF2-40B4-BE49-F238E27FC236}">
                        <a16:creationId xmlns:a16="http://schemas.microsoft.com/office/drawing/2014/main" id="{621A18C9-A6D9-4C31-9191-EC2AC9B6626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0" name="Pijl: punthaak 209">
                    <a:extLst>
                      <a:ext uri="{FF2B5EF4-FFF2-40B4-BE49-F238E27FC236}">
                        <a16:creationId xmlns:a16="http://schemas.microsoft.com/office/drawing/2014/main" id="{DBE81CD7-43A6-4140-B61D-E96095AD422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69" name="Groep 168">
                <a:extLst>
                  <a:ext uri="{FF2B5EF4-FFF2-40B4-BE49-F238E27FC236}">
                    <a16:creationId xmlns:a16="http://schemas.microsoft.com/office/drawing/2014/main" id="{BFE11EE9-A8BD-4948-AD53-2819AB26724B}"/>
                  </a:ext>
                </a:extLst>
              </p:cNvPr>
              <p:cNvGrpSpPr/>
              <p:nvPr userDrawn="1"/>
            </p:nvGrpSpPr>
            <p:grpSpPr>
              <a:xfrm>
                <a:off x="-3326107" y="720303"/>
                <a:ext cx="182598" cy="143759"/>
                <a:chOff x="-3634116" y="700986"/>
                <a:chExt cx="182598" cy="143759"/>
              </a:xfrm>
            </p:grpSpPr>
            <p:grpSp>
              <p:nvGrpSpPr>
                <p:cNvPr id="198" name="Groep 197">
                  <a:extLst>
                    <a:ext uri="{FF2B5EF4-FFF2-40B4-BE49-F238E27FC236}">
                      <a16:creationId xmlns:a16="http://schemas.microsoft.com/office/drawing/2014/main" id="{5EC0AD8C-774C-4BE0-918F-A61E4BF4E9FB}"/>
                    </a:ext>
                  </a:extLst>
                </p:cNvPr>
                <p:cNvGrpSpPr/>
                <p:nvPr userDrawn="1"/>
              </p:nvGrpSpPr>
              <p:grpSpPr>
                <a:xfrm>
                  <a:off x="-3634116" y="700986"/>
                  <a:ext cx="182598" cy="143759"/>
                  <a:chOff x="-3634116" y="700986"/>
                  <a:chExt cx="182598" cy="143759"/>
                </a:xfrm>
              </p:grpSpPr>
              <p:cxnSp>
                <p:nvCxnSpPr>
                  <p:cNvPr id="202" name="Rechte verbindingslijn 201">
                    <a:extLst>
                      <a:ext uri="{FF2B5EF4-FFF2-40B4-BE49-F238E27FC236}">
                        <a16:creationId xmlns:a16="http://schemas.microsoft.com/office/drawing/2014/main" id="{D4FE35AF-2CED-41D5-AC19-823CBAA3A39E}"/>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03" name="Rechte verbindingslijn 202">
                    <a:extLst>
                      <a:ext uri="{FF2B5EF4-FFF2-40B4-BE49-F238E27FC236}">
                        <a16:creationId xmlns:a16="http://schemas.microsoft.com/office/drawing/2014/main" id="{9469ADCB-543D-4342-8CEC-9135CC7806B3}"/>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04" name="Rechte verbindingslijn 203">
                    <a:extLst>
                      <a:ext uri="{FF2B5EF4-FFF2-40B4-BE49-F238E27FC236}">
                        <a16:creationId xmlns:a16="http://schemas.microsoft.com/office/drawing/2014/main" id="{16465109-3A99-439D-BF27-C94C50A996B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5B17FBC1-93AA-4CD4-A420-AF325AFC9B5C}"/>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BD78FB53-E3B3-49D5-B566-6C95A0B9F5B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99" name="Groep 198">
                  <a:extLst>
                    <a:ext uri="{FF2B5EF4-FFF2-40B4-BE49-F238E27FC236}">
                      <a16:creationId xmlns:a16="http://schemas.microsoft.com/office/drawing/2014/main" id="{5324F2FB-470B-431A-B1AF-1E93C9EE9E00}"/>
                    </a:ext>
                  </a:extLst>
                </p:cNvPr>
                <p:cNvGrpSpPr/>
                <p:nvPr userDrawn="1"/>
              </p:nvGrpSpPr>
              <p:grpSpPr>
                <a:xfrm>
                  <a:off x="-3634047" y="735854"/>
                  <a:ext cx="88801" cy="72568"/>
                  <a:chOff x="-2091059" y="1395403"/>
                  <a:chExt cx="157316" cy="128558"/>
                </a:xfrm>
              </p:grpSpPr>
              <p:sp>
                <p:nvSpPr>
                  <p:cNvPr id="200" name="Rechthoek 199">
                    <a:extLst>
                      <a:ext uri="{FF2B5EF4-FFF2-40B4-BE49-F238E27FC236}">
                        <a16:creationId xmlns:a16="http://schemas.microsoft.com/office/drawing/2014/main" id="{B31851E3-ED7B-4E59-8FFB-F63AA28AA64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1" name="Pijl: punthaak 200">
                    <a:extLst>
                      <a:ext uri="{FF2B5EF4-FFF2-40B4-BE49-F238E27FC236}">
                        <a16:creationId xmlns:a16="http://schemas.microsoft.com/office/drawing/2014/main" id="{7013D7F9-2805-4327-BFBA-90CCA4BD9B0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70" name="Rechte verbindingslijn 169">
                <a:extLst>
                  <a:ext uri="{FF2B5EF4-FFF2-40B4-BE49-F238E27FC236}">
                    <a16:creationId xmlns:a16="http://schemas.microsoft.com/office/drawing/2014/main" id="{CC4BF22F-E4A6-4D16-88AD-927F82EDB266}"/>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1" name="Rechte verbindingslijn 170">
                <a:extLst>
                  <a:ext uri="{FF2B5EF4-FFF2-40B4-BE49-F238E27FC236}">
                    <a16:creationId xmlns:a16="http://schemas.microsoft.com/office/drawing/2014/main" id="{746047D9-1D62-4D31-966D-348A0C9EF74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2" name="Groep 171">
                <a:extLst>
                  <a:ext uri="{FF2B5EF4-FFF2-40B4-BE49-F238E27FC236}">
                    <a16:creationId xmlns:a16="http://schemas.microsoft.com/office/drawing/2014/main" id="{049EAA1A-BB90-4C18-91AB-BD3D50070C8A}"/>
                  </a:ext>
                </a:extLst>
              </p:cNvPr>
              <p:cNvGrpSpPr/>
              <p:nvPr userDrawn="1"/>
            </p:nvGrpSpPr>
            <p:grpSpPr>
              <a:xfrm>
                <a:off x="-2425037" y="370226"/>
                <a:ext cx="357690" cy="330595"/>
                <a:chOff x="-2721817" y="347336"/>
                <a:chExt cx="432805" cy="400021"/>
              </a:xfrm>
            </p:grpSpPr>
            <p:sp>
              <p:nvSpPr>
                <p:cNvPr id="187" name="Rechthoek 186">
                  <a:extLst>
                    <a:ext uri="{FF2B5EF4-FFF2-40B4-BE49-F238E27FC236}">
                      <a16:creationId xmlns:a16="http://schemas.microsoft.com/office/drawing/2014/main" id="{5852B965-5451-4004-A31B-ED9E0289A5A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88" name="Groep 187">
                  <a:extLst>
                    <a:ext uri="{FF2B5EF4-FFF2-40B4-BE49-F238E27FC236}">
                      <a16:creationId xmlns:a16="http://schemas.microsoft.com/office/drawing/2014/main" id="{6D4AE978-2FE7-45C4-9DE2-A5427D55B032}"/>
                    </a:ext>
                  </a:extLst>
                </p:cNvPr>
                <p:cNvGrpSpPr/>
                <p:nvPr userDrawn="1"/>
              </p:nvGrpSpPr>
              <p:grpSpPr>
                <a:xfrm>
                  <a:off x="-2652453" y="431583"/>
                  <a:ext cx="294076" cy="231526"/>
                  <a:chOff x="-3634116" y="700986"/>
                  <a:chExt cx="182598" cy="143759"/>
                </a:xfrm>
              </p:grpSpPr>
              <p:grpSp>
                <p:nvGrpSpPr>
                  <p:cNvPr id="189" name="Groep 188">
                    <a:extLst>
                      <a:ext uri="{FF2B5EF4-FFF2-40B4-BE49-F238E27FC236}">
                        <a16:creationId xmlns:a16="http://schemas.microsoft.com/office/drawing/2014/main" id="{CF7EA39F-084E-4316-8FFF-CD4BBDBFB006}"/>
                      </a:ext>
                    </a:extLst>
                  </p:cNvPr>
                  <p:cNvGrpSpPr/>
                  <p:nvPr userDrawn="1"/>
                </p:nvGrpSpPr>
                <p:grpSpPr>
                  <a:xfrm>
                    <a:off x="-3634116" y="700986"/>
                    <a:ext cx="182598" cy="143759"/>
                    <a:chOff x="-3634116" y="700986"/>
                    <a:chExt cx="182598" cy="143759"/>
                  </a:xfrm>
                </p:grpSpPr>
                <p:cxnSp>
                  <p:nvCxnSpPr>
                    <p:cNvPr id="193" name="Rechte verbindingslijn 192">
                      <a:extLst>
                        <a:ext uri="{FF2B5EF4-FFF2-40B4-BE49-F238E27FC236}">
                          <a16:creationId xmlns:a16="http://schemas.microsoft.com/office/drawing/2014/main" id="{717D9A63-E4DE-4CBF-8C27-9B3E24D54AA3}"/>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94" name="Rechte verbindingslijn 193">
                      <a:extLst>
                        <a:ext uri="{FF2B5EF4-FFF2-40B4-BE49-F238E27FC236}">
                          <a16:creationId xmlns:a16="http://schemas.microsoft.com/office/drawing/2014/main" id="{50439670-A0BA-417A-A708-2432271E1CE6}"/>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95" name="Rechte verbindingslijn 194">
                      <a:extLst>
                        <a:ext uri="{FF2B5EF4-FFF2-40B4-BE49-F238E27FC236}">
                          <a16:creationId xmlns:a16="http://schemas.microsoft.com/office/drawing/2014/main" id="{A119AEEA-99CD-4CCA-AA95-F4776C10C18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96" name="Rechte verbindingslijn 195">
                      <a:extLst>
                        <a:ext uri="{FF2B5EF4-FFF2-40B4-BE49-F238E27FC236}">
                          <a16:creationId xmlns:a16="http://schemas.microsoft.com/office/drawing/2014/main" id="{2EFF7C09-E09E-488B-9928-6DAC16A1B3F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97" name="Rechte verbindingslijn 196">
                      <a:extLst>
                        <a:ext uri="{FF2B5EF4-FFF2-40B4-BE49-F238E27FC236}">
                          <a16:creationId xmlns:a16="http://schemas.microsoft.com/office/drawing/2014/main" id="{0EF56E4D-ED11-4683-9279-DF2C5945C2C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90" name="Groep 189">
                    <a:extLst>
                      <a:ext uri="{FF2B5EF4-FFF2-40B4-BE49-F238E27FC236}">
                        <a16:creationId xmlns:a16="http://schemas.microsoft.com/office/drawing/2014/main" id="{58F2081F-EDF4-42EC-82B1-9B4E8014FEB4}"/>
                      </a:ext>
                    </a:extLst>
                  </p:cNvPr>
                  <p:cNvGrpSpPr/>
                  <p:nvPr userDrawn="1"/>
                </p:nvGrpSpPr>
                <p:grpSpPr>
                  <a:xfrm>
                    <a:off x="-3634047" y="735854"/>
                    <a:ext cx="88801" cy="72568"/>
                    <a:chOff x="-2091059" y="1395403"/>
                    <a:chExt cx="157316" cy="128558"/>
                  </a:xfrm>
                </p:grpSpPr>
                <p:sp>
                  <p:nvSpPr>
                    <p:cNvPr id="191" name="Rechthoek 190">
                      <a:extLst>
                        <a:ext uri="{FF2B5EF4-FFF2-40B4-BE49-F238E27FC236}">
                          <a16:creationId xmlns:a16="http://schemas.microsoft.com/office/drawing/2014/main" id="{CA40B92D-AA4A-4896-80D7-2D6CAC4867C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192" name="Pijl: punthaak 191">
                      <a:extLst>
                        <a:ext uri="{FF2B5EF4-FFF2-40B4-BE49-F238E27FC236}">
                          <a16:creationId xmlns:a16="http://schemas.microsoft.com/office/drawing/2014/main" id="{D3C6DD81-A12F-4587-9499-16A9F24F07B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73" name="Groep 172">
                <a:extLst>
                  <a:ext uri="{FF2B5EF4-FFF2-40B4-BE49-F238E27FC236}">
                    <a16:creationId xmlns:a16="http://schemas.microsoft.com/office/drawing/2014/main" id="{06007B8B-D6A5-40E5-8AE1-889AE61017A2}"/>
                  </a:ext>
                </a:extLst>
              </p:cNvPr>
              <p:cNvGrpSpPr/>
              <p:nvPr userDrawn="1"/>
            </p:nvGrpSpPr>
            <p:grpSpPr>
              <a:xfrm>
                <a:off x="-2425037" y="781500"/>
                <a:ext cx="357690" cy="330595"/>
                <a:chOff x="-2721817" y="782525"/>
                <a:chExt cx="432805" cy="400021"/>
              </a:xfrm>
            </p:grpSpPr>
            <p:sp>
              <p:nvSpPr>
                <p:cNvPr id="176" name="Rechthoek 175">
                  <a:extLst>
                    <a:ext uri="{FF2B5EF4-FFF2-40B4-BE49-F238E27FC236}">
                      <a16:creationId xmlns:a16="http://schemas.microsoft.com/office/drawing/2014/main" id="{890C442E-F6AD-46AE-BB94-D6517251EED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77" name="Groep 176">
                  <a:extLst>
                    <a:ext uri="{FF2B5EF4-FFF2-40B4-BE49-F238E27FC236}">
                      <a16:creationId xmlns:a16="http://schemas.microsoft.com/office/drawing/2014/main" id="{9011BB46-1905-4B78-941B-AF569C9038E5}"/>
                    </a:ext>
                  </a:extLst>
                </p:cNvPr>
                <p:cNvGrpSpPr/>
                <p:nvPr userDrawn="1"/>
              </p:nvGrpSpPr>
              <p:grpSpPr>
                <a:xfrm>
                  <a:off x="-2652453" y="866772"/>
                  <a:ext cx="294076" cy="231526"/>
                  <a:chOff x="-3310843" y="700986"/>
                  <a:chExt cx="182598" cy="143759"/>
                </a:xfrm>
              </p:grpSpPr>
              <p:grpSp>
                <p:nvGrpSpPr>
                  <p:cNvPr id="178" name="Groep 177">
                    <a:extLst>
                      <a:ext uri="{FF2B5EF4-FFF2-40B4-BE49-F238E27FC236}">
                        <a16:creationId xmlns:a16="http://schemas.microsoft.com/office/drawing/2014/main" id="{9663C589-C5ED-42FA-BF94-293948412077}"/>
                      </a:ext>
                    </a:extLst>
                  </p:cNvPr>
                  <p:cNvGrpSpPr/>
                  <p:nvPr userDrawn="1"/>
                </p:nvGrpSpPr>
                <p:grpSpPr>
                  <a:xfrm>
                    <a:off x="-3310843" y="700986"/>
                    <a:ext cx="182598" cy="143759"/>
                    <a:chOff x="-3310843" y="700986"/>
                    <a:chExt cx="182598" cy="143759"/>
                  </a:xfrm>
                </p:grpSpPr>
                <p:cxnSp>
                  <p:nvCxnSpPr>
                    <p:cNvPr id="182" name="Rechte verbindingslijn 181">
                      <a:extLst>
                        <a:ext uri="{FF2B5EF4-FFF2-40B4-BE49-F238E27FC236}">
                          <a16:creationId xmlns:a16="http://schemas.microsoft.com/office/drawing/2014/main" id="{3D06CA82-9347-4790-B1B0-DAA8F13B51F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83" name="Rechte verbindingslijn 182">
                      <a:extLst>
                        <a:ext uri="{FF2B5EF4-FFF2-40B4-BE49-F238E27FC236}">
                          <a16:creationId xmlns:a16="http://schemas.microsoft.com/office/drawing/2014/main" id="{A39B9829-BB29-46E6-9975-5CAB104C4A1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84" name="Rechte verbindingslijn 183">
                      <a:extLst>
                        <a:ext uri="{FF2B5EF4-FFF2-40B4-BE49-F238E27FC236}">
                          <a16:creationId xmlns:a16="http://schemas.microsoft.com/office/drawing/2014/main" id="{44F23FBA-83A7-45AF-9A29-AB0F79343C5B}"/>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85" name="Rechte verbindingslijn 184">
                      <a:extLst>
                        <a:ext uri="{FF2B5EF4-FFF2-40B4-BE49-F238E27FC236}">
                          <a16:creationId xmlns:a16="http://schemas.microsoft.com/office/drawing/2014/main" id="{1839C4FA-F72B-4D43-A2DE-AE0BDA83014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86" name="Rechte verbindingslijn 185">
                      <a:extLst>
                        <a:ext uri="{FF2B5EF4-FFF2-40B4-BE49-F238E27FC236}">
                          <a16:creationId xmlns:a16="http://schemas.microsoft.com/office/drawing/2014/main" id="{BBF5E8B9-D407-4CDF-A716-F188F985353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79" name="Groep 178">
                    <a:extLst>
                      <a:ext uri="{FF2B5EF4-FFF2-40B4-BE49-F238E27FC236}">
                        <a16:creationId xmlns:a16="http://schemas.microsoft.com/office/drawing/2014/main" id="{0F53A7A8-8F95-4C9D-8FDC-38082A720EBD}"/>
                      </a:ext>
                    </a:extLst>
                  </p:cNvPr>
                  <p:cNvGrpSpPr/>
                  <p:nvPr userDrawn="1"/>
                </p:nvGrpSpPr>
                <p:grpSpPr>
                  <a:xfrm flipH="1">
                    <a:off x="-3310774" y="735854"/>
                    <a:ext cx="88801" cy="72568"/>
                    <a:chOff x="-2091059" y="1395403"/>
                    <a:chExt cx="157316" cy="128558"/>
                  </a:xfrm>
                </p:grpSpPr>
                <p:sp>
                  <p:nvSpPr>
                    <p:cNvPr id="180" name="Rechthoek 179">
                      <a:extLst>
                        <a:ext uri="{FF2B5EF4-FFF2-40B4-BE49-F238E27FC236}">
                          <a16:creationId xmlns:a16="http://schemas.microsoft.com/office/drawing/2014/main" id="{8945932B-9397-4B4A-AFDC-CA0FCC5E838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181" name="Pijl: punthaak 180">
                      <a:extLst>
                        <a:ext uri="{FF2B5EF4-FFF2-40B4-BE49-F238E27FC236}">
                          <a16:creationId xmlns:a16="http://schemas.microsoft.com/office/drawing/2014/main" id="{FCB4E39D-2EED-4EE7-9662-95C30C766E7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74" name="Rechthoek 173">
                <a:extLst>
                  <a:ext uri="{FF2B5EF4-FFF2-40B4-BE49-F238E27FC236}">
                    <a16:creationId xmlns:a16="http://schemas.microsoft.com/office/drawing/2014/main" id="{571BE293-BD5A-4C66-91E5-4556CEBF2335}"/>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75" name="Rechthoek 174">
                <a:extLst>
                  <a:ext uri="{FF2B5EF4-FFF2-40B4-BE49-F238E27FC236}">
                    <a16:creationId xmlns:a16="http://schemas.microsoft.com/office/drawing/2014/main" id="{4E4EDFAA-8C81-454D-A49C-72C789B63A7B}"/>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57" name="Rechte verbindingslijn 156">
              <a:extLst>
                <a:ext uri="{FF2B5EF4-FFF2-40B4-BE49-F238E27FC236}">
                  <a16:creationId xmlns:a16="http://schemas.microsoft.com/office/drawing/2014/main" id="{406B564A-AFF0-4C85-B2CF-F3D3E45FA99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8" name="Ovaal 157">
              <a:extLst>
                <a:ext uri="{FF2B5EF4-FFF2-40B4-BE49-F238E27FC236}">
                  <a16:creationId xmlns:a16="http://schemas.microsoft.com/office/drawing/2014/main" id="{64BD9E1F-F562-4F39-A644-AF448BB5281C}"/>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9" name="Ovaal 158">
              <a:extLst>
                <a:ext uri="{FF2B5EF4-FFF2-40B4-BE49-F238E27FC236}">
                  <a16:creationId xmlns:a16="http://schemas.microsoft.com/office/drawing/2014/main" id="{CB01BD58-CB0F-4311-93C1-04F958A359F6}"/>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0" name="Ovaal 159">
              <a:extLst>
                <a:ext uri="{FF2B5EF4-FFF2-40B4-BE49-F238E27FC236}">
                  <a16:creationId xmlns:a16="http://schemas.microsoft.com/office/drawing/2014/main" id="{401BDF6D-1B12-40DA-A391-948CAE1CE6A8}"/>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1" name="Ovaal 160">
              <a:extLst>
                <a:ext uri="{FF2B5EF4-FFF2-40B4-BE49-F238E27FC236}">
                  <a16:creationId xmlns:a16="http://schemas.microsoft.com/office/drawing/2014/main" id="{2CCC8280-A303-438C-B4E1-CED7B6A08B1A}"/>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2" name="Rechthoek 161">
              <a:extLst>
                <a:ext uri="{FF2B5EF4-FFF2-40B4-BE49-F238E27FC236}">
                  <a16:creationId xmlns:a16="http://schemas.microsoft.com/office/drawing/2014/main" id="{B34A6E8F-C613-4C71-B15F-A29972F6797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63" name="Rechthoek 162">
              <a:extLst>
                <a:ext uri="{FF2B5EF4-FFF2-40B4-BE49-F238E27FC236}">
                  <a16:creationId xmlns:a16="http://schemas.microsoft.com/office/drawing/2014/main" id="{E6931C71-B5A6-4CC0-A481-9156B58F360C}"/>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
        <p:nvSpPr>
          <p:cNvPr id="113" name="Vrije vorm: vorm 112">
            <a:extLst>
              <a:ext uri="{FF2B5EF4-FFF2-40B4-BE49-F238E27FC236}">
                <a16:creationId xmlns:a16="http://schemas.microsoft.com/office/drawing/2014/main" id="{6B6E70AF-2AD3-459C-B38B-25BFDDBEAD34}"/>
              </a:ext>
            </a:extLst>
          </p:cNvPr>
          <p:cNvSpPr>
            <a:spLocks/>
          </p:cNvSpPr>
          <p:nvPr userDrawn="1"/>
        </p:nvSpPr>
        <p:spPr>
          <a:xfrm>
            <a:off x="10399665" y="-56272"/>
            <a:ext cx="463216" cy="330815"/>
          </a:xfrm>
          <a:custGeom>
            <a:avLst/>
            <a:gdLst>
              <a:gd name="connsiteX0" fmla="*/ 0 w 463216"/>
              <a:gd name="connsiteY0" fmla="*/ 0 h 330815"/>
              <a:gd name="connsiteX1" fmla="*/ 463216 w 463216"/>
              <a:gd name="connsiteY1" fmla="*/ 0 h 330815"/>
              <a:gd name="connsiteX2" fmla="*/ 319772 w 463216"/>
              <a:gd name="connsiteY2" fmla="*/ 330815 h 330815"/>
              <a:gd name="connsiteX3" fmla="*/ 143444 w 463216"/>
              <a:gd name="connsiteY3" fmla="*/ 330815 h 330815"/>
            </a:gdLst>
            <a:ahLst/>
            <a:cxnLst>
              <a:cxn ang="0">
                <a:pos x="connsiteX0" y="connsiteY0"/>
              </a:cxn>
              <a:cxn ang="0">
                <a:pos x="connsiteX1" y="connsiteY1"/>
              </a:cxn>
              <a:cxn ang="0">
                <a:pos x="connsiteX2" y="connsiteY2"/>
              </a:cxn>
              <a:cxn ang="0">
                <a:pos x="connsiteX3" y="connsiteY3"/>
              </a:cxn>
            </a:cxnLst>
            <a:rect l="l" t="t" r="r" b="b"/>
            <a:pathLst>
              <a:path w="463216" h="330815">
                <a:moveTo>
                  <a:pt x="0" y="0"/>
                </a:moveTo>
                <a:lnTo>
                  <a:pt x="463216" y="0"/>
                </a:lnTo>
                <a:lnTo>
                  <a:pt x="319772" y="330815"/>
                </a:lnTo>
                <a:lnTo>
                  <a:pt x="143444" y="330815"/>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14" name="Vrije vorm: vorm 113">
            <a:extLst>
              <a:ext uri="{FF2B5EF4-FFF2-40B4-BE49-F238E27FC236}">
                <a16:creationId xmlns:a16="http://schemas.microsoft.com/office/drawing/2014/main" id="{A1E6C4D1-ECC6-49F2-8998-6156B54162B3}"/>
              </a:ext>
            </a:extLst>
          </p:cNvPr>
          <p:cNvSpPr>
            <a:spLocks/>
          </p:cNvSpPr>
          <p:nvPr userDrawn="1"/>
        </p:nvSpPr>
        <p:spPr>
          <a:xfrm>
            <a:off x="10725753" y="-56271"/>
            <a:ext cx="1116643" cy="999627"/>
          </a:xfrm>
          <a:custGeom>
            <a:avLst/>
            <a:gdLst>
              <a:gd name="connsiteX0" fmla="*/ 0 w 1116643"/>
              <a:gd name="connsiteY0" fmla="*/ 0 h 999627"/>
              <a:gd name="connsiteX1" fmla="*/ 1116643 w 1116643"/>
              <a:gd name="connsiteY1" fmla="*/ 0 h 999627"/>
              <a:gd name="connsiteX2" fmla="*/ 683196 w 1116643"/>
              <a:gd name="connsiteY2" fmla="*/ 999627 h 999627"/>
              <a:gd name="connsiteX3" fmla="*/ 433447 w 1116643"/>
              <a:gd name="connsiteY3" fmla="*/ 999627 h 999627"/>
            </a:gdLst>
            <a:ahLst/>
            <a:cxnLst>
              <a:cxn ang="0">
                <a:pos x="connsiteX0" y="connsiteY0"/>
              </a:cxn>
              <a:cxn ang="0">
                <a:pos x="connsiteX1" y="connsiteY1"/>
              </a:cxn>
              <a:cxn ang="0">
                <a:pos x="connsiteX2" y="connsiteY2"/>
              </a:cxn>
              <a:cxn ang="0">
                <a:pos x="connsiteX3" y="connsiteY3"/>
              </a:cxn>
            </a:cxnLst>
            <a:rect l="l" t="t" r="r" b="b"/>
            <a:pathLst>
              <a:path w="1116643" h="999627">
                <a:moveTo>
                  <a:pt x="0" y="0"/>
                </a:moveTo>
                <a:lnTo>
                  <a:pt x="1116643" y="0"/>
                </a:lnTo>
                <a:lnTo>
                  <a:pt x="683196" y="999627"/>
                </a:lnTo>
                <a:lnTo>
                  <a:pt x="433447" y="999627"/>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15" name="Vrije vorm: vorm 114">
            <a:extLst>
              <a:ext uri="{FF2B5EF4-FFF2-40B4-BE49-F238E27FC236}">
                <a16:creationId xmlns:a16="http://schemas.microsoft.com/office/drawing/2014/main" id="{0B407886-054A-40E1-B490-42939B48E67A}"/>
              </a:ext>
            </a:extLst>
          </p:cNvPr>
          <p:cNvSpPr>
            <a:spLocks/>
          </p:cNvSpPr>
          <p:nvPr userDrawn="1"/>
        </p:nvSpPr>
        <p:spPr>
          <a:xfrm>
            <a:off x="11378749" y="-56273"/>
            <a:ext cx="928390" cy="808250"/>
          </a:xfrm>
          <a:custGeom>
            <a:avLst/>
            <a:gdLst>
              <a:gd name="connsiteX0" fmla="*/ 0 w 928390"/>
              <a:gd name="connsiteY0" fmla="*/ 0 h 808250"/>
              <a:gd name="connsiteX1" fmla="*/ 928390 w 928390"/>
              <a:gd name="connsiteY1" fmla="*/ 0 h 808250"/>
              <a:gd name="connsiteX2" fmla="*/ 577926 w 928390"/>
              <a:gd name="connsiteY2" fmla="*/ 808250 h 808250"/>
              <a:gd name="connsiteX3" fmla="*/ 350464 w 928390"/>
              <a:gd name="connsiteY3" fmla="*/ 808250 h 808250"/>
            </a:gdLst>
            <a:ahLst/>
            <a:cxnLst>
              <a:cxn ang="0">
                <a:pos x="connsiteX0" y="connsiteY0"/>
              </a:cxn>
              <a:cxn ang="0">
                <a:pos x="connsiteX1" y="connsiteY1"/>
              </a:cxn>
              <a:cxn ang="0">
                <a:pos x="connsiteX2" y="connsiteY2"/>
              </a:cxn>
              <a:cxn ang="0">
                <a:pos x="connsiteX3" y="connsiteY3"/>
              </a:cxn>
            </a:cxnLst>
            <a:rect l="l" t="t" r="r" b="b"/>
            <a:pathLst>
              <a:path w="928390" h="808250">
                <a:moveTo>
                  <a:pt x="0" y="0"/>
                </a:moveTo>
                <a:lnTo>
                  <a:pt x="928390" y="0"/>
                </a:lnTo>
                <a:lnTo>
                  <a:pt x="577926" y="808250"/>
                </a:lnTo>
                <a:lnTo>
                  <a:pt x="350464" y="808250"/>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16" name="Tijdelijke aanduiding voor tekst 20">
            <a:extLst>
              <a:ext uri="{FF2B5EF4-FFF2-40B4-BE49-F238E27FC236}">
                <a16:creationId xmlns:a16="http://schemas.microsoft.com/office/drawing/2014/main" id="{6C64DF52-40DB-4773-94BB-150D7A654B23}"/>
              </a:ext>
            </a:extLst>
          </p:cNvPr>
          <p:cNvSpPr>
            <a:spLocks noGrp="1"/>
          </p:cNvSpPr>
          <p:nvPr>
            <p:ph type="body" sz="quarter" idx="20" hasCustomPrompt="1"/>
          </p:nvPr>
        </p:nvSpPr>
        <p:spPr>
          <a:xfrm>
            <a:off x="348230"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118" name="Groep 117" hidden="1">
            <a:extLst>
              <a:ext uri="{FF2B5EF4-FFF2-40B4-BE49-F238E27FC236}">
                <a16:creationId xmlns:a16="http://schemas.microsoft.com/office/drawing/2014/main" id="{F2832536-A82B-4078-A4D0-F3C49581513A}"/>
              </a:ext>
            </a:extLst>
          </p:cNvPr>
          <p:cNvGrpSpPr/>
          <p:nvPr userDrawn="1"/>
        </p:nvGrpSpPr>
        <p:grpSpPr>
          <a:xfrm>
            <a:off x="-1203158" y="-1524000"/>
            <a:ext cx="15368337" cy="8797034"/>
            <a:chOff x="-1203158" y="-1524000"/>
            <a:chExt cx="15368337" cy="8797034"/>
          </a:xfrm>
        </p:grpSpPr>
        <p:cxnSp>
          <p:nvCxnSpPr>
            <p:cNvPr id="119" name="Rechte verbindingslijn 118">
              <a:extLst>
                <a:ext uri="{FF2B5EF4-FFF2-40B4-BE49-F238E27FC236}">
                  <a16:creationId xmlns:a16="http://schemas.microsoft.com/office/drawing/2014/main" id="{F5F0DBB0-CED0-4A13-802B-158619B16D73}"/>
                </a:ext>
              </a:extLst>
            </p:cNvPr>
            <p:cNvCxnSpPr/>
            <p:nvPr userDrawn="1"/>
          </p:nvCxnSpPr>
          <p:spPr>
            <a:xfrm>
              <a:off x="348232" y="-1524000"/>
              <a:ext cx="0" cy="8797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3DB7BDA7-F4F3-4D2B-8EC1-0D98DDA19E8E}"/>
                </a:ext>
              </a:extLst>
            </p:cNvPr>
            <p:cNvCxnSpPr/>
            <p:nvPr userDrawn="1"/>
          </p:nvCxnSpPr>
          <p:spPr>
            <a:xfrm>
              <a:off x="11858284" y="-1524000"/>
              <a:ext cx="0" cy="8797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CB77334E-8161-4B80-B64C-AE1B380DF1CF}"/>
                </a:ext>
              </a:extLst>
            </p:cNvPr>
            <p:cNvCxnSpPr/>
            <p:nvPr userDrawn="1"/>
          </p:nvCxnSpPr>
          <p:spPr>
            <a:xfrm flipH="1">
              <a:off x="-1203158" y="1231270"/>
              <a:ext cx="15368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780B47DA-091E-4203-BDB3-D6129F68C4DE}"/>
                </a:ext>
              </a:extLst>
            </p:cNvPr>
            <p:cNvCxnSpPr/>
            <p:nvPr userDrawn="1"/>
          </p:nvCxnSpPr>
          <p:spPr>
            <a:xfrm flipH="1">
              <a:off x="-1203158" y="6529655"/>
              <a:ext cx="1536833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3" name="Text Placeholder 8">
            <a:extLst>
              <a:ext uri="{FF2B5EF4-FFF2-40B4-BE49-F238E27FC236}">
                <a16:creationId xmlns:a16="http://schemas.microsoft.com/office/drawing/2014/main" id="{E22AEBC9-2A5D-40C2-AA5C-F81DE8AAF3AC}"/>
              </a:ext>
            </a:extLst>
          </p:cNvPr>
          <p:cNvSpPr>
            <a:spLocks noGrp="1"/>
          </p:cNvSpPr>
          <p:nvPr>
            <p:ph type="body" sz="quarter" idx="21" hasCustomPrompt="1"/>
          </p:nvPr>
        </p:nvSpPr>
        <p:spPr>
          <a:xfrm>
            <a:off x="348231" y="6657308"/>
            <a:ext cx="1393824" cy="200692"/>
          </a:xfrm>
          <a:noFill/>
          <a:effectLst/>
        </p:spPr>
        <p:txBody>
          <a:bodyPr vert="horz" wrap="none" lIns="0" tIns="0" rIns="0" bIns="0" rtlCol="0" anchor="t">
            <a:noAutofit/>
          </a:bodyPr>
          <a:lstStyle>
            <a:lvl1pPr marL="0" indent="0">
              <a:buFont typeface="Arial" panose="020B0604020202020204" pitchFamily="34" charse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2" name="Title 1">
            <a:extLst>
              <a:ext uri="{FF2B5EF4-FFF2-40B4-BE49-F238E27FC236}">
                <a16:creationId xmlns:a16="http://schemas.microsoft.com/office/drawing/2014/main" id="{47B58A15-C31F-42E7-BFC6-607C99790A13}"/>
              </a:ext>
            </a:extLst>
          </p:cNvPr>
          <p:cNvSpPr>
            <a:spLocks noGrp="1"/>
          </p:cNvSpPr>
          <p:nvPr>
            <p:ph type="title" hasCustomPrompt="1"/>
          </p:nvPr>
        </p:nvSpPr>
        <p:spPr/>
        <p:txBody>
          <a:bodyPr/>
          <a:lstStyle/>
          <a:p>
            <a:r>
              <a:rPr lang="en-GB" noProof="0"/>
              <a:t>TITLE OF THIS SLIDE</a:t>
            </a:r>
          </a:p>
        </p:txBody>
      </p:sp>
      <p:sp>
        <p:nvSpPr>
          <p:cNvPr id="129" name="Text Placeholder 8">
            <a:extLst>
              <a:ext uri="{FF2B5EF4-FFF2-40B4-BE49-F238E27FC236}">
                <a16:creationId xmlns:a16="http://schemas.microsoft.com/office/drawing/2014/main" id="{13735414-EB3F-45F9-B66C-802B29680990}"/>
              </a:ext>
            </a:extLst>
          </p:cNvPr>
          <p:cNvSpPr>
            <a:spLocks noGrp="1"/>
          </p:cNvSpPr>
          <p:nvPr>
            <p:ph type="body" sz="quarter" idx="23" hasCustomPrompt="1"/>
          </p:nvPr>
        </p:nvSpPr>
        <p:spPr>
          <a:xfrm>
            <a:off x="348230" y="1548131"/>
            <a:ext cx="11506535" cy="189392"/>
          </a:xfrm>
        </p:spPr>
        <p:txBody>
          <a:bodyPr/>
          <a:lstStyle>
            <a:lvl1pPr marL="0" indent="0">
              <a:spcAft>
                <a:spcPts val="0"/>
              </a:spcAft>
              <a:buNone/>
              <a:defRPr b="1" cap="all" baseline="0">
                <a:solidFill>
                  <a:schemeClr val="accent1"/>
                </a:solidFill>
              </a:defRPr>
            </a:lvl1pPr>
          </a:lstStyle>
          <a:p>
            <a:pPr lvl="0"/>
            <a:r>
              <a:rPr lang="en-GB" noProof="0"/>
              <a:t>Place your subtitle here</a:t>
            </a:r>
          </a:p>
        </p:txBody>
      </p:sp>
    </p:spTree>
    <p:extLst>
      <p:ext uri="{BB962C8B-B14F-4D97-AF65-F5344CB8AC3E}">
        <p14:creationId xmlns:p14="http://schemas.microsoft.com/office/powerpoint/2010/main" val="113695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F9FE91C-FE6E-4C58-92CD-F1F4167C997D}"/>
              </a:ext>
            </a:extLst>
          </p:cNvPr>
          <p:cNvSpPr>
            <a:spLocks noGrp="1"/>
          </p:cNvSpPr>
          <p:nvPr>
            <p:ph type="body" orient="vert" idx="1" hasCustomPrompt="1"/>
          </p:nvPr>
        </p:nvSpPr>
        <p:spPr>
          <a:xfrm>
            <a:off x="398706" y="2149179"/>
            <a:ext cx="5697294" cy="401409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4" name="Tijdelijke aanduiding voor datum 3">
            <a:extLst>
              <a:ext uri="{FF2B5EF4-FFF2-40B4-BE49-F238E27FC236}">
                <a16:creationId xmlns:a16="http://schemas.microsoft.com/office/drawing/2014/main" id="{40965722-2312-449C-AACA-3A3A6989B700}"/>
              </a:ext>
            </a:extLst>
          </p:cNvPr>
          <p:cNvSpPr>
            <a:spLocks noGrp="1"/>
          </p:cNvSpPr>
          <p:nvPr>
            <p:ph type="dt" sz="half" idx="10"/>
          </p:nvPr>
        </p:nvSpPr>
        <p:spPr/>
        <p:txBody>
          <a:bodyPr/>
          <a:lstStyle/>
          <a:p>
            <a:fld id="{34F64D05-44C4-4B09-AB65-00A6A7EE1378}" type="datetime2">
              <a:rPr lang="en-GB" noProof="0" smtClean="0"/>
              <a:t>Tuesday, 02 November 2021</a:t>
            </a:fld>
            <a:endParaRPr lang="en-GB" noProof="0"/>
          </a:p>
        </p:txBody>
      </p:sp>
      <p:sp>
        <p:nvSpPr>
          <p:cNvPr id="5" name="Tijdelijke aanduiding voor voettekst 4">
            <a:extLst>
              <a:ext uri="{FF2B5EF4-FFF2-40B4-BE49-F238E27FC236}">
                <a16:creationId xmlns:a16="http://schemas.microsoft.com/office/drawing/2014/main" id="{5FFA2356-2961-4F99-A679-3A35717C5BE7}"/>
              </a:ext>
            </a:extLst>
          </p:cNvPr>
          <p:cNvSpPr>
            <a:spLocks noGrp="1"/>
          </p:cNvSpPr>
          <p:nvPr>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65097" y="-72956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[M]</a:t>
            </a:r>
          </a:p>
        </p:txBody>
      </p:sp>
      <p:sp>
        <p:nvSpPr>
          <p:cNvPr id="87" name="Tijdelijke aanduiding voor tekst 20">
            <a:extLst>
              <a:ext uri="{FF2B5EF4-FFF2-40B4-BE49-F238E27FC236}">
                <a16:creationId xmlns:a16="http://schemas.microsoft.com/office/drawing/2014/main" id="{E0AC49C8-C235-4885-BD3C-1D2A34FDAC55}"/>
              </a:ext>
            </a:extLst>
          </p:cNvPr>
          <p:cNvSpPr>
            <a:spLocks noGrp="1"/>
          </p:cNvSpPr>
          <p:nvPr>
            <p:ph type="body" sz="quarter" idx="20" hasCustomPrompt="1"/>
          </p:nvPr>
        </p:nvSpPr>
        <p:spPr>
          <a:xfrm>
            <a:off x="398706"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sp>
        <p:nvSpPr>
          <p:cNvPr id="9" name="Text Placeholder 8">
            <a:extLst>
              <a:ext uri="{FF2B5EF4-FFF2-40B4-BE49-F238E27FC236}">
                <a16:creationId xmlns:a16="http://schemas.microsoft.com/office/drawing/2014/main" id="{13DB5C27-2B5C-4D49-91C0-4FFF27EB7601}"/>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171" name="Freeform: Shape 170">
            <a:extLst>
              <a:ext uri="{FF2B5EF4-FFF2-40B4-BE49-F238E27FC236}">
                <a16:creationId xmlns:a16="http://schemas.microsoft.com/office/drawing/2014/main" id="{13DAFC0E-26BE-4061-8FB8-D11241E93F05}"/>
              </a:ext>
            </a:extLst>
          </p:cNvPr>
          <p:cNvSpPr/>
          <p:nvPr userDrawn="1"/>
        </p:nvSpPr>
        <p:spPr>
          <a:xfrm>
            <a:off x="6161098" y="-1738831"/>
            <a:ext cx="3522590" cy="3613589"/>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solidFill>
                <a:schemeClr val="tx1"/>
              </a:solidFill>
            </a:endParaRPr>
          </a:p>
        </p:txBody>
      </p:sp>
      <p:sp>
        <p:nvSpPr>
          <p:cNvPr id="173" name="Freeform: Shape 172">
            <a:extLst>
              <a:ext uri="{FF2B5EF4-FFF2-40B4-BE49-F238E27FC236}">
                <a16:creationId xmlns:a16="http://schemas.microsoft.com/office/drawing/2014/main" id="{FD453836-0CC0-436F-888B-35F7EC20C908}"/>
              </a:ext>
            </a:extLst>
          </p:cNvPr>
          <p:cNvSpPr/>
          <p:nvPr userDrawn="1"/>
        </p:nvSpPr>
        <p:spPr>
          <a:xfrm>
            <a:off x="8734924" y="-614858"/>
            <a:ext cx="4271212" cy="4394379"/>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75" name="Freeform: Shape 174">
            <a:extLst>
              <a:ext uri="{FF2B5EF4-FFF2-40B4-BE49-F238E27FC236}">
                <a16:creationId xmlns:a16="http://schemas.microsoft.com/office/drawing/2014/main" id="{A577F19B-4C1C-4FA0-A0C3-8A8B89E41A3E}"/>
              </a:ext>
            </a:extLst>
          </p:cNvPr>
          <p:cNvSpPr/>
          <p:nvPr userDrawn="1"/>
        </p:nvSpPr>
        <p:spPr>
          <a:xfrm rot="10800000">
            <a:off x="6603788" y="2159910"/>
            <a:ext cx="4853519" cy="4978335"/>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77" name="Freeform: Shape 176">
            <a:extLst>
              <a:ext uri="{FF2B5EF4-FFF2-40B4-BE49-F238E27FC236}">
                <a16:creationId xmlns:a16="http://schemas.microsoft.com/office/drawing/2014/main" id="{A0EEE8F9-B117-4A3A-A878-5FEC3D4BF85D}"/>
              </a:ext>
            </a:extLst>
          </p:cNvPr>
          <p:cNvSpPr/>
          <p:nvPr userDrawn="1"/>
        </p:nvSpPr>
        <p:spPr>
          <a:xfrm rot="10800000">
            <a:off x="9954333" y="3428998"/>
            <a:ext cx="4853519" cy="4978335"/>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6" name="Title 15">
            <a:extLst>
              <a:ext uri="{FF2B5EF4-FFF2-40B4-BE49-F238E27FC236}">
                <a16:creationId xmlns:a16="http://schemas.microsoft.com/office/drawing/2014/main" id="{523086D1-2C2E-4B04-B7D1-5B19EA1DB01F}"/>
              </a:ext>
            </a:extLst>
          </p:cNvPr>
          <p:cNvSpPr>
            <a:spLocks noGrp="1"/>
          </p:cNvSpPr>
          <p:nvPr>
            <p:ph type="title" hasCustomPrompt="1"/>
          </p:nvPr>
        </p:nvSpPr>
        <p:spPr>
          <a:xfrm>
            <a:off x="398704" y="1231900"/>
            <a:ext cx="5697296" cy="358775"/>
          </a:xfrm>
        </p:spPr>
        <p:txBody>
          <a:bodyPr/>
          <a:lstStyle>
            <a:lvl1pPr>
              <a:defRPr baseline="0"/>
            </a:lvl1pPr>
          </a:lstStyle>
          <a:p>
            <a:r>
              <a:rPr lang="en-GB" noProof="0"/>
              <a:t>TITLE OF THIS SLIDE</a:t>
            </a:r>
          </a:p>
        </p:txBody>
      </p:sp>
      <p:sp>
        <p:nvSpPr>
          <p:cNvPr id="18" name="Text Placeholder 17">
            <a:extLst>
              <a:ext uri="{FF2B5EF4-FFF2-40B4-BE49-F238E27FC236}">
                <a16:creationId xmlns:a16="http://schemas.microsoft.com/office/drawing/2014/main" id="{43F93F67-625C-4AB9-BF13-839D74D2FDDD}"/>
              </a:ext>
            </a:extLst>
          </p:cNvPr>
          <p:cNvSpPr>
            <a:spLocks noGrp="1"/>
          </p:cNvSpPr>
          <p:nvPr>
            <p:ph type="body" sz="quarter" idx="22" hasCustomPrompt="1"/>
          </p:nvPr>
        </p:nvSpPr>
        <p:spPr>
          <a:xfrm>
            <a:off x="398703" y="1733551"/>
            <a:ext cx="5697294" cy="263149"/>
          </a:xfrm>
          <a:noFill/>
        </p:spPr>
        <p:txBody>
          <a:bodyPr vert="horz" wrap="square" lIns="0" tIns="0" rIns="0" bIns="0" rtlCol="0">
            <a:spAutoFit/>
          </a:bodyPr>
          <a:lstStyle>
            <a:lvl1pPr marL="0" indent="0">
              <a:buNone/>
              <a:defRPr lang="en-US" sz="1800" b="1" cap="all" baseline="0" dirty="0">
                <a:solidFill>
                  <a:schemeClr val="accent1"/>
                </a:solidFill>
              </a:defRPr>
            </a:lvl1pPr>
          </a:lstStyle>
          <a:p>
            <a:pPr marL="263532" lvl="0" indent="-263532" defTabSz="914400">
              <a:spcAft>
                <a:spcPts val="0"/>
              </a:spcAft>
            </a:pPr>
            <a:r>
              <a:rPr lang="en-GB" noProof="0"/>
              <a:t>PLACE YOUR SUBTITLE HERE</a:t>
            </a:r>
          </a:p>
        </p:txBody>
      </p:sp>
      <p:grpSp>
        <p:nvGrpSpPr>
          <p:cNvPr id="88" name="INSTRUCTION">
            <a:extLst>
              <a:ext uri="{FF2B5EF4-FFF2-40B4-BE49-F238E27FC236}">
                <a16:creationId xmlns:a16="http://schemas.microsoft.com/office/drawing/2014/main" id="{5E72BB4D-9E76-429B-9C5B-09A79B1A70B1}"/>
              </a:ext>
            </a:extLst>
          </p:cNvPr>
          <p:cNvGrpSpPr/>
          <p:nvPr userDrawn="1"/>
        </p:nvGrpSpPr>
        <p:grpSpPr>
          <a:xfrm>
            <a:off x="-3437547" y="1434"/>
            <a:ext cx="3194765" cy="6470299"/>
            <a:chOff x="-3437547" y="1434"/>
            <a:chExt cx="3194765" cy="6470299"/>
          </a:xfrm>
        </p:grpSpPr>
        <p:cxnSp>
          <p:nvCxnSpPr>
            <p:cNvPr id="89" name="Rechte verbindingslijn 146">
              <a:extLst>
                <a:ext uri="{FF2B5EF4-FFF2-40B4-BE49-F238E27FC236}">
                  <a16:creationId xmlns:a16="http://schemas.microsoft.com/office/drawing/2014/main" id="{F6D21B2A-EC38-464A-9960-C246FA6AD53D}"/>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63" name="Ovaal 221">
              <a:extLst>
                <a:ext uri="{FF2B5EF4-FFF2-40B4-BE49-F238E27FC236}">
                  <a16:creationId xmlns:a16="http://schemas.microsoft.com/office/drawing/2014/main" id="{08F961E7-2793-4682-B759-96131FCBFBCC}"/>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4" name="Ovaal 222">
              <a:extLst>
                <a:ext uri="{FF2B5EF4-FFF2-40B4-BE49-F238E27FC236}">
                  <a16:creationId xmlns:a16="http://schemas.microsoft.com/office/drawing/2014/main" id="{6A45039D-92E0-4D72-98AA-F39E753B65D6}"/>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5" name="Ovaal 224">
              <a:extLst>
                <a:ext uri="{FF2B5EF4-FFF2-40B4-BE49-F238E27FC236}">
                  <a16:creationId xmlns:a16="http://schemas.microsoft.com/office/drawing/2014/main" id="{79800578-C0F7-4F00-B16B-A2EA949BD01C}"/>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66" name="Ovaal 225">
              <a:extLst>
                <a:ext uri="{FF2B5EF4-FFF2-40B4-BE49-F238E27FC236}">
                  <a16:creationId xmlns:a16="http://schemas.microsoft.com/office/drawing/2014/main" id="{654BB654-C29D-4349-A351-1E0A3647B33E}"/>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67" name="Meer informatie">
              <a:extLst>
                <a:ext uri="{FF2B5EF4-FFF2-40B4-BE49-F238E27FC236}">
                  <a16:creationId xmlns:a16="http://schemas.microsoft.com/office/drawing/2014/main" id="{A27A975A-EFFF-49A1-8BFA-FE70D70A3389}"/>
                </a:ext>
              </a:extLst>
            </p:cNvPr>
            <p:cNvGrpSpPr/>
            <p:nvPr userDrawn="1"/>
          </p:nvGrpSpPr>
          <p:grpSpPr>
            <a:xfrm>
              <a:off x="-3421298" y="5676071"/>
              <a:ext cx="3178515" cy="795662"/>
              <a:chOff x="-3741486" y="3387723"/>
              <a:chExt cx="3178515" cy="795662"/>
            </a:xfrm>
          </p:grpSpPr>
          <p:sp>
            <p:nvSpPr>
              <p:cNvPr id="235" name="Freeform 101">
                <a:extLst>
                  <a:ext uri="{FF2B5EF4-FFF2-40B4-BE49-F238E27FC236}">
                    <a16:creationId xmlns:a16="http://schemas.microsoft.com/office/drawing/2014/main" id="{0BD2A2E2-6713-4623-B3A6-CE2467F58D13}"/>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36" name="Rechthoek 291">
                <a:extLst>
                  <a:ext uri="{FF2B5EF4-FFF2-40B4-BE49-F238E27FC236}">
                    <a16:creationId xmlns:a16="http://schemas.microsoft.com/office/drawing/2014/main" id="{5E9FDA50-22DD-4B8C-B516-2AEF7701AF55}"/>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37" name="Rechte verbindingslijn 292">
                <a:extLst>
                  <a:ext uri="{FF2B5EF4-FFF2-40B4-BE49-F238E27FC236}">
                    <a16:creationId xmlns:a16="http://schemas.microsoft.com/office/drawing/2014/main" id="{0C5D4BE8-F1D0-461C-BEDB-467FD9E23826}"/>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68" name="Rechthoek 227">
              <a:extLst>
                <a:ext uri="{FF2B5EF4-FFF2-40B4-BE49-F238E27FC236}">
                  <a16:creationId xmlns:a16="http://schemas.microsoft.com/office/drawing/2014/main" id="{B4704A8C-9C20-4FB1-BE1B-2C16A88102D7}"/>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69" name="Ovaal 228">
              <a:extLst>
                <a:ext uri="{FF2B5EF4-FFF2-40B4-BE49-F238E27FC236}">
                  <a16:creationId xmlns:a16="http://schemas.microsoft.com/office/drawing/2014/main" id="{F7299A78-C330-433A-9955-6A6D443E6A80}"/>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0" name="Rechte verbindingslijn 229">
              <a:extLst>
                <a:ext uri="{FF2B5EF4-FFF2-40B4-BE49-F238E27FC236}">
                  <a16:creationId xmlns:a16="http://schemas.microsoft.com/office/drawing/2014/main" id="{43467BDF-2D3F-464A-A233-90FDBFD9E8D1}"/>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2" name="Groep 230">
              <a:extLst>
                <a:ext uri="{FF2B5EF4-FFF2-40B4-BE49-F238E27FC236}">
                  <a16:creationId xmlns:a16="http://schemas.microsoft.com/office/drawing/2014/main" id="{1E87F87C-C02C-4395-8FA3-6E9CF16FB3E5}"/>
                </a:ext>
              </a:extLst>
            </p:cNvPr>
            <p:cNvGrpSpPr/>
            <p:nvPr userDrawn="1"/>
          </p:nvGrpSpPr>
          <p:grpSpPr>
            <a:xfrm>
              <a:off x="-3437547" y="349413"/>
              <a:ext cx="2933825" cy="558875"/>
              <a:chOff x="-3419346" y="368233"/>
              <a:chExt cx="3904920" cy="743862"/>
            </a:xfrm>
          </p:grpSpPr>
          <p:sp>
            <p:nvSpPr>
              <p:cNvPr id="183" name="Rechthoek 238">
                <a:extLst>
                  <a:ext uri="{FF2B5EF4-FFF2-40B4-BE49-F238E27FC236}">
                    <a16:creationId xmlns:a16="http://schemas.microsoft.com/office/drawing/2014/main" id="{8A177949-58DF-4282-9589-C02E2755BA8D}"/>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4" name="Rechte verbindingslijn 239">
                <a:extLst>
                  <a:ext uri="{FF2B5EF4-FFF2-40B4-BE49-F238E27FC236}">
                    <a16:creationId xmlns:a16="http://schemas.microsoft.com/office/drawing/2014/main" id="{002ECC1D-CB89-4ECF-9D13-DAE3B95F4BD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Rechte verbindingslijn 240">
                <a:extLst>
                  <a:ext uri="{FF2B5EF4-FFF2-40B4-BE49-F238E27FC236}">
                    <a16:creationId xmlns:a16="http://schemas.microsoft.com/office/drawing/2014/main" id="{5DEC515C-89A3-4012-8358-7F23C81EB394}"/>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6" name="Rechthoek 241">
                <a:extLst>
                  <a:ext uri="{FF2B5EF4-FFF2-40B4-BE49-F238E27FC236}">
                    <a16:creationId xmlns:a16="http://schemas.microsoft.com/office/drawing/2014/main" id="{73AC783B-12E7-460E-892C-E4FD4671A68D}"/>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7" name="Groep 242">
                <a:extLst>
                  <a:ext uri="{FF2B5EF4-FFF2-40B4-BE49-F238E27FC236}">
                    <a16:creationId xmlns:a16="http://schemas.microsoft.com/office/drawing/2014/main" id="{1E3D841E-3655-4CA1-9E25-6A1CC4EB3BA1}"/>
                  </a:ext>
                </a:extLst>
              </p:cNvPr>
              <p:cNvGrpSpPr/>
              <p:nvPr userDrawn="1"/>
            </p:nvGrpSpPr>
            <p:grpSpPr>
              <a:xfrm>
                <a:off x="-3002834" y="720303"/>
                <a:ext cx="182598" cy="143759"/>
                <a:chOff x="-3310843" y="700986"/>
                <a:chExt cx="182598" cy="143759"/>
              </a:xfrm>
            </p:grpSpPr>
            <p:grpSp>
              <p:nvGrpSpPr>
                <p:cNvPr id="226" name="Groep 281">
                  <a:extLst>
                    <a:ext uri="{FF2B5EF4-FFF2-40B4-BE49-F238E27FC236}">
                      <a16:creationId xmlns:a16="http://schemas.microsoft.com/office/drawing/2014/main" id="{44C5A1A3-4774-496D-A77F-D0EF7E3B86E9}"/>
                    </a:ext>
                  </a:extLst>
                </p:cNvPr>
                <p:cNvGrpSpPr/>
                <p:nvPr userDrawn="1"/>
              </p:nvGrpSpPr>
              <p:grpSpPr>
                <a:xfrm>
                  <a:off x="-3310843" y="700986"/>
                  <a:ext cx="182598" cy="143759"/>
                  <a:chOff x="-3310843" y="700986"/>
                  <a:chExt cx="182598" cy="143759"/>
                </a:xfrm>
              </p:grpSpPr>
              <p:cxnSp>
                <p:nvCxnSpPr>
                  <p:cNvPr id="230" name="Rechte verbindingslijn 285">
                    <a:extLst>
                      <a:ext uri="{FF2B5EF4-FFF2-40B4-BE49-F238E27FC236}">
                        <a16:creationId xmlns:a16="http://schemas.microsoft.com/office/drawing/2014/main" id="{F87C5960-5807-445A-9626-73C7EEF79B7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1" name="Rechte verbindingslijn 286">
                    <a:extLst>
                      <a:ext uri="{FF2B5EF4-FFF2-40B4-BE49-F238E27FC236}">
                        <a16:creationId xmlns:a16="http://schemas.microsoft.com/office/drawing/2014/main" id="{74B9E16E-8E39-4701-89E7-5CBB8CA6054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2" name="Rechte verbindingslijn 287">
                    <a:extLst>
                      <a:ext uri="{FF2B5EF4-FFF2-40B4-BE49-F238E27FC236}">
                        <a16:creationId xmlns:a16="http://schemas.microsoft.com/office/drawing/2014/main" id="{B64318B9-6AE0-4FB6-A2DE-1285D71A609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3" name="Rechte verbindingslijn 288">
                    <a:extLst>
                      <a:ext uri="{FF2B5EF4-FFF2-40B4-BE49-F238E27FC236}">
                        <a16:creationId xmlns:a16="http://schemas.microsoft.com/office/drawing/2014/main" id="{357C1064-4935-4B78-9278-9303CAE3101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4" name="Rechte verbindingslijn 289">
                    <a:extLst>
                      <a:ext uri="{FF2B5EF4-FFF2-40B4-BE49-F238E27FC236}">
                        <a16:creationId xmlns:a16="http://schemas.microsoft.com/office/drawing/2014/main" id="{4C42B7D1-B3C8-421C-9D35-F69FEF92D6B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7" name="Groep 282">
                  <a:extLst>
                    <a:ext uri="{FF2B5EF4-FFF2-40B4-BE49-F238E27FC236}">
                      <a16:creationId xmlns:a16="http://schemas.microsoft.com/office/drawing/2014/main" id="{D7851EBD-7961-460D-873A-ADD1A85F7C72}"/>
                    </a:ext>
                  </a:extLst>
                </p:cNvPr>
                <p:cNvGrpSpPr/>
                <p:nvPr userDrawn="1"/>
              </p:nvGrpSpPr>
              <p:grpSpPr>
                <a:xfrm flipH="1">
                  <a:off x="-3310774" y="735854"/>
                  <a:ext cx="88801" cy="72568"/>
                  <a:chOff x="-2091059" y="1395403"/>
                  <a:chExt cx="157316" cy="128558"/>
                </a:xfrm>
              </p:grpSpPr>
              <p:sp>
                <p:nvSpPr>
                  <p:cNvPr id="228" name="Rechthoek 283">
                    <a:extLst>
                      <a:ext uri="{FF2B5EF4-FFF2-40B4-BE49-F238E27FC236}">
                        <a16:creationId xmlns:a16="http://schemas.microsoft.com/office/drawing/2014/main" id="{A18AAC9C-F961-4B64-BCF2-782C1AA459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9" name="Pijl: punthaak 284">
                    <a:extLst>
                      <a:ext uri="{FF2B5EF4-FFF2-40B4-BE49-F238E27FC236}">
                        <a16:creationId xmlns:a16="http://schemas.microsoft.com/office/drawing/2014/main" id="{B8AE1C1F-E037-44BE-83EA-5858F3CF5A5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88" name="Groep 243">
                <a:extLst>
                  <a:ext uri="{FF2B5EF4-FFF2-40B4-BE49-F238E27FC236}">
                    <a16:creationId xmlns:a16="http://schemas.microsoft.com/office/drawing/2014/main" id="{77F53063-1E91-4E13-9C8C-B1719A2A7828}"/>
                  </a:ext>
                </a:extLst>
              </p:cNvPr>
              <p:cNvGrpSpPr/>
              <p:nvPr userDrawn="1"/>
            </p:nvGrpSpPr>
            <p:grpSpPr>
              <a:xfrm>
                <a:off x="-3326107" y="720303"/>
                <a:ext cx="182598" cy="143759"/>
                <a:chOff x="-3634116" y="700986"/>
                <a:chExt cx="182598" cy="143759"/>
              </a:xfrm>
            </p:grpSpPr>
            <p:grpSp>
              <p:nvGrpSpPr>
                <p:cNvPr id="217" name="Groep 272">
                  <a:extLst>
                    <a:ext uri="{FF2B5EF4-FFF2-40B4-BE49-F238E27FC236}">
                      <a16:creationId xmlns:a16="http://schemas.microsoft.com/office/drawing/2014/main" id="{5BCDF7AF-43DA-4B81-989F-3AE9C537D324}"/>
                    </a:ext>
                  </a:extLst>
                </p:cNvPr>
                <p:cNvGrpSpPr/>
                <p:nvPr userDrawn="1"/>
              </p:nvGrpSpPr>
              <p:grpSpPr>
                <a:xfrm>
                  <a:off x="-3634116" y="700986"/>
                  <a:ext cx="182598" cy="143759"/>
                  <a:chOff x="-3634116" y="700986"/>
                  <a:chExt cx="182598" cy="143759"/>
                </a:xfrm>
              </p:grpSpPr>
              <p:cxnSp>
                <p:nvCxnSpPr>
                  <p:cNvPr id="221" name="Rechte verbindingslijn 276">
                    <a:extLst>
                      <a:ext uri="{FF2B5EF4-FFF2-40B4-BE49-F238E27FC236}">
                        <a16:creationId xmlns:a16="http://schemas.microsoft.com/office/drawing/2014/main" id="{E891482E-9E38-4CF8-9E39-E4963FBD7A3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2" name="Rechte verbindingslijn 277">
                    <a:extLst>
                      <a:ext uri="{FF2B5EF4-FFF2-40B4-BE49-F238E27FC236}">
                        <a16:creationId xmlns:a16="http://schemas.microsoft.com/office/drawing/2014/main" id="{84A172A9-E396-4136-9275-BB5F439DBDE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3" name="Rechte verbindingslijn 278">
                    <a:extLst>
                      <a:ext uri="{FF2B5EF4-FFF2-40B4-BE49-F238E27FC236}">
                        <a16:creationId xmlns:a16="http://schemas.microsoft.com/office/drawing/2014/main" id="{E5F3EDC5-A5B6-4BA8-9CA2-7AD6D9B861E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4" name="Rechte verbindingslijn 279">
                    <a:extLst>
                      <a:ext uri="{FF2B5EF4-FFF2-40B4-BE49-F238E27FC236}">
                        <a16:creationId xmlns:a16="http://schemas.microsoft.com/office/drawing/2014/main" id="{C693B89A-67A0-422B-BEB4-5E1799D3649C}"/>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5" name="Rechte verbindingslijn 280">
                    <a:extLst>
                      <a:ext uri="{FF2B5EF4-FFF2-40B4-BE49-F238E27FC236}">
                        <a16:creationId xmlns:a16="http://schemas.microsoft.com/office/drawing/2014/main" id="{2C0E8495-541F-4EC9-A79F-ACAB4DBC523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8" name="Groep 273">
                  <a:extLst>
                    <a:ext uri="{FF2B5EF4-FFF2-40B4-BE49-F238E27FC236}">
                      <a16:creationId xmlns:a16="http://schemas.microsoft.com/office/drawing/2014/main" id="{976D21D1-29AC-4A18-A804-82653CB65DB6}"/>
                    </a:ext>
                  </a:extLst>
                </p:cNvPr>
                <p:cNvGrpSpPr/>
                <p:nvPr userDrawn="1"/>
              </p:nvGrpSpPr>
              <p:grpSpPr>
                <a:xfrm>
                  <a:off x="-3634047" y="735854"/>
                  <a:ext cx="88801" cy="72568"/>
                  <a:chOff x="-2091059" y="1395403"/>
                  <a:chExt cx="157316" cy="128558"/>
                </a:xfrm>
              </p:grpSpPr>
              <p:sp>
                <p:nvSpPr>
                  <p:cNvPr id="219" name="Rechthoek 274">
                    <a:extLst>
                      <a:ext uri="{FF2B5EF4-FFF2-40B4-BE49-F238E27FC236}">
                        <a16:creationId xmlns:a16="http://schemas.microsoft.com/office/drawing/2014/main" id="{F6B0491B-5BCF-405F-85FE-6E59A5A1BC3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0" name="Pijl: punthaak 275">
                    <a:extLst>
                      <a:ext uri="{FF2B5EF4-FFF2-40B4-BE49-F238E27FC236}">
                        <a16:creationId xmlns:a16="http://schemas.microsoft.com/office/drawing/2014/main" id="{7CFA1274-14C3-4C90-BE4D-AE770BE088E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89" name="Rechte verbindingslijn 244">
                <a:extLst>
                  <a:ext uri="{FF2B5EF4-FFF2-40B4-BE49-F238E27FC236}">
                    <a16:creationId xmlns:a16="http://schemas.microsoft.com/office/drawing/2014/main" id="{BD329D5E-0CCB-4396-916D-DFABD69FA0A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0" name="Rechte verbindingslijn 245">
                <a:extLst>
                  <a:ext uri="{FF2B5EF4-FFF2-40B4-BE49-F238E27FC236}">
                    <a16:creationId xmlns:a16="http://schemas.microsoft.com/office/drawing/2014/main" id="{23C69C22-4406-4346-9CD0-84B43C89EBD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1" name="Groep 246">
                <a:extLst>
                  <a:ext uri="{FF2B5EF4-FFF2-40B4-BE49-F238E27FC236}">
                    <a16:creationId xmlns:a16="http://schemas.microsoft.com/office/drawing/2014/main" id="{0CF7AE86-EFC1-4AD0-913A-C5DE991CE27B}"/>
                  </a:ext>
                </a:extLst>
              </p:cNvPr>
              <p:cNvGrpSpPr/>
              <p:nvPr userDrawn="1"/>
            </p:nvGrpSpPr>
            <p:grpSpPr>
              <a:xfrm>
                <a:off x="-2425037" y="370226"/>
                <a:ext cx="357690" cy="330595"/>
                <a:chOff x="-2721817" y="347336"/>
                <a:chExt cx="432805" cy="400021"/>
              </a:xfrm>
            </p:grpSpPr>
            <p:sp>
              <p:nvSpPr>
                <p:cNvPr id="206" name="Rechthoek 261">
                  <a:extLst>
                    <a:ext uri="{FF2B5EF4-FFF2-40B4-BE49-F238E27FC236}">
                      <a16:creationId xmlns:a16="http://schemas.microsoft.com/office/drawing/2014/main" id="{C243EC58-E243-42DB-A243-5705588E62B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7" name="Groep 262">
                  <a:extLst>
                    <a:ext uri="{FF2B5EF4-FFF2-40B4-BE49-F238E27FC236}">
                      <a16:creationId xmlns:a16="http://schemas.microsoft.com/office/drawing/2014/main" id="{1317BA48-1F3E-43A4-AEC9-306E8E691629}"/>
                    </a:ext>
                  </a:extLst>
                </p:cNvPr>
                <p:cNvGrpSpPr/>
                <p:nvPr userDrawn="1"/>
              </p:nvGrpSpPr>
              <p:grpSpPr>
                <a:xfrm>
                  <a:off x="-2652453" y="431583"/>
                  <a:ext cx="294076" cy="231526"/>
                  <a:chOff x="-3634116" y="700986"/>
                  <a:chExt cx="182598" cy="143759"/>
                </a:xfrm>
              </p:grpSpPr>
              <p:grpSp>
                <p:nvGrpSpPr>
                  <p:cNvPr id="208" name="Groep 263">
                    <a:extLst>
                      <a:ext uri="{FF2B5EF4-FFF2-40B4-BE49-F238E27FC236}">
                        <a16:creationId xmlns:a16="http://schemas.microsoft.com/office/drawing/2014/main" id="{DE24AA10-13ED-4BEA-9D4E-75A7D9B65BC8}"/>
                      </a:ext>
                    </a:extLst>
                  </p:cNvPr>
                  <p:cNvGrpSpPr/>
                  <p:nvPr userDrawn="1"/>
                </p:nvGrpSpPr>
                <p:grpSpPr>
                  <a:xfrm>
                    <a:off x="-3634116" y="700986"/>
                    <a:ext cx="182598" cy="143759"/>
                    <a:chOff x="-3634116" y="700986"/>
                    <a:chExt cx="182598" cy="143759"/>
                  </a:xfrm>
                </p:grpSpPr>
                <p:cxnSp>
                  <p:nvCxnSpPr>
                    <p:cNvPr id="212" name="Rechte verbindingslijn 267">
                      <a:extLst>
                        <a:ext uri="{FF2B5EF4-FFF2-40B4-BE49-F238E27FC236}">
                          <a16:creationId xmlns:a16="http://schemas.microsoft.com/office/drawing/2014/main" id="{117C1F28-7B94-4BD0-AA61-A3BFDFDCAE03}"/>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3" name="Rechte verbindingslijn 268">
                      <a:extLst>
                        <a:ext uri="{FF2B5EF4-FFF2-40B4-BE49-F238E27FC236}">
                          <a16:creationId xmlns:a16="http://schemas.microsoft.com/office/drawing/2014/main" id="{46A95C51-7F54-4036-966A-78BF1312D3A3}"/>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4" name="Rechte verbindingslijn 269">
                      <a:extLst>
                        <a:ext uri="{FF2B5EF4-FFF2-40B4-BE49-F238E27FC236}">
                          <a16:creationId xmlns:a16="http://schemas.microsoft.com/office/drawing/2014/main" id="{619F3F3A-F37E-4FBE-82D2-6096E5C39A9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5" name="Rechte verbindingslijn 270">
                      <a:extLst>
                        <a:ext uri="{FF2B5EF4-FFF2-40B4-BE49-F238E27FC236}">
                          <a16:creationId xmlns:a16="http://schemas.microsoft.com/office/drawing/2014/main" id="{F4D68CCA-4693-4663-A241-27DC10228C6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6" name="Rechte verbindingslijn 271">
                      <a:extLst>
                        <a:ext uri="{FF2B5EF4-FFF2-40B4-BE49-F238E27FC236}">
                          <a16:creationId xmlns:a16="http://schemas.microsoft.com/office/drawing/2014/main" id="{A4A9847B-5AD0-4569-9ACD-3EBA1DD49488}"/>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9" name="Groep 264">
                    <a:extLst>
                      <a:ext uri="{FF2B5EF4-FFF2-40B4-BE49-F238E27FC236}">
                        <a16:creationId xmlns:a16="http://schemas.microsoft.com/office/drawing/2014/main" id="{9A0DF98F-795A-4BA9-9F35-9FCF1F241520}"/>
                      </a:ext>
                    </a:extLst>
                  </p:cNvPr>
                  <p:cNvGrpSpPr/>
                  <p:nvPr userDrawn="1"/>
                </p:nvGrpSpPr>
                <p:grpSpPr>
                  <a:xfrm>
                    <a:off x="-3634047" y="735854"/>
                    <a:ext cx="88801" cy="72568"/>
                    <a:chOff x="-2091059" y="1395403"/>
                    <a:chExt cx="157316" cy="128558"/>
                  </a:xfrm>
                </p:grpSpPr>
                <p:sp>
                  <p:nvSpPr>
                    <p:cNvPr id="210" name="Rechthoek 265">
                      <a:extLst>
                        <a:ext uri="{FF2B5EF4-FFF2-40B4-BE49-F238E27FC236}">
                          <a16:creationId xmlns:a16="http://schemas.microsoft.com/office/drawing/2014/main" id="{9F78F009-7400-475E-8BFC-BE64B4B9CF8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1" name="Pijl: punthaak 266">
                      <a:extLst>
                        <a:ext uri="{FF2B5EF4-FFF2-40B4-BE49-F238E27FC236}">
                          <a16:creationId xmlns:a16="http://schemas.microsoft.com/office/drawing/2014/main" id="{2016CB1A-F618-4B42-9393-EE0D84B3314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2" name="Groep 247">
                <a:extLst>
                  <a:ext uri="{FF2B5EF4-FFF2-40B4-BE49-F238E27FC236}">
                    <a16:creationId xmlns:a16="http://schemas.microsoft.com/office/drawing/2014/main" id="{A602E67A-6ED9-4D2C-834A-E768A5765DD0}"/>
                  </a:ext>
                </a:extLst>
              </p:cNvPr>
              <p:cNvGrpSpPr/>
              <p:nvPr userDrawn="1"/>
            </p:nvGrpSpPr>
            <p:grpSpPr>
              <a:xfrm>
                <a:off x="-2425037" y="781500"/>
                <a:ext cx="357690" cy="330595"/>
                <a:chOff x="-2721817" y="782525"/>
                <a:chExt cx="432805" cy="400021"/>
              </a:xfrm>
            </p:grpSpPr>
            <p:sp>
              <p:nvSpPr>
                <p:cNvPr id="195" name="Rechthoek 250">
                  <a:extLst>
                    <a:ext uri="{FF2B5EF4-FFF2-40B4-BE49-F238E27FC236}">
                      <a16:creationId xmlns:a16="http://schemas.microsoft.com/office/drawing/2014/main" id="{3E4B1440-DFED-497E-BA82-DAA2968C450F}"/>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6" name="Groep 251">
                  <a:extLst>
                    <a:ext uri="{FF2B5EF4-FFF2-40B4-BE49-F238E27FC236}">
                      <a16:creationId xmlns:a16="http://schemas.microsoft.com/office/drawing/2014/main" id="{3C98F3BA-3879-458F-8E1F-73C760B9ACA1}"/>
                    </a:ext>
                  </a:extLst>
                </p:cNvPr>
                <p:cNvGrpSpPr/>
                <p:nvPr userDrawn="1"/>
              </p:nvGrpSpPr>
              <p:grpSpPr>
                <a:xfrm>
                  <a:off x="-2652453" y="866772"/>
                  <a:ext cx="294076" cy="231526"/>
                  <a:chOff x="-3310843" y="700986"/>
                  <a:chExt cx="182598" cy="143759"/>
                </a:xfrm>
              </p:grpSpPr>
              <p:grpSp>
                <p:nvGrpSpPr>
                  <p:cNvPr id="197" name="Groep 252">
                    <a:extLst>
                      <a:ext uri="{FF2B5EF4-FFF2-40B4-BE49-F238E27FC236}">
                        <a16:creationId xmlns:a16="http://schemas.microsoft.com/office/drawing/2014/main" id="{CB0482AE-89E7-41D6-B32B-A792BE83D8C5}"/>
                      </a:ext>
                    </a:extLst>
                  </p:cNvPr>
                  <p:cNvGrpSpPr/>
                  <p:nvPr userDrawn="1"/>
                </p:nvGrpSpPr>
                <p:grpSpPr>
                  <a:xfrm>
                    <a:off x="-3310843" y="700986"/>
                    <a:ext cx="182598" cy="143759"/>
                    <a:chOff x="-3310843" y="700986"/>
                    <a:chExt cx="182598" cy="143759"/>
                  </a:xfrm>
                </p:grpSpPr>
                <p:cxnSp>
                  <p:nvCxnSpPr>
                    <p:cNvPr id="201" name="Rechte verbindingslijn 256">
                      <a:extLst>
                        <a:ext uri="{FF2B5EF4-FFF2-40B4-BE49-F238E27FC236}">
                          <a16:creationId xmlns:a16="http://schemas.microsoft.com/office/drawing/2014/main" id="{8B6FF5A5-57C8-4EF2-9700-D4ABD0B311D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2" name="Rechte verbindingslijn 257">
                      <a:extLst>
                        <a:ext uri="{FF2B5EF4-FFF2-40B4-BE49-F238E27FC236}">
                          <a16:creationId xmlns:a16="http://schemas.microsoft.com/office/drawing/2014/main" id="{FAF7597D-3083-41F5-B774-95C70C64BF3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3" name="Rechte verbindingslijn 258">
                      <a:extLst>
                        <a:ext uri="{FF2B5EF4-FFF2-40B4-BE49-F238E27FC236}">
                          <a16:creationId xmlns:a16="http://schemas.microsoft.com/office/drawing/2014/main" id="{76AB9BB0-B9FB-4FD2-9E37-7A67BB77D07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4" name="Rechte verbindingslijn 259">
                      <a:extLst>
                        <a:ext uri="{FF2B5EF4-FFF2-40B4-BE49-F238E27FC236}">
                          <a16:creationId xmlns:a16="http://schemas.microsoft.com/office/drawing/2014/main" id="{D430651F-94A1-4F17-9682-42A9A07039E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5" name="Rechte verbindingslijn 260">
                      <a:extLst>
                        <a:ext uri="{FF2B5EF4-FFF2-40B4-BE49-F238E27FC236}">
                          <a16:creationId xmlns:a16="http://schemas.microsoft.com/office/drawing/2014/main" id="{BA9292F8-1004-481C-A954-8035C45B232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8" name="Groep 253">
                    <a:extLst>
                      <a:ext uri="{FF2B5EF4-FFF2-40B4-BE49-F238E27FC236}">
                        <a16:creationId xmlns:a16="http://schemas.microsoft.com/office/drawing/2014/main" id="{CC92F79B-55D6-41A5-B161-F3EC7234EEB5}"/>
                      </a:ext>
                    </a:extLst>
                  </p:cNvPr>
                  <p:cNvGrpSpPr/>
                  <p:nvPr userDrawn="1"/>
                </p:nvGrpSpPr>
                <p:grpSpPr>
                  <a:xfrm flipH="1">
                    <a:off x="-3310774" y="735854"/>
                    <a:ext cx="88801" cy="72568"/>
                    <a:chOff x="-2091059" y="1395403"/>
                    <a:chExt cx="157316" cy="128558"/>
                  </a:xfrm>
                </p:grpSpPr>
                <p:sp>
                  <p:nvSpPr>
                    <p:cNvPr id="199" name="Rechthoek 254">
                      <a:extLst>
                        <a:ext uri="{FF2B5EF4-FFF2-40B4-BE49-F238E27FC236}">
                          <a16:creationId xmlns:a16="http://schemas.microsoft.com/office/drawing/2014/main" id="{BE45B672-774F-40B1-A602-86F57793A4B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0" name="Pijl: punthaak 255">
                      <a:extLst>
                        <a:ext uri="{FF2B5EF4-FFF2-40B4-BE49-F238E27FC236}">
                          <a16:creationId xmlns:a16="http://schemas.microsoft.com/office/drawing/2014/main" id="{7DE08D09-4F47-4D31-A034-DB6DCA3F266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3" name="Rechthoek 248">
                <a:extLst>
                  <a:ext uri="{FF2B5EF4-FFF2-40B4-BE49-F238E27FC236}">
                    <a16:creationId xmlns:a16="http://schemas.microsoft.com/office/drawing/2014/main" id="{8F668EED-8A30-4B8A-B788-D7874F7D6020}"/>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4" name="Rechthoek 249">
                <a:extLst>
                  <a:ext uri="{FF2B5EF4-FFF2-40B4-BE49-F238E27FC236}">
                    <a16:creationId xmlns:a16="http://schemas.microsoft.com/office/drawing/2014/main" id="{1DCE662E-4457-400D-BC04-56A3F267B741}"/>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4" name="Rechte verbindingslijn 231">
              <a:extLst>
                <a:ext uri="{FF2B5EF4-FFF2-40B4-BE49-F238E27FC236}">
                  <a16:creationId xmlns:a16="http://schemas.microsoft.com/office/drawing/2014/main" id="{6CBCC5AC-8279-4963-AA96-CD385C48C2A2}"/>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6" name="Ovaal 232">
              <a:extLst>
                <a:ext uri="{FF2B5EF4-FFF2-40B4-BE49-F238E27FC236}">
                  <a16:creationId xmlns:a16="http://schemas.microsoft.com/office/drawing/2014/main" id="{30D72AFF-0C1E-40BE-8E33-671AC0B06DAB}"/>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8" name="Ovaal 233">
              <a:extLst>
                <a:ext uri="{FF2B5EF4-FFF2-40B4-BE49-F238E27FC236}">
                  <a16:creationId xmlns:a16="http://schemas.microsoft.com/office/drawing/2014/main" id="{32C576A6-DBEC-4B3D-8C3A-52E640A8B7D2}"/>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9" name="Ovaal 234">
              <a:extLst>
                <a:ext uri="{FF2B5EF4-FFF2-40B4-BE49-F238E27FC236}">
                  <a16:creationId xmlns:a16="http://schemas.microsoft.com/office/drawing/2014/main" id="{384344BA-B092-4E9A-9296-9525F6F5573F}"/>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0" name="Ovaal 235">
              <a:extLst>
                <a:ext uri="{FF2B5EF4-FFF2-40B4-BE49-F238E27FC236}">
                  <a16:creationId xmlns:a16="http://schemas.microsoft.com/office/drawing/2014/main" id="{D8D64299-F768-4E9E-B326-4A85D5D3EA2B}"/>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1" name="Rechthoek 236">
              <a:extLst>
                <a:ext uri="{FF2B5EF4-FFF2-40B4-BE49-F238E27FC236}">
                  <a16:creationId xmlns:a16="http://schemas.microsoft.com/office/drawing/2014/main" id="{1873148E-8B6F-4DED-B2A4-9AB8CE30F1A2}"/>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2" name="Rechthoek 237">
              <a:extLst>
                <a:ext uri="{FF2B5EF4-FFF2-40B4-BE49-F238E27FC236}">
                  <a16:creationId xmlns:a16="http://schemas.microsoft.com/office/drawing/2014/main" id="{9984C164-B2A5-4AE2-825E-806FBCA8DDFE}"/>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223486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0965722-2312-449C-AACA-3A3A6989B700}"/>
              </a:ext>
            </a:extLst>
          </p:cNvPr>
          <p:cNvSpPr>
            <a:spLocks noGrp="1"/>
          </p:cNvSpPr>
          <p:nvPr>
            <p:ph type="dt" sz="half" idx="10"/>
          </p:nvPr>
        </p:nvSpPr>
        <p:spPr/>
        <p:txBody>
          <a:bodyPr/>
          <a:lstStyle/>
          <a:p>
            <a:fld id="{A9ABE013-00BB-46E9-A136-50518962A364}" type="datetime2">
              <a:rPr lang="en-GB" noProof="0" smtClean="0"/>
              <a:t>Tuesday, 02 November 2021</a:t>
            </a:fld>
            <a:endParaRPr lang="en-GB" noProof="0"/>
          </a:p>
        </p:txBody>
      </p:sp>
      <p:sp>
        <p:nvSpPr>
          <p:cNvPr id="5" name="Tijdelijke aanduiding voor voettekst 4">
            <a:extLst>
              <a:ext uri="{FF2B5EF4-FFF2-40B4-BE49-F238E27FC236}">
                <a16:creationId xmlns:a16="http://schemas.microsoft.com/office/drawing/2014/main" id="{5FFA2356-2961-4F99-A679-3A35717C5BE7}"/>
              </a:ext>
            </a:extLst>
          </p:cNvPr>
          <p:cNvSpPr>
            <a:spLocks noGrp="1"/>
          </p:cNvSpPr>
          <p:nvPr>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TITLE ONLY</a:t>
            </a:r>
          </a:p>
        </p:txBody>
      </p:sp>
      <p:sp>
        <p:nvSpPr>
          <p:cNvPr id="82" name="Tijdelijke aanduiding voor tekst 20">
            <a:extLst>
              <a:ext uri="{FF2B5EF4-FFF2-40B4-BE49-F238E27FC236}">
                <a16:creationId xmlns:a16="http://schemas.microsoft.com/office/drawing/2014/main" id="{48200435-345F-47C6-BC72-B2F0A9C3F2EA}"/>
              </a:ext>
            </a:extLst>
          </p:cNvPr>
          <p:cNvSpPr>
            <a:spLocks noGrp="1"/>
          </p:cNvSpPr>
          <p:nvPr>
            <p:ph type="body" sz="quarter" idx="20" hasCustomPrompt="1"/>
          </p:nvPr>
        </p:nvSpPr>
        <p:spPr>
          <a:xfrm>
            <a:off x="398706"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8" name="Group 7">
            <a:extLst>
              <a:ext uri="{FF2B5EF4-FFF2-40B4-BE49-F238E27FC236}">
                <a16:creationId xmlns:a16="http://schemas.microsoft.com/office/drawing/2014/main" id="{92AC2BCB-48B0-479E-B5CB-2C4D485A1843}"/>
              </a:ext>
            </a:extLst>
          </p:cNvPr>
          <p:cNvGrpSpPr/>
          <p:nvPr userDrawn="1"/>
        </p:nvGrpSpPr>
        <p:grpSpPr>
          <a:xfrm>
            <a:off x="9832545" y="-1377716"/>
            <a:ext cx="3040758" cy="2321074"/>
            <a:chOff x="9832545" y="-1377716"/>
            <a:chExt cx="3040758" cy="2321074"/>
          </a:xfrm>
        </p:grpSpPr>
        <p:sp>
          <p:nvSpPr>
            <p:cNvPr id="92" name="Freeform: Shape 91">
              <a:extLst>
                <a:ext uri="{FF2B5EF4-FFF2-40B4-BE49-F238E27FC236}">
                  <a16:creationId xmlns:a16="http://schemas.microsoft.com/office/drawing/2014/main" id="{B7912446-C042-4B76-ACBF-704A46501D63}"/>
                </a:ext>
              </a:extLst>
            </p:cNvPr>
            <p:cNvSpPr/>
            <p:nvPr userDrawn="1"/>
          </p:nvSpPr>
          <p:spPr>
            <a:xfrm>
              <a:off x="9832545" y="-1364179"/>
              <a:ext cx="1597457" cy="163872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91" name="Freeform: Shape 90">
              <a:extLst>
                <a:ext uri="{FF2B5EF4-FFF2-40B4-BE49-F238E27FC236}">
                  <a16:creationId xmlns:a16="http://schemas.microsoft.com/office/drawing/2014/main" id="{23CB73C2-9C89-422D-AB90-00DD7D3C3144}"/>
                </a:ext>
              </a:extLst>
            </p:cNvPr>
            <p:cNvSpPr/>
            <p:nvPr userDrawn="1"/>
          </p:nvSpPr>
          <p:spPr>
            <a:xfrm>
              <a:off x="10152761" y="-1377716"/>
              <a:ext cx="2262624" cy="232107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94" name="Freeform: Shape 93">
              <a:extLst>
                <a:ext uri="{FF2B5EF4-FFF2-40B4-BE49-F238E27FC236}">
                  <a16:creationId xmlns:a16="http://schemas.microsoft.com/office/drawing/2014/main" id="{E3834522-5796-413D-9D8B-CFB5A2886FD0}"/>
                </a:ext>
              </a:extLst>
            </p:cNvPr>
            <p:cNvSpPr/>
            <p:nvPr userDrawn="1"/>
          </p:nvSpPr>
          <p:spPr>
            <a:xfrm>
              <a:off x="10812585" y="-1361974"/>
              <a:ext cx="2060718" cy="211615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grpSp>
      <p:sp>
        <p:nvSpPr>
          <p:cNvPr id="95" name="Text Placeholder 8">
            <a:extLst>
              <a:ext uri="{FF2B5EF4-FFF2-40B4-BE49-F238E27FC236}">
                <a16:creationId xmlns:a16="http://schemas.microsoft.com/office/drawing/2014/main" id="{456A47D9-7B60-4047-B1DF-E4182600DC86}"/>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9" name="Title 8">
            <a:extLst>
              <a:ext uri="{FF2B5EF4-FFF2-40B4-BE49-F238E27FC236}">
                <a16:creationId xmlns:a16="http://schemas.microsoft.com/office/drawing/2014/main" id="{3AE51354-86E3-4155-8976-63E66DB1F7F5}"/>
              </a:ext>
            </a:extLst>
          </p:cNvPr>
          <p:cNvSpPr>
            <a:spLocks noGrp="1"/>
          </p:cNvSpPr>
          <p:nvPr>
            <p:ph type="title" hasCustomPrompt="1"/>
          </p:nvPr>
        </p:nvSpPr>
        <p:spPr>
          <a:xfrm>
            <a:off x="398704" y="1231900"/>
            <a:ext cx="10955096" cy="358775"/>
          </a:xfrm>
          <a:prstGeom prst="rect">
            <a:avLst/>
          </a:prstGeom>
        </p:spPr>
        <p:txBody>
          <a:bodyPr/>
          <a:lstStyle/>
          <a:p>
            <a:r>
              <a:rPr lang="en-GB" noProof="0"/>
              <a:t>TITLE OF THIS SLIDE</a:t>
            </a:r>
          </a:p>
        </p:txBody>
      </p:sp>
      <p:grpSp>
        <p:nvGrpSpPr>
          <p:cNvPr id="86" name="INSTRUCTION">
            <a:extLst>
              <a:ext uri="{FF2B5EF4-FFF2-40B4-BE49-F238E27FC236}">
                <a16:creationId xmlns:a16="http://schemas.microsoft.com/office/drawing/2014/main" id="{78932894-DB8F-472B-97AA-8D11E541702F}"/>
              </a:ext>
            </a:extLst>
          </p:cNvPr>
          <p:cNvGrpSpPr/>
          <p:nvPr userDrawn="1"/>
        </p:nvGrpSpPr>
        <p:grpSpPr>
          <a:xfrm>
            <a:off x="-3437547" y="1434"/>
            <a:ext cx="3194765" cy="6470299"/>
            <a:chOff x="-3437547" y="1434"/>
            <a:chExt cx="3194765" cy="6470299"/>
          </a:xfrm>
        </p:grpSpPr>
        <p:cxnSp>
          <p:nvCxnSpPr>
            <p:cNvPr id="87" name="Rechte verbindingslijn 146">
              <a:extLst>
                <a:ext uri="{FF2B5EF4-FFF2-40B4-BE49-F238E27FC236}">
                  <a16:creationId xmlns:a16="http://schemas.microsoft.com/office/drawing/2014/main" id="{11BA9FB0-795C-4F31-911A-DA66469D59F1}"/>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88" name="Ovaal 221">
              <a:extLst>
                <a:ext uri="{FF2B5EF4-FFF2-40B4-BE49-F238E27FC236}">
                  <a16:creationId xmlns:a16="http://schemas.microsoft.com/office/drawing/2014/main" id="{9C4951EF-1153-4316-95E9-57900BC4EAA1}"/>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89" name="Ovaal 222">
              <a:extLst>
                <a:ext uri="{FF2B5EF4-FFF2-40B4-BE49-F238E27FC236}">
                  <a16:creationId xmlns:a16="http://schemas.microsoft.com/office/drawing/2014/main" id="{1824429B-7E45-4C1F-B765-CB305DD4E337}"/>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90" name="Ovaal 224">
              <a:extLst>
                <a:ext uri="{FF2B5EF4-FFF2-40B4-BE49-F238E27FC236}">
                  <a16:creationId xmlns:a16="http://schemas.microsoft.com/office/drawing/2014/main" id="{9016A2D3-036F-403D-B278-2F76F9975E58}"/>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93" name="Ovaal 225">
              <a:extLst>
                <a:ext uri="{FF2B5EF4-FFF2-40B4-BE49-F238E27FC236}">
                  <a16:creationId xmlns:a16="http://schemas.microsoft.com/office/drawing/2014/main" id="{64151E01-6497-4A2C-B125-99E58A113921}"/>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96" name="Meer informatie">
              <a:extLst>
                <a:ext uri="{FF2B5EF4-FFF2-40B4-BE49-F238E27FC236}">
                  <a16:creationId xmlns:a16="http://schemas.microsoft.com/office/drawing/2014/main" id="{BDF3F82C-198D-4871-ACA4-00BF2AF54A49}"/>
                </a:ext>
              </a:extLst>
            </p:cNvPr>
            <p:cNvGrpSpPr/>
            <p:nvPr userDrawn="1"/>
          </p:nvGrpSpPr>
          <p:grpSpPr>
            <a:xfrm>
              <a:off x="-3421298" y="5676071"/>
              <a:ext cx="3178515" cy="795662"/>
              <a:chOff x="-3741486" y="3387723"/>
              <a:chExt cx="3178515" cy="795662"/>
            </a:xfrm>
          </p:grpSpPr>
          <p:sp>
            <p:nvSpPr>
              <p:cNvPr id="233" name="Freeform 101">
                <a:extLst>
                  <a:ext uri="{FF2B5EF4-FFF2-40B4-BE49-F238E27FC236}">
                    <a16:creationId xmlns:a16="http://schemas.microsoft.com/office/drawing/2014/main" id="{E8A571DE-51AE-480C-A530-D4D187AD49DA}"/>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34" name="Rechthoek 291">
                <a:extLst>
                  <a:ext uri="{FF2B5EF4-FFF2-40B4-BE49-F238E27FC236}">
                    <a16:creationId xmlns:a16="http://schemas.microsoft.com/office/drawing/2014/main" id="{5A53974F-CAF2-47F5-B04A-AAB0E00C0C6B}"/>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35" name="Rechte verbindingslijn 292">
                <a:extLst>
                  <a:ext uri="{FF2B5EF4-FFF2-40B4-BE49-F238E27FC236}">
                    <a16:creationId xmlns:a16="http://schemas.microsoft.com/office/drawing/2014/main" id="{F6D7054A-BA23-4769-BADE-C4B1071B1763}"/>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70" name="Rechthoek 227">
              <a:extLst>
                <a:ext uri="{FF2B5EF4-FFF2-40B4-BE49-F238E27FC236}">
                  <a16:creationId xmlns:a16="http://schemas.microsoft.com/office/drawing/2014/main" id="{174D14FC-B96C-4FAA-ADD2-D78C971132F7}"/>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1" name="Ovaal 228">
              <a:extLst>
                <a:ext uri="{FF2B5EF4-FFF2-40B4-BE49-F238E27FC236}">
                  <a16:creationId xmlns:a16="http://schemas.microsoft.com/office/drawing/2014/main" id="{04D93411-F099-4E71-9ED0-CF1E7516210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2" name="Rechte verbindingslijn 229">
              <a:extLst>
                <a:ext uri="{FF2B5EF4-FFF2-40B4-BE49-F238E27FC236}">
                  <a16:creationId xmlns:a16="http://schemas.microsoft.com/office/drawing/2014/main" id="{BE6730A2-8D8E-41A3-9074-A574B2E0194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3" name="Groep 230">
              <a:extLst>
                <a:ext uri="{FF2B5EF4-FFF2-40B4-BE49-F238E27FC236}">
                  <a16:creationId xmlns:a16="http://schemas.microsoft.com/office/drawing/2014/main" id="{15109B1F-12D1-4DD1-A824-F16D2B1DB9DE}"/>
                </a:ext>
              </a:extLst>
            </p:cNvPr>
            <p:cNvGrpSpPr/>
            <p:nvPr userDrawn="1"/>
          </p:nvGrpSpPr>
          <p:grpSpPr>
            <a:xfrm>
              <a:off x="-3437547" y="349413"/>
              <a:ext cx="2933825" cy="558875"/>
              <a:chOff x="-3419346" y="368233"/>
              <a:chExt cx="3904920" cy="743862"/>
            </a:xfrm>
          </p:grpSpPr>
          <p:sp>
            <p:nvSpPr>
              <p:cNvPr id="181" name="Rechthoek 238">
                <a:extLst>
                  <a:ext uri="{FF2B5EF4-FFF2-40B4-BE49-F238E27FC236}">
                    <a16:creationId xmlns:a16="http://schemas.microsoft.com/office/drawing/2014/main" id="{84A99036-714D-4780-809F-857817EB28F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2" name="Rechte verbindingslijn 239">
                <a:extLst>
                  <a:ext uri="{FF2B5EF4-FFF2-40B4-BE49-F238E27FC236}">
                    <a16:creationId xmlns:a16="http://schemas.microsoft.com/office/drawing/2014/main" id="{74734764-8B5B-4678-BFD7-96920CC6A988}"/>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Rechte verbindingslijn 240">
                <a:extLst>
                  <a:ext uri="{FF2B5EF4-FFF2-40B4-BE49-F238E27FC236}">
                    <a16:creationId xmlns:a16="http://schemas.microsoft.com/office/drawing/2014/main" id="{DF61F5EB-58AF-4533-A8B2-EB4C9CB09394}"/>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4" name="Rechthoek 241">
                <a:extLst>
                  <a:ext uri="{FF2B5EF4-FFF2-40B4-BE49-F238E27FC236}">
                    <a16:creationId xmlns:a16="http://schemas.microsoft.com/office/drawing/2014/main" id="{7C63A169-7DF3-4847-9ACA-3AD39AFB0AD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5" name="Groep 242">
                <a:extLst>
                  <a:ext uri="{FF2B5EF4-FFF2-40B4-BE49-F238E27FC236}">
                    <a16:creationId xmlns:a16="http://schemas.microsoft.com/office/drawing/2014/main" id="{86429440-3308-4054-838D-A871B0164BCC}"/>
                  </a:ext>
                </a:extLst>
              </p:cNvPr>
              <p:cNvGrpSpPr/>
              <p:nvPr userDrawn="1"/>
            </p:nvGrpSpPr>
            <p:grpSpPr>
              <a:xfrm>
                <a:off x="-3002834" y="720303"/>
                <a:ext cx="182598" cy="143759"/>
                <a:chOff x="-3310843" y="700986"/>
                <a:chExt cx="182598" cy="143759"/>
              </a:xfrm>
            </p:grpSpPr>
            <p:grpSp>
              <p:nvGrpSpPr>
                <p:cNvPr id="224" name="Groep 281">
                  <a:extLst>
                    <a:ext uri="{FF2B5EF4-FFF2-40B4-BE49-F238E27FC236}">
                      <a16:creationId xmlns:a16="http://schemas.microsoft.com/office/drawing/2014/main" id="{BF3F7510-7643-431D-9F71-53ED8D8B4F77}"/>
                    </a:ext>
                  </a:extLst>
                </p:cNvPr>
                <p:cNvGrpSpPr/>
                <p:nvPr userDrawn="1"/>
              </p:nvGrpSpPr>
              <p:grpSpPr>
                <a:xfrm>
                  <a:off x="-3310843" y="700986"/>
                  <a:ext cx="182598" cy="143759"/>
                  <a:chOff x="-3310843" y="700986"/>
                  <a:chExt cx="182598" cy="143759"/>
                </a:xfrm>
              </p:grpSpPr>
              <p:cxnSp>
                <p:nvCxnSpPr>
                  <p:cNvPr id="228" name="Rechte verbindingslijn 285">
                    <a:extLst>
                      <a:ext uri="{FF2B5EF4-FFF2-40B4-BE49-F238E27FC236}">
                        <a16:creationId xmlns:a16="http://schemas.microsoft.com/office/drawing/2014/main" id="{056B8AD2-451F-466B-B1AA-30503E24FD7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29" name="Rechte verbindingslijn 286">
                    <a:extLst>
                      <a:ext uri="{FF2B5EF4-FFF2-40B4-BE49-F238E27FC236}">
                        <a16:creationId xmlns:a16="http://schemas.microsoft.com/office/drawing/2014/main" id="{57FFFB09-6B8D-4661-9803-89601C83340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0" name="Rechte verbindingslijn 287">
                    <a:extLst>
                      <a:ext uri="{FF2B5EF4-FFF2-40B4-BE49-F238E27FC236}">
                        <a16:creationId xmlns:a16="http://schemas.microsoft.com/office/drawing/2014/main" id="{DB80DB7E-9D9A-4E41-9C20-912DF25F872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1" name="Rechte verbindingslijn 288">
                    <a:extLst>
                      <a:ext uri="{FF2B5EF4-FFF2-40B4-BE49-F238E27FC236}">
                        <a16:creationId xmlns:a16="http://schemas.microsoft.com/office/drawing/2014/main" id="{DE308D1C-ABA6-4137-BC98-2602D237F5B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2" name="Rechte verbindingslijn 289">
                    <a:extLst>
                      <a:ext uri="{FF2B5EF4-FFF2-40B4-BE49-F238E27FC236}">
                        <a16:creationId xmlns:a16="http://schemas.microsoft.com/office/drawing/2014/main" id="{82444C8B-080B-4CB1-A114-A3B2AF932BBE}"/>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5" name="Groep 282">
                  <a:extLst>
                    <a:ext uri="{FF2B5EF4-FFF2-40B4-BE49-F238E27FC236}">
                      <a16:creationId xmlns:a16="http://schemas.microsoft.com/office/drawing/2014/main" id="{E030220E-A99C-4F90-B4EB-90BCEFDD4F66}"/>
                    </a:ext>
                  </a:extLst>
                </p:cNvPr>
                <p:cNvGrpSpPr/>
                <p:nvPr userDrawn="1"/>
              </p:nvGrpSpPr>
              <p:grpSpPr>
                <a:xfrm flipH="1">
                  <a:off x="-3310774" y="735854"/>
                  <a:ext cx="88801" cy="72568"/>
                  <a:chOff x="-2091059" y="1395403"/>
                  <a:chExt cx="157316" cy="128558"/>
                </a:xfrm>
              </p:grpSpPr>
              <p:sp>
                <p:nvSpPr>
                  <p:cNvPr id="226" name="Rechthoek 283">
                    <a:extLst>
                      <a:ext uri="{FF2B5EF4-FFF2-40B4-BE49-F238E27FC236}">
                        <a16:creationId xmlns:a16="http://schemas.microsoft.com/office/drawing/2014/main" id="{8CCF532D-3749-46A4-B383-59952E1C514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7" name="Pijl: punthaak 284">
                    <a:extLst>
                      <a:ext uri="{FF2B5EF4-FFF2-40B4-BE49-F238E27FC236}">
                        <a16:creationId xmlns:a16="http://schemas.microsoft.com/office/drawing/2014/main" id="{4BE80333-D52E-4380-BD34-A70F83B8CD8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86" name="Groep 243">
                <a:extLst>
                  <a:ext uri="{FF2B5EF4-FFF2-40B4-BE49-F238E27FC236}">
                    <a16:creationId xmlns:a16="http://schemas.microsoft.com/office/drawing/2014/main" id="{0DB1A6C4-B3BD-4EAE-A721-DE95E88B7005}"/>
                  </a:ext>
                </a:extLst>
              </p:cNvPr>
              <p:cNvGrpSpPr/>
              <p:nvPr userDrawn="1"/>
            </p:nvGrpSpPr>
            <p:grpSpPr>
              <a:xfrm>
                <a:off x="-3326107" y="720303"/>
                <a:ext cx="182598" cy="143759"/>
                <a:chOff x="-3634116" y="700986"/>
                <a:chExt cx="182598" cy="143759"/>
              </a:xfrm>
            </p:grpSpPr>
            <p:grpSp>
              <p:nvGrpSpPr>
                <p:cNvPr id="215" name="Groep 272">
                  <a:extLst>
                    <a:ext uri="{FF2B5EF4-FFF2-40B4-BE49-F238E27FC236}">
                      <a16:creationId xmlns:a16="http://schemas.microsoft.com/office/drawing/2014/main" id="{36441973-2B3A-4C8C-ADDD-D901E5D1ED8C}"/>
                    </a:ext>
                  </a:extLst>
                </p:cNvPr>
                <p:cNvGrpSpPr/>
                <p:nvPr userDrawn="1"/>
              </p:nvGrpSpPr>
              <p:grpSpPr>
                <a:xfrm>
                  <a:off x="-3634116" y="700986"/>
                  <a:ext cx="182598" cy="143759"/>
                  <a:chOff x="-3634116" y="700986"/>
                  <a:chExt cx="182598" cy="143759"/>
                </a:xfrm>
              </p:grpSpPr>
              <p:cxnSp>
                <p:nvCxnSpPr>
                  <p:cNvPr id="219" name="Rechte verbindingslijn 276">
                    <a:extLst>
                      <a:ext uri="{FF2B5EF4-FFF2-40B4-BE49-F238E27FC236}">
                        <a16:creationId xmlns:a16="http://schemas.microsoft.com/office/drawing/2014/main" id="{9A38F096-C08B-4456-B5F5-30D528472448}"/>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0" name="Rechte verbindingslijn 277">
                    <a:extLst>
                      <a:ext uri="{FF2B5EF4-FFF2-40B4-BE49-F238E27FC236}">
                        <a16:creationId xmlns:a16="http://schemas.microsoft.com/office/drawing/2014/main" id="{69790EC1-CCBC-4E6C-A6B0-3BCDD8E0455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1" name="Rechte verbindingslijn 278">
                    <a:extLst>
                      <a:ext uri="{FF2B5EF4-FFF2-40B4-BE49-F238E27FC236}">
                        <a16:creationId xmlns:a16="http://schemas.microsoft.com/office/drawing/2014/main" id="{AAD81650-E781-4526-84A2-20D4C4632A50}"/>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2" name="Rechte verbindingslijn 279">
                    <a:extLst>
                      <a:ext uri="{FF2B5EF4-FFF2-40B4-BE49-F238E27FC236}">
                        <a16:creationId xmlns:a16="http://schemas.microsoft.com/office/drawing/2014/main" id="{D0333240-BD53-480F-951F-1242BF1B329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3" name="Rechte verbindingslijn 280">
                    <a:extLst>
                      <a:ext uri="{FF2B5EF4-FFF2-40B4-BE49-F238E27FC236}">
                        <a16:creationId xmlns:a16="http://schemas.microsoft.com/office/drawing/2014/main" id="{370A5D39-E549-4915-9D3E-50F8533937D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6" name="Groep 273">
                  <a:extLst>
                    <a:ext uri="{FF2B5EF4-FFF2-40B4-BE49-F238E27FC236}">
                      <a16:creationId xmlns:a16="http://schemas.microsoft.com/office/drawing/2014/main" id="{3102E27C-4046-4B61-8B05-F08691C0325A}"/>
                    </a:ext>
                  </a:extLst>
                </p:cNvPr>
                <p:cNvGrpSpPr/>
                <p:nvPr userDrawn="1"/>
              </p:nvGrpSpPr>
              <p:grpSpPr>
                <a:xfrm>
                  <a:off x="-3634047" y="735854"/>
                  <a:ext cx="88801" cy="72568"/>
                  <a:chOff x="-2091059" y="1395403"/>
                  <a:chExt cx="157316" cy="128558"/>
                </a:xfrm>
              </p:grpSpPr>
              <p:sp>
                <p:nvSpPr>
                  <p:cNvPr id="217" name="Rechthoek 274">
                    <a:extLst>
                      <a:ext uri="{FF2B5EF4-FFF2-40B4-BE49-F238E27FC236}">
                        <a16:creationId xmlns:a16="http://schemas.microsoft.com/office/drawing/2014/main" id="{71E2FACB-7AB8-4FED-BFD3-55E5730D3BA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8" name="Pijl: punthaak 275">
                    <a:extLst>
                      <a:ext uri="{FF2B5EF4-FFF2-40B4-BE49-F238E27FC236}">
                        <a16:creationId xmlns:a16="http://schemas.microsoft.com/office/drawing/2014/main" id="{6F046FDE-CEF1-4373-AD7D-48F1976EFB8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87" name="Rechte verbindingslijn 244">
                <a:extLst>
                  <a:ext uri="{FF2B5EF4-FFF2-40B4-BE49-F238E27FC236}">
                    <a16:creationId xmlns:a16="http://schemas.microsoft.com/office/drawing/2014/main" id="{608A5145-4C3E-440C-93C7-40537A59E16B}"/>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88" name="Rechte verbindingslijn 245">
                <a:extLst>
                  <a:ext uri="{FF2B5EF4-FFF2-40B4-BE49-F238E27FC236}">
                    <a16:creationId xmlns:a16="http://schemas.microsoft.com/office/drawing/2014/main" id="{E39D7632-C100-4F4D-BD22-BAC24AA8D78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89" name="Groep 246">
                <a:extLst>
                  <a:ext uri="{FF2B5EF4-FFF2-40B4-BE49-F238E27FC236}">
                    <a16:creationId xmlns:a16="http://schemas.microsoft.com/office/drawing/2014/main" id="{FEFAF616-9A68-4F6E-9570-A6AB114C6343}"/>
                  </a:ext>
                </a:extLst>
              </p:cNvPr>
              <p:cNvGrpSpPr/>
              <p:nvPr userDrawn="1"/>
            </p:nvGrpSpPr>
            <p:grpSpPr>
              <a:xfrm>
                <a:off x="-2425037" y="370226"/>
                <a:ext cx="357690" cy="330595"/>
                <a:chOff x="-2721817" y="347336"/>
                <a:chExt cx="432805" cy="400021"/>
              </a:xfrm>
            </p:grpSpPr>
            <p:sp>
              <p:nvSpPr>
                <p:cNvPr id="204" name="Rechthoek 261">
                  <a:extLst>
                    <a:ext uri="{FF2B5EF4-FFF2-40B4-BE49-F238E27FC236}">
                      <a16:creationId xmlns:a16="http://schemas.microsoft.com/office/drawing/2014/main" id="{5F579C0D-089C-47C1-A035-60A5229EF39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5" name="Groep 262">
                  <a:extLst>
                    <a:ext uri="{FF2B5EF4-FFF2-40B4-BE49-F238E27FC236}">
                      <a16:creationId xmlns:a16="http://schemas.microsoft.com/office/drawing/2014/main" id="{F08687B9-2FD1-494B-A15B-7994F759667B}"/>
                    </a:ext>
                  </a:extLst>
                </p:cNvPr>
                <p:cNvGrpSpPr/>
                <p:nvPr userDrawn="1"/>
              </p:nvGrpSpPr>
              <p:grpSpPr>
                <a:xfrm>
                  <a:off x="-2652453" y="431583"/>
                  <a:ext cx="294076" cy="231526"/>
                  <a:chOff x="-3634116" y="700986"/>
                  <a:chExt cx="182598" cy="143759"/>
                </a:xfrm>
              </p:grpSpPr>
              <p:grpSp>
                <p:nvGrpSpPr>
                  <p:cNvPr id="206" name="Groep 263">
                    <a:extLst>
                      <a:ext uri="{FF2B5EF4-FFF2-40B4-BE49-F238E27FC236}">
                        <a16:creationId xmlns:a16="http://schemas.microsoft.com/office/drawing/2014/main" id="{221673FD-4F9C-46ED-B82D-DA42A129834B}"/>
                      </a:ext>
                    </a:extLst>
                  </p:cNvPr>
                  <p:cNvGrpSpPr/>
                  <p:nvPr userDrawn="1"/>
                </p:nvGrpSpPr>
                <p:grpSpPr>
                  <a:xfrm>
                    <a:off x="-3634116" y="700986"/>
                    <a:ext cx="182598" cy="143759"/>
                    <a:chOff x="-3634116" y="700986"/>
                    <a:chExt cx="182598" cy="143759"/>
                  </a:xfrm>
                </p:grpSpPr>
                <p:cxnSp>
                  <p:nvCxnSpPr>
                    <p:cNvPr id="210" name="Rechte verbindingslijn 267">
                      <a:extLst>
                        <a:ext uri="{FF2B5EF4-FFF2-40B4-BE49-F238E27FC236}">
                          <a16:creationId xmlns:a16="http://schemas.microsoft.com/office/drawing/2014/main" id="{D18482D0-F74A-476B-9F7C-8CA3DB4C51D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1" name="Rechte verbindingslijn 268">
                      <a:extLst>
                        <a:ext uri="{FF2B5EF4-FFF2-40B4-BE49-F238E27FC236}">
                          <a16:creationId xmlns:a16="http://schemas.microsoft.com/office/drawing/2014/main" id="{447B2C89-5078-44D1-8618-F60E1400433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2" name="Rechte verbindingslijn 269">
                      <a:extLst>
                        <a:ext uri="{FF2B5EF4-FFF2-40B4-BE49-F238E27FC236}">
                          <a16:creationId xmlns:a16="http://schemas.microsoft.com/office/drawing/2014/main" id="{65BAD43B-E346-4CE3-9C2C-17BD56B4EAE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3" name="Rechte verbindingslijn 270">
                      <a:extLst>
                        <a:ext uri="{FF2B5EF4-FFF2-40B4-BE49-F238E27FC236}">
                          <a16:creationId xmlns:a16="http://schemas.microsoft.com/office/drawing/2014/main" id="{0C10A008-281C-4916-BE40-33A24973D58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4" name="Rechte verbindingslijn 271">
                      <a:extLst>
                        <a:ext uri="{FF2B5EF4-FFF2-40B4-BE49-F238E27FC236}">
                          <a16:creationId xmlns:a16="http://schemas.microsoft.com/office/drawing/2014/main" id="{047E7C59-54BB-4F63-AFF7-73BF4F7C10A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7" name="Groep 264">
                    <a:extLst>
                      <a:ext uri="{FF2B5EF4-FFF2-40B4-BE49-F238E27FC236}">
                        <a16:creationId xmlns:a16="http://schemas.microsoft.com/office/drawing/2014/main" id="{5BAD8050-363A-4098-9484-1E2D0E687025}"/>
                      </a:ext>
                    </a:extLst>
                  </p:cNvPr>
                  <p:cNvGrpSpPr/>
                  <p:nvPr userDrawn="1"/>
                </p:nvGrpSpPr>
                <p:grpSpPr>
                  <a:xfrm>
                    <a:off x="-3634047" y="735854"/>
                    <a:ext cx="88801" cy="72568"/>
                    <a:chOff x="-2091059" y="1395403"/>
                    <a:chExt cx="157316" cy="128558"/>
                  </a:xfrm>
                </p:grpSpPr>
                <p:sp>
                  <p:nvSpPr>
                    <p:cNvPr id="208" name="Rechthoek 265">
                      <a:extLst>
                        <a:ext uri="{FF2B5EF4-FFF2-40B4-BE49-F238E27FC236}">
                          <a16:creationId xmlns:a16="http://schemas.microsoft.com/office/drawing/2014/main" id="{758CDBCD-7A22-4EF9-AB51-15EE18E544C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9" name="Pijl: punthaak 266">
                      <a:extLst>
                        <a:ext uri="{FF2B5EF4-FFF2-40B4-BE49-F238E27FC236}">
                          <a16:creationId xmlns:a16="http://schemas.microsoft.com/office/drawing/2014/main" id="{4F528E2E-9C76-45F5-984F-557945B57B2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0" name="Groep 247">
                <a:extLst>
                  <a:ext uri="{FF2B5EF4-FFF2-40B4-BE49-F238E27FC236}">
                    <a16:creationId xmlns:a16="http://schemas.microsoft.com/office/drawing/2014/main" id="{CBA84502-9E6A-434C-9E4A-2603679EFFF5}"/>
                  </a:ext>
                </a:extLst>
              </p:cNvPr>
              <p:cNvGrpSpPr/>
              <p:nvPr userDrawn="1"/>
            </p:nvGrpSpPr>
            <p:grpSpPr>
              <a:xfrm>
                <a:off x="-2425037" y="781500"/>
                <a:ext cx="357690" cy="330595"/>
                <a:chOff x="-2721817" y="782525"/>
                <a:chExt cx="432805" cy="400021"/>
              </a:xfrm>
            </p:grpSpPr>
            <p:sp>
              <p:nvSpPr>
                <p:cNvPr id="193" name="Rechthoek 250">
                  <a:extLst>
                    <a:ext uri="{FF2B5EF4-FFF2-40B4-BE49-F238E27FC236}">
                      <a16:creationId xmlns:a16="http://schemas.microsoft.com/office/drawing/2014/main" id="{8B822E1D-46DB-4C6A-B60E-B81BDF594C8B}"/>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4" name="Groep 251">
                  <a:extLst>
                    <a:ext uri="{FF2B5EF4-FFF2-40B4-BE49-F238E27FC236}">
                      <a16:creationId xmlns:a16="http://schemas.microsoft.com/office/drawing/2014/main" id="{47E04AA0-EDB3-4DB4-9E34-3F14EE5750D4}"/>
                    </a:ext>
                  </a:extLst>
                </p:cNvPr>
                <p:cNvGrpSpPr/>
                <p:nvPr userDrawn="1"/>
              </p:nvGrpSpPr>
              <p:grpSpPr>
                <a:xfrm>
                  <a:off x="-2652453" y="866772"/>
                  <a:ext cx="294076" cy="231526"/>
                  <a:chOff x="-3310843" y="700986"/>
                  <a:chExt cx="182598" cy="143759"/>
                </a:xfrm>
              </p:grpSpPr>
              <p:grpSp>
                <p:nvGrpSpPr>
                  <p:cNvPr id="195" name="Groep 252">
                    <a:extLst>
                      <a:ext uri="{FF2B5EF4-FFF2-40B4-BE49-F238E27FC236}">
                        <a16:creationId xmlns:a16="http://schemas.microsoft.com/office/drawing/2014/main" id="{9462078F-31FF-43D1-8C4F-C1F955CA80A2}"/>
                      </a:ext>
                    </a:extLst>
                  </p:cNvPr>
                  <p:cNvGrpSpPr/>
                  <p:nvPr userDrawn="1"/>
                </p:nvGrpSpPr>
                <p:grpSpPr>
                  <a:xfrm>
                    <a:off x="-3310843" y="700986"/>
                    <a:ext cx="182598" cy="143759"/>
                    <a:chOff x="-3310843" y="700986"/>
                    <a:chExt cx="182598" cy="143759"/>
                  </a:xfrm>
                </p:grpSpPr>
                <p:cxnSp>
                  <p:nvCxnSpPr>
                    <p:cNvPr id="199" name="Rechte verbindingslijn 256">
                      <a:extLst>
                        <a:ext uri="{FF2B5EF4-FFF2-40B4-BE49-F238E27FC236}">
                          <a16:creationId xmlns:a16="http://schemas.microsoft.com/office/drawing/2014/main" id="{3A405A2F-A960-43A2-810B-0F981E458FB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0" name="Rechte verbindingslijn 257">
                      <a:extLst>
                        <a:ext uri="{FF2B5EF4-FFF2-40B4-BE49-F238E27FC236}">
                          <a16:creationId xmlns:a16="http://schemas.microsoft.com/office/drawing/2014/main" id="{8E010A36-193D-4D27-AEDD-4AE570060F2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1" name="Rechte verbindingslijn 258">
                      <a:extLst>
                        <a:ext uri="{FF2B5EF4-FFF2-40B4-BE49-F238E27FC236}">
                          <a16:creationId xmlns:a16="http://schemas.microsoft.com/office/drawing/2014/main" id="{1725114F-8882-4B8A-B7A7-599CAEC5EBF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2" name="Rechte verbindingslijn 259">
                      <a:extLst>
                        <a:ext uri="{FF2B5EF4-FFF2-40B4-BE49-F238E27FC236}">
                          <a16:creationId xmlns:a16="http://schemas.microsoft.com/office/drawing/2014/main" id="{4D0BFF37-9DA3-4479-B4B5-254265558DA7}"/>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3" name="Rechte verbindingslijn 260">
                      <a:extLst>
                        <a:ext uri="{FF2B5EF4-FFF2-40B4-BE49-F238E27FC236}">
                          <a16:creationId xmlns:a16="http://schemas.microsoft.com/office/drawing/2014/main" id="{88C5022C-DA4A-4882-B9F7-418FDCC9DF8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6" name="Groep 253">
                    <a:extLst>
                      <a:ext uri="{FF2B5EF4-FFF2-40B4-BE49-F238E27FC236}">
                        <a16:creationId xmlns:a16="http://schemas.microsoft.com/office/drawing/2014/main" id="{6ABB87CA-6A1A-447E-AD97-349413D4D137}"/>
                      </a:ext>
                    </a:extLst>
                  </p:cNvPr>
                  <p:cNvGrpSpPr/>
                  <p:nvPr userDrawn="1"/>
                </p:nvGrpSpPr>
                <p:grpSpPr>
                  <a:xfrm flipH="1">
                    <a:off x="-3310774" y="735854"/>
                    <a:ext cx="88801" cy="72568"/>
                    <a:chOff x="-2091059" y="1395403"/>
                    <a:chExt cx="157316" cy="128558"/>
                  </a:xfrm>
                </p:grpSpPr>
                <p:sp>
                  <p:nvSpPr>
                    <p:cNvPr id="197" name="Rechthoek 254">
                      <a:extLst>
                        <a:ext uri="{FF2B5EF4-FFF2-40B4-BE49-F238E27FC236}">
                          <a16:creationId xmlns:a16="http://schemas.microsoft.com/office/drawing/2014/main" id="{1C19F081-1112-425E-8158-66372527499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198" name="Pijl: punthaak 255">
                      <a:extLst>
                        <a:ext uri="{FF2B5EF4-FFF2-40B4-BE49-F238E27FC236}">
                          <a16:creationId xmlns:a16="http://schemas.microsoft.com/office/drawing/2014/main" id="{AD166606-3D5F-48AE-BCCC-EC7C798553E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1" name="Rechthoek 248">
                <a:extLst>
                  <a:ext uri="{FF2B5EF4-FFF2-40B4-BE49-F238E27FC236}">
                    <a16:creationId xmlns:a16="http://schemas.microsoft.com/office/drawing/2014/main" id="{75CA4980-4B19-424A-8E56-82C181852CA0}"/>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2" name="Rechthoek 249">
                <a:extLst>
                  <a:ext uri="{FF2B5EF4-FFF2-40B4-BE49-F238E27FC236}">
                    <a16:creationId xmlns:a16="http://schemas.microsoft.com/office/drawing/2014/main" id="{F5393E63-E7CB-4F10-ACB5-BF52309B4EC0}"/>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4" name="Rechte verbindingslijn 231">
              <a:extLst>
                <a:ext uri="{FF2B5EF4-FFF2-40B4-BE49-F238E27FC236}">
                  <a16:creationId xmlns:a16="http://schemas.microsoft.com/office/drawing/2014/main" id="{DD6F65C9-6697-491A-8F42-1EC4DBB06771}"/>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5" name="Ovaal 232">
              <a:extLst>
                <a:ext uri="{FF2B5EF4-FFF2-40B4-BE49-F238E27FC236}">
                  <a16:creationId xmlns:a16="http://schemas.microsoft.com/office/drawing/2014/main" id="{16F78A1B-D698-47D4-959F-AC0BBDA57607}"/>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6" name="Ovaal 233">
              <a:extLst>
                <a:ext uri="{FF2B5EF4-FFF2-40B4-BE49-F238E27FC236}">
                  <a16:creationId xmlns:a16="http://schemas.microsoft.com/office/drawing/2014/main" id="{D8DD778A-7C97-4A1F-AB3D-C7B521DDC62A}"/>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7" name="Ovaal 234">
              <a:extLst>
                <a:ext uri="{FF2B5EF4-FFF2-40B4-BE49-F238E27FC236}">
                  <a16:creationId xmlns:a16="http://schemas.microsoft.com/office/drawing/2014/main" id="{B9862981-21FB-4957-A2D0-3E653A951C0C}"/>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8" name="Ovaal 235">
              <a:extLst>
                <a:ext uri="{FF2B5EF4-FFF2-40B4-BE49-F238E27FC236}">
                  <a16:creationId xmlns:a16="http://schemas.microsoft.com/office/drawing/2014/main" id="{2381E2AB-0323-4013-9A7F-48D675C60621}"/>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79" name="Rechthoek 236">
              <a:extLst>
                <a:ext uri="{FF2B5EF4-FFF2-40B4-BE49-F238E27FC236}">
                  <a16:creationId xmlns:a16="http://schemas.microsoft.com/office/drawing/2014/main" id="{85DDF5EA-F1A2-46C6-AD72-0A519B5F50F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0" name="Rechthoek 237">
              <a:extLst>
                <a:ext uri="{FF2B5EF4-FFF2-40B4-BE49-F238E27FC236}">
                  <a16:creationId xmlns:a16="http://schemas.microsoft.com/office/drawing/2014/main" id="{855A039D-76D6-4E1C-B76D-4C9730367B83}"/>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388119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XL]">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F9FE91C-FE6E-4C58-92CD-F1F4167C997D}"/>
              </a:ext>
            </a:extLst>
          </p:cNvPr>
          <p:cNvSpPr>
            <a:spLocks noGrp="1"/>
          </p:cNvSpPr>
          <p:nvPr>
            <p:ph type="body" orient="vert" idx="1" hasCustomPrompt="1"/>
          </p:nvPr>
        </p:nvSpPr>
        <p:spPr>
          <a:xfrm>
            <a:off x="398704" y="2149181"/>
            <a:ext cx="11097296" cy="401409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4" name="Tijdelijke aanduiding voor datum 3">
            <a:extLst>
              <a:ext uri="{FF2B5EF4-FFF2-40B4-BE49-F238E27FC236}">
                <a16:creationId xmlns:a16="http://schemas.microsoft.com/office/drawing/2014/main" id="{40965722-2312-449C-AACA-3A3A6989B700}"/>
              </a:ext>
            </a:extLst>
          </p:cNvPr>
          <p:cNvSpPr>
            <a:spLocks noGrp="1"/>
          </p:cNvSpPr>
          <p:nvPr>
            <p:ph type="dt" sz="half" idx="10"/>
          </p:nvPr>
        </p:nvSpPr>
        <p:spPr/>
        <p:txBody>
          <a:bodyPr/>
          <a:lstStyle/>
          <a:p>
            <a:fld id="{968BA675-F651-41C3-8205-830D6DE13EF1}" type="datetime2">
              <a:rPr lang="en-GB" noProof="0" smtClean="0"/>
              <a:t>Tuesday, 02 November 2021</a:t>
            </a:fld>
            <a:endParaRPr lang="en-GB" noProof="0"/>
          </a:p>
        </p:txBody>
      </p:sp>
      <p:sp>
        <p:nvSpPr>
          <p:cNvPr id="5" name="Tijdelijke aanduiding voor voettekst 4">
            <a:extLst>
              <a:ext uri="{FF2B5EF4-FFF2-40B4-BE49-F238E27FC236}">
                <a16:creationId xmlns:a16="http://schemas.microsoft.com/office/drawing/2014/main" id="{5FFA2356-2961-4F99-A679-3A35717C5BE7}"/>
              </a:ext>
            </a:extLst>
          </p:cNvPr>
          <p:cNvSpPr>
            <a:spLocks noGrp="1"/>
          </p:cNvSpPr>
          <p:nvPr>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[XL]</a:t>
            </a:r>
          </a:p>
        </p:txBody>
      </p:sp>
      <p:sp>
        <p:nvSpPr>
          <p:cNvPr id="82" name="Tijdelijke aanduiding voor tekst 20">
            <a:extLst>
              <a:ext uri="{FF2B5EF4-FFF2-40B4-BE49-F238E27FC236}">
                <a16:creationId xmlns:a16="http://schemas.microsoft.com/office/drawing/2014/main" id="{48200435-345F-47C6-BC72-B2F0A9C3F2EA}"/>
              </a:ext>
            </a:extLst>
          </p:cNvPr>
          <p:cNvSpPr>
            <a:spLocks noGrp="1"/>
          </p:cNvSpPr>
          <p:nvPr>
            <p:ph type="body" sz="quarter" idx="20" hasCustomPrompt="1"/>
          </p:nvPr>
        </p:nvSpPr>
        <p:spPr>
          <a:xfrm>
            <a:off x="398706"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94" name="Group 93">
            <a:extLst>
              <a:ext uri="{FF2B5EF4-FFF2-40B4-BE49-F238E27FC236}">
                <a16:creationId xmlns:a16="http://schemas.microsoft.com/office/drawing/2014/main" id="{86A2B4D0-9F58-42DF-B069-99019025B393}"/>
              </a:ext>
            </a:extLst>
          </p:cNvPr>
          <p:cNvGrpSpPr/>
          <p:nvPr userDrawn="1"/>
        </p:nvGrpSpPr>
        <p:grpSpPr>
          <a:xfrm>
            <a:off x="9832545" y="-1377716"/>
            <a:ext cx="3040758" cy="2321074"/>
            <a:chOff x="9832545" y="-1377716"/>
            <a:chExt cx="3040758" cy="2321074"/>
          </a:xfrm>
        </p:grpSpPr>
        <p:sp>
          <p:nvSpPr>
            <p:cNvPr id="95" name="Freeform: Shape 94">
              <a:extLst>
                <a:ext uri="{FF2B5EF4-FFF2-40B4-BE49-F238E27FC236}">
                  <a16:creationId xmlns:a16="http://schemas.microsoft.com/office/drawing/2014/main" id="{6CB3BCE2-002A-4DD6-94FE-BB63CB787C11}"/>
                </a:ext>
              </a:extLst>
            </p:cNvPr>
            <p:cNvSpPr/>
            <p:nvPr userDrawn="1"/>
          </p:nvSpPr>
          <p:spPr>
            <a:xfrm>
              <a:off x="9832545" y="-1364179"/>
              <a:ext cx="1597457" cy="163872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96" name="Freeform: Shape 95">
              <a:extLst>
                <a:ext uri="{FF2B5EF4-FFF2-40B4-BE49-F238E27FC236}">
                  <a16:creationId xmlns:a16="http://schemas.microsoft.com/office/drawing/2014/main" id="{099F610F-74F3-44AC-9E0D-900AA5E30A4B}"/>
                </a:ext>
              </a:extLst>
            </p:cNvPr>
            <p:cNvSpPr/>
            <p:nvPr userDrawn="1"/>
          </p:nvSpPr>
          <p:spPr>
            <a:xfrm>
              <a:off x="10152761" y="-1377716"/>
              <a:ext cx="2262624" cy="232107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70" name="Freeform: Shape 169">
              <a:extLst>
                <a:ext uri="{FF2B5EF4-FFF2-40B4-BE49-F238E27FC236}">
                  <a16:creationId xmlns:a16="http://schemas.microsoft.com/office/drawing/2014/main" id="{C21AD8C7-3DAD-4448-BA9C-10AE96960FA6}"/>
                </a:ext>
              </a:extLst>
            </p:cNvPr>
            <p:cNvSpPr/>
            <p:nvPr userDrawn="1"/>
          </p:nvSpPr>
          <p:spPr>
            <a:xfrm>
              <a:off x="10812585" y="-1361974"/>
              <a:ext cx="2060718" cy="211615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grpSp>
      <p:sp>
        <p:nvSpPr>
          <p:cNvPr id="171" name="Text Placeholder 8">
            <a:extLst>
              <a:ext uri="{FF2B5EF4-FFF2-40B4-BE49-F238E27FC236}">
                <a16:creationId xmlns:a16="http://schemas.microsoft.com/office/drawing/2014/main" id="{9500B073-674E-4004-B9FC-7179B65AE55C}"/>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8" name="Title 7">
            <a:extLst>
              <a:ext uri="{FF2B5EF4-FFF2-40B4-BE49-F238E27FC236}">
                <a16:creationId xmlns:a16="http://schemas.microsoft.com/office/drawing/2014/main" id="{221AE96B-F75E-4F7F-BED2-03DC7C2BC38C}"/>
              </a:ext>
            </a:extLst>
          </p:cNvPr>
          <p:cNvSpPr>
            <a:spLocks noGrp="1"/>
          </p:cNvSpPr>
          <p:nvPr>
            <p:ph type="title" hasCustomPrompt="1"/>
          </p:nvPr>
        </p:nvSpPr>
        <p:spPr/>
        <p:txBody>
          <a:bodyPr/>
          <a:lstStyle/>
          <a:p>
            <a:r>
              <a:rPr lang="en-GB" noProof="0"/>
              <a:t>TITLE OF THIS SLIDE</a:t>
            </a:r>
          </a:p>
        </p:txBody>
      </p:sp>
      <p:sp>
        <p:nvSpPr>
          <p:cNvPr id="176" name="Text Placeholder 17">
            <a:extLst>
              <a:ext uri="{FF2B5EF4-FFF2-40B4-BE49-F238E27FC236}">
                <a16:creationId xmlns:a16="http://schemas.microsoft.com/office/drawing/2014/main" id="{F6FDC5F0-3D97-47FA-A7EA-64A68628E0C5}"/>
              </a:ext>
            </a:extLst>
          </p:cNvPr>
          <p:cNvSpPr>
            <a:spLocks noGrp="1"/>
          </p:cNvSpPr>
          <p:nvPr>
            <p:ph type="body" sz="quarter" idx="22" hasCustomPrompt="1"/>
          </p:nvPr>
        </p:nvSpPr>
        <p:spPr>
          <a:xfrm>
            <a:off x="398703" y="1733551"/>
            <a:ext cx="11097294" cy="263149"/>
          </a:xfrm>
          <a:noFill/>
        </p:spPr>
        <p:txBody>
          <a:bodyPr vert="horz" wrap="square" lIns="0" tIns="0" rIns="0" bIns="0" rtlCol="0">
            <a:spAutoFit/>
          </a:bodyPr>
          <a:lstStyle>
            <a:lvl1pPr marL="0" indent="0">
              <a:buNone/>
              <a:defRPr lang="en-US" sz="1800" b="1" cap="all" baseline="0" dirty="0">
                <a:solidFill>
                  <a:schemeClr val="accent1"/>
                </a:solidFill>
              </a:defRPr>
            </a:lvl1pPr>
          </a:lstStyle>
          <a:p>
            <a:pPr marL="263532" lvl="0" indent="-263532" defTabSz="914400">
              <a:spcAft>
                <a:spcPts val="0"/>
              </a:spcAft>
            </a:pPr>
            <a:r>
              <a:rPr lang="en-GB" noProof="0"/>
              <a:t>PLACE YOUR SUBTITLE HERE</a:t>
            </a:r>
          </a:p>
        </p:txBody>
      </p:sp>
      <p:grpSp>
        <p:nvGrpSpPr>
          <p:cNvPr id="88" name="INSTRUCTION">
            <a:extLst>
              <a:ext uri="{FF2B5EF4-FFF2-40B4-BE49-F238E27FC236}">
                <a16:creationId xmlns:a16="http://schemas.microsoft.com/office/drawing/2014/main" id="{9928C550-451E-414F-A722-BABA140A1BF9}"/>
              </a:ext>
            </a:extLst>
          </p:cNvPr>
          <p:cNvGrpSpPr/>
          <p:nvPr userDrawn="1"/>
        </p:nvGrpSpPr>
        <p:grpSpPr>
          <a:xfrm>
            <a:off x="-3437547" y="1434"/>
            <a:ext cx="3194765" cy="6470299"/>
            <a:chOff x="-3437547" y="1434"/>
            <a:chExt cx="3194765" cy="6470299"/>
          </a:xfrm>
        </p:grpSpPr>
        <p:cxnSp>
          <p:nvCxnSpPr>
            <p:cNvPr id="89" name="Rechte verbindingslijn 146">
              <a:extLst>
                <a:ext uri="{FF2B5EF4-FFF2-40B4-BE49-F238E27FC236}">
                  <a16:creationId xmlns:a16="http://schemas.microsoft.com/office/drawing/2014/main" id="{F48644FC-01EA-42EE-BAA8-46DB6228AC1C}"/>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90" name="Ovaal 221">
              <a:extLst>
                <a:ext uri="{FF2B5EF4-FFF2-40B4-BE49-F238E27FC236}">
                  <a16:creationId xmlns:a16="http://schemas.microsoft.com/office/drawing/2014/main" id="{07BC736A-8B2D-4384-BE7F-4F799A89A9F6}"/>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91" name="Ovaal 222">
              <a:extLst>
                <a:ext uri="{FF2B5EF4-FFF2-40B4-BE49-F238E27FC236}">
                  <a16:creationId xmlns:a16="http://schemas.microsoft.com/office/drawing/2014/main" id="{C86A0EBF-6AF8-437E-9D2F-90760187DFD0}"/>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92" name="Ovaal 224">
              <a:extLst>
                <a:ext uri="{FF2B5EF4-FFF2-40B4-BE49-F238E27FC236}">
                  <a16:creationId xmlns:a16="http://schemas.microsoft.com/office/drawing/2014/main" id="{620CD6C3-BA59-4615-843A-D9CEFE46B968}"/>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93" name="Ovaal 225">
              <a:extLst>
                <a:ext uri="{FF2B5EF4-FFF2-40B4-BE49-F238E27FC236}">
                  <a16:creationId xmlns:a16="http://schemas.microsoft.com/office/drawing/2014/main" id="{A7CEF1D8-ADEB-45E1-926E-CC478077E678}"/>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72" name="Meer informatie">
              <a:extLst>
                <a:ext uri="{FF2B5EF4-FFF2-40B4-BE49-F238E27FC236}">
                  <a16:creationId xmlns:a16="http://schemas.microsoft.com/office/drawing/2014/main" id="{53C8A9CF-1F91-4ACA-AD83-160F8532B218}"/>
                </a:ext>
              </a:extLst>
            </p:cNvPr>
            <p:cNvGrpSpPr/>
            <p:nvPr userDrawn="1"/>
          </p:nvGrpSpPr>
          <p:grpSpPr>
            <a:xfrm>
              <a:off x="-3421298" y="5676071"/>
              <a:ext cx="3178515" cy="795662"/>
              <a:chOff x="-3741486" y="3387723"/>
              <a:chExt cx="3178515" cy="795662"/>
            </a:xfrm>
          </p:grpSpPr>
          <p:sp>
            <p:nvSpPr>
              <p:cNvPr id="237" name="Freeform 101">
                <a:extLst>
                  <a:ext uri="{FF2B5EF4-FFF2-40B4-BE49-F238E27FC236}">
                    <a16:creationId xmlns:a16="http://schemas.microsoft.com/office/drawing/2014/main" id="{FCD40F7F-B73A-4088-AD9A-8EC2EA5AFB18}"/>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38" name="Rechthoek 291">
                <a:extLst>
                  <a:ext uri="{FF2B5EF4-FFF2-40B4-BE49-F238E27FC236}">
                    <a16:creationId xmlns:a16="http://schemas.microsoft.com/office/drawing/2014/main" id="{2E7D5461-1030-41D5-8405-0953BFB78C16}"/>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39" name="Rechte verbindingslijn 292">
                <a:extLst>
                  <a:ext uri="{FF2B5EF4-FFF2-40B4-BE49-F238E27FC236}">
                    <a16:creationId xmlns:a16="http://schemas.microsoft.com/office/drawing/2014/main" id="{65EB52A8-3ABD-4AEF-8904-0720E06F3C67}"/>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73" name="Rechthoek 227">
              <a:extLst>
                <a:ext uri="{FF2B5EF4-FFF2-40B4-BE49-F238E27FC236}">
                  <a16:creationId xmlns:a16="http://schemas.microsoft.com/office/drawing/2014/main" id="{F00D6BCC-6486-49E5-8A2F-041497EFC35A}"/>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4" name="Ovaal 228">
              <a:extLst>
                <a:ext uri="{FF2B5EF4-FFF2-40B4-BE49-F238E27FC236}">
                  <a16:creationId xmlns:a16="http://schemas.microsoft.com/office/drawing/2014/main" id="{205AC56A-13A4-43EC-BD6A-958803035CC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5" name="Rechte verbindingslijn 229">
              <a:extLst>
                <a:ext uri="{FF2B5EF4-FFF2-40B4-BE49-F238E27FC236}">
                  <a16:creationId xmlns:a16="http://schemas.microsoft.com/office/drawing/2014/main" id="{1DDD8496-EC8E-4FAA-9DFC-710DD0024C1A}"/>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7" name="Groep 230">
              <a:extLst>
                <a:ext uri="{FF2B5EF4-FFF2-40B4-BE49-F238E27FC236}">
                  <a16:creationId xmlns:a16="http://schemas.microsoft.com/office/drawing/2014/main" id="{7B68C135-6A3E-4FE9-AF60-974D03131ADA}"/>
                </a:ext>
              </a:extLst>
            </p:cNvPr>
            <p:cNvGrpSpPr/>
            <p:nvPr userDrawn="1"/>
          </p:nvGrpSpPr>
          <p:grpSpPr>
            <a:xfrm>
              <a:off x="-3437547" y="349413"/>
              <a:ext cx="2933825" cy="558875"/>
              <a:chOff x="-3419346" y="368233"/>
              <a:chExt cx="3904920" cy="743862"/>
            </a:xfrm>
          </p:grpSpPr>
          <p:sp>
            <p:nvSpPr>
              <p:cNvPr id="185" name="Rechthoek 238">
                <a:extLst>
                  <a:ext uri="{FF2B5EF4-FFF2-40B4-BE49-F238E27FC236}">
                    <a16:creationId xmlns:a16="http://schemas.microsoft.com/office/drawing/2014/main" id="{404D75D1-EC0D-45D6-A6FA-6CCD9DC109A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6" name="Rechte verbindingslijn 239">
                <a:extLst>
                  <a:ext uri="{FF2B5EF4-FFF2-40B4-BE49-F238E27FC236}">
                    <a16:creationId xmlns:a16="http://schemas.microsoft.com/office/drawing/2014/main" id="{7DA4859C-D73C-4D28-A5E1-726D162F745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240">
                <a:extLst>
                  <a:ext uri="{FF2B5EF4-FFF2-40B4-BE49-F238E27FC236}">
                    <a16:creationId xmlns:a16="http://schemas.microsoft.com/office/drawing/2014/main" id="{D409C5DD-1E0E-42A1-8570-24B698A86084}"/>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8" name="Rechthoek 241">
                <a:extLst>
                  <a:ext uri="{FF2B5EF4-FFF2-40B4-BE49-F238E27FC236}">
                    <a16:creationId xmlns:a16="http://schemas.microsoft.com/office/drawing/2014/main" id="{B41BE9B8-6089-4657-9807-B77238C2624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9" name="Groep 242">
                <a:extLst>
                  <a:ext uri="{FF2B5EF4-FFF2-40B4-BE49-F238E27FC236}">
                    <a16:creationId xmlns:a16="http://schemas.microsoft.com/office/drawing/2014/main" id="{37F54FA3-B8DD-4F68-8F9D-A378DAD2F9BB}"/>
                  </a:ext>
                </a:extLst>
              </p:cNvPr>
              <p:cNvGrpSpPr/>
              <p:nvPr userDrawn="1"/>
            </p:nvGrpSpPr>
            <p:grpSpPr>
              <a:xfrm>
                <a:off x="-3002834" y="720303"/>
                <a:ext cx="182598" cy="143759"/>
                <a:chOff x="-3310843" y="700986"/>
                <a:chExt cx="182598" cy="143759"/>
              </a:xfrm>
            </p:grpSpPr>
            <p:grpSp>
              <p:nvGrpSpPr>
                <p:cNvPr id="228" name="Groep 281">
                  <a:extLst>
                    <a:ext uri="{FF2B5EF4-FFF2-40B4-BE49-F238E27FC236}">
                      <a16:creationId xmlns:a16="http://schemas.microsoft.com/office/drawing/2014/main" id="{D28557D1-8E21-442D-B070-74CE7A908F3E}"/>
                    </a:ext>
                  </a:extLst>
                </p:cNvPr>
                <p:cNvGrpSpPr/>
                <p:nvPr userDrawn="1"/>
              </p:nvGrpSpPr>
              <p:grpSpPr>
                <a:xfrm>
                  <a:off x="-3310843" y="700986"/>
                  <a:ext cx="182598" cy="143759"/>
                  <a:chOff x="-3310843" y="700986"/>
                  <a:chExt cx="182598" cy="143759"/>
                </a:xfrm>
              </p:grpSpPr>
              <p:cxnSp>
                <p:nvCxnSpPr>
                  <p:cNvPr id="232" name="Rechte verbindingslijn 285">
                    <a:extLst>
                      <a:ext uri="{FF2B5EF4-FFF2-40B4-BE49-F238E27FC236}">
                        <a16:creationId xmlns:a16="http://schemas.microsoft.com/office/drawing/2014/main" id="{1CC7EABD-C04A-469B-A088-B83038E1B3F7}"/>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3" name="Rechte verbindingslijn 286">
                    <a:extLst>
                      <a:ext uri="{FF2B5EF4-FFF2-40B4-BE49-F238E27FC236}">
                        <a16:creationId xmlns:a16="http://schemas.microsoft.com/office/drawing/2014/main" id="{D6E5B1DE-0E82-4C0C-97E0-244C4CD5B14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4" name="Rechte verbindingslijn 287">
                    <a:extLst>
                      <a:ext uri="{FF2B5EF4-FFF2-40B4-BE49-F238E27FC236}">
                        <a16:creationId xmlns:a16="http://schemas.microsoft.com/office/drawing/2014/main" id="{FE3DB20C-3281-4046-B18B-CD4BFFB3978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5" name="Rechte verbindingslijn 288">
                    <a:extLst>
                      <a:ext uri="{FF2B5EF4-FFF2-40B4-BE49-F238E27FC236}">
                        <a16:creationId xmlns:a16="http://schemas.microsoft.com/office/drawing/2014/main" id="{A2ACD380-034B-4999-AE3B-0FA7CBEA7B2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6" name="Rechte verbindingslijn 289">
                    <a:extLst>
                      <a:ext uri="{FF2B5EF4-FFF2-40B4-BE49-F238E27FC236}">
                        <a16:creationId xmlns:a16="http://schemas.microsoft.com/office/drawing/2014/main" id="{FB5B1999-2ECB-4C8E-8D3D-A1BD74ED8998}"/>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9" name="Groep 282">
                  <a:extLst>
                    <a:ext uri="{FF2B5EF4-FFF2-40B4-BE49-F238E27FC236}">
                      <a16:creationId xmlns:a16="http://schemas.microsoft.com/office/drawing/2014/main" id="{BE9FF339-0913-4E7A-8E55-4BB45DE29257}"/>
                    </a:ext>
                  </a:extLst>
                </p:cNvPr>
                <p:cNvGrpSpPr/>
                <p:nvPr userDrawn="1"/>
              </p:nvGrpSpPr>
              <p:grpSpPr>
                <a:xfrm flipH="1">
                  <a:off x="-3310774" y="735854"/>
                  <a:ext cx="88801" cy="72568"/>
                  <a:chOff x="-2091059" y="1395403"/>
                  <a:chExt cx="157316" cy="128558"/>
                </a:xfrm>
              </p:grpSpPr>
              <p:sp>
                <p:nvSpPr>
                  <p:cNvPr id="230" name="Rechthoek 283">
                    <a:extLst>
                      <a:ext uri="{FF2B5EF4-FFF2-40B4-BE49-F238E27FC236}">
                        <a16:creationId xmlns:a16="http://schemas.microsoft.com/office/drawing/2014/main" id="{49A9BEB8-5EC7-41A1-B440-D1DE8BCC133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1" name="Pijl: punthaak 284">
                    <a:extLst>
                      <a:ext uri="{FF2B5EF4-FFF2-40B4-BE49-F238E27FC236}">
                        <a16:creationId xmlns:a16="http://schemas.microsoft.com/office/drawing/2014/main" id="{130CC82B-5EAB-4C5D-9AF7-8291517C267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90" name="Groep 243">
                <a:extLst>
                  <a:ext uri="{FF2B5EF4-FFF2-40B4-BE49-F238E27FC236}">
                    <a16:creationId xmlns:a16="http://schemas.microsoft.com/office/drawing/2014/main" id="{9BB8C1A6-3034-435B-9DDC-9F811624C4EA}"/>
                  </a:ext>
                </a:extLst>
              </p:cNvPr>
              <p:cNvGrpSpPr/>
              <p:nvPr userDrawn="1"/>
            </p:nvGrpSpPr>
            <p:grpSpPr>
              <a:xfrm>
                <a:off x="-3326107" y="720303"/>
                <a:ext cx="182598" cy="143759"/>
                <a:chOff x="-3634116" y="700986"/>
                <a:chExt cx="182598" cy="143759"/>
              </a:xfrm>
            </p:grpSpPr>
            <p:grpSp>
              <p:nvGrpSpPr>
                <p:cNvPr id="219" name="Groep 272">
                  <a:extLst>
                    <a:ext uri="{FF2B5EF4-FFF2-40B4-BE49-F238E27FC236}">
                      <a16:creationId xmlns:a16="http://schemas.microsoft.com/office/drawing/2014/main" id="{0DBB2606-B93A-49CC-B1FB-391E669C3351}"/>
                    </a:ext>
                  </a:extLst>
                </p:cNvPr>
                <p:cNvGrpSpPr/>
                <p:nvPr userDrawn="1"/>
              </p:nvGrpSpPr>
              <p:grpSpPr>
                <a:xfrm>
                  <a:off x="-3634116" y="700986"/>
                  <a:ext cx="182598" cy="143759"/>
                  <a:chOff x="-3634116" y="700986"/>
                  <a:chExt cx="182598" cy="143759"/>
                </a:xfrm>
              </p:grpSpPr>
              <p:cxnSp>
                <p:nvCxnSpPr>
                  <p:cNvPr id="223" name="Rechte verbindingslijn 276">
                    <a:extLst>
                      <a:ext uri="{FF2B5EF4-FFF2-40B4-BE49-F238E27FC236}">
                        <a16:creationId xmlns:a16="http://schemas.microsoft.com/office/drawing/2014/main" id="{D261AF8F-3FB1-45C1-9F92-82FC5A717C50}"/>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4" name="Rechte verbindingslijn 277">
                    <a:extLst>
                      <a:ext uri="{FF2B5EF4-FFF2-40B4-BE49-F238E27FC236}">
                        <a16:creationId xmlns:a16="http://schemas.microsoft.com/office/drawing/2014/main" id="{FC16DBE2-7723-4E8B-9C54-2B245FC8905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5" name="Rechte verbindingslijn 278">
                    <a:extLst>
                      <a:ext uri="{FF2B5EF4-FFF2-40B4-BE49-F238E27FC236}">
                        <a16:creationId xmlns:a16="http://schemas.microsoft.com/office/drawing/2014/main" id="{A37C8B66-9722-40B5-92C5-AEAA1FE8DA7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6" name="Rechte verbindingslijn 279">
                    <a:extLst>
                      <a:ext uri="{FF2B5EF4-FFF2-40B4-BE49-F238E27FC236}">
                        <a16:creationId xmlns:a16="http://schemas.microsoft.com/office/drawing/2014/main" id="{1A3364CA-E74C-4C2D-BD40-CFDAF8C70F0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7" name="Rechte verbindingslijn 280">
                    <a:extLst>
                      <a:ext uri="{FF2B5EF4-FFF2-40B4-BE49-F238E27FC236}">
                        <a16:creationId xmlns:a16="http://schemas.microsoft.com/office/drawing/2014/main" id="{12C4F9DC-CE2E-4C1B-B7C4-E79C89AD20B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0" name="Groep 273">
                  <a:extLst>
                    <a:ext uri="{FF2B5EF4-FFF2-40B4-BE49-F238E27FC236}">
                      <a16:creationId xmlns:a16="http://schemas.microsoft.com/office/drawing/2014/main" id="{9E23A46A-6017-4610-BFC4-ED5EA906B079}"/>
                    </a:ext>
                  </a:extLst>
                </p:cNvPr>
                <p:cNvGrpSpPr/>
                <p:nvPr userDrawn="1"/>
              </p:nvGrpSpPr>
              <p:grpSpPr>
                <a:xfrm>
                  <a:off x="-3634047" y="735854"/>
                  <a:ext cx="88801" cy="72568"/>
                  <a:chOff x="-2091059" y="1395403"/>
                  <a:chExt cx="157316" cy="128558"/>
                </a:xfrm>
              </p:grpSpPr>
              <p:sp>
                <p:nvSpPr>
                  <p:cNvPr id="221" name="Rechthoek 274">
                    <a:extLst>
                      <a:ext uri="{FF2B5EF4-FFF2-40B4-BE49-F238E27FC236}">
                        <a16:creationId xmlns:a16="http://schemas.microsoft.com/office/drawing/2014/main" id="{CE46948E-A71B-4C33-8BB1-FAC7A02C8D1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2" name="Pijl: punthaak 275">
                    <a:extLst>
                      <a:ext uri="{FF2B5EF4-FFF2-40B4-BE49-F238E27FC236}">
                        <a16:creationId xmlns:a16="http://schemas.microsoft.com/office/drawing/2014/main" id="{BBAD4571-1B01-4838-A12E-A64608914A7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91" name="Rechte verbindingslijn 244">
                <a:extLst>
                  <a:ext uri="{FF2B5EF4-FFF2-40B4-BE49-F238E27FC236}">
                    <a16:creationId xmlns:a16="http://schemas.microsoft.com/office/drawing/2014/main" id="{C62DABB7-E8B9-4078-966D-C5B50919584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2" name="Rechte verbindingslijn 245">
                <a:extLst>
                  <a:ext uri="{FF2B5EF4-FFF2-40B4-BE49-F238E27FC236}">
                    <a16:creationId xmlns:a16="http://schemas.microsoft.com/office/drawing/2014/main" id="{9194C981-FFF2-4635-BB1A-483FC12A56C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3" name="Groep 246">
                <a:extLst>
                  <a:ext uri="{FF2B5EF4-FFF2-40B4-BE49-F238E27FC236}">
                    <a16:creationId xmlns:a16="http://schemas.microsoft.com/office/drawing/2014/main" id="{139D4ABC-8E1D-437C-9FBD-20650C11338A}"/>
                  </a:ext>
                </a:extLst>
              </p:cNvPr>
              <p:cNvGrpSpPr/>
              <p:nvPr userDrawn="1"/>
            </p:nvGrpSpPr>
            <p:grpSpPr>
              <a:xfrm>
                <a:off x="-2425037" y="370226"/>
                <a:ext cx="357690" cy="330595"/>
                <a:chOff x="-2721817" y="347336"/>
                <a:chExt cx="432805" cy="400021"/>
              </a:xfrm>
            </p:grpSpPr>
            <p:sp>
              <p:nvSpPr>
                <p:cNvPr id="208" name="Rechthoek 261">
                  <a:extLst>
                    <a:ext uri="{FF2B5EF4-FFF2-40B4-BE49-F238E27FC236}">
                      <a16:creationId xmlns:a16="http://schemas.microsoft.com/office/drawing/2014/main" id="{08846D6B-00DF-4B64-89F9-0B630417B36D}"/>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9" name="Groep 262">
                  <a:extLst>
                    <a:ext uri="{FF2B5EF4-FFF2-40B4-BE49-F238E27FC236}">
                      <a16:creationId xmlns:a16="http://schemas.microsoft.com/office/drawing/2014/main" id="{3C50B627-750C-4DE6-8611-11B392B08673}"/>
                    </a:ext>
                  </a:extLst>
                </p:cNvPr>
                <p:cNvGrpSpPr/>
                <p:nvPr userDrawn="1"/>
              </p:nvGrpSpPr>
              <p:grpSpPr>
                <a:xfrm>
                  <a:off x="-2652453" y="431583"/>
                  <a:ext cx="294076" cy="231526"/>
                  <a:chOff x="-3634116" y="700986"/>
                  <a:chExt cx="182598" cy="143759"/>
                </a:xfrm>
              </p:grpSpPr>
              <p:grpSp>
                <p:nvGrpSpPr>
                  <p:cNvPr id="210" name="Groep 263">
                    <a:extLst>
                      <a:ext uri="{FF2B5EF4-FFF2-40B4-BE49-F238E27FC236}">
                        <a16:creationId xmlns:a16="http://schemas.microsoft.com/office/drawing/2014/main" id="{B8E29F24-4B21-40F9-B38A-DC268AE73E63}"/>
                      </a:ext>
                    </a:extLst>
                  </p:cNvPr>
                  <p:cNvGrpSpPr/>
                  <p:nvPr userDrawn="1"/>
                </p:nvGrpSpPr>
                <p:grpSpPr>
                  <a:xfrm>
                    <a:off x="-3634116" y="700986"/>
                    <a:ext cx="182598" cy="143759"/>
                    <a:chOff x="-3634116" y="700986"/>
                    <a:chExt cx="182598" cy="143759"/>
                  </a:xfrm>
                </p:grpSpPr>
                <p:cxnSp>
                  <p:nvCxnSpPr>
                    <p:cNvPr id="214" name="Rechte verbindingslijn 267">
                      <a:extLst>
                        <a:ext uri="{FF2B5EF4-FFF2-40B4-BE49-F238E27FC236}">
                          <a16:creationId xmlns:a16="http://schemas.microsoft.com/office/drawing/2014/main" id="{62F930D6-9CEA-4C0D-99BC-E746DF321B0A}"/>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5" name="Rechte verbindingslijn 268">
                      <a:extLst>
                        <a:ext uri="{FF2B5EF4-FFF2-40B4-BE49-F238E27FC236}">
                          <a16:creationId xmlns:a16="http://schemas.microsoft.com/office/drawing/2014/main" id="{87D8CB14-2DE7-4AE4-9747-AACF543F003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6" name="Rechte verbindingslijn 269">
                      <a:extLst>
                        <a:ext uri="{FF2B5EF4-FFF2-40B4-BE49-F238E27FC236}">
                          <a16:creationId xmlns:a16="http://schemas.microsoft.com/office/drawing/2014/main" id="{19B7C913-5A75-472A-B744-7B6C21BE12A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7" name="Rechte verbindingslijn 270">
                      <a:extLst>
                        <a:ext uri="{FF2B5EF4-FFF2-40B4-BE49-F238E27FC236}">
                          <a16:creationId xmlns:a16="http://schemas.microsoft.com/office/drawing/2014/main" id="{6FFC87CA-BB72-46DC-B5AA-05D7FBE8AFD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8" name="Rechte verbindingslijn 271">
                      <a:extLst>
                        <a:ext uri="{FF2B5EF4-FFF2-40B4-BE49-F238E27FC236}">
                          <a16:creationId xmlns:a16="http://schemas.microsoft.com/office/drawing/2014/main" id="{4BEC40E8-E26F-4996-92A0-2161DAA21B1A}"/>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1" name="Groep 264">
                    <a:extLst>
                      <a:ext uri="{FF2B5EF4-FFF2-40B4-BE49-F238E27FC236}">
                        <a16:creationId xmlns:a16="http://schemas.microsoft.com/office/drawing/2014/main" id="{0068317A-A564-4085-B31B-673C29116412}"/>
                      </a:ext>
                    </a:extLst>
                  </p:cNvPr>
                  <p:cNvGrpSpPr/>
                  <p:nvPr userDrawn="1"/>
                </p:nvGrpSpPr>
                <p:grpSpPr>
                  <a:xfrm>
                    <a:off x="-3634047" y="735854"/>
                    <a:ext cx="88801" cy="72568"/>
                    <a:chOff x="-2091059" y="1395403"/>
                    <a:chExt cx="157316" cy="128558"/>
                  </a:xfrm>
                </p:grpSpPr>
                <p:sp>
                  <p:nvSpPr>
                    <p:cNvPr id="212" name="Rechthoek 265">
                      <a:extLst>
                        <a:ext uri="{FF2B5EF4-FFF2-40B4-BE49-F238E27FC236}">
                          <a16:creationId xmlns:a16="http://schemas.microsoft.com/office/drawing/2014/main" id="{478FFAED-93A4-43C1-BF4C-36074307B74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3" name="Pijl: punthaak 266">
                      <a:extLst>
                        <a:ext uri="{FF2B5EF4-FFF2-40B4-BE49-F238E27FC236}">
                          <a16:creationId xmlns:a16="http://schemas.microsoft.com/office/drawing/2014/main" id="{BCDD0503-533E-4BAD-8ADB-C4646A54A60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4" name="Groep 247">
                <a:extLst>
                  <a:ext uri="{FF2B5EF4-FFF2-40B4-BE49-F238E27FC236}">
                    <a16:creationId xmlns:a16="http://schemas.microsoft.com/office/drawing/2014/main" id="{1FD3BB4A-0BD7-4AB4-AD84-54543CE398A1}"/>
                  </a:ext>
                </a:extLst>
              </p:cNvPr>
              <p:cNvGrpSpPr/>
              <p:nvPr userDrawn="1"/>
            </p:nvGrpSpPr>
            <p:grpSpPr>
              <a:xfrm>
                <a:off x="-2425037" y="781500"/>
                <a:ext cx="357690" cy="330595"/>
                <a:chOff x="-2721817" y="782525"/>
                <a:chExt cx="432805" cy="400021"/>
              </a:xfrm>
            </p:grpSpPr>
            <p:sp>
              <p:nvSpPr>
                <p:cNvPr id="197" name="Rechthoek 250">
                  <a:extLst>
                    <a:ext uri="{FF2B5EF4-FFF2-40B4-BE49-F238E27FC236}">
                      <a16:creationId xmlns:a16="http://schemas.microsoft.com/office/drawing/2014/main" id="{C4D8C9E3-2571-4CFA-8AEE-44C2D1217863}"/>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8" name="Groep 251">
                  <a:extLst>
                    <a:ext uri="{FF2B5EF4-FFF2-40B4-BE49-F238E27FC236}">
                      <a16:creationId xmlns:a16="http://schemas.microsoft.com/office/drawing/2014/main" id="{F35FD74A-F97C-4F2D-BBA3-6DEBFB9E9C10}"/>
                    </a:ext>
                  </a:extLst>
                </p:cNvPr>
                <p:cNvGrpSpPr/>
                <p:nvPr userDrawn="1"/>
              </p:nvGrpSpPr>
              <p:grpSpPr>
                <a:xfrm>
                  <a:off x="-2652453" y="866772"/>
                  <a:ext cx="294076" cy="231526"/>
                  <a:chOff x="-3310843" y="700986"/>
                  <a:chExt cx="182598" cy="143759"/>
                </a:xfrm>
              </p:grpSpPr>
              <p:grpSp>
                <p:nvGrpSpPr>
                  <p:cNvPr id="199" name="Groep 252">
                    <a:extLst>
                      <a:ext uri="{FF2B5EF4-FFF2-40B4-BE49-F238E27FC236}">
                        <a16:creationId xmlns:a16="http://schemas.microsoft.com/office/drawing/2014/main" id="{E93B4B43-CC16-411D-A806-F246D44A75BB}"/>
                      </a:ext>
                    </a:extLst>
                  </p:cNvPr>
                  <p:cNvGrpSpPr/>
                  <p:nvPr userDrawn="1"/>
                </p:nvGrpSpPr>
                <p:grpSpPr>
                  <a:xfrm>
                    <a:off x="-3310843" y="700986"/>
                    <a:ext cx="182598" cy="143759"/>
                    <a:chOff x="-3310843" y="700986"/>
                    <a:chExt cx="182598" cy="143759"/>
                  </a:xfrm>
                </p:grpSpPr>
                <p:cxnSp>
                  <p:nvCxnSpPr>
                    <p:cNvPr id="203" name="Rechte verbindingslijn 256">
                      <a:extLst>
                        <a:ext uri="{FF2B5EF4-FFF2-40B4-BE49-F238E27FC236}">
                          <a16:creationId xmlns:a16="http://schemas.microsoft.com/office/drawing/2014/main" id="{3B22B64C-E48D-440C-A5F7-7A499AB3526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4" name="Rechte verbindingslijn 257">
                      <a:extLst>
                        <a:ext uri="{FF2B5EF4-FFF2-40B4-BE49-F238E27FC236}">
                          <a16:creationId xmlns:a16="http://schemas.microsoft.com/office/drawing/2014/main" id="{7F5130E9-A5E7-46B4-93D6-471308643E9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5" name="Rechte verbindingslijn 258">
                      <a:extLst>
                        <a:ext uri="{FF2B5EF4-FFF2-40B4-BE49-F238E27FC236}">
                          <a16:creationId xmlns:a16="http://schemas.microsoft.com/office/drawing/2014/main" id="{F4307B91-7B30-4B5D-A138-0BCEDE56AA3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6" name="Rechte verbindingslijn 259">
                      <a:extLst>
                        <a:ext uri="{FF2B5EF4-FFF2-40B4-BE49-F238E27FC236}">
                          <a16:creationId xmlns:a16="http://schemas.microsoft.com/office/drawing/2014/main" id="{BBF3F854-ACE5-4FCA-AD1C-42599D8ACB78}"/>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7" name="Rechte verbindingslijn 260">
                      <a:extLst>
                        <a:ext uri="{FF2B5EF4-FFF2-40B4-BE49-F238E27FC236}">
                          <a16:creationId xmlns:a16="http://schemas.microsoft.com/office/drawing/2014/main" id="{F51FFC7D-2C4A-4A5C-965C-C05F6FF31D02}"/>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0" name="Groep 253">
                    <a:extLst>
                      <a:ext uri="{FF2B5EF4-FFF2-40B4-BE49-F238E27FC236}">
                        <a16:creationId xmlns:a16="http://schemas.microsoft.com/office/drawing/2014/main" id="{965AD45E-B242-4C42-8BA8-16EAA2BEACCC}"/>
                      </a:ext>
                    </a:extLst>
                  </p:cNvPr>
                  <p:cNvGrpSpPr/>
                  <p:nvPr userDrawn="1"/>
                </p:nvGrpSpPr>
                <p:grpSpPr>
                  <a:xfrm flipH="1">
                    <a:off x="-3310774" y="735854"/>
                    <a:ext cx="88801" cy="72568"/>
                    <a:chOff x="-2091059" y="1395403"/>
                    <a:chExt cx="157316" cy="128558"/>
                  </a:xfrm>
                </p:grpSpPr>
                <p:sp>
                  <p:nvSpPr>
                    <p:cNvPr id="201" name="Rechthoek 254">
                      <a:extLst>
                        <a:ext uri="{FF2B5EF4-FFF2-40B4-BE49-F238E27FC236}">
                          <a16:creationId xmlns:a16="http://schemas.microsoft.com/office/drawing/2014/main" id="{6EA0E001-2421-4249-8B7C-646D3F69B8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2" name="Pijl: punthaak 255">
                      <a:extLst>
                        <a:ext uri="{FF2B5EF4-FFF2-40B4-BE49-F238E27FC236}">
                          <a16:creationId xmlns:a16="http://schemas.microsoft.com/office/drawing/2014/main" id="{D5840980-B561-42FC-B7B8-0032DF3D5D0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5" name="Rechthoek 248">
                <a:extLst>
                  <a:ext uri="{FF2B5EF4-FFF2-40B4-BE49-F238E27FC236}">
                    <a16:creationId xmlns:a16="http://schemas.microsoft.com/office/drawing/2014/main" id="{1F0DC2C5-135A-4385-8DDE-A536F85B21FB}"/>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6" name="Rechthoek 249">
                <a:extLst>
                  <a:ext uri="{FF2B5EF4-FFF2-40B4-BE49-F238E27FC236}">
                    <a16:creationId xmlns:a16="http://schemas.microsoft.com/office/drawing/2014/main" id="{50A79E11-CFD7-4967-9BAE-9F987A013DB2}"/>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8" name="Rechte verbindingslijn 231">
              <a:extLst>
                <a:ext uri="{FF2B5EF4-FFF2-40B4-BE49-F238E27FC236}">
                  <a16:creationId xmlns:a16="http://schemas.microsoft.com/office/drawing/2014/main" id="{4F128AA6-BE45-4E7C-B25C-074E53366B9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9" name="Ovaal 232">
              <a:extLst>
                <a:ext uri="{FF2B5EF4-FFF2-40B4-BE49-F238E27FC236}">
                  <a16:creationId xmlns:a16="http://schemas.microsoft.com/office/drawing/2014/main" id="{EE8BD083-4ADE-4FCF-89A4-FD620AE3DBBE}"/>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0" name="Ovaal 233">
              <a:extLst>
                <a:ext uri="{FF2B5EF4-FFF2-40B4-BE49-F238E27FC236}">
                  <a16:creationId xmlns:a16="http://schemas.microsoft.com/office/drawing/2014/main" id="{02231075-D472-45C6-8F20-BF06DCBF7383}"/>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1" name="Ovaal 234">
              <a:extLst>
                <a:ext uri="{FF2B5EF4-FFF2-40B4-BE49-F238E27FC236}">
                  <a16:creationId xmlns:a16="http://schemas.microsoft.com/office/drawing/2014/main" id="{C73254B9-1837-4804-ABD1-F074EA322C70}"/>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2" name="Ovaal 235">
              <a:extLst>
                <a:ext uri="{FF2B5EF4-FFF2-40B4-BE49-F238E27FC236}">
                  <a16:creationId xmlns:a16="http://schemas.microsoft.com/office/drawing/2014/main" id="{0F1CE6AC-9C10-48CD-90E0-C898601BEC67}"/>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3" name="Rechthoek 236">
              <a:extLst>
                <a:ext uri="{FF2B5EF4-FFF2-40B4-BE49-F238E27FC236}">
                  <a16:creationId xmlns:a16="http://schemas.microsoft.com/office/drawing/2014/main" id="{518CEDEE-2094-4BAB-84C1-19DA96518FF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4" name="Rechthoek 237">
              <a:extLst>
                <a:ext uri="{FF2B5EF4-FFF2-40B4-BE49-F238E27FC236}">
                  <a16:creationId xmlns:a16="http://schemas.microsoft.com/office/drawing/2014/main" id="{AFF5FC0C-4C2E-4642-9479-4E47290343B6}"/>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144335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F9FE91C-FE6E-4C58-92CD-F1F4167C997D}"/>
              </a:ext>
            </a:extLst>
          </p:cNvPr>
          <p:cNvSpPr>
            <a:spLocks noGrp="1"/>
          </p:cNvSpPr>
          <p:nvPr>
            <p:ph type="body" orient="vert" idx="1" hasCustomPrompt="1"/>
          </p:nvPr>
        </p:nvSpPr>
        <p:spPr/>
        <p:txBody>
          <a:bodyPr vert="horz" numCol="2" spcCol="360000"/>
          <a:lstStyle>
            <a:lvl1pPr marL="263532" marR="0" indent="-263532" algn="l" defTabSz="719156" rtl="0" eaLnBrk="1" fontAlgn="auto" latinLnBrk="0" hangingPunct="1">
              <a:lnSpc>
                <a:spcPct val="95000"/>
              </a:lnSpc>
              <a:spcBef>
                <a:spcPts val="0"/>
              </a:spcBef>
              <a:spcAft>
                <a:spcPts val="1200"/>
              </a:spcAft>
              <a:buClrTx/>
              <a:buSzPct val="100000"/>
              <a:buFont typeface="Segoe UI Light" panose="020B0502040204020203" pitchFamily="34" charset="0"/>
              <a:buChar char="•"/>
              <a:tabLst/>
              <a:defRPr sz="1200"/>
            </a:lvl1pPr>
            <a:lvl2pPr marL="538176" marR="0" indent="-274644" algn="l" defTabSz="719156" rtl="0" eaLnBrk="1" fontAlgn="auto" latinLnBrk="0" hangingPunct="1">
              <a:lnSpc>
                <a:spcPct val="95000"/>
              </a:lnSpc>
              <a:spcBef>
                <a:spcPts val="0"/>
              </a:spcBef>
              <a:spcAft>
                <a:spcPts val="1200"/>
              </a:spcAft>
              <a:buClrTx/>
              <a:buSzPct val="100000"/>
              <a:buFont typeface="Calibri Light" panose="020F0302020204030204" pitchFamily="34" charset="0"/>
              <a:buChar char="→"/>
              <a:tabLst/>
              <a:defRPr sz="1200"/>
            </a:lvl2pPr>
            <a:lvl3pPr marL="0" marR="0" indent="0" algn="l" defTabSz="719156" rtl="0" eaLnBrk="1" fontAlgn="auto" latinLnBrk="0" hangingPunct="1">
              <a:lnSpc>
                <a:spcPct val="95000"/>
              </a:lnSpc>
              <a:spcBef>
                <a:spcPts val="0"/>
              </a:spcBef>
              <a:spcAft>
                <a:spcPts val="1200"/>
              </a:spcAft>
              <a:buClr>
                <a:srgbClr val="0070C0"/>
              </a:buClr>
              <a:buSzPct val="85000"/>
              <a:buFont typeface="Arial" panose="020B0604020202020204" pitchFamily="34" charset="0"/>
              <a:buNone/>
              <a:tabLst/>
              <a:defRPr sz="1200"/>
            </a:lvl3pPr>
            <a:lvl4pPr marL="514362" marR="0" indent="-514362" algn="l" defTabSz="719156" rtl="0" eaLnBrk="1" fontAlgn="auto" latinLnBrk="0" hangingPunct="1">
              <a:lnSpc>
                <a:spcPct val="95000"/>
              </a:lnSpc>
              <a:spcBef>
                <a:spcPts val="0"/>
              </a:spcBef>
              <a:spcAft>
                <a:spcPts val="1200"/>
              </a:spcAft>
              <a:buClrTx/>
              <a:buSzTx/>
              <a:buFont typeface="+mj-lt"/>
              <a:buAutoNum type="arabicPeriod"/>
              <a:tabLst/>
              <a:defRPr sz="1200"/>
            </a:lvl4pPr>
            <a:lvl5pPr marL="806471" marR="0" indent="-265119" algn="l" defTabSz="719156" rtl="0" eaLnBrk="1" fontAlgn="auto" latinLnBrk="0" hangingPunct="1">
              <a:lnSpc>
                <a:spcPct val="95000"/>
              </a:lnSpc>
              <a:spcBef>
                <a:spcPts val="0"/>
              </a:spcBef>
              <a:spcAft>
                <a:spcPts val="1200"/>
              </a:spcAft>
              <a:buClrTx/>
              <a:buSzTx/>
              <a:buFont typeface="+mj-lt"/>
              <a:buAutoNum type="alphaLcPeriod"/>
              <a:tabLst/>
              <a:defRPr sz="1200"/>
            </a:lvl5pPr>
            <a:lvl6pPr marL="819170" marR="0" indent="-285757" algn="l" defTabSz="914423" rtl="0" eaLnBrk="1" fontAlgn="auto" latinLnBrk="0" hangingPunct="1">
              <a:lnSpc>
                <a:spcPct val="95000"/>
              </a:lnSpc>
              <a:spcBef>
                <a:spcPts val="0"/>
              </a:spcBef>
              <a:spcAft>
                <a:spcPts val="1200"/>
              </a:spcAft>
              <a:buClrTx/>
              <a:buSzTx/>
              <a:buFont typeface="Arial" panose="020B0604020202020204" pitchFamily="34" charset="0"/>
              <a:buChar char="•"/>
              <a:tabLst/>
              <a:defRPr sz="1200"/>
            </a:lvl6pPr>
            <a:lvl7pPr marL="0" marR="0" indent="0" algn="l" defTabSz="914423" rtl="0" eaLnBrk="1" fontAlgn="auto" latinLnBrk="0" hangingPunct="1">
              <a:lnSpc>
                <a:spcPct val="90000"/>
              </a:lnSpc>
              <a:spcBef>
                <a:spcPts val="0"/>
              </a:spcBef>
              <a:spcAft>
                <a:spcPts val="0"/>
              </a:spcAft>
              <a:buClrTx/>
              <a:buSzTx/>
              <a:buFont typeface="Arial" panose="020B0604020202020204" pitchFamily="34" charset="0"/>
              <a:buNone/>
              <a:tabLst/>
              <a:defRPr/>
            </a:lvl7pPr>
            <a:lvl8pPr marL="0" marR="0" indent="0" algn="l" defTabSz="914423" rtl="0" eaLnBrk="1" fontAlgn="auto" latinLnBrk="0" hangingPunct="1">
              <a:lnSpc>
                <a:spcPct val="90000"/>
              </a:lnSpc>
              <a:spcBef>
                <a:spcPts val="601"/>
              </a:spcBef>
              <a:spcAft>
                <a:spcPts val="1200"/>
              </a:spcAft>
              <a:buClrTx/>
              <a:buSzTx/>
              <a:buFont typeface="Arial" panose="020B0604020202020204" pitchFamily="34" charset="0"/>
              <a:buNone/>
              <a:tabLst/>
              <a:defRPr/>
            </a:lvl8pPr>
            <a:lvl9pPr marL="0" marR="0" indent="0" algn="l" defTabSz="914423" rtl="0" eaLnBrk="1" fontAlgn="auto" latinLnBrk="0" hangingPunct="1">
              <a:lnSpc>
                <a:spcPct val="90000"/>
              </a:lnSpc>
              <a:spcBef>
                <a:spcPts val="1200"/>
              </a:spcBef>
              <a:spcAft>
                <a:spcPts val="601"/>
              </a:spcAft>
              <a:buClrTx/>
              <a:buSzTx/>
              <a:buFont typeface="Arial" panose="020B0604020202020204" pitchFamily="34" charset="0"/>
              <a:buNone/>
              <a:tabLst/>
              <a:defRPr/>
            </a:lvl9pPr>
          </a:lstStyle>
          <a:p>
            <a:pPr marL="263532" marR="0" lvl="0" indent="-263532" algn="l" defTabSz="719156" rtl="0" eaLnBrk="1" fontAlgn="auto" latinLnBrk="0" hangingPunct="1">
              <a:lnSpc>
                <a:spcPct val="95000"/>
              </a:lnSpc>
              <a:spcBef>
                <a:spcPts val="0"/>
              </a:spcBef>
              <a:spcAft>
                <a:spcPts val="1200"/>
              </a:spcAft>
              <a:buClrTx/>
              <a:buSzPct val="100000"/>
              <a:buFont typeface="Segoe UI Light" panose="020B0502040204020203" pitchFamily="34" charset="0"/>
              <a:buChar char="•"/>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Click here to add a bullet.</a:t>
            </a:r>
          </a:p>
          <a:p>
            <a:pPr marL="538176" marR="0" lvl="1" indent="-274644" algn="l" defTabSz="719156" rtl="0" eaLnBrk="1" fontAlgn="auto" latinLnBrk="0" hangingPunct="1">
              <a:lnSpc>
                <a:spcPct val="95000"/>
              </a:lnSpc>
              <a:spcBef>
                <a:spcPts val="0"/>
              </a:spcBef>
              <a:spcAft>
                <a:spcPts val="1200"/>
              </a:spcAft>
              <a:buClrTx/>
              <a:buSzPct val="100000"/>
              <a:buFont typeface="Calibri Light" panose="020F0302020204030204" pitchFamily="34" charset="0"/>
              <a:buChar char="→"/>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Sub-bullets</a:t>
            </a:r>
          </a:p>
          <a:p>
            <a:pPr marL="0" marR="0" lvl="2" indent="0" algn="l" defTabSz="719156" rtl="0" eaLnBrk="1" fontAlgn="auto" latinLnBrk="0" hangingPunct="1">
              <a:lnSpc>
                <a:spcPct val="95000"/>
              </a:lnSpc>
              <a:spcBef>
                <a:spcPts val="0"/>
              </a:spcBef>
              <a:spcAft>
                <a:spcPts val="1200"/>
              </a:spcAft>
              <a:buClr>
                <a:srgbClr val="0070C0"/>
              </a:buClr>
              <a:buSzPct val="85000"/>
              <a:buFont typeface="Arial" panose="020B0604020202020204" pitchFamily="34" charset="0"/>
              <a:buNone/>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Default text</a:t>
            </a:r>
          </a:p>
          <a:p>
            <a:pPr marL="514362" marR="0" lvl="3" indent="-514362" algn="l" defTabSz="719156" rtl="0" eaLnBrk="1" fontAlgn="auto" latinLnBrk="0" hangingPunct="1">
              <a:lnSpc>
                <a:spcPct val="95000"/>
              </a:lnSpc>
              <a:spcBef>
                <a:spcPts val="0"/>
              </a:spcBef>
              <a:spcAft>
                <a:spcPts val="1200"/>
              </a:spcAft>
              <a:buClrTx/>
              <a:buSzTx/>
              <a:buFont typeface="+mj-lt"/>
              <a:buAutoNum type="arabicPeriod"/>
              <a:tabLst/>
              <a:defRPr/>
            </a:pPr>
            <a:r>
              <a:rPr kumimoji="0" lang="en-GB" sz="1401" b="0" i="0" u="none" strike="noStrike" kern="1200" cap="none" spc="30" normalizeH="0" baseline="0" noProof="0">
                <a:ln>
                  <a:noFill/>
                </a:ln>
                <a:solidFill>
                  <a:srgbClr val="000000"/>
                </a:solidFill>
                <a:effectLst/>
                <a:uLnTx/>
                <a:uFillTx/>
                <a:latin typeface="+mn-lt"/>
                <a:ea typeface="Segoe UI Black" panose="020B0A02040204020203" pitchFamily="34" charset="0"/>
                <a:cs typeface="Calibri" panose="020F0502020204030204" pitchFamily="34" charset="0"/>
              </a:rPr>
              <a:t>Numeric bullets</a:t>
            </a:r>
          </a:p>
          <a:p>
            <a:pPr marL="806471" marR="0" lvl="4" indent="-265119" algn="l" defTabSz="719156" rtl="0" eaLnBrk="1" fontAlgn="auto" latinLnBrk="0" hangingPunct="1">
              <a:lnSpc>
                <a:spcPct val="95000"/>
              </a:lnSpc>
              <a:spcBef>
                <a:spcPts val="0"/>
              </a:spcBef>
              <a:spcAft>
                <a:spcPts val="1200"/>
              </a:spcAft>
              <a:buClrTx/>
              <a:buSzTx/>
              <a:buFont typeface="+mj-lt"/>
              <a:buAutoNum type="alphaLcPeriod"/>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 Abc</a:t>
            </a:r>
          </a:p>
          <a:p>
            <a:pPr marL="819170" marR="0" lvl="5" indent="-285757" algn="l" defTabSz="914423" rtl="0" eaLnBrk="1" fontAlgn="auto" latinLnBrk="0" hangingPunct="1">
              <a:lnSpc>
                <a:spcPct val="95000"/>
              </a:lnSpc>
              <a:spcBef>
                <a:spcPts val="0"/>
              </a:spcBef>
              <a:spcAft>
                <a:spcPts val="1200"/>
              </a:spcAft>
              <a:buClrTx/>
              <a:buSzTx/>
              <a:buFont typeface="Arial" panose="020B0604020202020204" pitchFamily="34" charset="0"/>
              <a:buChar char="•"/>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 Bullets</a:t>
            </a:r>
          </a:p>
          <a:p>
            <a:pPr marL="0" marR="0" lvl="6" indent="0" algn="l" defTabSz="91442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3200" b="1" i="0" u="none" strike="noStrike" kern="1200" cap="all" spc="0" normalizeH="0" baseline="0" noProof="0">
                <a:ln>
                  <a:noFill/>
                </a:ln>
                <a:solidFill>
                  <a:srgbClr val="D74830"/>
                </a:solidFill>
                <a:effectLst/>
                <a:uLnTx/>
                <a:uFillTx/>
                <a:latin typeface="+mj-lt"/>
                <a:ea typeface="+mn-ea"/>
                <a:cs typeface="+mn-cs"/>
              </a:rPr>
              <a:t>title headers</a:t>
            </a:r>
          </a:p>
          <a:p>
            <a:pPr marL="0" marR="0" lvl="7" indent="0" algn="l" defTabSz="914423" rtl="0" eaLnBrk="1" fontAlgn="auto" latinLnBrk="0" hangingPunct="1">
              <a:lnSpc>
                <a:spcPct val="90000"/>
              </a:lnSpc>
              <a:spcBef>
                <a:spcPts val="601"/>
              </a:spcBef>
              <a:spcAft>
                <a:spcPts val="1200"/>
              </a:spcAft>
              <a:buClrTx/>
              <a:buSzTx/>
              <a:buFont typeface="Arial" panose="020B0604020202020204" pitchFamily="34" charset="0"/>
              <a:buNone/>
              <a:tabLst/>
              <a:defRPr/>
            </a:pPr>
            <a:r>
              <a:rPr kumimoji="0" lang="en-GB" sz="1801" b="1" i="0" u="none" strike="noStrike" kern="1200" cap="all" spc="0" normalizeH="0" baseline="0" noProof="0">
                <a:ln>
                  <a:noFill/>
                </a:ln>
                <a:solidFill>
                  <a:srgbClr val="5987A0"/>
                </a:solidFill>
                <a:effectLst/>
                <a:uLnTx/>
                <a:uFillTx/>
                <a:latin typeface="+mj-lt"/>
                <a:ea typeface="+mn-ea"/>
                <a:cs typeface="+mn-cs"/>
              </a:rPr>
              <a:t>Subtitle headers </a:t>
            </a:r>
          </a:p>
          <a:p>
            <a:pPr marL="0" marR="0" lvl="8" indent="0" algn="l" defTabSz="914423" rtl="0" eaLnBrk="1" fontAlgn="auto" latinLnBrk="0" hangingPunct="1">
              <a:lnSpc>
                <a:spcPct val="90000"/>
              </a:lnSpc>
              <a:spcBef>
                <a:spcPts val="1200"/>
              </a:spcBef>
              <a:spcAft>
                <a:spcPts val="601"/>
              </a:spcAft>
              <a:buClrTx/>
              <a:buSzTx/>
              <a:buFont typeface="Arial" panose="020B0604020202020204" pitchFamily="34" charset="0"/>
              <a:buNone/>
              <a:tabLst/>
              <a:defRPr/>
            </a:pPr>
            <a:r>
              <a:rPr kumimoji="0" lang="en-GB" sz="1401" b="0" i="0" u="none" strike="noStrike" kern="1200" cap="all" spc="0" normalizeH="0" baseline="0" noProof="0">
                <a:ln>
                  <a:noFill/>
                </a:ln>
                <a:solidFill>
                  <a:srgbClr val="000000"/>
                </a:solidFill>
                <a:effectLst/>
                <a:uLnTx/>
                <a:uFillTx/>
                <a:latin typeface="+mj-lt"/>
                <a:ea typeface="+mn-ea"/>
                <a:cs typeface="+mn-cs"/>
              </a:rPr>
              <a:t>Subtitle text</a:t>
            </a:r>
          </a:p>
          <a:p>
            <a:pPr lvl="0"/>
            <a:endParaRPr lang="en-GB" noProof="0"/>
          </a:p>
        </p:txBody>
      </p:sp>
      <p:sp>
        <p:nvSpPr>
          <p:cNvPr id="4" name="Tijdelijke aanduiding voor datum 3">
            <a:extLst>
              <a:ext uri="{FF2B5EF4-FFF2-40B4-BE49-F238E27FC236}">
                <a16:creationId xmlns:a16="http://schemas.microsoft.com/office/drawing/2014/main" id="{40965722-2312-449C-AACA-3A3A6989B700}"/>
              </a:ext>
            </a:extLst>
          </p:cNvPr>
          <p:cNvSpPr>
            <a:spLocks noGrp="1"/>
          </p:cNvSpPr>
          <p:nvPr>
            <p:ph type="dt" sz="half" idx="10"/>
          </p:nvPr>
        </p:nvSpPr>
        <p:spPr/>
        <p:txBody>
          <a:bodyPr/>
          <a:lstStyle/>
          <a:p>
            <a:fld id="{FACA33D0-F599-4C52-99DC-26F45B29D9FC}" type="datetime2">
              <a:rPr lang="en-GB" noProof="0" smtClean="0"/>
              <a:t>Tuesday, 02 November 2021</a:t>
            </a:fld>
            <a:endParaRPr lang="en-GB" noProof="0"/>
          </a:p>
        </p:txBody>
      </p:sp>
      <p:sp>
        <p:nvSpPr>
          <p:cNvPr id="5" name="Tijdelijke aanduiding voor voettekst 4">
            <a:extLst>
              <a:ext uri="{FF2B5EF4-FFF2-40B4-BE49-F238E27FC236}">
                <a16:creationId xmlns:a16="http://schemas.microsoft.com/office/drawing/2014/main" id="{5FFA2356-2961-4F99-A679-3A35717C5BE7}"/>
              </a:ext>
            </a:extLst>
          </p:cNvPr>
          <p:cNvSpPr>
            <a:spLocks noGrp="1"/>
          </p:cNvSpPr>
          <p:nvPr>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[2 Columns]</a:t>
            </a:r>
          </a:p>
        </p:txBody>
      </p:sp>
      <p:sp>
        <p:nvSpPr>
          <p:cNvPr id="82" name="Tijdelijke aanduiding voor tekst 20">
            <a:extLst>
              <a:ext uri="{FF2B5EF4-FFF2-40B4-BE49-F238E27FC236}">
                <a16:creationId xmlns:a16="http://schemas.microsoft.com/office/drawing/2014/main" id="{48200435-345F-47C6-BC72-B2F0A9C3F2EA}"/>
              </a:ext>
            </a:extLst>
          </p:cNvPr>
          <p:cNvSpPr>
            <a:spLocks noGrp="1"/>
          </p:cNvSpPr>
          <p:nvPr>
            <p:ph type="body" sz="quarter" idx="20" hasCustomPrompt="1"/>
          </p:nvPr>
        </p:nvSpPr>
        <p:spPr>
          <a:xfrm>
            <a:off x="398706"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94" name="Group 93">
            <a:extLst>
              <a:ext uri="{FF2B5EF4-FFF2-40B4-BE49-F238E27FC236}">
                <a16:creationId xmlns:a16="http://schemas.microsoft.com/office/drawing/2014/main" id="{D8CB5641-068B-4C2F-99CA-F0E7D9979EDC}"/>
              </a:ext>
            </a:extLst>
          </p:cNvPr>
          <p:cNvGrpSpPr/>
          <p:nvPr userDrawn="1"/>
        </p:nvGrpSpPr>
        <p:grpSpPr>
          <a:xfrm>
            <a:off x="9832545" y="-1377716"/>
            <a:ext cx="3040758" cy="2321074"/>
            <a:chOff x="9832545" y="-1377716"/>
            <a:chExt cx="3040758" cy="2321074"/>
          </a:xfrm>
        </p:grpSpPr>
        <p:sp>
          <p:nvSpPr>
            <p:cNvPr id="95" name="Freeform: Shape 94">
              <a:extLst>
                <a:ext uri="{FF2B5EF4-FFF2-40B4-BE49-F238E27FC236}">
                  <a16:creationId xmlns:a16="http://schemas.microsoft.com/office/drawing/2014/main" id="{5DA62685-50CE-4041-872A-D122FE231D42}"/>
                </a:ext>
              </a:extLst>
            </p:cNvPr>
            <p:cNvSpPr/>
            <p:nvPr userDrawn="1"/>
          </p:nvSpPr>
          <p:spPr>
            <a:xfrm>
              <a:off x="9832545" y="-1364179"/>
              <a:ext cx="1597457" cy="163872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96" name="Freeform: Shape 95">
              <a:extLst>
                <a:ext uri="{FF2B5EF4-FFF2-40B4-BE49-F238E27FC236}">
                  <a16:creationId xmlns:a16="http://schemas.microsoft.com/office/drawing/2014/main" id="{E00E00BB-4896-46B1-BF8C-61BD531B0E40}"/>
                </a:ext>
              </a:extLst>
            </p:cNvPr>
            <p:cNvSpPr/>
            <p:nvPr userDrawn="1"/>
          </p:nvSpPr>
          <p:spPr>
            <a:xfrm>
              <a:off x="10152761" y="-1377716"/>
              <a:ext cx="2262624" cy="232107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66" name="Freeform: Shape 165">
              <a:extLst>
                <a:ext uri="{FF2B5EF4-FFF2-40B4-BE49-F238E27FC236}">
                  <a16:creationId xmlns:a16="http://schemas.microsoft.com/office/drawing/2014/main" id="{F612B200-6C08-40B0-B7B5-4CC9CCEC0AE7}"/>
                </a:ext>
              </a:extLst>
            </p:cNvPr>
            <p:cNvSpPr/>
            <p:nvPr userDrawn="1"/>
          </p:nvSpPr>
          <p:spPr>
            <a:xfrm>
              <a:off x="10812585" y="-1361974"/>
              <a:ext cx="2060718" cy="211615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grpSp>
      <p:sp>
        <p:nvSpPr>
          <p:cNvPr id="171" name="Text Placeholder 8">
            <a:extLst>
              <a:ext uri="{FF2B5EF4-FFF2-40B4-BE49-F238E27FC236}">
                <a16:creationId xmlns:a16="http://schemas.microsoft.com/office/drawing/2014/main" id="{C4F00859-C423-49BB-94D3-FA20ECEDCFD3}"/>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8" name="Title 7">
            <a:extLst>
              <a:ext uri="{FF2B5EF4-FFF2-40B4-BE49-F238E27FC236}">
                <a16:creationId xmlns:a16="http://schemas.microsoft.com/office/drawing/2014/main" id="{C7F154C1-1BFC-4732-BC62-BD3F3D871C35}"/>
              </a:ext>
            </a:extLst>
          </p:cNvPr>
          <p:cNvSpPr>
            <a:spLocks noGrp="1"/>
          </p:cNvSpPr>
          <p:nvPr>
            <p:ph type="title" hasCustomPrompt="1"/>
          </p:nvPr>
        </p:nvSpPr>
        <p:spPr>
          <a:xfrm>
            <a:off x="398704" y="1231900"/>
            <a:ext cx="10955096" cy="358775"/>
          </a:xfrm>
          <a:prstGeom prst="rect">
            <a:avLst/>
          </a:prstGeom>
        </p:spPr>
        <p:txBody>
          <a:bodyPr/>
          <a:lstStyle/>
          <a:p>
            <a:r>
              <a:rPr lang="en-GB" noProof="0"/>
              <a:t>TITLE OF THIS SLIDE</a:t>
            </a:r>
          </a:p>
        </p:txBody>
      </p:sp>
      <p:sp>
        <p:nvSpPr>
          <p:cNvPr id="176" name="Text Placeholder 17">
            <a:extLst>
              <a:ext uri="{FF2B5EF4-FFF2-40B4-BE49-F238E27FC236}">
                <a16:creationId xmlns:a16="http://schemas.microsoft.com/office/drawing/2014/main" id="{F3BD7A5B-21C9-4E01-B3DD-A34414DC6F76}"/>
              </a:ext>
            </a:extLst>
          </p:cNvPr>
          <p:cNvSpPr>
            <a:spLocks noGrp="1"/>
          </p:cNvSpPr>
          <p:nvPr>
            <p:ph type="body" sz="quarter" idx="22" hasCustomPrompt="1"/>
          </p:nvPr>
        </p:nvSpPr>
        <p:spPr>
          <a:xfrm>
            <a:off x="398703" y="1733551"/>
            <a:ext cx="11097294" cy="263149"/>
          </a:xfrm>
          <a:noFill/>
        </p:spPr>
        <p:txBody>
          <a:bodyPr vert="horz" wrap="square" lIns="0" tIns="0" rIns="0" bIns="0" rtlCol="0">
            <a:spAutoFit/>
          </a:bodyPr>
          <a:lstStyle>
            <a:lvl1pPr marL="0" indent="0">
              <a:buNone/>
              <a:defRPr lang="en-US" sz="1800" b="1" cap="all" baseline="0" dirty="0">
                <a:solidFill>
                  <a:schemeClr val="accent1"/>
                </a:solidFill>
              </a:defRPr>
            </a:lvl1pPr>
          </a:lstStyle>
          <a:p>
            <a:pPr marL="263532" lvl="0" indent="-263532" defTabSz="914400">
              <a:spcAft>
                <a:spcPts val="0"/>
              </a:spcAft>
            </a:pPr>
            <a:r>
              <a:rPr lang="en-GB" noProof="0"/>
              <a:t>PLACE YOUR SUBTITLE HERE</a:t>
            </a:r>
          </a:p>
        </p:txBody>
      </p:sp>
      <p:grpSp>
        <p:nvGrpSpPr>
          <p:cNvPr id="88" name="INSTRUCTION">
            <a:extLst>
              <a:ext uri="{FF2B5EF4-FFF2-40B4-BE49-F238E27FC236}">
                <a16:creationId xmlns:a16="http://schemas.microsoft.com/office/drawing/2014/main" id="{C12F30CE-60B4-49B6-8619-319AB8E98F37}"/>
              </a:ext>
            </a:extLst>
          </p:cNvPr>
          <p:cNvGrpSpPr/>
          <p:nvPr userDrawn="1"/>
        </p:nvGrpSpPr>
        <p:grpSpPr>
          <a:xfrm>
            <a:off x="-3437547" y="1434"/>
            <a:ext cx="3194765" cy="6470299"/>
            <a:chOff x="-3437547" y="1434"/>
            <a:chExt cx="3194765" cy="6470299"/>
          </a:xfrm>
        </p:grpSpPr>
        <p:cxnSp>
          <p:nvCxnSpPr>
            <p:cNvPr id="93" name="Rechte verbindingslijn 146">
              <a:extLst>
                <a:ext uri="{FF2B5EF4-FFF2-40B4-BE49-F238E27FC236}">
                  <a16:creationId xmlns:a16="http://schemas.microsoft.com/office/drawing/2014/main" id="{91618618-C160-47C6-B51A-E6C477C1D730}"/>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67" name="Ovaal 221">
              <a:extLst>
                <a:ext uri="{FF2B5EF4-FFF2-40B4-BE49-F238E27FC236}">
                  <a16:creationId xmlns:a16="http://schemas.microsoft.com/office/drawing/2014/main" id="{DDA6352A-6A30-4825-A640-BC71AA6A7505}"/>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8" name="Ovaal 222">
              <a:extLst>
                <a:ext uri="{FF2B5EF4-FFF2-40B4-BE49-F238E27FC236}">
                  <a16:creationId xmlns:a16="http://schemas.microsoft.com/office/drawing/2014/main" id="{BD25E088-2AC5-4947-AA1D-E082A6894A50}"/>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9" name="Ovaal 224">
              <a:extLst>
                <a:ext uri="{FF2B5EF4-FFF2-40B4-BE49-F238E27FC236}">
                  <a16:creationId xmlns:a16="http://schemas.microsoft.com/office/drawing/2014/main" id="{319F06EB-A6F8-4B34-A244-49E5F86426E7}"/>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70" name="Ovaal 225">
              <a:extLst>
                <a:ext uri="{FF2B5EF4-FFF2-40B4-BE49-F238E27FC236}">
                  <a16:creationId xmlns:a16="http://schemas.microsoft.com/office/drawing/2014/main" id="{0DB633F0-66EE-44E2-A474-73F88B02D618}"/>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72" name="Meer informatie">
              <a:extLst>
                <a:ext uri="{FF2B5EF4-FFF2-40B4-BE49-F238E27FC236}">
                  <a16:creationId xmlns:a16="http://schemas.microsoft.com/office/drawing/2014/main" id="{2E4B5FA0-126C-478E-9410-EE20544FD4E2}"/>
                </a:ext>
              </a:extLst>
            </p:cNvPr>
            <p:cNvGrpSpPr/>
            <p:nvPr userDrawn="1"/>
          </p:nvGrpSpPr>
          <p:grpSpPr>
            <a:xfrm>
              <a:off x="-3421298" y="5676071"/>
              <a:ext cx="3178515" cy="795662"/>
              <a:chOff x="-3741486" y="3387723"/>
              <a:chExt cx="3178515" cy="795662"/>
            </a:xfrm>
          </p:grpSpPr>
          <p:sp>
            <p:nvSpPr>
              <p:cNvPr id="237" name="Freeform 101">
                <a:extLst>
                  <a:ext uri="{FF2B5EF4-FFF2-40B4-BE49-F238E27FC236}">
                    <a16:creationId xmlns:a16="http://schemas.microsoft.com/office/drawing/2014/main" id="{3AE0C28B-FBD9-4F41-AB6F-A98BCD35714B}"/>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38" name="Rechthoek 291">
                <a:extLst>
                  <a:ext uri="{FF2B5EF4-FFF2-40B4-BE49-F238E27FC236}">
                    <a16:creationId xmlns:a16="http://schemas.microsoft.com/office/drawing/2014/main" id="{F789AB01-AD27-4212-9EEA-A323E4CF3DA7}"/>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39" name="Rechte verbindingslijn 292">
                <a:extLst>
                  <a:ext uri="{FF2B5EF4-FFF2-40B4-BE49-F238E27FC236}">
                    <a16:creationId xmlns:a16="http://schemas.microsoft.com/office/drawing/2014/main" id="{EC9DFF11-02BE-4E30-BD68-944BA863C565}"/>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73" name="Rechthoek 227">
              <a:extLst>
                <a:ext uri="{FF2B5EF4-FFF2-40B4-BE49-F238E27FC236}">
                  <a16:creationId xmlns:a16="http://schemas.microsoft.com/office/drawing/2014/main" id="{15C2AF29-0B7C-4156-8CF0-18089234D96B}"/>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4" name="Ovaal 228">
              <a:extLst>
                <a:ext uri="{FF2B5EF4-FFF2-40B4-BE49-F238E27FC236}">
                  <a16:creationId xmlns:a16="http://schemas.microsoft.com/office/drawing/2014/main" id="{3E33B034-7B19-4D9B-8DA2-2A4102334791}"/>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5" name="Rechte verbindingslijn 229">
              <a:extLst>
                <a:ext uri="{FF2B5EF4-FFF2-40B4-BE49-F238E27FC236}">
                  <a16:creationId xmlns:a16="http://schemas.microsoft.com/office/drawing/2014/main" id="{499D34AB-9002-4B02-8C43-7126ADFF774B}"/>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7" name="Groep 230">
              <a:extLst>
                <a:ext uri="{FF2B5EF4-FFF2-40B4-BE49-F238E27FC236}">
                  <a16:creationId xmlns:a16="http://schemas.microsoft.com/office/drawing/2014/main" id="{8DD1E062-22A1-4B85-8E33-C5F219928809}"/>
                </a:ext>
              </a:extLst>
            </p:cNvPr>
            <p:cNvGrpSpPr/>
            <p:nvPr userDrawn="1"/>
          </p:nvGrpSpPr>
          <p:grpSpPr>
            <a:xfrm>
              <a:off x="-3437547" y="349413"/>
              <a:ext cx="2933825" cy="558875"/>
              <a:chOff x="-3419346" y="368233"/>
              <a:chExt cx="3904920" cy="743862"/>
            </a:xfrm>
          </p:grpSpPr>
          <p:sp>
            <p:nvSpPr>
              <p:cNvPr id="185" name="Rechthoek 238">
                <a:extLst>
                  <a:ext uri="{FF2B5EF4-FFF2-40B4-BE49-F238E27FC236}">
                    <a16:creationId xmlns:a16="http://schemas.microsoft.com/office/drawing/2014/main" id="{5EC17AEC-D861-41A7-8FE8-3C4C3EE68607}"/>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6" name="Rechte verbindingslijn 239">
                <a:extLst>
                  <a:ext uri="{FF2B5EF4-FFF2-40B4-BE49-F238E27FC236}">
                    <a16:creationId xmlns:a16="http://schemas.microsoft.com/office/drawing/2014/main" id="{05E587E6-C0BB-4D81-901C-CDCDD07CEE7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240">
                <a:extLst>
                  <a:ext uri="{FF2B5EF4-FFF2-40B4-BE49-F238E27FC236}">
                    <a16:creationId xmlns:a16="http://schemas.microsoft.com/office/drawing/2014/main" id="{EC84B6C8-3C76-4546-A4F2-8A646AB55C5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8" name="Rechthoek 241">
                <a:extLst>
                  <a:ext uri="{FF2B5EF4-FFF2-40B4-BE49-F238E27FC236}">
                    <a16:creationId xmlns:a16="http://schemas.microsoft.com/office/drawing/2014/main" id="{013CE497-FF74-4D77-BE73-0A4E0A8C25A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9" name="Groep 242">
                <a:extLst>
                  <a:ext uri="{FF2B5EF4-FFF2-40B4-BE49-F238E27FC236}">
                    <a16:creationId xmlns:a16="http://schemas.microsoft.com/office/drawing/2014/main" id="{3F93B1CF-54C4-4A4D-982B-8FD5036EC32E}"/>
                  </a:ext>
                </a:extLst>
              </p:cNvPr>
              <p:cNvGrpSpPr/>
              <p:nvPr userDrawn="1"/>
            </p:nvGrpSpPr>
            <p:grpSpPr>
              <a:xfrm>
                <a:off x="-3002834" y="720303"/>
                <a:ext cx="182598" cy="143759"/>
                <a:chOff x="-3310843" y="700986"/>
                <a:chExt cx="182598" cy="143759"/>
              </a:xfrm>
            </p:grpSpPr>
            <p:grpSp>
              <p:nvGrpSpPr>
                <p:cNvPr id="228" name="Groep 281">
                  <a:extLst>
                    <a:ext uri="{FF2B5EF4-FFF2-40B4-BE49-F238E27FC236}">
                      <a16:creationId xmlns:a16="http://schemas.microsoft.com/office/drawing/2014/main" id="{40565C43-8298-4549-8063-668747018EC3}"/>
                    </a:ext>
                  </a:extLst>
                </p:cNvPr>
                <p:cNvGrpSpPr/>
                <p:nvPr userDrawn="1"/>
              </p:nvGrpSpPr>
              <p:grpSpPr>
                <a:xfrm>
                  <a:off x="-3310843" y="700986"/>
                  <a:ext cx="182598" cy="143759"/>
                  <a:chOff x="-3310843" y="700986"/>
                  <a:chExt cx="182598" cy="143759"/>
                </a:xfrm>
              </p:grpSpPr>
              <p:cxnSp>
                <p:nvCxnSpPr>
                  <p:cNvPr id="232" name="Rechte verbindingslijn 285">
                    <a:extLst>
                      <a:ext uri="{FF2B5EF4-FFF2-40B4-BE49-F238E27FC236}">
                        <a16:creationId xmlns:a16="http://schemas.microsoft.com/office/drawing/2014/main" id="{1729A850-9474-4DD6-B291-C354CA53AD3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3" name="Rechte verbindingslijn 286">
                    <a:extLst>
                      <a:ext uri="{FF2B5EF4-FFF2-40B4-BE49-F238E27FC236}">
                        <a16:creationId xmlns:a16="http://schemas.microsoft.com/office/drawing/2014/main" id="{FBF7ED88-6799-47A5-859D-391BE3D5D3E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4" name="Rechte verbindingslijn 287">
                    <a:extLst>
                      <a:ext uri="{FF2B5EF4-FFF2-40B4-BE49-F238E27FC236}">
                        <a16:creationId xmlns:a16="http://schemas.microsoft.com/office/drawing/2014/main" id="{00ADF852-EC01-4F96-A9B5-0DB87EC45D77}"/>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5" name="Rechte verbindingslijn 288">
                    <a:extLst>
                      <a:ext uri="{FF2B5EF4-FFF2-40B4-BE49-F238E27FC236}">
                        <a16:creationId xmlns:a16="http://schemas.microsoft.com/office/drawing/2014/main" id="{0B94A186-4B3E-422E-92AD-B690E8A1EF5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6" name="Rechte verbindingslijn 289">
                    <a:extLst>
                      <a:ext uri="{FF2B5EF4-FFF2-40B4-BE49-F238E27FC236}">
                        <a16:creationId xmlns:a16="http://schemas.microsoft.com/office/drawing/2014/main" id="{BEF38E83-F2E4-43C6-92CC-8F250EACC3B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9" name="Groep 282">
                  <a:extLst>
                    <a:ext uri="{FF2B5EF4-FFF2-40B4-BE49-F238E27FC236}">
                      <a16:creationId xmlns:a16="http://schemas.microsoft.com/office/drawing/2014/main" id="{83103233-C6F6-4DA3-A712-3EA9FC252B6C}"/>
                    </a:ext>
                  </a:extLst>
                </p:cNvPr>
                <p:cNvGrpSpPr/>
                <p:nvPr userDrawn="1"/>
              </p:nvGrpSpPr>
              <p:grpSpPr>
                <a:xfrm flipH="1">
                  <a:off x="-3310774" y="735854"/>
                  <a:ext cx="88801" cy="72568"/>
                  <a:chOff x="-2091059" y="1395403"/>
                  <a:chExt cx="157316" cy="128558"/>
                </a:xfrm>
              </p:grpSpPr>
              <p:sp>
                <p:nvSpPr>
                  <p:cNvPr id="230" name="Rechthoek 283">
                    <a:extLst>
                      <a:ext uri="{FF2B5EF4-FFF2-40B4-BE49-F238E27FC236}">
                        <a16:creationId xmlns:a16="http://schemas.microsoft.com/office/drawing/2014/main" id="{26A96D14-C701-4BDA-958C-0D91B356249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31" name="Pijl: punthaak 284">
                    <a:extLst>
                      <a:ext uri="{FF2B5EF4-FFF2-40B4-BE49-F238E27FC236}">
                        <a16:creationId xmlns:a16="http://schemas.microsoft.com/office/drawing/2014/main" id="{94A8EC8F-4B77-4A40-A07B-CE1F1381109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90" name="Groep 243">
                <a:extLst>
                  <a:ext uri="{FF2B5EF4-FFF2-40B4-BE49-F238E27FC236}">
                    <a16:creationId xmlns:a16="http://schemas.microsoft.com/office/drawing/2014/main" id="{1E2FB3DA-2F34-40BD-8A73-D6FA3BAB9A10}"/>
                  </a:ext>
                </a:extLst>
              </p:cNvPr>
              <p:cNvGrpSpPr/>
              <p:nvPr userDrawn="1"/>
            </p:nvGrpSpPr>
            <p:grpSpPr>
              <a:xfrm>
                <a:off x="-3326107" y="720303"/>
                <a:ext cx="182598" cy="143759"/>
                <a:chOff x="-3634116" y="700986"/>
                <a:chExt cx="182598" cy="143759"/>
              </a:xfrm>
            </p:grpSpPr>
            <p:grpSp>
              <p:nvGrpSpPr>
                <p:cNvPr id="219" name="Groep 272">
                  <a:extLst>
                    <a:ext uri="{FF2B5EF4-FFF2-40B4-BE49-F238E27FC236}">
                      <a16:creationId xmlns:a16="http://schemas.microsoft.com/office/drawing/2014/main" id="{9609B98A-A54B-495E-AA2F-6C0DFC6ED19F}"/>
                    </a:ext>
                  </a:extLst>
                </p:cNvPr>
                <p:cNvGrpSpPr/>
                <p:nvPr userDrawn="1"/>
              </p:nvGrpSpPr>
              <p:grpSpPr>
                <a:xfrm>
                  <a:off x="-3634116" y="700986"/>
                  <a:ext cx="182598" cy="143759"/>
                  <a:chOff x="-3634116" y="700986"/>
                  <a:chExt cx="182598" cy="143759"/>
                </a:xfrm>
              </p:grpSpPr>
              <p:cxnSp>
                <p:nvCxnSpPr>
                  <p:cNvPr id="223" name="Rechte verbindingslijn 276">
                    <a:extLst>
                      <a:ext uri="{FF2B5EF4-FFF2-40B4-BE49-F238E27FC236}">
                        <a16:creationId xmlns:a16="http://schemas.microsoft.com/office/drawing/2014/main" id="{5398B3DF-7824-4658-8D66-9B9FD7A8C2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4" name="Rechte verbindingslijn 277">
                    <a:extLst>
                      <a:ext uri="{FF2B5EF4-FFF2-40B4-BE49-F238E27FC236}">
                        <a16:creationId xmlns:a16="http://schemas.microsoft.com/office/drawing/2014/main" id="{05D48CE1-B878-4656-BC70-55108BCE5869}"/>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5" name="Rechte verbindingslijn 278">
                    <a:extLst>
                      <a:ext uri="{FF2B5EF4-FFF2-40B4-BE49-F238E27FC236}">
                        <a16:creationId xmlns:a16="http://schemas.microsoft.com/office/drawing/2014/main" id="{7C97F605-64C9-469E-8A50-B74B1C2CF23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6" name="Rechte verbindingslijn 279">
                    <a:extLst>
                      <a:ext uri="{FF2B5EF4-FFF2-40B4-BE49-F238E27FC236}">
                        <a16:creationId xmlns:a16="http://schemas.microsoft.com/office/drawing/2014/main" id="{9CF95D82-F1DD-46B0-83B5-F154F4B01AD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7" name="Rechte verbindingslijn 280">
                    <a:extLst>
                      <a:ext uri="{FF2B5EF4-FFF2-40B4-BE49-F238E27FC236}">
                        <a16:creationId xmlns:a16="http://schemas.microsoft.com/office/drawing/2014/main" id="{E5EC72FB-2419-47B4-807A-226C4464DC6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0" name="Groep 273">
                  <a:extLst>
                    <a:ext uri="{FF2B5EF4-FFF2-40B4-BE49-F238E27FC236}">
                      <a16:creationId xmlns:a16="http://schemas.microsoft.com/office/drawing/2014/main" id="{C0CA78F8-324F-4C19-A0D4-CCBCDFC5C441}"/>
                    </a:ext>
                  </a:extLst>
                </p:cNvPr>
                <p:cNvGrpSpPr/>
                <p:nvPr userDrawn="1"/>
              </p:nvGrpSpPr>
              <p:grpSpPr>
                <a:xfrm>
                  <a:off x="-3634047" y="735854"/>
                  <a:ext cx="88801" cy="72568"/>
                  <a:chOff x="-2091059" y="1395403"/>
                  <a:chExt cx="157316" cy="128558"/>
                </a:xfrm>
              </p:grpSpPr>
              <p:sp>
                <p:nvSpPr>
                  <p:cNvPr id="221" name="Rechthoek 274">
                    <a:extLst>
                      <a:ext uri="{FF2B5EF4-FFF2-40B4-BE49-F238E27FC236}">
                        <a16:creationId xmlns:a16="http://schemas.microsoft.com/office/drawing/2014/main" id="{AB8A76CF-14E4-4A72-9A4E-4F235ED30FC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2" name="Pijl: punthaak 275">
                    <a:extLst>
                      <a:ext uri="{FF2B5EF4-FFF2-40B4-BE49-F238E27FC236}">
                        <a16:creationId xmlns:a16="http://schemas.microsoft.com/office/drawing/2014/main" id="{267AFD57-195B-45AA-A20D-67F2D485C9B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91" name="Rechte verbindingslijn 244">
                <a:extLst>
                  <a:ext uri="{FF2B5EF4-FFF2-40B4-BE49-F238E27FC236}">
                    <a16:creationId xmlns:a16="http://schemas.microsoft.com/office/drawing/2014/main" id="{A4F3CDC4-DB41-42BD-872E-E461DEDF2C35}"/>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2" name="Rechte verbindingslijn 245">
                <a:extLst>
                  <a:ext uri="{FF2B5EF4-FFF2-40B4-BE49-F238E27FC236}">
                    <a16:creationId xmlns:a16="http://schemas.microsoft.com/office/drawing/2014/main" id="{882CF53E-61BD-4A2C-9939-87E2D2779DC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3" name="Groep 246">
                <a:extLst>
                  <a:ext uri="{FF2B5EF4-FFF2-40B4-BE49-F238E27FC236}">
                    <a16:creationId xmlns:a16="http://schemas.microsoft.com/office/drawing/2014/main" id="{012A1C5C-4304-4A5D-832A-7AF66F0D7FCE}"/>
                  </a:ext>
                </a:extLst>
              </p:cNvPr>
              <p:cNvGrpSpPr/>
              <p:nvPr userDrawn="1"/>
            </p:nvGrpSpPr>
            <p:grpSpPr>
              <a:xfrm>
                <a:off x="-2425037" y="370226"/>
                <a:ext cx="357690" cy="330595"/>
                <a:chOff x="-2721817" y="347336"/>
                <a:chExt cx="432805" cy="400021"/>
              </a:xfrm>
            </p:grpSpPr>
            <p:sp>
              <p:nvSpPr>
                <p:cNvPr id="208" name="Rechthoek 261">
                  <a:extLst>
                    <a:ext uri="{FF2B5EF4-FFF2-40B4-BE49-F238E27FC236}">
                      <a16:creationId xmlns:a16="http://schemas.microsoft.com/office/drawing/2014/main" id="{0C67FF2C-EC68-4C08-B30F-D4CD36D9B55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9" name="Groep 262">
                  <a:extLst>
                    <a:ext uri="{FF2B5EF4-FFF2-40B4-BE49-F238E27FC236}">
                      <a16:creationId xmlns:a16="http://schemas.microsoft.com/office/drawing/2014/main" id="{7D4FC501-EF54-4CD5-96C0-61FF71BD519E}"/>
                    </a:ext>
                  </a:extLst>
                </p:cNvPr>
                <p:cNvGrpSpPr/>
                <p:nvPr userDrawn="1"/>
              </p:nvGrpSpPr>
              <p:grpSpPr>
                <a:xfrm>
                  <a:off x="-2652453" y="431583"/>
                  <a:ext cx="294076" cy="231526"/>
                  <a:chOff x="-3634116" y="700986"/>
                  <a:chExt cx="182598" cy="143759"/>
                </a:xfrm>
              </p:grpSpPr>
              <p:grpSp>
                <p:nvGrpSpPr>
                  <p:cNvPr id="210" name="Groep 263">
                    <a:extLst>
                      <a:ext uri="{FF2B5EF4-FFF2-40B4-BE49-F238E27FC236}">
                        <a16:creationId xmlns:a16="http://schemas.microsoft.com/office/drawing/2014/main" id="{88E2FA28-CF9B-4FB1-84D9-787DF589E428}"/>
                      </a:ext>
                    </a:extLst>
                  </p:cNvPr>
                  <p:cNvGrpSpPr/>
                  <p:nvPr userDrawn="1"/>
                </p:nvGrpSpPr>
                <p:grpSpPr>
                  <a:xfrm>
                    <a:off x="-3634116" y="700986"/>
                    <a:ext cx="182598" cy="143759"/>
                    <a:chOff x="-3634116" y="700986"/>
                    <a:chExt cx="182598" cy="143759"/>
                  </a:xfrm>
                </p:grpSpPr>
                <p:cxnSp>
                  <p:nvCxnSpPr>
                    <p:cNvPr id="214" name="Rechte verbindingslijn 267">
                      <a:extLst>
                        <a:ext uri="{FF2B5EF4-FFF2-40B4-BE49-F238E27FC236}">
                          <a16:creationId xmlns:a16="http://schemas.microsoft.com/office/drawing/2014/main" id="{E948065F-AD27-49D8-ADCA-3F672179129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5" name="Rechte verbindingslijn 268">
                      <a:extLst>
                        <a:ext uri="{FF2B5EF4-FFF2-40B4-BE49-F238E27FC236}">
                          <a16:creationId xmlns:a16="http://schemas.microsoft.com/office/drawing/2014/main" id="{AFE729BF-2566-41DE-9DA9-7C5299753B3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6" name="Rechte verbindingslijn 269">
                      <a:extLst>
                        <a:ext uri="{FF2B5EF4-FFF2-40B4-BE49-F238E27FC236}">
                          <a16:creationId xmlns:a16="http://schemas.microsoft.com/office/drawing/2014/main" id="{82D7B3A9-A67E-4969-BAC8-7E60A4EEC21B}"/>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7" name="Rechte verbindingslijn 270">
                      <a:extLst>
                        <a:ext uri="{FF2B5EF4-FFF2-40B4-BE49-F238E27FC236}">
                          <a16:creationId xmlns:a16="http://schemas.microsoft.com/office/drawing/2014/main" id="{D24D756B-5368-4C43-AA70-3816219D6E6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8" name="Rechte verbindingslijn 271">
                      <a:extLst>
                        <a:ext uri="{FF2B5EF4-FFF2-40B4-BE49-F238E27FC236}">
                          <a16:creationId xmlns:a16="http://schemas.microsoft.com/office/drawing/2014/main" id="{A2947DC7-0EEC-40F0-A820-76FB1BCB1156}"/>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1" name="Groep 264">
                    <a:extLst>
                      <a:ext uri="{FF2B5EF4-FFF2-40B4-BE49-F238E27FC236}">
                        <a16:creationId xmlns:a16="http://schemas.microsoft.com/office/drawing/2014/main" id="{6045A517-B193-4D4C-BE75-08A537B6E8AD}"/>
                      </a:ext>
                    </a:extLst>
                  </p:cNvPr>
                  <p:cNvGrpSpPr/>
                  <p:nvPr userDrawn="1"/>
                </p:nvGrpSpPr>
                <p:grpSpPr>
                  <a:xfrm>
                    <a:off x="-3634047" y="735854"/>
                    <a:ext cx="88801" cy="72568"/>
                    <a:chOff x="-2091059" y="1395403"/>
                    <a:chExt cx="157316" cy="128558"/>
                  </a:xfrm>
                </p:grpSpPr>
                <p:sp>
                  <p:nvSpPr>
                    <p:cNvPr id="212" name="Rechthoek 265">
                      <a:extLst>
                        <a:ext uri="{FF2B5EF4-FFF2-40B4-BE49-F238E27FC236}">
                          <a16:creationId xmlns:a16="http://schemas.microsoft.com/office/drawing/2014/main" id="{973760D6-ACA8-45FA-9B92-B89DF908BBA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3" name="Pijl: punthaak 266">
                      <a:extLst>
                        <a:ext uri="{FF2B5EF4-FFF2-40B4-BE49-F238E27FC236}">
                          <a16:creationId xmlns:a16="http://schemas.microsoft.com/office/drawing/2014/main" id="{A8C79A9A-F087-48CF-BC6B-40E1EBEBD7C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4" name="Groep 247">
                <a:extLst>
                  <a:ext uri="{FF2B5EF4-FFF2-40B4-BE49-F238E27FC236}">
                    <a16:creationId xmlns:a16="http://schemas.microsoft.com/office/drawing/2014/main" id="{05BA4B5F-167A-453C-BD5F-94698A7B0FC7}"/>
                  </a:ext>
                </a:extLst>
              </p:cNvPr>
              <p:cNvGrpSpPr/>
              <p:nvPr userDrawn="1"/>
            </p:nvGrpSpPr>
            <p:grpSpPr>
              <a:xfrm>
                <a:off x="-2425037" y="781500"/>
                <a:ext cx="357690" cy="330595"/>
                <a:chOff x="-2721817" y="782525"/>
                <a:chExt cx="432805" cy="400021"/>
              </a:xfrm>
            </p:grpSpPr>
            <p:sp>
              <p:nvSpPr>
                <p:cNvPr id="197" name="Rechthoek 250">
                  <a:extLst>
                    <a:ext uri="{FF2B5EF4-FFF2-40B4-BE49-F238E27FC236}">
                      <a16:creationId xmlns:a16="http://schemas.microsoft.com/office/drawing/2014/main" id="{BC716D29-7AE7-4297-9453-5461860DDE79}"/>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8" name="Groep 251">
                  <a:extLst>
                    <a:ext uri="{FF2B5EF4-FFF2-40B4-BE49-F238E27FC236}">
                      <a16:creationId xmlns:a16="http://schemas.microsoft.com/office/drawing/2014/main" id="{7BFF2A98-D043-4F56-BB6A-9BCA6F1E3285}"/>
                    </a:ext>
                  </a:extLst>
                </p:cNvPr>
                <p:cNvGrpSpPr/>
                <p:nvPr userDrawn="1"/>
              </p:nvGrpSpPr>
              <p:grpSpPr>
                <a:xfrm>
                  <a:off x="-2652453" y="866772"/>
                  <a:ext cx="294076" cy="231526"/>
                  <a:chOff x="-3310843" y="700986"/>
                  <a:chExt cx="182598" cy="143759"/>
                </a:xfrm>
              </p:grpSpPr>
              <p:grpSp>
                <p:nvGrpSpPr>
                  <p:cNvPr id="199" name="Groep 252">
                    <a:extLst>
                      <a:ext uri="{FF2B5EF4-FFF2-40B4-BE49-F238E27FC236}">
                        <a16:creationId xmlns:a16="http://schemas.microsoft.com/office/drawing/2014/main" id="{EC7FDB16-44DE-4C77-A0B2-13481FA2B225}"/>
                      </a:ext>
                    </a:extLst>
                  </p:cNvPr>
                  <p:cNvGrpSpPr/>
                  <p:nvPr userDrawn="1"/>
                </p:nvGrpSpPr>
                <p:grpSpPr>
                  <a:xfrm>
                    <a:off x="-3310843" y="700986"/>
                    <a:ext cx="182598" cy="143759"/>
                    <a:chOff x="-3310843" y="700986"/>
                    <a:chExt cx="182598" cy="143759"/>
                  </a:xfrm>
                </p:grpSpPr>
                <p:cxnSp>
                  <p:nvCxnSpPr>
                    <p:cNvPr id="203" name="Rechte verbindingslijn 256">
                      <a:extLst>
                        <a:ext uri="{FF2B5EF4-FFF2-40B4-BE49-F238E27FC236}">
                          <a16:creationId xmlns:a16="http://schemas.microsoft.com/office/drawing/2014/main" id="{2F2A2762-0E63-4981-9D17-738065BF865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4" name="Rechte verbindingslijn 257">
                      <a:extLst>
                        <a:ext uri="{FF2B5EF4-FFF2-40B4-BE49-F238E27FC236}">
                          <a16:creationId xmlns:a16="http://schemas.microsoft.com/office/drawing/2014/main" id="{E243955B-8958-4A1F-8D74-7CB93EA39CD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5" name="Rechte verbindingslijn 258">
                      <a:extLst>
                        <a:ext uri="{FF2B5EF4-FFF2-40B4-BE49-F238E27FC236}">
                          <a16:creationId xmlns:a16="http://schemas.microsoft.com/office/drawing/2014/main" id="{B93A8FBB-B790-4683-B10E-7BBD023DCCB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6" name="Rechte verbindingslijn 259">
                      <a:extLst>
                        <a:ext uri="{FF2B5EF4-FFF2-40B4-BE49-F238E27FC236}">
                          <a16:creationId xmlns:a16="http://schemas.microsoft.com/office/drawing/2014/main" id="{2630D40D-2170-4ABD-BDC1-B2DE6ABF509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7" name="Rechte verbindingslijn 260">
                      <a:extLst>
                        <a:ext uri="{FF2B5EF4-FFF2-40B4-BE49-F238E27FC236}">
                          <a16:creationId xmlns:a16="http://schemas.microsoft.com/office/drawing/2014/main" id="{5CCB669F-9D8B-49D2-8440-49E3D4AF934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0" name="Groep 253">
                    <a:extLst>
                      <a:ext uri="{FF2B5EF4-FFF2-40B4-BE49-F238E27FC236}">
                        <a16:creationId xmlns:a16="http://schemas.microsoft.com/office/drawing/2014/main" id="{ED1C5142-248C-494B-BAA0-4B36F84632DF}"/>
                      </a:ext>
                    </a:extLst>
                  </p:cNvPr>
                  <p:cNvGrpSpPr/>
                  <p:nvPr userDrawn="1"/>
                </p:nvGrpSpPr>
                <p:grpSpPr>
                  <a:xfrm flipH="1">
                    <a:off x="-3310774" y="735854"/>
                    <a:ext cx="88801" cy="72568"/>
                    <a:chOff x="-2091059" y="1395403"/>
                    <a:chExt cx="157316" cy="128558"/>
                  </a:xfrm>
                </p:grpSpPr>
                <p:sp>
                  <p:nvSpPr>
                    <p:cNvPr id="201" name="Rechthoek 254">
                      <a:extLst>
                        <a:ext uri="{FF2B5EF4-FFF2-40B4-BE49-F238E27FC236}">
                          <a16:creationId xmlns:a16="http://schemas.microsoft.com/office/drawing/2014/main" id="{CB106748-0AD0-43C3-9E90-C2496E9C5F2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2" name="Pijl: punthaak 255">
                      <a:extLst>
                        <a:ext uri="{FF2B5EF4-FFF2-40B4-BE49-F238E27FC236}">
                          <a16:creationId xmlns:a16="http://schemas.microsoft.com/office/drawing/2014/main" id="{D9F4CA2C-1663-49AF-81EE-8203844CFDF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5" name="Rechthoek 248">
                <a:extLst>
                  <a:ext uri="{FF2B5EF4-FFF2-40B4-BE49-F238E27FC236}">
                    <a16:creationId xmlns:a16="http://schemas.microsoft.com/office/drawing/2014/main" id="{D1B97135-00B8-4639-9BE4-CFBA21DD1FEC}"/>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6" name="Rechthoek 249">
                <a:extLst>
                  <a:ext uri="{FF2B5EF4-FFF2-40B4-BE49-F238E27FC236}">
                    <a16:creationId xmlns:a16="http://schemas.microsoft.com/office/drawing/2014/main" id="{5C964663-850A-4823-B218-A22C722DE8E3}"/>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8" name="Rechte verbindingslijn 231">
              <a:extLst>
                <a:ext uri="{FF2B5EF4-FFF2-40B4-BE49-F238E27FC236}">
                  <a16:creationId xmlns:a16="http://schemas.microsoft.com/office/drawing/2014/main" id="{04779D6A-C7BA-4845-A47E-FAB622994394}"/>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9" name="Ovaal 232">
              <a:extLst>
                <a:ext uri="{FF2B5EF4-FFF2-40B4-BE49-F238E27FC236}">
                  <a16:creationId xmlns:a16="http://schemas.microsoft.com/office/drawing/2014/main" id="{0F1C3CE9-4136-49CB-9EFF-35A727C9D970}"/>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0" name="Ovaal 233">
              <a:extLst>
                <a:ext uri="{FF2B5EF4-FFF2-40B4-BE49-F238E27FC236}">
                  <a16:creationId xmlns:a16="http://schemas.microsoft.com/office/drawing/2014/main" id="{E9B094B0-1DEB-4E4C-8500-B89F34DFD5FC}"/>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1" name="Ovaal 234">
              <a:extLst>
                <a:ext uri="{FF2B5EF4-FFF2-40B4-BE49-F238E27FC236}">
                  <a16:creationId xmlns:a16="http://schemas.microsoft.com/office/drawing/2014/main" id="{9D4E5AB2-C11E-4679-BA41-0A2C5F15E2C7}"/>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2" name="Ovaal 235">
              <a:extLst>
                <a:ext uri="{FF2B5EF4-FFF2-40B4-BE49-F238E27FC236}">
                  <a16:creationId xmlns:a16="http://schemas.microsoft.com/office/drawing/2014/main" id="{FBE416A2-F1E1-475D-ADD6-4470CEC6A9AE}"/>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3" name="Rechthoek 236">
              <a:extLst>
                <a:ext uri="{FF2B5EF4-FFF2-40B4-BE49-F238E27FC236}">
                  <a16:creationId xmlns:a16="http://schemas.microsoft.com/office/drawing/2014/main" id="{8AE52551-82C8-4895-ACC8-FC6EE83027F2}"/>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4" name="Rechthoek 237">
              <a:extLst>
                <a:ext uri="{FF2B5EF4-FFF2-40B4-BE49-F238E27FC236}">
                  <a16:creationId xmlns:a16="http://schemas.microsoft.com/office/drawing/2014/main" id="{98E707A1-47FC-4693-8DA6-878156912F61}"/>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61796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F9FE91C-FE6E-4C58-92CD-F1F4167C997D}"/>
              </a:ext>
            </a:extLst>
          </p:cNvPr>
          <p:cNvSpPr>
            <a:spLocks noGrp="1"/>
          </p:cNvSpPr>
          <p:nvPr>
            <p:ph type="body" orient="vert" idx="1" hasCustomPrompt="1"/>
          </p:nvPr>
        </p:nvSpPr>
        <p:spPr/>
        <p:txBody>
          <a:bodyPr vert="horz" numCol="3" spcCol="360000"/>
          <a:lstStyle>
            <a:lvl1pPr marL="263532" marR="0" indent="-263532" algn="l" defTabSz="719156" rtl="0" eaLnBrk="1" fontAlgn="auto" latinLnBrk="0" hangingPunct="1">
              <a:lnSpc>
                <a:spcPct val="95000"/>
              </a:lnSpc>
              <a:spcBef>
                <a:spcPts val="0"/>
              </a:spcBef>
              <a:spcAft>
                <a:spcPts val="1200"/>
              </a:spcAft>
              <a:buClrTx/>
              <a:buSzPct val="100000"/>
              <a:buFont typeface="Segoe UI Light" panose="020B0502040204020203" pitchFamily="34" charset="0"/>
              <a:buChar char="•"/>
              <a:tabLst/>
              <a:defRPr sz="1200"/>
            </a:lvl1pPr>
            <a:lvl2pPr marL="538176" marR="0" indent="-274644" algn="l" defTabSz="719156" rtl="0" eaLnBrk="1" fontAlgn="auto" latinLnBrk="0" hangingPunct="1">
              <a:lnSpc>
                <a:spcPct val="95000"/>
              </a:lnSpc>
              <a:spcBef>
                <a:spcPts val="0"/>
              </a:spcBef>
              <a:spcAft>
                <a:spcPts val="1200"/>
              </a:spcAft>
              <a:buClrTx/>
              <a:buSzPct val="100000"/>
              <a:buFont typeface="Calibri Light" panose="020F0302020204030204" pitchFamily="34" charset="0"/>
              <a:buChar char="→"/>
              <a:tabLst/>
              <a:defRPr sz="1200"/>
            </a:lvl2pPr>
            <a:lvl3pPr marL="0" marR="0" indent="0" algn="l" defTabSz="719156" rtl="0" eaLnBrk="1" fontAlgn="auto" latinLnBrk="0" hangingPunct="1">
              <a:lnSpc>
                <a:spcPct val="95000"/>
              </a:lnSpc>
              <a:spcBef>
                <a:spcPts val="0"/>
              </a:spcBef>
              <a:spcAft>
                <a:spcPts val="1200"/>
              </a:spcAft>
              <a:buClr>
                <a:srgbClr val="0070C0"/>
              </a:buClr>
              <a:buSzPct val="85000"/>
              <a:buFont typeface="Arial" panose="020B0604020202020204" pitchFamily="34" charset="0"/>
              <a:buNone/>
              <a:tabLst/>
              <a:defRPr sz="1200"/>
            </a:lvl3pPr>
            <a:lvl4pPr marL="514362" marR="0" indent="-514362" algn="l" defTabSz="719156" rtl="0" eaLnBrk="1" fontAlgn="auto" latinLnBrk="0" hangingPunct="1">
              <a:lnSpc>
                <a:spcPct val="95000"/>
              </a:lnSpc>
              <a:spcBef>
                <a:spcPts val="0"/>
              </a:spcBef>
              <a:spcAft>
                <a:spcPts val="1200"/>
              </a:spcAft>
              <a:buClrTx/>
              <a:buSzTx/>
              <a:buFont typeface="+mj-lt"/>
              <a:buAutoNum type="arabicPeriod"/>
              <a:tabLst/>
              <a:defRPr sz="1200"/>
            </a:lvl4pPr>
            <a:lvl5pPr marL="806471" marR="0" indent="-265119" algn="l" defTabSz="719156" rtl="0" eaLnBrk="1" fontAlgn="auto" latinLnBrk="0" hangingPunct="1">
              <a:lnSpc>
                <a:spcPct val="95000"/>
              </a:lnSpc>
              <a:spcBef>
                <a:spcPts val="0"/>
              </a:spcBef>
              <a:spcAft>
                <a:spcPts val="1200"/>
              </a:spcAft>
              <a:buClrTx/>
              <a:buSzTx/>
              <a:buFont typeface="+mj-lt"/>
              <a:buAutoNum type="alphaLcPeriod"/>
              <a:tabLst/>
              <a:defRPr sz="1200"/>
            </a:lvl5pPr>
            <a:lvl6pPr marL="819170" marR="0" indent="-285757" algn="l" defTabSz="914423" rtl="0" eaLnBrk="1" fontAlgn="auto" latinLnBrk="0" hangingPunct="1">
              <a:lnSpc>
                <a:spcPct val="95000"/>
              </a:lnSpc>
              <a:spcBef>
                <a:spcPts val="0"/>
              </a:spcBef>
              <a:spcAft>
                <a:spcPts val="1200"/>
              </a:spcAft>
              <a:buClrTx/>
              <a:buSzTx/>
              <a:buFont typeface="Arial" panose="020B0604020202020204" pitchFamily="34" charset="0"/>
              <a:buChar char="•"/>
              <a:tabLst/>
              <a:defRPr sz="1200"/>
            </a:lvl6pPr>
            <a:lvl7pPr marL="0" marR="0" indent="0" algn="l" defTabSz="914423" rtl="0" eaLnBrk="1" fontAlgn="auto" latinLnBrk="0" hangingPunct="1">
              <a:lnSpc>
                <a:spcPct val="90000"/>
              </a:lnSpc>
              <a:spcBef>
                <a:spcPts val="0"/>
              </a:spcBef>
              <a:spcAft>
                <a:spcPts val="0"/>
              </a:spcAft>
              <a:buClrTx/>
              <a:buSzTx/>
              <a:buFont typeface="Arial" panose="020B0604020202020204" pitchFamily="34" charset="0"/>
              <a:buNone/>
              <a:tabLst/>
              <a:defRPr/>
            </a:lvl7pPr>
            <a:lvl8pPr marL="0" marR="0" indent="0" algn="l" defTabSz="914423" rtl="0" eaLnBrk="1" fontAlgn="auto" latinLnBrk="0" hangingPunct="1">
              <a:lnSpc>
                <a:spcPct val="90000"/>
              </a:lnSpc>
              <a:spcBef>
                <a:spcPts val="601"/>
              </a:spcBef>
              <a:spcAft>
                <a:spcPts val="1200"/>
              </a:spcAft>
              <a:buClrTx/>
              <a:buSzTx/>
              <a:buFont typeface="Arial" panose="020B0604020202020204" pitchFamily="34" charset="0"/>
              <a:buNone/>
              <a:tabLst/>
              <a:defRPr/>
            </a:lvl8pPr>
            <a:lvl9pPr marL="0" marR="0" indent="0" algn="l" defTabSz="914423" rtl="0" eaLnBrk="1" fontAlgn="auto" latinLnBrk="0" hangingPunct="1">
              <a:lnSpc>
                <a:spcPct val="90000"/>
              </a:lnSpc>
              <a:spcBef>
                <a:spcPts val="1200"/>
              </a:spcBef>
              <a:spcAft>
                <a:spcPts val="601"/>
              </a:spcAft>
              <a:buClrTx/>
              <a:buSzTx/>
              <a:buFont typeface="Arial" panose="020B0604020202020204" pitchFamily="34" charset="0"/>
              <a:buNone/>
              <a:tabLst/>
              <a:defRPr/>
            </a:lvl9pPr>
          </a:lstStyle>
          <a:p>
            <a:pPr marL="263532" marR="0" lvl="0" indent="-263532" algn="l" defTabSz="719156" rtl="0" eaLnBrk="1" fontAlgn="auto" latinLnBrk="0" hangingPunct="1">
              <a:lnSpc>
                <a:spcPct val="95000"/>
              </a:lnSpc>
              <a:spcBef>
                <a:spcPts val="0"/>
              </a:spcBef>
              <a:spcAft>
                <a:spcPts val="1200"/>
              </a:spcAft>
              <a:buClrTx/>
              <a:buSzPct val="100000"/>
              <a:buFont typeface="Segoe UI Light" panose="020B0502040204020203" pitchFamily="34" charset="0"/>
              <a:buChar char="•"/>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Click here to add a bullet.</a:t>
            </a:r>
          </a:p>
          <a:p>
            <a:pPr marL="538176" marR="0" lvl="1" indent="-274644" algn="l" defTabSz="719156" rtl="0" eaLnBrk="1" fontAlgn="auto" latinLnBrk="0" hangingPunct="1">
              <a:lnSpc>
                <a:spcPct val="95000"/>
              </a:lnSpc>
              <a:spcBef>
                <a:spcPts val="0"/>
              </a:spcBef>
              <a:spcAft>
                <a:spcPts val="1200"/>
              </a:spcAft>
              <a:buClrTx/>
              <a:buSzPct val="100000"/>
              <a:buFont typeface="Calibri Light" panose="020F0302020204030204" pitchFamily="34" charset="0"/>
              <a:buChar char="→"/>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Sub-bullets</a:t>
            </a:r>
          </a:p>
          <a:p>
            <a:pPr marL="0" marR="0" lvl="2" indent="0" algn="l" defTabSz="719156" rtl="0" eaLnBrk="1" fontAlgn="auto" latinLnBrk="0" hangingPunct="1">
              <a:lnSpc>
                <a:spcPct val="95000"/>
              </a:lnSpc>
              <a:spcBef>
                <a:spcPts val="0"/>
              </a:spcBef>
              <a:spcAft>
                <a:spcPts val="1200"/>
              </a:spcAft>
              <a:buClr>
                <a:srgbClr val="0070C0"/>
              </a:buClr>
              <a:buSzPct val="85000"/>
              <a:buFont typeface="Arial" panose="020B0604020202020204" pitchFamily="34" charset="0"/>
              <a:buNone/>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Default text</a:t>
            </a:r>
          </a:p>
          <a:p>
            <a:pPr marL="514362" marR="0" lvl="3" indent="-514362" algn="l" defTabSz="719156" rtl="0" eaLnBrk="1" fontAlgn="auto" latinLnBrk="0" hangingPunct="1">
              <a:lnSpc>
                <a:spcPct val="95000"/>
              </a:lnSpc>
              <a:spcBef>
                <a:spcPts val="0"/>
              </a:spcBef>
              <a:spcAft>
                <a:spcPts val="1200"/>
              </a:spcAft>
              <a:buClrTx/>
              <a:buSzTx/>
              <a:buFont typeface="+mj-lt"/>
              <a:buAutoNum type="arabicPeriod"/>
              <a:tabLst/>
              <a:defRPr/>
            </a:pPr>
            <a:r>
              <a:rPr kumimoji="0" lang="en-GB" sz="1401" b="0" i="0" u="none" strike="noStrike" kern="1200" cap="none" spc="30" normalizeH="0" baseline="0" noProof="0">
                <a:ln>
                  <a:noFill/>
                </a:ln>
                <a:solidFill>
                  <a:srgbClr val="000000"/>
                </a:solidFill>
                <a:effectLst/>
                <a:uLnTx/>
                <a:uFillTx/>
                <a:latin typeface="+mn-lt"/>
                <a:ea typeface="Segoe UI Black" panose="020B0A02040204020203" pitchFamily="34" charset="0"/>
                <a:cs typeface="Calibri" panose="020F0502020204030204" pitchFamily="34" charset="0"/>
              </a:rPr>
              <a:t>Numeric bullets</a:t>
            </a:r>
          </a:p>
          <a:p>
            <a:pPr marL="806471" marR="0" lvl="4" indent="-265119" algn="l" defTabSz="719156" rtl="0" eaLnBrk="1" fontAlgn="auto" latinLnBrk="0" hangingPunct="1">
              <a:lnSpc>
                <a:spcPct val="95000"/>
              </a:lnSpc>
              <a:spcBef>
                <a:spcPts val="0"/>
              </a:spcBef>
              <a:spcAft>
                <a:spcPts val="1200"/>
              </a:spcAft>
              <a:buClrTx/>
              <a:buSzTx/>
              <a:buFont typeface="+mj-lt"/>
              <a:buAutoNum type="alphaLcPeriod"/>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 Abc</a:t>
            </a:r>
          </a:p>
          <a:p>
            <a:pPr marL="819170" marR="0" lvl="5" indent="-285757" algn="l" defTabSz="914423" rtl="0" eaLnBrk="1" fontAlgn="auto" latinLnBrk="0" hangingPunct="1">
              <a:lnSpc>
                <a:spcPct val="95000"/>
              </a:lnSpc>
              <a:spcBef>
                <a:spcPts val="0"/>
              </a:spcBef>
              <a:spcAft>
                <a:spcPts val="1200"/>
              </a:spcAft>
              <a:buClrTx/>
              <a:buSzTx/>
              <a:buFont typeface="Arial" panose="020B0604020202020204" pitchFamily="34" charset="0"/>
              <a:buChar char="•"/>
              <a:tabLst/>
              <a:defRPr/>
            </a:pPr>
            <a:r>
              <a:rPr kumimoji="0" lang="en-GB" sz="1401" b="0" i="0" u="none" strike="noStrike" kern="1200" cap="none" spc="0" normalizeH="0" baseline="0" noProof="0">
                <a:ln>
                  <a:noFill/>
                </a:ln>
                <a:solidFill>
                  <a:srgbClr val="000000"/>
                </a:solidFill>
                <a:effectLst/>
                <a:uLnTx/>
                <a:uFillTx/>
                <a:latin typeface="+mn-lt"/>
                <a:ea typeface="+mn-ea"/>
                <a:cs typeface="+mn-cs"/>
              </a:rPr>
              <a:t># Bullets</a:t>
            </a:r>
          </a:p>
          <a:p>
            <a:pPr marL="0" marR="0" lvl="6" indent="0" algn="l" defTabSz="91442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3200" b="1" i="0" u="none" strike="noStrike" kern="1200" cap="all" spc="0" normalizeH="0" baseline="0" noProof="0">
                <a:ln>
                  <a:noFill/>
                </a:ln>
                <a:solidFill>
                  <a:srgbClr val="D74830"/>
                </a:solidFill>
                <a:effectLst/>
                <a:uLnTx/>
                <a:uFillTx/>
                <a:latin typeface="+mj-lt"/>
                <a:ea typeface="+mn-ea"/>
                <a:cs typeface="+mn-cs"/>
              </a:rPr>
              <a:t>title headers</a:t>
            </a:r>
          </a:p>
          <a:p>
            <a:pPr marL="0" marR="0" lvl="7" indent="0" algn="l" defTabSz="914423" rtl="0" eaLnBrk="1" fontAlgn="auto" latinLnBrk="0" hangingPunct="1">
              <a:lnSpc>
                <a:spcPct val="90000"/>
              </a:lnSpc>
              <a:spcBef>
                <a:spcPts val="601"/>
              </a:spcBef>
              <a:spcAft>
                <a:spcPts val="1200"/>
              </a:spcAft>
              <a:buClrTx/>
              <a:buSzTx/>
              <a:buFont typeface="Arial" panose="020B0604020202020204" pitchFamily="34" charset="0"/>
              <a:buNone/>
              <a:tabLst/>
              <a:defRPr/>
            </a:pPr>
            <a:r>
              <a:rPr kumimoji="0" lang="en-GB" sz="1801" b="1" i="0" u="none" strike="noStrike" kern="1200" cap="all" spc="0" normalizeH="0" baseline="0" noProof="0">
                <a:ln>
                  <a:noFill/>
                </a:ln>
                <a:solidFill>
                  <a:srgbClr val="5987A0"/>
                </a:solidFill>
                <a:effectLst/>
                <a:uLnTx/>
                <a:uFillTx/>
                <a:latin typeface="+mj-lt"/>
                <a:ea typeface="+mn-ea"/>
                <a:cs typeface="+mn-cs"/>
              </a:rPr>
              <a:t>Subtitle headers </a:t>
            </a:r>
          </a:p>
          <a:p>
            <a:pPr marL="0" marR="0" lvl="8" indent="0" algn="l" defTabSz="914423" rtl="0" eaLnBrk="1" fontAlgn="auto" latinLnBrk="0" hangingPunct="1">
              <a:lnSpc>
                <a:spcPct val="90000"/>
              </a:lnSpc>
              <a:spcBef>
                <a:spcPts val="1200"/>
              </a:spcBef>
              <a:spcAft>
                <a:spcPts val="601"/>
              </a:spcAft>
              <a:buClrTx/>
              <a:buSzTx/>
              <a:buFont typeface="Arial" panose="020B0604020202020204" pitchFamily="34" charset="0"/>
              <a:buNone/>
              <a:tabLst/>
              <a:defRPr/>
            </a:pPr>
            <a:r>
              <a:rPr kumimoji="0" lang="en-GB" sz="1401" b="0" i="0" u="none" strike="noStrike" kern="1200" cap="all" spc="0" normalizeH="0" baseline="0" noProof="0">
                <a:ln>
                  <a:noFill/>
                </a:ln>
                <a:solidFill>
                  <a:srgbClr val="000000"/>
                </a:solidFill>
                <a:effectLst/>
                <a:uLnTx/>
                <a:uFillTx/>
                <a:latin typeface="+mj-lt"/>
                <a:ea typeface="+mn-ea"/>
                <a:cs typeface="+mn-cs"/>
              </a:rPr>
              <a:t>Subtitle text</a:t>
            </a:r>
          </a:p>
          <a:p>
            <a:pPr lvl="0"/>
            <a:endParaRPr lang="en-GB" noProof="0"/>
          </a:p>
        </p:txBody>
      </p:sp>
      <p:sp>
        <p:nvSpPr>
          <p:cNvPr id="4" name="Tijdelijke aanduiding voor datum 3">
            <a:extLst>
              <a:ext uri="{FF2B5EF4-FFF2-40B4-BE49-F238E27FC236}">
                <a16:creationId xmlns:a16="http://schemas.microsoft.com/office/drawing/2014/main" id="{40965722-2312-449C-AACA-3A3A6989B700}"/>
              </a:ext>
            </a:extLst>
          </p:cNvPr>
          <p:cNvSpPr>
            <a:spLocks noGrp="1"/>
          </p:cNvSpPr>
          <p:nvPr>
            <p:ph type="dt" sz="half" idx="10"/>
          </p:nvPr>
        </p:nvSpPr>
        <p:spPr/>
        <p:txBody>
          <a:bodyPr/>
          <a:lstStyle/>
          <a:p>
            <a:fld id="{5C8CE470-0E50-41BA-929A-02695B6D7CB9}" type="datetime2">
              <a:rPr lang="en-GB" noProof="0" smtClean="0"/>
              <a:t>Tuesday, 02 November 2021</a:t>
            </a:fld>
            <a:endParaRPr lang="en-GB" noProof="0"/>
          </a:p>
        </p:txBody>
      </p:sp>
      <p:sp>
        <p:nvSpPr>
          <p:cNvPr id="5" name="Tijdelijke aanduiding voor voettekst 4">
            <a:extLst>
              <a:ext uri="{FF2B5EF4-FFF2-40B4-BE49-F238E27FC236}">
                <a16:creationId xmlns:a16="http://schemas.microsoft.com/office/drawing/2014/main" id="{5FFA2356-2961-4F99-A679-3A35717C5BE7}"/>
              </a:ext>
            </a:extLst>
          </p:cNvPr>
          <p:cNvSpPr>
            <a:spLocks noGrp="1"/>
          </p:cNvSpPr>
          <p:nvPr>
            <p:ph type="ftr" sz="quarter" idx="11"/>
          </p:nvPr>
        </p:nvSpPr>
        <p:spPr/>
        <p:txBody>
          <a:bodyPr/>
          <a:lstStyle/>
          <a:p>
            <a:r>
              <a:rPr lang="en-GB" noProof="0"/>
              <a:t>Insert Footer &amp; Header</a:t>
            </a:r>
          </a:p>
        </p:txBody>
      </p:sp>
      <p:sp>
        <p:nvSpPr>
          <p:cNvPr id="6" name="Tijdelijke aanduiding voor dianummer 5">
            <a:extLst>
              <a:ext uri="{FF2B5EF4-FFF2-40B4-BE49-F238E27FC236}">
                <a16:creationId xmlns:a16="http://schemas.microsoft.com/office/drawing/2014/main" id="{9D4BFAFE-27F1-4477-A412-E658D3D8522F}"/>
              </a:ext>
            </a:extLst>
          </p:cNvPr>
          <p:cNvSpPr>
            <a:spLocks noGrp="1"/>
          </p:cNvSpPr>
          <p:nvPr>
            <p:ph type="sldNum" sz="quarter" idx="12"/>
          </p:nvPr>
        </p:nvSpPr>
        <p:spPr/>
        <p:txBody>
          <a:bodyPr/>
          <a:lstStyle/>
          <a:p>
            <a:fld id="{645A922C-70F7-4C09-BC36-C14E14D15502}" type="slidenum">
              <a:rPr lang="en-GB" noProof="0" smtClean="0"/>
              <a:t>‹#›</a:t>
            </a:fld>
            <a:endParaRPr lang="en-GB" noProof="0"/>
          </a:p>
        </p:txBody>
      </p:sp>
      <p:sp>
        <p:nvSpPr>
          <p:cNvPr id="7" name="Tekstvak 6">
            <a:extLst>
              <a:ext uri="{FF2B5EF4-FFF2-40B4-BE49-F238E27FC236}">
                <a16:creationId xmlns:a16="http://schemas.microsoft.com/office/drawing/2014/main" id="{6252E281-1AC4-4F90-9699-C2FBE5F06DE6}"/>
              </a:ext>
            </a:extLst>
          </p:cNvPr>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[3 Columns]</a:t>
            </a:r>
          </a:p>
        </p:txBody>
      </p:sp>
      <p:sp>
        <p:nvSpPr>
          <p:cNvPr id="82" name="Tijdelijke aanduiding voor tekst 20">
            <a:extLst>
              <a:ext uri="{FF2B5EF4-FFF2-40B4-BE49-F238E27FC236}">
                <a16:creationId xmlns:a16="http://schemas.microsoft.com/office/drawing/2014/main" id="{48200435-345F-47C6-BC72-B2F0A9C3F2EA}"/>
              </a:ext>
            </a:extLst>
          </p:cNvPr>
          <p:cNvSpPr>
            <a:spLocks noGrp="1"/>
          </p:cNvSpPr>
          <p:nvPr>
            <p:ph type="body" sz="quarter" idx="20" hasCustomPrompt="1"/>
          </p:nvPr>
        </p:nvSpPr>
        <p:spPr>
          <a:xfrm>
            <a:off x="398706" y="308237"/>
            <a:ext cx="989033" cy="264467"/>
          </a:xfrm>
          <a:prstGeom prst="rect">
            <a:avLst/>
          </a:prstGeom>
          <a:blipFill>
            <a:blip r:embed="rId2"/>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86" name="Group 85">
            <a:extLst>
              <a:ext uri="{FF2B5EF4-FFF2-40B4-BE49-F238E27FC236}">
                <a16:creationId xmlns:a16="http://schemas.microsoft.com/office/drawing/2014/main" id="{1D7B0885-D89D-44DD-AF1A-5829E309CA34}"/>
              </a:ext>
            </a:extLst>
          </p:cNvPr>
          <p:cNvGrpSpPr/>
          <p:nvPr userDrawn="1"/>
        </p:nvGrpSpPr>
        <p:grpSpPr>
          <a:xfrm>
            <a:off x="9832545" y="-1377716"/>
            <a:ext cx="3040758" cy="2321074"/>
            <a:chOff x="9832545" y="-1377716"/>
            <a:chExt cx="3040758" cy="2321074"/>
          </a:xfrm>
        </p:grpSpPr>
        <p:sp>
          <p:nvSpPr>
            <p:cNvPr id="87" name="Freeform: Shape 86">
              <a:extLst>
                <a:ext uri="{FF2B5EF4-FFF2-40B4-BE49-F238E27FC236}">
                  <a16:creationId xmlns:a16="http://schemas.microsoft.com/office/drawing/2014/main" id="{B6089EB6-D299-441A-8C63-AFE85B15C754}"/>
                </a:ext>
              </a:extLst>
            </p:cNvPr>
            <p:cNvSpPr/>
            <p:nvPr userDrawn="1"/>
          </p:nvSpPr>
          <p:spPr>
            <a:xfrm>
              <a:off x="9832545" y="-1364179"/>
              <a:ext cx="1597457" cy="163872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accent1"/>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88" name="Freeform: Shape 87">
              <a:extLst>
                <a:ext uri="{FF2B5EF4-FFF2-40B4-BE49-F238E27FC236}">
                  <a16:creationId xmlns:a16="http://schemas.microsoft.com/office/drawing/2014/main" id="{EC4F1500-655C-42A9-A3A3-EE52F856236A}"/>
                </a:ext>
              </a:extLst>
            </p:cNvPr>
            <p:cNvSpPr/>
            <p:nvPr userDrawn="1"/>
          </p:nvSpPr>
          <p:spPr>
            <a:xfrm>
              <a:off x="10152761" y="-1377716"/>
              <a:ext cx="2262624" cy="232107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93" name="Freeform: Shape 92">
              <a:extLst>
                <a:ext uri="{FF2B5EF4-FFF2-40B4-BE49-F238E27FC236}">
                  <a16:creationId xmlns:a16="http://schemas.microsoft.com/office/drawing/2014/main" id="{2B127DE2-2C78-47D6-A695-9B32332D1ADA}"/>
                </a:ext>
              </a:extLst>
            </p:cNvPr>
            <p:cNvSpPr/>
            <p:nvPr userDrawn="1"/>
          </p:nvSpPr>
          <p:spPr>
            <a:xfrm>
              <a:off x="10812585" y="-1361974"/>
              <a:ext cx="2060718" cy="2116158"/>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no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grpSp>
      <p:sp>
        <p:nvSpPr>
          <p:cNvPr id="94" name="Text Placeholder 8">
            <a:extLst>
              <a:ext uri="{FF2B5EF4-FFF2-40B4-BE49-F238E27FC236}">
                <a16:creationId xmlns:a16="http://schemas.microsoft.com/office/drawing/2014/main" id="{BD310AD7-13B4-45E5-9F2B-0BE259A1939F}"/>
              </a:ext>
            </a:extLst>
          </p:cNvPr>
          <p:cNvSpPr>
            <a:spLocks noGrp="1"/>
          </p:cNvSpPr>
          <p:nvPr>
            <p:ph type="body" sz="quarter" idx="21"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8" name="Title 7">
            <a:extLst>
              <a:ext uri="{FF2B5EF4-FFF2-40B4-BE49-F238E27FC236}">
                <a16:creationId xmlns:a16="http://schemas.microsoft.com/office/drawing/2014/main" id="{839B1455-6EC3-48C5-9EB8-5A9B6B5884CE}"/>
              </a:ext>
            </a:extLst>
          </p:cNvPr>
          <p:cNvSpPr>
            <a:spLocks noGrp="1"/>
          </p:cNvSpPr>
          <p:nvPr>
            <p:ph type="title" hasCustomPrompt="1"/>
          </p:nvPr>
        </p:nvSpPr>
        <p:spPr/>
        <p:txBody>
          <a:bodyPr/>
          <a:lstStyle/>
          <a:p>
            <a:r>
              <a:rPr lang="en-GB" noProof="0"/>
              <a:t>TITLE OF THIS SLIDE</a:t>
            </a:r>
          </a:p>
        </p:txBody>
      </p:sp>
      <p:sp>
        <p:nvSpPr>
          <p:cNvPr id="168" name="Text Placeholder 17">
            <a:extLst>
              <a:ext uri="{FF2B5EF4-FFF2-40B4-BE49-F238E27FC236}">
                <a16:creationId xmlns:a16="http://schemas.microsoft.com/office/drawing/2014/main" id="{A66E3309-FE9D-4570-8DCB-37CD8DBE0AFF}"/>
              </a:ext>
            </a:extLst>
          </p:cNvPr>
          <p:cNvSpPr>
            <a:spLocks noGrp="1"/>
          </p:cNvSpPr>
          <p:nvPr>
            <p:ph type="body" sz="quarter" idx="22" hasCustomPrompt="1"/>
          </p:nvPr>
        </p:nvSpPr>
        <p:spPr>
          <a:xfrm>
            <a:off x="398703" y="1733551"/>
            <a:ext cx="11097294" cy="263149"/>
          </a:xfrm>
          <a:noFill/>
        </p:spPr>
        <p:txBody>
          <a:bodyPr vert="horz" wrap="square" lIns="0" tIns="0" rIns="0" bIns="0" rtlCol="0">
            <a:spAutoFit/>
          </a:bodyPr>
          <a:lstStyle>
            <a:lvl1pPr marL="0" indent="0">
              <a:buNone/>
              <a:defRPr lang="en-US" sz="1800" b="1" cap="all" baseline="0" dirty="0">
                <a:solidFill>
                  <a:schemeClr val="accent1"/>
                </a:solidFill>
              </a:defRPr>
            </a:lvl1pPr>
          </a:lstStyle>
          <a:p>
            <a:pPr marL="263532" lvl="0" indent="-263532" defTabSz="914400">
              <a:spcAft>
                <a:spcPts val="0"/>
              </a:spcAft>
            </a:pPr>
            <a:r>
              <a:rPr lang="en-GB" noProof="0"/>
              <a:t>PLACE YOUR SUBTITLE HERE</a:t>
            </a:r>
          </a:p>
        </p:txBody>
      </p:sp>
      <p:grpSp>
        <p:nvGrpSpPr>
          <p:cNvPr id="95" name="INSTRUCTION">
            <a:extLst>
              <a:ext uri="{FF2B5EF4-FFF2-40B4-BE49-F238E27FC236}">
                <a16:creationId xmlns:a16="http://schemas.microsoft.com/office/drawing/2014/main" id="{8E57D8AD-547D-4EC5-8D79-F2076D40DBC9}"/>
              </a:ext>
            </a:extLst>
          </p:cNvPr>
          <p:cNvGrpSpPr/>
          <p:nvPr userDrawn="1"/>
        </p:nvGrpSpPr>
        <p:grpSpPr>
          <a:xfrm>
            <a:off x="-3437547" y="1434"/>
            <a:ext cx="3194765" cy="6470299"/>
            <a:chOff x="-3437547" y="1434"/>
            <a:chExt cx="3194765" cy="6470299"/>
          </a:xfrm>
        </p:grpSpPr>
        <p:cxnSp>
          <p:nvCxnSpPr>
            <p:cNvPr id="96" name="Rechte verbindingslijn 146">
              <a:extLst>
                <a:ext uri="{FF2B5EF4-FFF2-40B4-BE49-F238E27FC236}">
                  <a16:creationId xmlns:a16="http://schemas.microsoft.com/office/drawing/2014/main" id="{6A2E60BE-37E2-4FEB-B06A-F626ECF7F0E5}"/>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166" name="Ovaal 221">
              <a:extLst>
                <a:ext uri="{FF2B5EF4-FFF2-40B4-BE49-F238E27FC236}">
                  <a16:creationId xmlns:a16="http://schemas.microsoft.com/office/drawing/2014/main" id="{89CF730A-4A23-463F-A4BE-7EACF1F191B2}"/>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7" name="Ovaal 222">
              <a:extLst>
                <a:ext uri="{FF2B5EF4-FFF2-40B4-BE49-F238E27FC236}">
                  <a16:creationId xmlns:a16="http://schemas.microsoft.com/office/drawing/2014/main" id="{DA61484C-27EB-40E9-98D7-2D19AFF25BC5}"/>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9" name="Ovaal 224">
              <a:extLst>
                <a:ext uri="{FF2B5EF4-FFF2-40B4-BE49-F238E27FC236}">
                  <a16:creationId xmlns:a16="http://schemas.microsoft.com/office/drawing/2014/main" id="{D1713CF4-C1AB-4575-810F-6E342187A6DE}"/>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70" name="Ovaal 225">
              <a:extLst>
                <a:ext uri="{FF2B5EF4-FFF2-40B4-BE49-F238E27FC236}">
                  <a16:creationId xmlns:a16="http://schemas.microsoft.com/office/drawing/2014/main" id="{40119611-F11F-40A6-93FD-08E59A9EA62A}"/>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171" name="Meer informatie">
              <a:extLst>
                <a:ext uri="{FF2B5EF4-FFF2-40B4-BE49-F238E27FC236}">
                  <a16:creationId xmlns:a16="http://schemas.microsoft.com/office/drawing/2014/main" id="{C39D4B9A-7619-4244-9B1D-5DB07D258F6B}"/>
                </a:ext>
              </a:extLst>
            </p:cNvPr>
            <p:cNvGrpSpPr/>
            <p:nvPr userDrawn="1"/>
          </p:nvGrpSpPr>
          <p:grpSpPr>
            <a:xfrm>
              <a:off x="-3421298" y="5676071"/>
              <a:ext cx="3178515" cy="795662"/>
              <a:chOff x="-3741486" y="3387723"/>
              <a:chExt cx="3178515" cy="795662"/>
            </a:xfrm>
          </p:grpSpPr>
          <p:sp>
            <p:nvSpPr>
              <p:cNvPr id="235" name="Freeform 101">
                <a:extLst>
                  <a:ext uri="{FF2B5EF4-FFF2-40B4-BE49-F238E27FC236}">
                    <a16:creationId xmlns:a16="http://schemas.microsoft.com/office/drawing/2014/main" id="{AB5171E2-3AD1-4E19-A766-BD90C1384EBC}"/>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236" name="Rechthoek 291">
                <a:extLst>
                  <a:ext uri="{FF2B5EF4-FFF2-40B4-BE49-F238E27FC236}">
                    <a16:creationId xmlns:a16="http://schemas.microsoft.com/office/drawing/2014/main" id="{08EC0D9D-167B-4B3A-A010-C2488AD54728}"/>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237" name="Rechte verbindingslijn 292">
                <a:extLst>
                  <a:ext uri="{FF2B5EF4-FFF2-40B4-BE49-F238E27FC236}">
                    <a16:creationId xmlns:a16="http://schemas.microsoft.com/office/drawing/2014/main" id="{48257073-2928-48C0-B566-18B1A9DE35BA}"/>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172" name="Rechthoek 227">
              <a:extLst>
                <a:ext uri="{FF2B5EF4-FFF2-40B4-BE49-F238E27FC236}">
                  <a16:creationId xmlns:a16="http://schemas.microsoft.com/office/drawing/2014/main" id="{42049CE2-AC12-4901-A7BF-F0F6859B6A6B}"/>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173" name="Ovaal 228">
              <a:extLst>
                <a:ext uri="{FF2B5EF4-FFF2-40B4-BE49-F238E27FC236}">
                  <a16:creationId xmlns:a16="http://schemas.microsoft.com/office/drawing/2014/main" id="{CBF5FC55-CE41-4C9F-8FA5-BAC564182C8E}"/>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4" name="Rechte verbindingslijn 229">
              <a:extLst>
                <a:ext uri="{FF2B5EF4-FFF2-40B4-BE49-F238E27FC236}">
                  <a16:creationId xmlns:a16="http://schemas.microsoft.com/office/drawing/2014/main" id="{878D8014-AED8-44FD-BBDB-74869C62DD0E}"/>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75" name="Groep 230">
              <a:extLst>
                <a:ext uri="{FF2B5EF4-FFF2-40B4-BE49-F238E27FC236}">
                  <a16:creationId xmlns:a16="http://schemas.microsoft.com/office/drawing/2014/main" id="{1BD3769A-CCE1-41A3-9BCA-645A61A2DE54}"/>
                </a:ext>
              </a:extLst>
            </p:cNvPr>
            <p:cNvGrpSpPr/>
            <p:nvPr userDrawn="1"/>
          </p:nvGrpSpPr>
          <p:grpSpPr>
            <a:xfrm>
              <a:off x="-3437547" y="349413"/>
              <a:ext cx="2933825" cy="558875"/>
              <a:chOff x="-3419346" y="368233"/>
              <a:chExt cx="3904920" cy="743862"/>
            </a:xfrm>
          </p:grpSpPr>
          <p:sp>
            <p:nvSpPr>
              <p:cNvPr id="183" name="Rechthoek 238">
                <a:extLst>
                  <a:ext uri="{FF2B5EF4-FFF2-40B4-BE49-F238E27FC236}">
                    <a16:creationId xmlns:a16="http://schemas.microsoft.com/office/drawing/2014/main" id="{AA926405-B5D5-4BB8-BBD9-E9DB09465DD0}"/>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184" name="Rechte verbindingslijn 239">
                <a:extLst>
                  <a:ext uri="{FF2B5EF4-FFF2-40B4-BE49-F238E27FC236}">
                    <a16:creationId xmlns:a16="http://schemas.microsoft.com/office/drawing/2014/main" id="{93C1C145-C6F8-4C75-90CE-9798AE713DE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Rechte verbindingslijn 240">
                <a:extLst>
                  <a:ext uri="{FF2B5EF4-FFF2-40B4-BE49-F238E27FC236}">
                    <a16:creationId xmlns:a16="http://schemas.microsoft.com/office/drawing/2014/main" id="{DFAB638C-F0FE-477C-B864-F50641B774C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6" name="Rechthoek 241">
                <a:extLst>
                  <a:ext uri="{FF2B5EF4-FFF2-40B4-BE49-F238E27FC236}">
                    <a16:creationId xmlns:a16="http://schemas.microsoft.com/office/drawing/2014/main" id="{48D55992-B4F9-4210-8B1B-649B3347EE9D}"/>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187" name="Groep 242">
                <a:extLst>
                  <a:ext uri="{FF2B5EF4-FFF2-40B4-BE49-F238E27FC236}">
                    <a16:creationId xmlns:a16="http://schemas.microsoft.com/office/drawing/2014/main" id="{C9D74B8E-E382-4807-B64B-BCA73742E056}"/>
                  </a:ext>
                </a:extLst>
              </p:cNvPr>
              <p:cNvGrpSpPr/>
              <p:nvPr userDrawn="1"/>
            </p:nvGrpSpPr>
            <p:grpSpPr>
              <a:xfrm>
                <a:off x="-3002834" y="720303"/>
                <a:ext cx="182598" cy="143759"/>
                <a:chOff x="-3310843" y="700986"/>
                <a:chExt cx="182598" cy="143759"/>
              </a:xfrm>
            </p:grpSpPr>
            <p:grpSp>
              <p:nvGrpSpPr>
                <p:cNvPr id="226" name="Groep 281">
                  <a:extLst>
                    <a:ext uri="{FF2B5EF4-FFF2-40B4-BE49-F238E27FC236}">
                      <a16:creationId xmlns:a16="http://schemas.microsoft.com/office/drawing/2014/main" id="{E3B74A94-AC80-42A4-870D-008F1EFE327B}"/>
                    </a:ext>
                  </a:extLst>
                </p:cNvPr>
                <p:cNvGrpSpPr/>
                <p:nvPr userDrawn="1"/>
              </p:nvGrpSpPr>
              <p:grpSpPr>
                <a:xfrm>
                  <a:off x="-3310843" y="700986"/>
                  <a:ext cx="182598" cy="143759"/>
                  <a:chOff x="-3310843" y="700986"/>
                  <a:chExt cx="182598" cy="143759"/>
                </a:xfrm>
              </p:grpSpPr>
              <p:cxnSp>
                <p:nvCxnSpPr>
                  <p:cNvPr id="230" name="Rechte verbindingslijn 285">
                    <a:extLst>
                      <a:ext uri="{FF2B5EF4-FFF2-40B4-BE49-F238E27FC236}">
                        <a16:creationId xmlns:a16="http://schemas.microsoft.com/office/drawing/2014/main" id="{8BF97085-DEBE-4E40-8BF6-1057826B50C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1" name="Rechte verbindingslijn 286">
                    <a:extLst>
                      <a:ext uri="{FF2B5EF4-FFF2-40B4-BE49-F238E27FC236}">
                        <a16:creationId xmlns:a16="http://schemas.microsoft.com/office/drawing/2014/main" id="{A2578755-2E79-4F44-9C27-5FDD5C37A79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2" name="Rechte verbindingslijn 287">
                    <a:extLst>
                      <a:ext uri="{FF2B5EF4-FFF2-40B4-BE49-F238E27FC236}">
                        <a16:creationId xmlns:a16="http://schemas.microsoft.com/office/drawing/2014/main" id="{F9031BB3-98C8-42F2-A53B-9B43816CC76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3" name="Rechte verbindingslijn 288">
                    <a:extLst>
                      <a:ext uri="{FF2B5EF4-FFF2-40B4-BE49-F238E27FC236}">
                        <a16:creationId xmlns:a16="http://schemas.microsoft.com/office/drawing/2014/main" id="{49C1419C-7F8A-4B6D-8A04-2EB712EEDD1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4" name="Rechte verbindingslijn 289">
                    <a:extLst>
                      <a:ext uri="{FF2B5EF4-FFF2-40B4-BE49-F238E27FC236}">
                        <a16:creationId xmlns:a16="http://schemas.microsoft.com/office/drawing/2014/main" id="{4CD8139E-43BA-4F02-941C-3F9320C3624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7" name="Groep 282">
                  <a:extLst>
                    <a:ext uri="{FF2B5EF4-FFF2-40B4-BE49-F238E27FC236}">
                      <a16:creationId xmlns:a16="http://schemas.microsoft.com/office/drawing/2014/main" id="{90144ADF-7246-47D0-B74B-776EB12BE8D6}"/>
                    </a:ext>
                  </a:extLst>
                </p:cNvPr>
                <p:cNvGrpSpPr/>
                <p:nvPr userDrawn="1"/>
              </p:nvGrpSpPr>
              <p:grpSpPr>
                <a:xfrm flipH="1">
                  <a:off x="-3310774" y="735854"/>
                  <a:ext cx="88801" cy="72568"/>
                  <a:chOff x="-2091059" y="1395403"/>
                  <a:chExt cx="157316" cy="128558"/>
                </a:xfrm>
              </p:grpSpPr>
              <p:sp>
                <p:nvSpPr>
                  <p:cNvPr id="228" name="Rechthoek 283">
                    <a:extLst>
                      <a:ext uri="{FF2B5EF4-FFF2-40B4-BE49-F238E27FC236}">
                        <a16:creationId xmlns:a16="http://schemas.microsoft.com/office/drawing/2014/main" id="{E287F5E1-B1BF-44F1-90CC-A294EF10851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9" name="Pijl: punthaak 284">
                    <a:extLst>
                      <a:ext uri="{FF2B5EF4-FFF2-40B4-BE49-F238E27FC236}">
                        <a16:creationId xmlns:a16="http://schemas.microsoft.com/office/drawing/2014/main" id="{488FD6FB-7768-4273-94DF-AF3D4E62CC0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188" name="Groep 243">
                <a:extLst>
                  <a:ext uri="{FF2B5EF4-FFF2-40B4-BE49-F238E27FC236}">
                    <a16:creationId xmlns:a16="http://schemas.microsoft.com/office/drawing/2014/main" id="{DD8914B2-CDD4-48DE-84FD-14195CD1BE6F}"/>
                  </a:ext>
                </a:extLst>
              </p:cNvPr>
              <p:cNvGrpSpPr/>
              <p:nvPr userDrawn="1"/>
            </p:nvGrpSpPr>
            <p:grpSpPr>
              <a:xfrm>
                <a:off x="-3326107" y="720303"/>
                <a:ext cx="182598" cy="143759"/>
                <a:chOff x="-3634116" y="700986"/>
                <a:chExt cx="182598" cy="143759"/>
              </a:xfrm>
            </p:grpSpPr>
            <p:grpSp>
              <p:nvGrpSpPr>
                <p:cNvPr id="217" name="Groep 272">
                  <a:extLst>
                    <a:ext uri="{FF2B5EF4-FFF2-40B4-BE49-F238E27FC236}">
                      <a16:creationId xmlns:a16="http://schemas.microsoft.com/office/drawing/2014/main" id="{9B2D8B21-805D-4C6B-A4C1-BEEE3649A93B}"/>
                    </a:ext>
                  </a:extLst>
                </p:cNvPr>
                <p:cNvGrpSpPr/>
                <p:nvPr userDrawn="1"/>
              </p:nvGrpSpPr>
              <p:grpSpPr>
                <a:xfrm>
                  <a:off x="-3634116" y="700986"/>
                  <a:ext cx="182598" cy="143759"/>
                  <a:chOff x="-3634116" y="700986"/>
                  <a:chExt cx="182598" cy="143759"/>
                </a:xfrm>
              </p:grpSpPr>
              <p:cxnSp>
                <p:nvCxnSpPr>
                  <p:cNvPr id="221" name="Rechte verbindingslijn 276">
                    <a:extLst>
                      <a:ext uri="{FF2B5EF4-FFF2-40B4-BE49-F238E27FC236}">
                        <a16:creationId xmlns:a16="http://schemas.microsoft.com/office/drawing/2014/main" id="{D0DAD873-31C5-45CF-A4F3-BC4E74B55A6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2" name="Rechte verbindingslijn 277">
                    <a:extLst>
                      <a:ext uri="{FF2B5EF4-FFF2-40B4-BE49-F238E27FC236}">
                        <a16:creationId xmlns:a16="http://schemas.microsoft.com/office/drawing/2014/main" id="{F6863766-C61A-41A6-A5F4-F434A56B68F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3" name="Rechte verbindingslijn 278">
                    <a:extLst>
                      <a:ext uri="{FF2B5EF4-FFF2-40B4-BE49-F238E27FC236}">
                        <a16:creationId xmlns:a16="http://schemas.microsoft.com/office/drawing/2014/main" id="{93AA95C9-E3D9-44AD-AC3E-69FFC2E17A1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4" name="Rechte verbindingslijn 279">
                    <a:extLst>
                      <a:ext uri="{FF2B5EF4-FFF2-40B4-BE49-F238E27FC236}">
                        <a16:creationId xmlns:a16="http://schemas.microsoft.com/office/drawing/2014/main" id="{D9962039-5DE3-4661-9C7A-93BE7D77577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5" name="Rechte verbindingslijn 280">
                    <a:extLst>
                      <a:ext uri="{FF2B5EF4-FFF2-40B4-BE49-F238E27FC236}">
                        <a16:creationId xmlns:a16="http://schemas.microsoft.com/office/drawing/2014/main" id="{E8AC53D9-9341-442F-ACF1-588081B4F35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8" name="Groep 273">
                  <a:extLst>
                    <a:ext uri="{FF2B5EF4-FFF2-40B4-BE49-F238E27FC236}">
                      <a16:creationId xmlns:a16="http://schemas.microsoft.com/office/drawing/2014/main" id="{0F602917-851C-4F61-B0A3-14B608BEAAA1}"/>
                    </a:ext>
                  </a:extLst>
                </p:cNvPr>
                <p:cNvGrpSpPr/>
                <p:nvPr userDrawn="1"/>
              </p:nvGrpSpPr>
              <p:grpSpPr>
                <a:xfrm>
                  <a:off x="-3634047" y="735854"/>
                  <a:ext cx="88801" cy="72568"/>
                  <a:chOff x="-2091059" y="1395403"/>
                  <a:chExt cx="157316" cy="128558"/>
                </a:xfrm>
              </p:grpSpPr>
              <p:sp>
                <p:nvSpPr>
                  <p:cNvPr id="219" name="Rechthoek 274">
                    <a:extLst>
                      <a:ext uri="{FF2B5EF4-FFF2-40B4-BE49-F238E27FC236}">
                        <a16:creationId xmlns:a16="http://schemas.microsoft.com/office/drawing/2014/main" id="{52A525C5-3120-4E4A-80D6-A6A896DC1E5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20" name="Pijl: punthaak 275">
                    <a:extLst>
                      <a:ext uri="{FF2B5EF4-FFF2-40B4-BE49-F238E27FC236}">
                        <a16:creationId xmlns:a16="http://schemas.microsoft.com/office/drawing/2014/main" id="{CB653FBF-F484-4C21-B3D5-0E0CA2C8011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189" name="Rechte verbindingslijn 244">
                <a:extLst>
                  <a:ext uri="{FF2B5EF4-FFF2-40B4-BE49-F238E27FC236}">
                    <a16:creationId xmlns:a16="http://schemas.microsoft.com/office/drawing/2014/main" id="{DAB1C169-B428-4114-8800-EECCE7698836}"/>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0" name="Rechte verbindingslijn 245">
                <a:extLst>
                  <a:ext uri="{FF2B5EF4-FFF2-40B4-BE49-F238E27FC236}">
                    <a16:creationId xmlns:a16="http://schemas.microsoft.com/office/drawing/2014/main" id="{441CDC87-A538-4641-987A-35692BAEC2F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1" name="Groep 246">
                <a:extLst>
                  <a:ext uri="{FF2B5EF4-FFF2-40B4-BE49-F238E27FC236}">
                    <a16:creationId xmlns:a16="http://schemas.microsoft.com/office/drawing/2014/main" id="{DC722747-D98F-4FA5-9B24-2FFD0561485D}"/>
                  </a:ext>
                </a:extLst>
              </p:cNvPr>
              <p:cNvGrpSpPr/>
              <p:nvPr userDrawn="1"/>
            </p:nvGrpSpPr>
            <p:grpSpPr>
              <a:xfrm>
                <a:off x="-2425037" y="370226"/>
                <a:ext cx="357690" cy="330595"/>
                <a:chOff x="-2721817" y="347336"/>
                <a:chExt cx="432805" cy="400021"/>
              </a:xfrm>
            </p:grpSpPr>
            <p:sp>
              <p:nvSpPr>
                <p:cNvPr id="206" name="Rechthoek 261">
                  <a:extLst>
                    <a:ext uri="{FF2B5EF4-FFF2-40B4-BE49-F238E27FC236}">
                      <a16:creationId xmlns:a16="http://schemas.microsoft.com/office/drawing/2014/main" id="{96704935-1135-44D2-8C49-633714F4B04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207" name="Groep 262">
                  <a:extLst>
                    <a:ext uri="{FF2B5EF4-FFF2-40B4-BE49-F238E27FC236}">
                      <a16:creationId xmlns:a16="http://schemas.microsoft.com/office/drawing/2014/main" id="{8AA69982-39D8-40F6-BE61-49989CF971E7}"/>
                    </a:ext>
                  </a:extLst>
                </p:cNvPr>
                <p:cNvGrpSpPr/>
                <p:nvPr userDrawn="1"/>
              </p:nvGrpSpPr>
              <p:grpSpPr>
                <a:xfrm>
                  <a:off x="-2652453" y="431583"/>
                  <a:ext cx="294076" cy="231526"/>
                  <a:chOff x="-3634116" y="700986"/>
                  <a:chExt cx="182598" cy="143759"/>
                </a:xfrm>
              </p:grpSpPr>
              <p:grpSp>
                <p:nvGrpSpPr>
                  <p:cNvPr id="208" name="Groep 263">
                    <a:extLst>
                      <a:ext uri="{FF2B5EF4-FFF2-40B4-BE49-F238E27FC236}">
                        <a16:creationId xmlns:a16="http://schemas.microsoft.com/office/drawing/2014/main" id="{AE5A89F8-EAAE-4D2F-8B4D-041CCDD3352E}"/>
                      </a:ext>
                    </a:extLst>
                  </p:cNvPr>
                  <p:cNvGrpSpPr/>
                  <p:nvPr userDrawn="1"/>
                </p:nvGrpSpPr>
                <p:grpSpPr>
                  <a:xfrm>
                    <a:off x="-3634116" y="700986"/>
                    <a:ext cx="182598" cy="143759"/>
                    <a:chOff x="-3634116" y="700986"/>
                    <a:chExt cx="182598" cy="143759"/>
                  </a:xfrm>
                </p:grpSpPr>
                <p:cxnSp>
                  <p:nvCxnSpPr>
                    <p:cNvPr id="212" name="Rechte verbindingslijn 267">
                      <a:extLst>
                        <a:ext uri="{FF2B5EF4-FFF2-40B4-BE49-F238E27FC236}">
                          <a16:creationId xmlns:a16="http://schemas.microsoft.com/office/drawing/2014/main" id="{FE551D8F-BC13-43A0-B876-37665D136063}"/>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3" name="Rechte verbindingslijn 268">
                      <a:extLst>
                        <a:ext uri="{FF2B5EF4-FFF2-40B4-BE49-F238E27FC236}">
                          <a16:creationId xmlns:a16="http://schemas.microsoft.com/office/drawing/2014/main" id="{A04701CA-9923-4AF0-A1B8-E4438D60ADCA}"/>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4" name="Rechte verbindingslijn 269">
                      <a:extLst>
                        <a:ext uri="{FF2B5EF4-FFF2-40B4-BE49-F238E27FC236}">
                          <a16:creationId xmlns:a16="http://schemas.microsoft.com/office/drawing/2014/main" id="{393EDA33-9C5C-4502-97C5-2898D99D1B5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5" name="Rechte verbindingslijn 270">
                      <a:extLst>
                        <a:ext uri="{FF2B5EF4-FFF2-40B4-BE49-F238E27FC236}">
                          <a16:creationId xmlns:a16="http://schemas.microsoft.com/office/drawing/2014/main" id="{DC4F41D8-6CA7-4D63-B0E4-DE317B12F79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6" name="Rechte verbindingslijn 271">
                      <a:extLst>
                        <a:ext uri="{FF2B5EF4-FFF2-40B4-BE49-F238E27FC236}">
                          <a16:creationId xmlns:a16="http://schemas.microsoft.com/office/drawing/2014/main" id="{57DB0197-832F-4B8E-8BCF-C05121A48F6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9" name="Groep 264">
                    <a:extLst>
                      <a:ext uri="{FF2B5EF4-FFF2-40B4-BE49-F238E27FC236}">
                        <a16:creationId xmlns:a16="http://schemas.microsoft.com/office/drawing/2014/main" id="{37F2ABCC-3899-4D06-A13C-9A5382009043}"/>
                      </a:ext>
                    </a:extLst>
                  </p:cNvPr>
                  <p:cNvGrpSpPr/>
                  <p:nvPr userDrawn="1"/>
                </p:nvGrpSpPr>
                <p:grpSpPr>
                  <a:xfrm>
                    <a:off x="-3634047" y="735854"/>
                    <a:ext cx="88801" cy="72568"/>
                    <a:chOff x="-2091059" y="1395403"/>
                    <a:chExt cx="157316" cy="128558"/>
                  </a:xfrm>
                </p:grpSpPr>
                <p:sp>
                  <p:nvSpPr>
                    <p:cNvPr id="210" name="Rechthoek 265">
                      <a:extLst>
                        <a:ext uri="{FF2B5EF4-FFF2-40B4-BE49-F238E27FC236}">
                          <a16:creationId xmlns:a16="http://schemas.microsoft.com/office/drawing/2014/main" id="{C7EBF5B7-165C-4D7B-9A55-83698539C6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11" name="Pijl: punthaak 266">
                      <a:extLst>
                        <a:ext uri="{FF2B5EF4-FFF2-40B4-BE49-F238E27FC236}">
                          <a16:creationId xmlns:a16="http://schemas.microsoft.com/office/drawing/2014/main" id="{41BABCC6-9AE8-4A79-A5D3-32B3EBFDF6E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192" name="Groep 247">
                <a:extLst>
                  <a:ext uri="{FF2B5EF4-FFF2-40B4-BE49-F238E27FC236}">
                    <a16:creationId xmlns:a16="http://schemas.microsoft.com/office/drawing/2014/main" id="{1915F750-DF40-436F-8DCB-B7122ACC9654}"/>
                  </a:ext>
                </a:extLst>
              </p:cNvPr>
              <p:cNvGrpSpPr/>
              <p:nvPr userDrawn="1"/>
            </p:nvGrpSpPr>
            <p:grpSpPr>
              <a:xfrm>
                <a:off x="-2425037" y="781500"/>
                <a:ext cx="357690" cy="330595"/>
                <a:chOff x="-2721817" y="782525"/>
                <a:chExt cx="432805" cy="400021"/>
              </a:xfrm>
            </p:grpSpPr>
            <p:sp>
              <p:nvSpPr>
                <p:cNvPr id="195" name="Rechthoek 250">
                  <a:extLst>
                    <a:ext uri="{FF2B5EF4-FFF2-40B4-BE49-F238E27FC236}">
                      <a16:creationId xmlns:a16="http://schemas.microsoft.com/office/drawing/2014/main" id="{E6CB50A5-D271-444D-9BD3-C90CDE7772FA}"/>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196" name="Groep 251">
                  <a:extLst>
                    <a:ext uri="{FF2B5EF4-FFF2-40B4-BE49-F238E27FC236}">
                      <a16:creationId xmlns:a16="http://schemas.microsoft.com/office/drawing/2014/main" id="{8664E49C-A43D-44AA-883A-6E65319BF99C}"/>
                    </a:ext>
                  </a:extLst>
                </p:cNvPr>
                <p:cNvGrpSpPr/>
                <p:nvPr userDrawn="1"/>
              </p:nvGrpSpPr>
              <p:grpSpPr>
                <a:xfrm>
                  <a:off x="-2652453" y="866772"/>
                  <a:ext cx="294076" cy="231526"/>
                  <a:chOff x="-3310843" y="700986"/>
                  <a:chExt cx="182598" cy="143759"/>
                </a:xfrm>
              </p:grpSpPr>
              <p:grpSp>
                <p:nvGrpSpPr>
                  <p:cNvPr id="197" name="Groep 252">
                    <a:extLst>
                      <a:ext uri="{FF2B5EF4-FFF2-40B4-BE49-F238E27FC236}">
                        <a16:creationId xmlns:a16="http://schemas.microsoft.com/office/drawing/2014/main" id="{B287281E-6749-48A8-B35B-8995496CF3C9}"/>
                      </a:ext>
                    </a:extLst>
                  </p:cNvPr>
                  <p:cNvGrpSpPr/>
                  <p:nvPr userDrawn="1"/>
                </p:nvGrpSpPr>
                <p:grpSpPr>
                  <a:xfrm>
                    <a:off x="-3310843" y="700986"/>
                    <a:ext cx="182598" cy="143759"/>
                    <a:chOff x="-3310843" y="700986"/>
                    <a:chExt cx="182598" cy="143759"/>
                  </a:xfrm>
                </p:grpSpPr>
                <p:cxnSp>
                  <p:nvCxnSpPr>
                    <p:cNvPr id="201" name="Rechte verbindingslijn 256">
                      <a:extLst>
                        <a:ext uri="{FF2B5EF4-FFF2-40B4-BE49-F238E27FC236}">
                          <a16:creationId xmlns:a16="http://schemas.microsoft.com/office/drawing/2014/main" id="{32560048-18E4-4BE8-BBDE-30CC335A39F3}"/>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2" name="Rechte verbindingslijn 257">
                      <a:extLst>
                        <a:ext uri="{FF2B5EF4-FFF2-40B4-BE49-F238E27FC236}">
                          <a16:creationId xmlns:a16="http://schemas.microsoft.com/office/drawing/2014/main" id="{F4CACA51-9B47-4035-9105-FC6F013E003D}"/>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3" name="Rechte verbindingslijn 258">
                      <a:extLst>
                        <a:ext uri="{FF2B5EF4-FFF2-40B4-BE49-F238E27FC236}">
                          <a16:creationId xmlns:a16="http://schemas.microsoft.com/office/drawing/2014/main" id="{12124303-5572-4C68-94A9-27D999EB780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4" name="Rechte verbindingslijn 259">
                      <a:extLst>
                        <a:ext uri="{FF2B5EF4-FFF2-40B4-BE49-F238E27FC236}">
                          <a16:creationId xmlns:a16="http://schemas.microsoft.com/office/drawing/2014/main" id="{42FD1537-36DD-46FF-876D-32101314745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5" name="Rechte verbindingslijn 260">
                      <a:extLst>
                        <a:ext uri="{FF2B5EF4-FFF2-40B4-BE49-F238E27FC236}">
                          <a16:creationId xmlns:a16="http://schemas.microsoft.com/office/drawing/2014/main" id="{5F5F43AB-5DD8-4065-8CCD-CB3284CAA3A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8" name="Groep 253">
                    <a:extLst>
                      <a:ext uri="{FF2B5EF4-FFF2-40B4-BE49-F238E27FC236}">
                        <a16:creationId xmlns:a16="http://schemas.microsoft.com/office/drawing/2014/main" id="{EEC32C84-06B5-403C-9905-3A165C5AB94A}"/>
                      </a:ext>
                    </a:extLst>
                  </p:cNvPr>
                  <p:cNvGrpSpPr/>
                  <p:nvPr userDrawn="1"/>
                </p:nvGrpSpPr>
                <p:grpSpPr>
                  <a:xfrm flipH="1">
                    <a:off x="-3310774" y="735854"/>
                    <a:ext cx="88801" cy="72568"/>
                    <a:chOff x="-2091059" y="1395403"/>
                    <a:chExt cx="157316" cy="128558"/>
                  </a:xfrm>
                </p:grpSpPr>
                <p:sp>
                  <p:nvSpPr>
                    <p:cNvPr id="199" name="Rechthoek 254">
                      <a:extLst>
                        <a:ext uri="{FF2B5EF4-FFF2-40B4-BE49-F238E27FC236}">
                          <a16:creationId xmlns:a16="http://schemas.microsoft.com/office/drawing/2014/main" id="{83A4571E-26DC-4C0E-B2A1-1E0B08CA747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200" name="Pijl: punthaak 255">
                      <a:extLst>
                        <a:ext uri="{FF2B5EF4-FFF2-40B4-BE49-F238E27FC236}">
                          <a16:creationId xmlns:a16="http://schemas.microsoft.com/office/drawing/2014/main" id="{441C6172-DAEB-41D5-82F3-AC5E720F582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193" name="Rechthoek 248">
                <a:extLst>
                  <a:ext uri="{FF2B5EF4-FFF2-40B4-BE49-F238E27FC236}">
                    <a16:creationId xmlns:a16="http://schemas.microsoft.com/office/drawing/2014/main" id="{AD7D0505-4088-442C-AFFD-911596186025}"/>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194" name="Rechthoek 249">
                <a:extLst>
                  <a:ext uri="{FF2B5EF4-FFF2-40B4-BE49-F238E27FC236}">
                    <a16:creationId xmlns:a16="http://schemas.microsoft.com/office/drawing/2014/main" id="{E65E5F67-CDB1-4489-91E2-C105A8546F6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176" name="Rechte verbindingslijn 231">
              <a:extLst>
                <a:ext uri="{FF2B5EF4-FFF2-40B4-BE49-F238E27FC236}">
                  <a16:creationId xmlns:a16="http://schemas.microsoft.com/office/drawing/2014/main" id="{609C3126-9512-4B3F-896F-3156DFCD60A3}"/>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77" name="Ovaal 232">
              <a:extLst>
                <a:ext uri="{FF2B5EF4-FFF2-40B4-BE49-F238E27FC236}">
                  <a16:creationId xmlns:a16="http://schemas.microsoft.com/office/drawing/2014/main" id="{6F826C5D-2D15-41B9-A9AB-E8F1D7242746}"/>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8" name="Ovaal 233">
              <a:extLst>
                <a:ext uri="{FF2B5EF4-FFF2-40B4-BE49-F238E27FC236}">
                  <a16:creationId xmlns:a16="http://schemas.microsoft.com/office/drawing/2014/main" id="{53C7D594-052B-46DA-B175-DC880A015247}"/>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9" name="Ovaal 234">
              <a:extLst>
                <a:ext uri="{FF2B5EF4-FFF2-40B4-BE49-F238E27FC236}">
                  <a16:creationId xmlns:a16="http://schemas.microsoft.com/office/drawing/2014/main" id="{712B71A8-FECB-4856-9253-40CC2D62F29B}"/>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0" name="Ovaal 235">
              <a:extLst>
                <a:ext uri="{FF2B5EF4-FFF2-40B4-BE49-F238E27FC236}">
                  <a16:creationId xmlns:a16="http://schemas.microsoft.com/office/drawing/2014/main" id="{42847A35-80DA-4B24-8449-EE7BE1DD3ADB}"/>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1" name="Rechthoek 236">
              <a:extLst>
                <a:ext uri="{FF2B5EF4-FFF2-40B4-BE49-F238E27FC236}">
                  <a16:creationId xmlns:a16="http://schemas.microsoft.com/office/drawing/2014/main" id="{421FBA3A-47BB-45BE-AB35-33A42A7A1214}"/>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182" name="Rechthoek 237">
              <a:extLst>
                <a:ext uri="{FF2B5EF4-FFF2-40B4-BE49-F238E27FC236}">
                  <a16:creationId xmlns:a16="http://schemas.microsoft.com/office/drawing/2014/main" id="{FE59926E-9B21-4E08-83F0-17D18DA7B6A1}"/>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Tree>
    <p:extLst>
      <p:ext uri="{BB962C8B-B14F-4D97-AF65-F5344CB8AC3E}">
        <p14:creationId xmlns:p14="http://schemas.microsoft.com/office/powerpoint/2010/main" val="418176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HOTO (XS)">
    <p:spTree>
      <p:nvGrpSpPr>
        <p:cNvPr id="1" name=""/>
        <p:cNvGrpSpPr/>
        <p:nvPr/>
      </p:nvGrpSpPr>
      <p:grpSpPr>
        <a:xfrm>
          <a:off x="0" y="0"/>
          <a:ext cx="0" cy="0"/>
          <a:chOff x="0" y="0"/>
          <a:chExt cx="0" cy="0"/>
        </a:xfrm>
      </p:grpSpPr>
      <p:sp>
        <p:nvSpPr>
          <p:cNvPr id="172" name="Freeform: Shape 171">
            <a:extLst>
              <a:ext uri="{FF2B5EF4-FFF2-40B4-BE49-F238E27FC236}">
                <a16:creationId xmlns:a16="http://schemas.microsoft.com/office/drawing/2014/main" id="{47DBD934-B579-4437-B214-9E4700AAE14E}"/>
              </a:ext>
            </a:extLst>
          </p:cNvPr>
          <p:cNvSpPr/>
          <p:nvPr userDrawn="1"/>
        </p:nvSpPr>
        <p:spPr>
          <a:xfrm rot="10800000">
            <a:off x="7365346" y="1231272"/>
            <a:ext cx="5614954" cy="5766014"/>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ln w="25400">
            <a:solidFill>
              <a:schemeClr val="tx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a:p>
        </p:txBody>
      </p:sp>
      <p:sp>
        <p:nvSpPr>
          <p:cNvPr id="173" name="Tijdelijke aanduiding voor afbeelding 172">
            <a:extLst>
              <a:ext uri="{FF2B5EF4-FFF2-40B4-BE49-F238E27FC236}">
                <a16:creationId xmlns:a16="http://schemas.microsoft.com/office/drawing/2014/main" id="{5763318D-BCAE-46C2-9CBF-C438DEF13356}"/>
              </a:ext>
            </a:extLst>
          </p:cNvPr>
          <p:cNvSpPr>
            <a:spLocks noGrp="1"/>
          </p:cNvSpPr>
          <p:nvPr>
            <p:ph type="pic" sz="quarter" idx="15" hasCustomPrompt="1"/>
          </p:nvPr>
        </p:nvSpPr>
        <p:spPr>
          <a:xfrm>
            <a:off x="7733210" y="0"/>
            <a:ext cx="4458791" cy="6858000"/>
          </a:xfrm>
          <a:custGeom>
            <a:avLst/>
            <a:gdLst>
              <a:gd name="connsiteX0" fmla="*/ 2942980 w 4458791"/>
              <a:gd name="connsiteY0" fmla="*/ 0 h 6858000"/>
              <a:gd name="connsiteX1" fmla="*/ 4458791 w 4458791"/>
              <a:gd name="connsiteY1" fmla="*/ 0 h 6858000"/>
              <a:gd name="connsiteX2" fmla="*/ 4458791 w 4458791"/>
              <a:gd name="connsiteY2" fmla="*/ 6858000 h 6858000"/>
              <a:gd name="connsiteX3" fmla="*/ 0 w 44587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58791" h="6858000">
                <a:moveTo>
                  <a:pt x="2942980" y="0"/>
                </a:moveTo>
                <a:lnTo>
                  <a:pt x="4458791" y="0"/>
                </a:lnTo>
                <a:lnTo>
                  <a:pt x="4458791" y="6858000"/>
                </a:lnTo>
                <a:lnTo>
                  <a:pt x="0" y="685800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200" i="1">
                <a:solidFill>
                  <a:schemeClr val="tx1">
                    <a:lumMod val="50000"/>
                    <a:lumOff val="50000"/>
                  </a:schemeClr>
                </a:solidFill>
              </a:defRPr>
            </a:lvl1pPr>
          </a:lstStyle>
          <a:p>
            <a:r>
              <a:rPr lang="en-GB" noProof="0"/>
              <a:t>Click icon below to add a photo.</a:t>
            </a:r>
            <a:br>
              <a:rPr lang="en-GB" noProof="0"/>
            </a:br>
            <a:br>
              <a:rPr lang="en-GB" noProof="0"/>
            </a:br>
            <a:r>
              <a:rPr lang="en-GB" noProof="0"/>
              <a:t>Need additional instructions?</a:t>
            </a:r>
            <a:br>
              <a:rPr lang="en-GB" noProof="0"/>
            </a:br>
            <a:r>
              <a:rPr lang="en-GB" noProof="0"/>
              <a:t>To the side of the slides there are further </a:t>
            </a:r>
            <a:br>
              <a:rPr lang="en-GB" noProof="0"/>
            </a:br>
            <a:r>
              <a:rPr lang="en-GB" noProof="0"/>
              <a:t>instructions how to process your content.</a:t>
            </a:r>
          </a:p>
        </p:txBody>
      </p:sp>
      <p:sp>
        <p:nvSpPr>
          <p:cNvPr id="164" name="Tijdelijke aanduiding voor verticale tekst 2">
            <a:extLst>
              <a:ext uri="{FF2B5EF4-FFF2-40B4-BE49-F238E27FC236}">
                <a16:creationId xmlns:a16="http://schemas.microsoft.com/office/drawing/2014/main" id="{73626D47-6F3D-4181-A2DB-03B2F2F5EC45}"/>
              </a:ext>
            </a:extLst>
          </p:cNvPr>
          <p:cNvSpPr>
            <a:spLocks noGrp="1"/>
          </p:cNvSpPr>
          <p:nvPr>
            <p:ph type="body" orient="vert" idx="1" hasCustomPrompt="1"/>
          </p:nvPr>
        </p:nvSpPr>
        <p:spPr>
          <a:xfrm>
            <a:off x="398704" y="2149180"/>
            <a:ext cx="7937985" cy="401409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2" name="Tijdelijke aanduiding voor datum 1"/>
          <p:cNvSpPr>
            <a:spLocks noGrp="1"/>
          </p:cNvSpPr>
          <p:nvPr>
            <p:ph type="dt" sz="half" idx="10"/>
          </p:nvPr>
        </p:nvSpPr>
        <p:spPr/>
        <p:txBody>
          <a:bodyPr/>
          <a:lstStyle/>
          <a:p>
            <a:fld id="{B3151727-58DA-4FAE-BA11-1E7CE449DF47}" type="datetime2">
              <a:rPr lang="en-GB" noProof="0" smtClean="0"/>
              <a:t>Tuesday, 02 November 2021</a:t>
            </a:fld>
            <a:endParaRPr lang="en-GB" noProof="0"/>
          </a:p>
        </p:txBody>
      </p:sp>
      <p:sp>
        <p:nvSpPr>
          <p:cNvPr id="3" name="Tijdelijke aanduiding voor voettekst 2"/>
          <p:cNvSpPr>
            <a:spLocks noGrp="1"/>
          </p:cNvSpPr>
          <p:nvPr>
            <p:ph type="ftr" sz="quarter" idx="11"/>
          </p:nvPr>
        </p:nvSpPr>
        <p:spPr/>
        <p:txBody>
          <a:bodyPr/>
          <a:lstStyle/>
          <a:p>
            <a:r>
              <a:rPr lang="en-GB" noProof="0"/>
              <a:t>Insert Footer &amp; Header</a:t>
            </a:r>
          </a:p>
        </p:txBody>
      </p:sp>
      <p:sp>
        <p:nvSpPr>
          <p:cNvPr id="4" name="Tijdelijke aanduiding voor dianummer 3"/>
          <p:cNvSpPr>
            <a:spLocks noGrp="1"/>
          </p:cNvSpPr>
          <p:nvPr>
            <p:ph type="sldNum" sz="quarter" idx="12"/>
          </p:nvPr>
        </p:nvSpPr>
        <p:spPr/>
        <p:txBody>
          <a:bodyPr/>
          <a:lstStyle/>
          <a:p>
            <a:fld id="{B502C9A5-716F-45E6-800B-D4D02CE26F90}" type="slidenum">
              <a:rPr lang="en-GB" noProof="0" smtClean="0"/>
              <a:t>‹#›</a:t>
            </a:fld>
            <a:endParaRPr lang="en-GB" noProof="0"/>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GB" sz="2400" b="0" spc="50" baseline="0" noProof="0">
                <a:solidFill>
                  <a:schemeClr val="accent2"/>
                </a:solidFill>
                <a:latin typeface="+mj-lt"/>
                <a:cs typeface="Calibri" panose="020F0502020204030204" pitchFamily="34" charset="0"/>
              </a:rPr>
              <a:t>TEXT + PHOTO (XS)</a:t>
            </a:r>
          </a:p>
        </p:txBody>
      </p:sp>
      <p:grpSp>
        <p:nvGrpSpPr>
          <p:cNvPr id="120" name="Instruction">
            <a:extLst>
              <a:ext uri="{FF2B5EF4-FFF2-40B4-BE49-F238E27FC236}">
                <a16:creationId xmlns:a16="http://schemas.microsoft.com/office/drawing/2014/main" id="{B604B8AD-0A0F-4AFE-B918-236E3DA49549}"/>
              </a:ext>
            </a:extLst>
          </p:cNvPr>
          <p:cNvGrpSpPr/>
          <p:nvPr userDrawn="1"/>
        </p:nvGrpSpPr>
        <p:grpSpPr>
          <a:xfrm>
            <a:off x="12391602" y="2"/>
            <a:ext cx="3183678" cy="5340257"/>
            <a:chOff x="12391601" y="0"/>
            <a:chExt cx="3183678" cy="5340257"/>
          </a:xfrm>
        </p:grpSpPr>
        <p:grpSp>
          <p:nvGrpSpPr>
            <p:cNvPr id="121" name="Meer informatie">
              <a:extLst>
                <a:ext uri="{FF2B5EF4-FFF2-40B4-BE49-F238E27FC236}">
                  <a16:creationId xmlns:a16="http://schemas.microsoft.com/office/drawing/2014/main" id="{F63B4C4F-B507-4D3D-A9CE-7B1840DFDBDC}"/>
                </a:ext>
              </a:extLst>
            </p:cNvPr>
            <p:cNvGrpSpPr/>
            <p:nvPr userDrawn="1"/>
          </p:nvGrpSpPr>
          <p:grpSpPr>
            <a:xfrm>
              <a:off x="12396764" y="4556984"/>
              <a:ext cx="3178515" cy="783273"/>
              <a:chOff x="-3741486" y="3386444"/>
              <a:chExt cx="3178515" cy="783273"/>
            </a:xfrm>
          </p:grpSpPr>
          <p:sp>
            <p:nvSpPr>
              <p:cNvPr id="161" name="Freeform 101">
                <a:extLst>
                  <a:ext uri="{FF2B5EF4-FFF2-40B4-BE49-F238E27FC236}">
                    <a16:creationId xmlns:a16="http://schemas.microsoft.com/office/drawing/2014/main" id="{34ECBA4A-59E9-47C8-B90C-826DFB6CC6BE}"/>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162" name="Rechthoek 161">
                <a:extLst>
                  <a:ext uri="{FF2B5EF4-FFF2-40B4-BE49-F238E27FC236}">
                    <a16:creationId xmlns:a16="http://schemas.microsoft.com/office/drawing/2014/main" id="{1A53FDEF-2BFE-437D-9FB2-027DAF560F37}"/>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163" name="Rechte verbindingslijn 162">
                <a:extLst>
                  <a:ext uri="{FF2B5EF4-FFF2-40B4-BE49-F238E27FC236}">
                    <a16:creationId xmlns:a16="http://schemas.microsoft.com/office/drawing/2014/main" id="{F267E558-6977-49E6-98CF-F7077537A482}"/>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22" name="Rechthoek 121">
              <a:extLst>
                <a:ext uri="{FF2B5EF4-FFF2-40B4-BE49-F238E27FC236}">
                  <a16:creationId xmlns:a16="http://schemas.microsoft.com/office/drawing/2014/main" id="{D2D534C3-D107-48F3-8E13-5A516EEEC8C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23" eaLnBrk="1" fontAlgn="auto" latinLnBrk="0" hangingPunct="1">
                <a:lnSpc>
                  <a:spcPct val="80000"/>
                </a:lnSpc>
                <a:spcBef>
                  <a:spcPts val="0"/>
                </a:spcBef>
                <a:spcAft>
                  <a:spcPts val="0"/>
                </a:spcAft>
                <a:buClrTx/>
                <a:buSzTx/>
                <a:buFontTx/>
                <a:buNone/>
                <a:tabLst/>
                <a:defRPr/>
              </a:pPr>
              <a:r>
                <a:rPr kumimoji="0" lang="en-GB" sz="1401" b="1" i="0" u="none" strike="noStrike" kern="0" cap="all" spc="0" normalizeH="0" baseline="0" noProof="0">
                  <a:ln>
                    <a:noFill/>
                  </a:ln>
                  <a:solidFill>
                    <a:schemeClr val="accent1"/>
                  </a:solidFill>
                  <a:effectLst/>
                  <a:uLnTx/>
                  <a:uFillTx/>
                  <a:latin typeface="+mj-lt"/>
                  <a:cs typeface="Segoe UI Light" panose="020B0502040204020203" pitchFamily="34" charset="0"/>
                </a:rPr>
                <a:t>Insert/change image</a:t>
              </a:r>
            </a:p>
          </p:txBody>
        </p:sp>
        <p:sp>
          <p:nvSpPr>
            <p:cNvPr id="123" name="Ovaal 122">
              <a:extLst>
                <a:ext uri="{FF2B5EF4-FFF2-40B4-BE49-F238E27FC236}">
                  <a16:creationId xmlns:a16="http://schemas.microsoft.com/office/drawing/2014/main" id="{E79AB1E3-6D7D-4AE5-BE19-AFD0FCFC91A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24" name="Rechte verbindingslijn 123">
              <a:extLst>
                <a:ext uri="{FF2B5EF4-FFF2-40B4-BE49-F238E27FC236}">
                  <a16:creationId xmlns:a16="http://schemas.microsoft.com/office/drawing/2014/main" id="{FDC44965-3647-43B6-ACA7-013521FB2279}"/>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25" name="Rechte verbindingslijn 124">
              <a:extLst>
                <a:ext uri="{FF2B5EF4-FFF2-40B4-BE49-F238E27FC236}">
                  <a16:creationId xmlns:a16="http://schemas.microsoft.com/office/drawing/2014/main" id="{57334D32-EB2A-437D-94F8-B83E26214F6F}"/>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26" name="Rechthoek 125">
              <a:extLst>
                <a:ext uri="{FF2B5EF4-FFF2-40B4-BE49-F238E27FC236}">
                  <a16:creationId xmlns:a16="http://schemas.microsoft.com/office/drawing/2014/main" id="{FE3E0157-B10B-4C29-B410-B3C037B4D07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If necessary, delete the existing image by hitting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‘Delete’-button</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Click on the pictogram to insert a new image. </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1" u="none" strike="noStrike" kern="0" cap="none" spc="0" normalizeH="0" baseline="0" noProof="0">
                  <a:ln>
                    <a:noFill/>
                  </a:ln>
                  <a:solidFill>
                    <a:srgbClr val="000000"/>
                  </a:solidFill>
                  <a:effectLst/>
                  <a:uLnTx/>
                  <a:uFillTx/>
                  <a:latin typeface="+mn-lt"/>
                  <a:cs typeface="Segoe UI Light" panose="020B0502040204020203" pitchFamily="34" charset="0"/>
                </a:rPr>
                <a:t>(see example below).</a:t>
              </a:r>
              <a:endPar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27" name="Rechte verbindingslijn 126">
              <a:extLst>
                <a:ext uri="{FF2B5EF4-FFF2-40B4-BE49-F238E27FC236}">
                  <a16:creationId xmlns:a16="http://schemas.microsoft.com/office/drawing/2014/main" id="{457E5DB2-79F6-45D0-B7F4-CB713335FCAF}"/>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128" name="Ovaal 127">
              <a:extLst>
                <a:ext uri="{FF2B5EF4-FFF2-40B4-BE49-F238E27FC236}">
                  <a16:creationId xmlns:a16="http://schemas.microsoft.com/office/drawing/2014/main" id="{7CF76DA7-D9A2-470A-9CED-BC46E5B7990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29" name="Rechthoek 128">
              <a:extLst>
                <a:ext uri="{FF2B5EF4-FFF2-40B4-BE49-F238E27FC236}">
                  <a16:creationId xmlns:a16="http://schemas.microsoft.com/office/drawing/2014/main" id="{986CE793-73A0-4C9B-A5CA-76FF8C443B0B}"/>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Select the preferred image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and click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‘Insert’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30" name="Groep 129">
              <a:extLst>
                <a:ext uri="{FF2B5EF4-FFF2-40B4-BE49-F238E27FC236}">
                  <a16:creationId xmlns:a16="http://schemas.microsoft.com/office/drawing/2014/main" id="{E5EB1E73-556C-43C0-BB7F-22E82265B6A4}"/>
                </a:ext>
              </a:extLst>
            </p:cNvPr>
            <p:cNvGrpSpPr/>
            <p:nvPr userDrawn="1"/>
          </p:nvGrpSpPr>
          <p:grpSpPr>
            <a:xfrm>
              <a:off x="12757282" y="2184550"/>
              <a:ext cx="825500" cy="209550"/>
              <a:chOff x="13504624" y="2482850"/>
              <a:chExt cx="825500" cy="209550"/>
            </a:xfrm>
          </p:grpSpPr>
          <p:sp>
            <p:nvSpPr>
              <p:cNvPr id="158" name="Rechthoek 157">
                <a:extLst>
                  <a:ext uri="{FF2B5EF4-FFF2-40B4-BE49-F238E27FC236}">
                    <a16:creationId xmlns:a16="http://schemas.microsoft.com/office/drawing/2014/main" id="{EC49B98C-C7FA-40EA-A9EA-A1DFC7A7BCF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r>
                  <a:rPr lang="en-GB" sz="800" b="0" noProof="0">
                    <a:solidFill>
                      <a:schemeClr val="tx1"/>
                    </a:solidFill>
                    <a:latin typeface="Arial" panose="020B0604020202020204" pitchFamily="34" charset="0"/>
                    <a:cs typeface="Arial" panose="020B0604020202020204" pitchFamily="34" charset="0"/>
                  </a:rPr>
                  <a:t>Insert</a:t>
                </a:r>
              </a:p>
            </p:txBody>
          </p:sp>
          <p:cxnSp>
            <p:nvCxnSpPr>
              <p:cNvPr id="159" name="Rechte verbindingslijn 158">
                <a:extLst>
                  <a:ext uri="{FF2B5EF4-FFF2-40B4-BE49-F238E27FC236}">
                    <a16:creationId xmlns:a16="http://schemas.microsoft.com/office/drawing/2014/main" id="{55B198B8-179C-40E8-8C94-33461915613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0" name="Gelijkbenige driehoek 159">
                <a:extLst>
                  <a:ext uri="{FF2B5EF4-FFF2-40B4-BE49-F238E27FC236}">
                    <a16:creationId xmlns:a16="http://schemas.microsoft.com/office/drawing/2014/main" id="{AED05BF1-E83C-44A3-B14F-F05123890E5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131" name="Groep 130">
              <a:extLst>
                <a:ext uri="{FF2B5EF4-FFF2-40B4-BE49-F238E27FC236}">
                  <a16:creationId xmlns:a16="http://schemas.microsoft.com/office/drawing/2014/main" id="{EF415BD2-740C-48C2-A38D-8D2D2B88B52F}"/>
                </a:ext>
              </a:extLst>
            </p:cNvPr>
            <p:cNvGrpSpPr/>
            <p:nvPr userDrawn="1"/>
          </p:nvGrpSpPr>
          <p:grpSpPr>
            <a:xfrm>
              <a:off x="12757282" y="1141626"/>
              <a:ext cx="294789" cy="318834"/>
              <a:chOff x="14466489" y="1001522"/>
              <a:chExt cx="290627" cy="314333"/>
            </a:xfrm>
          </p:grpSpPr>
          <p:sp>
            <p:nvSpPr>
              <p:cNvPr id="152" name="Rechthoek 151">
                <a:extLst>
                  <a:ext uri="{FF2B5EF4-FFF2-40B4-BE49-F238E27FC236}">
                    <a16:creationId xmlns:a16="http://schemas.microsoft.com/office/drawing/2014/main" id="{477F7042-2265-411C-BD09-5C1D6ED02C0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53" name="Ovaal 152">
                <a:extLst>
                  <a:ext uri="{FF2B5EF4-FFF2-40B4-BE49-F238E27FC236}">
                    <a16:creationId xmlns:a16="http://schemas.microsoft.com/office/drawing/2014/main" id="{E228B552-DA16-4156-BB29-9E8E49C17B4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54" name="Vrije vorm: vorm 153">
                <a:extLst>
                  <a:ext uri="{FF2B5EF4-FFF2-40B4-BE49-F238E27FC236}">
                    <a16:creationId xmlns:a16="http://schemas.microsoft.com/office/drawing/2014/main" id="{AE61319D-1D59-4EED-AFB8-3DB04C9CAA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55" name="Rechthoek: afgeronde hoeken 154">
                <a:extLst>
                  <a:ext uri="{FF2B5EF4-FFF2-40B4-BE49-F238E27FC236}">
                    <a16:creationId xmlns:a16="http://schemas.microsoft.com/office/drawing/2014/main" id="{8F22C2ED-5BE8-4A18-A79E-64EB4F90B47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cxnSp>
            <p:nvCxnSpPr>
              <p:cNvPr id="156" name="Rechte verbindingslijn 155">
                <a:extLst>
                  <a:ext uri="{FF2B5EF4-FFF2-40B4-BE49-F238E27FC236}">
                    <a16:creationId xmlns:a16="http://schemas.microsoft.com/office/drawing/2014/main" id="{2FAF3428-47B9-45EE-8183-C445ED7255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7" name="Rechte verbindingslijn 156">
                <a:extLst>
                  <a:ext uri="{FF2B5EF4-FFF2-40B4-BE49-F238E27FC236}">
                    <a16:creationId xmlns:a16="http://schemas.microsoft.com/office/drawing/2014/main" id="{DDEF2BD6-51EE-4F6D-95C2-9D1CBDAF1D56}"/>
                  </a:ext>
                </a:extLst>
              </p:cNvPr>
              <p:cNvCxnSpPr>
                <a:cxnSpLocks/>
                <a:stCxn id="15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2" name="Ovaal 131">
              <a:extLst>
                <a:ext uri="{FF2B5EF4-FFF2-40B4-BE49-F238E27FC236}">
                  <a16:creationId xmlns:a16="http://schemas.microsoft.com/office/drawing/2014/main" id="{5EF3742F-D683-46B4-A6E0-104F0482E085}"/>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33" name="Rechthoek 132">
              <a:extLst>
                <a:ext uri="{FF2B5EF4-FFF2-40B4-BE49-F238E27FC236}">
                  <a16:creationId xmlns:a16="http://schemas.microsoft.com/office/drawing/2014/main" id="{78315405-DFB1-44B9-B6A1-D00257DDF535}"/>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23" eaLnBrk="1" fontAlgn="auto" latinLnBrk="0" hangingPunct="1">
                <a:lnSpc>
                  <a:spcPct val="90000"/>
                </a:lnSpc>
                <a:spcBef>
                  <a:spcPts val="601"/>
                </a:spcBef>
                <a:spcAft>
                  <a:spcPts val="601"/>
                </a:spcAft>
                <a:buClr>
                  <a:schemeClr val="accent1"/>
                </a:buClr>
                <a:buSzTx/>
                <a:buFont typeface="Arial" panose="020B0604020202020204" pitchFamily="34" charset="0"/>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To scale or drag the image, go to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‘Picture Tools - Format’</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and click on</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the button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‘Crop’</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Scale the image with the spheres and scale the image frame with the corners.</a:t>
              </a:r>
              <a:endPar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34" name="Rechte verbindingslijn 133">
              <a:extLst>
                <a:ext uri="{FF2B5EF4-FFF2-40B4-BE49-F238E27FC236}">
                  <a16:creationId xmlns:a16="http://schemas.microsoft.com/office/drawing/2014/main" id="{16D7CA3E-9BF8-4A82-B23B-8C27257120BE}"/>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35" name="Groep 134">
              <a:extLst>
                <a:ext uri="{FF2B5EF4-FFF2-40B4-BE49-F238E27FC236}">
                  <a16:creationId xmlns:a16="http://schemas.microsoft.com/office/drawing/2014/main" id="{8C5A7847-0111-40D1-A155-849A0E0CEC09}"/>
                </a:ext>
              </a:extLst>
            </p:cNvPr>
            <p:cNvGrpSpPr/>
            <p:nvPr userDrawn="1"/>
          </p:nvGrpSpPr>
          <p:grpSpPr>
            <a:xfrm>
              <a:off x="12696514" y="3701158"/>
              <a:ext cx="514284" cy="612918"/>
              <a:chOff x="12682980" y="3403241"/>
              <a:chExt cx="622284" cy="741632"/>
            </a:xfrm>
          </p:grpSpPr>
          <p:grpSp>
            <p:nvGrpSpPr>
              <p:cNvPr id="136" name="Groep 135">
                <a:extLst>
                  <a:ext uri="{FF2B5EF4-FFF2-40B4-BE49-F238E27FC236}">
                    <a16:creationId xmlns:a16="http://schemas.microsoft.com/office/drawing/2014/main" id="{D43D7952-0DAA-46BD-9EFC-4577B0795C19}"/>
                  </a:ext>
                </a:extLst>
              </p:cNvPr>
              <p:cNvGrpSpPr/>
              <p:nvPr userDrawn="1"/>
            </p:nvGrpSpPr>
            <p:grpSpPr>
              <a:xfrm>
                <a:off x="12771568" y="3403241"/>
                <a:ext cx="467138" cy="448489"/>
                <a:chOff x="12782195" y="3403241"/>
                <a:chExt cx="467138" cy="448489"/>
              </a:xfrm>
            </p:grpSpPr>
            <p:grpSp>
              <p:nvGrpSpPr>
                <p:cNvPr id="139" name="Groep 138">
                  <a:extLst>
                    <a:ext uri="{FF2B5EF4-FFF2-40B4-BE49-F238E27FC236}">
                      <a16:creationId xmlns:a16="http://schemas.microsoft.com/office/drawing/2014/main" id="{D3E56E05-3536-4717-9E97-57F507FDCE38}"/>
                    </a:ext>
                  </a:extLst>
                </p:cNvPr>
                <p:cNvGrpSpPr/>
                <p:nvPr userDrawn="1"/>
              </p:nvGrpSpPr>
              <p:grpSpPr>
                <a:xfrm>
                  <a:off x="12782195" y="3403241"/>
                  <a:ext cx="412967" cy="393907"/>
                  <a:chOff x="13554906" y="3320109"/>
                  <a:chExt cx="443906" cy="423419"/>
                </a:xfrm>
              </p:grpSpPr>
              <p:grpSp>
                <p:nvGrpSpPr>
                  <p:cNvPr id="146" name="Groep 145">
                    <a:extLst>
                      <a:ext uri="{FF2B5EF4-FFF2-40B4-BE49-F238E27FC236}">
                        <a16:creationId xmlns:a16="http://schemas.microsoft.com/office/drawing/2014/main" id="{80730EB4-9DC2-449C-BA10-09F991123D2B}"/>
                      </a:ext>
                    </a:extLst>
                  </p:cNvPr>
                  <p:cNvGrpSpPr/>
                  <p:nvPr userDrawn="1"/>
                </p:nvGrpSpPr>
                <p:grpSpPr>
                  <a:xfrm>
                    <a:off x="13554906" y="3320109"/>
                    <a:ext cx="443906" cy="423419"/>
                    <a:chOff x="12909684" y="1276143"/>
                    <a:chExt cx="443906" cy="423419"/>
                  </a:xfrm>
                </p:grpSpPr>
                <p:sp>
                  <p:nvSpPr>
                    <p:cNvPr id="149" name="Rechthoek 148">
                      <a:extLst>
                        <a:ext uri="{FF2B5EF4-FFF2-40B4-BE49-F238E27FC236}">
                          <a16:creationId xmlns:a16="http://schemas.microsoft.com/office/drawing/2014/main" id="{9CDB6CED-A5B0-42F1-A423-F89FB845978E}"/>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50" name="Rechthoek 149">
                      <a:extLst>
                        <a:ext uri="{FF2B5EF4-FFF2-40B4-BE49-F238E27FC236}">
                          <a16:creationId xmlns:a16="http://schemas.microsoft.com/office/drawing/2014/main" id="{2E676788-D008-4750-A383-54D4CDC0DD7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1"/>
                        </a:spcBef>
                        <a:spcAft>
                          <a:spcPts val="601"/>
                        </a:spcAft>
                      </a:pPr>
                      <a:endParaRPr lang="en-GB" sz="800" b="0" noProof="0">
                        <a:solidFill>
                          <a:schemeClr val="tx1"/>
                        </a:solidFill>
                        <a:latin typeface="Arial" panose="020B0604020202020204" pitchFamily="34" charset="0"/>
                        <a:cs typeface="Arial" panose="020B0604020202020204" pitchFamily="34" charset="0"/>
                      </a:endParaRPr>
                    </a:p>
                  </p:txBody>
                </p:sp>
                <p:sp>
                  <p:nvSpPr>
                    <p:cNvPr id="151" name="Ovaal 150">
                      <a:extLst>
                        <a:ext uri="{FF2B5EF4-FFF2-40B4-BE49-F238E27FC236}">
                          <a16:creationId xmlns:a16="http://schemas.microsoft.com/office/drawing/2014/main" id="{7FD08E66-5420-4DAD-A9E7-72F9553E7BD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pic>
                <p:nvPicPr>
                  <p:cNvPr id="147" name="Afbeelding 146">
                    <a:extLst>
                      <a:ext uri="{FF2B5EF4-FFF2-40B4-BE49-F238E27FC236}">
                        <a16:creationId xmlns:a16="http://schemas.microsoft.com/office/drawing/2014/main" id="{F9CCB378-E9DD-4695-BCE8-C0CBC8C3F5E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8" name="Afbeelding 147">
                    <a:extLst>
                      <a:ext uri="{FF2B5EF4-FFF2-40B4-BE49-F238E27FC236}">
                        <a16:creationId xmlns:a16="http://schemas.microsoft.com/office/drawing/2014/main" id="{16951946-3BAF-4584-97F8-4F9400DBFFB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8" y="3454369"/>
                    <a:ext cx="173367" cy="111423"/>
                  </a:xfrm>
                  <a:prstGeom prst="rect">
                    <a:avLst/>
                  </a:prstGeom>
                </p:spPr>
              </p:pic>
            </p:grpSp>
            <p:grpSp>
              <p:nvGrpSpPr>
                <p:cNvPr id="140" name="Groep 139">
                  <a:extLst>
                    <a:ext uri="{FF2B5EF4-FFF2-40B4-BE49-F238E27FC236}">
                      <a16:creationId xmlns:a16="http://schemas.microsoft.com/office/drawing/2014/main" id="{8D983C89-ADFA-4D64-9960-83ACD4AF772E}"/>
                    </a:ext>
                  </a:extLst>
                </p:cNvPr>
                <p:cNvGrpSpPr/>
                <p:nvPr userDrawn="1"/>
              </p:nvGrpSpPr>
              <p:grpSpPr>
                <a:xfrm>
                  <a:off x="13103513" y="3705268"/>
                  <a:ext cx="145820" cy="146462"/>
                  <a:chOff x="13096169" y="3602278"/>
                  <a:chExt cx="145820" cy="146462"/>
                </a:xfrm>
              </p:grpSpPr>
              <p:sp>
                <p:nvSpPr>
                  <p:cNvPr id="144" name="Rechthoek 143">
                    <a:extLst>
                      <a:ext uri="{FF2B5EF4-FFF2-40B4-BE49-F238E27FC236}">
                        <a16:creationId xmlns:a16="http://schemas.microsoft.com/office/drawing/2014/main" id="{CE46F257-B755-4F4F-8019-F621769AFBD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45" name="Rechthoek 144">
                    <a:extLst>
                      <a:ext uri="{FF2B5EF4-FFF2-40B4-BE49-F238E27FC236}">
                        <a16:creationId xmlns:a16="http://schemas.microsoft.com/office/drawing/2014/main" id="{B71801E5-B676-4226-A5D7-4888467686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nvGrpSpPr>
                <p:cNvPr id="141" name="Groep 140">
                  <a:extLst>
                    <a:ext uri="{FF2B5EF4-FFF2-40B4-BE49-F238E27FC236}">
                      <a16:creationId xmlns:a16="http://schemas.microsoft.com/office/drawing/2014/main" id="{119D82FB-F94A-4A04-9581-6EDF4429C207}"/>
                    </a:ext>
                  </a:extLst>
                </p:cNvPr>
                <p:cNvGrpSpPr/>
                <p:nvPr userDrawn="1"/>
              </p:nvGrpSpPr>
              <p:grpSpPr>
                <a:xfrm rot="10800000">
                  <a:off x="13061402" y="3665637"/>
                  <a:ext cx="145820" cy="146462"/>
                  <a:chOff x="13096169" y="3602278"/>
                  <a:chExt cx="145820" cy="146462"/>
                </a:xfrm>
              </p:grpSpPr>
              <p:sp>
                <p:nvSpPr>
                  <p:cNvPr id="142" name="Rechthoek 141">
                    <a:extLst>
                      <a:ext uri="{FF2B5EF4-FFF2-40B4-BE49-F238E27FC236}">
                        <a16:creationId xmlns:a16="http://schemas.microsoft.com/office/drawing/2014/main" id="{DA0BAAD8-4255-4655-8E1F-94E3CE6D78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sp>
                <p:nvSpPr>
                  <p:cNvPr id="143" name="Rechthoek 142">
                    <a:extLst>
                      <a:ext uri="{FF2B5EF4-FFF2-40B4-BE49-F238E27FC236}">
                        <a16:creationId xmlns:a16="http://schemas.microsoft.com/office/drawing/2014/main" id="{1DD6C97D-CC99-4ED1-9131-22B093916C1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137" name="Rechthoek 136">
                <a:extLst>
                  <a:ext uri="{FF2B5EF4-FFF2-40B4-BE49-F238E27FC236}">
                    <a16:creationId xmlns:a16="http://schemas.microsoft.com/office/drawing/2014/main" id="{E3E26813-9F22-4BC9-86AB-EE55FC1CD280}"/>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1"/>
                  </a:spcBef>
                  <a:spcAft>
                    <a:spcPts val="601"/>
                  </a:spcAft>
                </a:pPr>
                <a:r>
                  <a:rPr lang="en-GB" sz="900" b="0" noProof="0">
                    <a:solidFill>
                      <a:schemeClr val="tx1"/>
                    </a:solidFill>
                    <a:latin typeface="Arial" panose="020B0604020202020204" pitchFamily="34" charset="0"/>
                    <a:cs typeface="Arial" panose="020B0604020202020204" pitchFamily="34" charset="0"/>
                  </a:rPr>
                  <a:t>Crop</a:t>
                </a:r>
              </a:p>
            </p:txBody>
          </p:sp>
          <p:sp>
            <p:nvSpPr>
              <p:cNvPr id="138" name="Gelijkbenige driehoek 137">
                <a:extLst>
                  <a:ext uri="{FF2B5EF4-FFF2-40B4-BE49-F238E27FC236}">
                    <a16:creationId xmlns:a16="http://schemas.microsoft.com/office/drawing/2014/main" id="{B3C3E9D9-2525-4844-9BFC-AA8E23FD2B69}"/>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1" b="1" noProof="0">
                  <a:solidFill>
                    <a:schemeClr val="tx1"/>
                  </a:solidFill>
                </a:endParaRPr>
              </a:p>
            </p:txBody>
          </p:sp>
        </p:grpSp>
      </p:grpSp>
      <p:sp>
        <p:nvSpPr>
          <p:cNvPr id="167" name="Tijdelijke aanduiding voor tekst 20">
            <a:extLst>
              <a:ext uri="{FF2B5EF4-FFF2-40B4-BE49-F238E27FC236}">
                <a16:creationId xmlns:a16="http://schemas.microsoft.com/office/drawing/2014/main" id="{2E83B032-DC7C-4467-AE80-4A7B8EFBC12A}"/>
              </a:ext>
            </a:extLst>
          </p:cNvPr>
          <p:cNvSpPr>
            <a:spLocks noGrp="1"/>
          </p:cNvSpPr>
          <p:nvPr>
            <p:ph type="body" sz="quarter" idx="21" hasCustomPrompt="1"/>
          </p:nvPr>
        </p:nvSpPr>
        <p:spPr>
          <a:xfrm>
            <a:off x="398706" y="308237"/>
            <a:ext cx="989033" cy="264467"/>
          </a:xfrm>
          <a:prstGeom prst="rect">
            <a:avLst/>
          </a:prstGeom>
          <a:blipFill>
            <a:blip r:embed="rId4"/>
            <a:srcRect/>
            <a:stretch>
              <a:fillRect l="-60" r="-60"/>
            </a:stretch>
          </a:blipFill>
        </p:spPr>
        <p:txBody>
          <a:bodyPr wrap="square">
            <a:noAutofit/>
          </a:bodyPr>
          <a:lstStyle>
            <a:lvl1pPr marL="0" indent="0">
              <a:buNone/>
              <a:defRPr sz="123">
                <a:solidFill>
                  <a:schemeClr val="bg1"/>
                </a:solidFill>
              </a:defRPr>
            </a:lvl1pPr>
          </a:lstStyle>
          <a:p>
            <a:pPr lvl="0"/>
            <a:r>
              <a:rPr lang="en-GB" noProof="0"/>
              <a:t> </a:t>
            </a:r>
          </a:p>
        </p:txBody>
      </p:sp>
      <p:grpSp>
        <p:nvGrpSpPr>
          <p:cNvPr id="317" name="INSTRUCTION">
            <a:extLst>
              <a:ext uri="{FF2B5EF4-FFF2-40B4-BE49-F238E27FC236}">
                <a16:creationId xmlns:a16="http://schemas.microsoft.com/office/drawing/2014/main" id="{6D3DDCD5-AFEC-4B8B-9817-0E1BD6B8D08E}"/>
              </a:ext>
            </a:extLst>
          </p:cNvPr>
          <p:cNvGrpSpPr/>
          <p:nvPr userDrawn="1"/>
        </p:nvGrpSpPr>
        <p:grpSpPr>
          <a:xfrm>
            <a:off x="-3437547" y="1434"/>
            <a:ext cx="3194765" cy="6470299"/>
            <a:chOff x="-3437547" y="1434"/>
            <a:chExt cx="3194765" cy="6470299"/>
          </a:xfrm>
        </p:grpSpPr>
        <p:cxnSp>
          <p:nvCxnSpPr>
            <p:cNvPr id="318" name="Rechte verbindingslijn 317">
              <a:extLst>
                <a:ext uri="{FF2B5EF4-FFF2-40B4-BE49-F238E27FC236}">
                  <a16:creationId xmlns:a16="http://schemas.microsoft.com/office/drawing/2014/main" id="{5D83416C-C336-418B-BA51-4943D8E849DC}"/>
                </a:ext>
              </a:extLst>
            </p:cNvPr>
            <p:cNvCxnSpPr>
              <a:cxnSpLocks/>
            </p:cNvCxnSpPr>
            <p:nvPr userDrawn="1"/>
          </p:nvCxnSpPr>
          <p:spPr>
            <a:xfrm>
              <a:off x="-3419346" y="5552864"/>
              <a:ext cx="3176013" cy="0"/>
            </a:xfrm>
            <a:prstGeom prst="line">
              <a:avLst/>
            </a:prstGeom>
            <a:noFill/>
            <a:ln w="3175" cap="flat" cmpd="sng" algn="ctr">
              <a:solidFill>
                <a:schemeClr val="accent1"/>
              </a:solidFill>
              <a:prstDash val="solid"/>
            </a:ln>
            <a:effectLst/>
          </p:spPr>
        </p:cxnSp>
        <p:sp>
          <p:nvSpPr>
            <p:cNvPr id="319" name="Ovaal 318">
              <a:extLst>
                <a:ext uri="{FF2B5EF4-FFF2-40B4-BE49-F238E27FC236}">
                  <a16:creationId xmlns:a16="http://schemas.microsoft.com/office/drawing/2014/main" id="{22A732BF-FC29-4BC3-A01F-69BA836F6AA9}"/>
                </a:ext>
              </a:extLst>
            </p:cNvPr>
            <p:cNvSpPr/>
            <p:nvPr userDrawn="1"/>
          </p:nvSpPr>
          <p:spPr>
            <a:xfrm>
              <a:off x="-3425006" y="377951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20" name="Ovaal 319">
              <a:extLst>
                <a:ext uri="{FF2B5EF4-FFF2-40B4-BE49-F238E27FC236}">
                  <a16:creationId xmlns:a16="http://schemas.microsoft.com/office/drawing/2014/main" id="{DEF95282-F3CA-4576-83A0-2E5694DEDAF5}"/>
                </a:ext>
              </a:extLst>
            </p:cNvPr>
            <p:cNvSpPr/>
            <p:nvPr userDrawn="1"/>
          </p:nvSpPr>
          <p:spPr>
            <a:xfrm>
              <a:off x="-3425006" y="41830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21" name="Ovaal 320">
              <a:extLst>
                <a:ext uri="{FF2B5EF4-FFF2-40B4-BE49-F238E27FC236}">
                  <a16:creationId xmlns:a16="http://schemas.microsoft.com/office/drawing/2014/main" id="{78752CE3-8C18-4CDD-B0BD-FF7D191590D4}"/>
                </a:ext>
              </a:extLst>
            </p:cNvPr>
            <p:cNvSpPr/>
            <p:nvPr userDrawn="1"/>
          </p:nvSpPr>
          <p:spPr>
            <a:xfrm>
              <a:off x="-3425006" y="46053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22" name="Ovaal 321">
              <a:extLst>
                <a:ext uri="{FF2B5EF4-FFF2-40B4-BE49-F238E27FC236}">
                  <a16:creationId xmlns:a16="http://schemas.microsoft.com/office/drawing/2014/main" id="{35CA69AA-EAB9-424C-9DE3-5115B5F6C0D6}"/>
                </a:ext>
              </a:extLst>
            </p:cNvPr>
            <p:cNvSpPr/>
            <p:nvPr userDrawn="1"/>
          </p:nvSpPr>
          <p:spPr>
            <a:xfrm>
              <a:off x="-3425006" y="5116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grpSp>
          <p:nvGrpSpPr>
            <p:cNvPr id="323" name="Meer informatie">
              <a:extLst>
                <a:ext uri="{FF2B5EF4-FFF2-40B4-BE49-F238E27FC236}">
                  <a16:creationId xmlns:a16="http://schemas.microsoft.com/office/drawing/2014/main" id="{290540EC-9ACE-498D-B1E2-3B84477897DB}"/>
                </a:ext>
              </a:extLst>
            </p:cNvPr>
            <p:cNvGrpSpPr/>
            <p:nvPr userDrawn="1"/>
          </p:nvGrpSpPr>
          <p:grpSpPr>
            <a:xfrm>
              <a:off x="-3421298" y="5676071"/>
              <a:ext cx="3178515" cy="795662"/>
              <a:chOff x="-3741486" y="3387723"/>
              <a:chExt cx="3178515" cy="795662"/>
            </a:xfrm>
          </p:grpSpPr>
          <p:sp>
            <p:nvSpPr>
              <p:cNvPr id="387" name="Freeform 101">
                <a:extLst>
                  <a:ext uri="{FF2B5EF4-FFF2-40B4-BE49-F238E27FC236}">
                    <a16:creationId xmlns:a16="http://schemas.microsoft.com/office/drawing/2014/main" id="{1E0896F8-A4FF-4493-8554-FB82DDF44E81}"/>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100" noProof="0"/>
              </a:p>
            </p:txBody>
          </p:sp>
          <p:sp>
            <p:nvSpPr>
              <p:cNvPr id="388" name="Rechthoek 387">
                <a:extLst>
                  <a:ext uri="{FF2B5EF4-FFF2-40B4-BE49-F238E27FC236}">
                    <a16:creationId xmlns:a16="http://schemas.microsoft.com/office/drawing/2014/main" id="{9BDCFC79-9D30-4637-B045-24E2F149C912}"/>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Want to know more?</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Go to the slide named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‘Instruction slide: YouTube links’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open it in the slideshow and click on the preferred hyperlink.</a:t>
                </a:r>
              </a:p>
            </p:txBody>
          </p:sp>
          <p:cxnSp>
            <p:nvCxnSpPr>
              <p:cNvPr id="389" name="Rechte verbindingslijn 388">
                <a:extLst>
                  <a:ext uri="{FF2B5EF4-FFF2-40B4-BE49-F238E27FC236}">
                    <a16:creationId xmlns:a16="http://schemas.microsoft.com/office/drawing/2014/main" id="{21F9808B-A6CD-46AB-A33C-D5D788A8432C}"/>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324" name="Rechthoek 323">
              <a:extLst>
                <a:ext uri="{FF2B5EF4-FFF2-40B4-BE49-F238E27FC236}">
                  <a16:creationId xmlns:a16="http://schemas.microsoft.com/office/drawing/2014/main" id="{458AE2A9-71D5-4056-93D0-40581E90A43C}"/>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en-GB" sz="1400" b="1" i="0" u="none" strike="noStrike" kern="0" cap="all" spc="0" normalizeH="0" baseline="0" noProof="0">
                  <a:ln>
                    <a:noFill/>
                  </a:ln>
                  <a:solidFill>
                    <a:schemeClr val="accent1"/>
                  </a:solidFill>
                  <a:effectLst/>
                  <a:uLnTx/>
                  <a:uFillTx/>
                  <a:latin typeface="+mj-lt"/>
                  <a:cs typeface="Segoe UI Light" panose="020B0502040204020203" pitchFamily="34" charset="0"/>
                </a:rPr>
                <a:t>Using text levels</a:t>
              </a:r>
            </a:p>
          </p:txBody>
        </p:sp>
        <p:sp>
          <p:nvSpPr>
            <p:cNvPr id="325" name="Ovaal 324">
              <a:extLst>
                <a:ext uri="{FF2B5EF4-FFF2-40B4-BE49-F238E27FC236}">
                  <a16:creationId xmlns:a16="http://schemas.microsoft.com/office/drawing/2014/main" id="{4E4A3198-635E-45E7-83D3-A11BDC7EA0BC}"/>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26" name="Rechte verbindingslijn 325">
              <a:extLst>
                <a:ext uri="{FF2B5EF4-FFF2-40B4-BE49-F238E27FC236}">
                  <a16:creationId xmlns:a16="http://schemas.microsoft.com/office/drawing/2014/main" id="{DBBE72D4-2F4A-4C11-8EEB-9F104222DA2E}"/>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327" name="Groep 326">
              <a:extLst>
                <a:ext uri="{FF2B5EF4-FFF2-40B4-BE49-F238E27FC236}">
                  <a16:creationId xmlns:a16="http://schemas.microsoft.com/office/drawing/2014/main" id="{DD4F3656-5FC5-4D08-BDCD-77FFA5D209E7}"/>
                </a:ext>
              </a:extLst>
            </p:cNvPr>
            <p:cNvGrpSpPr/>
            <p:nvPr userDrawn="1"/>
          </p:nvGrpSpPr>
          <p:grpSpPr>
            <a:xfrm>
              <a:off x="-3437547" y="349413"/>
              <a:ext cx="2933825" cy="558875"/>
              <a:chOff x="-3419346" y="368233"/>
              <a:chExt cx="3904920" cy="743862"/>
            </a:xfrm>
          </p:grpSpPr>
          <p:sp>
            <p:nvSpPr>
              <p:cNvPr id="335" name="Rechthoek 334">
                <a:extLst>
                  <a:ext uri="{FF2B5EF4-FFF2-40B4-BE49-F238E27FC236}">
                    <a16:creationId xmlns:a16="http://schemas.microsoft.com/office/drawing/2014/main" id="{04C9ED6C-19A1-4BEB-B901-9E1A0543212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GB" sz="800" b="0" noProof="0">
                    <a:solidFill>
                      <a:srgbClr val="C00000"/>
                    </a:solidFill>
                    <a:latin typeface="Arial" panose="020B0604020202020204" pitchFamily="34" charset="0"/>
                    <a:cs typeface="Arial" panose="020B0604020202020204" pitchFamily="34" charset="0"/>
                  </a:rPr>
                  <a:t>Home</a:t>
                </a:r>
              </a:p>
            </p:txBody>
          </p:sp>
          <p:cxnSp>
            <p:nvCxnSpPr>
              <p:cNvPr id="336" name="Rechte verbindingslijn 335">
                <a:extLst>
                  <a:ext uri="{FF2B5EF4-FFF2-40B4-BE49-F238E27FC236}">
                    <a16:creationId xmlns:a16="http://schemas.microsoft.com/office/drawing/2014/main" id="{8B508523-85FB-49D6-B279-462FADE0CA6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Rechte verbindingslijn 336">
                <a:extLst>
                  <a:ext uri="{FF2B5EF4-FFF2-40B4-BE49-F238E27FC236}">
                    <a16:creationId xmlns:a16="http://schemas.microsoft.com/office/drawing/2014/main" id="{AB2EAD30-BAE7-442E-AE64-7384B6A5F15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Rechthoek 337">
                <a:extLst>
                  <a:ext uri="{FF2B5EF4-FFF2-40B4-BE49-F238E27FC236}">
                    <a16:creationId xmlns:a16="http://schemas.microsoft.com/office/drawing/2014/main" id="{C9CC4538-58FF-4C26-837B-E80E0D5E9B8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nvGrpSpPr>
              <p:cNvPr id="339" name="Groep 338">
                <a:extLst>
                  <a:ext uri="{FF2B5EF4-FFF2-40B4-BE49-F238E27FC236}">
                    <a16:creationId xmlns:a16="http://schemas.microsoft.com/office/drawing/2014/main" id="{44DA6B9C-2FF3-4DF8-BFB1-D8824C18AEFE}"/>
                  </a:ext>
                </a:extLst>
              </p:cNvPr>
              <p:cNvGrpSpPr/>
              <p:nvPr userDrawn="1"/>
            </p:nvGrpSpPr>
            <p:grpSpPr>
              <a:xfrm>
                <a:off x="-3002834" y="720303"/>
                <a:ext cx="182598" cy="143759"/>
                <a:chOff x="-3310843" y="700986"/>
                <a:chExt cx="182598" cy="143759"/>
              </a:xfrm>
            </p:grpSpPr>
            <p:grpSp>
              <p:nvGrpSpPr>
                <p:cNvPr id="378" name="Groep 377">
                  <a:extLst>
                    <a:ext uri="{FF2B5EF4-FFF2-40B4-BE49-F238E27FC236}">
                      <a16:creationId xmlns:a16="http://schemas.microsoft.com/office/drawing/2014/main" id="{E59E6A83-F104-4260-B02E-4CFD33985AC1}"/>
                    </a:ext>
                  </a:extLst>
                </p:cNvPr>
                <p:cNvGrpSpPr/>
                <p:nvPr userDrawn="1"/>
              </p:nvGrpSpPr>
              <p:grpSpPr>
                <a:xfrm>
                  <a:off x="-3310843" y="700986"/>
                  <a:ext cx="182598" cy="143759"/>
                  <a:chOff x="-3310843" y="700986"/>
                  <a:chExt cx="182598" cy="143759"/>
                </a:xfrm>
              </p:grpSpPr>
              <p:cxnSp>
                <p:nvCxnSpPr>
                  <p:cNvPr id="382" name="Rechte verbindingslijn 381">
                    <a:extLst>
                      <a:ext uri="{FF2B5EF4-FFF2-40B4-BE49-F238E27FC236}">
                        <a16:creationId xmlns:a16="http://schemas.microsoft.com/office/drawing/2014/main" id="{0497A4E9-0E76-4408-955B-A1266769048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83" name="Rechte verbindingslijn 382">
                    <a:extLst>
                      <a:ext uri="{FF2B5EF4-FFF2-40B4-BE49-F238E27FC236}">
                        <a16:creationId xmlns:a16="http://schemas.microsoft.com/office/drawing/2014/main" id="{91B125CC-E11A-4828-8644-70E940832A5C}"/>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84" name="Rechte verbindingslijn 383">
                    <a:extLst>
                      <a:ext uri="{FF2B5EF4-FFF2-40B4-BE49-F238E27FC236}">
                        <a16:creationId xmlns:a16="http://schemas.microsoft.com/office/drawing/2014/main" id="{0342B7BD-6427-4F31-9E07-7C243F3DD7AA}"/>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85" name="Rechte verbindingslijn 384">
                    <a:extLst>
                      <a:ext uri="{FF2B5EF4-FFF2-40B4-BE49-F238E27FC236}">
                        <a16:creationId xmlns:a16="http://schemas.microsoft.com/office/drawing/2014/main" id="{79A94B8C-7926-4DDC-BBC2-47A4897DB95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86" name="Rechte verbindingslijn 385">
                    <a:extLst>
                      <a:ext uri="{FF2B5EF4-FFF2-40B4-BE49-F238E27FC236}">
                        <a16:creationId xmlns:a16="http://schemas.microsoft.com/office/drawing/2014/main" id="{3CC432B8-CC18-416E-A65A-C2E90904D458}"/>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79" name="Groep 378">
                  <a:extLst>
                    <a:ext uri="{FF2B5EF4-FFF2-40B4-BE49-F238E27FC236}">
                      <a16:creationId xmlns:a16="http://schemas.microsoft.com/office/drawing/2014/main" id="{62711FDE-D77E-4792-A496-E7DDDF284073}"/>
                    </a:ext>
                  </a:extLst>
                </p:cNvPr>
                <p:cNvGrpSpPr/>
                <p:nvPr userDrawn="1"/>
              </p:nvGrpSpPr>
              <p:grpSpPr>
                <a:xfrm flipH="1">
                  <a:off x="-3310774" y="735854"/>
                  <a:ext cx="88801" cy="72568"/>
                  <a:chOff x="-2091059" y="1395403"/>
                  <a:chExt cx="157316" cy="128558"/>
                </a:xfrm>
              </p:grpSpPr>
              <p:sp>
                <p:nvSpPr>
                  <p:cNvPr id="380" name="Rechthoek 379">
                    <a:extLst>
                      <a:ext uri="{FF2B5EF4-FFF2-40B4-BE49-F238E27FC236}">
                        <a16:creationId xmlns:a16="http://schemas.microsoft.com/office/drawing/2014/main" id="{053A90BA-EE84-4936-B76D-ECC8FE64DA2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381" name="Pijl: punthaak 380">
                    <a:extLst>
                      <a:ext uri="{FF2B5EF4-FFF2-40B4-BE49-F238E27FC236}">
                        <a16:creationId xmlns:a16="http://schemas.microsoft.com/office/drawing/2014/main" id="{0CC1ACB4-DAD9-489A-987C-206B648C90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nvGrpSpPr>
              <p:cNvPr id="340" name="Groep 339">
                <a:extLst>
                  <a:ext uri="{FF2B5EF4-FFF2-40B4-BE49-F238E27FC236}">
                    <a16:creationId xmlns:a16="http://schemas.microsoft.com/office/drawing/2014/main" id="{6CB65752-3BE8-4855-8055-EDEA2E90A169}"/>
                  </a:ext>
                </a:extLst>
              </p:cNvPr>
              <p:cNvGrpSpPr/>
              <p:nvPr userDrawn="1"/>
            </p:nvGrpSpPr>
            <p:grpSpPr>
              <a:xfrm>
                <a:off x="-3326107" y="720303"/>
                <a:ext cx="182598" cy="143759"/>
                <a:chOff x="-3634116" y="700986"/>
                <a:chExt cx="182598" cy="143759"/>
              </a:xfrm>
            </p:grpSpPr>
            <p:grpSp>
              <p:nvGrpSpPr>
                <p:cNvPr id="369" name="Groep 368">
                  <a:extLst>
                    <a:ext uri="{FF2B5EF4-FFF2-40B4-BE49-F238E27FC236}">
                      <a16:creationId xmlns:a16="http://schemas.microsoft.com/office/drawing/2014/main" id="{E3102B8E-885E-42DD-9B72-A09F7139ED4C}"/>
                    </a:ext>
                  </a:extLst>
                </p:cNvPr>
                <p:cNvGrpSpPr/>
                <p:nvPr userDrawn="1"/>
              </p:nvGrpSpPr>
              <p:grpSpPr>
                <a:xfrm>
                  <a:off x="-3634116" y="700986"/>
                  <a:ext cx="182598" cy="143759"/>
                  <a:chOff x="-3634116" y="700986"/>
                  <a:chExt cx="182598" cy="143759"/>
                </a:xfrm>
              </p:grpSpPr>
              <p:cxnSp>
                <p:nvCxnSpPr>
                  <p:cNvPr id="373" name="Rechte verbindingslijn 372">
                    <a:extLst>
                      <a:ext uri="{FF2B5EF4-FFF2-40B4-BE49-F238E27FC236}">
                        <a16:creationId xmlns:a16="http://schemas.microsoft.com/office/drawing/2014/main" id="{EC5E680A-5881-4CD6-8F43-271DE092CB2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74" name="Rechte verbindingslijn 373">
                    <a:extLst>
                      <a:ext uri="{FF2B5EF4-FFF2-40B4-BE49-F238E27FC236}">
                        <a16:creationId xmlns:a16="http://schemas.microsoft.com/office/drawing/2014/main" id="{F56B76E9-ABA9-42BE-87C5-00D811C7613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75" name="Rechte verbindingslijn 374">
                    <a:extLst>
                      <a:ext uri="{FF2B5EF4-FFF2-40B4-BE49-F238E27FC236}">
                        <a16:creationId xmlns:a16="http://schemas.microsoft.com/office/drawing/2014/main" id="{8C50D06C-3BD3-43A7-B4B0-63CF19BEC37A}"/>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76" name="Rechte verbindingslijn 375">
                    <a:extLst>
                      <a:ext uri="{FF2B5EF4-FFF2-40B4-BE49-F238E27FC236}">
                        <a16:creationId xmlns:a16="http://schemas.microsoft.com/office/drawing/2014/main" id="{9973B83E-2412-4C01-91AD-03DAC43C115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77" name="Rechte verbindingslijn 376">
                    <a:extLst>
                      <a:ext uri="{FF2B5EF4-FFF2-40B4-BE49-F238E27FC236}">
                        <a16:creationId xmlns:a16="http://schemas.microsoft.com/office/drawing/2014/main" id="{69CA7843-0C5E-414E-8C88-12C66F3406D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70" name="Groep 369">
                  <a:extLst>
                    <a:ext uri="{FF2B5EF4-FFF2-40B4-BE49-F238E27FC236}">
                      <a16:creationId xmlns:a16="http://schemas.microsoft.com/office/drawing/2014/main" id="{137DEC7E-D791-48AC-B0E7-5EBF52B07A56}"/>
                    </a:ext>
                  </a:extLst>
                </p:cNvPr>
                <p:cNvGrpSpPr/>
                <p:nvPr userDrawn="1"/>
              </p:nvGrpSpPr>
              <p:grpSpPr>
                <a:xfrm>
                  <a:off x="-3634047" y="735854"/>
                  <a:ext cx="88801" cy="72568"/>
                  <a:chOff x="-2091059" y="1395403"/>
                  <a:chExt cx="157316" cy="128558"/>
                </a:xfrm>
              </p:grpSpPr>
              <p:sp>
                <p:nvSpPr>
                  <p:cNvPr id="371" name="Rechthoek 370">
                    <a:extLst>
                      <a:ext uri="{FF2B5EF4-FFF2-40B4-BE49-F238E27FC236}">
                        <a16:creationId xmlns:a16="http://schemas.microsoft.com/office/drawing/2014/main" id="{9850ABB6-AD34-4F72-8C64-D450DE80EC8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372" name="Pijl: punthaak 371">
                    <a:extLst>
                      <a:ext uri="{FF2B5EF4-FFF2-40B4-BE49-F238E27FC236}">
                        <a16:creationId xmlns:a16="http://schemas.microsoft.com/office/drawing/2014/main" id="{8DD0C712-65F7-4DDD-B4CF-37F9B8D0FFF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cxnSp>
            <p:nvCxnSpPr>
              <p:cNvPr id="341" name="Rechte verbindingslijn 340">
                <a:extLst>
                  <a:ext uri="{FF2B5EF4-FFF2-40B4-BE49-F238E27FC236}">
                    <a16:creationId xmlns:a16="http://schemas.microsoft.com/office/drawing/2014/main" id="{E6D665EC-3BF9-499E-A327-71BFB860F0F4}"/>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2" name="Rechte verbindingslijn 341">
                <a:extLst>
                  <a:ext uri="{FF2B5EF4-FFF2-40B4-BE49-F238E27FC236}">
                    <a16:creationId xmlns:a16="http://schemas.microsoft.com/office/drawing/2014/main" id="{3DB51C2C-58B7-4608-B86F-8AB7FE91AC8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43" name="Groep 342">
                <a:extLst>
                  <a:ext uri="{FF2B5EF4-FFF2-40B4-BE49-F238E27FC236}">
                    <a16:creationId xmlns:a16="http://schemas.microsoft.com/office/drawing/2014/main" id="{17CDDCA1-6744-4D6E-AB0B-0A022428DDF5}"/>
                  </a:ext>
                </a:extLst>
              </p:cNvPr>
              <p:cNvGrpSpPr/>
              <p:nvPr userDrawn="1"/>
            </p:nvGrpSpPr>
            <p:grpSpPr>
              <a:xfrm>
                <a:off x="-2425037" y="370226"/>
                <a:ext cx="357690" cy="330595"/>
                <a:chOff x="-2721817" y="347336"/>
                <a:chExt cx="432805" cy="400021"/>
              </a:xfrm>
            </p:grpSpPr>
            <p:sp>
              <p:nvSpPr>
                <p:cNvPr id="358" name="Rechthoek 357">
                  <a:extLst>
                    <a:ext uri="{FF2B5EF4-FFF2-40B4-BE49-F238E27FC236}">
                      <a16:creationId xmlns:a16="http://schemas.microsoft.com/office/drawing/2014/main" id="{A3EC425C-C4A9-400C-BACC-5C6289620F7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359" name="Groep 358">
                  <a:extLst>
                    <a:ext uri="{FF2B5EF4-FFF2-40B4-BE49-F238E27FC236}">
                      <a16:creationId xmlns:a16="http://schemas.microsoft.com/office/drawing/2014/main" id="{88DC4D8C-79D2-4898-9E37-302D3AD98103}"/>
                    </a:ext>
                  </a:extLst>
                </p:cNvPr>
                <p:cNvGrpSpPr/>
                <p:nvPr userDrawn="1"/>
              </p:nvGrpSpPr>
              <p:grpSpPr>
                <a:xfrm>
                  <a:off x="-2652453" y="431583"/>
                  <a:ext cx="294076" cy="231526"/>
                  <a:chOff x="-3634116" y="700986"/>
                  <a:chExt cx="182598" cy="143759"/>
                </a:xfrm>
              </p:grpSpPr>
              <p:grpSp>
                <p:nvGrpSpPr>
                  <p:cNvPr id="360" name="Groep 359">
                    <a:extLst>
                      <a:ext uri="{FF2B5EF4-FFF2-40B4-BE49-F238E27FC236}">
                        <a16:creationId xmlns:a16="http://schemas.microsoft.com/office/drawing/2014/main" id="{C731544A-C593-4625-A0E6-0721DA977B36}"/>
                      </a:ext>
                    </a:extLst>
                  </p:cNvPr>
                  <p:cNvGrpSpPr/>
                  <p:nvPr userDrawn="1"/>
                </p:nvGrpSpPr>
                <p:grpSpPr>
                  <a:xfrm>
                    <a:off x="-3634116" y="700986"/>
                    <a:ext cx="182598" cy="143759"/>
                    <a:chOff x="-3634116" y="700986"/>
                    <a:chExt cx="182598" cy="143759"/>
                  </a:xfrm>
                </p:grpSpPr>
                <p:cxnSp>
                  <p:nvCxnSpPr>
                    <p:cNvPr id="364" name="Rechte verbindingslijn 363">
                      <a:extLst>
                        <a:ext uri="{FF2B5EF4-FFF2-40B4-BE49-F238E27FC236}">
                          <a16:creationId xmlns:a16="http://schemas.microsoft.com/office/drawing/2014/main" id="{63819703-EC1F-42F0-B337-AEFF982B5CFC}"/>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65" name="Rechte verbindingslijn 364">
                      <a:extLst>
                        <a:ext uri="{FF2B5EF4-FFF2-40B4-BE49-F238E27FC236}">
                          <a16:creationId xmlns:a16="http://schemas.microsoft.com/office/drawing/2014/main" id="{C9A382B9-06EE-4649-94FF-4ECEFF1F0DDA}"/>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66" name="Rechte verbindingslijn 365">
                      <a:extLst>
                        <a:ext uri="{FF2B5EF4-FFF2-40B4-BE49-F238E27FC236}">
                          <a16:creationId xmlns:a16="http://schemas.microsoft.com/office/drawing/2014/main" id="{156BC97C-3446-469D-97AC-97E624CCFC3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67" name="Rechte verbindingslijn 366">
                      <a:extLst>
                        <a:ext uri="{FF2B5EF4-FFF2-40B4-BE49-F238E27FC236}">
                          <a16:creationId xmlns:a16="http://schemas.microsoft.com/office/drawing/2014/main" id="{C81A8342-DE06-4276-84BD-A36A1395472A}"/>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68" name="Rechte verbindingslijn 367">
                      <a:extLst>
                        <a:ext uri="{FF2B5EF4-FFF2-40B4-BE49-F238E27FC236}">
                          <a16:creationId xmlns:a16="http://schemas.microsoft.com/office/drawing/2014/main" id="{2749D7EB-A881-4A4B-A844-7F138AFA822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61" name="Groep 360">
                    <a:extLst>
                      <a:ext uri="{FF2B5EF4-FFF2-40B4-BE49-F238E27FC236}">
                        <a16:creationId xmlns:a16="http://schemas.microsoft.com/office/drawing/2014/main" id="{6DA00F24-BDD4-4D5F-A478-02829E110384}"/>
                      </a:ext>
                    </a:extLst>
                  </p:cNvPr>
                  <p:cNvGrpSpPr/>
                  <p:nvPr userDrawn="1"/>
                </p:nvGrpSpPr>
                <p:grpSpPr>
                  <a:xfrm>
                    <a:off x="-3634047" y="735854"/>
                    <a:ext cx="88801" cy="72568"/>
                    <a:chOff x="-2091059" y="1395403"/>
                    <a:chExt cx="157316" cy="128558"/>
                  </a:xfrm>
                </p:grpSpPr>
                <p:sp>
                  <p:nvSpPr>
                    <p:cNvPr id="362" name="Rechthoek 361">
                      <a:extLst>
                        <a:ext uri="{FF2B5EF4-FFF2-40B4-BE49-F238E27FC236}">
                          <a16:creationId xmlns:a16="http://schemas.microsoft.com/office/drawing/2014/main" id="{6713C605-32C8-4B39-BD66-5A406747252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363" name="Pijl: punthaak 362">
                      <a:extLst>
                        <a:ext uri="{FF2B5EF4-FFF2-40B4-BE49-F238E27FC236}">
                          <a16:creationId xmlns:a16="http://schemas.microsoft.com/office/drawing/2014/main" id="{B976BC82-7C2A-4BDE-9DBC-4CC5949E26B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grpSp>
            <p:nvGrpSpPr>
              <p:cNvPr id="344" name="Groep 343">
                <a:extLst>
                  <a:ext uri="{FF2B5EF4-FFF2-40B4-BE49-F238E27FC236}">
                    <a16:creationId xmlns:a16="http://schemas.microsoft.com/office/drawing/2014/main" id="{D597B079-D0AC-44F7-93D7-AB00A2191CD0}"/>
                  </a:ext>
                </a:extLst>
              </p:cNvPr>
              <p:cNvGrpSpPr/>
              <p:nvPr userDrawn="1"/>
            </p:nvGrpSpPr>
            <p:grpSpPr>
              <a:xfrm>
                <a:off x="-2425037" y="781500"/>
                <a:ext cx="357690" cy="330595"/>
                <a:chOff x="-2721817" y="782525"/>
                <a:chExt cx="432805" cy="400021"/>
              </a:xfrm>
            </p:grpSpPr>
            <p:sp>
              <p:nvSpPr>
                <p:cNvPr id="347" name="Rechthoek 346">
                  <a:extLst>
                    <a:ext uri="{FF2B5EF4-FFF2-40B4-BE49-F238E27FC236}">
                      <a16:creationId xmlns:a16="http://schemas.microsoft.com/office/drawing/2014/main" id="{E91D9B04-5ED7-4412-8AAC-78FF734FF517}"/>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FF0000"/>
                    </a:solidFill>
                    <a:latin typeface="Arial" panose="020B0604020202020204" pitchFamily="34" charset="0"/>
                    <a:cs typeface="Arial" panose="020B0604020202020204" pitchFamily="34" charset="0"/>
                  </a:endParaRPr>
                </a:p>
              </p:txBody>
            </p:sp>
            <p:grpSp>
              <p:nvGrpSpPr>
                <p:cNvPr id="348" name="Groep 347">
                  <a:extLst>
                    <a:ext uri="{FF2B5EF4-FFF2-40B4-BE49-F238E27FC236}">
                      <a16:creationId xmlns:a16="http://schemas.microsoft.com/office/drawing/2014/main" id="{032C134E-5494-49BE-A064-E29F008D007A}"/>
                    </a:ext>
                  </a:extLst>
                </p:cNvPr>
                <p:cNvGrpSpPr/>
                <p:nvPr userDrawn="1"/>
              </p:nvGrpSpPr>
              <p:grpSpPr>
                <a:xfrm>
                  <a:off x="-2652453" y="866772"/>
                  <a:ext cx="294076" cy="231526"/>
                  <a:chOff x="-3310843" y="700986"/>
                  <a:chExt cx="182598" cy="143759"/>
                </a:xfrm>
              </p:grpSpPr>
              <p:grpSp>
                <p:nvGrpSpPr>
                  <p:cNvPr id="349" name="Groep 348">
                    <a:extLst>
                      <a:ext uri="{FF2B5EF4-FFF2-40B4-BE49-F238E27FC236}">
                        <a16:creationId xmlns:a16="http://schemas.microsoft.com/office/drawing/2014/main" id="{F6E1BAF2-D0B1-42F4-ACB3-5D001625F73D}"/>
                      </a:ext>
                    </a:extLst>
                  </p:cNvPr>
                  <p:cNvGrpSpPr/>
                  <p:nvPr userDrawn="1"/>
                </p:nvGrpSpPr>
                <p:grpSpPr>
                  <a:xfrm>
                    <a:off x="-3310843" y="700986"/>
                    <a:ext cx="182598" cy="143759"/>
                    <a:chOff x="-3310843" y="700986"/>
                    <a:chExt cx="182598" cy="143759"/>
                  </a:xfrm>
                </p:grpSpPr>
                <p:cxnSp>
                  <p:nvCxnSpPr>
                    <p:cNvPr id="353" name="Rechte verbindingslijn 352">
                      <a:extLst>
                        <a:ext uri="{FF2B5EF4-FFF2-40B4-BE49-F238E27FC236}">
                          <a16:creationId xmlns:a16="http://schemas.microsoft.com/office/drawing/2014/main" id="{6EC58E42-17F4-49B8-AA88-E312BC303DA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54" name="Rechte verbindingslijn 353">
                      <a:extLst>
                        <a:ext uri="{FF2B5EF4-FFF2-40B4-BE49-F238E27FC236}">
                          <a16:creationId xmlns:a16="http://schemas.microsoft.com/office/drawing/2014/main" id="{A0AAC94D-FBC9-47F5-B5AF-CDCAD1F05A5B}"/>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55" name="Rechte verbindingslijn 354">
                      <a:extLst>
                        <a:ext uri="{FF2B5EF4-FFF2-40B4-BE49-F238E27FC236}">
                          <a16:creationId xmlns:a16="http://schemas.microsoft.com/office/drawing/2014/main" id="{A74DBB11-F366-40EB-B450-8291D57581A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56" name="Rechte verbindingslijn 355">
                      <a:extLst>
                        <a:ext uri="{FF2B5EF4-FFF2-40B4-BE49-F238E27FC236}">
                          <a16:creationId xmlns:a16="http://schemas.microsoft.com/office/drawing/2014/main" id="{A0FADC91-AEF6-4B1D-BDAC-72CBADC5B9F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57" name="Rechte verbindingslijn 356">
                      <a:extLst>
                        <a:ext uri="{FF2B5EF4-FFF2-40B4-BE49-F238E27FC236}">
                          <a16:creationId xmlns:a16="http://schemas.microsoft.com/office/drawing/2014/main" id="{685B2A62-FEB9-47E1-A626-54A8E39BD69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50" name="Groep 349">
                    <a:extLst>
                      <a:ext uri="{FF2B5EF4-FFF2-40B4-BE49-F238E27FC236}">
                        <a16:creationId xmlns:a16="http://schemas.microsoft.com/office/drawing/2014/main" id="{C67527F4-CF2A-4C97-B187-D443454D59B4}"/>
                      </a:ext>
                    </a:extLst>
                  </p:cNvPr>
                  <p:cNvGrpSpPr/>
                  <p:nvPr userDrawn="1"/>
                </p:nvGrpSpPr>
                <p:grpSpPr>
                  <a:xfrm flipH="1">
                    <a:off x="-3310774" y="735854"/>
                    <a:ext cx="88801" cy="72568"/>
                    <a:chOff x="-2091059" y="1395403"/>
                    <a:chExt cx="157316" cy="128558"/>
                  </a:xfrm>
                </p:grpSpPr>
                <p:sp>
                  <p:nvSpPr>
                    <p:cNvPr id="351" name="Rechthoek 350">
                      <a:extLst>
                        <a:ext uri="{FF2B5EF4-FFF2-40B4-BE49-F238E27FC236}">
                          <a16:creationId xmlns:a16="http://schemas.microsoft.com/office/drawing/2014/main" id="{C92E4E93-6C9C-40E3-8B34-A88373F9809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sp>
                  <p:nvSpPr>
                    <p:cNvPr id="352" name="Pijl: punthaak 351">
                      <a:extLst>
                        <a:ext uri="{FF2B5EF4-FFF2-40B4-BE49-F238E27FC236}">
                          <a16:creationId xmlns:a16="http://schemas.microsoft.com/office/drawing/2014/main" id="{0E6821A7-B9B8-4AB6-A739-E4392BE25A3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chemeClr val="tx1"/>
                        </a:solidFill>
                      </a:endParaRPr>
                    </a:p>
                  </p:txBody>
                </p:sp>
              </p:grpSp>
            </p:grpSp>
          </p:grpSp>
          <p:sp>
            <p:nvSpPr>
              <p:cNvPr id="345" name="Rechthoek 344">
                <a:extLst>
                  <a:ext uri="{FF2B5EF4-FFF2-40B4-BE49-F238E27FC236}">
                    <a16:creationId xmlns:a16="http://schemas.microsoft.com/office/drawing/2014/main" id="{53B81FC4-B45D-411A-A469-38D04FC9E79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up</a:t>
                </a:r>
              </a:p>
            </p:txBody>
          </p:sp>
          <p:sp>
            <p:nvSpPr>
              <p:cNvPr id="346" name="Rechthoek 345">
                <a:extLst>
                  <a:ext uri="{FF2B5EF4-FFF2-40B4-BE49-F238E27FC236}">
                    <a16:creationId xmlns:a16="http://schemas.microsoft.com/office/drawing/2014/main" id="{623718E3-D2DB-4FD5-A3E3-C9453A3F4C35}"/>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Text level down</a:t>
                </a:r>
              </a:p>
            </p:txBody>
          </p:sp>
        </p:grpSp>
        <p:cxnSp>
          <p:nvCxnSpPr>
            <p:cNvPr id="328" name="Rechte verbindingslijn 327">
              <a:extLst>
                <a:ext uri="{FF2B5EF4-FFF2-40B4-BE49-F238E27FC236}">
                  <a16:creationId xmlns:a16="http://schemas.microsoft.com/office/drawing/2014/main" id="{C07CA3AF-E795-480A-A698-24637E329DE5}"/>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29" name="Ovaal 328">
              <a:extLst>
                <a:ext uri="{FF2B5EF4-FFF2-40B4-BE49-F238E27FC236}">
                  <a16:creationId xmlns:a16="http://schemas.microsoft.com/office/drawing/2014/main" id="{C851B5D8-667E-4701-AE1C-8188668A9C62}"/>
                </a:ext>
              </a:extLst>
            </p:cNvPr>
            <p:cNvSpPr/>
            <p:nvPr userDrawn="1"/>
          </p:nvSpPr>
          <p:spPr>
            <a:xfrm>
              <a:off x="-3425006" y="20912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30" name="Ovaal 329">
              <a:extLst>
                <a:ext uri="{FF2B5EF4-FFF2-40B4-BE49-F238E27FC236}">
                  <a16:creationId xmlns:a16="http://schemas.microsoft.com/office/drawing/2014/main" id="{F9196C79-7AF4-484F-82CD-868F69468BC6}"/>
                </a:ext>
              </a:extLst>
            </p:cNvPr>
            <p:cNvSpPr/>
            <p:nvPr userDrawn="1"/>
          </p:nvSpPr>
          <p:spPr>
            <a:xfrm>
              <a:off x="-3425006" y="24734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31" name="Ovaal 330">
              <a:extLst>
                <a:ext uri="{FF2B5EF4-FFF2-40B4-BE49-F238E27FC236}">
                  <a16:creationId xmlns:a16="http://schemas.microsoft.com/office/drawing/2014/main" id="{BC58A734-FCB0-43B6-B923-299A1C243325}"/>
                </a:ext>
              </a:extLst>
            </p:cNvPr>
            <p:cNvSpPr/>
            <p:nvPr userDrawn="1"/>
          </p:nvSpPr>
          <p:spPr>
            <a:xfrm>
              <a:off x="-3425006" y="29605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32" name="Ovaal 331">
              <a:extLst>
                <a:ext uri="{FF2B5EF4-FFF2-40B4-BE49-F238E27FC236}">
                  <a16:creationId xmlns:a16="http://schemas.microsoft.com/office/drawing/2014/main" id="{774C4D20-4014-4484-81B4-1181F9E1690A}"/>
                </a:ext>
              </a:extLst>
            </p:cNvPr>
            <p:cNvSpPr/>
            <p:nvPr userDrawn="1"/>
          </p:nvSpPr>
          <p:spPr>
            <a:xfrm>
              <a:off x="-3425006" y="33721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33" name="Rechthoek 332">
              <a:extLst>
                <a:ext uri="{FF2B5EF4-FFF2-40B4-BE49-F238E27FC236}">
                  <a16:creationId xmlns:a16="http://schemas.microsoft.com/office/drawing/2014/main" id="{FEFBE7F2-6138-40D9-A4E0-23DD886607E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Under the tab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‘Home’</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 use the </a:t>
              </a:r>
              <a:r>
                <a:rPr kumimoji="0" lang="en-GB" sz="1100" b="1" i="0" u="none" strike="noStrike" kern="0" cap="none" spc="0" normalizeH="0" baseline="0" noProof="0">
                  <a:ln>
                    <a:noFill/>
                  </a:ln>
                  <a:solidFill>
                    <a:srgbClr val="000000"/>
                  </a:solidFill>
                  <a:effectLst/>
                  <a:uLnTx/>
                  <a:uFillTx/>
                  <a:latin typeface="+mn-lt"/>
                  <a:cs typeface="Segoe UI Light" panose="020B0502040204020203" pitchFamily="34" charset="0"/>
                </a:rPr>
                <a:t>list level-buttons</a:t>
              </a: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as pictured above, to choose a text level.</a:t>
              </a:r>
              <a:b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en-GB" sz="1100" b="0" i="0" u="none" strike="noStrike" kern="0" cap="none" spc="0" normalizeH="0" baseline="0" noProof="0">
                  <a:ln>
                    <a:noFill/>
                  </a:ln>
                  <a:solidFill>
                    <a:srgbClr val="000000"/>
                  </a:solidFill>
                  <a:effectLst/>
                  <a:uLnTx/>
                  <a:uFillTx/>
                  <a:latin typeface="+mn-lt"/>
                  <a:cs typeface="Segoe UI Light" panose="020B0502040204020203" pitchFamily="34" charset="0"/>
                </a:rPr>
                <a:t>Choose from:</a:t>
              </a:r>
            </a:p>
          </p:txBody>
        </p:sp>
        <p:sp>
          <p:nvSpPr>
            <p:cNvPr id="334" name="Rechthoek 333">
              <a:extLst>
                <a:ext uri="{FF2B5EF4-FFF2-40B4-BE49-F238E27FC236}">
                  <a16:creationId xmlns:a16="http://schemas.microsoft.com/office/drawing/2014/main" id="{73EF6E49-EC0D-491E-8B9F-058584ADD7E0}"/>
                </a:ext>
              </a:extLst>
            </p:cNvPr>
            <p:cNvSpPr/>
            <p:nvPr userDrawn="1"/>
          </p:nvSpPr>
          <p:spPr>
            <a:xfrm>
              <a:off x="-3044483" y="1720525"/>
              <a:ext cx="2801150" cy="3738844"/>
            </a:xfrm>
            <a:prstGeom prst="rect">
              <a:avLst/>
            </a:prstGeom>
          </p:spPr>
          <p:txBody>
            <a:bodyPr wrap="square">
              <a:spAutoFit/>
            </a:bodyPr>
            <a:lstStyle/>
            <a:p>
              <a:pPr marL="263525" marR="0" lvl="0" indent="-263525" algn="l" defTabSz="719138" rtl="0" eaLnBrk="1" fontAlgn="auto" latinLnBrk="0" hangingPunct="1">
                <a:lnSpc>
                  <a:spcPct val="91000"/>
                </a:lnSpc>
                <a:spcBef>
                  <a:spcPts val="200"/>
                </a:spcBef>
                <a:spcAft>
                  <a:spcPts val="1200"/>
                </a:spcAft>
                <a:buClrTx/>
                <a:buSzPct val="100000"/>
                <a:buFont typeface="Segoe UI Light" panose="020B0502040204020203"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Bullets</a:t>
              </a:r>
            </a:p>
            <a:p>
              <a:pPr marL="538163" marR="0" lvl="1" indent="-274638" algn="l" defTabSz="719138" rtl="0" eaLnBrk="1" fontAlgn="auto" latinLnBrk="0" hangingPunct="1">
                <a:lnSpc>
                  <a:spcPct val="91000"/>
                </a:lnSpc>
                <a:spcBef>
                  <a:spcPts val="200"/>
                </a:spcBef>
                <a:spcAft>
                  <a:spcPts val="1200"/>
                </a:spcAft>
                <a:buClrTx/>
                <a:buSzPct val="100000"/>
                <a:buFont typeface="Calibri Light" panose="020F0302020204030204" pitchFamily="34" charset="0"/>
                <a:buChar char="→"/>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Sub-bullets</a:t>
              </a:r>
            </a:p>
            <a:p>
              <a:pPr marL="0" marR="0" lvl="2" indent="0" algn="l" defTabSz="719138" rtl="0" eaLnBrk="1" fontAlgn="auto" latinLnBrk="0" hangingPunct="1">
                <a:lnSpc>
                  <a:spcPct val="91000"/>
                </a:lnSpc>
                <a:spcBef>
                  <a:spcPts val="200"/>
                </a:spcBef>
                <a:spcAft>
                  <a:spcPts val="1200"/>
                </a:spcAft>
                <a:buClr>
                  <a:srgbClr val="0070C0"/>
                </a:buClr>
                <a:buSzPct val="8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mn-lt"/>
                  <a:ea typeface="+mn-ea"/>
                  <a:cs typeface="+mn-cs"/>
                </a:rPr>
                <a:t>Default text</a:t>
              </a:r>
            </a:p>
            <a:p>
              <a:pPr marL="514350" marR="0" lvl="3" indent="-514350" algn="l" defTabSz="719138" rtl="0" eaLnBrk="1" fontAlgn="auto" latinLnBrk="0" hangingPunct="1">
                <a:lnSpc>
                  <a:spcPct val="90000"/>
                </a:lnSpc>
                <a:spcBef>
                  <a:spcPts val="1200"/>
                </a:spcBef>
                <a:spcAft>
                  <a:spcPts val="600"/>
                </a:spcAft>
                <a:buClrTx/>
                <a:buSzTx/>
                <a:buFont typeface="+mj-lt"/>
                <a:buAutoNum type="arabicPeriod"/>
                <a:tabLst/>
                <a:defRPr/>
              </a:pPr>
              <a:r>
                <a:rPr lang="en-GB" sz="1400" b="0" kern="1200" cap="none" spc="30" baseline="0" noProof="0">
                  <a:solidFill>
                    <a:schemeClr val="tx1"/>
                  </a:solidFill>
                  <a:latin typeface="+mn-lt"/>
                  <a:ea typeface="Segoe UI Black" panose="020B0A02040204020203" pitchFamily="34" charset="0"/>
                  <a:cs typeface="Calibri" panose="020F0502020204030204" pitchFamily="34" charset="0"/>
                </a:rPr>
                <a:t>Numeric bullets</a:t>
              </a:r>
            </a:p>
            <a:p>
              <a:pPr marL="806450" marR="0" lvl="4" indent="-265113" algn="l" defTabSz="719138" rtl="0" eaLnBrk="1" fontAlgn="auto" latinLnBrk="0" hangingPunct="1">
                <a:lnSpc>
                  <a:spcPct val="90000"/>
                </a:lnSpc>
                <a:spcBef>
                  <a:spcPts val="1200"/>
                </a:spcBef>
                <a:spcAft>
                  <a:spcPts val="600"/>
                </a:spcAft>
                <a:buClrTx/>
                <a:buSzTx/>
                <a:buFont typeface="+mj-lt"/>
                <a:buAutoNum type="alphaLcPeriod"/>
                <a:tabLst/>
                <a:defRPr/>
              </a:pPr>
              <a:r>
                <a:rPr lang="en-GB" sz="1400" i="0" kern="1200" noProof="0">
                  <a:solidFill>
                    <a:schemeClr val="tx1"/>
                  </a:solidFill>
                  <a:latin typeface="+mn-lt"/>
                  <a:ea typeface="+mn-ea"/>
                  <a:cs typeface="+mn-cs"/>
                </a:rPr>
                <a:t># Abc</a:t>
              </a:r>
            </a:p>
            <a:p>
              <a:pPr marL="819150" marR="0" lvl="5" indent="-28575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lang="en-GB" sz="1400" b="0" i="0" kern="1200" noProof="0">
                  <a:solidFill>
                    <a:schemeClr val="tx1"/>
                  </a:solidFill>
                  <a:latin typeface="+mn-lt"/>
                  <a:ea typeface="+mn-ea"/>
                  <a:cs typeface="+mn-cs"/>
                </a:rPr>
                <a:t># Bullets</a:t>
              </a:r>
            </a:p>
            <a:p>
              <a:pPr marL="0" marR="0" lvl="6"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3200" b="1" i="0" kern="1200" cap="all" baseline="0" noProof="0">
                  <a:solidFill>
                    <a:schemeClr val="bg2"/>
                  </a:solidFill>
                  <a:latin typeface="+mj-lt"/>
                  <a:ea typeface="+mn-ea"/>
                  <a:cs typeface="+mn-cs"/>
                </a:rPr>
                <a:t>header</a:t>
              </a:r>
            </a:p>
            <a:p>
              <a:pPr marL="0" marR="0" lvl="7" indent="0" algn="l" defTabSz="914400" rtl="0" eaLnBrk="1" fontAlgn="auto" latinLnBrk="0" hangingPunct="1">
                <a:lnSpc>
                  <a:spcPct val="90000"/>
                </a:lnSpc>
                <a:spcBef>
                  <a:spcPts val="600"/>
                </a:spcBef>
                <a:spcAft>
                  <a:spcPts val="1200"/>
                </a:spcAft>
                <a:buClrTx/>
                <a:buSzTx/>
                <a:buFont typeface="Arial" panose="020B0604020202020204" pitchFamily="34" charset="0"/>
                <a:buNone/>
                <a:tabLst/>
                <a:defRPr/>
              </a:pPr>
              <a:r>
                <a:rPr lang="en-GB" sz="1800" b="1" i="0" kern="1200" cap="all" baseline="0" noProof="0">
                  <a:solidFill>
                    <a:schemeClr val="tx2"/>
                  </a:solidFill>
                  <a:latin typeface="+mj-lt"/>
                  <a:ea typeface="+mn-ea"/>
                  <a:cs typeface="+mn-cs"/>
                </a:rPr>
                <a:t>Subheader </a:t>
              </a:r>
            </a:p>
            <a:p>
              <a:pPr marL="0" marR="0" lvl="8"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r>
                <a:rPr lang="en-GB" sz="1400" b="0" i="0" kern="1200" cap="all" baseline="0" noProof="0">
                  <a:solidFill>
                    <a:schemeClr val="tx1"/>
                  </a:solidFill>
                  <a:latin typeface="+mj-lt"/>
                  <a:ea typeface="+mn-ea"/>
                  <a:cs typeface="+mn-cs"/>
                </a:rPr>
                <a:t>Subtitle in text</a:t>
              </a:r>
            </a:p>
          </p:txBody>
        </p:sp>
      </p:grpSp>
      <p:sp>
        <p:nvSpPr>
          <p:cNvPr id="174" name="Text Placeholder 8">
            <a:extLst>
              <a:ext uri="{FF2B5EF4-FFF2-40B4-BE49-F238E27FC236}">
                <a16:creationId xmlns:a16="http://schemas.microsoft.com/office/drawing/2014/main" id="{38F2DC10-69DD-4F3A-A937-8D07D2E68A61}"/>
              </a:ext>
            </a:extLst>
          </p:cNvPr>
          <p:cNvSpPr>
            <a:spLocks noGrp="1"/>
          </p:cNvSpPr>
          <p:nvPr>
            <p:ph type="body" sz="quarter" idx="22" hasCustomPrompt="1"/>
          </p:nvPr>
        </p:nvSpPr>
        <p:spPr>
          <a:xfrm>
            <a:off x="401086" y="6497638"/>
            <a:ext cx="1503913" cy="360362"/>
          </a:xfrm>
          <a:noFill/>
          <a:effectLst/>
        </p:spPr>
        <p:txBody>
          <a:bodyPr vert="horz" wrap="none" lIns="0" tIns="0" rIns="0" bIns="0" rtlCol="0" anchor="t">
            <a:noAutofit/>
          </a:bodyPr>
          <a:lstStyle>
            <a:lvl1pPr marL="0" indent="0">
              <a:buNone/>
              <a:defRPr lang="en-US" b="0" cap="all" baseline="0" dirty="0">
                <a:solidFill>
                  <a:schemeClr val="accent1"/>
                </a:solidFill>
                <a:effectLst/>
                <a:ea typeface="Segoe UI Black" panose="020B0A02040204020203" pitchFamily="34" charset="0"/>
                <a:cs typeface="+mj-cs"/>
              </a:defRPr>
            </a:lvl1pPr>
          </a:lstStyle>
          <a:p>
            <a:pPr marL="263532" lvl="0" indent="-263532" defTabSz="914423">
              <a:lnSpc>
                <a:spcPct val="85000"/>
              </a:lnSpc>
              <a:spcBef>
                <a:spcPct val="0"/>
              </a:spcBef>
              <a:tabLst/>
            </a:pPr>
            <a:r>
              <a:rPr lang="en-GB" noProof="0"/>
              <a:t>PLACE TITLE HERE</a:t>
            </a:r>
          </a:p>
        </p:txBody>
      </p:sp>
      <p:sp>
        <p:nvSpPr>
          <p:cNvPr id="6" name="Title 5">
            <a:extLst>
              <a:ext uri="{FF2B5EF4-FFF2-40B4-BE49-F238E27FC236}">
                <a16:creationId xmlns:a16="http://schemas.microsoft.com/office/drawing/2014/main" id="{430673A2-7AF7-4321-840D-9F83141D2CB9}"/>
              </a:ext>
            </a:extLst>
          </p:cNvPr>
          <p:cNvSpPr>
            <a:spLocks noGrp="1"/>
          </p:cNvSpPr>
          <p:nvPr>
            <p:ph type="title" hasCustomPrompt="1"/>
          </p:nvPr>
        </p:nvSpPr>
        <p:spPr>
          <a:xfrm>
            <a:off x="398704" y="1231900"/>
            <a:ext cx="7937986" cy="358775"/>
          </a:xfrm>
        </p:spPr>
        <p:txBody>
          <a:bodyPr/>
          <a:lstStyle/>
          <a:p>
            <a:r>
              <a:rPr lang="en-GB" noProof="0"/>
              <a:t>TITLE OF THIS SLIDE</a:t>
            </a:r>
          </a:p>
        </p:txBody>
      </p:sp>
      <p:sp>
        <p:nvSpPr>
          <p:cNvPr id="179" name="Text Placeholder 17">
            <a:extLst>
              <a:ext uri="{FF2B5EF4-FFF2-40B4-BE49-F238E27FC236}">
                <a16:creationId xmlns:a16="http://schemas.microsoft.com/office/drawing/2014/main" id="{02792C36-6AEC-4630-94CC-BED2F0907DA3}"/>
              </a:ext>
            </a:extLst>
          </p:cNvPr>
          <p:cNvSpPr>
            <a:spLocks noGrp="1"/>
          </p:cNvSpPr>
          <p:nvPr>
            <p:ph type="body" sz="quarter" idx="23" hasCustomPrompt="1"/>
          </p:nvPr>
        </p:nvSpPr>
        <p:spPr>
          <a:xfrm>
            <a:off x="398703" y="1733551"/>
            <a:ext cx="7937985" cy="263149"/>
          </a:xfrm>
          <a:noFill/>
        </p:spPr>
        <p:txBody>
          <a:bodyPr vert="horz" wrap="square" lIns="0" tIns="0" rIns="0" bIns="0" rtlCol="0">
            <a:spAutoFit/>
          </a:bodyPr>
          <a:lstStyle>
            <a:lvl1pPr marL="0" indent="0">
              <a:buNone/>
              <a:defRPr lang="en-US" sz="1800" b="1" cap="all" baseline="0" dirty="0">
                <a:solidFill>
                  <a:schemeClr val="accent1"/>
                </a:solidFill>
              </a:defRPr>
            </a:lvl1pPr>
          </a:lstStyle>
          <a:p>
            <a:pPr marL="263532" lvl="0" indent="-263532" defTabSz="914400">
              <a:spcAft>
                <a:spcPts val="0"/>
              </a:spcAft>
            </a:pPr>
            <a:r>
              <a:rPr lang="en-GB" noProof="0"/>
              <a:t>PLACE YOUR SUBTITLE HERE</a:t>
            </a:r>
          </a:p>
        </p:txBody>
      </p:sp>
    </p:spTree>
    <p:extLst>
      <p:ext uri="{BB962C8B-B14F-4D97-AF65-F5344CB8AC3E}">
        <p14:creationId xmlns:p14="http://schemas.microsoft.com/office/powerpoint/2010/main" val="1683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398704" y="2149181"/>
            <a:ext cx="11097296" cy="4014090"/>
          </a:xfrm>
          <a:prstGeom prst="rect">
            <a:avLst/>
          </a:prstGeom>
        </p:spPr>
        <p:txBody>
          <a:bodyPr vert="horz" lIns="0" tIns="0" rIns="0" bIns="0" rtlCol="0">
            <a:noAutofit/>
          </a:body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4" name="Tijdelijke aanduiding voor datum 3"/>
          <p:cNvSpPr>
            <a:spLocks noGrp="1"/>
          </p:cNvSpPr>
          <p:nvPr>
            <p:ph type="dt" sz="half" idx="2"/>
          </p:nvPr>
        </p:nvSpPr>
        <p:spPr>
          <a:xfrm rot="5400000">
            <a:off x="10693841" y="5050921"/>
            <a:ext cx="2044700" cy="180000"/>
          </a:xfrm>
          <a:prstGeom prst="rect">
            <a:avLst/>
          </a:prstGeom>
        </p:spPr>
        <p:txBody>
          <a:bodyPr vert="horz" lIns="0" tIns="0" rIns="0" bIns="0" rtlCol="0" anchor="t">
            <a:noAutofit/>
          </a:bodyPr>
          <a:lstStyle>
            <a:lvl1pPr algn="r">
              <a:defRPr sz="900">
                <a:solidFill>
                  <a:schemeClr val="tx2"/>
                </a:solidFill>
              </a:defRPr>
            </a:lvl1pPr>
          </a:lstStyle>
          <a:p>
            <a:fld id="{73CC5D2C-F3F0-4167-B744-DE126BEE2D3B}" type="datetime2">
              <a:rPr lang="en-GB" noProof="0" smtClean="0"/>
              <a:t>Tuesday, 02 November 2021</a:t>
            </a:fld>
            <a:endParaRPr lang="en-GB" noProof="0"/>
          </a:p>
        </p:txBody>
      </p:sp>
      <p:sp>
        <p:nvSpPr>
          <p:cNvPr id="5" name="Tijdelijke aanduiding voor voettekst 4"/>
          <p:cNvSpPr>
            <a:spLocks noGrp="1"/>
          </p:cNvSpPr>
          <p:nvPr>
            <p:ph type="ftr" sz="quarter" idx="3"/>
          </p:nvPr>
        </p:nvSpPr>
        <p:spPr>
          <a:xfrm>
            <a:off x="7983495" y="6498000"/>
            <a:ext cx="3512505" cy="360000"/>
          </a:xfrm>
          <a:prstGeom prst="rect">
            <a:avLst/>
          </a:prstGeom>
        </p:spPr>
        <p:txBody>
          <a:bodyPr vert="horz" lIns="0" tIns="0" rIns="0" bIns="0" rtlCol="0" anchor="t">
            <a:noAutofit/>
          </a:bodyPr>
          <a:lstStyle>
            <a:lvl1pPr algn="r">
              <a:defRPr sz="900">
                <a:solidFill>
                  <a:schemeClr val="tx2"/>
                </a:solidFill>
              </a:defRPr>
            </a:lvl1pPr>
          </a:lstStyle>
          <a:p>
            <a:r>
              <a:rPr lang="en-GB" noProof="0"/>
              <a:t>Insert Footer &amp; Header</a:t>
            </a:r>
          </a:p>
        </p:txBody>
      </p:sp>
      <p:sp>
        <p:nvSpPr>
          <p:cNvPr id="6" name="Tijdelijke aanduiding voor dianummer 5"/>
          <p:cNvSpPr>
            <a:spLocks noGrp="1"/>
          </p:cNvSpPr>
          <p:nvPr>
            <p:ph type="sldNum" sz="quarter" idx="4"/>
          </p:nvPr>
        </p:nvSpPr>
        <p:spPr>
          <a:xfrm>
            <a:off x="11561393" y="6498000"/>
            <a:ext cx="244799" cy="360000"/>
          </a:xfrm>
          <a:prstGeom prst="rect">
            <a:avLst/>
          </a:prstGeom>
        </p:spPr>
        <p:txBody>
          <a:bodyPr vert="horz" lIns="0" tIns="0" rIns="0" bIns="0" rtlCol="0" anchor="t">
            <a:noAutofit/>
          </a:bodyPr>
          <a:lstStyle>
            <a:lvl1pPr algn="r">
              <a:defRPr sz="900" b="0">
                <a:solidFill>
                  <a:schemeClr val="tx2"/>
                </a:solidFill>
                <a:latin typeface="+mn-lt"/>
              </a:defRPr>
            </a:lvl1pPr>
          </a:lstStyle>
          <a:p>
            <a:fld id="{B502C9A5-716F-45E6-800B-D4D02CE26F90}" type="slidenum">
              <a:rPr lang="en-GB" noProof="0" smtClean="0"/>
              <a:pPr/>
              <a:t>‹#›</a:t>
            </a:fld>
            <a:endParaRPr lang="en-GB" noProof="0"/>
          </a:p>
        </p:txBody>
      </p:sp>
      <p:sp>
        <p:nvSpPr>
          <p:cNvPr id="13" name="Tekstvak 12"/>
          <p:cNvSpPr txBox="1"/>
          <p:nvPr userDrawn="1"/>
        </p:nvSpPr>
        <p:spPr>
          <a:xfrm>
            <a:off x="0" y="-912789"/>
            <a:ext cx="12192000" cy="338554"/>
          </a:xfrm>
          <a:prstGeom prst="rect">
            <a:avLst/>
          </a:prstGeom>
          <a:noFill/>
        </p:spPr>
        <p:txBody>
          <a:bodyPr wrap="square" rtlCol="0">
            <a:spAutoFit/>
          </a:bodyPr>
          <a:lstStyle/>
          <a:p>
            <a:pPr algn="ctr"/>
            <a:r>
              <a:rPr lang="en-GB" sz="1600" b="1" spc="300" noProof="0">
                <a:solidFill>
                  <a:schemeClr val="accent1"/>
                </a:solidFill>
                <a:latin typeface="+mj-lt"/>
                <a:cs typeface="Calibri" panose="020F0502020204030204" pitchFamily="34" charset="0"/>
              </a:rPr>
              <a:t>OPTIVER</a:t>
            </a:r>
          </a:p>
        </p:txBody>
      </p:sp>
      <p:pic>
        <p:nvPicPr>
          <p:cNvPr id="30" name="LOGO" hidden="1">
            <a:extLst>
              <a:ext uri="{FF2B5EF4-FFF2-40B4-BE49-F238E27FC236}">
                <a16:creationId xmlns:a16="http://schemas.microsoft.com/office/drawing/2014/main" id="{BDA63F94-3758-43D9-B990-DBA13E45BA8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p:blipFill>
        <p:spPr>
          <a:xfrm>
            <a:off x="401086" y="309419"/>
            <a:ext cx="983844" cy="263654"/>
          </a:xfrm>
          <a:prstGeom prst="rect">
            <a:avLst/>
          </a:prstGeom>
        </p:spPr>
      </p:pic>
      <p:pic>
        <p:nvPicPr>
          <p:cNvPr id="11" name="Afbeelding 10" hidden="1">
            <a:extLst>
              <a:ext uri="{FF2B5EF4-FFF2-40B4-BE49-F238E27FC236}">
                <a16:creationId xmlns:a16="http://schemas.microsoft.com/office/drawing/2014/main" id="{37ACAAF7-D2B7-4DD9-A17C-83869FC43753}"/>
              </a:ext>
            </a:extLst>
          </p:cNvPr>
          <p:cNvPicPr>
            <a:picLocks noChangeAspect="1"/>
          </p:cNvPicPr>
          <p:nvPr userDrawn="1"/>
        </p:nvPicPr>
        <p:blipFill>
          <a:blip r:embed="rId21"/>
          <a:stretch>
            <a:fillRect/>
          </a:stretch>
        </p:blipFill>
        <p:spPr>
          <a:xfrm>
            <a:off x="2271714" y="252414"/>
            <a:ext cx="7648575" cy="6353175"/>
          </a:xfrm>
          <a:prstGeom prst="rect">
            <a:avLst/>
          </a:prstGeom>
        </p:spPr>
      </p:pic>
      <p:sp>
        <p:nvSpPr>
          <p:cNvPr id="10" name="Trapezium 9" hidden="1">
            <a:extLst>
              <a:ext uri="{FF2B5EF4-FFF2-40B4-BE49-F238E27FC236}">
                <a16:creationId xmlns:a16="http://schemas.microsoft.com/office/drawing/2014/main" id="{1C2742EE-B343-4416-92CB-DE35C5E6577C}"/>
              </a:ext>
            </a:extLst>
          </p:cNvPr>
          <p:cNvSpPr>
            <a:spLocks noChangeAspect="1"/>
          </p:cNvSpPr>
          <p:nvPr userDrawn="1"/>
        </p:nvSpPr>
        <p:spPr>
          <a:xfrm rot="10800000">
            <a:off x="0" y="7058631"/>
            <a:ext cx="1447798" cy="1485648"/>
          </a:xfrm>
          <a:prstGeom prst="trapezoid">
            <a:avLst>
              <a:gd name="adj" fmla="val 44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grpSp>
        <p:nvGrpSpPr>
          <p:cNvPr id="117" name="Groep 116" hidden="1">
            <a:extLst>
              <a:ext uri="{FF2B5EF4-FFF2-40B4-BE49-F238E27FC236}">
                <a16:creationId xmlns:a16="http://schemas.microsoft.com/office/drawing/2014/main" id="{00095539-5467-419E-8766-743E1209DCAB}"/>
              </a:ext>
            </a:extLst>
          </p:cNvPr>
          <p:cNvGrpSpPr/>
          <p:nvPr userDrawn="1"/>
        </p:nvGrpSpPr>
        <p:grpSpPr>
          <a:xfrm>
            <a:off x="10254488" y="7012545"/>
            <a:ext cx="1937513" cy="519224"/>
            <a:chOff x="3570515" y="2752209"/>
            <a:chExt cx="5050971" cy="1353582"/>
          </a:xfrm>
        </p:grpSpPr>
        <p:pic>
          <p:nvPicPr>
            <p:cNvPr id="109" name="Afbeelding 108">
              <a:extLst>
                <a:ext uri="{FF2B5EF4-FFF2-40B4-BE49-F238E27FC236}">
                  <a16:creationId xmlns:a16="http://schemas.microsoft.com/office/drawing/2014/main" id="{D03C1E0B-2096-46EB-86FD-146DAD8EA71C}"/>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r="86207"/>
            <a:stretch/>
          </p:blipFill>
          <p:spPr>
            <a:xfrm>
              <a:off x="3570515" y="2752209"/>
              <a:ext cx="696686" cy="1353582"/>
            </a:xfrm>
            <a:prstGeom prst="rect">
              <a:avLst/>
            </a:prstGeom>
          </p:spPr>
        </p:pic>
        <p:pic>
          <p:nvPicPr>
            <p:cNvPr id="110" name="Afbeelding 109">
              <a:extLst>
                <a:ext uri="{FF2B5EF4-FFF2-40B4-BE49-F238E27FC236}">
                  <a16:creationId xmlns:a16="http://schemas.microsoft.com/office/drawing/2014/main" id="{086DD351-011F-4011-9BF2-358DE40062B9}"/>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26051" r="63012"/>
            <a:stretch/>
          </p:blipFill>
          <p:spPr>
            <a:xfrm>
              <a:off x="4886325" y="2752209"/>
              <a:ext cx="552450" cy="1353582"/>
            </a:xfrm>
            <a:prstGeom prst="rect">
              <a:avLst/>
            </a:prstGeom>
          </p:spPr>
        </p:pic>
        <p:pic>
          <p:nvPicPr>
            <p:cNvPr id="111" name="Afbeelding 110">
              <a:extLst>
                <a:ext uri="{FF2B5EF4-FFF2-40B4-BE49-F238E27FC236}">
                  <a16:creationId xmlns:a16="http://schemas.microsoft.com/office/drawing/2014/main" id="{DB7FA643-6767-4214-9E46-427431B34173}"/>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36611" r="58863"/>
            <a:stretch/>
          </p:blipFill>
          <p:spPr>
            <a:xfrm>
              <a:off x="5419725" y="2752209"/>
              <a:ext cx="228600" cy="1353582"/>
            </a:xfrm>
            <a:prstGeom prst="rect">
              <a:avLst/>
            </a:prstGeom>
          </p:spPr>
        </p:pic>
        <p:pic>
          <p:nvPicPr>
            <p:cNvPr id="112" name="Afbeelding 111">
              <a:extLst>
                <a:ext uri="{FF2B5EF4-FFF2-40B4-BE49-F238E27FC236}">
                  <a16:creationId xmlns:a16="http://schemas.microsoft.com/office/drawing/2014/main" id="{B7C99FBE-9474-42FA-ACD2-0AE094790EE4}"/>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40760" r="44154"/>
            <a:stretch/>
          </p:blipFill>
          <p:spPr>
            <a:xfrm>
              <a:off x="5629274" y="2752209"/>
              <a:ext cx="762001" cy="1353582"/>
            </a:xfrm>
            <a:prstGeom prst="rect">
              <a:avLst/>
            </a:prstGeom>
          </p:spPr>
        </p:pic>
        <p:pic>
          <p:nvPicPr>
            <p:cNvPr id="113" name="Afbeelding 112">
              <a:extLst>
                <a:ext uri="{FF2B5EF4-FFF2-40B4-BE49-F238E27FC236}">
                  <a16:creationId xmlns:a16="http://schemas.microsoft.com/office/drawing/2014/main" id="{5CD275C3-FE07-4281-A9D3-749217B7195B}"/>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5657" r="31708"/>
            <a:stretch/>
          </p:blipFill>
          <p:spPr>
            <a:xfrm>
              <a:off x="6381750" y="2752209"/>
              <a:ext cx="638175" cy="1353582"/>
            </a:xfrm>
            <a:prstGeom prst="rect">
              <a:avLst/>
            </a:prstGeom>
          </p:spPr>
        </p:pic>
        <p:pic>
          <p:nvPicPr>
            <p:cNvPr id="114" name="Afbeelding 113">
              <a:extLst>
                <a:ext uri="{FF2B5EF4-FFF2-40B4-BE49-F238E27FC236}">
                  <a16:creationId xmlns:a16="http://schemas.microsoft.com/office/drawing/2014/main" id="{4F20FEEF-0AFB-43A0-B31D-2AC2827B7ED0}"/>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68858" r="21336"/>
            <a:stretch/>
          </p:blipFill>
          <p:spPr>
            <a:xfrm>
              <a:off x="7048500" y="2752209"/>
              <a:ext cx="495300" cy="1353582"/>
            </a:xfrm>
            <a:prstGeom prst="rect">
              <a:avLst/>
            </a:prstGeom>
          </p:spPr>
        </p:pic>
        <p:pic>
          <p:nvPicPr>
            <p:cNvPr id="115" name="Afbeelding 114">
              <a:extLst>
                <a:ext uri="{FF2B5EF4-FFF2-40B4-BE49-F238E27FC236}">
                  <a16:creationId xmlns:a16="http://schemas.microsoft.com/office/drawing/2014/main" id="{49AB8E55-4146-4176-9B92-7486F0AF5D0A}"/>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78664"/>
            <a:stretch/>
          </p:blipFill>
          <p:spPr>
            <a:xfrm>
              <a:off x="7543800" y="2752209"/>
              <a:ext cx="1077686" cy="1353582"/>
            </a:xfrm>
            <a:prstGeom prst="rect">
              <a:avLst/>
            </a:prstGeom>
          </p:spPr>
        </p:pic>
        <p:pic>
          <p:nvPicPr>
            <p:cNvPr id="116" name="Afbeelding 115">
              <a:extLst>
                <a:ext uri="{FF2B5EF4-FFF2-40B4-BE49-F238E27FC236}">
                  <a16:creationId xmlns:a16="http://schemas.microsoft.com/office/drawing/2014/main" id="{04E03CD2-61E9-4FF0-9719-7CC5594BC8E9}"/>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13228" r="74137"/>
            <a:stretch/>
          </p:blipFill>
          <p:spPr>
            <a:xfrm>
              <a:off x="4238625" y="2752209"/>
              <a:ext cx="638176" cy="1353582"/>
            </a:xfrm>
            <a:prstGeom prst="rect">
              <a:avLst/>
            </a:prstGeom>
          </p:spPr>
        </p:pic>
      </p:grpSp>
      <p:grpSp>
        <p:nvGrpSpPr>
          <p:cNvPr id="12" name="Groep 11">
            <a:extLst>
              <a:ext uri="{FF2B5EF4-FFF2-40B4-BE49-F238E27FC236}">
                <a16:creationId xmlns:a16="http://schemas.microsoft.com/office/drawing/2014/main" id="{1BF7BC47-E225-4715-AEB8-FFA36757C444}"/>
              </a:ext>
            </a:extLst>
          </p:cNvPr>
          <p:cNvGrpSpPr/>
          <p:nvPr userDrawn="1"/>
        </p:nvGrpSpPr>
        <p:grpSpPr>
          <a:xfrm>
            <a:off x="2" y="6999875"/>
            <a:ext cx="4582098" cy="694097"/>
            <a:chOff x="0" y="6999873"/>
            <a:chExt cx="4582099" cy="694097"/>
          </a:xfrm>
        </p:grpSpPr>
        <p:sp>
          <p:nvSpPr>
            <p:cNvPr id="8" name="Rechthoek 7">
              <a:extLst>
                <a:ext uri="{FF2B5EF4-FFF2-40B4-BE49-F238E27FC236}">
                  <a16:creationId xmlns:a16="http://schemas.microsoft.com/office/drawing/2014/main" id="{BA292F7C-D737-47CC-9337-55F265151AFD}"/>
                </a:ext>
              </a:extLst>
            </p:cNvPr>
            <p:cNvSpPr/>
            <p:nvPr userDrawn="1"/>
          </p:nvSpPr>
          <p:spPr>
            <a:xfrm>
              <a:off x="0" y="6999873"/>
              <a:ext cx="576000" cy="262009"/>
            </a:xfrm>
            <a:prstGeom prst="rect">
              <a:avLst/>
            </a:pr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89" name="Rechthoek 88">
              <a:extLst>
                <a:ext uri="{FF2B5EF4-FFF2-40B4-BE49-F238E27FC236}">
                  <a16:creationId xmlns:a16="http://schemas.microsoft.com/office/drawing/2014/main" id="{6E1A0363-73B0-4E85-8180-82DEA7EDC9BC}"/>
                </a:ext>
              </a:extLst>
            </p:cNvPr>
            <p:cNvSpPr/>
            <p:nvPr userDrawn="1"/>
          </p:nvSpPr>
          <p:spPr>
            <a:xfrm>
              <a:off x="607979" y="6999873"/>
              <a:ext cx="576000" cy="262009"/>
            </a:xfrm>
            <a:prstGeom prst="rect">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nvGrpSpPr>
            <p:cNvPr id="7" name="Groep 6">
              <a:extLst>
                <a:ext uri="{FF2B5EF4-FFF2-40B4-BE49-F238E27FC236}">
                  <a16:creationId xmlns:a16="http://schemas.microsoft.com/office/drawing/2014/main" id="{A9B3937C-09E1-443C-889D-D2BAE1A1F5C6}"/>
                </a:ext>
              </a:extLst>
            </p:cNvPr>
            <p:cNvGrpSpPr/>
            <p:nvPr userDrawn="1"/>
          </p:nvGrpSpPr>
          <p:grpSpPr>
            <a:xfrm>
              <a:off x="3172681" y="6999873"/>
              <a:ext cx="1209289" cy="262009"/>
              <a:chOff x="3134454" y="6999873"/>
              <a:chExt cx="1209289" cy="262009"/>
            </a:xfrm>
          </p:grpSpPr>
          <p:sp>
            <p:nvSpPr>
              <p:cNvPr id="90" name="Rechthoek 89">
                <a:extLst>
                  <a:ext uri="{FF2B5EF4-FFF2-40B4-BE49-F238E27FC236}">
                    <a16:creationId xmlns:a16="http://schemas.microsoft.com/office/drawing/2014/main" id="{757253B8-E650-4DC2-8F0E-CDB9EEF51B80}"/>
                  </a:ext>
                </a:extLst>
              </p:cNvPr>
              <p:cNvSpPr/>
              <p:nvPr userDrawn="1"/>
            </p:nvSpPr>
            <p:spPr>
              <a:xfrm>
                <a:off x="3134454" y="6999873"/>
                <a:ext cx="216000" cy="262009"/>
              </a:xfrm>
              <a:prstGeom prst="rect">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1" name="Rechthoek 90">
                <a:extLst>
                  <a:ext uri="{FF2B5EF4-FFF2-40B4-BE49-F238E27FC236}">
                    <a16:creationId xmlns:a16="http://schemas.microsoft.com/office/drawing/2014/main" id="{41C923BF-8E0A-4380-8DB4-D41BA12BC135}"/>
                  </a:ext>
                </a:extLst>
              </p:cNvPr>
              <p:cNvSpPr/>
              <p:nvPr userDrawn="1"/>
            </p:nvSpPr>
            <p:spPr>
              <a:xfrm>
                <a:off x="3382776" y="6999873"/>
                <a:ext cx="216000" cy="262009"/>
              </a:xfrm>
              <a:prstGeom prst="rect">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2" name="Rechthoek 91">
                <a:extLst>
                  <a:ext uri="{FF2B5EF4-FFF2-40B4-BE49-F238E27FC236}">
                    <a16:creationId xmlns:a16="http://schemas.microsoft.com/office/drawing/2014/main" id="{153BC5D0-1F29-40BF-8044-06D0A96E9DDF}"/>
                  </a:ext>
                </a:extLst>
              </p:cNvPr>
              <p:cNvSpPr/>
              <p:nvPr userDrawn="1"/>
            </p:nvSpPr>
            <p:spPr>
              <a:xfrm>
                <a:off x="3631098" y="6999873"/>
                <a:ext cx="216000" cy="262009"/>
              </a:xfrm>
              <a:prstGeom prst="rect">
                <a:avLst/>
              </a:prstGeom>
              <a:solidFill>
                <a:schemeClr val="accent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3" name="Rechthoek 92">
                <a:extLst>
                  <a:ext uri="{FF2B5EF4-FFF2-40B4-BE49-F238E27FC236}">
                    <a16:creationId xmlns:a16="http://schemas.microsoft.com/office/drawing/2014/main" id="{952FCF50-DF81-4C6A-9E89-B78575DB69D3}"/>
                  </a:ext>
                </a:extLst>
              </p:cNvPr>
              <p:cNvSpPr/>
              <p:nvPr userDrawn="1"/>
            </p:nvSpPr>
            <p:spPr>
              <a:xfrm>
                <a:off x="3879420" y="6999873"/>
                <a:ext cx="216000" cy="262009"/>
              </a:xfrm>
              <a:prstGeom prst="rect">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4" name="Rechthoek 93">
                <a:extLst>
                  <a:ext uri="{FF2B5EF4-FFF2-40B4-BE49-F238E27FC236}">
                    <a16:creationId xmlns:a16="http://schemas.microsoft.com/office/drawing/2014/main" id="{507B264C-BFD4-4AFB-A269-8A6A0DD49737}"/>
                  </a:ext>
                </a:extLst>
              </p:cNvPr>
              <p:cNvSpPr/>
              <p:nvPr userDrawn="1"/>
            </p:nvSpPr>
            <p:spPr>
              <a:xfrm>
                <a:off x="4127743" y="6999873"/>
                <a:ext cx="216000" cy="262009"/>
              </a:xfrm>
              <a:prstGeom prst="rect">
                <a:avLst/>
              </a:prstGeom>
              <a:solidFill>
                <a:srgbClr val="9F1D5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grpSp>
          <p:nvGrpSpPr>
            <p:cNvPr id="9" name="Groep 8">
              <a:extLst>
                <a:ext uri="{FF2B5EF4-FFF2-40B4-BE49-F238E27FC236}">
                  <a16:creationId xmlns:a16="http://schemas.microsoft.com/office/drawing/2014/main" id="{4ABBA807-EAB2-472C-8D9C-A13F10154026}"/>
                </a:ext>
              </a:extLst>
            </p:cNvPr>
            <p:cNvGrpSpPr/>
            <p:nvPr userDrawn="1"/>
          </p:nvGrpSpPr>
          <p:grpSpPr>
            <a:xfrm>
              <a:off x="1726741" y="6999873"/>
              <a:ext cx="903179" cy="262009"/>
              <a:chOff x="140400" y="6999873"/>
              <a:chExt cx="903179" cy="262009"/>
            </a:xfrm>
          </p:grpSpPr>
          <p:sp>
            <p:nvSpPr>
              <p:cNvPr id="88" name="Rechthoek 87">
                <a:extLst>
                  <a:ext uri="{FF2B5EF4-FFF2-40B4-BE49-F238E27FC236}">
                    <a16:creationId xmlns:a16="http://schemas.microsoft.com/office/drawing/2014/main" id="{15462BA6-9DB1-490B-8AE8-A04A0A10201C}"/>
                  </a:ext>
                </a:extLst>
              </p:cNvPr>
              <p:cNvSpPr/>
              <p:nvPr userDrawn="1"/>
            </p:nvSpPr>
            <p:spPr>
              <a:xfrm rot="10800000">
                <a:off x="140400" y="6999873"/>
                <a:ext cx="435600" cy="262009"/>
              </a:xfrm>
              <a:prstGeom prst="rect">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6" name="Rechthoek 95">
                <a:extLst>
                  <a:ext uri="{FF2B5EF4-FFF2-40B4-BE49-F238E27FC236}">
                    <a16:creationId xmlns:a16="http://schemas.microsoft.com/office/drawing/2014/main" id="{D9DD697B-22A5-4BC7-8D55-E310F15BBF6B}"/>
                  </a:ext>
                </a:extLst>
              </p:cNvPr>
              <p:cNvSpPr/>
              <p:nvPr userDrawn="1"/>
            </p:nvSpPr>
            <p:spPr>
              <a:xfrm>
                <a:off x="607979" y="6999873"/>
                <a:ext cx="435600" cy="262009"/>
              </a:xfrm>
              <a:prstGeom prst="rect">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cxnSp>
          <p:nvCxnSpPr>
            <p:cNvPr id="97" name="Rechte verbindingslijn 96">
              <a:extLst>
                <a:ext uri="{FF2B5EF4-FFF2-40B4-BE49-F238E27FC236}">
                  <a16:creationId xmlns:a16="http://schemas.microsoft.com/office/drawing/2014/main" id="{E52636BA-5400-4092-9019-B89ABDFEBD9E}"/>
                </a:ext>
              </a:extLst>
            </p:cNvPr>
            <p:cNvCxnSpPr>
              <a:cxnSpLocks/>
            </p:cNvCxnSpPr>
            <p:nvPr userDrawn="1"/>
          </p:nvCxnSpPr>
          <p:spPr>
            <a:xfrm>
              <a:off x="1455360" y="6999873"/>
              <a:ext cx="0" cy="527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Rechte verbindingslijn 97">
              <a:extLst>
                <a:ext uri="{FF2B5EF4-FFF2-40B4-BE49-F238E27FC236}">
                  <a16:creationId xmlns:a16="http://schemas.microsoft.com/office/drawing/2014/main" id="{F92C78C5-AAD6-4974-9DC9-4705F72DA2DE}"/>
                </a:ext>
              </a:extLst>
            </p:cNvPr>
            <p:cNvCxnSpPr>
              <a:cxnSpLocks/>
            </p:cNvCxnSpPr>
            <p:nvPr userDrawn="1"/>
          </p:nvCxnSpPr>
          <p:spPr>
            <a:xfrm>
              <a:off x="2901301" y="6999873"/>
              <a:ext cx="0" cy="527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echthoek 104">
              <a:extLst>
                <a:ext uri="{FF2B5EF4-FFF2-40B4-BE49-F238E27FC236}">
                  <a16:creationId xmlns:a16="http://schemas.microsoft.com/office/drawing/2014/main" id="{A5C3B4A2-7DEE-4761-878E-BCDBECD5FE3F}"/>
                </a:ext>
              </a:extLst>
            </p:cNvPr>
            <p:cNvSpPr/>
            <p:nvPr userDrawn="1"/>
          </p:nvSpPr>
          <p:spPr>
            <a:xfrm>
              <a:off x="0" y="7273032"/>
              <a:ext cx="1183955" cy="220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noProof="0">
                  <a:solidFill>
                    <a:schemeClr val="accent1"/>
                  </a:solidFill>
                  <a:latin typeface="+mj-lt"/>
                </a:rPr>
                <a:t>Primary</a:t>
              </a:r>
            </a:p>
          </p:txBody>
        </p:sp>
        <p:sp>
          <p:nvSpPr>
            <p:cNvPr id="106" name="Rechthoek 105">
              <a:extLst>
                <a:ext uri="{FF2B5EF4-FFF2-40B4-BE49-F238E27FC236}">
                  <a16:creationId xmlns:a16="http://schemas.microsoft.com/office/drawing/2014/main" id="{8F874B87-674E-4154-BE72-713A436FFE39}"/>
                </a:ext>
              </a:extLst>
            </p:cNvPr>
            <p:cNvSpPr/>
            <p:nvPr userDrawn="1"/>
          </p:nvSpPr>
          <p:spPr>
            <a:xfrm>
              <a:off x="1578911" y="7273032"/>
              <a:ext cx="1188883" cy="220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noProof="0">
                  <a:solidFill>
                    <a:schemeClr val="accent1"/>
                  </a:solidFill>
                  <a:latin typeface="+mj-lt"/>
                </a:rPr>
                <a:t>Secondary</a:t>
              </a:r>
            </a:p>
          </p:txBody>
        </p:sp>
        <p:sp>
          <p:nvSpPr>
            <p:cNvPr id="107" name="Rechthoek 106">
              <a:extLst>
                <a:ext uri="{FF2B5EF4-FFF2-40B4-BE49-F238E27FC236}">
                  <a16:creationId xmlns:a16="http://schemas.microsoft.com/office/drawing/2014/main" id="{6F8A6D59-F849-4E48-9433-448B257B4213}"/>
                </a:ext>
              </a:extLst>
            </p:cNvPr>
            <p:cNvSpPr/>
            <p:nvPr userDrawn="1"/>
          </p:nvSpPr>
          <p:spPr>
            <a:xfrm>
              <a:off x="3172681" y="7273032"/>
              <a:ext cx="1209282" cy="220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noProof="0">
                  <a:solidFill>
                    <a:schemeClr val="accent1"/>
                  </a:solidFill>
                  <a:latin typeface="+mj-lt"/>
                </a:rPr>
                <a:t>Tertiary</a:t>
              </a:r>
            </a:p>
          </p:txBody>
        </p:sp>
        <p:sp>
          <p:nvSpPr>
            <p:cNvPr id="38" name="Rechthoek 37">
              <a:extLst>
                <a:ext uri="{FF2B5EF4-FFF2-40B4-BE49-F238E27FC236}">
                  <a16:creationId xmlns:a16="http://schemas.microsoft.com/office/drawing/2014/main" id="{BA83BD9A-49DC-4BF9-B893-143AC6F74810}"/>
                </a:ext>
              </a:extLst>
            </p:cNvPr>
            <p:cNvSpPr/>
            <p:nvPr userDrawn="1"/>
          </p:nvSpPr>
          <p:spPr>
            <a:xfrm>
              <a:off x="2972545" y="7512110"/>
              <a:ext cx="1609554" cy="181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GB" sz="700" noProof="0">
                  <a:solidFill>
                    <a:schemeClr val="accent1"/>
                  </a:solidFill>
                  <a:latin typeface="+mj-lt"/>
                </a:rPr>
                <a:t>Only for graphs and tables</a:t>
              </a:r>
            </a:p>
          </p:txBody>
        </p:sp>
      </p:grpSp>
      <p:sp>
        <p:nvSpPr>
          <p:cNvPr id="15" name="Title Placeholder 14">
            <a:extLst>
              <a:ext uri="{FF2B5EF4-FFF2-40B4-BE49-F238E27FC236}">
                <a16:creationId xmlns:a16="http://schemas.microsoft.com/office/drawing/2014/main" id="{F0373EF8-8D8D-49B0-A0C6-A58118065D74}"/>
              </a:ext>
            </a:extLst>
          </p:cNvPr>
          <p:cNvSpPr>
            <a:spLocks noGrp="1"/>
          </p:cNvSpPr>
          <p:nvPr>
            <p:ph type="title"/>
          </p:nvPr>
        </p:nvSpPr>
        <p:spPr>
          <a:xfrm>
            <a:off x="398703" y="1231900"/>
            <a:ext cx="11097295" cy="358775"/>
          </a:xfrm>
          <a:prstGeom prst="rect">
            <a:avLst/>
          </a:prstGeom>
        </p:spPr>
        <p:txBody>
          <a:bodyPr vert="horz" lIns="0" tIns="0" rIns="0" bIns="0" rtlCol="0" anchor="t" anchorCtr="0">
            <a:noAutofit/>
          </a:bodyPr>
          <a:lstStyle/>
          <a:p>
            <a:r>
              <a:rPr lang="en-GB" noProof="0"/>
              <a:t>TITLE OF THIS SLIDE</a:t>
            </a:r>
          </a:p>
        </p:txBody>
      </p:sp>
    </p:spTree>
    <p:extLst>
      <p:ext uri="{BB962C8B-B14F-4D97-AF65-F5344CB8AC3E}">
        <p14:creationId xmlns:p14="http://schemas.microsoft.com/office/powerpoint/2010/main" val="2831793803"/>
      </p:ext>
    </p:extLst>
  </p:cSld>
  <p:clrMap bg1="lt1" tx1="dk1" bg2="lt2" tx2="dk2" accent1="accent1" accent2="accent2" accent3="accent3" accent4="accent4" accent5="accent5" accent6="accent6" hlink="hlink" folHlink="folHlink"/>
  <p:sldLayoutIdLst>
    <p:sldLayoutId id="2147483695" r:id="rId1"/>
    <p:sldLayoutId id="2147483655" r:id="rId2"/>
    <p:sldLayoutId id="2147483729" r:id="rId3"/>
    <p:sldLayoutId id="2147483708" r:id="rId4"/>
    <p:sldLayoutId id="2147483709" r:id="rId5"/>
    <p:sldLayoutId id="2147483713" r:id="rId6"/>
    <p:sldLayoutId id="2147483711" r:id="rId7"/>
    <p:sldLayoutId id="2147483712" r:id="rId8"/>
    <p:sldLayoutId id="2147483710" r:id="rId9"/>
    <p:sldLayoutId id="2147483693" r:id="rId10"/>
    <p:sldLayoutId id="2147483689" r:id="rId11"/>
    <p:sldLayoutId id="2147483691" r:id="rId12"/>
    <p:sldLayoutId id="2147483692" r:id="rId13"/>
    <p:sldLayoutId id="2147483663" r:id="rId14"/>
    <p:sldLayoutId id="2147483664" r:id="rId15"/>
    <p:sldLayoutId id="2147483666" r:id="rId16"/>
    <p:sldLayoutId id="2147483667" r:id="rId17"/>
    <p:sldLayoutId id="214748368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23" rtl="0" eaLnBrk="1" latinLnBrk="0" hangingPunct="1">
        <a:lnSpc>
          <a:spcPct val="85000"/>
        </a:lnSpc>
        <a:spcBef>
          <a:spcPct val="0"/>
        </a:spcBef>
        <a:buNone/>
        <a:tabLst/>
        <a:defRPr sz="3200" b="1" kern="1200" cap="all" baseline="0">
          <a:solidFill>
            <a:schemeClr val="bg2"/>
          </a:solidFill>
          <a:effectLst/>
          <a:latin typeface="+mn-lt"/>
          <a:ea typeface="Segoe UI Black" panose="020B0A02040204020203" pitchFamily="34" charset="0"/>
          <a:cs typeface="+mj-cs"/>
        </a:defRPr>
      </a:lvl1pPr>
      <a:lvl7pPr eaLnBrk="1" hangingPunct="1">
        <a:defRPr lang="en-US" sz="3200" b="1" i="0" kern="1200" cap="all" baseline="0" dirty="0">
          <a:solidFill>
            <a:schemeClr val="bg2"/>
          </a:solidFill>
          <a:latin typeface="+mj-lt"/>
          <a:ea typeface="+mn-ea"/>
          <a:cs typeface="+mn-cs"/>
        </a:defRPr>
      </a:lvl7pPr>
    </p:titleStyle>
    <p:bodyStyle>
      <a:lvl1pPr marL="263532" indent="-263532" algn="l" defTabSz="719156" rtl="0" eaLnBrk="1" latinLnBrk="0" hangingPunct="1">
        <a:lnSpc>
          <a:spcPct val="95000"/>
        </a:lnSpc>
        <a:spcBef>
          <a:spcPts val="0"/>
        </a:spcBef>
        <a:spcAft>
          <a:spcPts val="1200"/>
        </a:spcAft>
        <a:buClrTx/>
        <a:buSzPct val="100000"/>
        <a:buFont typeface="Segoe UI Light" panose="020B0502040204020203" pitchFamily="34" charset="0"/>
        <a:buChar char="•"/>
        <a:defRPr sz="1401" kern="1200">
          <a:solidFill>
            <a:schemeClr val="tx1"/>
          </a:solidFill>
          <a:latin typeface="+mn-lt"/>
          <a:ea typeface="+mn-ea"/>
          <a:cs typeface="+mn-cs"/>
        </a:defRPr>
      </a:lvl1pPr>
      <a:lvl2pPr marL="538176" indent="-274644" algn="l" defTabSz="719156" rtl="0" eaLnBrk="1" latinLnBrk="0" hangingPunct="1">
        <a:lnSpc>
          <a:spcPct val="95000"/>
        </a:lnSpc>
        <a:spcBef>
          <a:spcPts val="0"/>
        </a:spcBef>
        <a:spcAft>
          <a:spcPts val="1200"/>
        </a:spcAft>
        <a:buClrTx/>
        <a:buSzPct val="100000"/>
        <a:buFont typeface="Calibri Light" panose="020F0302020204030204" pitchFamily="34" charset="0"/>
        <a:buChar char="→"/>
        <a:defRPr sz="1401" i="0" kern="1200">
          <a:solidFill>
            <a:schemeClr val="tx1"/>
          </a:solidFill>
          <a:latin typeface="+mn-lt"/>
          <a:ea typeface="+mn-ea"/>
          <a:cs typeface="+mn-cs"/>
        </a:defRPr>
      </a:lvl2pPr>
      <a:lvl3pPr marL="0" indent="0" algn="l" defTabSz="719156" rtl="0" eaLnBrk="1" latinLnBrk="0" hangingPunct="1">
        <a:lnSpc>
          <a:spcPct val="95000"/>
        </a:lnSpc>
        <a:spcBef>
          <a:spcPts val="0"/>
        </a:spcBef>
        <a:spcAft>
          <a:spcPts val="1200"/>
        </a:spcAft>
        <a:buClr>
          <a:srgbClr val="0070C0"/>
        </a:buClr>
        <a:buSzPct val="85000"/>
        <a:buFont typeface="Arial" panose="020B0604020202020204" pitchFamily="34" charset="0"/>
        <a:buNone/>
        <a:defRPr sz="1401" i="0" kern="1200">
          <a:solidFill>
            <a:schemeClr val="tx1"/>
          </a:solidFill>
          <a:latin typeface="+mn-lt"/>
          <a:ea typeface="+mn-ea"/>
          <a:cs typeface="+mn-cs"/>
        </a:defRPr>
      </a:lvl3pPr>
      <a:lvl4pPr marL="514362" indent="-514362" algn="l" defTabSz="719156" rtl="0" eaLnBrk="1" latinLnBrk="0" hangingPunct="1">
        <a:lnSpc>
          <a:spcPct val="95000"/>
        </a:lnSpc>
        <a:spcBef>
          <a:spcPts val="0"/>
        </a:spcBef>
        <a:spcAft>
          <a:spcPts val="1200"/>
        </a:spcAft>
        <a:buFont typeface="+mj-lt"/>
        <a:buAutoNum type="arabicPeriod"/>
        <a:defRPr sz="1401" b="0" kern="1200" cap="none" spc="30" baseline="0">
          <a:solidFill>
            <a:schemeClr val="tx1"/>
          </a:solidFill>
          <a:latin typeface="+mn-lt"/>
          <a:ea typeface="Segoe UI Black" panose="020B0A02040204020203" pitchFamily="34" charset="0"/>
          <a:cs typeface="Calibri" panose="020F0502020204030204" pitchFamily="34" charset="0"/>
        </a:defRPr>
      </a:lvl4pPr>
      <a:lvl5pPr marL="806471" indent="-265119" algn="l" defTabSz="719156" rtl="0" eaLnBrk="1" latinLnBrk="0" hangingPunct="1">
        <a:lnSpc>
          <a:spcPct val="95000"/>
        </a:lnSpc>
        <a:spcBef>
          <a:spcPts val="0"/>
        </a:spcBef>
        <a:spcAft>
          <a:spcPts val="1200"/>
        </a:spcAft>
        <a:buClrTx/>
        <a:buFont typeface="+mj-lt"/>
        <a:buAutoNum type="alphaLcPeriod"/>
        <a:defRPr sz="1401" i="0" kern="1200">
          <a:solidFill>
            <a:schemeClr val="tx1"/>
          </a:solidFill>
          <a:latin typeface="+mn-lt"/>
          <a:ea typeface="+mn-ea"/>
          <a:cs typeface="+mn-cs"/>
        </a:defRPr>
      </a:lvl5pPr>
      <a:lvl6pPr marL="819170" indent="-285757" algn="l" defTabSz="914423" rtl="0" eaLnBrk="1" latinLnBrk="0" hangingPunct="1">
        <a:lnSpc>
          <a:spcPct val="95000"/>
        </a:lnSpc>
        <a:spcBef>
          <a:spcPts val="0"/>
        </a:spcBef>
        <a:spcAft>
          <a:spcPts val="1200"/>
        </a:spcAft>
        <a:buClrTx/>
        <a:buFont typeface="Arial" panose="020B0604020202020204" pitchFamily="34" charset="0"/>
        <a:buChar char="•"/>
        <a:defRPr sz="1401" b="0" i="0" kern="1200">
          <a:solidFill>
            <a:schemeClr val="tx1"/>
          </a:solidFill>
          <a:latin typeface="+mn-lt"/>
          <a:ea typeface="+mn-ea"/>
          <a:cs typeface="+mn-cs"/>
        </a:defRPr>
      </a:lvl6pPr>
      <a:lvl7pPr marL="0" indent="0" algn="l" defTabSz="914423" rtl="0" eaLnBrk="1" latinLnBrk="0" hangingPunct="1">
        <a:lnSpc>
          <a:spcPct val="90000"/>
        </a:lnSpc>
        <a:spcBef>
          <a:spcPts val="0"/>
        </a:spcBef>
        <a:spcAft>
          <a:spcPts val="0"/>
        </a:spcAft>
        <a:buClrTx/>
        <a:buFont typeface="Arial" panose="020B0604020202020204" pitchFamily="34" charset="0"/>
        <a:buNone/>
        <a:tabLst/>
        <a:defRPr sz="3200" b="1" i="0" kern="1200" cap="all" baseline="0">
          <a:solidFill>
            <a:schemeClr val="bg2"/>
          </a:solidFill>
          <a:latin typeface="+mj-lt"/>
          <a:ea typeface="+mn-ea"/>
          <a:cs typeface="+mn-cs"/>
        </a:defRPr>
      </a:lvl7pPr>
      <a:lvl8pPr marL="0" indent="0" algn="l" defTabSz="914423" rtl="0" eaLnBrk="1" latinLnBrk="0" hangingPunct="1">
        <a:lnSpc>
          <a:spcPct val="90000"/>
        </a:lnSpc>
        <a:spcBef>
          <a:spcPts val="601"/>
        </a:spcBef>
        <a:spcAft>
          <a:spcPts val="1200"/>
        </a:spcAft>
        <a:buFont typeface="Arial" panose="020B0604020202020204" pitchFamily="34" charset="0"/>
        <a:buNone/>
        <a:defRPr sz="1801" b="1" i="0" kern="1200" cap="all" baseline="0">
          <a:solidFill>
            <a:schemeClr val="accent1"/>
          </a:solidFill>
          <a:latin typeface="+mj-lt"/>
          <a:ea typeface="+mn-ea"/>
          <a:cs typeface="+mn-cs"/>
        </a:defRPr>
      </a:lvl8pPr>
      <a:lvl9pPr marL="0" indent="0" algn="l" defTabSz="914423" rtl="0" eaLnBrk="1" latinLnBrk="0" hangingPunct="1">
        <a:lnSpc>
          <a:spcPct val="90000"/>
        </a:lnSpc>
        <a:spcBef>
          <a:spcPts val="1200"/>
        </a:spcBef>
        <a:spcAft>
          <a:spcPts val="601"/>
        </a:spcAft>
        <a:buFont typeface="Arial" panose="020B0604020202020204" pitchFamily="34" charset="0"/>
        <a:buNone/>
        <a:defRPr sz="1401" b="0" i="0" kern="1200" cap="all" baseline="0">
          <a:solidFill>
            <a:schemeClr val="tx1"/>
          </a:solidFill>
          <a:latin typeface="+mj-lt"/>
          <a:ea typeface="+mn-ea"/>
          <a:cs typeface="+mn-cs"/>
        </a:defRPr>
      </a:lvl9pPr>
    </p:bodyStyle>
    <p:otherStyle>
      <a:defPPr>
        <a:defRPr lang="nl-NL"/>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776" userDrawn="1">
          <p15:clr>
            <a:srgbClr val="F26B43"/>
          </p15:clr>
        </p15:guide>
        <p15:guide id="3" orient="horz" pos="1002" userDrawn="1">
          <p15:clr>
            <a:srgbClr val="F26B43"/>
          </p15:clr>
        </p15:guide>
        <p15:guide id="5" orient="horz" pos="386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348232" y="1864360"/>
            <a:ext cx="11510052" cy="4665295"/>
          </a:xfrm>
          <a:prstGeom prst="rect">
            <a:avLst/>
          </a:prstGeom>
        </p:spPr>
        <p:txBody>
          <a:bodyPr vert="horz" lIns="0" tIns="0" rIns="0" bIns="0" rtlCol="0">
            <a:noAutofit/>
          </a:bodyPr>
          <a:lstStyle/>
          <a:p>
            <a:pPr lvl="0"/>
            <a:r>
              <a:rPr lang="en-GB" noProof="0"/>
              <a:t>Click here to add a bullet.</a:t>
            </a:r>
          </a:p>
          <a:p>
            <a:pPr lvl="1"/>
            <a:r>
              <a:rPr lang="en-GB" noProof="0"/>
              <a:t>Sub-bullets</a:t>
            </a:r>
          </a:p>
          <a:p>
            <a:pPr lvl="2"/>
            <a:r>
              <a:rPr lang="en-GB" noProof="0"/>
              <a:t>Default text</a:t>
            </a:r>
          </a:p>
          <a:p>
            <a:pPr lvl="3"/>
            <a:r>
              <a:rPr lang="en-GB" noProof="0"/>
              <a:t>Numeric bullets</a:t>
            </a:r>
          </a:p>
          <a:p>
            <a:pPr lvl="4"/>
            <a:r>
              <a:rPr lang="en-GB" noProof="0"/>
              <a:t># Abc</a:t>
            </a:r>
          </a:p>
          <a:p>
            <a:pPr lvl="5"/>
            <a:r>
              <a:rPr lang="en-GB" noProof="0"/>
              <a:t># Bullets</a:t>
            </a:r>
          </a:p>
          <a:p>
            <a:pPr lvl="6"/>
            <a:r>
              <a:rPr lang="en-GB" noProof="0"/>
              <a:t>title headers</a:t>
            </a:r>
          </a:p>
          <a:p>
            <a:pPr lvl="7"/>
            <a:r>
              <a:rPr lang="en-GB" noProof="0"/>
              <a:t>Subtitle headers </a:t>
            </a:r>
          </a:p>
          <a:p>
            <a:pPr lvl="8"/>
            <a:r>
              <a:rPr lang="en-GB" noProof="0"/>
              <a:t>Subtitle text</a:t>
            </a:r>
          </a:p>
        </p:txBody>
      </p:sp>
      <p:sp>
        <p:nvSpPr>
          <p:cNvPr id="4" name="Tijdelijke aanduiding voor datum 3"/>
          <p:cNvSpPr>
            <a:spLocks noGrp="1"/>
          </p:cNvSpPr>
          <p:nvPr>
            <p:ph type="dt" sz="half" idx="2"/>
          </p:nvPr>
        </p:nvSpPr>
        <p:spPr>
          <a:xfrm rot="5400000">
            <a:off x="10978164" y="5050921"/>
            <a:ext cx="2044700" cy="180000"/>
          </a:xfrm>
          <a:prstGeom prst="rect">
            <a:avLst/>
          </a:prstGeom>
        </p:spPr>
        <p:txBody>
          <a:bodyPr vert="horz" lIns="0" tIns="0" rIns="0" bIns="0" rtlCol="0" anchor="t">
            <a:noAutofit/>
          </a:bodyPr>
          <a:lstStyle>
            <a:lvl1pPr algn="r">
              <a:defRPr sz="900">
                <a:solidFill>
                  <a:schemeClr val="tx2"/>
                </a:solidFill>
              </a:defRPr>
            </a:lvl1pPr>
          </a:lstStyle>
          <a:p>
            <a:fld id="{703D36EB-B17F-4E60-B748-B27E086B9515}" type="datetime2">
              <a:rPr lang="en-GB" noProof="0" smtClean="0"/>
              <a:t>Tuesday, 02 November 2021</a:t>
            </a:fld>
            <a:endParaRPr lang="en-GB" noProof="0"/>
          </a:p>
        </p:txBody>
      </p:sp>
      <p:sp>
        <p:nvSpPr>
          <p:cNvPr id="5" name="Tijdelijke aanduiding voor voettekst 4"/>
          <p:cNvSpPr>
            <a:spLocks noGrp="1"/>
          </p:cNvSpPr>
          <p:nvPr>
            <p:ph type="ftr" sz="quarter" idx="3"/>
          </p:nvPr>
        </p:nvSpPr>
        <p:spPr>
          <a:xfrm>
            <a:off x="8021073" y="6657308"/>
            <a:ext cx="3512505" cy="200691"/>
          </a:xfrm>
          <a:prstGeom prst="rect">
            <a:avLst/>
          </a:prstGeom>
        </p:spPr>
        <p:txBody>
          <a:bodyPr vert="horz" lIns="0" tIns="0" rIns="0" bIns="0" rtlCol="0" anchor="t">
            <a:noAutofit/>
          </a:bodyPr>
          <a:lstStyle>
            <a:lvl1pPr algn="r">
              <a:defRPr sz="900">
                <a:solidFill>
                  <a:schemeClr val="tx2"/>
                </a:solidFill>
              </a:defRPr>
            </a:lvl1pPr>
          </a:lstStyle>
          <a:p>
            <a:r>
              <a:rPr lang="en-GB" noProof="0"/>
              <a:t>Insert Footer &amp; Header</a:t>
            </a:r>
          </a:p>
        </p:txBody>
      </p:sp>
      <p:sp>
        <p:nvSpPr>
          <p:cNvPr id="6" name="Tijdelijke aanduiding voor dianummer 5"/>
          <p:cNvSpPr>
            <a:spLocks noGrp="1"/>
          </p:cNvSpPr>
          <p:nvPr>
            <p:ph type="sldNum" sz="quarter" idx="4"/>
          </p:nvPr>
        </p:nvSpPr>
        <p:spPr>
          <a:xfrm>
            <a:off x="11598971" y="6657308"/>
            <a:ext cx="244799" cy="200691"/>
          </a:xfrm>
          <a:prstGeom prst="rect">
            <a:avLst/>
          </a:prstGeom>
        </p:spPr>
        <p:txBody>
          <a:bodyPr vert="horz" lIns="0" tIns="0" rIns="0" bIns="0" rtlCol="0" anchor="t">
            <a:noAutofit/>
          </a:bodyPr>
          <a:lstStyle>
            <a:lvl1pPr algn="r">
              <a:defRPr sz="900" b="0">
                <a:solidFill>
                  <a:schemeClr val="tx2"/>
                </a:solidFill>
                <a:latin typeface="+mn-lt"/>
              </a:defRPr>
            </a:lvl1pPr>
          </a:lstStyle>
          <a:p>
            <a:fld id="{B502C9A5-716F-45E6-800B-D4D02CE26F90}" type="slidenum">
              <a:rPr lang="en-GB" noProof="0" smtClean="0"/>
              <a:pPr/>
              <a:t>‹#›</a:t>
            </a:fld>
            <a:endParaRPr lang="en-GB" noProof="0"/>
          </a:p>
        </p:txBody>
      </p:sp>
      <p:sp>
        <p:nvSpPr>
          <p:cNvPr id="13" name="Tekstvak 12"/>
          <p:cNvSpPr txBox="1"/>
          <p:nvPr userDrawn="1"/>
        </p:nvSpPr>
        <p:spPr>
          <a:xfrm>
            <a:off x="0" y="-912789"/>
            <a:ext cx="12192000" cy="338554"/>
          </a:xfrm>
          <a:prstGeom prst="rect">
            <a:avLst/>
          </a:prstGeom>
          <a:noFill/>
        </p:spPr>
        <p:txBody>
          <a:bodyPr wrap="square" rtlCol="0">
            <a:spAutoFit/>
          </a:bodyPr>
          <a:lstStyle/>
          <a:p>
            <a:pPr algn="ctr"/>
            <a:r>
              <a:rPr lang="en-GB" sz="1600" b="1" spc="300" noProof="0">
                <a:solidFill>
                  <a:schemeClr val="accent1"/>
                </a:solidFill>
                <a:latin typeface="+mj-lt"/>
                <a:cs typeface="Calibri" panose="020F0502020204030204" pitchFamily="34" charset="0"/>
              </a:rPr>
              <a:t>OPTIVER REPORT</a:t>
            </a:r>
          </a:p>
        </p:txBody>
      </p:sp>
      <p:grpSp>
        <p:nvGrpSpPr>
          <p:cNvPr id="12" name="Groep 11">
            <a:extLst>
              <a:ext uri="{FF2B5EF4-FFF2-40B4-BE49-F238E27FC236}">
                <a16:creationId xmlns:a16="http://schemas.microsoft.com/office/drawing/2014/main" id="{1BF7BC47-E225-4715-AEB8-FFA36757C444}"/>
              </a:ext>
            </a:extLst>
          </p:cNvPr>
          <p:cNvGrpSpPr/>
          <p:nvPr userDrawn="1"/>
        </p:nvGrpSpPr>
        <p:grpSpPr>
          <a:xfrm>
            <a:off x="2" y="6999875"/>
            <a:ext cx="4582098" cy="694097"/>
            <a:chOff x="0" y="6999873"/>
            <a:chExt cx="4582099" cy="694097"/>
          </a:xfrm>
        </p:grpSpPr>
        <p:sp>
          <p:nvSpPr>
            <p:cNvPr id="8" name="Rechthoek 7">
              <a:extLst>
                <a:ext uri="{FF2B5EF4-FFF2-40B4-BE49-F238E27FC236}">
                  <a16:creationId xmlns:a16="http://schemas.microsoft.com/office/drawing/2014/main" id="{BA292F7C-D737-47CC-9337-55F265151AFD}"/>
                </a:ext>
              </a:extLst>
            </p:cNvPr>
            <p:cNvSpPr/>
            <p:nvPr userDrawn="1"/>
          </p:nvSpPr>
          <p:spPr>
            <a:xfrm>
              <a:off x="0" y="6999873"/>
              <a:ext cx="576000" cy="262009"/>
            </a:xfrm>
            <a:prstGeom prst="rect">
              <a:avLst/>
            </a:pr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89" name="Rechthoek 88">
              <a:extLst>
                <a:ext uri="{FF2B5EF4-FFF2-40B4-BE49-F238E27FC236}">
                  <a16:creationId xmlns:a16="http://schemas.microsoft.com/office/drawing/2014/main" id="{6E1A0363-73B0-4E85-8180-82DEA7EDC9BC}"/>
                </a:ext>
              </a:extLst>
            </p:cNvPr>
            <p:cNvSpPr/>
            <p:nvPr userDrawn="1"/>
          </p:nvSpPr>
          <p:spPr>
            <a:xfrm>
              <a:off x="607979" y="6999873"/>
              <a:ext cx="576000" cy="262009"/>
            </a:xfrm>
            <a:prstGeom prst="rect">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nvGrpSpPr>
            <p:cNvPr id="7" name="Groep 6">
              <a:extLst>
                <a:ext uri="{FF2B5EF4-FFF2-40B4-BE49-F238E27FC236}">
                  <a16:creationId xmlns:a16="http://schemas.microsoft.com/office/drawing/2014/main" id="{A9B3937C-09E1-443C-889D-D2BAE1A1F5C6}"/>
                </a:ext>
              </a:extLst>
            </p:cNvPr>
            <p:cNvGrpSpPr/>
            <p:nvPr userDrawn="1"/>
          </p:nvGrpSpPr>
          <p:grpSpPr>
            <a:xfrm>
              <a:off x="3172681" y="6999873"/>
              <a:ext cx="1209289" cy="262009"/>
              <a:chOff x="3134454" y="6999873"/>
              <a:chExt cx="1209289" cy="262009"/>
            </a:xfrm>
          </p:grpSpPr>
          <p:sp>
            <p:nvSpPr>
              <p:cNvPr id="90" name="Rechthoek 89">
                <a:extLst>
                  <a:ext uri="{FF2B5EF4-FFF2-40B4-BE49-F238E27FC236}">
                    <a16:creationId xmlns:a16="http://schemas.microsoft.com/office/drawing/2014/main" id="{757253B8-E650-4DC2-8F0E-CDB9EEF51B80}"/>
                  </a:ext>
                </a:extLst>
              </p:cNvPr>
              <p:cNvSpPr/>
              <p:nvPr userDrawn="1"/>
            </p:nvSpPr>
            <p:spPr>
              <a:xfrm>
                <a:off x="3134454" y="6999873"/>
                <a:ext cx="216000" cy="262009"/>
              </a:xfrm>
              <a:prstGeom prst="rect">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1" name="Rechthoek 90">
                <a:extLst>
                  <a:ext uri="{FF2B5EF4-FFF2-40B4-BE49-F238E27FC236}">
                    <a16:creationId xmlns:a16="http://schemas.microsoft.com/office/drawing/2014/main" id="{41C923BF-8E0A-4380-8DB4-D41BA12BC135}"/>
                  </a:ext>
                </a:extLst>
              </p:cNvPr>
              <p:cNvSpPr/>
              <p:nvPr userDrawn="1"/>
            </p:nvSpPr>
            <p:spPr>
              <a:xfrm>
                <a:off x="3382776" y="6999873"/>
                <a:ext cx="216000" cy="262009"/>
              </a:xfrm>
              <a:prstGeom prst="rect">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2" name="Rechthoek 91">
                <a:extLst>
                  <a:ext uri="{FF2B5EF4-FFF2-40B4-BE49-F238E27FC236}">
                    <a16:creationId xmlns:a16="http://schemas.microsoft.com/office/drawing/2014/main" id="{153BC5D0-1F29-40BF-8044-06D0A96E9DDF}"/>
                  </a:ext>
                </a:extLst>
              </p:cNvPr>
              <p:cNvSpPr/>
              <p:nvPr userDrawn="1"/>
            </p:nvSpPr>
            <p:spPr>
              <a:xfrm>
                <a:off x="3631098" y="6999873"/>
                <a:ext cx="216000" cy="262009"/>
              </a:xfrm>
              <a:prstGeom prst="rect">
                <a:avLst/>
              </a:prstGeom>
              <a:solidFill>
                <a:schemeClr val="accent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3" name="Rechthoek 92">
                <a:extLst>
                  <a:ext uri="{FF2B5EF4-FFF2-40B4-BE49-F238E27FC236}">
                    <a16:creationId xmlns:a16="http://schemas.microsoft.com/office/drawing/2014/main" id="{952FCF50-DF81-4C6A-9E89-B78575DB69D3}"/>
                  </a:ext>
                </a:extLst>
              </p:cNvPr>
              <p:cNvSpPr/>
              <p:nvPr userDrawn="1"/>
            </p:nvSpPr>
            <p:spPr>
              <a:xfrm>
                <a:off x="3879420" y="6999873"/>
                <a:ext cx="216000" cy="262009"/>
              </a:xfrm>
              <a:prstGeom prst="rect">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4" name="Rechthoek 93">
                <a:extLst>
                  <a:ext uri="{FF2B5EF4-FFF2-40B4-BE49-F238E27FC236}">
                    <a16:creationId xmlns:a16="http://schemas.microsoft.com/office/drawing/2014/main" id="{507B264C-BFD4-4AFB-A269-8A6A0DD49737}"/>
                  </a:ext>
                </a:extLst>
              </p:cNvPr>
              <p:cNvSpPr/>
              <p:nvPr userDrawn="1"/>
            </p:nvSpPr>
            <p:spPr>
              <a:xfrm>
                <a:off x="4127743" y="6999873"/>
                <a:ext cx="216000" cy="262009"/>
              </a:xfrm>
              <a:prstGeom prst="rect">
                <a:avLst/>
              </a:prstGeom>
              <a:solidFill>
                <a:srgbClr val="9F1D5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grpSp>
          <p:nvGrpSpPr>
            <p:cNvPr id="9" name="Groep 8">
              <a:extLst>
                <a:ext uri="{FF2B5EF4-FFF2-40B4-BE49-F238E27FC236}">
                  <a16:creationId xmlns:a16="http://schemas.microsoft.com/office/drawing/2014/main" id="{4ABBA807-EAB2-472C-8D9C-A13F10154026}"/>
                </a:ext>
              </a:extLst>
            </p:cNvPr>
            <p:cNvGrpSpPr/>
            <p:nvPr userDrawn="1"/>
          </p:nvGrpSpPr>
          <p:grpSpPr>
            <a:xfrm>
              <a:off x="1726741" y="6999873"/>
              <a:ext cx="903179" cy="262009"/>
              <a:chOff x="140400" y="6999873"/>
              <a:chExt cx="903179" cy="262009"/>
            </a:xfrm>
          </p:grpSpPr>
          <p:sp>
            <p:nvSpPr>
              <p:cNvPr id="88" name="Rechthoek 87">
                <a:extLst>
                  <a:ext uri="{FF2B5EF4-FFF2-40B4-BE49-F238E27FC236}">
                    <a16:creationId xmlns:a16="http://schemas.microsoft.com/office/drawing/2014/main" id="{15462BA6-9DB1-490B-8AE8-A04A0A10201C}"/>
                  </a:ext>
                </a:extLst>
              </p:cNvPr>
              <p:cNvSpPr/>
              <p:nvPr userDrawn="1"/>
            </p:nvSpPr>
            <p:spPr>
              <a:xfrm rot="10800000">
                <a:off x="140400" y="6999873"/>
                <a:ext cx="435600" cy="262009"/>
              </a:xfrm>
              <a:prstGeom prst="rect">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sp>
            <p:nvSpPr>
              <p:cNvPr id="96" name="Rechthoek 95">
                <a:extLst>
                  <a:ext uri="{FF2B5EF4-FFF2-40B4-BE49-F238E27FC236}">
                    <a16:creationId xmlns:a16="http://schemas.microsoft.com/office/drawing/2014/main" id="{D9DD697B-22A5-4BC7-8D55-E310F15BBF6B}"/>
                  </a:ext>
                </a:extLst>
              </p:cNvPr>
              <p:cNvSpPr/>
              <p:nvPr userDrawn="1"/>
            </p:nvSpPr>
            <p:spPr>
              <a:xfrm>
                <a:off x="607979" y="6999873"/>
                <a:ext cx="435600" cy="262009"/>
              </a:xfrm>
              <a:prstGeom prst="rect">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noProof="0"/>
              </a:p>
            </p:txBody>
          </p:sp>
        </p:grpSp>
        <p:cxnSp>
          <p:nvCxnSpPr>
            <p:cNvPr id="97" name="Rechte verbindingslijn 96">
              <a:extLst>
                <a:ext uri="{FF2B5EF4-FFF2-40B4-BE49-F238E27FC236}">
                  <a16:creationId xmlns:a16="http://schemas.microsoft.com/office/drawing/2014/main" id="{E52636BA-5400-4092-9019-B89ABDFEBD9E}"/>
                </a:ext>
              </a:extLst>
            </p:cNvPr>
            <p:cNvCxnSpPr>
              <a:cxnSpLocks/>
            </p:cNvCxnSpPr>
            <p:nvPr userDrawn="1"/>
          </p:nvCxnSpPr>
          <p:spPr>
            <a:xfrm>
              <a:off x="1455360" y="6999873"/>
              <a:ext cx="0" cy="527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Rechte verbindingslijn 97">
              <a:extLst>
                <a:ext uri="{FF2B5EF4-FFF2-40B4-BE49-F238E27FC236}">
                  <a16:creationId xmlns:a16="http://schemas.microsoft.com/office/drawing/2014/main" id="{F92C78C5-AAD6-4974-9DC9-4705F72DA2DE}"/>
                </a:ext>
              </a:extLst>
            </p:cNvPr>
            <p:cNvCxnSpPr>
              <a:cxnSpLocks/>
            </p:cNvCxnSpPr>
            <p:nvPr userDrawn="1"/>
          </p:nvCxnSpPr>
          <p:spPr>
            <a:xfrm>
              <a:off x="2901301" y="6999873"/>
              <a:ext cx="0" cy="527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echthoek 104">
              <a:extLst>
                <a:ext uri="{FF2B5EF4-FFF2-40B4-BE49-F238E27FC236}">
                  <a16:creationId xmlns:a16="http://schemas.microsoft.com/office/drawing/2014/main" id="{A5C3B4A2-7DEE-4761-878E-BCDBECD5FE3F}"/>
                </a:ext>
              </a:extLst>
            </p:cNvPr>
            <p:cNvSpPr/>
            <p:nvPr userDrawn="1"/>
          </p:nvSpPr>
          <p:spPr>
            <a:xfrm>
              <a:off x="0" y="7273032"/>
              <a:ext cx="1183955" cy="220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noProof="0">
                  <a:solidFill>
                    <a:schemeClr val="accent1"/>
                  </a:solidFill>
                  <a:latin typeface="+mj-lt"/>
                </a:rPr>
                <a:t>Primary</a:t>
              </a:r>
            </a:p>
          </p:txBody>
        </p:sp>
        <p:sp>
          <p:nvSpPr>
            <p:cNvPr id="106" name="Rechthoek 105">
              <a:extLst>
                <a:ext uri="{FF2B5EF4-FFF2-40B4-BE49-F238E27FC236}">
                  <a16:creationId xmlns:a16="http://schemas.microsoft.com/office/drawing/2014/main" id="{8F874B87-674E-4154-BE72-713A436FFE39}"/>
                </a:ext>
              </a:extLst>
            </p:cNvPr>
            <p:cNvSpPr/>
            <p:nvPr userDrawn="1"/>
          </p:nvSpPr>
          <p:spPr>
            <a:xfrm>
              <a:off x="1578911" y="7273032"/>
              <a:ext cx="1188883" cy="220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noProof="0">
                  <a:solidFill>
                    <a:schemeClr val="accent1"/>
                  </a:solidFill>
                  <a:latin typeface="+mj-lt"/>
                </a:rPr>
                <a:t>Secondary</a:t>
              </a:r>
            </a:p>
          </p:txBody>
        </p:sp>
        <p:sp>
          <p:nvSpPr>
            <p:cNvPr id="107" name="Rechthoek 106">
              <a:extLst>
                <a:ext uri="{FF2B5EF4-FFF2-40B4-BE49-F238E27FC236}">
                  <a16:creationId xmlns:a16="http://schemas.microsoft.com/office/drawing/2014/main" id="{6F8A6D59-F849-4E48-9433-448B257B4213}"/>
                </a:ext>
              </a:extLst>
            </p:cNvPr>
            <p:cNvSpPr/>
            <p:nvPr userDrawn="1"/>
          </p:nvSpPr>
          <p:spPr>
            <a:xfrm>
              <a:off x="3172681" y="7273032"/>
              <a:ext cx="1209282" cy="220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noProof="0">
                  <a:solidFill>
                    <a:schemeClr val="accent1"/>
                  </a:solidFill>
                  <a:latin typeface="+mj-lt"/>
                </a:rPr>
                <a:t>Tertiary</a:t>
              </a:r>
            </a:p>
          </p:txBody>
        </p:sp>
        <p:sp>
          <p:nvSpPr>
            <p:cNvPr id="38" name="Rechthoek 37">
              <a:extLst>
                <a:ext uri="{FF2B5EF4-FFF2-40B4-BE49-F238E27FC236}">
                  <a16:creationId xmlns:a16="http://schemas.microsoft.com/office/drawing/2014/main" id="{BA83BD9A-49DC-4BF9-B893-143AC6F74810}"/>
                </a:ext>
              </a:extLst>
            </p:cNvPr>
            <p:cNvSpPr/>
            <p:nvPr userDrawn="1"/>
          </p:nvSpPr>
          <p:spPr>
            <a:xfrm>
              <a:off x="2972545" y="7512110"/>
              <a:ext cx="1609554" cy="181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GB" sz="700" noProof="0">
                  <a:solidFill>
                    <a:schemeClr val="accent1"/>
                  </a:solidFill>
                  <a:latin typeface="+mj-lt"/>
                </a:rPr>
                <a:t>Only for graphs and tables</a:t>
              </a:r>
            </a:p>
          </p:txBody>
        </p:sp>
      </p:grpSp>
      <p:sp>
        <p:nvSpPr>
          <p:cNvPr id="11" name="Title Placeholder 10">
            <a:extLst>
              <a:ext uri="{FF2B5EF4-FFF2-40B4-BE49-F238E27FC236}">
                <a16:creationId xmlns:a16="http://schemas.microsoft.com/office/drawing/2014/main" id="{5C6C9651-05AF-45FB-BE62-03B39BB598E4}"/>
              </a:ext>
            </a:extLst>
          </p:cNvPr>
          <p:cNvSpPr>
            <a:spLocks noGrp="1"/>
          </p:cNvSpPr>
          <p:nvPr>
            <p:ph type="title"/>
          </p:nvPr>
        </p:nvSpPr>
        <p:spPr>
          <a:xfrm>
            <a:off x="348232" y="1231900"/>
            <a:ext cx="11510052" cy="217426"/>
          </a:xfrm>
          <a:prstGeom prst="rect">
            <a:avLst/>
          </a:prstGeom>
        </p:spPr>
        <p:txBody>
          <a:bodyPr vert="horz" lIns="0" tIns="0" rIns="0" bIns="0" rtlCol="0" anchor="t" anchorCtr="0">
            <a:noAutofit/>
          </a:bodyPr>
          <a:lstStyle/>
          <a:p>
            <a:r>
              <a:rPr lang="en-GB" noProof="0"/>
              <a:t>TITLE OF THIS SLIDE</a:t>
            </a:r>
          </a:p>
        </p:txBody>
      </p:sp>
    </p:spTree>
    <p:extLst>
      <p:ext uri="{BB962C8B-B14F-4D97-AF65-F5344CB8AC3E}">
        <p14:creationId xmlns:p14="http://schemas.microsoft.com/office/powerpoint/2010/main" val="130108325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30"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23" rtl="0" eaLnBrk="1" latinLnBrk="0" hangingPunct="1">
        <a:lnSpc>
          <a:spcPct val="85000"/>
        </a:lnSpc>
        <a:spcBef>
          <a:spcPct val="0"/>
        </a:spcBef>
        <a:buNone/>
        <a:tabLst/>
        <a:defRPr sz="1600" b="1" kern="1200" cap="all" baseline="0">
          <a:solidFill>
            <a:schemeClr val="bg2"/>
          </a:solidFill>
          <a:effectLst/>
          <a:latin typeface="+mn-lt"/>
          <a:ea typeface="Segoe UI Black" panose="020B0A02040204020203" pitchFamily="34" charset="0"/>
          <a:cs typeface="+mj-cs"/>
        </a:defRPr>
      </a:lvl1pPr>
    </p:titleStyle>
    <p:bodyStyle>
      <a:lvl1pPr marL="263532" indent="-263532" algn="l" defTabSz="719156" rtl="0" eaLnBrk="1" latinLnBrk="0" hangingPunct="1">
        <a:lnSpc>
          <a:spcPct val="95000"/>
        </a:lnSpc>
        <a:spcBef>
          <a:spcPts val="0"/>
        </a:spcBef>
        <a:spcAft>
          <a:spcPts val="1200"/>
        </a:spcAft>
        <a:buClrTx/>
        <a:buSzPct val="100000"/>
        <a:buFont typeface="Segoe UI Light" panose="020B0502040204020203" pitchFamily="34" charset="0"/>
        <a:buChar char="•"/>
        <a:defRPr sz="1050" kern="1200">
          <a:solidFill>
            <a:schemeClr val="tx1"/>
          </a:solidFill>
          <a:latin typeface="+mn-lt"/>
          <a:ea typeface="+mn-ea"/>
          <a:cs typeface="+mn-cs"/>
        </a:defRPr>
      </a:lvl1pPr>
      <a:lvl2pPr marL="538176" indent="-274644" algn="l" defTabSz="719156" rtl="0" eaLnBrk="1" latinLnBrk="0" hangingPunct="1">
        <a:lnSpc>
          <a:spcPct val="95000"/>
        </a:lnSpc>
        <a:spcBef>
          <a:spcPts val="0"/>
        </a:spcBef>
        <a:spcAft>
          <a:spcPts val="1200"/>
        </a:spcAft>
        <a:buClrTx/>
        <a:buSzPct val="100000"/>
        <a:buFont typeface="Calibri Light" panose="020F0302020204030204" pitchFamily="34" charset="0"/>
        <a:buChar char="→"/>
        <a:defRPr sz="1050" i="0" kern="1200">
          <a:solidFill>
            <a:schemeClr val="tx1"/>
          </a:solidFill>
          <a:latin typeface="+mn-lt"/>
          <a:ea typeface="+mn-ea"/>
          <a:cs typeface="+mn-cs"/>
        </a:defRPr>
      </a:lvl2pPr>
      <a:lvl3pPr marL="0" indent="0" algn="l" defTabSz="719156" rtl="0" eaLnBrk="1" latinLnBrk="0" hangingPunct="1">
        <a:lnSpc>
          <a:spcPct val="95000"/>
        </a:lnSpc>
        <a:spcBef>
          <a:spcPts val="0"/>
        </a:spcBef>
        <a:spcAft>
          <a:spcPts val="1200"/>
        </a:spcAft>
        <a:buClr>
          <a:srgbClr val="0070C0"/>
        </a:buClr>
        <a:buSzPct val="85000"/>
        <a:buFont typeface="Arial" panose="020B0604020202020204" pitchFamily="34" charset="0"/>
        <a:buNone/>
        <a:defRPr sz="1050" i="0" kern="1200">
          <a:solidFill>
            <a:schemeClr val="tx1"/>
          </a:solidFill>
          <a:latin typeface="+mn-lt"/>
          <a:ea typeface="+mn-ea"/>
          <a:cs typeface="+mn-cs"/>
        </a:defRPr>
      </a:lvl3pPr>
      <a:lvl4pPr marL="514362" indent="-514362" algn="l" defTabSz="719156" rtl="0" eaLnBrk="1" latinLnBrk="0" hangingPunct="1">
        <a:lnSpc>
          <a:spcPct val="95000"/>
        </a:lnSpc>
        <a:spcBef>
          <a:spcPts val="0"/>
        </a:spcBef>
        <a:spcAft>
          <a:spcPts val="1200"/>
        </a:spcAft>
        <a:buFont typeface="+mj-lt"/>
        <a:buAutoNum type="arabicPeriod"/>
        <a:defRPr sz="1050" b="0" kern="1200" cap="none" spc="30" baseline="0">
          <a:solidFill>
            <a:schemeClr val="tx1"/>
          </a:solidFill>
          <a:latin typeface="+mn-lt"/>
          <a:ea typeface="Segoe UI Black" panose="020B0A02040204020203" pitchFamily="34" charset="0"/>
          <a:cs typeface="Calibri" panose="020F0502020204030204" pitchFamily="34" charset="0"/>
        </a:defRPr>
      </a:lvl4pPr>
      <a:lvl5pPr marL="806471" indent="-265119" algn="l" defTabSz="719156" rtl="0" eaLnBrk="1" latinLnBrk="0" hangingPunct="1">
        <a:lnSpc>
          <a:spcPct val="95000"/>
        </a:lnSpc>
        <a:spcBef>
          <a:spcPts val="0"/>
        </a:spcBef>
        <a:spcAft>
          <a:spcPts val="1200"/>
        </a:spcAft>
        <a:buClrTx/>
        <a:buFont typeface="+mj-lt"/>
        <a:buAutoNum type="alphaLcPeriod"/>
        <a:defRPr sz="1050" i="0" kern="1200">
          <a:solidFill>
            <a:schemeClr val="tx1"/>
          </a:solidFill>
          <a:latin typeface="+mn-lt"/>
          <a:ea typeface="+mn-ea"/>
          <a:cs typeface="+mn-cs"/>
        </a:defRPr>
      </a:lvl5pPr>
      <a:lvl6pPr marL="819170" indent="-285757" algn="l" defTabSz="914423" rtl="0" eaLnBrk="1" latinLnBrk="0" hangingPunct="1">
        <a:lnSpc>
          <a:spcPct val="95000"/>
        </a:lnSpc>
        <a:spcBef>
          <a:spcPts val="0"/>
        </a:spcBef>
        <a:spcAft>
          <a:spcPts val="1200"/>
        </a:spcAft>
        <a:buClrTx/>
        <a:buFont typeface="Arial" panose="020B0604020202020204" pitchFamily="34" charset="0"/>
        <a:buChar char="•"/>
        <a:defRPr sz="1050" b="0" i="0" kern="1200">
          <a:solidFill>
            <a:schemeClr val="tx1"/>
          </a:solidFill>
          <a:latin typeface="+mn-lt"/>
          <a:ea typeface="+mn-ea"/>
          <a:cs typeface="+mn-cs"/>
        </a:defRPr>
      </a:lvl6pPr>
      <a:lvl7pPr marL="0" indent="0" algn="l" defTabSz="914423" rtl="0" eaLnBrk="1" latinLnBrk="0" hangingPunct="1">
        <a:lnSpc>
          <a:spcPct val="90000"/>
        </a:lnSpc>
        <a:spcBef>
          <a:spcPts val="0"/>
        </a:spcBef>
        <a:spcAft>
          <a:spcPts val="0"/>
        </a:spcAft>
        <a:buClrTx/>
        <a:buFont typeface="Arial" panose="020B0604020202020204" pitchFamily="34" charset="0"/>
        <a:buNone/>
        <a:tabLst/>
        <a:defRPr sz="1600" b="1" i="0" kern="1200" cap="all" baseline="0">
          <a:solidFill>
            <a:schemeClr val="bg2"/>
          </a:solidFill>
          <a:latin typeface="+mj-lt"/>
          <a:ea typeface="+mn-ea"/>
          <a:cs typeface="+mn-cs"/>
        </a:defRPr>
      </a:lvl7pPr>
      <a:lvl8pPr marL="0" indent="0" algn="l" defTabSz="914423" rtl="0" eaLnBrk="1" latinLnBrk="0" hangingPunct="1">
        <a:lnSpc>
          <a:spcPct val="90000"/>
        </a:lnSpc>
        <a:spcBef>
          <a:spcPts val="601"/>
        </a:spcBef>
        <a:spcAft>
          <a:spcPts val="1200"/>
        </a:spcAft>
        <a:buFont typeface="Arial" panose="020B0604020202020204" pitchFamily="34" charset="0"/>
        <a:buNone/>
        <a:defRPr sz="1200" b="1" i="0" kern="1200" cap="all" baseline="0">
          <a:solidFill>
            <a:schemeClr val="accent1"/>
          </a:solidFill>
          <a:latin typeface="+mj-lt"/>
          <a:ea typeface="+mn-ea"/>
          <a:cs typeface="+mn-cs"/>
        </a:defRPr>
      </a:lvl8pPr>
      <a:lvl9pPr marL="0" indent="0" algn="l" defTabSz="914423" rtl="0" eaLnBrk="1" latinLnBrk="0" hangingPunct="1">
        <a:lnSpc>
          <a:spcPct val="90000"/>
        </a:lnSpc>
        <a:spcBef>
          <a:spcPts val="1200"/>
        </a:spcBef>
        <a:spcAft>
          <a:spcPts val="601"/>
        </a:spcAft>
        <a:buFont typeface="Arial" panose="020B0604020202020204" pitchFamily="34" charset="0"/>
        <a:buNone/>
        <a:defRPr sz="1050" b="0" i="0" kern="1200" cap="all" baseline="0">
          <a:solidFill>
            <a:schemeClr val="tx1"/>
          </a:solidFill>
          <a:latin typeface="+mj-lt"/>
          <a:ea typeface="+mn-ea"/>
          <a:cs typeface="+mn-cs"/>
        </a:defRPr>
      </a:lvl9pPr>
    </p:bodyStyle>
    <p:otherStyle>
      <a:defPPr>
        <a:defRPr lang="nl-NL"/>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2.jpeg"/><Relationship Id="rId7" Type="http://schemas.openxmlformats.org/officeDocument/2006/relationships/hyperlink" Target="https://upload.wikimedia.org/wikipedia/commons/thumb/8/8a/100m_women_Golden_League_2007_in_Zurich.jpg/800px-100m_women_Golden_League_2007_in_Zurich.jpg"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upload.wikimedia.org/wikipedia/commons/thumb/2/23/Stopwatch_A.jpg/640px-Stopwatch_A.jpg" TargetMode="External"/><Relationship Id="rId5" Type="http://schemas.openxmlformats.org/officeDocument/2006/relationships/hyperlink" Target="https://cdn.pixabay.com/photo/2017/10/26/14/51/start-2891328_960_720.png"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55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Connector: Elbow 99">
            <a:extLst>
              <a:ext uri="{FF2B5EF4-FFF2-40B4-BE49-F238E27FC236}">
                <a16:creationId xmlns:a16="http://schemas.microsoft.com/office/drawing/2014/main" id="{ABFCC0C1-E2D0-4FE1-BAA9-979F12563ED1}"/>
              </a:ext>
            </a:extLst>
          </p:cNvPr>
          <p:cNvCxnSpPr>
            <a:cxnSpLocks/>
            <a:stCxn id="68" idx="3"/>
            <a:endCxn id="70" idx="0"/>
          </p:cNvCxnSpPr>
          <p:nvPr/>
        </p:nvCxnSpPr>
        <p:spPr>
          <a:xfrm rot="5400000">
            <a:off x="2533709" y="2958018"/>
            <a:ext cx="1564966" cy="2394287"/>
          </a:xfrm>
          <a:prstGeom prst="bentConnector3">
            <a:avLst>
              <a:gd name="adj1" fmla="val 50000"/>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87D18E1-1B9B-4326-965D-1AA6A45AC231}"/>
              </a:ext>
            </a:extLst>
          </p:cNvPr>
          <p:cNvSpPr/>
          <p:nvPr/>
        </p:nvSpPr>
        <p:spPr>
          <a:xfrm>
            <a:off x="1045622" y="4937644"/>
            <a:ext cx="2146852" cy="894522"/>
          </a:xfrm>
          <a:prstGeom prst="rect">
            <a:avLst/>
          </a:prstGeom>
          <a:ln>
            <a:solidFill>
              <a:schemeClr val="bg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Network capture</a:t>
            </a:r>
          </a:p>
        </p:txBody>
      </p:sp>
      <p:sp>
        <p:nvSpPr>
          <p:cNvPr id="26" name="Rectangle 25">
            <a:extLst>
              <a:ext uri="{FF2B5EF4-FFF2-40B4-BE49-F238E27FC236}">
                <a16:creationId xmlns:a16="http://schemas.microsoft.com/office/drawing/2014/main" id="{E80D9403-D8D5-41E5-9DD2-F5DD148148DF}"/>
              </a:ext>
            </a:extLst>
          </p:cNvPr>
          <p:cNvSpPr/>
          <p:nvPr/>
        </p:nvSpPr>
        <p:spPr>
          <a:xfrm>
            <a:off x="7128814" y="4370352"/>
            <a:ext cx="2146852" cy="894522"/>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Network capture</a:t>
            </a:r>
          </a:p>
        </p:txBody>
      </p:sp>
      <p:sp>
        <p:nvSpPr>
          <p:cNvPr id="27" name="Isosceles Triangle 26">
            <a:extLst>
              <a:ext uri="{FF2B5EF4-FFF2-40B4-BE49-F238E27FC236}">
                <a16:creationId xmlns:a16="http://schemas.microsoft.com/office/drawing/2014/main" id="{ACD84014-36A9-4282-9381-B1E2C81DFDAC}"/>
              </a:ext>
            </a:extLst>
          </p:cNvPr>
          <p:cNvSpPr/>
          <p:nvPr/>
        </p:nvSpPr>
        <p:spPr>
          <a:xfrm>
            <a:off x="5151783" y="3056321"/>
            <a:ext cx="288234" cy="316357"/>
          </a:xfrm>
          <a:prstGeom prst="triangle">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84935093-17FC-4CC2-A457-47C0877826BB}"/>
              </a:ext>
            </a:extLst>
          </p:cNvPr>
          <p:cNvCxnSpPr>
            <a:cxnSpLocks/>
            <a:stCxn id="27" idx="3"/>
            <a:endCxn id="26" idx="1"/>
          </p:cNvCxnSpPr>
          <p:nvPr/>
        </p:nvCxnSpPr>
        <p:spPr>
          <a:xfrm rot="16200000" flipH="1">
            <a:off x="5489890" y="3178688"/>
            <a:ext cx="1444935" cy="1832914"/>
          </a:xfrm>
          <a:prstGeom prst="bentConnector2">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D869B66-336A-43F8-BE93-3EA11FD85EC5}"/>
              </a:ext>
            </a:extLst>
          </p:cNvPr>
          <p:cNvSpPr/>
          <p:nvPr/>
        </p:nvSpPr>
        <p:spPr>
          <a:xfrm>
            <a:off x="1045622" y="2767708"/>
            <a:ext cx="2146852" cy="894522"/>
          </a:xfrm>
          <a:prstGeom prst="rect">
            <a:avLst/>
          </a:prstGeom>
          <a:ln>
            <a:solidFill>
              <a:schemeClr val="bg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Exchange switch</a:t>
            </a:r>
          </a:p>
        </p:txBody>
      </p:sp>
      <p:sp>
        <p:nvSpPr>
          <p:cNvPr id="30" name="Rectangle 29">
            <a:extLst>
              <a:ext uri="{FF2B5EF4-FFF2-40B4-BE49-F238E27FC236}">
                <a16:creationId xmlns:a16="http://schemas.microsoft.com/office/drawing/2014/main" id="{44AEC8BD-7670-4DFB-BDC5-6D918A308036}"/>
              </a:ext>
            </a:extLst>
          </p:cNvPr>
          <p:cNvSpPr/>
          <p:nvPr/>
        </p:nvSpPr>
        <p:spPr>
          <a:xfrm>
            <a:off x="7919663" y="2767708"/>
            <a:ext cx="2146852" cy="894522"/>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Network capture</a:t>
            </a:r>
          </a:p>
        </p:txBody>
      </p:sp>
      <p:cxnSp>
        <p:nvCxnSpPr>
          <p:cNvPr id="31" name="Straight Arrow Connector 30">
            <a:extLst>
              <a:ext uri="{FF2B5EF4-FFF2-40B4-BE49-F238E27FC236}">
                <a16:creationId xmlns:a16="http://schemas.microsoft.com/office/drawing/2014/main" id="{81EE5726-01A7-4D31-9C18-09D0376DC699}"/>
              </a:ext>
            </a:extLst>
          </p:cNvPr>
          <p:cNvCxnSpPr>
            <a:stCxn id="29" idx="3"/>
            <a:endCxn id="30" idx="1"/>
          </p:cNvCxnSpPr>
          <p:nvPr/>
        </p:nvCxnSpPr>
        <p:spPr>
          <a:xfrm>
            <a:off x="3192474" y="3214969"/>
            <a:ext cx="4727189" cy="0"/>
          </a:xfrm>
          <a:prstGeom prst="straightConnector1">
            <a:avLst/>
          </a:prstGeom>
          <a:ln w="38100">
            <a:solidFill>
              <a:schemeClr val="accent2"/>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10</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Advanced time sync implementation</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680186"/>
          </a:xfrm>
        </p:spPr>
        <p:txBody>
          <a:bodyPr/>
          <a:lstStyle/>
          <a:p>
            <a:r>
              <a:rPr lang="en-GB" dirty="0"/>
              <a:t>With the exchange</a:t>
            </a:r>
          </a:p>
          <a:p>
            <a:endParaRPr lang="en-GB" dirty="0"/>
          </a:p>
        </p:txBody>
      </p:sp>
      <p:sp>
        <p:nvSpPr>
          <p:cNvPr id="4" name="Rectangle 3">
            <a:extLst>
              <a:ext uri="{FF2B5EF4-FFF2-40B4-BE49-F238E27FC236}">
                <a16:creationId xmlns:a16="http://schemas.microsoft.com/office/drawing/2014/main" id="{5B45E0C5-72EF-4EE9-B4D7-0C71376A4FEF}"/>
              </a:ext>
            </a:extLst>
          </p:cNvPr>
          <p:cNvSpPr/>
          <p:nvPr/>
        </p:nvSpPr>
        <p:spPr>
          <a:xfrm>
            <a:off x="6976414" y="4217952"/>
            <a:ext cx="2146852" cy="89452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Network captures w/ timestamping</a:t>
            </a:r>
          </a:p>
        </p:txBody>
      </p:sp>
      <p:sp>
        <p:nvSpPr>
          <p:cNvPr id="15" name="Isosceles Triangle 14">
            <a:extLst>
              <a:ext uri="{FF2B5EF4-FFF2-40B4-BE49-F238E27FC236}">
                <a16:creationId xmlns:a16="http://schemas.microsoft.com/office/drawing/2014/main" id="{62395FF8-1147-4E3D-92B9-F9B16C6DFD71}"/>
              </a:ext>
            </a:extLst>
          </p:cNvPr>
          <p:cNvSpPr/>
          <p:nvPr/>
        </p:nvSpPr>
        <p:spPr>
          <a:xfrm>
            <a:off x="4999383" y="2903921"/>
            <a:ext cx="288234" cy="3163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2C68B7A0-2150-4267-BC18-49ECCE04E5D7}"/>
              </a:ext>
            </a:extLst>
          </p:cNvPr>
          <p:cNvCxnSpPr>
            <a:cxnSpLocks/>
            <a:stCxn id="15" idx="3"/>
            <a:endCxn id="4" idx="1"/>
          </p:cNvCxnSpPr>
          <p:nvPr/>
        </p:nvCxnSpPr>
        <p:spPr>
          <a:xfrm rot="16200000" flipH="1">
            <a:off x="5337490" y="3026288"/>
            <a:ext cx="1444935" cy="1832914"/>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B3A6B58-A337-40A1-8420-F112848CCDF8}"/>
              </a:ext>
            </a:extLst>
          </p:cNvPr>
          <p:cNvSpPr/>
          <p:nvPr/>
        </p:nvSpPr>
        <p:spPr>
          <a:xfrm>
            <a:off x="893222" y="2615308"/>
            <a:ext cx="2146852" cy="894522"/>
          </a:xfrm>
          <a:prstGeom prst="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Exchange switches</a:t>
            </a:r>
          </a:p>
        </p:txBody>
      </p:sp>
      <p:sp>
        <p:nvSpPr>
          <p:cNvPr id="21" name="Rectangle 20">
            <a:extLst>
              <a:ext uri="{FF2B5EF4-FFF2-40B4-BE49-F238E27FC236}">
                <a16:creationId xmlns:a16="http://schemas.microsoft.com/office/drawing/2014/main" id="{75118F5B-ABAA-432B-8950-C2C6D1BAA9AC}"/>
              </a:ext>
            </a:extLst>
          </p:cNvPr>
          <p:cNvSpPr/>
          <p:nvPr/>
        </p:nvSpPr>
        <p:spPr>
          <a:xfrm>
            <a:off x="7767263" y="2615308"/>
            <a:ext cx="2146852" cy="89452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Optiver</a:t>
            </a:r>
            <a:r>
              <a:rPr lang="en-US" dirty="0"/>
              <a:t> switches</a:t>
            </a:r>
          </a:p>
        </p:txBody>
      </p:sp>
      <p:cxnSp>
        <p:nvCxnSpPr>
          <p:cNvPr id="23" name="Straight Arrow Connector 22">
            <a:extLst>
              <a:ext uri="{FF2B5EF4-FFF2-40B4-BE49-F238E27FC236}">
                <a16:creationId xmlns:a16="http://schemas.microsoft.com/office/drawing/2014/main" id="{45E8DD99-76F8-4D21-A382-442ABE33F0C6}"/>
              </a:ext>
            </a:extLst>
          </p:cNvPr>
          <p:cNvCxnSpPr>
            <a:stCxn id="20" idx="3"/>
            <a:endCxn id="21" idx="1"/>
          </p:cNvCxnSpPr>
          <p:nvPr/>
        </p:nvCxnSpPr>
        <p:spPr>
          <a:xfrm>
            <a:off x="3040074" y="3062569"/>
            <a:ext cx="4727189" cy="0"/>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33AA9B2B-34B5-4570-AD6A-12E6B6FB63DD}"/>
              </a:ext>
            </a:extLst>
          </p:cNvPr>
          <p:cNvGrpSpPr/>
          <p:nvPr/>
        </p:nvGrpSpPr>
        <p:grpSpPr>
          <a:xfrm>
            <a:off x="893222" y="4009255"/>
            <a:ext cx="820869" cy="525834"/>
            <a:chOff x="5016818" y="3571448"/>
            <a:chExt cx="2788534" cy="1786286"/>
          </a:xfrm>
          <a:solidFill>
            <a:schemeClr val="bg2"/>
          </a:solidFill>
        </p:grpSpPr>
        <p:sp>
          <p:nvSpPr>
            <p:cNvPr id="33" name="Rectangle 32">
              <a:extLst>
                <a:ext uri="{FF2B5EF4-FFF2-40B4-BE49-F238E27FC236}">
                  <a16:creationId xmlns:a16="http://schemas.microsoft.com/office/drawing/2014/main" id="{C2083217-C7B2-485C-8B18-B9C0155BB891}"/>
                </a:ext>
              </a:extLst>
            </p:cNvPr>
            <p:cNvSpPr/>
            <p:nvPr/>
          </p:nvSpPr>
          <p:spPr>
            <a:xfrm>
              <a:off x="6226131"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88F5EAB-58C6-4C63-A069-FB10D20EB10E}"/>
                </a:ext>
              </a:extLst>
            </p:cNvPr>
            <p:cNvSpPr/>
            <p:nvPr/>
          </p:nvSpPr>
          <p:spPr>
            <a:xfrm>
              <a:off x="6546180"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BE8FC8A-1ABC-4982-AE65-25DCC9B0C499}"/>
                </a:ext>
              </a:extLst>
            </p:cNvPr>
            <p:cNvSpPr/>
            <p:nvPr/>
          </p:nvSpPr>
          <p:spPr>
            <a:xfrm>
              <a:off x="721282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0ABA3A-ADD3-4C15-9A15-944E782CBDDD}"/>
                </a:ext>
              </a:extLst>
            </p:cNvPr>
            <p:cNvSpPr/>
            <p:nvPr/>
          </p:nvSpPr>
          <p:spPr>
            <a:xfrm>
              <a:off x="6885165"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67825E5-5601-47AB-BBC3-B3759FB913B0}"/>
                </a:ext>
              </a:extLst>
            </p:cNvPr>
            <p:cNvSpPr/>
            <p:nvPr/>
          </p:nvSpPr>
          <p:spPr>
            <a:xfrm>
              <a:off x="75441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D69100-02F2-4EA5-B084-C3FCB996D120}"/>
                </a:ext>
              </a:extLst>
            </p:cNvPr>
            <p:cNvSpPr/>
            <p:nvPr/>
          </p:nvSpPr>
          <p:spPr>
            <a:xfrm>
              <a:off x="5220487"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7C56EF-2586-4D93-946A-569120E7F164}"/>
                </a:ext>
              </a:extLst>
            </p:cNvPr>
            <p:cNvSpPr/>
            <p:nvPr/>
          </p:nvSpPr>
          <p:spPr>
            <a:xfrm>
              <a:off x="589331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377DAA-E258-42E6-A4C3-7EC60ED1766D}"/>
                </a:ext>
              </a:extLst>
            </p:cNvPr>
            <p:cNvSpPr/>
            <p:nvPr/>
          </p:nvSpPr>
          <p:spPr>
            <a:xfrm>
              <a:off x="55497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D9948CB-9BAE-44D9-A38E-D142E88A10D8}"/>
                </a:ext>
              </a:extLst>
            </p:cNvPr>
            <p:cNvSpPr/>
            <p:nvPr/>
          </p:nvSpPr>
          <p:spPr>
            <a:xfrm rot="5400000">
              <a:off x="6347084" y="2680892"/>
              <a:ext cx="131472" cy="2679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D6BB316-936D-4E35-8329-5950C17A7231}"/>
                </a:ext>
              </a:extLst>
            </p:cNvPr>
            <p:cNvSpPr/>
            <p:nvPr/>
          </p:nvSpPr>
          <p:spPr>
            <a:xfrm rot="4254078">
              <a:off x="5714472" y="2892562"/>
              <a:ext cx="92698" cy="148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C3B5A7C-3E8E-40BC-B698-20981C936F49}"/>
                </a:ext>
              </a:extLst>
            </p:cNvPr>
            <p:cNvSpPr/>
            <p:nvPr/>
          </p:nvSpPr>
          <p:spPr>
            <a:xfrm rot="6495420">
              <a:off x="7043006" y="2917655"/>
              <a:ext cx="108553" cy="14161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789854D-FDE0-4C0E-926B-449BFB7BC167}"/>
                </a:ext>
              </a:extLst>
            </p:cNvPr>
            <p:cNvSpPr/>
            <p:nvPr/>
          </p:nvSpPr>
          <p:spPr>
            <a:xfrm rot="5400000">
              <a:off x="6385495" y="3990525"/>
              <a:ext cx="74448" cy="2659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0E1413DC-E9D7-42DB-89BC-6B0A5E2FF248}"/>
              </a:ext>
            </a:extLst>
          </p:cNvPr>
          <p:cNvGrpSpPr/>
          <p:nvPr/>
        </p:nvGrpSpPr>
        <p:grpSpPr>
          <a:xfrm>
            <a:off x="5846777" y="5473174"/>
            <a:ext cx="972773" cy="1157102"/>
            <a:chOff x="4944640" y="3628938"/>
            <a:chExt cx="1068722" cy="1271232"/>
          </a:xfrm>
        </p:grpSpPr>
        <p:sp>
          <p:nvSpPr>
            <p:cNvPr id="46" name="Oval 45">
              <a:extLst>
                <a:ext uri="{FF2B5EF4-FFF2-40B4-BE49-F238E27FC236}">
                  <a16:creationId xmlns:a16="http://schemas.microsoft.com/office/drawing/2014/main" id="{538C1546-F759-4D28-946E-40E03C60CC85}"/>
                </a:ext>
              </a:extLst>
            </p:cNvPr>
            <p:cNvSpPr/>
            <p:nvPr/>
          </p:nvSpPr>
          <p:spPr>
            <a:xfrm>
              <a:off x="4944640" y="3944014"/>
              <a:ext cx="1068722" cy="956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D69278D-61D0-463C-8707-599E249EDC3E}"/>
                </a:ext>
              </a:extLst>
            </p:cNvPr>
            <p:cNvSpPr/>
            <p:nvPr/>
          </p:nvSpPr>
          <p:spPr>
            <a:xfrm rot="20289744">
              <a:off x="5299491" y="3628938"/>
              <a:ext cx="392146" cy="2669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7340FCC7-F59B-4991-9479-0426FE49EE8D}"/>
                </a:ext>
              </a:extLst>
            </p:cNvPr>
            <p:cNvCxnSpPr>
              <a:cxnSpLocks/>
            </p:cNvCxnSpPr>
            <p:nvPr/>
          </p:nvCxnSpPr>
          <p:spPr>
            <a:xfrm flipV="1">
              <a:off x="5333475" y="4180274"/>
              <a:ext cx="487462" cy="33745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AEF08991-19A6-4EE3-AC0C-51A0F29A94DC}"/>
                </a:ext>
              </a:extLst>
            </p:cNvPr>
            <p:cNvGrpSpPr/>
            <p:nvPr/>
          </p:nvGrpSpPr>
          <p:grpSpPr>
            <a:xfrm>
              <a:off x="5483763" y="4025820"/>
              <a:ext cx="16563" cy="814080"/>
              <a:chOff x="5479001" y="4024674"/>
              <a:chExt cx="16563" cy="814080"/>
            </a:xfrm>
          </p:grpSpPr>
          <p:cxnSp>
            <p:nvCxnSpPr>
              <p:cNvPr id="65" name="Straight Connector 64">
                <a:extLst>
                  <a:ext uri="{FF2B5EF4-FFF2-40B4-BE49-F238E27FC236}">
                    <a16:creationId xmlns:a16="http://schemas.microsoft.com/office/drawing/2014/main" id="{8D419829-98F1-4FC6-A252-3638E4AD0AC7}"/>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088E3C-A05E-42FD-9F66-5D7C5EFC56D9}"/>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DB8F8D37-4CB6-438E-B3C2-487A198AFC81}"/>
                </a:ext>
              </a:extLst>
            </p:cNvPr>
            <p:cNvGrpSpPr/>
            <p:nvPr/>
          </p:nvGrpSpPr>
          <p:grpSpPr>
            <a:xfrm rot="4159494">
              <a:off x="5483763" y="4025820"/>
              <a:ext cx="16563" cy="814080"/>
              <a:chOff x="5479001" y="4024674"/>
              <a:chExt cx="16563" cy="814080"/>
            </a:xfrm>
          </p:grpSpPr>
          <p:cxnSp>
            <p:nvCxnSpPr>
              <p:cNvPr id="63" name="Straight Connector 62">
                <a:extLst>
                  <a:ext uri="{FF2B5EF4-FFF2-40B4-BE49-F238E27FC236}">
                    <a16:creationId xmlns:a16="http://schemas.microsoft.com/office/drawing/2014/main" id="{33E9A6C0-DE59-410C-866C-A733ED089D81}"/>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AEC4CE1-7A39-4915-8E08-048D125F7995}"/>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298289-F491-4634-9AE4-06B9E5950652}"/>
                </a:ext>
              </a:extLst>
            </p:cNvPr>
            <p:cNvGrpSpPr/>
            <p:nvPr/>
          </p:nvGrpSpPr>
          <p:grpSpPr>
            <a:xfrm rot="2011626">
              <a:off x="5483763" y="4025820"/>
              <a:ext cx="16563" cy="814080"/>
              <a:chOff x="5479001" y="4024674"/>
              <a:chExt cx="16563" cy="814080"/>
            </a:xfrm>
          </p:grpSpPr>
          <p:cxnSp>
            <p:nvCxnSpPr>
              <p:cNvPr id="61" name="Straight Connector 60">
                <a:extLst>
                  <a:ext uri="{FF2B5EF4-FFF2-40B4-BE49-F238E27FC236}">
                    <a16:creationId xmlns:a16="http://schemas.microsoft.com/office/drawing/2014/main" id="{F153F506-2ED2-4A5F-9DEE-510606F189B1}"/>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EDAC95F-F6BB-4243-B212-D3B97C813F7D}"/>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E8D71588-A8D3-4A4F-855F-48790DE34FB6}"/>
                </a:ext>
              </a:extLst>
            </p:cNvPr>
            <p:cNvGrpSpPr/>
            <p:nvPr/>
          </p:nvGrpSpPr>
          <p:grpSpPr>
            <a:xfrm rot="5400000">
              <a:off x="5483763" y="4025820"/>
              <a:ext cx="16563" cy="814080"/>
              <a:chOff x="5479001" y="4024674"/>
              <a:chExt cx="16563" cy="814080"/>
            </a:xfrm>
          </p:grpSpPr>
          <p:cxnSp>
            <p:nvCxnSpPr>
              <p:cNvPr id="59" name="Straight Connector 58">
                <a:extLst>
                  <a:ext uri="{FF2B5EF4-FFF2-40B4-BE49-F238E27FC236}">
                    <a16:creationId xmlns:a16="http://schemas.microsoft.com/office/drawing/2014/main" id="{B666DBB7-A2D4-41CF-8C68-C2F35A3CC16A}"/>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F55B4B-1AA8-4DAA-9F91-71BFA7796E2A}"/>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B5D7B9F-DB73-4E75-AB2F-68CCC942E105}"/>
                </a:ext>
              </a:extLst>
            </p:cNvPr>
            <p:cNvGrpSpPr/>
            <p:nvPr/>
          </p:nvGrpSpPr>
          <p:grpSpPr>
            <a:xfrm rot="7274530">
              <a:off x="5481217" y="4028366"/>
              <a:ext cx="16563" cy="814080"/>
              <a:chOff x="5479001" y="4024674"/>
              <a:chExt cx="16563" cy="814080"/>
            </a:xfrm>
          </p:grpSpPr>
          <p:cxnSp>
            <p:nvCxnSpPr>
              <p:cNvPr id="57" name="Straight Connector 56">
                <a:extLst>
                  <a:ext uri="{FF2B5EF4-FFF2-40B4-BE49-F238E27FC236}">
                    <a16:creationId xmlns:a16="http://schemas.microsoft.com/office/drawing/2014/main" id="{4A4DE12D-D99E-49FB-A055-126A9C8621E0}"/>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6D686BF-0C18-4802-9874-2B2087091E8A}"/>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23EEE104-8444-47D9-BE49-36867A85466D}"/>
                </a:ext>
              </a:extLst>
            </p:cNvPr>
            <p:cNvGrpSpPr/>
            <p:nvPr/>
          </p:nvGrpSpPr>
          <p:grpSpPr>
            <a:xfrm rot="9219655">
              <a:off x="5481217" y="4033494"/>
              <a:ext cx="16563" cy="814080"/>
              <a:chOff x="5479001" y="4024674"/>
              <a:chExt cx="16563" cy="814080"/>
            </a:xfrm>
          </p:grpSpPr>
          <p:cxnSp>
            <p:nvCxnSpPr>
              <p:cNvPr id="55" name="Straight Connector 54">
                <a:extLst>
                  <a:ext uri="{FF2B5EF4-FFF2-40B4-BE49-F238E27FC236}">
                    <a16:creationId xmlns:a16="http://schemas.microsoft.com/office/drawing/2014/main" id="{E090DA3F-081A-4A77-8F16-CD42656A14AB}"/>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603FD77-3EF2-4B2D-B116-8E81906994EE}"/>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67" name="TextBox 66">
            <a:extLst>
              <a:ext uri="{FF2B5EF4-FFF2-40B4-BE49-F238E27FC236}">
                <a16:creationId xmlns:a16="http://schemas.microsoft.com/office/drawing/2014/main" id="{D0B2FBA6-FC88-4C51-8DFF-C29B889E566F}"/>
              </a:ext>
            </a:extLst>
          </p:cNvPr>
          <p:cNvSpPr txBox="1"/>
          <p:nvPr/>
        </p:nvSpPr>
        <p:spPr>
          <a:xfrm>
            <a:off x="6789797" y="5975012"/>
            <a:ext cx="1492716" cy="369332"/>
          </a:xfrm>
          <a:prstGeom prst="rect">
            <a:avLst/>
          </a:prstGeom>
          <a:noFill/>
        </p:spPr>
        <p:txBody>
          <a:bodyPr wrap="none" rtlCol="0">
            <a:spAutoFit/>
          </a:bodyPr>
          <a:lstStyle/>
          <a:p>
            <a:r>
              <a:rPr lang="en-US" dirty="0"/>
              <a:t>Central clock</a:t>
            </a:r>
          </a:p>
        </p:txBody>
      </p:sp>
      <p:cxnSp>
        <p:nvCxnSpPr>
          <p:cNvPr id="71" name="Connector: Elbow 70">
            <a:extLst>
              <a:ext uri="{FF2B5EF4-FFF2-40B4-BE49-F238E27FC236}">
                <a16:creationId xmlns:a16="http://schemas.microsoft.com/office/drawing/2014/main" id="{E886D95B-C56D-4643-B17E-11B65F2CB30E}"/>
              </a:ext>
            </a:extLst>
          </p:cNvPr>
          <p:cNvCxnSpPr>
            <a:cxnSpLocks/>
            <a:stCxn id="46" idx="1"/>
            <a:endCxn id="4" idx="0"/>
          </p:cNvCxnSpPr>
          <p:nvPr/>
        </p:nvCxnSpPr>
        <p:spPr>
          <a:xfrm rot="5400000" flipH="1" flipV="1">
            <a:off x="6184806" y="4022383"/>
            <a:ext cx="1669465" cy="2060604"/>
          </a:xfrm>
          <a:prstGeom prst="bentConnector3">
            <a:avLst>
              <a:gd name="adj1" fmla="val 11369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E57A4194-9505-48FE-A54C-06450279E894}"/>
              </a:ext>
            </a:extLst>
          </p:cNvPr>
          <p:cNvCxnSpPr>
            <a:cxnSpLocks/>
            <a:stCxn id="46" idx="7"/>
            <a:endCxn id="26" idx="2"/>
          </p:cNvCxnSpPr>
          <p:nvPr/>
        </p:nvCxnSpPr>
        <p:spPr>
          <a:xfrm rot="5400000" flipH="1" flipV="1">
            <a:off x="7128394" y="4813572"/>
            <a:ext cx="622543" cy="152514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62AA251-BB00-436B-920C-D3F5005AA72B}"/>
              </a:ext>
            </a:extLst>
          </p:cNvPr>
          <p:cNvSpPr txBox="1"/>
          <p:nvPr/>
        </p:nvSpPr>
        <p:spPr>
          <a:xfrm>
            <a:off x="6413357" y="3710058"/>
            <a:ext cx="567784" cy="369332"/>
          </a:xfrm>
          <a:prstGeom prst="rect">
            <a:avLst/>
          </a:prstGeom>
          <a:noFill/>
        </p:spPr>
        <p:txBody>
          <a:bodyPr wrap="none" rtlCol="0">
            <a:spAutoFit/>
          </a:bodyPr>
          <a:lstStyle/>
          <a:p>
            <a:r>
              <a:rPr lang="en-US" dirty="0"/>
              <a:t>PPS</a:t>
            </a:r>
          </a:p>
        </p:txBody>
      </p:sp>
      <p:sp>
        <p:nvSpPr>
          <p:cNvPr id="75" name="TextBox 74">
            <a:extLst>
              <a:ext uri="{FF2B5EF4-FFF2-40B4-BE49-F238E27FC236}">
                <a16:creationId xmlns:a16="http://schemas.microsoft.com/office/drawing/2014/main" id="{2D713FA6-E7FE-49BE-A32C-B0A03181A5C8}"/>
              </a:ext>
            </a:extLst>
          </p:cNvPr>
          <p:cNvSpPr txBox="1"/>
          <p:nvPr/>
        </p:nvSpPr>
        <p:spPr>
          <a:xfrm>
            <a:off x="4808159" y="2600545"/>
            <a:ext cx="1038618" cy="369332"/>
          </a:xfrm>
          <a:prstGeom prst="rect">
            <a:avLst/>
          </a:prstGeom>
          <a:noFill/>
        </p:spPr>
        <p:txBody>
          <a:bodyPr wrap="none" rtlCol="0">
            <a:spAutoFit/>
          </a:bodyPr>
          <a:lstStyle/>
          <a:p>
            <a:r>
              <a:rPr lang="en-US" dirty="0"/>
              <a:t>Ethernet</a:t>
            </a:r>
          </a:p>
        </p:txBody>
      </p:sp>
      <p:sp>
        <p:nvSpPr>
          <p:cNvPr id="68" name="Isosceles Triangle 67">
            <a:extLst>
              <a:ext uri="{FF2B5EF4-FFF2-40B4-BE49-F238E27FC236}">
                <a16:creationId xmlns:a16="http://schemas.microsoft.com/office/drawing/2014/main" id="{D2075491-C218-4DE9-895A-0FE9B43E5C79}"/>
              </a:ext>
            </a:extLst>
          </p:cNvPr>
          <p:cNvSpPr/>
          <p:nvPr/>
        </p:nvSpPr>
        <p:spPr>
          <a:xfrm>
            <a:off x="4369218" y="3056321"/>
            <a:ext cx="288234" cy="316357"/>
          </a:xfrm>
          <a:prstGeom prst="triangle">
            <a:avLst/>
          </a:prstGeom>
          <a:noFill/>
          <a:ln w="381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a:extLst>
              <a:ext uri="{FF2B5EF4-FFF2-40B4-BE49-F238E27FC236}">
                <a16:creationId xmlns:a16="http://schemas.microsoft.com/office/drawing/2014/main" id="{0C47F530-B92A-40DF-BFAF-684144B00E3A}"/>
              </a:ext>
            </a:extLst>
          </p:cNvPr>
          <p:cNvSpPr/>
          <p:nvPr/>
        </p:nvSpPr>
        <p:spPr>
          <a:xfrm>
            <a:off x="4216818" y="2903921"/>
            <a:ext cx="288234" cy="316357"/>
          </a:xfrm>
          <a:prstGeom prst="triangl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4D7DE2-09DD-4061-82AA-9C498D1652A0}"/>
              </a:ext>
            </a:extLst>
          </p:cNvPr>
          <p:cNvSpPr/>
          <p:nvPr/>
        </p:nvSpPr>
        <p:spPr>
          <a:xfrm>
            <a:off x="893222" y="4785244"/>
            <a:ext cx="2146852" cy="894522"/>
          </a:xfrm>
          <a:prstGeom prst="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Network captures w/ timestamping</a:t>
            </a:r>
          </a:p>
        </p:txBody>
      </p:sp>
      <p:grpSp>
        <p:nvGrpSpPr>
          <p:cNvPr id="76" name="Group 75">
            <a:extLst>
              <a:ext uri="{FF2B5EF4-FFF2-40B4-BE49-F238E27FC236}">
                <a16:creationId xmlns:a16="http://schemas.microsoft.com/office/drawing/2014/main" id="{BCE38709-A45B-4BEB-B7A3-68572BC6537C}"/>
              </a:ext>
            </a:extLst>
          </p:cNvPr>
          <p:cNvGrpSpPr/>
          <p:nvPr/>
        </p:nvGrpSpPr>
        <p:grpSpPr>
          <a:xfrm>
            <a:off x="3579907" y="5474793"/>
            <a:ext cx="972773" cy="1157102"/>
            <a:chOff x="4944640" y="3628938"/>
            <a:chExt cx="1068722" cy="1271232"/>
          </a:xfrm>
        </p:grpSpPr>
        <p:sp>
          <p:nvSpPr>
            <p:cNvPr id="77" name="Oval 76">
              <a:extLst>
                <a:ext uri="{FF2B5EF4-FFF2-40B4-BE49-F238E27FC236}">
                  <a16:creationId xmlns:a16="http://schemas.microsoft.com/office/drawing/2014/main" id="{209F7A88-E626-4498-A940-1F67E91D765B}"/>
                </a:ext>
              </a:extLst>
            </p:cNvPr>
            <p:cNvSpPr/>
            <p:nvPr/>
          </p:nvSpPr>
          <p:spPr>
            <a:xfrm>
              <a:off x="4944640" y="3944014"/>
              <a:ext cx="1068722" cy="95615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166BEDB2-D945-4E4C-B81A-D28DD68A5154}"/>
                </a:ext>
              </a:extLst>
            </p:cNvPr>
            <p:cNvSpPr/>
            <p:nvPr/>
          </p:nvSpPr>
          <p:spPr>
            <a:xfrm rot="20289744">
              <a:off x="5299491" y="3628938"/>
              <a:ext cx="392146" cy="266929"/>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F0D3DC6-444E-4786-8392-DC6C578907B0}"/>
                </a:ext>
              </a:extLst>
            </p:cNvPr>
            <p:cNvCxnSpPr>
              <a:cxnSpLocks/>
            </p:cNvCxnSpPr>
            <p:nvPr/>
          </p:nvCxnSpPr>
          <p:spPr>
            <a:xfrm flipV="1">
              <a:off x="5333475" y="4180274"/>
              <a:ext cx="487462" cy="33745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CE6BABDF-EB8B-4D9B-8ACF-A695B51E265F}"/>
                </a:ext>
              </a:extLst>
            </p:cNvPr>
            <p:cNvGrpSpPr/>
            <p:nvPr/>
          </p:nvGrpSpPr>
          <p:grpSpPr>
            <a:xfrm>
              <a:off x="5483763" y="4025820"/>
              <a:ext cx="16563" cy="814080"/>
              <a:chOff x="5479001" y="4024674"/>
              <a:chExt cx="16563" cy="814080"/>
            </a:xfrm>
          </p:grpSpPr>
          <p:cxnSp>
            <p:nvCxnSpPr>
              <p:cNvPr id="96" name="Straight Connector 95">
                <a:extLst>
                  <a:ext uri="{FF2B5EF4-FFF2-40B4-BE49-F238E27FC236}">
                    <a16:creationId xmlns:a16="http://schemas.microsoft.com/office/drawing/2014/main" id="{36710EC4-9AE7-4D2D-9AD2-9A42FD331C5F}"/>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F5BE0BF-12CC-4327-B25B-0B8979CF98EE}"/>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E8E21DF8-2F01-4E2A-B823-B11B344DDF1B}"/>
                </a:ext>
              </a:extLst>
            </p:cNvPr>
            <p:cNvGrpSpPr/>
            <p:nvPr/>
          </p:nvGrpSpPr>
          <p:grpSpPr>
            <a:xfrm rot="4159494">
              <a:off x="5483763" y="4025820"/>
              <a:ext cx="16563" cy="814080"/>
              <a:chOff x="5479001" y="4024674"/>
              <a:chExt cx="16563" cy="814080"/>
            </a:xfrm>
          </p:grpSpPr>
          <p:cxnSp>
            <p:nvCxnSpPr>
              <p:cNvPr id="94" name="Straight Connector 93">
                <a:extLst>
                  <a:ext uri="{FF2B5EF4-FFF2-40B4-BE49-F238E27FC236}">
                    <a16:creationId xmlns:a16="http://schemas.microsoft.com/office/drawing/2014/main" id="{BDE5F76E-3DD8-4AF9-BC69-4B4DC001FBE6}"/>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AF6EE81-2A65-409B-AFFD-79D9B63A9270}"/>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E91AE4A-F1E4-4B95-8138-A3B016F552E0}"/>
                </a:ext>
              </a:extLst>
            </p:cNvPr>
            <p:cNvGrpSpPr/>
            <p:nvPr/>
          </p:nvGrpSpPr>
          <p:grpSpPr>
            <a:xfrm rot="2011626">
              <a:off x="5483763" y="4025820"/>
              <a:ext cx="16563" cy="814080"/>
              <a:chOff x="5479001" y="4024674"/>
              <a:chExt cx="16563" cy="814080"/>
            </a:xfrm>
          </p:grpSpPr>
          <p:cxnSp>
            <p:nvCxnSpPr>
              <p:cNvPr id="92" name="Straight Connector 91">
                <a:extLst>
                  <a:ext uri="{FF2B5EF4-FFF2-40B4-BE49-F238E27FC236}">
                    <a16:creationId xmlns:a16="http://schemas.microsoft.com/office/drawing/2014/main" id="{EE036F37-6D32-43D8-BB6A-5478B3D8C2A3}"/>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94634CC-6A98-47F1-A262-1541CC99AAEA}"/>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70C9865A-B70D-4DB2-BDF4-CE6B0285B026}"/>
                </a:ext>
              </a:extLst>
            </p:cNvPr>
            <p:cNvGrpSpPr/>
            <p:nvPr/>
          </p:nvGrpSpPr>
          <p:grpSpPr>
            <a:xfrm rot="5400000">
              <a:off x="5483763" y="4025820"/>
              <a:ext cx="16563" cy="814080"/>
              <a:chOff x="5479001" y="4024674"/>
              <a:chExt cx="16563" cy="814080"/>
            </a:xfrm>
          </p:grpSpPr>
          <p:cxnSp>
            <p:nvCxnSpPr>
              <p:cNvPr id="90" name="Straight Connector 89">
                <a:extLst>
                  <a:ext uri="{FF2B5EF4-FFF2-40B4-BE49-F238E27FC236}">
                    <a16:creationId xmlns:a16="http://schemas.microsoft.com/office/drawing/2014/main" id="{416D4815-55DF-413D-A0E0-F9E570CE10E7}"/>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2C4D23B-77E7-434E-8EAC-BB6A4377EE13}"/>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D0176B10-0BCC-4B39-AA9E-C2765AAA0234}"/>
                </a:ext>
              </a:extLst>
            </p:cNvPr>
            <p:cNvGrpSpPr/>
            <p:nvPr/>
          </p:nvGrpSpPr>
          <p:grpSpPr>
            <a:xfrm rot="7274530">
              <a:off x="5481217" y="4028366"/>
              <a:ext cx="16563" cy="814080"/>
              <a:chOff x="5479001" y="4024674"/>
              <a:chExt cx="16563" cy="814080"/>
            </a:xfrm>
          </p:grpSpPr>
          <p:cxnSp>
            <p:nvCxnSpPr>
              <p:cNvPr id="88" name="Straight Connector 87">
                <a:extLst>
                  <a:ext uri="{FF2B5EF4-FFF2-40B4-BE49-F238E27FC236}">
                    <a16:creationId xmlns:a16="http://schemas.microsoft.com/office/drawing/2014/main" id="{44DDE360-9F6C-44B1-9DD0-B0A9D3B01FE0}"/>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CB55635-D0A8-41D1-8134-D01A27215980}"/>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77935DFA-775E-4864-8343-BCABD5429439}"/>
                </a:ext>
              </a:extLst>
            </p:cNvPr>
            <p:cNvGrpSpPr/>
            <p:nvPr/>
          </p:nvGrpSpPr>
          <p:grpSpPr>
            <a:xfrm rot="9219655">
              <a:off x="5481217" y="4033494"/>
              <a:ext cx="16563" cy="814080"/>
              <a:chOff x="5479001" y="4024674"/>
              <a:chExt cx="16563" cy="814080"/>
            </a:xfrm>
          </p:grpSpPr>
          <p:cxnSp>
            <p:nvCxnSpPr>
              <p:cNvPr id="86" name="Straight Connector 85">
                <a:extLst>
                  <a:ext uri="{FF2B5EF4-FFF2-40B4-BE49-F238E27FC236}">
                    <a16:creationId xmlns:a16="http://schemas.microsoft.com/office/drawing/2014/main" id="{0FAAA631-B4DE-4367-973D-1714EA6D0CB3}"/>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93B6E94-EED4-44AD-B706-E1EF446562CD}"/>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98" name="Connector: Elbow 97">
            <a:extLst>
              <a:ext uri="{FF2B5EF4-FFF2-40B4-BE49-F238E27FC236}">
                <a16:creationId xmlns:a16="http://schemas.microsoft.com/office/drawing/2014/main" id="{6DFDBAE8-445F-4E6F-98C7-C6604F10C7FF}"/>
              </a:ext>
            </a:extLst>
          </p:cNvPr>
          <p:cNvCxnSpPr>
            <a:cxnSpLocks/>
            <a:stCxn id="77" idx="1"/>
            <a:endCxn id="72" idx="3"/>
          </p:cNvCxnSpPr>
          <p:nvPr/>
        </p:nvCxnSpPr>
        <p:spPr>
          <a:xfrm rot="16200000" flipV="1">
            <a:off x="3052955" y="5219625"/>
            <a:ext cx="656531" cy="682292"/>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4B9339D9-2DA5-40CE-B939-7F2A8F068F33}"/>
              </a:ext>
            </a:extLst>
          </p:cNvPr>
          <p:cNvCxnSpPr>
            <a:cxnSpLocks/>
            <a:stCxn id="77" idx="2"/>
            <a:endCxn id="70" idx="2"/>
          </p:cNvCxnSpPr>
          <p:nvPr/>
        </p:nvCxnSpPr>
        <p:spPr>
          <a:xfrm rot="10800000">
            <a:off x="2119049" y="5832167"/>
            <a:ext cx="1460859" cy="364573"/>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0315EBD3-9FDA-43F6-9519-EFCD7294C32E}"/>
              </a:ext>
            </a:extLst>
          </p:cNvPr>
          <p:cNvCxnSpPr>
            <a:cxnSpLocks/>
            <a:stCxn id="69" idx="3"/>
            <a:endCxn id="72" idx="0"/>
          </p:cNvCxnSpPr>
          <p:nvPr/>
        </p:nvCxnSpPr>
        <p:spPr>
          <a:xfrm rot="5400000">
            <a:off x="2381309" y="2805618"/>
            <a:ext cx="1564966" cy="2394287"/>
          </a:xfrm>
          <a:prstGeom prst="bentConnector3">
            <a:avLst>
              <a:gd name="adj1" fmla="val 50000"/>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66C7ECDB-87DD-40C2-961E-9709FF3525F4}"/>
              </a:ext>
            </a:extLst>
          </p:cNvPr>
          <p:cNvCxnSpPr>
            <a:stCxn id="77" idx="6"/>
            <a:endCxn id="46" idx="2"/>
          </p:cNvCxnSpPr>
          <p:nvPr/>
        </p:nvCxnSpPr>
        <p:spPr>
          <a:xfrm flipV="1">
            <a:off x="4552680" y="6195120"/>
            <a:ext cx="1294097" cy="16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A2349D9-B0BE-4D53-AF9F-A3128D91B08B}"/>
              </a:ext>
            </a:extLst>
          </p:cNvPr>
          <p:cNvSpPr txBox="1"/>
          <p:nvPr/>
        </p:nvSpPr>
        <p:spPr>
          <a:xfrm>
            <a:off x="4443899" y="6378358"/>
            <a:ext cx="1508555" cy="369332"/>
          </a:xfrm>
          <a:prstGeom prst="rect">
            <a:avLst/>
          </a:prstGeom>
          <a:noFill/>
        </p:spPr>
        <p:txBody>
          <a:bodyPr wrap="none" rtlCol="0">
            <a:spAutoFit/>
          </a:bodyPr>
          <a:lstStyle/>
          <a:p>
            <a:r>
              <a:rPr lang="en-US" dirty="0"/>
              <a:t>White Rabbit</a:t>
            </a:r>
          </a:p>
        </p:txBody>
      </p:sp>
    </p:spTree>
    <p:extLst>
      <p:ext uri="{BB962C8B-B14F-4D97-AF65-F5344CB8AC3E}">
        <p14:creationId xmlns:p14="http://schemas.microsoft.com/office/powerpoint/2010/main" val="370152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61EA4F4-3AF2-4DD8-8347-29C7B0283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75" y="2682370"/>
            <a:ext cx="5247618" cy="2947712"/>
          </a:xfrm>
          <a:prstGeom prst="rect">
            <a:avLst/>
          </a:prstGeom>
        </p:spPr>
      </p:pic>
      <p:sp>
        <p:nvSpPr>
          <p:cNvPr id="2" name="Vertical Text Placeholder 1">
            <a:extLst>
              <a:ext uri="{FF2B5EF4-FFF2-40B4-BE49-F238E27FC236}">
                <a16:creationId xmlns:a16="http://schemas.microsoft.com/office/drawing/2014/main" id="{E4E8D57E-6879-47FD-A959-C976980ECDFD}"/>
              </a:ext>
            </a:extLst>
          </p:cNvPr>
          <p:cNvSpPr>
            <a:spLocks noGrp="1"/>
          </p:cNvSpPr>
          <p:nvPr>
            <p:ph type="body" orient="vert" idx="1"/>
          </p:nvPr>
        </p:nvSpPr>
        <p:spPr>
          <a:xfrm>
            <a:off x="398704" y="2149181"/>
            <a:ext cx="5344871" cy="4014090"/>
          </a:xfrm>
        </p:spPr>
        <p:txBody>
          <a:bodyPr/>
          <a:lstStyle/>
          <a:p>
            <a:pPr marL="0" indent="0">
              <a:buNone/>
            </a:pPr>
            <a:endParaRPr lang="en-GB" sz="1800" dirty="0"/>
          </a:p>
          <a:p>
            <a:pPr>
              <a:lnSpc>
                <a:spcPct val="150000"/>
              </a:lnSpc>
              <a:buBlip>
                <a:blip r:embed="rId4"/>
              </a:buBlip>
            </a:pPr>
            <a:r>
              <a:rPr lang="en-GB" sz="1800" dirty="0"/>
              <a:t>Sad truth – long range accurate time sync is hard</a:t>
            </a:r>
          </a:p>
          <a:p>
            <a:pPr>
              <a:lnSpc>
                <a:spcPct val="150000"/>
              </a:lnSpc>
              <a:buBlip>
                <a:blip r:embed="rId4"/>
              </a:buBlip>
            </a:pPr>
            <a:r>
              <a:rPr lang="en-GB" sz="1800" dirty="0"/>
              <a:t>Easiest fairly accurate solution is…</a:t>
            </a:r>
            <a:br>
              <a:rPr lang="en-GB" sz="1800" dirty="0"/>
            </a:br>
            <a:r>
              <a:rPr lang="en-GB" sz="1800" dirty="0"/>
              <a:t>TAI/UTC through GPS</a:t>
            </a:r>
          </a:p>
          <a:p>
            <a:pPr>
              <a:lnSpc>
                <a:spcPct val="150000"/>
              </a:lnSpc>
              <a:buBlip>
                <a:blip r:embed="rId4"/>
              </a:buBlip>
            </a:pPr>
            <a:r>
              <a:rPr lang="en-GB" sz="1800" dirty="0"/>
              <a:t>Interesting case study: </a:t>
            </a:r>
            <a:br>
              <a:rPr lang="en-GB" sz="1800" dirty="0"/>
            </a:br>
            <a:r>
              <a:rPr lang="en-GB" sz="1800" dirty="0"/>
              <a:t>6-hop White Rabbit link between New Jersey </a:t>
            </a:r>
            <a:br>
              <a:rPr lang="en-GB" sz="1800" dirty="0"/>
            </a:br>
            <a:r>
              <a:rPr lang="en-GB" sz="1800" dirty="0"/>
              <a:t>and Chicago</a:t>
            </a:r>
          </a:p>
        </p:txBody>
      </p:sp>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11</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TIME SYNC implementation</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263149"/>
          </a:xfrm>
        </p:spPr>
        <p:txBody>
          <a:bodyPr/>
          <a:lstStyle/>
          <a:p>
            <a:r>
              <a:rPr lang="en-GB" dirty="0"/>
              <a:t>BETWEEN LOCATIONS</a:t>
            </a:r>
          </a:p>
        </p:txBody>
      </p:sp>
      <p:pic>
        <p:nvPicPr>
          <p:cNvPr id="11" name="Picture 10">
            <a:extLst>
              <a:ext uri="{FF2B5EF4-FFF2-40B4-BE49-F238E27FC236}">
                <a16:creationId xmlns:a16="http://schemas.microsoft.com/office/drawing/2014/main" id="{A220A3D0-F544-474A-93F4-B193CA729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248025"/>
            <a:ext cx="1052389" cy="1052389"/>
          </a:xfrm>
          <a:prstGeom prst="rect">
            <a:avLst/>
          </a:prstGeom>
        </p:spPr>
      </p:pic>
      <p:sp>
        <p:nvSpPr>
          <p:cNvPr id="14" name="TextBox 13">
            <a:extLst>
              <a:ext uri="{FF2B5EF4-FFF2-40B4-BE49-F238E27FC236}">
                <a16:creationId xmlns:a16="http://schemas.microsoft.com/office/drawing/2014/main" id="{5B49250A-0ECC-4A14-9699-9952E84638FE}"/>
              </a:ext>
            </a:extLst>
          </p:cNvPr>
          <p:cNvSpPr txBox="1"/>
          <p:nvPr/>
        </p:nvSpPr>
        <p:spPr>
          <a:xfrm>
            <a:off x="8937584" y="5758177"/>
            <a:ext cx="2239972" cy="276999"/>
          </a:xfrm>
          <a:prstGeom prst="rect">
            <a:avLst/>
          </a:prstGeom>
          <a:noFill/>
        </p:spPr>
        <p:txBody>
          <a:bodyPr wrap="none" rtlCol="0">
            <a:spAutoFit/>
          </a:bodyPr>
          <a:lstStyle/>
          <a:p>
            <a:r>
              <a:rPr lang="en-US" sz="1200" dirty="0"/>
              <a:t>Image source: Seven Solutions</a:t>
            </a:r>
          </a:p>
        </p:txBody>
      </p:sp>
    </p:spTree>
    <p:extLst>
      <p:ext uri="{BB962C8B-B14F-4D97-AF65-F5344CB8AC3E}">
        <p14:creationId xmlns:p14="http://schemas.microsoft.com/office/powerpoint/2010/main" val="164927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E4E8D57E-6879-47FD-A959-C976980ECDFD}"/>
              </a:ext>
            </a:extLst>
          </p:cNvPr>
          <p:cNvSpPr>
            <a:spLocks noGrp="1"/>
          </p:cNvSpPr>
          <p:nvPr>
            <p:ph type="body" orient="vert" idx="1"/>
          </p:nvPr>
        </p:nvSpPr>
        <p:spPr/>
        <p:txBody>
          <a:bodyPr/>
          <a:lstStyle/>
          <a:p>
            <a:pPr>
              <a:lnSpc>
                <a:spcPct val="150000"/>
              </a:lnSpc>
              <a:buBlip>
                <a:blip r:embed="rId3"/>
              </a:buBlip>
            </a:pPr>
            <a:r>
              <a:rPr lang="en-GB" sz="1800" dirty="0"/>
              <a:t>Accounting for propagation delay</a:t>
            </a:r>
          </a:p>
          <a:p>
            <a:pPr>
              <a:lnSpc>
                <a:spcPct val="150000"/>
              </a:lnSpc>
              <a:buBlip>
                <a:blip r:embed="rId3"/>
              </a:buBlip>
            </a:pPr>
            <a:r>
              <a:rPr lang="en-GB" sz="1800" dirty="0"/>
              <a:t>Detecting deviations</a:t>
            </a:r>
          </a:p>
          <a:p>
            <a:pPr>
              <a:lnSpc>
                <a:spcPct val="150000"/>
              </a:lnSpc>
              <a:buBlip>
                <a:blip r:embed="rId3"/>
              </a:buBlip>
            </a:pPr>
            <a:r>
              <a:rPr lang="en-GB" sz="1800" dirty="0"/>
              <a:t>Installation, sometimes</a:t>
            </a:r>
          </a:p>
          <a:p>
            <a:pPr>
              <a:lnSpc>
                <a:spcPct val="150000"/>
              </a:lnSpc>
              <a:buBlip>
                <a:blip r:embed="rId3"/>
              </a:buBlip>
            </a:pPr>
            <a:r>
              <a:rPr lang="en-GB" sz="1800" dirty="0"/>
              <a:t>Scale</a:t>
            </a:r>
          </a:p>
          <a:p>
            <a:pPr>
              <a:lnSpc>
                <a:spcPct val="150000"/>
              </a:lnSpc>
              <a:buBlip>
                <a:blip r:embed="rId3"/>
              </a:buBlip>
            </a:pPr>
            <a:r>
              <a:rPr lang="en-GB" sz="1800" dirty="0"/>
              <a:t>Dealing with multiple parties’ idea of time</a:t>
            </a:r>
          </a:p>
        </p:txBody>
      </p:sp>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12</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Challenges</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680186"/>
          </a:xfrm>
        </p:spPr>
        <p:txBody>
          <a:bodyPr/>
          <a:lstStyle/>
          <a:p>
            <a:r>
              <a:rPr lang="en-GB" dirty="0"/>
              <a:t>What is hard?</a:t>
            </a:r>
          </a:p>
          <a:p>
            <a:endParaRPr lang="en-GB" dirty="0"/>
          </a:p>
        </p:txBody>
      </p:sp>
      <p:pic>
        <p:nvPicPr>
          <p:cNvPr id="7" name="Picture 6">
            <a:extLst>
              <a:ext uri="{FF2B5EF4-FFF2-40B4-BE49-F238E27FC236}">
                <a16:creationId xmlns:a16="http://schemas.microsoft.com/office/drawing/2014/main" id="{0A6EA63E-CA11-46C9-B5E5-F14117565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382" y="1411287"/>
            <a:ext cx="6358167" cy="4768625"/>
          </a:xfrm>
          <a:prstGeom prst="rect">
            <a:avLst/>
          </a:prstGeom>
        </p:spPr>
      </p:pic>
    </p:spTree>
    <p:extLst>
      <p:ext uri="{BB962C8B-B14F-4D97-AF65-F5344CB8AC3E}">
        <p14:creationId xmlns:p14="http://schemas.microsoft.com/office/powerpoint/2010/main" val="347455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13</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Sync REQUIREMENTS</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680186"/>
          </a:xfrm>
        </p:spPr>
        <p:txBody>
          <a:bodyPr/>
          <a:lstStyle/>
          <a:p>
            <a:r>
              <a:rPr lang="en-GB" dirty="0"/>
              <a:t>WHAT WE WANT - synchronicity</a:t>
            </a:r>
          </a:p>
          <a:p>
            <a:endParaRPr lang="en-GB" dirty="0"/>
          </a:p>
        </p:txBody>
      </p:sp>
      <p:grpSp>
        <p:nvGrpSpPr>
          <p:cNvPr id="3" name="Group 2">
            <a:extLst>
              <a:ext uri="{FF2B5EF4-FFF2-40B4-BE49-F238E27FC236}">
                <a16:creationId xmlns:a16="http://schemas.microsoft.com/office/drawing/2014/main" id="{AD600981-1B90-483F-8A6B-4859E97D0341}"/>
              </a:ext>
            </a:extLst>
          </p:cNvPr>
          <p:cNvGrpSpPr/>
          <p:nvPr/>
        </p:nvGrpSpPr>
        <p:grpSpPr>
          <a:xfrm>
            <a:off x="595430" y="3668547"/>
            <a:ext cx="820869" cy="525834"/>
            <a:chOff x="5016818" y="3571448"/>
            <a:chExt cx="2788534" cy="1786286"/>
          </a:xfrm>
          <a:solidFill>
            <a:schemeClr val="tx2"/>
          </a:solidFill>
        </p:grpSpPr>
        <p:sp>
          <p:nvSpPr>
            <p:cNvPr id="2" name="Rectangle 1">
              <a:extLst>
                <a:ext uri="{FF2B5EF4-FFF2-40B4-BE49-F238E27FC236}">
                  <a16:creationId xmlns:a16="http://schemas.microsoft.com/office/drawing/2014/main" id="{E7BB5AB0-8B84-4A59-89DC-3F02C7EC972C}"/>
                </a:ext>
              </a:extLst>
            </p:cNvPr>
            <p:cNvSpPr/>
            <p:nvPr/>
          </p:nvSpPr>
          <p:spPr>
            <a:xfrm>
              <a:off x="6226131"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D3F581-9AE6-470B-80A3-E29DCA347D0E}"/>
                </a:ext>
              </a:extLst>
            </p:cNvPr>
            <p:cNvSpPr/>
            <p:nvPr/>
          </p:nvSpPr>
          <p:spPr>
            <a:xfrm>
              <a:off x="6546180"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777F32-9804-45C2-99F4-11F03942A2C3}"/>
                </a:ext>
              </a:extLst>
            </p:cNvPr>
            <p:cNvSpPr/>
            <p:nvPr/>
          </p:nvSpPr>
          <p:spPr>
            <a:xfrm>
              <a:off x="721282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4C8B59-8E1A-4BB9-8017-B1F7CFB4145B}"/>
                </a:ext>
              </a:extLst>
            </p:cNvPr>
            <p:cNvSpPr/>
            <p:nvPr/>
          </p:nvSpPr>
          <p:spPr>
            <a:xfrm>
              <a:off x="6885165"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09E549F-AB27-4EBB-BC0C-5140353F42F6}"/>
                </a:ext>
              </a:extLst>
            </p:cNvPr>
            <p:cNvSpPr/>
            <p:nvPr/>
          </p:nvSpPr>
          <p:spPr>
            <a:xfrm>
              <a:off x="75441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E09A36-049B-4562-AD2D-BC5329566C80}"/>
                </a:ext>
              </a:extLst>
            </p:cNvPr>
            <p:cNvSpPr/>
            <p:nvPr/>
          </p:nvSpPr>
          <p:spPr>
            <a:xfrm>
              <a:off x="5220487"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AB834-15AF-4199-8AC8-F3310E1E357A}"/>
                </a:ext>
              </a:extLst>
            </p:cNvPr>
            <p:cNvSpPr/>
            <p:nvPr/>
          </p:nvSpPr>
          <p:spPr>
            <a:xfrm>
              <a:off x="589331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C069169-D179-4160-9808-062D3EC1A769}"/>
                </a:ext>
              </a:extLst>
            </p:cNvPr>
            <p:cNvSpPr/>
            <p:nvPr/>
          </p:nvSpPr>
          <p:spPr>
            <a:xfrm>
              <a:off x="55497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3CA9EBE-6567-4105-B6DC-D008C3E95B28}"/>
                </a:ext>
              </a:extLst>
            </p:cNvPr>
            <p:cNvSpPr/>
            <p:nvPr/>
          </p:nvSpPr>
          <p:spPr>
            <a:xfrm rot="5400000">
              <a:off x="6347084" y="2680892"/>
              <a:ext cx="131472" cy="2679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F405CE9-C8E3-4496-9A5F-4F05F588BB5D}"/>
                </a:ext>
              </a:extLst>
            </p:cNvPr>
            <p:cNvSpPr/>
            <p:nvPr/>
          </p:nvSpPr>
          <p:spPr>
            <a:xfrm rot="4254078">
              <a:off x="5714472" y="2892562"/>
              <a:ext cx="92698" cy="148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B47E083-F9D8-44F5-BD0D-EBD93480DA0D}"/>
                </a:ext>
              </a:extLst>
            </p:cNvPr>
            <p:cNvSpPr/>
            <p:nvPr/>
          </p:nvSpPr>
          <p:spPr>
            <a:xfrm rot="6495420">
              <a:off x="7043006" y="2917655"/>
              <a:ext cx="108553" cy="14161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C7C6AA0-EC9B-4F8A-8A0C-CCF923E5456B}"/>
                </a:ext>
              </a:extLst>
            </p:cNvPr>
            <p:cNvSpPr/>
            <p:nvPr/>
          </p:nvSpPr>
          <p:spPr>
            <a:xfrm rot="5400000">
              <a:off x="6385495" y="3990525"/>
              <a:ext cx="74448" cy="2659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B8EB46D-D633-4D22-B8B5-6839573FA019}"/>
              </a:ext>
            </a:extLst>
          </p:cNvPr>
          <p:cNvSpPr/>
          <p:nvPr/>
        </p:nvSpPr>
        <p:spPr>
          <a:xfrm>
            <a:off x="704301" y="3811819"/>
            <a:ext cx="603127" cy="2392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Trade</a:t>
            </a:r>
          </a:p>
        </p:txBody>
      </p:sp>
      <p:grpSp>
        <p:nvGrpSpPr>
          <p:cNvPr id="2060" name="Group 2059">
            <a:extLst>
              <a:ext uri="{FF2B5EF4-FFF2-40B4-BE49-F238E27FC236}">
                <a16:creationId xmlns:a16="http://schemas.microsoft.com/office/drawing/2014/main" id="{9A29A359-ECDE-4D75-A197-6C62CB5166B6}"/>
              </a:ext>
            </a:extLst>
          </p:cNvPr>
          <p:cNvGrpSpPr/>
          <p:nvPr/>
        </p:nvGrpSpPr>
        <p:grpSpPr>
          <a:xfrm>
            <a:off x="852034" y="3158974"/>
            <a:ext cx="307660" cy="365958"/>
            <a:chOff x="4944640" y="3628938"/>
            <a:chExt cx="1068722" cy="1271232"/>
          </a:xfrm>
        </p:grpSpPr>
        <p:sp>
          <p:nvSpPr>
            <p:cNvPr id="2052" name="Oval 2051">
              <a:extLst>
                <a:ext uri="{FF2B5EF4-FFF2-40B4-BE49-F238E27FC236}">
                  <a16:creationId xmlns:a16="http://schemas.microsoft.com/office/drawing/2014/main" id="{94FD4D48-2495-4777-B78B-37DA968840C1}"/>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Oval 2052">
              <a:extLst>
                <a:ext uri="{FF2B5EF4-FFF2-40B4-BE49-F238E27FC236}">
                  <a16:creationId xmlns:a16="http://schemas.microsoft.com/office/drawing/2014/main" id="{911D8DC1-C7DF-4B8F-9DDA-6D3BB7CB68F4}"/>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5" name="Straight Connector 2054">
              <a:extLst>
                <a:ext uri="{FF2B5EF4-FFF2-40B4-BE49-F238E27FC236}">
                  <a16:creationId xmlns:a16="http://schemas.microsoft.com/office/drawing/2014/main" id="{2932DA91-B97F-4DB2-B28A-7E351F0BE344}"/>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59" name="Group 2058">
              <a:extLst>
                <a:ext uri="{FF2B5EF4-FFF2-40B4-BE49-F238E27FC236}">
                  <a16:creationId xmlns:a16="http://schemas.microsoft.com/office/drawing/2014/main" id="{46E25345-5729-4D7E-8BAE-8F7255EED5C5}"/>
                </a:ext>
              </a:extLst>
            </p:cNvPr>
            <p:cNvGrpSpPr/>
            <p:nvPr/>
          </p:nvGrpSpPr>
          <p:grpSpPr>
            <a:xfrm>
              <a:off x="5483763" y="4025820"/>
              <a:ext cx="16563" cy="814080"/>
              <a:chOff x="5479001" y="4024674"/>
              <a:chExt cx="16563" cy="814080"/>
            </a:xfrm>
          </p:grpSpPr>
          <p:cxnSp>
            <p:nvCxnSpPr>
              <p:cNvPr id="2058" name="Straight Connector 2057">
                <a:extLst>
                  <a:ext uri="{FF2B5EF4-FFF2-40B4-BE49-F238E27FC236}">
                    <a16:creationId xmlns:a16="http://schemas.microsoft.com/office/drawing/2014/main" id="{5B8E0A4B-D971-4912-A3E1-0D529AEAC487}"/>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D1E939C-41A1-465F-93CA-0DBE0FE08027}"/>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6AC70D19-040B-4DA0-A672-A28F88352023}"/>
                </a:ext>
              </a:extLst>
            </p:cNvPr>
            <p:cNvGrpSpPr/>
            <p:nvPr/>
          </p:nvGrpSpPr>
          <p:grpSpPr>
            <a:xfrm rot="4159494">
              <a:off x="5483763" y="4025820"/>
              <a:ext cx="16563" cy="814080"/>
              <a:chOff x="5479001" y="4024674"/>
              <a:chExt cx="16563" cy="814080"/>
            </a:xfrm>
          </p:grpSpPr>
          <p:cxnSp>
            <p:nvCxnSpPr>
              <p:cNvPr id="53" name="Straight Connector 52">
                <a:extLst>
                  <a:ext uri="{FF2B5EF4-FFF2-40B4-BE49-F238E27FC236}">
                    <a16:creationId xmlns:a16="http://schemas.microsoft.com/office/drawing/2014/main" id="{149A6BA6-560D-4FB7-8237-D05627979C7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99E4669-9F98-41EC-A5DA-3C6C0EFE526B}"/>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92C29AA-15D8-4598-A181-C2EDE08CB9D1}"/>
                </a:ext>
              </a:extLst>
            </p:cNvPr>
            <p:cNvGrpSpPr/>
            <p:nvPr/>
          </p:nvGrpSpPr>
          <p:grpSpPr>
            <a:xfrm rot="2011626">
              <a:off x="5483763" y="4025820"/>
              <a:ext cx="16563" cy="814080"/>
              <a:chOff x="5479001" y="4024674"/>
              <a:chExt cx="16563" cy="814080"/>
            </a:xfrm>
          </p:grpSpPr>
          <p:cxnSp>
            <p:nvCxnSpPr>
              <p:cNvPr id="56" name="Straight Connector 55">
                <a:extLst>
                  <a:ext uri="{FF2B5EF4-FFF2-40B4-BE49-F238E27FC236}">
                    <a16:creationId xmlns:a16="http://schemas.microsoft.com/office/drawing/2014/main" id="{4D099241-2620-4DCD-9FAC-D48053D1DEA8}"/>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FD2C4D1-EC67-41C5-86C0-476936F0041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55188068-5E0A-4651-8202-2CD25636FE3B}"/>
                </a:ext>
              </a:extLst>
            </p:cNvPr>
            <p:cNvGrpSpPr/>
            <p:nvPr/>
          </p:nvGrpSpPr>
          <p:grpSpPr>
            <a:xfrm rot="5400000">
              <a:off x="5483763" y="4025820"/>
              <a:ext cx="16563" cy="814080"/>
              <a:chOff x="5479001" y="4024674"/>
              <a:chExt cx="16563" cy="814080"/>
            </a:xfrm>
          </p:grpSpPr>
          <p:cxnSp>
            <p:nvCxnSpPr>
              <p:cNvPr id="59" name="Straight Connector 58">
                <a:extLst>
                  <a:ext uri="{FF2B5EF4-FFF2-40B4-BE49-F238E27FC236}">
                    <a16:creationId xmlns:a16="http://schemas.microsoft.com/office/drawing/2014/main" id="{B1035E5F-AEA1-45E7-80B7-46567C3B8BC5}"/>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325B2CC-0D87-4088-8198-B94BD7BFA0BC}"/>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4355DFE4-3B71-4D9E-8776-69FCDCF77307}"/>
                </a:ext>
              </a:extLst>
            </p:cNvPr>
            <p:cNvGrpSpPr/>
            <p:nvPr/>
          </p:nvGrpSpPr>
          <p:grpSpPr>
            <a:xfrm rot="7274530">
              <a:off x="5481217" y="4028366"/>
              <a:ext cx="16563" cy="814080"/>
              <a:chOff x="5479001" y="4024674"/>
              <a:chExt cx="16563" cy="814080"/>
            </a:xfrm>
          </p:grpSpPr>
          <p:cxnSp>
            <p:nvCxnSpPr>
              <p:cNvPr id="62" name="Straight Connector 61">
                <a:extLst>
                  <a:ext uri="{FF2B5EF4-FFF2-40B4-BE49-F238E27FC236}">
                    <a16:creationId xmlns:a16="http://schemas.microsoft.com/office/drawing/2014/main" id="{3DF04C74-794C-49F3-9B57-BA33DF9F7AD4}"/>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0F83946-373B-49C2-B3F3-289405931376}"/>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2428529-3354-41EF-9F14-416D31388D1E}"/>
                </a:ext>
              </a:extLst>
            </p:cNvPr>
            <p:cNvGrpSpPr/>
            <p:nvPr/>
          </p:nvGrpSpPr>
          <p:grpSpPr>
            <a:xfrm rot="9219655">
              <a:off x="5481217" y="4033494"/>
              <a:ext cx="16563" cy="814080"/>
              <a:chOff x="5479001" y="4024674"/>
              <a:chExt cx="16563" cy="814080"/>
            </a:xfrm>
          </p:grpSpPr>
          <p:cxnSp>
            <p:nvCxnSpPr>
              <p:cNvPr id="65" name="Straight Connector 64">
                <a:extLst>
                  <a:ext uri="{FF2B5EF4-FFF2-40B4-BE49-F238E27FC236}">
                    <a16:creationId xmlns:a16="http://schemas.microsoft.com/office/drawing/2014/main" id="{44F5D8AD-9D12-47B3-8317-E1AB743DAB0D}"/>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A4161AE-FCA4-4DB3-8FD9-767D6DC377B2}"/>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2065" name="Group 2064">
            <a:extLst>
              <a:ext uri="{FF2B5EF4-FFF2-40B4-BE49-F238E27FC236}">
                <a16:creationId xmlns:a16="http://schemas.microsoft.com/office/drawing/2014/main" id="{3820C43E-6E7C-4AB0-9553-95F47FDD269F}"/>
              </a:ext>
            </a:extLst>
          </p:cNvPr>
          <p:cNvGrpSpPr/>
          <p:nvPr/>
        </p:nvGrpSpPr>
        <p:grpSpPr>
          <a:xfrm>
            <a:off x="1621523" y="3180870"/>
            <a:ext cx="1928865" cy="1439951"/>
            <a:chOff x="1577197" y="3522332"/>
            <a:chExt cx="1928865" cy="1439951"/>
          </a:xfrm>
        </p:grpSpPr>
        <p:sp>
          <p:nvSpPr>
            <p:cNvPr id="2048" name="Cloud 2047">
              <a:extLst>
                <a:ext uri="{FF2B5EF4-FFF2-40B4-BE49-F238E27FC236}">
                  <a16:creationId xmlns:a16="http://schemas.microsoft.com/office/drawing/2014/main" id="{6D829F46-0527-49A4-A090-F8B8CA09769D}"/>
                </a:ext>
              </a:extLst>
            </p:cNvPr>
            <p:cNvSpPr/>
            <p:nvPr/>
          </p:nvSpPr>
          <p:spPr>
            <a:xfrm>
              <a:off x="1577197" y="4001829"/>
              <a:ext cx="1226762" cy="542194"/>
            </a:xfrm>
            <a:prstGeom prst="clou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9" name="Arrow: Right 2048">
              <a:extLst>
                <a:ext uri="{FF2B5EF4-FFF2-40B4-BE49-F238E27FC236}">
                  <a16:creationId xmlns:a16="http://schemas.microsoft.com/office/drawing/2014/main" id="{14D20974-4276-4222-B56A-F9E44542B493}"/>
                </a:ext>
              </a:extLst>
            </p:cNvPr>
            <p:cNvSpPr/>
            <p:nvPr/>
          </p:nvSpPr>
          <p:spPr>
            <a:xfrm rot="20326052">
              <a:off x="3137924" y="3522332"/>
              <a:ext cx="368138" cy="2164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386579F-F759-410B-84D3-F48F9F43B5EF}"/>
                </a:ext>
              </a:extLst>
            </p:cNvPr>
            <p:cNvSpPr/>
            <p:nvPr/>
          </p:nvSpPr>
          <p:spPr>
            <a:xfrm>
              <a:off x="3122750" y="4172320"/>
              <a:ext cx="368138" cy="2164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466FBFC-BAF1-4098-ABCA-43A9B293A1B3}"/>
                </a:ext>
              </a:extLst>
            </p:cNvPr>
            <p:cNvSpPr/>
            <p:nvPr/>
          </p:nvSpPr>
          <p:spPr>
            <a:xfrm rot="953552">
              <a:off x="3115208" y="4745823"/>
              <a:ext cx="368138" cy="2164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AFC400F7-589A-45FE-A3AF-4C66DCD7D9C5}"/>
                </a:ext>
              </a:extLst>
            </p:cNvPr>
            <p:cNvGrpSpPr/>
            <p:nvPr/>
          </p:nvGrpSpPr>
          <p:grpSpPr>
            <a:xfrm>
              <a:off x="2832857" y="3578094"/>
              <a:ext cx="254779" cy="303057"/>
              <a:chOff x="4944640" y="3628938"/>
              <a:chExt cx="1068722" cy="1271232"/>
            </a:xfrm>
          </p:grpSpPr>
          <p:sp>
            <p:nvSpPr>
              <p:cNvPr id="69" name="Oval 68">
                <a:extLst>
                  <a:ext uri="{FF2B5EF4-FFF2-40B4-BE49-F238E27FC236}">
                    <a16:creationId xmlns:a16="http://schemas.microsoft.com/office/drawing/2014/main" id="{8214131E-8D85-4044-8AFF-00B113526AF6}"/>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4E75FA0-96DF-4ED6-BEFA-E2A75C18B0B3}"/>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C220B65C-D414-429A-9189-74A9E2C97E80}"/>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1DB8389B-70EC-4EB7-8E07-66A9A27B46BA}"/>
                  </a:ext>
                </a:extLst>
              </p:cNvPr>
              <p:cNvGrpSpPr/>
              <p:nvPr/>
            </p:nvGrpSpPr>
            <p:grpSpPr>
              <a:xfrm>
                <a:off x="5483763" y="4025820"/>
                <a:ext cx="16563" cy="814080"/>
                <a:chOff x="5479001" y="4024674"/>
                <a:chExt cx="16563" cy="814080"/>
              </a:xfrm>
            </p:grpSpPr>
            <p:cxnSp>
              <p:nvCxnSpPr>
                <p:cNvPr id="88" name="Straight Connector 87">
                  <a:extLst>
                    <a:ext uri="{FF2B5EF4-FFF2-40B4-BE49-F238E27FC236}">
                      <a16:creationId xmlns:a16="http://schemas.microsoft.com/office/drawing/2014/main" id="{E0B93C8B-9382-4F1D-8B88-7909980E5561}"/>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6A2C512-6A9C-41C8-A5A1-69CBE5F35D6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989C514-D282-41B3-8060-75ACB4DA1A5E}"/>
                  </a:ext>
                </a:extLst>
              </p:cNvPr>
              <p:cNvGrpSpPr/>
              <p:nvPr/>
            </p:nvGrpSpPr>
            <p:grpSpPr>
              <a:xfrm rot="4159494">
                <a:off x="5483763" y="4025820"/>
                <a:ext cx="16563" cy="814080"/>
                <a:chOff x="5479001" y="4024674"/>
                <a:chExt cx="16563" cy="814080"/>
              </a:xfrm>
            </p:grpSpPr>
            <p:cxnSp>
              <p:nvCxnSpPr>
                <p:cNvPr id="86" name="Straight Connector 85">
                  <a:extLst>
                    <a:ext uri="{FF2B5EF4-FFF2-40B4-BE49-F238E27FC236}">
                      <a16:creationId xmlns:a16="http://schemas.microsoft.com/office/drawing/2014/main" id="{0654F975-2415-4E50-AE96-774BF274A6C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DCEECCC-3D55-422A-ABDD-140DBF29E60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EE1C6823-180C-4B25-9007-E33D80A2901C}"/>
                  </a:ext>
                </a:extLst>
              </p:cNvPr>
              <p:cNvGrpSpPr/>
              <p:nvPr/>
            </p:nvGrpSpPr>
            <p:grpSpPr>
              <a:xfrm rot="2011626">
                <a:off x="5483763" y="4025820"/>
                <a:ext cx="16563" cy="814080"/>
                <a:chOff x="5479001" y="4024674"/>
                <a:chExt cx="16563" cy="814080"/>
              </a:xfrm>
            </p:grpSpPr>
            <p:cxnSp>
              <p:nvCxnSpPr>
                <p:cNvPr id="84" name="Straight Connector 83">
                  <a:extLst>
                    <a:ext uri="{FF2B5EF4-FFF2-40B4-BE49-F238E27FC236}">
                      <a16:creationId xmlns:a16="http://schemas.microsoft.com/office/drawing/2014/main" id="{6C6246BD-8ABB-46ED-8184-9CECBD06CE74}"/>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919D4BE-A9EA-4B96-8E52-D5AB11FAAB2B}"/>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A1E4A4EA-AFE2-43E2-977B-CF635E514C4C}"/>
                  </a:ext>
                </a:extLst>
              </p:cNvPr>
              <p:cNvGrpSpPr/>
              <p:nvPr/>
            </p:nvGrpSpPr>
            <p:grpSpPr>
              <a:xfrm rot="5400000">
                <a:off x="5483763" y="4025820"/>
                <a:ext cx="16563" cy="814080"/>
                <a:chOff x="5479001" y="4024674"/>
                <a:chExt cx="16563" cy="814080"/>
              </a:xfrm>
            </p:grpSpPr>
            <p:cxnSp>
              <p:nvCxnSpPr>
                <p:cNvPr id="82" name="Straight Connector 81">
                  <a:extLst>
                    <a:ext uri="{FF2B5EF4-FFF2-40B4-BE49-F238E27FC236}">
                      <a16:creationId xmlns:a16="http://schemas.microsoft.com/office/drawing/2014/main" id="{7CF7090F-16B8-408B-A56D-7CAFAEDE0902}"/>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771CD4E-A905-4F22-85A7-D2DF914D453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24E2129A-8DF3-4E3B-913F-6D71003EF4F7}"/>
                  </a:ext>
                </a:extLst>
              </p:cNvPr>
              <p:cNvGrpSpPr/>
              <p:nvPr/>
            </p:nvGrpSpPr>
            <p:grpSpPr>
              <a:xfrm rot="7274530">
                <a:off x="5481217" y="4028366"/>
                <a:ext cx="16563" cy="814080"/>
                <a:chOff x="5479001" y="4024674"/>
                <a:chExt cx="16563" cy="814080"/>
              </a:xfrm>
            </p:grpSpPr>
            <p:cxnSp>
              <p:nvCxnSpPr>
                <p:cNvPr id="80" name="Straight Connector 79">
                  <a:extLst>
                    <a:ext uri="{FF2B5EF4-FFF2-40B4-BE49-F238E27FC236}">
                      <a16:creationId xmlns:a16="http://schemas.microsoft.com/office/drawing/2014/main" id="{F848ECC7-8A70-4206-BADE-56B658090347}"/>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ABDD8F7-C25F-45D5-BC4F-F6DEDA52857B}"/>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559079F6-2399-42E8-9366-7C601AA7890A}"/>
                  </a:ext>
                </a:extLst>
              </p:cNvPr>
              <p:cNvGrpSpPr/>
              <p:nvPr/>
            </p:nvGrpSpPr>
            <p:grpSpPr>
              <a:xfrm rot="9219655">
                <a:off x="5481217" y="4033494"/>
                <a:ext cx="16563" cy="814080"/>
                <a:chOff x="5479001" y="4024674"/>
                <a:chExt cx="16563" cy="814080"/>
              </a:xfrm>
            </p:grpSpPr>
            <p:cxnSp>
              <p:nvCxnSpPr>
                <p:cNvPr id="78" name="Straight Connector 77">
                  <a:extLst>
                    <a:ext uri="{FF2B5EF4-FFF2-40B4-BE49-F238E27FC236}">
                      <a16:creationId xmlns:a16="http://schemas.microsoft.com/office/drawing/2014/main" id="{A571FF1E-36EB-4463-8B66-497A10BA6B3B}"/>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3E4B0D4-9772-4698-96A6-B8DCE8220682}"/>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66F618D0-8BFA-4627-8113-56E2D6A8A26C}"/>
                </a:ext>
              </a:extLst>
            </p:cNvPr>
            <p:cNvGrpSpPr/>
            <p:nvPr/>
          </p:nvGrpSpPr>
          <p:grpSpPr>
            <a:xfrm>
              <a:off x="2823502" y="4097943"/>
              <a:ext cx="254779" cy="303057"/>
              <a:chOff x="4944640" y="3628938"/>
              <a:chExt cx="1068722" cy="1271232"/>
            </a:xfrm>
          </p:grpSpPr>
          <p:sp>
            <p:nvSpPr>
              <p:cNvPr id="91" name="Oval 90">
                <a:extLst>
                  <a:ext uri="{FF2B5EF4-FFF2-40B4-BE49-F238E27FC236}">
                    <a16:creationId xmlns:a16="http://schemas.microsoft.com/office/drawing/2014/main" id="{B1F95023-7410-48F2-8326-F471A31A502A}"/>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7F21F45-5B2F-4B3E-809B-1AEEBE829D0B}"/>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D2841B9F-5A98-4AFE-84BB-F166824949F8}"/>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8CFD39AD-61A6-4CA9-8FAE-2C663E51E6F2}"/>
                  </a:ext>
                </a:extLst>
              </p:cNvPr>
              <p:cNvGrpSpPr/>
              <p:nvPr/>
            </p:nvGrpSpPr>
            <p:grpSpPr>
              <a:xfrm>
                <a:off x="5483763" y="4025820"/>
                <a:ext cx="16563" cy="814080"/>
                <a:chOff x="5479001" y="4024674"/>
                <a:chExt cx="16563" cy="814080"/>
              </a:xfrm>
            </p:grpSpPr>
            <p:cxnSp>
              <p:nvCxnSpPr>
                <p:cNvPr id="110" name="Straight Connector 109">
                  <a:extLst>
                    <a:ext uri="{FF2B5EF4-FFF2-40B4-BE49-F238E27FC236}">
                      <a16:creationId xmlns:a16="http://schemas.microsoft.com/office/drawing/2014/main" id="{45CB486C-333A-420D-BA71-83BED353EFD2}"/>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2A19368-A350-4845-A521-93241835E09E}"/>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186365A-24A4-4E73-AA02-F4AAA15154D8}"/>
                  </a:ext>
                </a:extLst>
              </p:cNvPr>
              <p:cNvGrpSpPr/>
              <p:nvPr/>
            </p:nvGrpSpPr>
            <p:grpSpPr>
              <a:xfrm rot="4159494">
                <a:off x="5483763" y="4025820"/>
                <a:ext cx="16563" cy="814080"/>
                <a:chOff x="5479001" y="4024674"/>
                <a:chExt cx="16563" cy="814080"/>
              </a:xfrm>
            </p:grpSpPr>
            <p:cxnSp>
              <p:nvCxnSpPr>
                <p:cNvPr id="108" name="Straight Connector 107">
                  <a:extLst>
                    <a:ext uri="{FF2B5EF4-FFF2-40B4-BE49-F238E27FC236}">
                      <a16:creationId xmlns:a16="http://schemas.microsoft.com/office/drawing/2014/main" id="{95D6A14F-DC22-477F-A1FC-01563F275678}"/>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EE71F48-ADBA-4C77-9063-3AF897DC4EE7}"/>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E19EAB62-8A98-4132-B46E-2F367BE715FE}"/>
                  </a:ext>
                </a:extLst>
              </p:cNvPr>
              <p:cNvGrpSpPr/>
              <p:nvPr/>
            </p:nvGrpSpPr>
            <p:grpSpPr>
              <a:xfrm rot="2011626">
                <a:off x="5483763" y="4025820"/>
                <a:ext cx="16563" cy="814080"/>
                <a:chOff x="5479001" y="4024674"/>
                <a:chExt cx="16563" cy="814080"/>
              </a:xfrm>
            </p:grpSpPr>
            <p:cxnSp>
              <p:nvCxnSpPr>
                <p:cNvPr id="106" name="Straight Connector 105">
                  <a:extLst>
                    <a:ext uri="{FF2B5EF4-FFF2-40B4-BE49-F238E27FC236}">
                      <a16:creationId xmlns:a16="http://schemas.microsoft.com/office/drawing/2014/main" id="{DAC5F2D4-7979-421E-8636-58631D887A06}"/>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CB67AFC-44EC-45D1-858F-5DD9D2AD08C1}"/>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A08FBCB-609D-4FA8-9A9A-FE344F236F38}"/>
                  </a:ext>
                </a:extLst>
              </p:cNvPr>
              <p:cNvGrpSpPr/>
              <p:nvPr/>
            </p:nvGrpSpPr>
            <p:grpSpPr>
              <a:xfrm rot="5400000">
                <a:off x="5483763" y="4025820"/>
                <a:ext cx="16563" cy="814080"/>
                <a:chOff x="5479001" y="4024674"/>
                <a:chExt cx="16563" cy="814080"/>
              </a:xfrm>
            </p:grpSpPr>
            <p:cxnSp>
              <p:nvCxnSpPr>
                <p:cNvPr id="104" name="Straight Connector 103">
                  <a:extLst>
                    <a:ext uri="{FF2B5EF4-FFF2-40B4-BE49-F238E27FC236}">
                      <a16:creationId xmlns:a16="http://schemas.microsoft.com/office/drawing/2014/main" id="{063AB0F7-17FD-4DAA-8225-37A01309038D}"/>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675CCDC-B63C-4395-9492-F37B3A9CD38E}"/>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C06BE215-0920-437F-BCEB-AF51EF567EDA}"/>
                  </a:ext>
                </a:extLst>
              </p:cNvPr>
              <p:cNvGrpSpPr/>
              <p:nvPr/>
            </p:nvGrpSpPr>
            <p:grpSpPr>
              <a:xfrm rot="7274530">
                <a:off x="5481217" y="4028366"/>
                <a:ext cx="16563" cy="814080"/>
                <a:chOff x="5479001" y="4024674"/>
                <a:chExt cx="16563" cy="814080"/>
              </a:xfrm>
            </p:grpSpPr>
            <p:cxnSp>
              <p:nvCxnSpPr>
                <p:cNvPr id="102" name="Straight Connector 101">
                  <a:extLst>
                    <a:ext uri="{FF2B5EF4-FFF2-40B4-BE49-F238E27FC236}">
                      <a16:creationId xmlns:a16="http://schemas.microsoft.com/office/drawing/2014/main" id="{F60969F6-0AF4-48D3-8DBC-4066873DF424}"/>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DBC4BD3-994F-4D57-98DB-4539151E181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A6BAA6BD-73A3-4488-8BB7-1770E975FC61}"/>
                  </a:ext>
                </a:extLst>
              </p:cNvPr>
              <p:cNvGrpSpPr/>
              <p:nvPr/>
            </p:nvGrpSpPr>
            <p:grpSpPr>
              <a:xfrm rot="9219655">
                <a:off x="5481217" y="4033494"/>
                <a:ext cx="16563" cy="814080"/>
                <a:chOff x="5479001" y="4024674"/>
                <a:chExt cx="16563" cy="814080"/>
              </a:xfrm>
            </p:grpSpPr>
            <p:cxnSp>
              <p:nvCxnSpPr>
                <p:cNvPr id="100" name="Straight Connector 99">
                  <a:extLst>
                    <a:ext uri="{FF2B5EF4-FFF2-40B4-BE49-F238E27FC236}">
                      <a16:creationId xmlns:a16="http://schemas.microsoft.com/office/drawing/2014/main" id="{C0443CCA-72C9-432C-9C2A-42A8FBB966A7}"/>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A5E48CD-A7E9-4636-A920-51A2DC5EA131}"/>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12" name="Group 111">
              <a:extLst>
                <a:ext uri="{FF2B5EF4-FFF2-40B4-BE49-F238E27FC236}">
                  <a16:creationId xmlns:a16="http://schemas.microsoft.com/office/drawing/2014/main" id="{C612A855-7F15-4DF9-B0E1-89949DEADDD0}"/>
                </a:ext>
              </a:extLst>
            </p:cNvPr>
            <p:cNvGrpSpPr/>
            <p:nvPr/>
          </p:nvGrpSpPr>
          <p:grpSpPr>
            <a:xfrm>
              <a:off x="2805055" y="4617793"/>
              <a:ext cx="254779" cy="303057"/>
              <a:chOff x="4944640" y="3628938"/>
              <a:chExt cx="1068722" cy="1271232"/>
            </a:xfrm>
          </p:grpSpPr>
          <p:sp>
            <p:nvSpPr>
              <p:cNvPr id="113" name="Oval 112">
                <a:extLst>
                  <a:ext uri="{FF2B5EF4-FFF2-40B4-BE49-F238E27FC236}">
                    <a16:creationId xmlns:a16="http://schemas.microsoft.com/office/drawing/2014/main" id="{4C155130-7E7B-4AA1-A08C-14962917F5A7}"/>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695BBA8-BBB2-4944-9DAD-5BA8A26FA8BD}"/>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7499602A-A748-4F8D-B21C-1E16CD415FBA}"/>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152D062C-2481-4236-A199-2ADE33B198E7}"/>
                  </a:ext>
                </a:extLst>
              </p:cNvPr>
              <p:cNvGrpSpPr/>
              <p:nvPr/>
            </p:nvGrpSpPr>
            <p:grpSpPr>
              <a:xfrm>
                <a:off x="5483763" y="4025820"/>
                <a:ext cx="16563" cy="814080"/>
                <a:chOff x="5479001" y="4024674"/>
                <a:chExt cx="16563" cy="814080"/>
              </a:xfrm>
            </p:grpSpPr>
            <p:cxnSp>
              <p:nvCxnSpPr>
                <p:cNvPr id="132" name="Straight Connector 131">
                  <a:extLst>
                    <a:ext uri="{FF2B5EF4-FFF2-40B4-BE49-F238E27FC236}">
                      <a16:creationId xmlns:a16="http://schemas.microsoft.com/office/drawing/2014/main" id="{FB5AA62E-0D0A-4D14-A04C-269EA9FCA78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E61305E-C5A1-4346-B413-5367C4A8D987}"/>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195C0BC-B680-4047-8993-87A54504A1A5}"/>
                  </a:ext>
                </a:extLst>
              </p:cNvPr>
              <p:cNvGrpSpPr/>
              <p:nvPr/>
            </p:nvGrpSpPr>
            <p:grpSpPr>
              <a:xfrm rot="4159494">
                <a:off x="5483763" y="4025820"/>
                <a:ext cx="16563" cy="814080"/>
                <a:chOff x="5479001" y="4024674"/>
                <a:chExt cx="16563" cy="814080"/>
              </a:xfrm>
            </p:grpSpPr>
            <p:cxnSp>
              <p:nvCxnSpPr>
                <p:cNvPr id="130" name="Straight Connector 129">
                  <a:extLst>
                    <a:ext uri="{FF2B5EF4-FFF2-40B4-BE49-F238E27FC236}">
                      <a16:creationId xmlns:a16="http://schemas.microsoft.com/office/drawing/2014/main" id="{E3631657-7851-41A2-A36D-30378ADCEFDB}"/>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3B07113-AB87-4B3A-8A9C-2BA25C2A862E}"/>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3DB94C1F-E4FA-4E4B-B7BB-B06D614A2445}"/>
                  </a:ext>
                </a:extLst>
              </p:cNvPr>
              <p:cNvGrpSpPr/>
              <p:nvPr/>
            </p:nvGrpSpPr>
            <p:grpSpPr>
              <a:xfrm rot="2011626">
                <a:off x="5483763" y="4025820"/>
                <a:ext cx="16563" cy="814080"/>
                <a:chOff x="5479001" y="4024674"/>
                <a:chExt cx="16563" cy="814080"/>
              </a:xfrm>
            </p:grpSpPr>
            <p:cxnSp>
              <p:nvCxnSpPr>
                <p:cNvPr id="128" name="Straight Connector 127">
                  <a:extLst>
                    <a:ext uri="{FF2B5EF4-FFF2-40B4-BE49-F238E27FC236}">
                      <a16:creationId xmlns:a16="http://schemas.microsoft.com/office/drawing/2014/main" id="{B2AF7EBC-4A75-464B-A6D0-90124885D39C}"/>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5A76919-9939-413E-AE88-A838EECB956F}"/>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532413A-4F65-423D-A249-F1EE897F4C09}"/>
                  </a:ext>
                </a:extLst>
              </p:cNvPr>
              <p:cNvGrpSpPr/>
              <p:nvPr/>
            </p:nvGrpSpPr>
            <p:grpSpPr>
              <a:xfrm rot="5400000">
                <a:off x="5483763" y="4025820"/>
                <a:ext cx="16563" cy="814080"/>
                <a:chOff x="5479001" y="4024674"/>
                <a:chExt cx="16563" cy="814080"/>
              </a:xfrm>
            </p:grpSpPr>
            <p:cxnSp>
              <p:nvCxnSpPr>
                <p:cNvPr id="126" name="Straight Connector 125">
                  <a:extLst>
                    <a:ext uri="{FF2B5EF4-FFF2-40B4-BE49-F238E27FC236}">
                      <a16:creationId xmlns:a16="http://schemas.microsoft.com/office/drawing/2014/main" id="{C14923B7-BE53-4C3C-9071-200935FEA6D9}"/>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0C947A0-7CDC-4639-98C7-BD3A39450C07}"/>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4C89B4AE-203D-4755-BEDD-B313502DF663}"/>
                  </a:ext>
                </a:extLst>
              </p:cNvPr>
              <p:cNvGrpSpPr/>
              <p:nvPr/>
            </p:nvGrpSpPr>
            <p:grpSpPr>
              <a:xfrm rot="7274530">
                <a:off x="5481217" y="4028366"/>
                <a:ext cx="16563" cy="814080"/>
                <a:chOff x="5479001" y="4024674"/>
                <a:chExt cx="16563" cy="814080"/>
              </a:xfrm>
            </p:grpSpPr>
            <p:cxnSp>
              <p:nvCxnSpPr>
                <p:cNvPr id="124" name="Straight Connector 123">
                  <a:extLst>
                    <a:ext uri="{FF2B5EF4-FFF2-40B4-BE49-F238E27FC236}">
                      <a16:creationId xmlns:a16="http://schemas.microsoft.com/office/drawing/2014/main" id="{B3768A62-3950-4718-A030-D3E2E9D4FD08}"/>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744432C-F98D-4C67-8734-B79CAECD7652}"/>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2AA60607-BADD-4664-BD09-EE9583014C4A}"/>
                  </a:ext>
                </a:extLst>
              </p:cNvPr>
              <p:cNvGrpSpPr/>
              <p:nvPr/>
            </p:nvGrpSpPr>
            <p:grpSpPr>
              <a:xfrm rot="9219655">
                <a:off x="5481217" y="4033494"/>
                <a:ext cx="16563" cy="814080"/>
                <a:chOff x="5479001" y="4024674"/>
                <a:chExt cx="16563" cy="814080"/>
              </a:xfrm>
            </p:grpSpPr>
            <p:cxnSp>
              <p:nvCxnSpPr>
                <p:cNvPr id="122" name="Straight Connector 121">
                  <a:extLst>
                    <a:ext uri="{FF2B5EF4-FFF2-40B4-BE49-F238E27FC236}">
                      <a16:creationId xmlns:a16="http://schemas.microsoft.com/office/drawing/2014/main" id="{AC4011F8-3C76-4B4B-97D2-F1F41017B980}"/>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10E55A5-7314-49B7-9EC3-320215DC047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051" name="Rectangle 2050">
            <a:extLst>
              <a:ext uri="{FF2B5EF4-FFF2-40B4-BE49-F238E27FC236}">
                <a16:creationId xmlns:a16="http://schemas.microsoft.com/office/drawing/2014/main" id="{192CC6D4-FB24-4E36-823F-3F395B5A75C2}"/>
              </a:ext>
            </a:extLst>
          </p:cNvPr>
          <p:cNvSpPr/>
          <p:nvPr/>
        </p:nvSpPr>
        <p:spPr>
          <a:xfrm>
            <a:off x="3878114" y="2994140"/>
            <a:ext cx="735958" cy="4213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5F85AAB-6826-4E57-B3ED-138616540834}"/>
              </a:ext>
            </a:extLst>
          </p:cNvPr>
          <p:cNvSpPr/>
          <p:nvPr/>
        </p:nvSpPr>
        <p:spPr>
          <a:xfrm>
            <a:off x="3896081" y="3721447"/>
            <a:ext cx="735958" cy="4213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B349700-7EAA-4BC8-BF46-23D62583968E}"/>
              </a:ext>
            </a:extLst>
          </p:cNvPr>
          <p:cNvSpPr/>
          <p:nvPr/>
        </p:nvSpPr>
        <p:spPr>
          <a:xfrm>
            <a:off x="3891589" y="4376215"/>
            <a:ext cx="735958" cy="42136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22B3F4D5-3C71-40AB-8739-63182ABB5317}"/>
              </a:ext>
            </a:extLst>
          </p:cNvPr>
          <p:cNvGrpSpPr/>
          <p:nvPr/>
        </p:nvGrpSpPr>
        <p:grpSpPr>
          <a:xfrm>
            <a:off x="3609929" y="3026509"/>
            <a:ext cx="254779" cy="303057"/>
            <a:chOff x="4944640" y="3628938"/>
            <a:chExt cx="1068722" cy="1271232"/>
          </a:xfrm>
        </p:grpSpPr>
        <p:sp>
          <p:nvSpPr>
            <p:cNvPr id="204" name="Oval 203">
              <a:extLst>
                <a:ext uri="{FF2B5EF4-FFF2-40B4-BE49-F238E27FC236}">
                  <a16:creationId xmlns:a16="http://schemas.microsoft.com/office/drawing/2014/main" id="{4FC5F278-8C64-481B-A627-38DBA389CB1C}"/>
                </a:ext>
              </a:extLst>
            </p:cNvPr>
            <p:cNvSpPr/>
            <p:nvPr/>
          </p:nvSpPr>
          <p:spPr>
            <a:xfrm>
              <a:off x="4944640" y="3944014"/>
              <a:ext cx="1068722" cy="95615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BF4312CC-0CD7-45B6-93CA-82DCDCEAC0C0}"/>
                </a:ext>
              </a:extLst>
            </p:cNvPr>
            <p:cNvSpPr/>
            <p:nvPr/>
          </p:nvSpPr>
          <p:spPr>
            <a:xfrm rot="20289744">
              <a:off x="5299491" y="3628938"/>
              <a:ext cx="392146" cy="266929"/>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a:extLst>
                <a:ext uri="{FF2B5EF4-FFF2-40B4-BE49-F238E27FC236}">
                  <a16:creationId xmlns:a16="http://schemas.microsoft.com/office/drawing/2014/main" id="{81B08A08-FD7C-45FE-B4EC-3D4C629BE7C9}"/>
                </a:ext>
              </a:extLst>
            </p:cNvPr>
            <p:cNvCxnSpPr>
              <a:cxnSpLocks/>
            </p:cNvCxnSpPr>
            <p:nvPr/>
          </p:nvCxnSpPr>
          <p:spPr>
            <a:xfrm flipV="1">
              <a:off x="5333475" y="4180274"/>
              <a:ext cx="487462" cy="33745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07" name="Group 206">
              <a:extLst>
                <a:ext uri="{FF2B5EF4-FFF2-40B4-BE49-F238E27FC236}">
                  <a16:creationId xmlns:a16="http://schemas.microsoft.com/office/drawing/2014/main" id="{BC32B86C-1210-4ADA-B5F2-EE7C3836EEFF}"/>
                </a:ext>
              </a:extLst>
            </p:cNvPr>
            <p:cNvGrpSpPr/>
            <p:nvPr/>
          </p:nvGrpSpPr>
          <p:grpSpPr>
            <a:xfrm>
              <a:off x="5483763" y="4025820"/>
              <a:ext cx="16563" cy="814080"/>
              <a:chOff x="5479001" y="4024674"/>
              <a:chExt cx="16563" cy="814080"/>
            </a:xfrm>
          </p:grpSpPr>
          <p:cxnSp>
            <p:nvCxnSpPr>
              <p:cNvPr id="223" name="Straight Connector 222">
                <a:extLst>
                  <a:ext uri="{FF2B5EF4-FFF2-40B4-BE49-F238E27FC236}">
                    <a16:creationId xmlns:a16="http://schemas.microsoft.com/office/drawing/2014/main" id="{AD2DE27E-33AE-435B-8DA4-A50B2E7E6D4B}"/>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6F7275F1-8F32-4C24-9E70-7319518BF64F}"/>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82065E5C-F0E6-4F28-804C-3B6195D5D6C5}"/>
                </a:ext>
              </a:extLst>
            </p:cNvPr>
            <p:cNvGrpSpPr/>
            <p:nvPr/>
          </p:nvGrpSpPr>
          <p:grpSpPr>
            <a:xfrm rot="4159494">
              <a:off x="5483763" y="4025820"/>
              <a:ext cx="16563" cy="814080"/>
              <a:chOff x="5479001" y="4024674"/>
              <a:chExt cx="16563" cy="814080"/>
            </a:xfrm>
          </p:grpSpPr>
          <p:cxnSp>
            <p:nvCxnSpPr>
              <p:cNvPr id="221" name="Straight Connector 220">
                <a:extLst>
                  <a:ext uri="{FF2B5EF4-FFF2-40B4-BE49-F238E27FC236}">
                    <a16:creationId xmlns:a16="http://schemas.microsoft.com/office/drawing/2014/main" id="{10241E38-536B-424A-B690-410FC593F961}"/>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7505E2A0-1963-43EC-AC0A-45E50FCA0C9A}"/>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F3DC417D-2E5A-41D4-822F-DE071607CFA5}"/>
                </a:ext>
              </a:extLst>
            </p:cNvPr>
            <p:cNvGrpSpPr/>
            <p:nvPr/>
          </p:nvGrpSpPr>
          <p:grpSpPr>
            <a:xfrm rot="2011626">
              <a:off x="5483763" y="4025820"/>
              <a:ext cx="16563" cy="814080"/>
              <a:chOff x="5479001" y="4024674"/>
              <a:chExt cx="16563" cy="814080"/>
            </a:xfrm>
          </p:grpSpPr>
          <p:cxnSp>
            <p:nvCxnSpPr>
              <p:cNvPr id="219" name="Straight Connector 218">
                <a:extLst>
                  <a:ext uri="{FF2B5EF4-FFF2-40B4-BE49-F238E27FC236}">
                    <a16:creationId xmlns:a16="http://schemas.microsoft.com/office/drawing/2014/main" id="{A69FC76D-C65C-4BF6-AA8F-2C3AF3B42688}"/>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8758529A-7B26-4D64-BBAF-F148AFD9CE2B}"/>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00C4797C-DB58-4D84-933D-819873555651}"/>
                </a:ext>
              </a:extLst>
            </p:cNvPr>
            <p:cNvGrpSpPr/>
            <p:nvPr/>
          </p:nvGrpSpPr>
          <p:grpSpPr>
            <a:xfrm rot="5400000">
              <a:off x="5483763" y="4025820"/>
              <a:ext cx="16563" cy="814080"/>
              <a:chOff x="5479001" y="4024674"/>
              <a:chExt cx="16563" cy="814080"/>
            </a:xfrm>
          </p:grpSpPr>
          <p:cxnSp>
            <p:nvCxnSpPr>
              <p:cNvPr id="217" name="Straight Connector 216">
                <a:extLst>
                  <a:ext uri="{FF2B5EF4-FFF2-40B4-BE49-F238E27FC236}">
                    <a16:creationId xmlns:a16="http://schemas.microsoft.com/office/drawing/2014/main" id="{75222567-11B7-4C8B-8C51-8FCFBE56573B}"/>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AF4FA1A-49B8-4034-AF2A-167745ED224F}"/>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424DCFAD-E0C3-49A5-A017-21EF4EB637B5}"/>
                </a:ext>
              </a:extLst>
            </p:cNvPr>
            <p:cNvGrpSpPr/>
            <p:nvPr/>
          </p:nvGrpSpPr>
          <p:grpSpPr>
            <a:xfrm rot="7274530">
              <a:off x="5481217" y="4028366"/>
              <a:ext cx="16563" cy="814080"/>
              <a:chOff x="5479001" y="4024674"/>
              <a:chExt cx="16563" cy="814080"/>
            </a:xfrm>
          </p:grpSpPr>
          <p:cxnSp>
            <p:nvCxnSpPr>
              <p:cNvPr id="215" name="Straight Connector 214">
                <a:extLst>
                  <a:ext uri="{FF2B5EF4-FFF2-40B4-BE49-F238E27FC236}">
                    <a16:creationId xmlns:a16="http://schemas.microsoft.com/office/drawing/2014/main" id="{92C4E743-84AA-405A-B067-79D2A7220605}"/>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B9D83770-E8AF-4603-9B89-B9D26A3988CD}"/>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338C0E47-97B3-4AD7-8D48-5E1DE08B2406}"/>
                </a:ext>
              </a:extLst>
            </p:cNvPr>
            <p:cNvGrpSpPr/>
            <p:nvPr/>
          </p:nvGrpSpPr>
          <p:grpSpPr>
            <a:xfrm rot="9219655">
              <a:off x="5481217" y="4033494"/>
              <a:ext cx="16563" cy="814080"/>
              <a:chOff x="5479001" y="4024674"/>
              <a:chExt cx="16563" cy="814080"/>
            </a:xfrm>
          </p:grpSpPr>
          <p:cxnSp>
            <p:nvCxnSpPr>
              <p:cNvPr id="213" name="Straight Connector 212">
                <a:extLst>
                  <a:ext uri="{FF2B5EF4-FFF2-40B4-BE49-F238E27FC236}">
                    <a16:creationId xmlns:a16="http://schemas.microsoft.com/office/drawing/2014/main" id="{BC42BF6B-B65C-4142-93E3-2EE12124E6C7}"/>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437CC48-6FF9-43D2-AC40-03C0E1A92B7C}"/>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225" name="Group 224">
            <a:extLst>
              <a:ext uri="{FF2B5EF4-FFF2-40B4-BE49-F238E27FC236}">
                <a16:creationId xmlns:a16="http://schemas.microsoft.com/office/drawing/2014/main" id="{2B7ADB31-DB43-46C4-8859-95F6E569E7C5}"/>
              </a:ext>
            </a:extLst>
          </p:cNvPr>
          <p:cNvGrpSpPr/>
          <p:nvPr/>
        </p:nvGrpSpPr>
        <p:grpSpPr>
          <a:xfrm>
            <a:off x="3629303" y="3780456"/>
            <a:ext cx="254779" cy="303057"/>
            <a:chOff x="4944640" y="3628938"/>
            <a:chExt cx="1068722" cy="1271232"/>
          </a:xfrm>
        </p:grpSpPr>
        <p:sp>
          <p:nvSpPr>
            <p:cNvPr id="226" name="Oval 225">
              <a:extLst>
                <a:ext uri="{FF2B5EF4-FFF2-40B4-BE49-F238E27FC236}">
                  <a16:creationId xmlns:a16="http://schemas.microsoft.com/office/drawing/2014/main" id="{1C180C8E-D9DC-41F2-9425-33417A13DDCC}"/>
                </a:ext>
              </a:extLst>
            </p:cNvPr>
            <p:cNvSpPr/>
            <p:nvPr/>
          </p:nvSpPr>
          <p:spPr>
            <a:xfrm>
              <a:off x="4944640" y="3944014"/>
              <a:ext cx="1068722" cy="956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4DD158D1-757D-4B25-B567-80B2E28707DE}"/>
                </a:ext>
              </a:extLst>
            </p:cNvPr>
            <p:cNvSpPr/>
            <p:nvPr/>
          </p:nvSpPr>
          <p:spPr>
            <a:xfrm rot="20289744">
              <a:off x="5299491" y="3628938"/>
              <a:ext cx="392146" cy="2669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a:extLst>
                <a:ext uri="{FF2B5EF4-FFF2-40B4-BE49-F238E27FC236}">
                  <a16:creationId xmlns:a16="http://schemas.microsoft.com/office/drawing/2014/main" id="{1CB79E04-37C7-4606-971D-9B01C24F9253}"/>
                </a:ext>
              </a:extLst>
            </p:cNvPr>
            <p:cNvCxnSpPr>
              <a:cxnSpLocks/>
            </p:cNvCxnSpPr>
            <p:nvPr/>
          </p:nvCxnSpPr>
          <p:spPr>
            <a:xfrm flipV="1">
              <a:off x="5333475" y="4180274"/>
              <a:ext cx="487462" cy="33745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92736082-A3D9-46E6-898E-FE291DC317A3}"/>
                </a:ext>
              </a:extLst>
            </p:cNvPr>
            <p:cNvGrpSpPr/>
            <p:nvPr/>
          </p:nvGrpSpPr>
          <p:grpSpPr>
            <a:xfrm>
              <a:off x="5483763" y="4025820"/>
              <a:ext cx="16563" cy="814080"/>
              <a:chOff x="5479001" y="4024674"/>
              <a:chExt cx="16563" cy="814080"/>
            </a:xfrm>
          </p:grpSpPr>
          <p:cxnSp>
            <p:nvCxnSpPr>
              <p:cNvPr id="245" name="Straight Connector 244">
                <a:extLst>
                  <a:ext uri="{FF2B5EF4-FFF2-40B4-BE49-F238E27FC236}">
                    <a16:creationId xmlns:a16="http://schemas.microsoft.com/office/drawing/2014/main" id="{68BFAFAC-7DAD-4563-A04C-4A223598C2F7}"/>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4FAE945C-9A0C-4358-91E7-D5DD2985C6B4}"/>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3D31D2DD-194D-4B77-B957-8776259351BC}"/>
                </a:ext>
              </a:extLst>
            </p:cNvPr>
            <p:cNvGrpSpPr/>
            <p:nvPr/>
          </p:nvGrpSpPr>
          <p:grpSpPr>
            <a:xfrm rot="4159494">
              <a:off x="5483763" y="4025820"/>
              <a:ext cx="16563" cy="814080"/>
              <a:chOff x="5479001" y="4024674"/>
              <a:chExt cx="16563" cy="814080"/>
            </a:xfrm>
          </p:grpSpPr>
          <p:cxnSp>
            <p:nvCxnSpPr>
              <p:cNvPr id="243" name="Straight Connector 242">
                <a:extLst>
                  <a:ext uri="{FF2B5EF4-FFF2-40B4-BE49-F238E27FC236}">
                    <a16:creationId xmlns:a16="http://schemas.microsoft.com/office/drawing/2014/main" id="{07D1802F-5AC1-49AE-A5C3-CC602C4414B7}"/>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A3228777-511A-45D7-BA1A-42AFB5B120C4}"/>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E7806AF4-215C-49E0-B4AC-3724E63A65F1}"/>
                </a:ext>
              </a:extLst>
            </p:cNvPr>
            <p:cNvGrpSpPr/>
            <p:nvPr/>
          </p:nvGrpSpPr>
          <p:grpSpPr>
            <a:xfrm rot="2011626">
              <a:off x="5483763" y="4025820"/>
              <a:ext cx="16563" cy="814080"/>
              <a:chOff x="5479001" y="4024674"/>
              <a:chExt cx="16563" cy="814080"/>
            </a:xfrm>
          </p:grpSpPr>
          <p:cxnSp>
            <p:nvCxnSpPr>
              <p:cNvPr id="241" name="Straight Connector 240">
                <a:extLst>
                  <a:ext uri="{FF2B5EF4-FFF2-40B4-BE49-F238E27FC236}">
                    <a16:creationId xmlns:a16="http://schemas.microsoft.com/office/drawing/2014/main" id="{AC1570DC-A9F1-466B-89A0-9D3E63780A78}"/>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A514BEFD-0B50-477B-821C-2CFE62BCCD98}"/>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5122EF56-7FD0-469D-A221-99817723BB4A}"/>
                </a:ext>
              </a:extLst>
            </p:cNvPr>
            <p:cNvGrpSpPr/>
            <p:nvPr/>
          </p:nvGrpSpPr>
          <p:grpSpPr>
            <a:xfrm rot="5400000">
              <a:off x="5483763" y="4025820"/>
              <a:ext cx="16563" cy="814080"/>
              <a:chOff x="5479001" y="4024674"/>
              <a:chExt cx="16563" cy="814080"/>
            </a:xfrm>
          </p:grpSpPr>
          <p:cxnSp>
            <p:nvCxnSpPr>
              <p:cNvPr id="239" name="Straight Connector 238">
                <a:extLst>
                  <a:ext uri="{FF2B5EF4-FFF2-40B4-BE49-F238E27FC236}">
                    <a16:creationId xmlns:a16="http://schemas.microsoft.com/office/drawing/2014/main" id="{71E44DBD-44BE-4761-9B67-5AA830D68C6F}"/>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23876DD-2F8B-40E6-90FA-24EB3F45402B}"/>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4CADB3FE-3CBF-4F6E-AA62-A2D0138AF0FA}"/>
                </a:ext>
              </a:extLst>
            </p:cNvPr>
            <p:cNvGrpSpPr/>
            <p:nvPr/>
          </p:nvGrpSpPr>
          <p:grpSpPr>
            <a:xfrm rot="7274530">
              <a:off x="5481217" y="4028366"/>
              <a:ext cx="16563" cy="814080"/>
              <a:chOff x="5479001" y="4024674"/>
              <a:chExt cx="16563" cy="814080"/>
            </a:xfrm>
          </p:grpSpPr>
          <p:cxnSp>
            <p:nvCxnSpPr>
              <p:cNvPr id="237" name="Straight Connector 236">
                <a:extLst>
                  <a:ext uri="{FF2B5EF4-FFF2-40B4-BE49-F238E27FC236}">
                    <a16:creationId xmlns:a16="http://schemas.microsoft.com/office/drawing/2014/main" id="{C682D36F-6221-443C-847F-567BAFD13C9D}"/>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3128D1F4-0111-453A-B375-EF80E472822D}"/>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4AB4F6B3-7328-47F6-9DE3-F68C7FC97882}"/>
                </a:ext>
              </a:extLst>
            </p:cNvPr>
            <p:cNvGrpSpPr/>
            <p:nvPr/>
          </p:nvGrpSpPr>
          <p:grpSpPr>
            <a:xfrm rot="9219655">
              <a:off x="5481217" y="4033494"/>
              <a:ext cx="16563" cy="814080"/>
              <a:chOff x="5479001" y="4024674"/>
              <a:chExt cx="16563" cy="814080"/>
            </a:xfrm>
          </p:grpSpPr>
          <p:cxnSp>
            <p:nvCxnSpPr>
              <p:cNvPr id="235" name="Straight Connector 234">
                <a:extLst>
                  <a:ext uri="{FF2B5EF4-FFF2-40B4-BE49-F238E27FC236}">
                    <a16:creationId xmlns:a16="http://schemas.microsoft.com/office/drawing/2014/main" id="{8A2636DD-A014-4F80-9F55-B3E0AD34C9D1}"/>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ADCCC2-EF11-4BFD-9228-1E6CF69BFB77}"/>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1FC700EC-02A2-4EE7-B084-F0C436499D1F}"/>
              </a:ext>
            </a:extLst>
          </p:cNvPr>
          <p:cNvGrpSpPr/>
          <p:nvPr/>
        </p:nvGrpSpPr>
        <p:grpSpPr>
          <a:xfrm>
            <a:off x="3632121" y="4406788"/>
            <a:ext cx="254779" cy="303057"/>
            <a:chOff x="4944640" y="3628938"/>
            <a:chExt cx="1068722" cy="1271232"/>
          </a:xfrm>
        </p:grpSpPr>
        <p:sp>
          <p:nvSpPr>
            <p:cNvPr id="248" name="Oval 247">
              <a:extLst>
                <a:ext uri="{FF2B5EF4-FFF2-40B4-BE49-F238E27FC236}">
                  <a16:creationId xmlns:a16="http://schemas.microsoft.com/office/drawing/2014/main" id="{D554869C-C6F6-4E6D-9412-703A789F99D5}"/>
                </a:ext>
              </a:extLst>
            </p:cNvPr>
            <p:cNvSpPr/>
            <p:nvPr/>
          </p:nvSpPr>
          <p:spPr>
            <a:xfrm>
              <a:off x="4944640" y="3944014"/>
              <a:ext cx="1068722" cy="95615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10FAC5CC-AECB-4F6E-9B25-FF7E777942DC}"/>
                </a:ext>
              </a:extLst>
            </p:cNvPr>
            <p:cNvSpPr/>
            <p:nvPr/>
          </p:nvSpPr>
          <p:spPr>
            <a:xfrm rot="20289744">
              <a:off x="5299491" y="3628938"/>
              <a:ext cx="392146" cy="2669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0" name="Straight Connector 249">
              <a:extLst>
                <a:ext uri="{FF2B5EF4-FFF2-40B4-BE49-F238E27FC236}">
                  <a16:creationId xmlns:a16="http://schemas.microsoft.com/office/drawing/2014/main" id="{6AC7E23E-3031-4D3E-B863-EF18D3692BF4}"/>
                </a:ext>
              </a:extLst>
            </p:cNvPr>
            <p:cNvCxnSpPr>
              <a:cxnSpLocks/>
            </p:cNvCxnSpPr>
            <p:nvPr/>
          </p:nvCxnSpPr>
          <p:spPr>
            <a:xfrm flipV="1">
              <a:off x="5333475" y="4180274"/>
              <a:ext cx="487462" cy="33745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51" name="Group 250">
              <a:extLst>
                <a:ext uri="{FF2B5EF4-FFF2-40B4-BE49-F238E27FC236}">
                  <a16:creationId xmlns:a16="http://schemas.microsoft.com/office/drawing/2014/main" id="{268B5CD9-BED7-4102-87D9-23EB7EBAF4BF}"/>
                </a:ext>
              </a:extLst>
            </p:cNvPr>
            <p:cNvGrpSpPr/>
            <p:nvPr/>
          </p:nvGrpSpPr>
          <p:grpSpPr>
            <a:xfrm>
              <a:off x="5483763" y="4025820"/>
              <a:ext cx="16563" cy="814080"/>
              <a:chOff x="5479001" y="4024674"/>
              <a:chExt cx="16563" cy="814080"/>
            </a:xfrm>
          </p:grpSpPr>
          <p:cxnSp>
            <p:nvCxnSpPr>
              <p:cNvPr id="267" name="Straight Connector 266">
                <a:extLst>
                  <a:ext uri="{FF2B5EF4-FFF2-40B4-BE49-F238E27FC236}">
                    <a16:creationId xmlns:a16="http://schemas.microsoft.com/office/drawing/2014/main" id="{34F2B728-982F-426F-8CE8-2A33A853CDDA}"/>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F8131A5-5FBF-4A07-8C8D-AFC9DF034770}"/>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1267F3F-9188-45BD-B1E7-C585E452AB8D}"/>
                </a:ext>
              </a:extLst>
            </p:cNvPr>
            <p:cNvGrpSpPr/>
            <p:nvPr/>
          </p:nvGrpSpPr>
          <p:grpSpPr>
            <a:xfrm rot="4159494">
              <a:off x="5483763" y="4025820"/>
              <a:ext cx="16563" cy="814080"/>
              <a:chOff x="5479001" y="4024674"/>
              <a:chExt cx="16563" cy="814080"/>
            </a:xfrm>
          </p:grpSpPr>
          <p:cxnSp>
            <p:nvCxnSpPr>
              <p:cNvPr id="265" name="Straight Connector 264">
                <a:extLst>
                  <a:ext uri="{FF2B5EF4-FFF2-40B4-BE49-F238E27FC236}">
                    <a16:creationId xmlns:a16="http://schemas.microsoft.com/office/drawing/2014/main" id="{293802C5-6562-41E9-87DF-7C289224BD3C}"/>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B4191514-270D-44FB-B52A-52BB0FE202D7}"/>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D4F0A6B0-2588-47AF-90C5-F3F877CFE781}"/>
                </a:ext>
              </a:extLst>
            </p:cNvPr>
            <p:cNvGrpSpPr/>
            <p:nvPr/>
          </p:nvGrpSpPr>
          <p:grpSpPr>
            <a:xfrm rot="2011626">
              <a:off x="5483763" y="4025820"/>
              <a:ext cx="16563" cy="814080"/>
              <a:chOff x="5479001" y="4024674"/>
              <a:chExt cx="16563" cy="814080"/>
            </a:xfrm>
          </p:grpSpPr>
          <p:cxnSp>
            <p:nvCxnSpPr>
              <p:cNvPr id="263" name="Straight Connector 262">
                <a:extLst>
                  <a:ext uri="{FF2B5EF4-FFF2-40B4-BE49-F238E27FC236}">
                    <a16:creationId xmlns:a16="http://schemas.microsoft.com/office/drawing/2014/main" id="{9B889C43-E377-4C5F-BD51-8F4CC2095D38}"/>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269AB061-E36D-4C22-A217-C0D4E2E2BCCB}"/>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4" name="Group 253">
              <a:extLst>
                <a:ext uri="{FF2B5EF4-FFF2-40B4-BE49-F238E27FC236}">
                  <a16:creationId xmlns:a16="http://schemas.microsoft.com/office/drawing/2014/main" id="{F39E78E5-CC52-41DA-8D1B-CC6C30B315F3}"/>
                </a:ext>
              </a:extLst>
            </p:cNvPr>
            <p:cNvGrpSpPr/>
            <p:nvPr/>
          </p:nvGrpSpPr>
          <p:grpSpPr>
            <a:xfrm rot="5400000">
              <a:off x="5483763" y="4025820"/>
              <a:ext cx="16563" cy="814080"/>
              <a:chOff x="5479001" y="4024674"/>
              <a:chExt cx="16563" cy="814080"/>
            </a:xfrm>
          </p:grpSpPr>
          <p:cxnSp>
            <p:nvCxnSpPr>
              <p:cNvPr id="261" name="Straight Connector 260">
                <a:extLst>
                  <a:ext uri="{FF2B5EF4-FFF2-40B4-BE49-F238E27FC236}">
                    <a16:creationId xmlns:a16="http://schemas.microsoft.com/office/drawing/2014/main" id="{940823EE-F465-4492-843C-7A2E1626E473}"/>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5DE1A829-CF89-4A75-9BFE-9BD9998664E9}"/>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0CA091DE-6C72-428B-8999-7286BFD85C85}"/>
                </a:ext>
              </a:extLst>
            </p:cNvPr>
            <p:cNvGrpSpPr/>
            <p:nvPr/>
          </p:nvGrpSpPr>
          <p:grpSpPr>
            <a:xfrm rot="7274530">
              <a:off x="5481217" y="4028366"/>
              <a:ext cx="16563" cy="814080"/>
              <a:chOff x="5479001" y="4024674"/>
              <a:chExt cx="16563" cy="814080"/>
            </a:xfrm>
          </p:grpSpPr>
          <p:cxnSp>
            <p:nvCxnSpPr>
              <p:cNvPr id="259" name="Straight Connector 258">
                <a:extLst>
                  <a:ext uri="{FF2B5EF4-FFF2-40B4-BE49-F238E27FC236}">
                    <a16:creationId xmlns:a16="http://schemas.microsoft.com/office/drawing/2014/main" id="{25E92E3A-EC65-4D81-8D46-19BCF095BF24}"/>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64D0026-6107-4369-B9BE-13A66BD849C7}"/>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6" name="Group 255">
              <a:extLst>
                <a:ext uri="{FF2B5EF4-FFF2-40B4-BE49-F238E27FC236}">
                  <a16:creationId xmlns:a16="http://schemas.microsoft.com/office/drawing/2014/main" id="{ACE6F032-BA3A-44D3-82BB-EF30C22D70B3}"/>
                </a:ext>
              </a:extLst>
            </p:cNvPr>
            <p:cNvGrpSpPr/>
            <p:nvPr/>
          </p:nvGrpSpPr>
          <p:grpSpPr>
            <a:xfrm rot="9219655">
              <a:off x="5481217" y="4033494"/>
              <a:ext cx="16563" cy="814080"/>
              <a:chOff x="5479001" y="4024674"/>
              <a:chExt cx="16563" cy="814080"/>
            </a:xfrm>
          </p:grpSpPr>
          <p:cxnSp>
            <p:nvCxnSpPr>
              <p:cNvPr id="257" name="Straight Connector 256">
                <a:extLst>
                  <a:ext uri="{FF2B5EF4-FFF2-40B4-BE49-F238E27FC236}">
                    <a16:creationId xmlns:a16="http://schemas.microsoft.com/office/drawing/2014/main" id="{BAB5C8C9-EE20-4370-8B20-CE3459E9A079}"/>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67FF4C5F-DE29-4E66-AC45-830482B9E821}"/>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pic>
        <p:nvPicPr>
          <p:cNvPr id="6148" name="Picture 4" descr="Gearwheel Process Icons - Download Free Vector Icons | Noun Project">
            <a:extLst>
              <a:ext uri="{FF2B5EF4-FFF2-40B4-BE49-F238E27FC236}">
                <a16:creationId xmlns:a16="http://schemas.microsoft.com/office/drawing/2014/main" id="{E66173AE-10BB-41D4-B4AE-F5C44E561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206" y="3045874"/>
            <a:ext cx="292526" cy="2925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2" name="Picture 4" descr="Gearwheel Process Icons - Download Free Vector Icons | Noun Project">
            <a:extLst>
              <a:ext uri="{FF2B5EF4-FFF2-40B4-BE49-F238E27FC236}">
                <a16:creationId xmlns:a16="http://schemas.microsoft.com/office/drawing/2014/main" id="{073DFA59-900B-422B-98D0-334257709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206" y="3773269"/>
            <a:ext cx="292526" cy="2925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3" name="Picture 4" descr="Gearwheel Process Icons - Download Free Vector Icons | Noun Project">
            <a:extLst>
              <a:ext uri="{FF2B5EF4-FFF2-40B4-BE49-F238E27FC236}">
                <a16:creationId xmlns:a16="http://schemas.microsoft.com/office/drawing/2014/main" id="{EC1237AA-14F7-4B7A-BF25-46CF331DB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206" y="4434255"/>
            <a:ext cx="292526" cy="2925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27" name="Arrow: Right 326">
            <a:extLst>
              <a:ext uri="{FF2B5EF4-FFF2-40B4-BE49-F238E27FC236}">
                <a16:creationId xmlns:a16="http://schemas.microsoft.com/office/drawing/2014/main" id="{F1DE48D4-D892-4289-81FF-77162F45ECCF}"/>
              </a:ext>
            </a:extLst>
          </p:cNvPr>
          <p:cNvSpPr/>
          <p:nvPr/>
        </p:nvSpPr>
        <p:spPr>
          <a:xfrm rot="1025839">
            <a:off x="7195183" y="3237197"/>
            <a:ext cx="368138" cy="216460"/>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Right 327">
            <a:extLst>
              <a:ext uri="{FF2B5EF4-FFF2-40B4-BE49-F238E27FC236}">
                <a16:creationId xmlns:a16="http://schemas.microsoft.com/office/drawing/2014/main" id="{3232E2B7-79FD-4F3C-9B0A-DC51FF27B143}"/>
              </a:ext>
            </a:extLst>
          </p:cNvPr>
          <p:cNvSpPr/>
          <p:nvPr/>
        </p:nvSpPr>
        <p:spPr>
          <a:xfrm>
            <a:off x="7218008" y="3823234"/>
            <a:ext cx="368138" cy="21646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Right 328">
            <a:extLst>
              <a:ext uri="{FF2B5EF4-FFF2-40B4-BE49-F238E27FC236}">
                <a16:creationId xmlns:a16="http://schemas.microsoft.com/office/drawing/2014/main" id="{52ADEEF5-592C-43B2-B6FE-C2804379E0D2}"/>
              </a:ext>
            </a:extLst>
          </p:cNvPr>
          <p:cNvSpPr/>
          <p:nvPr/>
        </p:nvSpPr>
        <p:spPr>
          <a:xfrm rot="20974941">
            <a:off x="7207841" y="4391744"/>
            <a:ext cx="368138" cy="21646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85528C5E-6D89-4D52-BADE-B2E21E8577C1}"/>
              </a:ext>
            </a:extLst>
          </p:cNvPr>
          <p:cNvSpPr/>
          <p:nvPr/>
        </p:nvSpPr>
        <p:spPr>
          <a:xfrm>
            <a:off x="5986236" y="2987308"/>
            <a:ext cx="735958" cy="4213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4751005D-B00E-4A70-989D-7A255410EFAB}"/>
              </a:ext>
            </a:extLst>
          </p:cNvPr>
          <p:cNvSpPr/>
          <p:nvPr/>
        </p:nvSpPr>
        <p:spPr>
          <a:xfrm>
            <a:off x="6004203" y="3720784"/>
            <a:ext cx="735958" cy="4213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229C24CB-7A00-4CB4-9EE5-9499A2EC7546}"/>
              </a:ext>
            </a:extLst>
          </p:cNvPr>
          <p:cNvSpPr/>
          <p:nvPr/>
        </p:nvSpPr>
        <p:spPr>
          <a:xfrm>
            <a:off x="5999711" y="4369383"/>
            <a:ext cx="735958" cy="42136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5" name="Group 344">
            <a:extLst>
              <a:ext uri="{FF2B5EF4-FFF2-40B4-BE49-F238E27FC236}">
                <a16:creationId xmlns:a16="http://schemas.microsoft.com/office/drawing/2014/main" id="{2DB3F67C-203B-4367-9B5E-EE135DC2CD83}"/>
              </a:ext>
            </a:extLst>
          </p:cNvPr>
          <p:cNvGrpSpPr/>
          <p:nvPr/>
        </p:nvGrpSpPr>
        <p:grpSpPr>
          <a:xfrm>
            <a:off x="6727095" y="3026509"/>
            <a:ext cx="254779" cy="303057"/>
            <a:chOff x="4944640" y="3628938"/>
            <a:chExt cx="1068722" cy="1271232"/>
          </a:xfrm>
        </p:grpSpPr>
        <p:sp>
          <p:nvSpPr>
            <p:cNvPr id="346" name="Oval 345">
              <a:extLst>
                <a:ext uri="{FF2B5EF4-FFF2-40B4-BE49-F238E27FC236}">
                  <a16:creationId xmlns:a16="http://schemas.microsoft.com/office/drawing/2014/main" id="{6C8AF7D9-6F81-4710-9CB8-B4EA9BB977F0}"/>
                </a:ext>
              </a:extLst>
            </p:cNvPr>
            <p:cNvSpPr/>
            <p:nvPr/>
          </p:nvSpPr>
          <p:spPr>
            <a:xfrm>
              <a:off x="4944640" y="3944014"/>
              <a:ext cx="1068722" cy="95615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C6B6021A-69E2-46FF-BCDC-E35A717B4299}"/>
                </a:ext>
              </a:extLst>
            </p:cNvPr>
            <p:cNvSpPr/>
            <p:nvPr/>
          </p:nvSpPr>
          <p:spPr>
            <a:xfrm rot="20289744">
              <a:off x="5299491" y="3628938"/>
              <a:ext cx="392146" cy="266929"/>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 name="Straight Connector 347">
              <a:extLst>
                <a:ext uri="{FF2B5EF4-FFF2-40B4-BE49-F238E27FC236}">
                  <a16:creationId xmlns:a16="http://schemas.microsoft.com/office/drawing/2014/main" id="{1BB7E695-F897-467F-AB83-013331876367}"/>
                </a:ext>
              </a:extLst>
            </p:cNvPr>
            <p:cNvCxnSpPr>
              <a:cxnSpLocks/>
            </p:cNvCxnSpPr>
            <p:nvPr/>
          </p:nvCxnSpPr>
          <p:spPr>
            <a:xfrm flipV="1">
              <a:off x="5333475" y="4180274"/>
              <a:ext cx="487462" cy="33745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49" name="Group 348">
              <a:extLst>
                <a:ext uri="{FF2B5EF4-FFF2-40B4-BE49-F238E27FC236}">
                  <a16:creationId xmlns:a16="http://schemas.microsoft.com/office/drawing/2014/main" id="{E2BC128E-8018-4D9E-824F-E42FE01A5C35}"/>
                </a:ext>
              </a:extLst>
            </p:cNvPr>
            <p:cNvGrpSpPr/>
            <p:nvPr/>
          </p:nvGrpSpPr>
          <p:grpSpPr>
            <a:xfrm>
              <a:off x="5483763" y="4025820"/>
              <a:ext cx="16563" cy="814080"/>
              <a:chOff x="5479001" y="4024674"/>
              <a:chExt cx="16563" cy="814080"/>
            </a:xfrm>
          </p:grpSpPr>
          <p:cxnSp>
            <p:nvCxnSpPr>
              <p:cNvPr id="365" name="Straight Connector 364">
                <a:extLst>
                  <a:ext uri="{FF2B5EF4-FFF2-40B4-BE49-F238E27FC236}">
                    <a16:creationId xmlns:a16="http://schemas.microsoft.com/office/drawing/2014/main" id="{1CADDEE5-21C5-426E-A9B4-77132BFC0D33}"/>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52966CC1-43AC-4627-9E75-7F2A73CB9F13}"/>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0" name="Group 349">
              <a:extLst>
                <a:ext uri="{FF2B5EF4-FFF2-40B4-BE49-F238E27FC236}">
                  <a16:creationId xmlns:a16="http://schemas.microsoft.com/office/drawing/2014/main" id="{0F7F310D-2F5A-4208-9916-B4251F97F66D}"/>
                </a:ext>
              </a:extLst>
            </p:cNvPr>
            <p:cNvGrpSpPr/>
            <p:nvPr/>
          </p:nvGrpSpPr>
          <p:grpSpPr>
            <a:xfrm rot="4159494">
              <a:off x="5483763" y="4025820"/>
              <a:ext cx="16563" cy="814080"/>
              <a:chOff x="5479001" y="4024674"/>
              <a:chExt cx="16563" cy="814080"/>
            </a:xfrm>
          </p:grpSpPr>
          <p:cxnSp>
            <p:nvCxnSpPr>
              <p:cNvPr id="363" name="Straight Connector 362">
                <a:extLst>
                  <a:ext uri="{FF2B5EF4-FFF2-40B4-BE49-F238E27FC236}">
                    <a16:creationId xmlns:a16="http://schemas.microsoft.com/office/drawing/2014/main" id="{5A62E66B-3F9E-4868-B864-51AC0FE18BDA}"/>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30634CA2-9B4F-4DE0-9A3F-F669DDD5DF1A}"/>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9083B274-CD5D-4719-83E1-7FD42ED4D50A}"/>
                </a:ext>
              </a:extLst>
            </p:cNvPr>
            <p:cNvGrpSpPr/>
            <p:nvPr/>
          </p:nvGrpSpPr>
          <p:grpSpPr>
            <a:xfrm rot="2011626">
              <a:off x="5483763" y="4025820"/>
              <a:ext cx="16563" cy="814080"/>
              <a:chOff x="5479001" y="4024674"/>
              <a:chExt cx="16563" cy="814080"/>
            </a:xfrm>
          </p:grpSpPr>
          <p:cxnSp>
            <p:nvCxnSpPr>
              <p:cNvPr id="361" name="Straight Connector 360">
                <a:extLst>
                  <a:ext uri="{FF2B5EF4-FFF2-40B4-BE49-F238E27FC236}">
                    <a16:creationId xmlns:a16="http://schemas.microsoft.com/office/drawing/2014/main" id="{9E2424AC-A411-4186-A145-A59E5AC8BE0B}"/>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1B69ECDF-1790-4B77-B5B7-45DC94F0F7B3}"/>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2" name="Group 351">
              <a:extLst>
                <a:ext uri="{FF2B5EF4-FFF2-40B4-BE49-F238E27FC236}">
                  <a16:creationId xmlns:a16="http://schemas.microsoft.com/office/drawing/2014/main" id="{40505630-543E-4D03-8B39-8F7392D0EE5E}"/>
                </a:ext>
              </a:extLst>
            </p:cNvPr>
            <p:cNvGrpSpPr/>
            <p:nvPr/>
          </p:nvGrpSpPr>
          <p:grpSpPr>
            <a:xfrm rot="5400000">
              <a:off x="5483763" y="4025820"/>
              <a:ext cx="16563" cy="814080"/>
              <a:chOff x="5479001" y="4024674"/>
              <a:chExt cx="16563" cy="814080"/>
            </a:xfrm>
          </p:grpSpPr>
          <p:cxnSp>
            <p:nvCxnSpPr>
              <p:cNvPr id="359" name="Straight Connector 358">
                <a:extLst>
                  <a:ext uri="{FF2B5EF4-FFF2-40B4-BE49-F238E27FC236}">
                    <a16:creationId xmlns:a16="http://schemas.microsoft.com/office/drawing/2014/main" id="{05A91FC6-FD3F-48F7-B013-ED26443A8280}"/>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ACFA4571-A0B0-490A-89EE-6592000E36C5}"/>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3" name="Group 352">
              <a:extLst>
                <a:ext uri="{FF2B5EF4-FFF2-40B4-BE49-F238E27FC236}">
                  <a16:creationId xmlns:a16="http://schemas.microsoft.com/office/drawing/2014/main" id="{616EBCFB-6317-468E-A1CF-C85C87B7ED75}"/>
                </a:ext>
              </a:extLst>
            </p:cNvPr>
            <p:cNvGrpSpPr/>
            <p:nvPr/>
          </p:nvGrpSpPr>
          <p:grpSpPr>
            <a:xfrm rot="7274530">
              <a:off x="5481217" y="4028366"/>
              <a:ext cx="16563" cy="814080"/>
              <a:chOff x="5479001" y="4024674"/>
              <a:chExt cx="16563" cy="814080"/>
            </a:xfrm>
          </p:grpSpPr>
          <p:cxnSp>
            <p:nvCxnSpPr>
              <p:cNvPr id="357" name="Straight Connector 356">
                <a:extLst>
                  <a:ext uri="{FF2B5EF4-FFF2-40B4-BE49-F238E27FC236}">
                    <a16:creationId xmlns:a16="http://schemas.microsoft.com/office/drawing/2014/main" id="{AC210840-3DB4-4EC3-B21B-538F13AD0D12}"/>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3E2F730-91E0-42A4-9689-B6C9EE19C0E0}"/>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466D71DD-785D-44B6-9D41-66F0565E9EE0}"/>
                </a:ext>
              </a:extLst>
            </p:cNvPr>
            <p:cNvGrpSpPr/>
            <p:nvPr/>
          </p:nvGrpSpPr>
          <p:grpSpPr>
            <a:xfrm rot="9219655">
              <a:off x="5481217" y="4033494"/>
              <a:ext cx="16563" cy="814080"/>
              <a:chOff x="5479001" y="4024674"/>
              <a:chExt cx="16563" cy="814080"/>
            </a:xfrm>
          </p:grpSpPr>
          <p:cxnSp>
            <p:nvCxnSpPr>
              <p:cNvPr id="355" name="Straight Connector 354">
                <a:extLst>
                  <a:ext uri="{FF2B5EF4-FFF2-40B4-BE49-F238E27FC236}">
                    <a16:creationId xmlns:a16="http://schemas.microsoft.com/office/drawing/2014/main" id="{EEEA4E8F-257B-49D5-B213-285DBBB8CDAB}"/>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C854989F-FD87-4404-89DA-69D9E88A1092}"/>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367" name="Group 366">
            <a:extLst>
              <a:ext uri="{FF2B5EF4-FFF2-40B4-BE49-F238E27FC236}">
                <a16:creationId xmlns:a16="http://schemas.microsoft.com/office/drawing/2014/main" id="{B4D190A6-19FA-4658-B0A9-D6D414438C3E}"/>
              </a:ext>
            </a:extLst>
          </p:cNvPr>
          <p:cNvGrpSpPr/>
          <p:nvPr/>
        </p:nvGrpSpPr>
        <p:grpSpPr>
          <a:xfrm>
            <a:off x="6746469" y="3780456"/>
            <a:ext cx="254779" cy="303057"/>
            <a:chOff x="4944640" y="3628938"/>
            <a:chExt cx="1068722" cy="1271232"/>
          </a:xfrm>
        </p:grpSpPr>
        <p:sp>
          <p:nvSpPr>
            <p:cNvPr id="368" name="Oval 367">
              <a:extLst>
                <a:ext uri="{FF2B5EF4-FFF2-40B4-BE49-F238E27FC236}">
                  <a16:creationId xmlns:a16="http://schemas.microsoft.com/office/drawing/2014/main" id="{C53B7AD2-82D9-423F-A8EA-8637FAC374F2}"/>
                </a:ext>
              </a:extLst>
            </p:cNvPr>
            <p:cNvSpPr/>
            <p:nvPr/>
          </p:nvSpPr>
          <p:spPr>
            <a:xfrm>
              <a:off x="4944640" y="3944014"/>
              <a:ext cx="1068722" cy="956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4E68DFA1-BD2B-45C0-95A2-D0D84A92916D}"/>
                </a:ext>
              </a:extLst>
            </p:cNvPr>
            <p:cNvSpPr/>
            <p:nvPr/>
          </p:nvSpPr>
          <p:spPr>
            <a:xfrm rot="20289744">
              <a:off x="5299491" y="3628938"/>
              <a:ext cx="392146" cy="2669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0" name="Straight Connector 369">
              <a:extLst>
                <a:ext uri="{FF2B5EF4-FFF2-40B4-BE49-F238E27FC236}">
                  <a16:creationId xmlns:a16="http://schemas.microsoft.com/office/drawing/2014/main" id="{83E19133-5AAD-4146-96AB-B331656ECD72}"/>
                </a:ext>
              </a:extLst>
            </p:cNvPr>
            <p:cNvCxnSpPr>
              <a:cxnSpLocks/>
            </p:cNvCxnSpPr>
            <p:nvPr/>
          </p:nvCxnSpPr>
          <p:spPr>
            <a:xfrm flipV="1">
              <a:off x="5333475" y="4180274"/>
              <a:ext cx="487462" cy="33745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1" name="Group 370">
              <a:extLst>
                <a:ext uri="{FF2B5EF4-FFF2-40B4-BE49-F238E27FC236}">
                  <a16:creationId xmlns:a16="http://schemas.microsoft.com/office/drawing/2014/main" id="{4F4A22E6-8CC4-4649-83E9-03621FF644CC}"/>
                </a:ext>
              </a:extLst>
            </p:cNvPr>
            <p:cNvGrpSpPr/>
            <p:nvPr/>
          </p:nvGrpSpPr>
          <p:grpSpPr>
            <a:xfrm>
              <a:off x="5483763" y="4025820"/>
              <a:ext cx="16563" cy="814080"/>
              <a:chOff x="5479001" y="4024674"/>
              <a:chExt cx="16563" cy="814080"/>
            </a:xfrm>
          </p:grpSpPr>
          <p:cxnSp>
            <p:nvCxnSpPr>
              <p:cNvPr id="387" name="Straight Connector 386">
                <a:extLst>
                  <a:ext uri="{FF2B5EF4-FFF2-40B4-BE49-F238E27FC236}">
                    <a16:creationId xmlns:a16="http://schemas.microsoft.com/office/drawing/2014/main" id="{349EF2B4-6FF4-4FFF-8385-D93ECECAEE09}"/>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A73D90DB-EE72-4C9D-9CFC-53DF0EBF1CEF}"/>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2" name="Group 371">
              <a:extLst>
                <a:ext uri="{FF2B5EF4-FFF2-40B4-BE49-F238E27FC236}">
                  <a16:creationId xmlns:a16="http://schemas.microsoft.com/office/drawing/2014/main" id="{44688F42-74A7-42A1-8562-122F3FFDDE42}"/>
                </a:ext>
              </a:extLst>
            </p:cNvPr>
            <p:cNvGrpSpPr/>
            <p:nvPr/>
          </p:nvGrpSpPr>
          <p:grpSpPr>
            <a:xfrm rot="4159494">
              <a:off x="5483763" y="4025820"/>
              <a:ext cx="16563" cy="814080"/>
              <a:chOff x="5479001" y="4024674"/>
              <a:chExt cx="16563" cy="814080"/>
            </a:xfrm>
          </p:grpSpPr>
          <p:cxnSp>
            <p:nvCxnSpPr>
              <p:cNvPr id="385" name="Straight Connector 384">
                <a:extLst>
                  <a:ext uri="{FF2B5EF4-FFF2-40B4-BE49-F238E27FC236}">
                    <a16:creationId xmlns:a16="http://schemas.microsoft.com/office/drawing/2014/main" id="{28DC4EFF-6472-48B8-A76B-996DEFB966D1}"/>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2E6A72B6-0686-44A5-9D70-6570591B98AD}"/>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3" name="Group 372">
              <a:extLst>
                <a:ext uri="{FF2B5EF4-FFF2-40B4-BE49-F238E27FC236}">
                  <a16:creationId xmlns:a16="http://schemas.microsoft.com/office/drawing/2014/main" id="{C2F70140-0BEC-4080-A988-7B4D270B1ADE}"/>
                </a:ext>
              </a:extLst>
            </p:cNvPr>
            <p:cNvGrpSpPr/>
            <p:nvPr/>
          </p:nvGrpSpPr>
          <p:grpSpPr>
            <a:xfrm rot="2011626">
              <a:off x="5483763" y="4025820"/>
              <a:ext cx="16563" cy="814080"/>
              <a:chOff x="5479001" y="4024674"/>
              <a:chExt cx="16563" cy="814080"/>
            </a:xfrm>
          </p:grpSpPr>
          <p:cxnSp>
            <p:nvCxnSpPr>
              <p:cNvPr id="383" name="Straight Connector 382">
                <a:extLst>
                  <a:ext uri="{FF2B5EF4-FFF2-40B4-BE49-F238E27FC236}">
                    <a16:creationId xmlns:a16="http://schemas.microsoft.com/office/drawing/2014/main" id="{38A576CB-7D22-4390-BAF8-150811F5E42A}"/>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F4277B9A-E237-4972-A4F2-9B8738898A48}"/>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4" name="Group 373">
              <a:extLst>
                <a:ext uri="{FF2B5EF4-FFF2-40B4-BE49-F238E27FC236}">
                  <a16:creationId xmlns:a16="http://schemas.microsoft.com/office/drawing/2014/main" id="{E5875789-3CF7-4C25-A503-AD853D7E3518}"/>
                </a:ext>
              </a:extLst>
            </p:cNvPr>
            <p:cNvGrpSpPr/>
            <p:nvPr/>
          </p:nvGrpSpPr>
          <p:grpSpPr>
            <a:xfrm rot="5400000">
              <a:off x="5483763" y="4025820"/>
              <a:ext cx="16563" cy="814080"/>
              <a:chOff x="5479001" y="4024674"/>
              <a:chExt cx="16563" cy="814080"/>
            </a:xfrm>
          </p:grpSpPr>
          <p:cxnSp>
            <p:nvCxnSpPr>
              <p:cNvPr id="381" name="Straight Connector 380">
                <a:extLst>
                  <a:ext uri="{FF2B5EF4-FFF2-40B4-BE49-F238E27FC236}">
                    <a16:creationId xmlns:a16="http://schemas.microsoft.com/office/drawing/2014/main" id="{6527C425-4674-4177-82BF-42AECF9EE454}"/>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BB0ACFC4-0146-4D6A-9547-566F0A7DFAB2}"/>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5" name="Group 374">
              <a:extLst>
                <a:ext uri="{FF2B5EF4-FFF2-40B4-BE49-F238E27FC236}">
                  <a16:creationId xmlns:a16="http://schemas.microsoft.com/office/drawing/2014/main" id="{0C22B5C2-AD3D-4144-8910-F718D87585D3}"/>
                </a:ext>
              </a:extLst>
            </p:cNvPr>
            <p:cNvGrpSpPr/>
            <p:nvPr/>
          </p:nvGrpSpPr>
          <p:grpSpPr>
            <a:xfrm rot="7274530">
              <a:off x="5481217" y="4028366"/>
              <a:ext cx="16563" cy="814080"/>
              <a:chOff x="5479001" y="4024674"/>
              <a:chExt cx="16563" cy="814080"/>
            </a:xfrm>
          </p:grpSpPr>
          <p:cxnSp>
            <p:nvCxnSpPr>
              <p:cNvPr id="379" name="Straight Connector 378">
                <a:extLst>
                  <a:ext uri="{FF2B5EF4-FFF2-40B4-BE49-F238E27FC236}">
                    <a16:creationId xmlns:a16="http://schemas.microsoft.com/office/drawing/2014/main" id="{60304413-82DB-470F-B20C-053F79A6BCCB}"/>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22ABB2D4-BC17-4C29-830C-3E98DB2F6A25}"/>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6" name="Group 375">
              <a:extLst>
                <a:ext uri="{FF2B5EF4-FFF2-40B4-BE49-F238E27FC236}">
                  <a16:creationId xmlns:a16="http://schemas.microsoft.com/office/drawing/2014/main" id="{B297E4B9-CA2F-4932-B657-7212BA9D4FFA}"/>
                </a:ext>
              </a:extLst>
            </p:cNvPr>
            <p:cNvGrpSpPr/>
            <p:nvPr/>
          </p:nvGrpSpPr>
          <p:grpSpPr>
            <a:xfrm rot="9219655">
              <a:off x="5481217" y="4033494"/>
              <a:ext cx="16563" cy="814080"/>
              <a:chOff x="5479001" y="4024674"/>
              <a:chExt cx="16563" cy="814080"/>
            </a:xfrm>
          </p:grpSpPr>
          <p:cxnSp>
            <p:nvCxnSpPr>
              <p:cNvPr id="377" name="Straight Connector 376">
                <a:extLst>
                  <a:ext uri="{FF2B5EF4-FFF2-40B4-BE49-F238E27FC236}">
                    <a16:creationId xmlns:a16="http://schemas.microsoft.com/office/drawing/2014/main" id="{DBFA7958-6B11-4F05-8027-0138D12786E4}"/>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A03B27C9-8242-46BF-898B-FBF2B0A17947}"/>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389" name="Group 388">
            <a:extLst>
              <a:ext uri="{FF2B5EF4-FFF2-40B4-BE49-F238E27FC236}">
                <a16:creationId xmlns:a16="http://schemas.microsoft.com/office/drawing/2014/main" id="{BA52978D-BEE2-4310-AE91-89107E93DAE1}"/>
              </a:ext>
            </a:extLst>
          </p:cNvPr>
          <p:cNvGrpSpPr/>
          <p:nvPr/>
        </p:nvGrpSpPr>
        <p:grpSpPr>
          <a:xfrm>
            <a:off x="6749287" y="4406788"/>
            <a:ext cx="254779" cy="303057"/>
            <a:chOff x="4944640" y="3628938"/>
            <a:chExt cx="1068722" cy="1271232"/>
          </a:xfrm>
        </p:grpSpPr>
        <p:sp>
          <p:nvSpPr>
            <p:cNvPr id="390" name="Oval 389">
              <a:extLst>
                <a:ext uri="{FF2B5EF4-FFF2-40B4-BE49-F238E27FC236}">
                  <a16:creationId xmlns:a16="http://schemas.microsoft.com/office/drawing/2014/main" id="{4F359FBA-96C4-411A-BB5B-958B694F7420}"/>
                </a:ext>
              </a:extLst>
            </p:cNvPr>
            <p:cNvSpPr/>
            <p:nvPr/>
          </p:nvSpPr>
          <p:spPr>
            <a:xfrm>
              <a:off x="4944640" y="3944014"/>
              <a:ext cx="1068722" cy="95615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A298D6ED-B249-42AE-A6B8-8669A59F1E20}"/>
                </a:ext>
              </a:extLst>
            </p:cNvPr>
            <p:cNvSpPr/>
            <p:nvPr/>
          </p:nvSpPr>
          <p:spPr>
            <a:xfrm rot="20289744">
              <a:off x="5299491" y="3628938"/>
              <a:ext cx="392146" cy="2669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a:extLst>
                <a:ext uri="{FF2B5EF4-FFF2-40B4-BE49-F238E27FC236}">
                  <a16:creationId xmlns:a16="http://schemas.microsoft.com/office/drawing/2014/main" id="{A2E56C73-7FA6-4601-A82B-1526B3FBC902}"/>
                </a:ext>
              </a:extLst>
            </p:cNvPr>
            <p:cNvCxnSpPr>
              <a:cxnSpLocks/>
            </p:cNvCxnSpPr>
            <p:nvPr/>
          </p:nvCxnSpPr>
          <p:spPr>
            <a:xfrm flipV="1">
              <a:off x="5333475" y="4180274"/>
              <a:ext cx="487462" cy="33745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93" name="Group 392">
              <a:extLst>
                <a:ext uri="{FF2B5EF4-FFF2-40B4-BE49-F238E27FC236}">
                  <a16:creationId xmlns:a16="http://schemas.microsoft.com/office/drawing/2014/main" id="{8ED01668-8C48-4AF4-8091-C9C494B4732E}"/>
                </a:ext>
              </a:extLst>
            </p:cNvPr>
            <p:cNvGrpSpPr/>
            <p:nvPr/>
          </p:nvGrpSpPr>
          <p:grpSpPr>
            <a:xfrm>
              <a:off x="5483763" y="4025820"/>
              <a:ext cx="16563" cy="814080"/>
              <a:chOff x="5479001" y="4024674"/>
              <a:chExt cx="16563" cy="814080"/>
            </a:xfrm>
          </p:grpSpPr>
          <p:cxnSp>
            <p:nvCxnSpPr>
              <p:cNvPr id="409" name="Straight Connector 408">
                <a:extLst>
                  <a:ext uri="{FF2B5EF4-FFF2-40B4-BE49-F238E27FC236}">
                    <a16:creationId xmlns:a16="http://schemas.microsoft.com/office/drawing/2014/main" id="{80073F36-FB79-429A-8CCF-25C25AFC4AC7}"/>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C883704-2E75-4158-9078-196CA6537944}"/>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F4F17A8D-F22C-488B-B6FD-1398ADAF7C0C}"/>
                </a:ext>
              </a:extLst>
            </p:cNvPr>
            <p:cNvGrpSpPr/>
            <p:nvPr/>
          </p:nvGrpSpPr>
          <p:grpSpPr>
            <a:xfrm rot="4159494">
              <a:off x="5483763" y="4025820"/>
              <a:ext cx="16563" cy="814080"/>
              <a:chOff x="5479001" y="4024674"/>
              <a:chExt cx="16563" cy="814080"/>
            </a:xfrm>
          </p:grpSpPr>
          <p:cxnSp>
            <p:nvCxnSpPr>
              <p:cNvPr id="407" name="Straight Connector 406">
                <a:extLst>
                  <a:ext uri="{FF2B5EF4-FFF2-40B4-BE49-F238E27FC236}">
                    <a16:creationId xmlns:a16="http://schemas.microsoft.com/office/drawing/2014/main" id="{97ACD5CF-46F6-43CC-89CC-369BD3AD2516}"/>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67A751FC-B1BA-4F1A-AD2F-DD5C0F001C57}"/>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5" name="Group 394">
              <a:extLst>
                <a:ext uri="{FF2B5EF4-FFF2-40B4-BE49-F238E27FC236}">
                  <a16:creationId xmlns:a16="http://schemas.microsoft.com/office/drawing/2014/main" id="{38164CCA-C46D-42AD-8447-FEE4E46EE2E7}"/>
                </a:ext>
              </a:extLst>
            </p:cNvPr>
            <p:cNvGrpSpPr/>
            <p:nvPr/>
          </p:nvGrpSpPr>
          <p:grpSpPr>
            <a:xfrm rot="2011626">
              <a:off x="5483763" y="4025820"/>
              <a:ext cx="16563" cy="814080"/>
              <a:chOff x="5479001" y="4024674"/>
              <a:chExt cx="16563" cy="814080"/>
            </a:xfrm>
          </p:grpSpPr>
          <p:cxnSp>
            <p:nvCxnSpPr>
              <p:cNvPr id="405" name="Straight Connector 404">
                <a:extLst>
                  <a:ext uri="{FF2B5EF4-FFF2-40B4-BE49-F238E27FC236}">
                    <a16:creationId xmlns:a16="http://schemas.microsoft.com/office/drawing/2014/main" id="{8B96EDC7-EAD0-4540-A672-7D564F14B4F0}"/>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78509C53-93BA-4CB3-AB35-B7A379376E21}"/>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875D28FE-26AF-4995-B5FD-298B1EA3B46C}"/>
                </a:ext>
              </a:extLst>
            </p:cNvPr>
            <p:cNvGrpSpPr/>
            <p:nvPr/>
          </p:nvGrpSpPr>
          <p:grpSpPr>
            <a:xfrm rot="5400000">
              <a:off x="5483763" y="4025820"/>
              <a:ext cx="16563" cy="814080"/>
              <a:chOff x="5479001" y="4024674"/>
              <a:chExt cx="16563" cy="814080"/>
            </a:xfrm>
          </p:grpSpPr>
          <p:cxnSp>
            <p:nvCxnSpPr>
              <p:cNvPr id="403" name="Straight Connector 402">
                <a:extLst>
                  <a:ext uri="{FF2B5EF4-FFF2-40B4-BE49-F238E27FC236}">
                    <a16:creationId xmlns:a16="http://schemas.microsoft.com/office/drawing/2014/main" id="{60277FA2-8E98-4E45-ADB4-3126D0C7E118}"/>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66A193F5-E9C4-49E1-AA9E-FD169407C85F}"/>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5ADFF381-2414-4822-82A6-FDD579695EBC}"/>
                </a:ext>
              </a:extLst>
            </p:cNvPr>
            <p:cNvGrpSpPr/>
            <p:nvPr/>
          </p:nvGrpSpPr>
          <p:grpSpPr>
            <a:xfrm rot="7274530">
              <a:off x="5481217" y="4028366"/>
              <a:ext cx="16563" cy="814080"/>
              <a:chOff x="5479001" y="4024674"/>
              <a:chExt cx="16563" cy="814080"/>
            </a:xfrm>
          </p:grpSpPr>
          <p:cxnSp>
            <p:nvCxnSpPr>
              <p:cNvPr id="401" name="Straight Connector 400">
                <a:extLst>
                  <a:ext uri="{FF2B5EF4-FFF2-40B4-BE49-F238E27FC236}">
                    <a16:creationId xmlns:a16="http://schemas.microsoft.com/office/drawing/2014/main" id="{40420BE1-3335-4803-A9CB-2B643A406EB8}"/>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8D0E5FEA-DE26-487B-8C05-2068F06F0641}"/>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95DCD3F1-A98C-4A95-BAE8-B3E2455191BD}"/>
                </a:ext>
              </a:extLst>
            </p:cNvPr>
            <p:cNvGrpSpPr/>
            <p:nvPr/>
          </p:nvGrpSpPr>
          <p:grpSpPr>
            <a:xfrm rot="9219655">
              <a:off x="5481217" y="4033494"/>
              <a:ext cx="16563" cy="814080"/>
              <a:chOff x="5479001" y="4024674"/>
              <a:chExt cx="16563" cy="814080"/>
            </a:xfrm>
          </p:grpSpPr>
          <p:cxnSp>
            <p:nvCxnSpPr>
              <p:cNvPr id="399" name="Straight Connector 398">
                <a:extLst>
                  <a:ext uri="{FF2B5EF4-FFF2-40B4-BE49-F238E27FC236}">
                    <a16:creationId xmlns:a16="http://schemas.microsoft.com/office/drawing/2014/main" id="{246DBCA5-C6CA-4863-BB9D-B07A1C10F3F8}"/>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02360FC1-42ED-4B37-8773-784BCF0C3F53}"/>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340" name="Cloud 339">
            <a:extLst>
              <a:ext uri="{FF2B5EF4-FFF2-40B4-BE49-F238E27FC236}">
                <a16:creationId xmlns:a16="http://schemas.microsoft.com/office/drawing/2014/main" id="{06766B38-3B7F-4A6A-AA3A-D508ACC7D2AE}"/>
              </a:ext>
            </a:extLst>
          </p:cNvPr>
          <p:cNvSpPr/>
          <p:nvPr/>
        </p:nvSpPr>
        <p:spPr>
          <a:xfrm>
            <a:off x="7966233" y="3660367"/>
            <a:ext cx="1226762" cy="542194"/>
          </a:xfrm>
          <a:prstGeom prst="clou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1" name="Group 290">
            <a:extLst>
              <a:ext uri="{FF2B5EF4-FFF2-40B4-BE49-F238E27FC236}">
                <a16:creationId xmlns:a16="http://schemas.microsoft.com/office/drawing/2014/main" id="{ADD01271-76C1-4F80-ABD8-DC430E9C16F6}"/>
              </a:ext>
            </a:extLst>
          </p:cNvPr>
          <p:cNvGrpSpPr/>
          <p:nvPr/>
        </p:nvGrpSpPr>
        <p:grpSpPr>
          <a:xfrm>
            <a:off x="9996492" y="3632997"/>
            <a:ext cx="820869" cy="525834"/>
            <a:chOff x="5016818" y="3571448"/>
            <a:chExt cx="2788534" cy="1786286"/>
          </a:xfrm>
          <a:solidFill>
            <a:schemeClr val="tx2"/>
          </a:solidFill>
        </p:grpSpPr>
        <p:sp>
          <p:nvSpPr>
            <p:cNvPr id="292" name="Rectangle 291">
              <a:extLst>
                <a:ext uri="{FF2B5EF4-FFF2-40B4-BE49-F238E27FC236}">
                  <a16:creationId xmlns:a16="http://schemas.microsoft.com/office/drawing/2014/main" id="{5148A463-3210-4648-A14A-5A2EB844EA2D}"/>
                </a:ext>
              </a:extLst>
            </p:cNvPr>
            <p:cNvSpPr/>
            <p:nvPr/>
          </p:nvSpPr>
          <p:spPr>
            <a:xfrm>
              <a:off x="6226131"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0DFE0FED-34EB-4619-9813-8557430C796D}"/>
                </a:ext>
              </a:extLst>
            </p:cNvPr>
            <p:cNvSpPr/>
            <p:nvPr/>
          </p:nvSpPr>
          <p:spPr>
            <a:xfrm>
              <a:off x="6546180"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66DDEA29-0C09-409E-81D7-52729D0428EB}"/>
                </a:ext>
              </a:extLst>
            </p:cNvPr>
            <p:cNvSpPr/>
            <p:nvPr/>
          </p:nvSpPr>
          <p:spPr>
            <a:xfrm>
              <a:off x="721282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6E38AC0C-1EA2-44FD-B274-71BB19F1C791}"/>
                </a:ext>
              </a:extLst>
            </p:cNvPr>
            <p:cNvSpPr/>
            <p:nvPr/>
          </p:nvSpPr>
          <p:spPr>
            <a:xfrm>
              <a:off x="6885165"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F91BF67D-298A-42C5-B94A-3D9734EBC4F9}"/>
                </a:ext>
              </a:extLst>
            </p:cNvPr>
            <p:cNvSpPr/>
            <p:nvPr/>
          </p:nvSpPr>
          <p:spPr>
            <a:xfrm>
              <a:off x="75441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3F49D879-D670-436A-82F0-8E89A91A23B0}"/>
                </a:ext>
              </a:extLst>
            </p:cNvPr>
            <p:cNvSpPr/>
            <p:nvPr/>
          </p:nvSpPr>
          <p:spPr>
            <a:xfrm>
              <a:off x="5220487"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C80C263D-7853-4D54-92CA-5DABA6329135}"/>
                </a:ext>
              </a:extLst>
            </p:cNvPr>
            <p:cNvSpPr/>
            <p:nvPr/>
          </p:nvSpPr>
          <p:spPr>
            <a:xfrm>
              <a:off x="589331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5ABAD99E-E49B-45AA-85BC-8A94E494D5F4}"/>
                </a:ext>
              </a:extLst>
            </p:cNvPr>
            <p:cNvSpPr/>
            <p:nvPr/>
          </p:nvSpPr>
          <p:spPr>
            <a:xfrm>
              <a:off x="55497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CF53FBD0-7C06-4E3F-BC82-26AB8AD374CF}"/>
                </a:ext>
              </a:extLst>
            </p:cNvPr>
            <p:cNvSpPr/>
            <p:nvPr/>
          </p:nvSpPr>
          <p:spPr>
            <a:xfrm rot="5400000">
              <a:off x="6347084" y="2680892"/>
              <a:ext cx="131472" cy="2679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51FF03D2-AE95-4F34-86C0-2D352FD6EFF1}"/>
                </a:ext>
              </a:extLst>
            </p:cNvPr>
            <p:cNvSpPr/>
            <p:nvPr/>
          </p:nvSpPr>
          <p:spPr>
            <a:xfrm rot="4254078">
              <a:off x="5714472" y="2892562"/>
              <a:ext cx="92698" cy="148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A743C09A-CA28-41F0-A370-68A0321512F4}"/>
                </a:ext>
              </a:extLst>
            </p:cNvPr>
            <p:cNvSpPr/>
            <p:nvPr/>
          </p:nvSpPr>
          <p:spPr>
            <a:xfrm rot="6495420">
              <a:off x="7043006" y="2917655"/>
              <a:ext cx="108553" cy="14161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F87E6265-BCC4-432C-8FAC-47C8E1C5B3F3}"/>
                </a:ext>
              </a:extLst>
            </p:cNvPr>
            <p:cNvSpPr/>
            <p:nvPr/>
          </p:nvSpPr>
          <p:spPr>
            <a:xfrm rot="5400000">
              <a:off x="6385495" y="3990525"/>
              <a:ext cx="74448" cy="2659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26CDAAFE-B143-464C-B31D-2307BB1E279E}"/>
              </a:ext>
            </a:extLst>
          </p:cNvPr>
          <p:cNvGrpSpPr/>
          <p:nvPr/>
        </p:nvGrpSpPr>
        <p:grpSpPr>
          <a:xfrm>
            <a:off x="10253096" y="3101914"/>
            <a:ext cx="307660" cy="365958"/>
            <a:chOff x="4944640" y="3628938"/>
            <a:chExt cx="1068722" cy="1271232"/>
          </a:xfrm>
        </p:grpSpPr>
        <p:sp>
          <p:nvSpPr>
            <p:cNvPr id="306" name="Oval 305">
              <a:extLst>
                <a:ext uri="{FF2B5EF4-FFF2-40B4-BE49-F238E27FC236}">
                  <a16:creationId xmlns:a16="http://schemas.microsoft.com/office/drawing/2014/main" id="{DC79809F-8E8A-42D1-ACA5-FE3ABE592B62}"/>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D7EB27-169F-409F-B459-F855973501A0}"/>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 name="Straight Connector 307">
              <a:extLst>
                <a:ext uri="{FF2B5EF4-FFF2-40B4-BE49-F238E27FC236}">
                  <a16:creationId xmlns:a16="http://schemas.microsoft.com/office/drawing/2014/main" id="{BC634E7C-1A1C-42F3-9886-8235072DC4A9}"/>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9" name="Group 308">
              <a:extLst>
                <a:ext uri="{FF2B5EF4-FFF2-40B4-BE49-F238E27FC236}">
                  <a16:creationId xmlns:a16="http://schemas.microsoft.com/office/drawing/2014/main" id="{F3CF9E79-DD1C-4312-AD88-B344D859F522}"/>
                </a:ext>
              </a:extLst>
            </p:cNvPr>
            <p:cNvGrpSpPr/>
            <p:nvPr/>
          </p:nvGrpSpPr>
          <p:grpSpPr>
            <a:xfrm>
              <a:off x="5483763" y="4025820"/>
              <a:ext cx="16563" cy="814080"/>
              <a:chOff x="5479001" y="4024674"/>
              <a:chExt cx="16563" cy="814080"/>
            </a:xfrm>
          </p:grpSpPr>
          <p:cxnSp>
            <p:nvCxnSpPr>
              <p:cNvPr id="325" name="Straight Connector 324">
                <a:extLst>
                  <a:ext uri="{FF2B5EF4-FFF2-40B4-BE49-F238E27FC236}">
                    <a16:creationId xmlns:a16="http://schemas.microsoft.com/office/drawing/2014/main" id="{138F91CF-EA9E-4FAF-9ADC-4749A26FD843}"/>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EBF91C5E-7833-4531-85BC-6F50FF979D9B}"/>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0" name="Group 309">
              <a:extLst>
                <a:ext uri="{FF2B5EF4-FFF2-40B4-BE49-F238E27FC236}">
                  <a16:creationId xmlns:a16="http://schemas.microsoft.com/office/drawing/2014/main" id="{FFD6E47A-6401-4219-950A-6C1241326F25}"/>
                </a:ext>
              </a:extLst>
            </p:cNvPr>
            <p:cNvGrpSpPr/>
            <p:nvPr/>
          </p:nvGrpSpPr>
          <p:grpSpPr>
            <a:xfrm rot="4159494">
              <a:off x="5483763" y="4025820"/>
              <a:ext cx="16563" cy="814080"/>
              <a:chOff x="5479001" y="4024674"/>
              <a:chExt cx="16563" cy="814080"/>
            </a:xfrm>
          </p:grpSpPr>
          <p:cxnSp>
            <p:nvCxnSpPr>
              <p:cNvPr id="323" name="Straight Connector 322">
                <a:extLst>
                  <a:ext uri="{FF2B5EF4-FFF2-40B4-BE49-F238E27FC236}">
                    <a16:creationId xmlns:a16="http://schemas.microsoft.com/office/drawing/2014/main" id="{D472DCA2-1136-48BA-B22C-01909F6FA341}"/>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684A575E-2FCA-428E-8DEE-A843118CFF89}"/>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D9D1B718-5319-41C4-A1BA-2BBFFF00A9E3}"/>
                </a:ext>
              </a:extLst>
            </p:cNvPr>
            <p:cNvGrpSpPr/>
            <p:nvPr/>
          </p:nvGrpSpPr>
          <p:grpSpPr>
            <a:xfrm rot="2011626">
              <a:off x="5483763" y="4025820"/>
              <a:ext cx="16563" cy="814080"/>
              <a:chOff x="5479001" y="4024674"/>
              <a:chExt cx="16563" cy="814080"/>
            </a:xfrm>
          </p:grpSpPr>
          <p:cxnSp>
            <p:nvCxnSpPr>
              <p:cNvPr id="321" name="Straight Connector 320">
                <a:extLst>
                  <a:ext uri="{FF2B5EF4-FFF2-40B4-BE49-F238E27FC236}">
                    <a16:creationId xmlns:a16="http://schemas.microsoft.com/office/drawing/2014/main" id="{54F8382C-B8CE-4F6D-9B92-B4FB9AEBAB05}"/>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536C8417-CFE7-4D63-B491-DE36DC721768}"/>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2" name="Group 311">
              <a:extLst>
                <a:ext uri="{FF2B5EF4-FFF2-40B4-BE49-F238E27FC236}">
                  <a16:creationId xmlns:a16="http://schemas.microsoft.com/office/drawing/2014/main" id="{1B93342F-437C-4439-9CA6-D3E1217D1D5E}"/>
                </a:ext>
              </a:extLst>
            </p:cNvPr>
            <p:cNvGrpSpPr/>
            <p:nvPr/>
          </p:nvGrpSpPr>
          <p:grpSpPr>
            <a:xfrm rot="5400000">
              <a:off x="5483763" y="4025820"/>
              <a:ext cx="16563" cy="814080"/>
              <a:chOff x="5479001" y="4024674"/>
              <a:chExt cx="16563" cy="814080"/>
            </a:xfrm>
          </p:grpSpPr>
          <p:cxnSp>
            <p:nvCxnSpPr>
              <p:cNvPr id="319" name="Straight Connector 318">
                <a:extLst>
                  <a:ext uri="{FF2B5EF4-FFF2-40B4-BE49-F238E27FC236}">
                    <a16:creationId xmlns:a16="http://schemas.microsoft.com/office/drawing/2014/main" id="{BB0B880D-F5B6-44E2-8097-99EB8218B729}"/>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8D89193C-1BE5-4D87-9CB3-66C590AA030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6B8E78B6-C4B0-4F60-BC9C-FDC15A2AE11D}"/>
                </a:ext>
              </a:extLst>
            </p:cNvPr>
            <p:cNvGrpSpPr/>
            <p:nvPr/>
          </p:nvGrpSpPr>
          <p:grpSpPr>
            <a:xfrm rot="7274530">
              <a:off x="5481217" y="4028366"/>
              <a:ext cx="16563" cy="814080"/>
              <a:chOff x="5479001" y="4024674"/>
              <a:chExt cx="16563" cy="814080"/>
            </a:xfrm>
          </p:grpSpPr>
          <p:cxnSp>
            <p:nvCxnSpPr>
              <p:cNvPr id="317" name="Straight Connector 316">
                <a:extLst>
                  <a:ext uri="{FF2B5EF4-FFF2-40B4-BE49-F238E27FC236}">
                    <a16:creationId xmlns:a16="http://schemas.microsoft.com/office/drawing/2014/main" id="{632C3B1A-1E37-49AE-9E5B-4CC0755AD87D}"/>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C52D0187-7C02-44BE-B98C-0966D4CC5ACF}"/>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91A0A657-1EB5-4C31-AE83-B338A8B3513A}"/>
                </a:ext>
              </a:extLst>
            </p:cNvPr>
            <p:cNvGrpSpPr/>
            <p:nvPr/>
          </p:nvGrpSpPr>
          <p:grpSpPr>
            <a:xfrm rot="9219655">
              <a:off x="5481217" y="4033494"/>
              <a:ext cx="16563" cy="814080"/>
              <a:chOff x="5479001" y="4024674"/>
              <a:chExt cx="16563" cy="814080"/>
            </a:xfrm>
          </p:grpSpPr>
          <p:cxnSp>
            <p:nvCxnSpPr>
              <p:cNvPr id="315" name="Straight Connector 314">
                <a:extLst>
                  <a:ext uri="{FF2B5EF4-FFF2-40B4-BE49-F238E27FC236}">
                    <a16:creationId xmlns:a16="http://schemas.microsoft.com/office/drawing/2014/main" id="{69CA00C7-B34E-4A9F-9C2A-0F9CD490F513}"/>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7CE3C52E-F01B-404E-8F78-EBEFEF9218D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341" name="Arrow: Right 340">
            <a:extLst>
              <a:ext uri="{FF2B5EF4-FFF2-40B4-BE49-F238E27FC236}">
                <a16:creationId xmlns:a16="http://schemas.microsoft.com/office/drawing/2014/main" id="{8907547B-72CD-47BF-BF26-1B8411732D50}"/>
              </a:ext>
            </a:extLst>
          </p:cNvPr>
          <p:cNvSpPr/>
          <p:nvPr/>
        </p:nvSpPr>
        <p:spPr>
          <a:xfrm>
            <a:off x="9552077" y="3819921"/>
            <a:ext cx="368138" cy="21646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Arrow: Right 341">
            <a:extLst>
              <a:ext uri="{FF2B5EF4-FFF2-40B4-BE49-F238E27FC236}">
                <a16:creationId xmlns:a16="http://schemas.microsoft.com/office/drawing/2014/main" id="{A597B472-61B4-4B21-9EEC-CB68E6958C83}"/>
              </a:ext>
            </a:extLst>
          </p:cNvPr>
          <p:cNvSpPr/>
          <p:nvPr/>
        </p:nvSpPr>
        <p:spPr>
          <a:xfrm>
            <a:off x="9386293" y="3819921"/>
            <a:ext cx="368138" cy="21646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Arrow: Right 342">
            <a:extLst>
              <a:ext uri="{FF2B5EF4-FFF2-40B4-BE49-F238E27FC236}">
                <a16:creationId xmlns:a16="http://schemas.microsoft.com/office/drawing/2014/main" id="{D30A71E7-DF63-4C6A-89B2-5AEF014ED11A}"/>
              </a:ext>
            </a:extLst>
          </p:cNvPr>
          <p:cNvSpPr/>
          <p:nvPr/>
        </p:nvSpPr>
        <p:spPr>
          <a:xfrm>
            <a:off x="9238233" y="3825717"/>
            <a:ext cx="368138" cy="216460"/>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4" name="Group 413">
            <a:extLst>
              <a:ext uri="{FF2B5EF4-FFF2-40B4-BE49-F238E27FC236}">
                <a16:creationId xmlns:a16="http://schemas.microsoft.com/office/drawing/2014/main" id="{C092A240-211F-4D5D-BDE7-0317515A7408}"/>
              </a:ext>
            </a:extLst>
          </p:cNvPr>
          <p:cNvGrpSpPr/>
          <p:nvPr/>
        </p:nvGrpSpPr>
        <p:grpSpPr>
          <a:xfrm>
            <a:off x="7683816" y="3240646"/>
            <a:ext cx="254779" cy="303057"/>
            <a:chOff x="4944640" y="3628938"/>
            <a:chExt cx="1068722" cy="1271232"/>
          </a:xfrm>
        </p:grpSpPr>
        <p:sp>
          <p:nvSpPr>
            <p:cNvPr id="415" name="Oval 414">
              <a:extLst>
                <a:ext uri="{FF2B5EF4-FFF2-40B4-BE49-F238E27FC236}">
                  <a16:creationId xmlns:a16="http://schemas.microsoft.com/office/drawing/2014/main" id="{33A9CA09-F3EF-4028-9943-8E8F264187E6}"/>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181B1D55-7F47-4582-932B-684F38FF77F2}"/>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7" name="Straight Connector 416">
              <a:extLst>
                <a:ext uri="{FF2B5EF4-FFF2-40B4-BE49-F238E27FC236}">
                  <a16:creationId xmlns:a16="http://schemas.microsoft.com/office/drawing/2014/main" id="{20C4F747-1022-413B-8F97-C5649E18759E}"/>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8" name="Group 417">
              <a:extLst>
                <a:ext uri="{FF2B5EF4-FFF2-40B4-BE49-F238E27FC236}">
                  <a16:creationId xmlns:a16="http://schemas.microsoft.com/office/drawing/2014/main" id="{BDA9F437-520D-4CED-B466-1E36E66A5028}"/>
                </a:ext>
              </a:extLst>
            </p:cNvPr>
            <p:cNvGrpSpPr/>
            <p:nvPr/>
          </p:nvGrpSpPr>
          <p:grpSpPr>
            <a:xfrm>
              <a:off x="5483763" y="4025820"/>
              <a:ext cx="16563" cy="814080"/>
              <a:chOff x="5479001" y="4024674"/>
              <a:chExt cx="16563" cy="814080"/>
            </a:xfrm>
          </p:grpSpPr>
          <p:cxnSp>
            <p:nvCxnSpPr>
              <p:cNvPr id="434" name="Straight Connector 433">
                <a:extLst>
                  <a:ext uri="{FF2B5EF4-FFF2-40B4-BE49-F238E27FC236}">
                    <a16:creationId xmlns:a16="http://schemas.microsoft.com/office/drawing/2014/main" id="{75F3930E-ECB3-4D76-8C6E-6E1CD5DD45A2}"/>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4A6CDDE9-9BC9-4D22-8C39-E8A042D8736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96298495-36C4-43E9-B61C-4C5704705D83}"/>
                </a:ext>
              </a:extLst>
            </p:cNvPr>
            <p:cNvGrpSpPr/>
            <p:nvPr/>
          </p:nvGrpSpPr>
          <p:grpSpPr>
            <a:xfrm rot="4159494">
              <a:off x="5483763" y="4025820"/>
              <a:ext cx="16563" cy="814080"/>
              <a:chOff x="5479001" y="4024674"/>
              <a:chExt cx="16563" cy="814080"/>
            </a:xfrm>
          </p:grpSpPr>
          <p:cxnSp>
            <p:nvCxnSpPr>
              <p:cNvPr id="432" name="Straight Connector 431">
                <a:extLst>
                  <a:ext uri="{FF2B5EF4-FFF2-40B4-BE49-F238E27FC236}">
                    <a16:creationId xmlns:a16="http://schemas.microsoft.com/office/drawing/2014/main" id="{75CB7E43-1502-41ED-933B-5A937C204790}"/>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C670824A-90C7-48A3-AA62-2193BAD336D6}"/>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20" name="Group 419">
              <a:extLst>
                <a:ext uri="{FF2B5EF4-FFF2-40B4-BE49-F238E27FC236}">
                  <a16:creationId xmlns:a16="http://schemas.microsoft.com/office/drawing/2014/main" id="{F243AE77-C631-4ADC-BC57-9DEB103D4A2E}"/>
                </a:ext>
              </a:extLst>
            </p:cNvPr>
            <p:cNvGrpSpPr/>
            <p:nvPr/>
          </p:nvGrpSpPr>
          <p:grpSpPr>
            <a:xfrm rot="2011626">
              <a:off x="5483763" y="4025820"/>
              <a:ext cx="16563" cy="814080"/>
              <a:chOff x="5479001" y="4024674"/>
              <a:chExt cx="16563" cy="814080"/>
            </a:xfrm>
          </p:grpSpPr>
          <p:cxnSp>
            <p:nvCxnSpPr>
              <p:cNvPr id="430" name="Straight Connector 429">
                <a:extLst>
                  <a:ext uri="{FF2B5EF4-FFF2-40B4-BE49-F238E27FC236}">
                    <a16:creationId xmlns:a16="http://schemas.microsoft.com/office/drawing/2014/main" id="{5128996F-9191-4654-BE4D-15839CA00E55}"/>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F3E1CB09-B0E3-4830-A6CE-766CCE0DB7C5}"/>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BB5AF735-9BB9-4DE8-8615-03C78CCCE45A}"/>
                </a:ext>
              </a:extLst>
            </p:cNvPr>
            <p:cNvGrpSpPr/>
            <p:nvPr/>
          </p:nvGrpSpPr>
          <p:grpSpPr>
            <a:xfrm rot="5400000">
              <a:off x="5483763" y="4025820"/>
              <a:ext cx="16563" cy="814080"/>
              <a:chOff x="5479001" y="4024674"/>
              <a:chExt cx="16563" cy="814080"/>
            </a:xfrm>
          </p:grpSpPr>
          <p:cxnSp>
            <p:nvCxnSpPr>
              <p:cNvPr id="428" name="Straight Connector 427">
                <a:extLst>
                  <a:ext uri="{FF2B5EF4-FFF2-40B4-BE49-F238E27FC236}">
                    <a16:creationId xmlns:a16="http://schemas.microsoft.com/office/drawing/2014/main" id="{6D15B798-4A39-48EC-95BD-C0D77335F0C4}"/>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2A6BAD0E-C6B6-4CAB-8691-F811CB2056C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22" name="Group 421">
              <a:extLst>
                <a:ext uri="{FF2B5EF4-FFF2-40B4-BE49-F238E27FC236}">
                  <a16:creationId xmlns:a16="http://schemas.microsoft.com/office/drawing/2014/main" id="{37614570-E8A1-4594-BFAD-88195568E462}"/>
                </a:ext>
              </a:extLst>
            </p:cNvPr>
            <p:cNvGrpSpPr/>
            <p:nvPr/>
          </p:nvGrpSpPr>
          <p:grpSpPr>
            <a:xfrm rot="7274530">
              <a:off x="5481217" y="4028366"/>
              <a:ext cx="16563" cy="814080"/>
              <a:chOff x="5479001" y="4024674"/>
              <a:chExt cx="16563" cy="814080"/>
            </a:xfrm>
          </p:grpSpPr>
          <p:cxnSp>
            <p:nvCxnSpPr>
              <p:cNvPr id="426" name="Straight Connector 425">
                <a:extLst>
                  <a:ext uri="{FF2B5EF4-FFF2-40B4-BE49-F238E27FC236}">
                    <a16:creationId xmlns:a16="http://schemas.microsoft.com/office/drawing/2014/main" id="{4B726E47-BF43-41FF-AF41-458E221C98D7}"/>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481292CF-BE03-40CC-B375-C1500B18B41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23" name="Group 422">
              <a:extLst>
                <a:ext uri="{FF2B5EF4-FFF2-40B4-BE49-F238E27FC236}">
                  <a16:creationId xmlns:a16="http://schemas.microsoft.com/office/drawing/2014/main" id="{54419D00-F408-46E3-8AE7-90D812408CBB}"/>
                </a:ext>
              </a:extLst>
            </p:cNvPr>
            <p:cNvGrpSpPr/>
            <p:nvPr/>
          </p:nvGrpSpPr>
          <p:grpSpPr>
            <a:xfrm rot="9219655">
              <a:off x="5481217" y="4033494"/>
              <a:ext cx="16563" cy="814080"/>
              <a:chOff x="5479001" y="4024674"/>
              <a:chExt cx="16563" cy="814080"/>
            </a:xfrm>
          </p:grpSpPr>
          <p:cxnSp>
            <p:nvCxnSpPr>
              <p:cNvPr id="424" name="Straight Connector 423">
                <a:extLst>
                  <a:ext uri="{FF2B5EF4-FFF2-40B4-BE49-F238E27FC236}">
                    <a16:creationId xmlns:a16="http://schemas.microsoft.com/office/drawing/2014/main" id="{71D81077-F91E-4633-80E2-07C8A74C5B9A}"/>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10703CF3-463F-4E30-B580-6F8FA30F50F5}"/>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436" name="Group 435">
            <a:extLst>
              <a:ext uri="{FF2B5EF4-FFF2-40B4-BE49-F238E27FC236}">
                <a16:creationId xmlns:a16="http://schemas.microsoft.com/office/drawing/2014/main" id="{B87BB0E7-FA4A-4A9F-8D09-11D6A8FAAB0A}"/>
              </a:ext>
            </a:extLst>
          </p:cNvPr>
          <p:cNvGrpSpPr/>
          <p:nvPr/>
        </p:nvGrpSpPr>
        <p:grpSpPr>
          <a:xfrm>
            <a:off x="7674461" y="3760495"/>
            <a:ext cx="254779" cy="303057"/>
            <a:chOff x="4944640" y="3628938"/>
            <a:chExt cx="1068722" cy="1271232"/>
          </a:xfrm>
        </p:grpSpPr>
        <p:sp>
          <p:nvSpPr>
            <p:cNvPr id="437" name="Oval 436">
              <a:extLst>
                <a:ext uri="{FF2B5EF4-FFF2-40B4-BE49-F238E27FC236}">
                  <a16:creationId xmlns:a16="http://schemas.microsoft.com/office/drawing/2014/main" id="{1E400112-E5D4-4E27-8A40-90900170C72F}"/>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6D73185C-657D-4338-BFEA-FFE836CC05E5}"/>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9" name="Straight Connector 438">
              <a:extLst>
                <a:ext uri="{FF2B5EF4-FFF2-40B4-BE49-F238E27FC236}">
                  <a16:creationId xmlns:a16="http://schemas.microsoft.com/office/drawing/2014/main" id="{3C684DE1-580D-4141-8E41-5101EDC0F0C7}"/>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0" name="Group 439">
              <a:extLst>
                <a:ext uri="{FF2B5EF4-FFF2-40B4-BE49-F238E27FC236}">
                  <a16:creationId xmlns:a16="http://schemas.microsoft.com/office/drawing/2014/main" id="{239977C6-E39F-4E49-AF9D-C6E7AA835B9E}"/>
                </a:ext>
              </a:extLst>
            </p:cNvPr>
            <p:cNvGrpSpPr/>
            <p:nvPr/>
          </p:nvGrpSpPr>
          <p:grpSpPr>
            <a:xfrm>
              <a:off x="5483763" y="4025820"/>
              <a:ext cx="16563" cy="814080"/>
              <a:chOff x="5479001" y="4024674"/>
              <a:chExt cx="16563" cy="814080"/>
            </a:xfrm>
          </p:grpSpPr>
          <p:cxnSp>
            <p:nvCxnSpPr>
              <p:cNvPr id="456" name="Straight Connector 455">
                <a:extLst>
                  <a:ext uri="{FF2B5EF4-FFF2-40B4-BE49-F238E27FC236}">
                    <a16:creationId xmlns:a16="http://schemas.microsoft.com/office/drawing/2014/main" id="{27114974-5A1B-457F-8B62-F20814A4CDC2}"/>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D5B190D6-F6FA-4770-81AB-8CE19C3B1A43}"/>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1" name="Group 440">
              <a:extLst>
                <a:ext uri="{FF2B5EF4-FFF2-40B4-BE49-F238E27FC236}">
                  <a16:creationId xmlns:a16="http://schemas.microsoft.com/office/drawing/2014/main" id="{7BE6B52E-C7E1-4EE5-8330-D0E0C28DC4C1}"/>
                </a:ext>
              </a:extLst>
            </p:cNvPr>
            <p:cNvGrpSpPr/>
            <p:nvPr/>
          </p:nvGrpSpPr>
          <p:grpSpPr>
            <a:xfrm rot="4159494">
              <a:off x="5483763" y="4025820"/>
              <a:ext cx="16563" cy="814080"/>
              <a:chOff x="5479001" y="4024674"/>
              <a:chExt cx="16563" cy="814080"/>
            </a:xfrm>
          </p:grpSpPr>
          <p:cxnSp>
            <p:nvCxnSpPr>
              <p:cNvPr id="454" name="Straight Connector 453">
                <a:extLst>
                  <a:ext uri="{FF2B5EF4-FFF2-40B4-BE49-F238E27FC236}">
                    <a16:creationId xmlns:a16="http://schemas.microsoft.com/office/drawing/2014/main" id="{EC2E6A04-9D2A-437C-9F67-0FEACB233C58}"/>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76E25AC8-D5AE-404B-9F00-D5FAC2528CEE}"/>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2" name="Group 441">
              <a:extLst>
                <a:ext uri="{FF2B5EF4-FFF2-40B4-BE49-F238E27FC236}">
                  <a16:creationId xmlns:a16="http://schemas.microsoft.com/office/drawing/2014/main" id="{CAFC2609-E84E-46E3-B163-5553773B9828}"/>
                </a:ext>
              </a:extLst>
            </p:cNvPr>
            <p:cNvGrpSpPr/>
            <p:nvPr/>
          </p:nvGrpSpPr>
          <p:grpSpPr>
            <a:xfrm rot="2011626">
              <a:off x="5483763" y="4025820"/>
              <a:ext cx="16563" cy="814080"/>
              <a:chOff x="5479001" y="4024674"/>
              <a:chExt cx="16563" cy="814080"/>
            </a:xfrm>
          </p:grpSpPr>
          <p:cxnSp>
            <p:nvCxnSpPr>
              <p:cNvPr id="452" name="Straight Connector 451">
                <a:extLst>
                  <a:ext uri="{FF2B5EF4-FFF2-40B4-BE49-F238E27FC236}">
                    <a16:creationId xmlns:a16="http://schemas.microsoft.com/office/drawing/2014/main" id="{D39E7301-096F-4A0D-A6B0-9AB9B344AE79}"/>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D17868FA-B374-45AC-A3F4-F3F25731A7A6}"/>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52FAE5D2-796A-4B73-80C2-B567A8794E75}"/>
                </a:ext>
              </a:extLst>
            </p:cNvPr>
            <p:cNvGrpSpPr/>
            <p:nvPr/>
          </p:nvGrpSpPr>
          <p:grpSpPr>
            <a:xfrm rot="5400000">
              <a:off x="5483763" y="4025820"/>
              <a:ext cx="16563" cy="814080"/>
              <a:chOff x="5479001" y="4024674"/>
              <a:chExt cx="16563" cy="814080"/>
            </a:xfrm>
          </p:grpSpPr>
          <p:cxnSp>
            <p:nvCxnSpPr>
              <p:cNvPr id="450" name="Straight Connector 449">
                <a:extLst>
                  <a:ext uri="{FF2B5EF4-FFF2-40B4-BE49-F238E27FC236}">
                    <a16:creationId xmlns:a16="http://schemas.microsoft.com/office/drawing/2014/main" id="{3E1DDC54-BB72-4E85-9859-FB55B3CF0E3A}"/>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A30087A-D178-468C-ADF7-EAA24E63C7A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720919CC-DA9E-4F5E-846B-AE8C7CE93B5E}"/>
                </a:ext>
              </a:extLst>
            </p:cNvPr>
            <p:cNvGrpSpPr/>
            <p:nvPr/>
          </p:nvGrpSpPr>
          <p:grpSpPr>
            <a:xfrm rot="7274530">
              <a:off x="5481217" y="4028366"/>
              <a:ext cx="16563" cy="814080"/>
              <a:chOff x="5479001" y="4024674"/>
              <a:chExt cx="16563" cy="814080"/>
            </a:xfrm>
          </p:grpSpPr>
          <p:cxnSp>
            <p:nvCxnSpPr>
              <p:cNvPr id="448" name="Straight Connector 447">
                <a:extLst>
                  <a:ext uri="{FF2B5EF4-FFF2-40B4-BE49-F238E27FC236}">
                    <a16:creationId xmlns:a16="http://schemas.microsoft.com/office/drawing/2014/main" id="{78CCAA73-EC95-4B17-8245-EB85F2A323F1}"/>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D1E774BB-0601-4D37-989B-05FFA6F8FB69}"/>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5" name="Group 444">
              <a:extLst>
                <a:ext uri="{FF2B5EF4-FFF2-40B4-BE49-F238E27FC236}">
                  <a16:creationId xmlns:a16="http://schemas.microsoft.com/office/drawing/2014/main" id="{9FAFE0B2-6628-461F-95D1-9DDD577FE453}"/>
                </a:ext>
              </a:extLst>
            </p:cNvPr>
            <p:cNvGrpSpPr/>
            <p:nvPr/>
          </p:nvGrpSpPr>
          <p:grpSpPr>
            <a:xfrm rot="9219655">
              <a:off x="5481217" y="4033494"/>
              <a:ext cx="16563" cy="814080"/>
              <a:chOff x="5479001" y="4024674"/>
              <a:chExt cx="16563" cy="814080"/>
            </a:xfrm>
          </p:grpSpPr>
          <p:cxnSp>
            <p:nvCxnSpPr>
              <p:cNvPr id="446" name="Straight Connector 445">
                <a:extLst>
                  <a:ext uri="{FF2B5EF4-FFF2-40B4-BE49-F238E27FC236}">
                    <a16:creationId xmlns:a16="http://schemas.microsoft.com/office/drawing/2014/main" id="{ECE89700-2AF6-4298-8375-0D63D2D7936B}"/>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C26146D4-2DE7-4A55-8E83-6D878E48D62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458" name="Group 457">
            <a:extLst>
              <a:ext uri="{FF2B5EF4-FFF2-40B4-BE49-F238E27FC236}">
                <a16:creationId xmlns:a16="http://schemas.microsoft.com/office/drawing/2014/main" id="{A0DF5FC2-4CFC-4D8F-8A74-D74A83F0C7B9}"/>
              </a:ext>
            </a:extLst>
          </p:cNvPr>
          <p:cNvGrpSpPr/>
          <p:nvPr/>
        </p:nvGrpSpPr>
        <p:grpSpPr>
          <a:xfrm>
            <a:off x="7656014" y="4280345"/>
            <a:ext cx="254779" cy="303057"/>
            <a:chOff x="4944640" y="3628938"/>
            <a:chExt cx="1068722" cy="1271232"/>
          </a:xfrm>
        </p:grpSpPr>
        <p:sp>
          <p:nvSpPr>
            <p:cNvPr id="459" name="Oval 458">
              <a:extLst>
                <a:ext uri="{FF2B5EF4-FFF2-40B4-BE49-F238E27FC236}">
                  <a16:creationId xmlns:a16="http://schemas.microsoft.com/office/drawing/2014/main" id="{D8D4F893-7424-4A06-AF1B-82EFAD3883EC}"/>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85263107-8ACE-4175-912B-E0F97B6A1A4B}"/>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1" name="Straight Connector 460">
              <a:extLst>
                <a:ext uri="{FF2B5EF4-FFF2-40B4-BE49-F238E27FC236}">
                  <a16:creationId xmlns:a16="http://schemas.microsoft.com/office/drawing/2014/main" id="{E816B805-D711-4D93-A28D-324B56ADE1A3}"/>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2" name="Group 461">
              <a:extLst>
                <a:ext uri="{FF2B5EF4-FFF2-40B4-BE49-F238E27FC236}">
                  <a16:creationId xmlns:a16="http://schemas.microsoft.com/office/drawing/2014/main" id="{BE09BFDF-C8E7-4B45-92A3-60CBF549BF0A}"/>
                </a:ext>
              </a:extLst>
            </p:cNvPr>
            <p:cNvGrpSpPr/>
            <p:nvPr/>
          </p:nvGrpSpPr>
          <p:grpSpPr>
            <a:xfrm>
              <a:off x="5483763" y="4025820"/>
              <a:ext cx="16563" cy="814080"/>
              <a:chOff x="5479001" y="4024674"/>
              <a:chExt cx="16563" cy="814080"/>
            </a:xfrm>
          </p:grpSpPr>
          <p:cxnSp>
            <p:nvCxnSpPr>
              <p:cNvPr id="478" name="Straight Connector 477">
                <a:extLst>
                  <a:ext uri="{FF2B5EF4-FFF2-40B4-BE49-F238E27FC236}">
                    <a16:creationId xmlns:a16="http://schemas.microsoft.com/office/drawing/2014/main" id="{838011E2-EB73-44BE-AA8A-E163D85A2BC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60886850-8CCF-4EAB-9DCB-A732F0EC844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3" name="Group 462">
              <a:extLst>
                <a:ext uri="{FF2B5EF4-FFF2-40B4-BE49-F238E27FC236}">
                  <a16:creationId xmlns:a16="http://schemas.microsoft.com/office/drawing/2014/main" id="{014186BD-AE02-415B-AD9F-CD83151C251B}"/>
                </a:ext>
              </a:extLst>
            </p:cNvPr>
            <p:cNvGrpSpPr/>
            <p:nvPr/>
          </p:nvGrpSpPr>
          <p:grpSpPr>
            <a:xfrm rot="4159494">
              <a:off x="5483763" y="4025820"/>
              <a:ext cx="16563" cy="814080"/>
              <a:chOff x="5479001" y="4024674"/>
              <a:chExt cx="16563" cy="814080"/>
            </a:xfrm>
          </p:grpSpPr>
          <p:cxnSp>
            <p:nvCxnSpPr>
              <p:cNvPr id="476" name="Straight Connector 475">
                <a:extLst>
                  <a:ext uri="{FF2B5EF4-FFF2-40B4-BE49-F238E27FC236}">
                    <a16:creationId xmlns:a16="http://schemas.microsoft.com/office/drawing/2014/main" id="{5ABD5248-8CAC-4896-A9F5-F166270A7FB9}"/>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D3A39C1-BBD6-4DE0-8AA4-0A2616BAB10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4" name="Group 463">
              <a:extLst>
                <a:ext uri="{FF2B5EF4-FFF2-40B4-BE49-F238E27FC236}">
                  <a16:creationId xmlns:a16="http://schemas.microsoft.com/office/drawing/2014/main" id="{4D300EDC-7DBF-4298-929B-E0B487AEA703}"/>
                </a:ext>
              </a:extLst>
            </p:cNvPr>
            <p:cNvGrpSpPr/>
            <p:nvPr/>
          </p:nvGrpSpPr>
          <p:grpSpPr>
            <a:xfrm rot="2011626">
              <a:off x="5483763" y="4025820"/>
              <a:ext cx="16563" cy="814080"/>
              <a:chOff x="5479001" y="4024674"/>
              <a:chExt cx="16563" cy="814080"/>
            </a:xfrm>
          </p:grpSpPr>
          <p:cxnSp>
            <p:nvCxnSpPr>
              <p:cNvPr id="474" name="Straight Connector 473">
                <a:extLst>
                  <a:ext uri="{FF2B5EF4-FFF2-40B4-BE49-F238E27FC236}">
                    <a16:creationId xmlns:a16="http://schemas.microsoft.com/office/drawing/2014/main" id="{F95259F2-415C-4FAD-925F-1171C0DAE64D}"/>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D33287BE-0A0D-43A2-93FF-CB18C6775443}"/>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5" name="Group 464">
              <a:extLst>
                <a:ext uri="{FF2B5EF4-FFF2-40B4-BE49-F238E27FC236}">
                  <a16:creationId xmlns:a16="http://schemas.microsoft.com/office/drawing/2014/main" id="{EF29CF00-48A3-4D12-9FF5-DE68740A2F36}"/>
                </a:ext>
              </a:extLst>
            </p:cNvPr>
            <p:cNvGrpSpPr/>
            <p:nvPr/>
          </p:nvGrpSpPr>
          <p:grpSpPr>
            <a:xfrm rot="5400000">
              <a:off x="5483763" y="4025820"/>
              <a:ext cx="16563" cy="814080"/>
              <a:chOff x="5479001" y="4024674"/>
              <a:chExt cx="16563" cy="814080"/>
            </a:xfrm>
          </p:grpSpPr>
          <p:cxnSp>
            <p:nvCxnSpPr>
              <p:cNvPr id="472" name="Straight Connector 471">
                <a:extLst>
                  <a:ext uri="{FF2B5EF4-FFF2-40B4-BE49-F238E27FC236}">
                    <a16:creationId xmlns:a16="http://schemas.microsoft.com/office/drawing/2014/main" id="{146E01BE-7A68-4719-8E35-BBA0CA39061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76032449-EF87-4EB7-8126-9E8B2A7B8923}"/>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6" name="Group 465">
              <a:extLst>
                <a:ext uri="{FF2B5EF4-FFF2-40B4-BE49-F238E27FC236}">
                  <a16:creationId xmlns:a16="http://schemas.microsoft.com/office/drawing/2014/main" id="{986A6174-0C1A-4279-8DD0-A096623C2A27}"/>
                </a:ext>
              </a:extLst>
            </p:cNvPr>
            <p:cNvGrpSpPr/>
            <p:nvPr/>
          </p:nvGrpSpPr>
          <p:grpSpPr>
            <a:xfrm rot="7274530">
              <a:off x="5481217" y="4028366"/>
              <a:ext cx="16563" cy="814080"/>
              <a:chOff x="5479001" y="4024674"/>
              <a:chExt cx="16563" cy="814080"/>
            </a:xfrm>
          </p:grpSpPr>
          <p:cxnSp>
            <p:nvCxnSpPr>
              <p:cNvPr id="470" name="Straight Connector 469">
                <a:extLst>
                  <a:ext uri="{FF2B5EF4-FFF2-40B4-BE49-F238E27FC236}">
                    <a16:creationId xmlns:a16="http://schemas.microsoft.com/office/drawing/2014/main" id="{E320B999-1206-44EB-9720-3A0D2BF1A3DB}"/>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3D5D7AC1-9FEE-48CE-8E9C-AF8274D8955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41C0C0B9-34B1-4994-ACE6-70EEE7BA69CF}"/>
                </a:ext>
              </a:extLst>
            </p:cNvPr>
            <p:cNvGrpSpPr/>
            <p:nvPr/>
          </p:nvGrpSpPr>
          <p:grpSpPr>
            <a:xfrm rot="9219655">
              <a:off x="5481217" y="4033494"/>
              <a:ext cx="16563" cy="814080"/>
              <a:chOff x="5479001" y="4024674"/>
              <a:chExt cx="16563" cy="814080"/>
            </a:xfrm>
          </p:grpSpPr>
          <p:cxnSp>
            <p:nvCxnSpPr>
              <p:cNvPr id="468" name="Straight Connector 467">
                <a:extLst>
                  <a:ext uri="{FF2B5EF4-FFF2-40B4-BE49-F238E27FC236}">
                    <a16:creationId xmlns:a16="http://schemas.microsoft.com/office/drawing/2014/main" id="{0017A6F7-F70F-4E49-9205-C01D0AD1000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E7580141-7E26-4761-9F43-82FF3DCF9A4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7" name="Right Brace 6">
            <a:extLst>
              <a:ext uri="{FF2B5EF4-FFF2-40B4-BE49-F238E27FC236}">
                <a16:creationId xmlns:a16="http://schemas.microsoft.com/office/drawing/2014/main" id="{C20EDBCD-6C6C-4DA7-933E-D99BBF684717}"/>
              </a:ext>
            </a:extLst>
          </p:cNvPr>
          <p:cNvSpPr/>
          <p:nvPr/>
        </p:nvSpPr>
        <p:spPr>
          <a:xfrm rot="16200000" flipH="1">
            <a:off x="2828108" y="4799057"/>
            <a:ext cx="227940" cy="4133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3161E5B9-5E5F-4D4D-851F-12962310DDCB}"/>
              </a:ext>
            </a:extLst>
          </p:cNvPr>
          <p:cNvSpPr txBox="1"/>
          <p:nvPr/>
        </p:nvSpPr>
        <p:spPr>
          <a:xfrm>
            <a:off x="2626534" y="5111111"/>
            <a:ext cx="784189" cy="369332"/>
          </a:xfrm>
          <a:prstGeom prst="rect">
            <a:avLst/>
          </a:prstGeom>
          <a:noFill/>
        </p:spPr>
        <p:txBody>
          <a:bodyPr wrap="none" rtlCol="0">
            <a:spAutoFit/>
          </a:bodyPr>
          <a:lstStyle/>
          <a:p>
            <a:r>
              <a:rPr lang="en-US" dirty="0"/>
              <a:t>00’ </a:t>
            </a:r>
            <a:r>
              <a:rPr lang="en-US" dirty="0" err="1"/>
              <a:t>ps</a:t>
            </a:r>
            <a:endParaRPr lang="en-US" dirty="0"/>
          </a:p>
        </p:txBody>
      </p:sp>
      <p:sp>
        <p:nvSpPr>
          <p:cNvPr id="411" name="Right Brace 410">
            <a:extLst>
              <a:ext uri="{FF2B5EF4-FFF2-40B4-BE49-F238E27FC236}">
                <a16:creationId xmlns:a16="http://schemas.microsoft.com/office/drawing/2014/main" id="{FB15BB66-4F19-454F-B190-4D294506956A}"/>
              </a:ext>
            </a:extLst>
          </p:cNvPr>
          <p:cNvSpPr/>
          <p:nvPr/>
        </p:nvSpPr>
        <p:spPr>
          <a:xfrm rot="16200000" flipH="1">
            <a:off x="7683489" y="4799058"/>
            <a:ext cx="227940" cy="4133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2" name="TextBox 411">
            <a:extLst>
              <a:ext uri="{FF2B5EF4-FFF2-40B4-BE49-F238E27FC236}">
                <a16:creationId xmlns:a16="http://schemas.microsoft.com/office/drawing/2014/main" id="{539012AD-80A1-488F-A005-0F3BCD352EBF}"/>
              </a:ext>
            </a:extLst>
          </p:cNvPr>
          <p:cNvSpPr txBox="1"/>
          <p:nvPr/>
        </p:nvSpPr>
        <p:spPr>
          <a:xfrm>
            <a:off x="7394776" y="5111111"/>
            <a:ext cx="784189" cy="369332"/>
          </a:xfrm>
          <a:prstGeom prst="rect">
            <a:avLst/>
          </a:prstGeom>
          <a:noFill/>
        </p:spPr>
        <p:txBody>
          <a:bodyPr wrap="none" rtlCol="0">
            <a:spAutoFit/>
          </a:bodyPr>
          <a:lstStyle/>
          <a:p>
            <a:r>
              <a:rPr lang="en-US" dirty="0"/>
              <a:t>00’ </a:t>
            </a:r>
            <a:r>
              <a:rPr lang="en-US" dirty="0" err="1"/>
              <a:t>ps</a:t>
            </a:r>
            <a:endParaRPr lang="en-US" dirty="0"/>
          </a:p>
        </p:txBody>
      </p:sp>
      <p:sp>
        <p:nvSpPr>
          <p:cNvPr id="413" name="Right Brace 412">
            <a:extLst>
              <a:ext uri="{FF2B5EF4-FFF2-40B4-BE49-F238E27FC236}">
                <a16:creationId xmlns:a16="http://schemas.microsoft.com/office/drawing/2014/main" id="{FF1AFD89-46A4-4FE0-9177-8AD0730AA6C1}"/>
              </a:ext>
            </a:extLst>
          </p:cNvPr>
          <p:cNvSpPr/>
          <p:nvPr/>
        </p:nvSpPr>
        <p:spPr>
          <a:xfrm rot="16200000" flipH="1">
            <a:off x="5386071" y="832867"/>
            <a:ext cx="584495" cy="105592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0" name="TextBox 479">
            <a:extLst>
              <a:ext uri="{FF2B5EF4-FFF2-40B4-BE49-F238E27FC236}">
                <a16:creationId xmlns:a16="http://schemas.microsoft.com/office/drawing/2014/main" id="{ACE9F721-236A-43F4-9506-4AE4E271FD8E}"/>
              </a:ext>
            </a:extLst>
          </p:cNvPr>
          <p:cNvSpPr txBox="1"/>
          <p:nvPr/>
        </p:nvSpPr>
        <p:spPr>
          <a:xfrm>
            <a:off x="5351946" y="6405414"/>
            <a:ext cx="652743" cy="369332"/>
          </a:xfrm>
          <a:prstGeom prst="rect">
            <a:avLst/>
          </a:prstGeom>
          <a:noFill/>
        </p:spPr>
        <p:txBody>
          <a:bodyPr wrap="none" rtlCol="0">
            <a:spAutoFit/>
          </a:bodyPr>
          <a:lstStyle/>
          <a:p>
            <a:r>
              <a:rPr lang="en-US" dirty="0"/>
              <a:t>0’ ns</a:t>
            </a:r>
          </a:p>
        </p:txBody>
      </p:sp>
      <p:sp>
        <p:nvSpPr>
          <p:cNvPr id="11" name="Arrow: Left-Right 10">
            <a:extLst>
              <a:ext uri="{FF2B5EF4-FFF2-40B4-BE49-F238E27FC236}">
                <a16:creationId xmlns:a16="http://schemas.microsoft.com/office/drawing/2014/main" id="{E82B9E20-824B-457D-B5E1-B89F39A836D3}"/>
              </a:ext>
            </a:extLst>
          </p:cNvPr>
          <p:cNvSpPr/>
          <p:nvPr/>
        </p:nvSpPr>
        <p:spPr>
          <a:xfrm>
            <a:off x="3517079" y="5490999"/>
            <a:ext cx="479225" cy="218915"/>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3" name="Arrow: Left-Right 482">
            <a:extLst>
              <a:ext uri="{FF2B5EF4-FFF2-40B4-BE49-F238E27FC236}">
                <a16:creationId xmlns:a16="http://schemas.microsoft.com/office/drawing/2014/main" id="{15976D74-DCDF-48D6-B48F-D4E2CD8F0040}"/>
              </a:ext>
            </a:extLst>
          </p:cNvPr>
          <p:cNvSpPr/>
          <p:nvPr/>
        </p:nvSpPr>
        <p:spPr>
          <a:xfrm>
            <a:off x="6854484" y="5491327"/>
            <a:ext cx="479225" cy="218915"/>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4" name="TextBox 483">
            <a:extLst>
              <a:ext uri="{FF2B5EF4-FFF2-40B4-BE49-F238E27FC236}">
                <a16:creationId xmlns:a16="http://schemas.microsoft.com/office/drawing/2014/main" id="{E335FE71-4C0E-48FE-ABA8-AC95C6C1CA9A}"/>
              </a:ext>
            </a:extLst>
          </p:cNvPr>
          <p:cNvSpPr txBox="1"/>
          <p:nvPr/>
        </p:nvSpPr>
        <p:spPr>
          <a:xfrm>
            <a:off x="3557312" y="5604074"/>
            <a:ext cx="412292" cy="369332"/>
          </a:xfrm>
          <a:prstGeom prst="rect">
            <a:avLst/>
          </a:prstGeom>
          <a:noFill/>
        </p:spPr>
        <p:txBody>
          <a:bodyPr wrap="none" rtlCol="0">
            <a:spAutoFit/>
          </a:bodyPr>
          <a:lstStyle/>
          <a:p>
            <a:r>
              <a:rPr lang="en-US" dirty="0"/>
              <a:t>ns</a:t>
            </a:r>
          </a:p>
        </p:txBody>
      </p:sp>
      <p:sp>
        <p:nvSpPr>
          <p:cNvPr id="485" name="TextBox 484">
            <a:extLst>
              <a:ext uri="{FF2B5EF4-FFF2-40B4-BE49-F238E27FC236}">
                <a16:creationId xmlns:a16="http://schemas.microsoft.com/office/drawing/2014/main" id="{42D607CF-3B66-44D1-B10A-F0C528683102}"/>
              </a:ext>
            </a:extLst>
          </p:cNvPr>
          <p:cNvSpPr txBox="1"/>
          <p:nvPr/>
        </p:nvSpPr>
        <p:spPr>
          <a:xfrm>
            <a:off x="6885901" y="5578972"/>
            <a:ext cx="412292" cy="369332"/>
          </a:xfrm>
          <a:prstGeom prst="rect">
            <a:avLst/>
          </a:prstGeom>
          <a:noFill/>
        </p:spPr>
        <p:txBody>
          <a:bodyPr wrap="none" rtlCol="0">
            <a:spAutoFit/>
          </a:bodyPr>
          <a:lstStyle/>
          <a:p>
            <a:r>
              <a:rPr lang="en-US" dirty="0"/>
              <a:t>ns</a:t>
            </a:r>
          </a:p>
        </p:txBody>
      </p:sp>
      <p:sp>
        <p:nvSpPr>
          <p:cNvPr id="486" name="Right Brace 485">
            <a:extLst>
              <a:ext uri="{FF2B5EF4-FFF2-40B4-BE49-F238E27FC236}">
                <a16:creationId xmlns:a16="http://schemas.microsoft.com/office/drawing/2014/main" id="{51FAEA95-5C98-4317-BFF0-83F448173CBF}"/>
              </a:ext>
            </a:extLst>
          </p:cNvPr>
          <p:cNvSpPr/>
          <p:nvPr/>
        </p:nvSpPr>
        <p:spPr>
          <a:xfrm rot="16200000" flipH="1">
            <a:off x="891894" y="4799057"/>
            <a:ext cx="227940" cy="4133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7" name="TextBox 486">
            <a:extLst>
              <a:ext uri="{FF2B5EF4-FFF2-40B4-BE49-F238E27FC236}">
                <a16:creationId xmlns:a16="http://schemas.microsoft.com/office/drawing/2014/main" id="{BB69367E-1BAC-4078-A712-975010715AEE}"/>
              </a:ext>
            </a:extLst>
          </p:cNvPr>
          <p:cNvSpPr txBox="1"/>
          <p:nvPr/>
        </p:nvSpPr>
        <p:spPr>
          <a:xfrm>
            <a:off x="752325" y="5125964"/>
            <a:ext cx="474810" cy="369332"/>
          </a:xfrm>
          <a:prstGeom prst="rect">
            <a:avLst/>
          </a:prstGeom>
          <a:noFill/>
        </p:spPr>
        <p:txBody>
          <a:bodyPr wrap="none" rtlCol="0">
            <a:spAutoFit/>
          </a:bodyPr>
          <a:lstStyle/>
          <a:p>
            <a:r>
              <a:rPr lang="en-US" dirty="0"/>
              <a:t> ns</a:t>
            </a:r>
          </a:p>
        </p:txBody>
      </p:sp>
      <p:sp>
        <p:nvSpPr>
          <p:cNvPr id="488" name="Right Brace 487">
            <a:extLst>
              <a:ext uri="{FF2B5EF4-FFF2-40B4-BE49-F238E27FC236}">
                <a16:creationId xmlns:a16="http://schemas.microsoft.com/office/drawing/2014/main" id="{E410C8F3-E2BD-4360-BEB1-5DC7608A5B29}"/>
              </a:ext>
            </a:extLst>
          </p:cNvPr>
          <p:cNvSpPr/>
          <p:nvPr/>
        </p:nvSpPr>
        <p:spPr>
          <a:xfrm rot="16200000" flipH="1">
            <a:off x="10292956" y="4799057"/>
            <a:ext cx="227940" cy="4133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0" name="TextBox 489">
            <a:extLst>
              <a:ext uri="{FF2B5EF4-FFF2-40B4-BE49-F238E27FC236}">
                <a16:creationId xmlns:a16="http://schemas.microsoft.com/office/drawing/2014/main" id="{9E303C67-DCDC-49EB-A15E-864C818EBD17}"/>
              </a:ext>
            </a:extLst>
          </p:cNvPr>
          <p:cNvSpPr txBox="1"/>
          <p:nvPr/>
        </p:nvSpPr>
        <p:spPr>
          <a:xfrm>
            <a:off x="10224712" y="5126147"/>
            <a:ext cx="412292" cy="369332"/>
          </a:xfrm>
          <a:prstGeom prst="rect">
            <a:avLst/>
          </a:prstGeom>
          <a:noFill/>
        </p:spPr>
        <p:txBody>
          <a:bodyPr wrap="none" rtlCol="0">
            <a:spAutoFit/>
          </a:bodyPr>
          <a:lstStyle/>
          <a:p>
            <a:r>
              <a:rPr lang="en-US" dirty="0"/>
              <a:t>ns</a:t>
            </a:r>
          </a:p>
        </p:txBody>
      </p:sp>
    </p:spTree>
    <p:extLst>
      <p:ext uri="{BB962C8B-B14F-4D97-AF65-F5344CB8AC3E}">
        <p14:creationId xmlns:p14="http://schemas.microsoft.com/office/powerpoint/2010/main" val="250884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14</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THE GIST</a:t>
            </a:r>
          </a:p>
        </p:txBody>
      </p:sp>
      <p:sp>
        <p:nvSpPr>
          <p:cNvPr id="13" name="Text Placeholder 12">
            <a:extLst>
              <a:ext uri="{FF2B5EF4-FFF2-40B4-BE49-F238E27FC236}">
                <a16:creationId xmlns:a16="http://schemas.microsoft.com/office/drawing/2014/main" id="{9ACCCE66-D711-4A7B-A694-B018693B69F0}"/>
              </a:ext>
            </a:extLst>
          </p:cNvPr>
          <p:cNvSpPr>
            <a:spLocks noGrp="1"/>
          </p:cNvSpPr>
          <p:nvPr>
            <p:ph type="body" sz="quarter" idx="22"/>
          </p:nvPr>
        </p:nvSpPr>
        <p:spPr/>
        <p:txBody>
          <a:bodyPr/>
          <a:lstStyle/>
          <a:p>
            <a:r>
              <a:rPr lang="en-US" dirty="0"/>
              <a:t>TIME DOES MATTER</a:t>
            </a:r>
          </a:p>
        </p:txBody>
      </p:sp>
      <p:sp>
        <p:nvSpPr>
          <p:cNvPr id="10" name="Vertical Text Placeholder 1">
            <a:extLst>
              <a:ext uri="{FF2B5EF4-FFF2-40B4-BE49-F238E27FC236}">
                <a16:creationId xmlns:a16="http://schemas.microsoft.com/office/drawing/2014/main" id="{A3EBC09B-1AB2-4FC3-A949-A7D92E7AC27B}"/>
              </a:ext>
            </a:extLst>
          </p:cNvPr>
          <p:cNvSpPr txBox="1">
            <a:spLocks/>
          </p:cNvSpPr>
          <p:nvPr/>
        </p:nvSpPr>
        <p:spPr>
          <a:xfrm>
            <a:off x="398703" y="3074118"/>
            <a:ext cx="11097296" cy="457200"/>
          </a:xfrm>
          <a:prstGeom prst="rect">
            <a:avLst/>
          </a:prstGeom>
        </p:spPr>
        <p:txBody>
          <a:bodyPr vert="horz" lIns="0" tIns="0" rIns="0" bIns="0" rtlCol="0">
            <a:noAutofit/>
          </a:bodyPr>
          <a:lstStyle>
            <a:lvl1pPr marL="263532" indent="-263532" algn="l" defTabSz="719156" rtl="0" eaLnBrk="1" latinLnBrk="0" hangingPunct="1">
              <a:lnSpc>
                <a:spcPct val="95000"/>
              </a:lnSpc>
              <a:spcBef>
                <a:spcPts val="0"/>
              </a:spcBef>
              <a:spcAft>
                <a:spcPts val="1200"/>
              </a:spcAft>
              <a:buClrTx/>
              <a:buSzPct val="100000"/>
              <a:buFont typeface="Segoe UI Light" panose="020B0502040204020203" pitchFamily="34" charset="0"/>
              <a:buChar char="•"/>
              <a:defRPr sz="1401" kern="1200">
                <a:solidFill>
                  <a:schemeClr val="tx1"/>
                </a:solidFill>
                <a:latin typeface="+mn-lt"/>
                <a:ea typeface="+mn-ea"/>
                <a:cs typeface="+mn-cs"/>
              </a:defRPr>
            </a:lvl1pPr>
            <a:lvl2pPr marL="538176" indent="-274644" algn="l" defTabSz="719156" rtl="0" eaLnBrk="1" latinLnBrk="0" hangingPunct="1">
              <a:lnSpc>
                <a:spcPct val="95000"/>
              </a:lnSpc>
              <a:spcBef>
                <a:spcPts val="0"/>
              </a:spcBef>
              <a:spcAft>
                <a:spcPts val="1200"/>
              </a:spcAft>
              <a:buClrTx/>
              <a:buSzPct val="100000"/>
              <a:buFont typeface="Calibri Light" panose="020F0302020204030204" pitchFamily="34" charset="0"/>
              <a:buChar char="→"/>
              <a:defRPr sz="1401" i="0" kern="1200">
                <a:solidFill>
                  <a:schemeClr val="tx1"/>
                </a:solidFill>
                <a:latin typeface="+mn-lt"/>
                <a:ea typeface="+mn-ea"/>
                <a:cs typeface="+mn-cs"/>
              </a:defRPr>
            </a:lvl2pPr>
            <a:lvl3pPr marL="0" indent="0" algn="l" defTabSz="719156" rtl="0" eaLnBrk="1" latinLnBrk="0" hangingPunct="1">
              <a:lnSpc>
                <a:spcPct val="95000"/>
              </a:lnSpc>
              <a:spcBef>
                <a:spcPts val="0"/>
              </a:spcBef>
              <a:spcAft>
                <a:spcPts val="1200"/>
              </a:spcAft>
              <a:buClr>
                <a:srgbClr val="0070C0"/>
              </a:buClr>
              <a:buSzPct val="85000"/>
              <a:buFont typeface="Arial" panose="020B0604020202020204" pitchFamily="34" charset="0"/>
              <a:buNone/>
              <a:defRPr sz="1401" i="0" kern="1200">
                <a:solidFill>
                  <a:schemeClr val="tx1"/>
                </a:solidFill>
                <a:latin typeface="+mn-lt"/>
                <a:ea typeface="+mn-ea"/>
                <a:cs typeface="+mn-cs"/>
              </a:defRPr>
            </a:lvl3pPr>
            <a:lvl4pPr marL="514362" indent="-514362" algn="l" defTabSz="719156" rtl="0" eaLnBrk="1" latinLnBrk="0" hangingPunct="1">
              <a:lnSpc>
                <a:spcPct val="95000"/>
              </a:lnSpc>
              <a:spcBef>
                <a:spcPts val="0"/>
              </a:spcBef>
              <a:spcAft>
                <a:spcPts val="1200"/>
              </a:spcAft>
              <a:buFont typeface="+mj-lt"/>
              <a:buAutoNum type="arabicPeriod"/>
              <a:defRPr sz="1401" b="0" kern="1200" cap="none" spc="30" baseline="0">
                <a:solidFill>
                  <a:schemeClr val="tx1"/>
                </a:solidFill>
                <a:latin typeface="+mn-lt"/>
                <a:ea typeface="Segoe UI Black" panose="020B0A02040204020203" pitchFamily="34" charset="0"/>
                <a:cs typeface="Calibri" panose="020F0502020204030204" pitchFamily="34" charset="0"/>
              </a:defRPr>
            </a:lvl4pPr>
            <a:lvl5pPr marL="806471" indent="-265119" algn="l" defTabSz="719156" rtl="0" eaLnBrk="1" latinLnBrk="0" hangingPunct="1">
              <a:lnSpc>
                <a:spcPct val="95000"/>
              </a:lnSpc>
              <a:spcBef>
                <a:spcPts val="0"/>
              </a:spcBef>
              <a:spcAft>
                <a:spcPts val="1200"/>
              </a:spcAft>
              <a:buClrTx/>
              <a:buFont typeface="+mj-lt"/>
              <a:buAutoNum type="alphaLcPeriod"/>
              <a:defRPr sz="1401" i="0" kern="1200">
                <a:solidFill>
                  <a:schemeClr val="tx1"/>
                </a:solidFill>
                <a:latin typeface="+mn-lt"/>
                <a:ea typeface="+mn-ea"/>
                <a:cs typeface="+mn-cs"/>
              </a:defRPr>
            </a:lvl5pPr>
            <a:lvl6pPr marL="819170" indent="-285757" algn="l" defTabSz="914423" rtl="0" eaLnBrk="1" latinLnBrk="0" hangingPunct="1">
              <a:lnSpc>
                <a:spcPct val="95000"/>
              </a:lnSpc>
              <a:spcBef>
                <a:spcPts val="0"/>
              </a:spcBef>
              <a:spcAft>
                <a:spcPts val="1200"/>
              </a:spcAft>
              <a:buClrTx/>
              <a:buFont typeface="Arial" panose="020B0604020202020204" pitchFamily="34" charset="0"/>
              <a:buChar char="•"/>
              <a:defRPr sz="1401" b="0" i="0" kern="1200">
                <a:solidFill>
                  <a:schemeClr val="tx1"/>
                </a:solidFill>
                <a:latin typeface="+mn-lt"/>
                <a:ea typeface="+mn-ea"/>
                <a:cs typeface="+mn-cs"/>
              </a:defRPr>
            </a:lvl6pPr>
            <a:lvl7pPr marL="0" indent="0" algn="l" defTabSz="914423" rtl="0" eaLnBrk="1" latinLnBrk="0" hangingPunct="1">
              <a:lnSpc>
                <a:spcPct val="90000"/>
              </a:lnSpc>
              <a:spcBef>
                <a:spcPts val="0"/>
              </a:spcBef>
              <a:spcAft>
                <a:spcPts val="0"/>
              </a:spcAft>
              <a:buClrTx/>
              <a:buFont typeface="Arial" panose="020B0604020202020204" pitchFamily="34" charset="0"/>
              <a:buNone/>
              <a:tabLst/>
              <a:defRPr sz="3200" b="1" i="0" kern="1200" cap="all" baseline="0">
                <a:solidFill>
                  <a:schemeClr val="bg2"/>
                </a:solidFill>
                <a:latin typeface="+mj-lt"/>
                <a:ea typeface="+mn-ea"/>
                <a:cs typeface="+mn-cs"/>
              </a:defRPr>
            </a:lvl7pPr>
            <a:lvl8pPr marL="0" indent="0" algn="l" defTabSz="914423" rtl="0" eaLnBrk="1" latinLnBrk="0" hangingPunct="1">
              <a:lnSpc>
                <a:spcPct val="90000"/>
              </a:lnSpc>
              <a:spcBef>
                <a:spcPts val="601"/>
              </a:spcBef>
              <a:spcAft>
                <a:spcPts val="1200"/>
              </a:spcAft>
              <a:buFont typeface="Arial" panose="020B0604020202020204" pitchFamily="34" charset="0"/>
              <a:buNone/>
              <a:defRPr sz="1801" b="1" i="0" kern="1200" cap="all" baseline="0">
                <a:solidFill>
                  <a:schemeClr val="accent1"/>
                </a:solidFill>
                <a:latin typeface="+mj-lt"/>
                <a:ea typeface="+mn-ea"/>
                <a:cs typeface="+mn-cs"/>
              </a:defRPr>
            </a:lvl8pPr>
            <a:lvl9pPr marL="0" indent="0" algn="l" defTabSz="914423" rtl="0" eaLnBrk="1" latinLnBrk="0" hangingPunct="1">
              <a:lnSpc>
                <a:spcPct val="90000"/>
              </a:lnSpc>
              <a:spcBef>
                <a:spcPts val="1200"/>
              </a:spcBef>
              <a:spcAft>
                <a:spcPts val="601"/>
              </a:spcAft>
              <a:buFont typeface="Arial" panose="020B0604020202020204" pitchFamily="34" charset="0"/>
              <a:buNone/>
              <a:defRPr sz="1401" b="0" i="0" kern="1200" cap="all" baseline="0">
                <a:solidFill>
                  <a:schemeClr val="tx1"/>
                </a:solidFill>
                <a:latin typeface="+mj-lt"/>
                <a:ea typeface="+mn-ea"/>
                <a:cs typeface="+mn-cs"/>
              </a:defRPr>
            </a:lvl9pPr>
          </a:lstStyle>
          <a:p>
            <a:pPr marL="0" indent="0" defTabSz="914400">
              <a:buNone/>
            </a:pPr>
            <a:endParaRPr lang="en-GB" sz="1800" dirty="0"/>
          </a:p>
        </p:txBody>
      </p:sp>
      <mc:AlternateContent xmlns:mc="http://schemas.openxmlformats.org/markup-compatibility/2006" xmlns:a14="http://schemas.microsoft.com/office/drawing/2010/main">
        <mc:Choice Requires="a14">
          <p:sp>
            <p:nvSpPr>
              <p:cNvPr id="12" name="Vertical Text Placeholder 1">
                <a:extLst>
                  <a:ext uri="{FF2B5EF4-FFF2-40B4-BE49-F238E27FC236}">
                    <a16:creationId xmlns:a16="http://schemas.microsoft.com/office/drawing/2014/main" id="{6AEEBEC1-BDA9-48A3-A9B3-F610217068EE}"/>
                  </a:ext>
                </a:extLst>
              </p:cNvPr>
              <p:cNvSpPr txBox="1">
                <a:spLocks/>
              </p:cNvSpPr>
              <p:nvPr/>
            </p:nvSpPr>
            <p:spPr>
              <a:xfrm>
                <a:off x="398703" y="2234601"/>
                <a:ext cx="9713037" cy="3861399"/>
              </a:xfrm>
              <a:prstGeom prst="rect">
                <a:avLst/>
              </a:prstGeom>
            </p:spPr>
            <p:txBody>
              <a:bodyPr vert="horz" lIns="0" tIns="0" rIns="0" bIns="0" rtlCol="0">
                <a:noAutofit/>
              </a:bodyPr>
              <a:lstStyle>
                <a:lvl1pPr marL="263532" indent="-263532" algn="l" defTabSz="719156" rtl="0" eaLnBrk="1" latinLnBrk="0" hangingPunct="1">
                  <a:lnSpc>
                    <a:spcPct val="95000"/>
                  </a:lnSpc>
                  <a:spcBef>
                    <a:spcPts val="0"/>
                  </a:spcBef>
                  <a:spcAft>
                    <a:spcPts val="1200"/>
                  </a:spcAft>
                  <a:buClrTx/>
                  <a:buSzPct val="100000"/>
                  <a:buFont typeface="Segoe UI Light" panose="020B0502040204020203" pitchFamily="34" charset="0"/>
                  <a:buChar char="•"/>
                  <a:defRPr sz="1401" kern="1200">
                    <a:solidFill>
                      <a:schemeClr val="tx1"/>
                    </a:solidFill>
                    <a:latin typeface="+mn-lt"/>
                    <a:ea typeface="+mn-ea"/>
                    <a:cs typeface="+mn-cs"/>
                  </a:defRPr>
                </a:lvl1pPr>
                <a:lvl2pPr marL="538176" indent="-274644" algn="l" defTabSz="719156" rtl="0" eaLnBrk="1" latinLnBrk="0" hangingPunct="1">
                  <a:lnSpc>
                    <a:spcPct val="95000"/>
                  </a:lnSpc>
                  <a:spcBef>
                    <a:spcPts val="0"/>
                  </a:spcBef>
                  <a:spcAft>
                    <a:spcPts val="1200"/>
                  </a:spcAft>
                  <a:buClrTx/>
                  <a:buSzPct val="100000"/>
                  <a:buFont typeface="Calibri Light" panose="020F0302020204030204" pitchFamily="34" charset="0"/>
                  <a:buChar char="→"/>
                  <a:defRPr sz="1401" i="0" kern="1200">
                    <a:solidFill>
                      <a:schemeClr val="tx1"/>
                    </a:solidFill>
                    <a:latin typeface="+mn-lt"/>
                    <a:ea typeface="+mn-ea"/>
                    <a:cs typeface="+mn-cs"/>
                  </a:defRPr>
                </a:lvl2pPr>
                <a:lvl3pPr marL="0" indent="0" algn="l" defTabSz="719156" rtl="0" eaLnBrk="1" latinLnBrk="0" hangingPunct="1">
                  <a:lnSpc>
                    <a:spcPct val="95000"/>
                  </a:lnSpc>
                  <a:spcBef>
                    <a:spcPts val="0"/>
                  </a:spcBef>
                  <a:spcAft>
                    <a:spcPts val="1200"/>
                  </a:spcAft>
                  <a:buClr>
                    <a:srgbClr val="0070C0"/>
                  </a:buClr>
                  <a:buSzPct val="85000"/>
                  <a:buFont typeface="Arial" panose="020B0604020202020204" pitchFamily="34" charset="0"/>
                  <a:buNone/>
                  <a:defRPr sz="1401" i="0" kern="1200">
                    <a:solidFill>
                      <a:schemeClr val="tx1"/>
                    </a:solidFill>
                    <a:latin typeface="+mn-lt"/>
                    <a:ea typeface="+mn-ea"/>
                    <a:cs typeface="+mn-cs"/>
                  </a:defRPr>
                </a:lvl3pPr>
                <a:lvl4pPr marL="514362" indent="-514362" algn="l" defTabSz="719156" rtl="0" eaLnBrk="1" latinLnBrk="0" hangingPunct="1">
                  <a:lnSpc>
                    <a:spcPct val="95000"/>
                  </a:lnSpc>
                  <a:spcBef>
                    <a:spcPts val="0"/>
                  </a:spcBef>
                  <a:spcAft>
                    <a:spcPts val="1200"/>
                  </a:spcAft>
                  <a:buFont typeface="+mj-lt"/>
                  <a:buAutoNum type="arabicPeriod"/>
                  <a:defRPr sz="1401" b="0" kern="1200" cap="none" spc="30" baseline="0">
                    <a:solidFill>
                      <a:schemeClr val="tx1"/>
                    </a:solidFill>
                    <a:latin typeface="+mn-lt"/>
                    <a:ea typeface="Segoe UI Black" panose="020B0A02040204020203" pitchFamily="34" charset="0"/>
                    <a:cs typeface="Calibri" panose="020F0502020204030204" pitchFamily="34" charset="0"/>
                  </a:defRPr>
                </a:lvl4pPr>
                <a:lvl5pPr marL="806471" indent="-265119" algn="l" defTabSz="719156" rtl="0" eaLnBrk="1" latinLnBrk="0" hangingPunct="1">
                  <a:lnSpc>
                    <a:spcPct val="95000"/>
                  </a:lnSpc>
                  <a:spcBef>
                    <a:spcPts val="0"/>
                  </a:spcBef>
                  <a:spcAft>
                    <a:spcPts val="1200"/>
                  </a:spcAft>
                  <a:buClrTx/>
                  <a:buFont typeface="+mj-lt"/>
                  <a:buAutoNum type="alphaLcPeriod"/>
                  <a:defRPr sz="1401" i="0" kern="1200">
                    <a:solidFill>
                      <a:schemeClr val="tx1"/>
                    </a:solidFill>
                    <a:latin typeface="+mn-lt"/>
                    <a:ea typeface="+mn-ea"/>
                    <a:cs typeface="+mn-cs"/>
                  </a:defRPr>
                </a:lvl5pPr>
                <a:lvl6pPr marL="819170" indent="-285757" algn="l" defTabSz="914423" rtl="0" eaLnBrk="1" latinLnBrk="0" hangingPunct="1">
                  <a:lnSpc>
                    <a:spcPct val="95000"/>
                  </a:lnSpc>
                  <a:spcBef>
                    <a:spcPts val="0"/>
                  </a:spcBef>
                  <a:spcAft>
                    <a:spcPts val="1200"/>
                  </a:spcAft>
                  <a:buClrTx/>
                  <a:buFont typeface="Arial" panose="020B0604020202020204" pitchFamily="34" charset="0"/>
                  <a:buChar char="•"/>
                  <a:defRPr sz="1401" b="0" i="0" kern="1200">
                    <a:solidFill>
                      <a:schemeClr val="tx1"/>
                    </a:solidFill>
                    <a:latin typeface="+mn-lt"/>
                    <a:ea typeface="+mn-ea"/>
                    <a:cs typeface="+mn-cs"/>
                  </a:defRPr>
                </a:lvl6pPr>
                <a:lvl7pPr marL="0" indent="0" algn="l" defTabSz="914423" rtl="0" eaLnBrk="1" latinLnBrk="0" hangingPunct="1">
                  <a:lnSpc>
                    <a:spcPct val="90000"/>
                  </a:lnSpc>
                  <a:spcBef>
                    <a:spcPts val="0"/>
                  </a:spcBef>
                  <a:spcAft>
                    <a:spcPts val="0"/>
                  </a:spcAft>
                  <a:buClrTx/>
                  <a:buFont typeface="Arial" panose="020B0604020202020204" pitchFamily="34" charset="0"/>
                  <a:buNone/>
                  <a:tabLst/>
                  <a:defRPr sz="3200" b="1" i="0" kern="1200" cap="all" baseline="0">
                    <a:solidFill>
                      <a:schemeClr val="bg2"/>
                    </a:solidFill>
                    <a:latin typeface="+mj-lt"/>
                    <a:ea typeface="+mn-ea"/>
                    <a:cs typeface="+mn-cs"/>
                  </a:defRPr>
                </a:lvl7pPr>
                <a:lvl8pPr marL="0" indent="0" algn="l" defTabSz="914423" rtl="0" eaLnBrk="1" latinLnBrk="0" hangingPunct="1">
                  <a:lnSpc>
                    <a:spcPct val="90000"/>
                  </a:lnSpc>
                  <a:spcBef>
                    <a:spcPts val="601"/>
                  </a:spcBef>
                  <a:spcAft>
                    <a:spcPts val="1200"/>
                  </a:spcAft>
                  <a:buFont typeface="Arial" panose="020B0604020202020204" pitchFamily="34" charset="0"/>
                  <a:buNone/>
                  <a:defRPr sz="1801" b="1" i="0" kern="1200" cap="all" baseline="0">
                    <a:solidFill>
                      <a:schemeClr val="accent1"/>
                    </a:solidFill>
                    <a:latin typeface="+mj-lt"/>
                    <a:ea typeface="+mn-ea"/>
                    <a:cs typeface="+mn-cs"/>
                  </a:defRPr>
                </a:lvl8pPr>
                <a:lvl9pPr marL="0" indent="0" algn="l" defTabSz="914423" rtl="0" eaLnBrk="1" latinLnBrk="0" hangingPunct="1">
                  <a:lnSpc>
                    <a:spcPct val="90000"/>
                  </a:lnSpc>
                  <a:spcBef>
                    <a:spcPts val="1200"/>
                  </a:spcBef>
                  <a:spcAft>
                    <a:spcPts val="601"/>
                  </a:spcAft>
                  <a:buFont typeface="Arial" panose="020B0604020202020204" pitchFamily="34" charset="0"/>
                  <a:buNone/>
                  <a:defRPr sz="1401" b="0" i="0" kern="1200" cap="all" baseline="0">
                    <a:solidFill>
                      <a:schemeClr val="tx1"/>
                    </a:solidFill>
                    <a:latin typeface="+mj-lt"/>
                    <a:ea typeface="+mn-ea"/>
                    <a:cs typeface="+mn-cs"/>
                  </a:defRPr>
                </a:lvl9pPr>
              </a:lstStyle>
              <a:p>
                <a:pPr>
                  <a:lnSpc>
                    <a:spcPct val="150000"/>
                  </a:lnSpc>
                  <a:buBlip>
                    <a:blip r:embed="rId3"/>
                  </a:buBlip>
                </a:pPr>
                <a:r>
                  <a:rPr lang="en-GB" sz="1800" dirty="0"/>
                  <a:t>Speed is a matter of risk management: Faster market makers lead to better prices.</a:t>
                </a:r>
              </a:p>
              <a:p>
                <a:pPr>
                  <a:lnSpc>
                    <a:spcPct val="150000"/>
                  </a:lnSpc>
                  <a:buBlip>
                    <a:blip r:embed="rId3"/>
                  </a:buBlip>
                </a:pPr>
                <a:r>
                  <a:rPr lang="en-GB" sz="1800" dirty="0"/>
                  <a:t>Time differences in the range of picoseconds matter.</a:t>
                </a:r>
              </a:p>
              <a:p>
                <a:pPr>
                  <a:lnSpc>
                    <a:spcPct val="150000"/>
                  </a:lnSpc>
                  <a:buBlip>
                    <a:blip r:embed="rId3"/>
                  </a:buBlip>
                </a:pPr>
                <a:r>
                  <a:rPr lang="en-GB" sz="1800" dirty="0"/>
                  <a:t>Accurate timestamps enable monitoring.</a:t>
                </a:r>
              </a:p>
              <a:p>
                <a:pPr>
                  <a:lnSpc>
                    <a:spcPct val="150000"/>
                  </a:lnSpc>
                  <a:buBlip>
                    <a:blip r:embed="rId3"/>
                  </a:buBlip>
                </a:pPr>
                <a:r>
                  <a:rPr lang="en-GB" sz="1800" dirty="0"/>
                  <a:t>Monitoring enables transparency, fairness and predictability.</a:t>
                </a:r>
              </a:p>
              <a:p>
                <a:pPr>
                  <a:lnSpc>
                    <a:spcPct val="150000"/>
                  </a:lnSpc>
                  <a:buBlip>
                    <a:blip r:embed="rId3"/>
                  </a:buBlip>
                </a:pPr>
                <a:r>
                  <a:rPr lang="en-GB" sz="1800" dirty="0"/>
                  <a:t>Time sync and measurement at sub nanoseconds is non trivial.</a:t>
                </a:r>
              </a:p>
              <a:p>
                <a:pPr marL="0" indent="0" defTabSz="914400">
                  <a:lnSpc>
                    <a:spcPct val="150000"/>
                  </a:lnSpc>
                  <a:buFont typeface="Segoe UI Light" panose="020B0502040204020203" pitchFamily="34" charset="0"/>
                  <a:buNone/>
                </a:pPr>
                <a:r>
                  <a:rPr lang="en-GB" sz="1800" dirty="0">
                    <a:solidFill>
                      <a:schemeClr val="accent3"/>
                    </a:solidFill>
                  </a:rPr>
                  <a:t>1 </a:t>
                </a:r>
                <a:r>
                  <a:rPr lang="en-GB" sz="1800" dirty="0" err="1">
                    <a:solidFill>
                      <a:schemeClr val="accent3"/>
                    </a:solidFill>
                  </a:rPr>
                  <a:t>nanocentury</a:t>
                </a:r>
                <a:r>
                  <a:rPr lang="en-GB" sz="1800" dirty="0">
                    <a:solidFill>
                      <a:schemeClr val="accent3"/>
                    </a:solidFill>
                  </a:rPr>
                  <a:t> ≈ </a:t>
                </a:r>
                <a14:m>
                  <m:oMath xmlns:m="http://schemas.openxmlformats.org/officeDocument/2006/math">
                    <m:r>
                      <a:rPr lang="el-GR" sz="1800">
                        <a:solidFill>
                          <a:schemeClr val="accent3"/>
                        </a:solidFill>
                        <a:latin typeface="Cambria Math" panose="02040503050406030204" pitchFamily="18" charset="0"/>
                      </a:rPr>
                      <m:t>𝜋</m:t>
                    </m:r>
                  </m:oMath>
                </a14:m>
                <a:r>
                  <a:rPr lang="en-GB" sz="1800" dirty="0">
                    <a:solidFill>
                      <a:schemeClr val="accent3"/>
                    </a:solidFill>
                  </a:rPr>
                  <a:t> seconds.</a:t>
                </a:r>
              </a:p>
              <a:p>
                <a:pPr marL="0" indent="0" defTabSz="914400">
                  <a:buFont typeface="Segoe UI Light" panose="020B0502040204020203" pitchFamily="34" charset="0"/>
                  <a:buNone/>
                </a:pPr>
                <a:r>
                  <a:rPr lang="en-GB" sz="1800" dirty="0"/>
                  <a:t> </a:t>
                </a:r>
              </a:p>
            </p:txBody>
          </p:sp>
        </mc:Choice>
        <mc:Fallback xmlns="">
          <p:sp>
            <p:nvSpPr>
              <p:cNvPr id="12" name="Vertical Text Placeholder 1">
                <a:extLst>
                  <a:ext uri="{FF2B5EF4-FFF2-40B4-BE49-F238E27FC236}">
                    <a16:creationId xmlns:a16="http://schemas.microsoft.com/office/drawing/2014/main" id="{6AEEBEC1-BDA9-48A3-A9B3-F610217068EE}"/>
                  </a:ext>
                </a:extLst>
              </p:cNvPr>
              <p:cNvSpPr txBox="1">
                <a:spLocks noRot="1" noChangeAspect="1" noMove="1" noResize="1" noEditPoints="1" noAdjustHandles="1" noChangeArrowheads="1" noChangeShapeType="1" noTextEdit="1"/>
              </p:cNvSpPr>
              <p:nvPr/>
            </p:nvSpPr>
            <p:spPr>
              <a:xfrm>
                <a:off x="398703" y="2234601"/>
                <a:ext cx="9713037" cy="3861399"/>
              </a:xfrm>
              <a:prstGeom prst="rect">
                <a:avLst/>
              </a:prstGeom>
              <a:blipFill>
                <a:blip r:embed="rId4"/>
                <a:stretch>
                  <a:fillRect l="-1443"/>
                </a:stretch>
              </a:blipFill>
            </p:spPr>
            <p:txBody>
              <a:bodyPr/>
              <a:lstStyle/>
              <a:p>
                <a:r>
                  <a:rPr lang="en-US">
                    <a:noFill/>
                  </a:rPr>
                  <a:t> </a:t>
                </a:r>
              </a:p>
            </p:txBody>
          </p:sp>
        </mc:Fallback>
      </mc:AlternateContent>
      <p:sp>
        <p:nvSpPr>
          <p:cNvPr id="14" name="Vertical Text Placeholder 1">
            <a:extLst>
              <a:ext uri="{FF2B5EF4-FFF2-40B4-BE49-F238E27FC236}">
                <a16:creationId xmlns:a16="http://schemas.microsoft.com/office/drawing/2014/main" id="{FD0647BD-F6B7-43C2-9057-444E2148AD6B}"/>
              </a:ext>
            </a:extLst>
          </p:cNvPr>
          <p:cNvSpPr txBox="1">
            <a:spLocks/>
          </p:cNvSpPr>
          <p:nvPr/>
        </p:nvSpPr>
        <p:spPr>
          <a:xfrm>
            <a:off x="398703" y="5996086"/>
            <a:ext cx="6047700" cy="457200"/>
          </a:xfrm>
          <a:prstGeom prst="rect">
            <a:avLst/>
          </a:prstGeom>
        </p:spPr>
        <p:txBody>
          <a:bodyPr vert="horz" lIns="0" tIns="0" rIns="0" bIns="0" rtlCol="0">
            <a:noAutofit/>
          </a:bodyPr>
          <a:lstStyle>
            <a:lvl1pPr marL="263532" indent="-263532" algn="l" defTabSz="719156" rtl="0" eaLnBrk="1" latinLnBrk="0" hangingPunct="1">
              <a:lnSpc>
                <a:spcPct val="95000"/>
              </a:lnSpc>
              <a:spcBef>
                <a:spcPts val="0"/>
              </a:spcBef>
              <a:spcAft>
                <a:spcPts val="1200"/>
              </a:spcAft>
              <a:buClrTx/>
              <a:buSzPct val="100000"/>
              <a:buFont typeface="Segoe UI Light" panose="020B0502040204020203" pitchFamily="34" charset="0"/>
              <a:buChar char="•"/>
              <a:defRPr sz="1401" kern="1200">
                <a:solidFill>
                  <a:schemeClr val="tx1"/>
                </a:solidFill>
                <a:latin typeface="+mn-lt"/>
                <a:ea typeface="+mn-ea"/>
                <a:cs typeface="+mn-cs"/>
              </a:defRPr>
            </a:lvl1pPr>
            <a:lvl2pPr marL="538176" indent="-274644" algn="l" defTabSz="719156" rtl="0" eaLnBrk="1" latinLnBrk="0" hangingPunct="1">
              <a:lnSpc>
                <a:spcPct val="95000"/>
              </a:lnSpc>
              <a:spcBef>
                <a:spcPts val="0"/>
              </a:spcBef>
              <a:spcAft>
                <a:spcPts val="1200"/>
              </a:spcAft>
              <a:buClrTx/>
              <a:buSzPct val="100000"/>
              <a:buFont typeface="Calibri Light" panose="020F0302020204030204" pitchFamily="34" charset="0"/>
              <a:buChar char="→"/>
              <a:defRPr sz="1401" i="0" kern="1200">
                <a:solidFill>
                  <a:schemeClr val="tx1"/>
                </a:solidFill>
                <a:latin typeface="+mn-lt"/>
                <a:ea typeface="+mn-ea"/>
                <a:cs typeface="+mn-cs"/>
              </a:defRPr>
            </a:lvl2pPr>
            <a:lvl3pPr marL="0" indent="0" algn="l" defTabSz="719156" rtl="0" eaLnBrk="1" latinLnBrk="0" hangingPunct="1">
              <a:lnSpc>
                <a:spcPct val="95000"/>
              </a:lnSpc>
              <a:spcBef>
                <a:spcPts val="0"/>
              </a:spcBef>
              <a:spcAft>
                <a:spcPts val="1200"/>
              </a:spcAft>
              <a:buClr>
                <a:srgbClr val="0070C0"/>
              </a:buClr>
              <a:buSzPct val="85000"/>
              <a:buFont typeface="Arial" panose="020B0604020202020204" pitchFamily="34" charset="0"/>
              <a:buNone/>
              <a:defRPr sz="1401" i="0" kern="1200">
                <a:solidFill>
                  <a:schemeClr val="tx1"/>
                </a:solidFill>
                <a:latin typeface="+mn-lt"/>
                <a:ea typeface="+mn-ea"/>
                <a:cs typeface="+mn-cs"/>
              </a:defRPr>
            </a:lvl3pPr>
            <a:lvl4pPr marL="514362" indent="-514362" algn="l" defTabSz="719156" rtl="0" eaLnBrk="1" latinLnBrk="0" hangingPunct="1">
              <a:lnSpc>
                <a:spcPct val="95000"/>
              </a:lnSpc>
              <a:spcBef>
                <a:spcPts val="0"/>
              </a:spcBef>
              <a:spcAft>
                <a:spcPts val="1200"/>
              </a:spcAft>
              <a:buFont typeface="+mj-lt"/>
              <a:buAutoNum type="arabicPeriod"/>
              <a:defRPr sz="1401" b="0" kern="1200" cap="none" spc="30" baseline="0">
                <a:solidFill>
                  <a:schemeClr val="tx1"/>
                </a:solidFill>
                <a:latin typeface="+mn-lt"/>
                <a:ea typeface="Segoe UI Black" panose="020B0A02040204020203" pitchFamily="34" charset="0"/>
                <a:cs typeface="Calibri" panose="020F0502020204030204" pitchFamily="34" charset="0"/>
              </a:defRPr>
            </a:lvl4pPr>
            <a:lvl5pPr marL="806471" indent="-265119" algn="l" defTabSz="719156" rtl="0" eaLnBrk="1" latinLnBrk="0" hangingPunct="1">
              <a:lnSpc>
                <a:spcPct val="95000"/>
              </a:lnSpc>
              <a:spcBef>
                <a:spcPts val="0"/>
              </a:spcBef>
              <a:spcAft>
                <a:spcPts val="1200"/>
              </a:spcAft>
              <a:buClrTx/>
              <a:buFont typeface="+mj-lt"/>
              <a:buAutoNum type="alphaLcPeriod"/>
              <a:defRPr sz="1401" i="0" kern="1200">
                <a:solidFill>
                  <a:schemeClr val="tx1"/>
                </a:solidFill>
                <a:latin typeface="+mn-lt"/>
                <a:ea typeface="+mn-ea"/>
                <a:cs typeface="+mn-cs"/>
              </a:defRPr>
            </a:lvl5pPr>
            <a:lvl6pPr marL="819170" indent="-285757" algn="l" defTabSz="914423" rtl="0" eaLnBrk="1" latinLnBrk="0" hangingPunct="1">
              <a:lnSpc>
                <a:spcPct val="95000"/>
              </a:lnSpc>
              <a:spcBef>
                <a:spcPts val="0"/>
              </a:spcBef>
              <a:spcAft>
                <a:spcPts val="1200"/>
              </a:spcAft>
              <a:buClrTx/>
              <a:buFont typeface="Arial" panose="020B0604020202020204" pitchFamily="34" charset="0"/>
              <a:buChar char="•"/>
              <a:defRPr sz="1401" b="0" i="0" kern="1200">
                <a:solidFill>
                  <a:schemeClr val="tx1"/>
                </a:solidFill>
                <a:latin typeface="+mn-lt"/>
                <a:ea typeface="+mn-ea"/>
                <a:cs typeface="+mn-cs"/>
              </a:defRPr>
            </a:lvl6pPr>
            <a:lvl7pPr marL="0" indent="0" algn="l" defTabSz="914423" rtl="0" eaLnBrk="1" latinLnBrk="0" hangingPunct="1">
              <a:lnSpc>
                <a:spcPct val="90000"/>
              </a:lnSpc>
              <a:spcBef>
                <a:spcPts val="0"/>
              </a:spcBef>
              <a:spcAft>
                <a:spcPts val="0"/>
              </a:spcAft>
              <a:buClrTx/>
              <a:buFont typeface="Arial" panose="020B0604020202020204" pitchFamily="34" charset="0"/>
              <a:buNone/>
              <a:tabLst/>
              <a:defRPr sz="3200" b="1" i="0" kern="1200" cap="all" baseline="0">
                <a:solidFill>
                  <a:schemeClr val="bg2"/>
                </a:solidFill>
                <a:latin typeface="+mj-lt"/>
                <a:ea typeface="+mn-ea"/>
                <a:cs typeface="+mn-cs"/>
              </a:defRPr>
            </a:lvl7pPr>
            <a:lvl8pPr marL="0" indent="0" algn="l" defTabSz="914423" rtl="0" eaLnBrk="1" latinLnBrk="0" hangingPunct="1">
              <a:lnSpc>
                <a:spcPct val="90000"/>
              </a:lnSpc>
              <a:spcBef>
                <a:spcPts val="601"/>
              </a:spcBef>
              <a:spcAft>
                <a:spcPts val="1200"/>
              </a:spcAft>
              <a:buFont typeface="Arial" panose="020B0604020202020204" pitchFamily="34" charset="0"/>
              <a:buNone/>
              <a:defRPr sz="1801" b="1" i="0" kern="1200" cap="all" baseline="0">
                <a:solidFill>
                  <a:schemeClr val="accent1"/>
                </a:solidFill>
                <a:latin typeface="+mj-lt"/>
                <a:ea typeface="+mn-ea"/>
                <a:cs typeface="+mn-cs"/>
              </a:defRPr>
            </a:lvl8pPr>
            <a:lvl9pPr marL="0" indent="0" algn="l" defTabSz="914423" rtl="0" eaLnBrk="1" latinLnBrk="0" hangingPunct="1">
              <a:lnSpc>
                <a:spcPct val="90000"/>
              </a:lnSpc>
              <a:spcBef>
                <a:spcPts val="1200"/>
              </a:spcBef>
              <a:spcAft>
                <a:spcPts val="601"/>
              </a:spcAft>
              <a:buFont typeface="Arial" panose="020B0604020202020204" pitchFamily="34" charset="0"/>
              <a:buNone/>
              <a:defRPr sz="1401" b="0" i="0" kern="1200" cap="all" baseline="0">
                <a:solidFill>
                  <a:schemeClr val="tx1"/>
                </a:solidFill>
                <a:latin typeface="+mj-lt"/>
                <a:ea typeface="+mn-ea"/>
                <a:cs typeface="+mn-cs"/>
              </a:defRPr>
            </a:lvl9pPr>
          </a:lstStyle>
          <a:p>
            <a:pPr marL="0" indent="0" defTabSz="914400">
              <a:buNone/>
            </a:pPr>
            <a:endParaRPr lang="en-GB" sz="1800" dirty="0"/>
          </a:p>
        </p:txBody>
      </p:sp>
      <p:sp>
        <p:nvSpPr>
          <p:cNvPr id="15" name="Vertical Text Placeholder 1">
            <a:extLst>
              <a:ext uri="{FF2B5EF4-FFF2-40B4-BE49-F238E27FC236}">
                <a16:creationId xmlns:a16="http://schemas.microsoft.com/office/drawing/2014/main" id="{1D5D634A-D759-437B-B305-56993AE53BED}"/>
              </a:ext>
            </a:extLst>
          </p:cNvPr>
          <p:cNvSpPr txBox="1">
            <a:spLocks/>
          </p:cNvSpPr>
          <p:nvPr/>
        </p:nvSpPr>
        <p:spPr>
          <a:xfrm>
            <a:off x="398703" y="3804610"/>
            <a:ext cx="11097296" cy="457200"/>
          </a:xfrm>
          <a:prstGeom prst="rect">
            <a:avLst/>
          </a:prstGeom>
        </p:spPr>
        <p:txBody>
          <a:bodyPr vert="horz" lIns="0" tIns="0" rIns="0" bIns="0" rtlCol="0">
            <a:noAutofit/>
          </a:bodyPr>
          <a:lstStyle>
            <a:lvl1pPr marL="263532" indent="-263532" algn="l" defTabSz="719156" rtl="0" eaLnBrk="1" latinLnBrk="0" hangingPunct="1">
              <a:lnSpc>
                <a:spcPct val="95000"/>
              </a:lnSpc>
              <a:spcBef>
                <a:spcPts val="0"/>
              </a:spcBef>
              <a:spcAft>
                <a:spcPts val="1200"/>
              </a:spcAft>
              <a:buClrTx/>
              <a:buSzPct val="100000"/>
              <a:buFont typeface="Segoe UI Light" panose="020B0502040204020203" pitchFamily="34" charset="0"/>
              <a:buChar char="•"/>
              <a:defRPr sz="1401" kern="1200">
                <a:solidFill>
                  <a:schemeClr val="tx1"/>
                </a:solidFill>
                <a:latin typeface="+mn-lt"/>
                <a:ea typeface="+mn-ea"/>
                <a:cs typeface="+mn-cs"/>
              </a:defRPr>
            </a:lvl1pPr>
            <a:lvl2pPr marL="538176" indent="-274644" algn="l" defTabSz="719156" rtl="0" eaLnBrk="1" latinLnBrk="0" hangingPunct="1">
              <a:lnSpc>
                <a:spcPct val="95000"/>
              </a:lnSpc>
              <a:spcBef>
                <a:spcPts val="0"/>
              </a:spcBef>
              <a:spcAft>
                <a:spcPts val="1200"/>
              </a:spcAft>
              <a:buClrTx/>
              <a:buSzPct val="100000"/>
              <a:buFont typeface="Calibri Light" panose="020F0302020204030204" pitchFamily="34" charset="0"/>
              <a:buChar char="→"/>
              <a:defRPr sz="1401" i="0" kern="1200">
                <a:solidFill>
                  <a:schemeClr val="tx1"/>
                </a:solidFill>
                <a:latin typeface="+mn-lt"/>
                <a:ea typeface="+mn-ea"/>
                <a:cs typeface="+mn-cs"/>
              </a:defRPr>
            </a:lvl2pPr>
            <a:lvl3pPr marL="0" indent="0" algn="l" defTabSz="719156" rtl="0" eaLnBrk="1" latinLnBrk="0" hangingPunct="1">
              <a:lnSpc>
                <a:spcPct val="95000"/>
              </a:lnSpc>
              <a:spcBef>
                <a:spcPts val="0"/>
              </a:spcBef>
              <a:spcAft>
                <a:spcPts val="1200"/>
              </a:spcAft>
              <a:buClr>
                <a:srgbClr val="0070C0"/>
              </a:buClr>
              <a:buSzPct val="85000"/>
              <a:buFont typeface="Arial" panose="020B0604020202020204" pitchFamily="34" charset="0"/>
              <a:buNone/>
              <a:defRPr sz="1401" i="0" kern="1200">
                <a:solidFill>
                  <a:schemeClr val="tx1"/>
                </a:solidFill>
                <a:latin typeface="+mn-lt"/>
                <a:ea typeface="+mn-ea"/>
                <a:cs typeface="+mn-cs"/>
              </a:defRPr>
            </a:lvl3pPr>
            <a:lvl4pPr marL="514362" indent="-514362" algn="l" defTabSz="719156" rtl="0" eaLnBrk="1" latinLnBrk="0" hangingPunct="1">
              <a:lnSpc>
                <a:spcPct val="95000"/>
              </a:lnSpc>
              <a:spcBef>
                <a:spcPts val="0"/>
              </a:spcBef>
              <a:spcAft>
                <a:spcPts val="1200"/>
              </a:spcAft>
              <a:buFont typeface="+mj-lt"/>
              <a:buAutoNum type="arabicPeriod"/>
              <a:defRPr sz="1401" b="0" kern="1200" cap="none" spc="30" baseline="0">
                <a:solidFill>
                  <a:schemeClr val="tx1"/>
                </a:solidFill>
                <a:latin typeface="+mn-lt"/>
                <a:ea typeface="Segoe UI Black" panose="020B0A02040204020203" pitchFamily="34" charset="0"/>
                <a:cs typeface="Calibri" panose="020F0502020204030204" pitchFamily="34" charset="0"/>
              </a:defRPr>
            </a:lvl4pPr>
            <a:lvl5pPr marL="806471" indent="-265119" algn="l" defTabSz="719156" rtl="0" eaLnBrk="1" latinLnBrk="0" hangingPunct="1">
              <a:lnSpc>
                <a:spcPct val="95000"/>
              </a:lnSpc>
              <a:spcBef>
                <a:spcPts val="0"/>
              </a:spcBef>
              <a:spcAft>
                <a:spcPts val="1200"/>
              </a:spcAft>
              <a:buClrTx/>
              <a:buFont typeface="+mj-lt"/>
              <a:buAutoNum type="alphaLcPeriod"/>
              <a:defRPr sz="1401" i="0" kern="1200">
                <a:solidFill>
                  <a:schemeClr val="tx1"/>
                </a:solidFill>
                <a:latin typeface="+mn-lt"/>
                <a:ea typeface="+mn-ea"/>
                <a:cs typeface="+mn-cs"/>
              </a:defRPr>
            </a:lvl5pPr>
            <a:lvl6pPr marL="819170" indent="-285757" algn="l" defTabSz="914423" rtl="0" eaLnBrk="1" latinLnBrk="0" hangingPunct="1">
              <a:lnSpc>
                <a:spcPct val="95000"/>
              </a:lnSpc>
              <a:spcBef>
                <a:spcPts val="0"/>
              </a:spcBef>
              <a:spcAft>
                <a:spcPts val="1200"/>
              </a:spcAft>
              <a:buClrTx/>
              <a:buFont typeface="Arial" panose="020B0604020202020204" pitchFamily="34" charset="0"/>
              <a:buChar char="•"/>
              <a:defRPr sz="1401" b="0" i="0" kern="1200">
                <a:solidFill>
                  <a:schemeClr val="tx1"/>
                </a:solidFill>
                <a:latin typeface="+mn-lt"/>
                <a:ea typeface="+mn-ea"/>
                <a:cs typeface="+mn-cs"/>
              </a:defRPr>
            </a:lvl6pPr>
            <a:lvl7pPr marL="0" indent="0" algn="l" defTabSz="914423" rtl="0" eaLnBrk="1" latinLnBrk="0" hangingPunct="1">
              <a:lnSpc>
                <a:spcPct val="90000"/>
              </a:lnSpc>
              <a:spcBef>
                <a:spcPts val="0"/>
              </a:spcBef>
              <a:spcAft>
                <a:spcPts val="0"/>
              </a:spcAft>
              <a:buClrTx/>
              <a:buFont typeface="Arial" panose="020B0604020202020204" pitchFamily="34" charset="0"/>
              <a:buNone/>
              <a:tabLst/>
              <a:defRPr sz="3200" b="1" i="0" kern="1200" cap="all" baseline="0">
                <a:solidFill>
                  <a:schemeClr val="bg2"/>
                </a:solidFill>
                <a:latin typeface="+mj-lt"/>
                <a:ea typeface="+mn-ea"/>
                <a:cs typeface="+mn-cs"/>
              </a:defRPr>
            </a:lvl7pPr>
            <a:lvl8pPr marL="0" indent="0" algn="l" defTabSz="914423" rtl="0" eaLnBrk="1" latinLnBrk="0" hangingPunct="1">
              <a:lnSpc>
                <a:spcPct val="90000"/>
              </a:lnSpc>
              <a:spcBef>
                <a:spcPts val="601"/>
              </a:spcBef>
              <a:spcAft>
                <a:spcPts val="1200"/>
              </a:spcAft>
              <a:buFont typeface="Arial" panose="020B0604020202020204" pitchFamily="34" charset="0"/>
              <a:buNone/>
              <a:defRPr sz="1801" b="1" i="0" kern="1200" cap="all" baseline="0">
                <a:solidFill>
                  <a:schemeClr val="accent1"/>
                </a:solidFill>
                <a:latin typeface="+mj-lt"/>
                <a:ea typeface="+mn-ea"/>
                <a:cs typeface="+mn-cs"/>
              </a:defRPr>
            </a:lvl8pPr>
            <a:lvl9pPr marL="0" indent="0" algn="l" defTabSz="914423" rtl="0" eaLnBrk="1" latinLnBrk="0" hangingPunct="1">
              <a:lnSpc>
                <a:spcPct val="90000"/>
              </a:lnSpc>
              <a:spcBef>
                <a:spcPts val="1200"/>
              </a:spcBef>
              <a:spcAft>
                <a:spcPts val="601"/>
              </a:spcAft>
              <a:buFont typeface="Arial" panose="020B0604020202020204" pitchFamily="34" charset="0"/>
              <a:buNone/>
              <a:defRPr sz="1401" b="0" i="0" kern="1200" cap="all" baseline="0">
                <a:solidFill>
                  <a:schemeClr val="tx1"/>
                </a:solidFill>
                <a:latin typeface="+mj-lt"/>
                <a:ea typeface="+mn-ea"/>
                <a:cs typeface="+mn-cs"/>
              </a:defRPr>
            </a:lvl9pPr>
          </a:lstStyle>
          <a:p>
            <a:pPr marL="0" indent="0">
              <a:buNone/>
            </a:pPr>
            <a:endParaRPr lang="en-GB" sz="1800" dirty="0"/>
          </a:p>
        </p:txBody>
      </p:sp>
      <p:sp>
        <p:nvSpPr>
          <p:cNvPr id="16" name="Vertical Text Placeholder 1">
            <a:extLst>
              <a:ext uri="{FF2B5EF4-FFF2-40B4-BE49-F238E27FC236}">
                <a16:creationId xmlns:a16="http://schemas.microsoft.com/office/drawing/2014/main" id="{7DE629FA-20C0-45AD-935D-72990B49909F}"/>
              </a:ext>
            </a:extLst>
          </p:cNvPr>
          <p:cNvSpPr txBox="1">
            <a:spLocks/>
          </p:cNvSpPr>
          <p:nvPr/>
        </p:nvSpPr>
        <p:spPr>
          <a:xfrm>
            <a:off x="398703" y="4535102"/>
            <a:ext cx="11097296" cy="457200"/>
          </a:xfrm>
          <a:prstGeom prst="rect">
            <a:avLst/>
          </a:prstGeom>
        </p:spPr>
        <p:txBody>
          <a:bodyPr vert="horz" lIns="0" tIns="0" rIns="0" bIns="0" rtlCol="0">
            <a:noAutofit/>
          </a:bodyPr>
          <a:lstStyle>
            <a:lvl1pPr marL="263532" indent="-263532" algn="l" defTabSz="719156" rtl="0" eaLnBrk="1" latinLnBrk="0" hangingPunct="1">
              <a:lnSpc>
                <a:spcPct val="95000"/>
              </a:lnSpc>
              <a:spcBef>
                <a:spcPts val="0"/>
              </a:spcBef>
              <a:spcAft>
                <a:spcPts val="1200"/>
              </a:spcAft>
              <a:buClrTx/>
              <a:buSzPct val="100000"/>
              <a:buFont typeface="Segoe UI Light" panose="020B0502040204020203" pitchFamily="34" charset="0"/>
              <a:buChar char="•"/>
              <a:defRPr sz="1401" kern="1200">
                <a:solidFill>
                  <a:schemeClr val="tx1"/>
                </a:solidFill>
                <a:latin typeface="+mn-lt"/>
                <a:ea typeface="+mn-ea"/>
                <a:cs typeface="+mn-cs"/>
              </a:defRPr>
            </a:lvl1pPr>
            <a:lvl2pPr marL="538176" indent="-274644" algn="l" defTabSz="719156" rtl="0" eaLnBrk="1" latinLnBrk="0" hangingPunct="1">
              <a:lnSpc>
                <a:spcPct val="95000"/>
              </a:lnSpc>
              <a:spcBef>
                <a:spcPts val="0"/>
              </a:spcBef>
              <a:spcAft>
                <a:spcPts val="1200"/>
              </a:spcAft>
              <a:buClrTx/>
              <a:buSzPct val="100000"/>
              <a:buFont typeface="Calibri Light" panose="020F0302020204030204" pitchFamily="34" charset="0"/>
              <a:buChar char="→"/>
              <a:defRPr sz="1401" i="0" kern="1200">
                <a:solidFill>
                  <a:schemeClr val="tx1"/>
                </a:solidFill>
                <a:latin typeface="+mn-lt"/>
                <a:ea typeface="+mn-ea"/>
                <a:cs typeface="+mn-cs"/>
              </a:defRPr>
            </a:lvl2pPr>
            <a:lvl3pPr marL="0" indent="0" algn="l" defTabSz="719156" rtl="0" eaLnBrk="1" latinLnBrk="0" hangingPunct="1">
              <a:lnSpc>
                <a:spcPct val="95000"/>
              </a:lnSpc>
              <a:spcBef>
                <a:spcPts val="0"/>
              </a:spcBef>
              <a:spcAft>
                <a:spcPts val="1200"/>
              </a:spcAft>
              <a:buClr>
                <a:srgbClr val="0070C0"/>
              </a:buClr>
              <a:buSzPct val="85000"/>
              <a:buFont typeface="Arial" panose="020B0604020202020204" pitchFamily="34" charset="0"/>
              <a:buNone/>
              <a:defRPr sz="1401" i="0" kern="1200">
                <a:solidFill>
                  <a:schemeClr val="tx1"/>
                </a:solidFill>
                <a:latin typeface="+mn-lt"/>
                <a:ea typeface="+mn-ea"/>
                <a:cs typeface="+mn-cs"/>
              </a:defRPr>
            </a:lvl3pPr>
            <a:lvl4pPr marL="514362" indent="-514362" algn="l" defTabSz="719156" rtl="0" eaLnBrk="1" latinLnBrk="0" hangingPunct="1">
              <a:lnSpc>
                <a:spcPct val="95000"/>
              </a:lnSpc>
              <a:spcBef>
                <a:spcPts val="0"/>
              </a:spcBef>
              <a:spcAft>
                <a:spcPts val="1200"/>
              </a:spcAft>
              <a:buFont typeface="+mj-lt"/>
              <a:buAutoNum type="arabicPeriod"/>
              <a:defRPr sz="1401" b="0" kern="1200" cap="none" spc="30" baseline="0">
                <a:solidFill>
                  <a:schemeClr val="tx1"/>
                </a:solidFill>
                <a:latin typeface="+mn-lt"/>
                <a:ea typeface="Segoe UI Black" panose="020B0A02040204020203" pitchFamily="34" charset="0"/>
                <a:cs typeface="Calibri" panose="020F0502020204030204" pitchFamily="34" charset="0"/>
              </a:defRPr>
            </a:lvl4pPr>
            <a:lvl5pPr marL="806471" indent="-265119" algn="l" defTabSz="719156" rtl="0" eaLnBrk="1" latinLnBrk="0" hangingPunct="1">
              <a:lnSpc>
                <a:spcPct val="95000"/>
              </a:lnSpc>
              <a:spcBef>
                <a:spcPts val="0"/>
              </a:spcBef>
              <a:spcAft>
                <a:spcPts val="1200"/>
              </a:spcAft>
              <a:buClrTx/>
              <a:buFont typeface="+mj-lt"/>
              <a:buAutoNum type="alphaLcPeriod"/>
              <a:defRPr sz="1401" i="0" kern="1200">
                <a:solidFill>
                  <a:schemeClr val="tx1"/>
                </a:solidFill>
                <a:latin typeface="+mn-lt"/>
                <a:ea typeface="+mn-ea"/>
                <a:cs typeface="+mn-cs"/>
              </a:defRPr>
            </a:lvl5pPr>
            <a:lvl6pPr marL="819170" indent="-285757" algn="l" defTabSz="914423" rtl="0" eaLnBrk="1" latinLnBrk="0" hangingPunct="1">
              <a:lnSpc>
                <a:spcPct val="95000"/>
              </a:lnSpc>
              <a:spcBef>
                <a:spcPts val="0"/>
              </a:spcBef>
              <a:spcAft>
                <a:spcPts val="1200"/>
              </a:spcAft>
              <a:buClrTx/>
              <a:buFont typeface="Arial" panose="020B0604020202020204" pitchFamily="34" charset="0"/>
              <a:buChar char="•"/>
              <a:defRPr sz="1401" b="0" i="0" kern="1200">
                <a:solidFill>
                  <a:schemeClr val="tx1"/>
                </a:solidFill>
                <a:latin typeface="+mn-lt"/>
                <a:ea typeface="+mn-ea"/>
                <a:cs typeface="+mn-cs"/>
              </a:defRPr>
            </a:lvl6pPr>
            <a:lvl7pPr marL="0" indent="0" algn="l" defTabSz="914423" rtl="0" eaLnBrk="1" latinLnBrk="0" hangingPunct="1">
              <a:lnSpc>
                <a:spcPct val="90000"/>
              </a:lnSpc>
              <a:spcBef>
                <a:spcPts val="0"/>
              </a:spcBef>
              <a:spcAft>
                <a:spcPts val="0"/>
              </a:spcAft>
              <a:buClrTx/>
              <a:buFont typeface="Arial" panose="020B0604020202020204" pitchFamily="34" charset="0"/>
              <a:buNone/>
              <a:tabLst/>
              <a:defRPr sz="3200" b="1" i="0" kern="1200" cap="all" baseline="0">
                <a:solidFill>
                  <a:schemeClr val="bg2"/>
                </a:solidFill>
                <a:latin typeface="+mj-lt"/>
                <a:ea typeface="+mn-ea"/>
                <a:cs typeface="+mn-cs"/>
              </a:defRPr>
            </a:lvl7pPr>
            <a:lvl8pPr marL="0" indent="0" algn="l" defTabSz="914423" rtl="0" eaLnBrk="1" latinLnBrk="0" hangingPunct="1">
              <a:lnSpc>
                <a:spcPct val="90000"/>
              </a:lnSpc>
              <a:spcBef>
                <a:spcPts val="601"/>
              </a:spcBef>
              <a:spcAft>
                <a:spcPts val="1200"/>
              </a:spcAft>
              <a:buFont typeface="Arial" panose="020B0604020202020204" pitchFamily="34" charset="0"/>
              <a:buNone/>
              <a:defRPr sz="1801" b="1" i="0" kern="1200" cap="all" baseline="0">
                <a:solidFill>
                  <a:schemeClr val="accent1"/>
                </a:solidFill>
                <a:latin typeface="+mj-lt"/>
                <a:ea typeface="+mn-ea"/>
                <a:cs typeface="+mn-cs"/>
              </a:defRPr>
            </a:lvl8pPr>
            <a:lvl9pPr marL="0" indent="0" algn="l" defTabSz="914423" rtl="0" eaLnBrk="1" latinLnBrk="0" hangingPunct="1">
              <a:lnSpc>
                <a:spcPct val="90000"/>
              </a:lnSpc>
              <a:spcBef>
                <a:spcPts val="1200"/>
              </a:spcBef>
              <a:spcAft>
                <a:spcPts val="601"/>
              </a:spcAft>
              <a:buFont typeface="Arial" panose="020B0604020202020204" pitchFamily="34" charset="0"/>
              <a:buNone/>
              <a:defRPr sz="1401" b="0" i="0" kern="1200" cap="all" baseline="0">
                <a:solidFill>
                  <a:schemeClr val="tx1"/>
                </a:solidFill>
                <a:latin typeface="+mj-lt"/>
                <a:ea typeface="+mn-ea"/>
                <a:cs typeface="+mn-cs"/>
              </a:defRPr>
            </a:lvl9pPr>
          </a:lstStyle>
          <a:p>
            <a:pPr marL="0" indent="0">
              <a:buNone/>
            </a:pPr>
            <a:endParaRPr lang="en-GB" sz="1800" dirty="0"/>
          </a:p>
        </p:txBody>
      </p:sp>
      <p:sp>
        <p:nvSpPr>
          <p:cNvPr id="17" name="Freeform: Shape 16">
            <a:extLst>
              <a:ext uri="{FF2B5EF4-FFF2-40B4-BE49-F238E27FC236}">
                <a16:creationId xmlns:a16="http://schemas.microsoft.com/office/drawing/2014/main" id="{87ECCD23-11B9-4754-B469-2C00E77E8802}"/>
              </a:ext>
            </a:extLst>
          </p:cNvPr>
          <p:cNvSpPr/>
          <p:nvPr/>
        </p:nvSpPr>
        <p:spPr>
          <a:xfrm rot="10800000">
            <a:off x="7087890" y="931245"/>
            <a:ext cx="6047700" cy="6203930"/>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blipFill dpi="0" rotWithShape="0">
            <a:blip r:embed="rId5">
              <a:extLst>
                <a:ext uri="{28A0092B-C50C-407E-A947-70E740481C1C}">
                  <a14:useLocalDpi xmlns:a14="http://schemas.microsoft.com/office/drawing/2010/main" val="0"/>
                </a:ext>
              </a:extLst>
            </a:blip>
            <a:srcRect/>
            <a:stretch>
              <a:fillRect/>
            </a:stretch>
          </a:blip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Tree>
    <p:extLst>
      <p:ext uri="{BB962C8B-B14F-4D97-AF65-F5344CB8AC3E}">
        <p14:creationId xmlns:p14="http://schemas.microsoft.com/office/powerpoint/2010/main" val="210101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F93942F-051E-41D1-B6A1-0FE4E4706151}"/>
              </a:ext>
            </a:extLst>
          </p:cNvPr>
          <p:cNvSpPr>
            <a:spLocks noGrp="1"/>
          </p:cNvSpPr>
          <p:nvPr>
            <p:ph type="body" sz="quarter" idx="26"/>
          </p:nvPr>
        </p:nvSpPr>
        <p:spPr/>
        <p:txBody>
          <a:bodyPr/>
          <a:lstStyle/>
          <a:p>
            <a:r>
              <a:rPr lang="en-GB" dirty="0"/>
              <a:t>J. DE Smit &amp; S. </a:t>
            </a:r>
            <a:r>
              <a:rPr lang="en-GB" dirty="0" err="1"/>
              <a:t>NeusUESS</a:t>
            </a:r>
            <a:endParaRPr lang="en-GB" dirty="0"/>
          </a:p>
          <a:p>
            <a:endParaRPr lang="en-GB" dirty="0"/>
          </a:p>
        </p:txBody>
      </p:sp>
      <p:sp>
        <p:nvSpPr>
          <p:cNvPr id="9" name="Text Placeholder 8">
            <a:extLst>
              <a:ext uri="{FF2B5EF4-FFF2-40B4-BE49-F238E27FC236}">
                <a16:creationId xmlns:a16="http://schemas.microsoft.com/office/drawing/2014/main" id="{E7967335-D5A9-4AE6-A278-A4DEA938109B}"/>
              </a:ext>
            </a:extLst>
          </p:cNvPr>
          <p:cNvSpPr>
            <a:spLocks noGrp="1"/>
          </p:cNvSpPr>
          <p:nvPr>
            <p:ph type="body" sz="quarter" idx="17"/>
          </p:nvPr>
        </p:nvSpPr>
        <p:spPr>
          <a:xfrm>
            <a:off x="369406" y="659900"/>
            <a:ext cx="2139120" cy="572000"/>
          </a:xfrm>
        </p:spPr>
        <p:txBody>
          <a:bodyPr/>
          <a:lstStyle/>
          <a:p>
            <a:endParaRPr lang="en-GB" dirty="0"/>
          </a:p>
        </p:txBody>
      </p:sp>
      <p:sp>
        <p:nvSpPr>
          <p:cNvPr id="8" name="Title 7">
            <a:extLst>
              <a:ext uri="{FF2B5EF4-FFF2-40B4-BE49-F238E27FC236}">
                <a16:creationId xmlns:a16="http://schemas.microsoft.com/office/drawing/2014/main" id="{61D1CC09-3561-4D50-882D-9FCD31ED4DFB}"/>
              </a:ext>
            </a:extLst>
          </p:cNvPr>
          <p:cNvSpPr>
            <a:spLocks noGrp="1"/>
          </p:cNvSpPr>
          <p:nvPr>
            <p:ph type="title"/>
          </p:nvPr>
        </p:nvSpPr>
        <p:spPr/>
        <p:txBody>
          <a:bodyPr/>
          <a:lstStyle/>
          <a:p>
            <a:r>
              <a:rPr lang="en-GB" dirty="0"/>
              <a:t>WHY TIME DOES (NOT) MATTER</a:t>
            </a:r>
          </a:p>
        </p:txBody>
      </p:sp>
    </p:spTree>
    <p:extLst>
      <p:ext uri="{BB962C8B-B14F-4D97-AF65-F5344CB8AC3E}">
        <p14:creationId xmlns:p14="http://schemas.microsoft.com/office/powerpoint/2010/main" val="289709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E4E8D57E-6879-47FD-A959-C976980ECDFD}"/>
              </a:ext>
            </a:extLst>
          </p:cNvPr>
          <p:cNvSpPr>
            <a:spLocks noGrp="1"/>
          </p:cNvSpPr>
          <p:nvPr>
            <p:ph type="body" orient="vert" idx="1"/>
          </p:nvPr>
        </p:nvSpPr>
        <p:spPr/>
        <p:txBody>
          <a:bodyPr/>
          <a:lstStyle/>
          <a:p>
            <a:pPr marL="0" indent="0">
              <a:buNone/>
            </a:pPr>
            <a:endParaRPr lang="en-GB" sz="1800" dirty="0"/>
          </a:p>
          <a:p>
            <a:pPr>
              <a:lnSpc>
                <a:spcPct val="150000"/>
              </a:lnSpc>
              <a:buBlip>
                <a:blip r:embed="rId3"/>
              </a:buBlip>
            </a:pPr>
            <a:r>
              <a:rPr lang="en-GB" sz="1800" dirty="0"/>
              <a:t>Electronic market maker.</a:t>
            </a:r>
          </a:p>
          <a:p>
            <a:pPr>
              <a:lnSpc>
                <a:spcPct val="150000"/>
              </a:lnSpc>
              <a:buBlip>
                <a:blip r:embed="rId3"/>
              </a:buBlip>
            </a:pPr>
            <a:r>
              <a:rPr lang="en-GB" sz="1800" dirty="0"/>
              <a:t>Founded 1986 (single trader in Amsterdam).</a:t>
            </a:r>
          </a:p>
          <a:p>
            <a:pPr>
              <a:lnSpc>
                <a:spcPct val="150000"/>
              </a:lnSpc>
              <a:buBlip>
                <a:blip r:embed="rId3"/>
              </a:buBlip>
            </a:pPr>
            <a:r>
              <a:rPr lang="en-GB" sz="1800" dirty="0"/>
              <a:t>1100 colleagues worldwide.</a:t>
            </a:r>
          </a:p>
          <a:p>
            <a:pPr>
              <a:lnSpc>
                <a:spcPct val="150000"/>
              </a:lnSpc>
              <a:buBlip>
                <a:blip r:embed="rId3"/>
              </a:buBlip>
            </a:pPr>
            <a:r>
              <a:rPr lang="en-GB" sz="1800" dirty="0"/>
              <a:t>Investing our own capital at our own risk.</a:t>
            </a:r>
          </a:p>
          <a:p>
            <a:pPr>
              <a:lnSpc>
                <a:spcPct val="150000"/>
              </a:lnSpc>
              <a:buBlip>
                <a:blip r:embed="rId3"/>
              </a:buBlip>
            </a:pPr>
            <a:r>
              <a:rPr lang="en-GB" sz="1800" dirty="0"/>
              <a:t>Committed to become carbon negative.</a:t>
            </a:r>
          </a:p>
        </p:txBody>
      </p:sp>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3</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WHO WE ARE</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2"/>
            <a:ext cx="11097294" cy="263149"/>
          </a:xfrm>
        </p:spPr>
        <p:txBody>
          <a:bodyPr/>
          <a:lstStyle/>
          <a:p>
            <a:r>
              <a:rPr lang="en-GB" dirty="0"/>
              <a:t>We are OPTIVER</a:t>
            </a:r>
          </a:p>
        </p:txBody>
      </p:sp>
      <p:sp>
        <p:nvSpPr>
          <p:cNvPr id="13" name="Freeform: Shape 12">
            <a:extLst>
              <a:ext uri="{FF2B5EF4-FFF2-40B4-BE49-F238E27FC236}">
                <a16:creationId xmlns:a16="http://schemas.microsoft.com/office/drawing/2014/main" id="{B4792C5C-5807-4A57-B5EB-E7298913D779}"/>
              </a:ext>
            </a:extLst>
          </p:cNvPr>
          <p:cNvSpPr/>
          <p:nvPr/>
        </p:nvSpPr>
        <p:spPr>
          <a:xfrm rot="10800000">
            <a:off x="6096000" y="-20282"/>
            <a:ext cx="6705070" cy="6878282"/>
          </a:xfrm>
          <a:custGeom>
            <a:avLst/>
            <a:gdLst>
              <a:gd name="connsiteX0" fmla="*/ 0 w 3522590"/>
              <a:gd name="connsiteY0" fmla="*/ 0 h 3613589"/>
              <a:gd name="connsiteX1" fmla="*/ 3522590 w 3522590"/>
              <a:gd name="connsiteY1" fmla="*/ 0 h 3613589"/>
              <a:gd name="connsiteX2" fmla="*/ 1955707 w 3522590"/>
              <a:gd name="connsiteY2" fmla="*/ 3613589 h 3613589"/>
              <a:gd name="connsiteX3" fmla="*/ 1566883 w 3522590"/>
              <a:gd name="connsiteY3" fmla="*/ 3613589 h 3613589"/>
            </a:gdLst>
            <a:ahLst/>
            <a:cxnLst>
              <a:cxn ang="0">
                <a:pos x="connsiteX0" y="connsiteY0"/>
              </a:cxn>
              <a:cxn ang="0">
                <a:pos x="connsiteX1" y="connsiteY1"/>
              </a:cxn>
              <a:cxn ang="0">
                <a:pos x="connsiteX2" y="connsiteY2"/>
              </a:cxn>
              <a:cxn ang="0">
                <a:pos x="connsiteX3" y="connsiteY3"/>
              </a:cxn>
            </a:cxnLst>
            <a:rect l="l" t="t" r="r" b="b"/>
            <a:pathLst>
              <a:path w="3522590" h="3613589">
                <a:moveTo>
                  <a:pt x="0" y="0"/>
                </a:moveTo>
                <a:lnTo>
                  <a:pt x="3522590" y="0"/>
                </a:lnTo>
                <a:lnTo>
                  <a:pt x="1955707" y="3613589"/>
                </a:lnTo>
                <a:lnTo>
                  <a:pt x="1566883" y="3613589"/>
                </a:lnTo>
                <a:close/>
              </a:path>
            </a:pathLst>
          </a:custGeom>
          <a:blipFill dpi="0" rotWithShape="0">
            <a:blip r:embed="rId4"/>
            <a:srcRect/>
            <a:stretch>
              <a:fillRect l="-74000" r="2000"/>
            </a:stretch>
          </a:blipFill>
          <a:ln w="25400">
            <a:solidFill>
              <a:schemeClr val="bg2"/>
            </a:solidFill>
            <a:miter lim="800000"/>
          </a:ln>
        </p:spPr>
        <p:txBody>
          <a:bodyPr vert="horz" lIns="0" tIns="0" rIns="0" bIns="0" rtlCol="0" anchor="ctr">
            <a:noAutofit/>
          </a:bodyPr>
          <a:lstStyle/>
          <a:p>
            <a:pPr lvl="0" indent="0" algn="ctr" defTabSz="719156">
              <a:lnSpc>
                <a:spcPct val="95000"/>
              </a:lnSpc>
              <a:spcBef>
                <a:spcPts val="0"/>
              </a:spcBef>
              <a:spcAft>
                <a:spcPts val="1200"/>
              </a:spcAft>
              <a:buClrTx/>
              <a:buSzPct val="100000"/>
              <a:buFont typeface="Segoe UI Light" panose="020B0502040204020203" pitchFamily="34" charset="0"/>
              <a:buNone/>
            </a:pPr>
            <a:endParaRPr lang="en-GB" sz="1001" noProof="0" dirty="0">
              <a:solidFill>
                <a:schemeClr val="tx1"/>
              </a:solidFill>
            </a:endParaRPr>
          </a:p>
        </p:txBody>
      </p:sp>
    </p:spTree>
    <p:extLst>
      <p:ext uri="{BB962C8B-B14F-4D97-AF65-F5344CB8AC3E}">
        <p14:creationId xmlns:p14="http://schemas.microsoft.com/office/powerpoint/2010/main" val="394371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E4E8D57E-6879-47FD-A959-C976980ECDFD}"/>
              </a:ext>
            </a:extLst>
          </p:cNvPr>
          <p:cNvSpPr>
            <a:spLocks noGrp="1"/>
          </p:cNvSpPr>
          <p:nvPr>
            <p:ph type="body" orient="vert" idx="1"/>
          </p:nvPr>
        </p:nvSpPr>
        <p:spPr>
          <a:xfrm>
            <a:off x="398704" y="2149181"/>
            <a:ext cx="5697296" cy="2023759"/>
          </a:xfrm>
        </p:spPr>
        <p:txBody>
          <a:bodyPr/>
          <a:lstStyle/>
          <a:p>
            <a:pPr marL="0" indent="0">
              <a:buNone/>
            </a:pPr>
            <a:endParaRPr lang="en-GB" sz="1800" dirty="0"/>
          </a:p>
          <a:p>
            <a:pPr>
              <a:lnSpc>
                <a:spcPct val="150000"/>
              </a:lnSpc>
              <a:buBlip>
                <a:blip r:embed="rId3"/>
              </a:buBlip>
            </a:pPr>
            <a:r>
              <a:rPr lang="en-GB" sz="1800" dirty="0"/>
              <a:t>Providing liquidity in financial markets.</a:t>
            </a:r>
          </a:p>
          <a:p>
            <a:pPr>
              <a:lnSpc>
                <a:spcPct val="150000"/>
              </a:lnSpc>
              <a:buBlip>
                <a:blip r:embed="rId3"/>
              </a:buBlip>
            </a:pPr>
            <a:r>
              <a:rPr lang="en-GB" sz="1800" dirty="0"/>
              <a:t>Willing to buy and sell at </a:t>
            </a:r>
            <a:r>
              <a:rPr lang="en-US" sz="1800" dirty="0"/>
              <a:t>market prices </a:t>
            </a:r>
            <a:br>
              <a:rPr lang="en-US" sz="1800" dirty="0"/>
            </a:br>
            <a:r>
              <a:rPr lang="en-US" sz="1800" dirty="0"/>
              <a:t>(even when others may not be).</a:t>
            </a:r>
          </a:p>
          <a:p>
            <a:pPr>
              <a:lnSpc>
                <a:spcPct val="150000"/>
              </a:lnSpc>
              <a:buBlip>
                <a:blip r:embed="rId3"/>
              </a:buBlip>
            </a:pPr>
            <a:r>
              <a:rPr lang="en-US" sz="1800" dirty="0"/>
              <a:t>Improving markets. </a:t>
            </a:r>
          </a:p>
          <a:p>
            <a:pPr marL="0" indent="0">
              <a:buNone/>
            </a:pPr>
            <a:endParaRPr lang="en-US" sz="1800" dirty="0"/>
          </a:p>
          <a:p>
            <a:pPr marL="0" indent="0">
              <a:buNone/>
            </a:pPr>
            <a:endParaRPr lang="en-GB" sz="1800" dirty="0"/>
          </a:p>
        </p:txBody>
      </p:sp>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4</a:t>
            </a:fld>
            <a:endParaRPr lang="en-GB" dirty="0"/>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WHAT WE DO</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263149"/>
          </a:xfrm>
        </p:spPr>
        <p:txBody>
          <a:bodyPr/>
          <a:lstStyle/>
          <a:p>
            <a:r>
              <a:rPr lang="en-GB" dirty="0"/>
              <a:t>ELECTRONIC MARKET MAKING</a:t>
            </a:r>
          </a:p>
        </p:txBody>
      </p:sp>
      <p:pic>
        <p:nvPicPr>
          <p:cNvPr id="11" name="Picture 2">
            <a:extLst>
              <a:ext uri="{FF2B5EF4-FFF2-40B4-BE49-F238E27FC236}">
                <a16:creationId xmlns:a16="http://schemas.microsoft.com/office/drawing/2014/main" id="{825F470F-B6AD-4C75-8D27-F3E456C8E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264" y="1533191"/>
            <a:ext cx="4177686" cy="14333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945F754-E15B-4694-BB35-02832350C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264" y="4662839"/>
            <a:ext cx="4302034" cy="1476024"/>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7B07E125-2E7A-4381-B1F6-2D50FB66821B}"/>
              </a:ext>
            </a:extLst>
          </p:cNvPr>
          <p:cNvSpPr/>
          <p:nvPr/>
        </p:nvSpPr>
        <p:spPr>
          <a:xfrm rot="5400000">
            <a:off x="7961426" y="3437410"/>
            <a:ext cx="1433361" cy="681778"/>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98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874CF6FD-5D1B-4DF9-A737-D451E6508401}"/>
              </a:ext>
            </a:extLst>
          </p:cNvPr>
          <p:cNvCxnSpPr>
            <a:cxnSpLocks/>
          </p:cNvCxnSpPr>
          <p:nvPr/>
        </p:nvCxnSpPr>
        <p:spPr>
          <a:xfrm flipV="1">
            <a:off x="6096000" y="2149181"/>
            <a:ext cx="0" cy="40140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Vertical Text Placeholder 1">
            <a:extLst>
              <a:ext uri="{FF2B5EF4-FFF2-40B4-BE49-F238E27FC236}">
                <a16:creationId xmlns:a16="http://schemas.microsoft.com/office/drawing/2014/main" id="{E4E8D57E-6879-47FD-A959-C976980ECDFD}"/>
              </a:ext>
            </a:extLst>
          </p:cNvPr>
          <p:cNvSpPr>
            <a:spLocks noGrp="1"/>
          </p:cNvSpPr>
          <p:nvPr>
            <p:ph type="body" orient="vert" idx="1"/>
          </p:nvPr>
        </p:nvSpPr>
        <p:spPr/>
        <p:txBody>
          <a:bodyPr/>
          <a:lstStyle/>
          <a:p>
            <a:pPr marL="0" indent="0">
              <a:buNone/>
            </a:pPr>
            <a:br>
              <a:rPr lang="en-GB" sz="1600" dirty="0"/>
            </a:br>
            <a:endParaRPr lang="en-US" dirty="0"/>
          </a:p>
          <a:p>
            <a:pPr marL="0" indent="0">
              <a:buNone/>
            </a:pPr>
            <a:endParaRPr lang="en-US" dirty="0"/>
          </a:p>
          <a:p>
            <a:pPr marL="0" indent="0">
              <a:buNone/>
            </a:pPr>
            <a:endParaRPr lang="en-GB" dirty="0"/>
          </a:p>
        </p:txBody>
      </p:sp>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5</a:t>
            </a:fld>
            <a:endParaRPr lang="en-GB" dirty="0"/>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TRADING</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263149"/>
          </a:xfrm>
        </p:spPr>
        <p:txBody>
          <a:bodyPr/>
          <a:lstStyle/>
          <a:p>
            <a:r>
              <a:rPr lang="en-GB" dirty="0"/>
              <a:t>WHY TIME MATTERS</a:t>
            </a:r>
          </a:p>
        </p:txBody>
      </p:sp>
      <p:sp>
        <p:nvSpPr>
          <p:cNvPr id="3" name="Rectangle 2">
            <a:extLst>
              <a:ext uri="{FF2B5EF4-FFF2-40B4-BE49-F238E27FC236}">
                <a16:creationId xmlns:a16="http://schemas.microsoft.com/office/drawing/2014/main" id="{3C77D64E-3E36-4062-8F5D-611E3C204B5B}"/>
              </a:ext>
            </a:extLst>
          </p:cNvPr>
          <p:cNvSpPr/>
          <p:nvPr/>
        </p:nvSpPr>
        <p:spPr>
          <a:xfrm>
            <a:off x="4611163" y="4973071"/>
            <a:ext cx="1463040" cy="82296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Buy 10</a:t>
            </a:r>
            <a:br>
              <a:rPr lang="en-US" dirty="0"/>
            </a:br>
            <a:r>
              <a:rPr lang="en-US" dirty="0"/>
              <a:t>for 100</a:t>
            </a:r>
          </a:p>
        </p:txBody>
      </p:sp>
      <p:sp>
        <p:nvSpPr>
          <p:cNvPr id="4" name="Rectangle 3">
            <a:extLst>
              <a:ext uri="{FF2B5EF4-FFF2-40B4-BE49-F238E27FC236}">
                <a16:creationId xmlns:a16="http://schemas.microsoft.com/office/drawing/2014/main" id="{FF133F34-34CF-4819-AE55-D359AD9308F5}"/>
              </a:ext>
            </a:extLst>
          </p:cNvPr>
          <p:cNvSpPr/>
          <p:nvPr/>
        </p:nvSpPr>
        <p:spPr>
          <a:xfrm>
            <a:off x="6114099" y="2750343"/>
            <a:ext cx="1463040" cy="822960"/>
          </a:xfrm>
          <a:prstGeom prst="rect">
            <a:avLst/>
          </a:prstGeom>
          <a:solidFill>
            <a:srgbClr val="D748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Sell 10</a:t>
            </a:r>
            <a:br>
              <a:rPr lang="en-US" dirty="0"/>
            </a:br>
            <a:r>
              <a:rPr lang="en-US" dirty="0"/>
              <a:t>for 101</a:t>
            </a:r>
          </a:p>
        </p:txBody>
      </p:sp>
      <p:sp>
        <p:nvSpPr>
          <p:cNvPr id="19" name="Rectangle 18">
            <a:extLst>
              <a:ext uri="{FF2B5EF4-FFF2-40B4-BE49-F238E27FC236}">
                <a16:creationId xmlns:a16="http://schemas.microsoft.com/office/drawing/2014/main" id="{7EA3650A-200D-4290-8CA9-D0DE26C1732B}"/>
              </a:ext>
            </a:extLst>
          </p:cNvPr>
          <p:cNvSpPr/>
          <p:nvPr/>
        </p:nvSpPr>
        <p:spPr>
          <a:xfrm>
            <a:off x="7698350" y="4148019"/>
            <a:ext cx="1463040" cy="822960"/>
          </a:xfrm>
          <a:prstGeom prst="rect">
            <a:avLst/>
          </a:prstGeom>
          <a:solidFill>
            <a:srgbClr val="D748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Sell 10</a:t>
            </a:r>
            <a:br>
              <a:rPr lang="en-US" dirty="0"/>
            </a:br>
            <a:r>
              <a:rPr lang="en-US" dirty="0"/>
              <a:t>for 100.1</a:t>
            </a:r>
          </a:p>
        </p:txBody>
      </p:sp>
      <p:sp>
        <p:nvSpPr>
          <p:cNvPr id="22" name="Rectangle 21">
            <a:extLst>
              <a:ext uri="{FF2B5EF4-FFF2-40B4-BE49-F238E27FC236}">
                <a16:creationId xmlns:a16="http://schemas.microsoft.com/office/drawing/2014/main" id="{512844D6-2A41-4F20-AEFA-15098CD6E72B}"/>
              </a:ext>
            </a:extLst>
          </p:cNvPr>
          <p:cNvSpPr/>
          <p:nvPr/>
        </p:nvSpPr>
        <p:spPr>
          <a:xfrm>
            <a:off x="408630" y="4434150"/>
            <a:ext cx="1463040" cy="82296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 Buy 10</a:t>
            </a:r>
            <a:br>
              <a:rPr lang="en-US" dirty="0"/>
            </a:br>
            <a:r>
              <a:rPr lang="en-US" dirty="0"/>
              <a:t>for 100.1</a:t>
            </a:r>
          </a:p>
        </p:txBody>
      </p:sp>
      <p:sp>
        <p:nvSpPr>
          <p:cNvPr id="23" name="Rectangle 22">
            <a:extLst>
              <a:ext uri="{FF2B5EF4-FFF2-40B4-BE49-F238E27FC236}">
                <a16:creationId xmlns:a16="http://schemas.microsoft.com/office/drawing/2014/main" id="{61D116DD-0AF5-4F81-B70A-15073D6F80BB}"/>
              </a:ext>
            </a:extLst>
          </p:cNvPr>
          <p:cNvSpPr/>
          <p:nvPr/>
        </p:nvSpPr>
        <p:spPr>
          <a:xfrm>
            <a:off x="538014" y="3582234"/>
            <a:ext cx="1463040" cy="82296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Buy 10</a:t>
            </a:r>
            <a:br>
              <a:rPr lang="en-US" dirty="0"/>
            </a:br>
            <a:r>
              <a:rPr lang="en-US" dirty="0"/>
              <a:t>for 100.1</a:t>
            </a:r>
          </a:p>
        </p:txBody>
      </p:sp>
      <p:cxnSp>
        <p:nvCxnSpPr>
          <p:cNvPr id="24" name="Straight Arrow Connector 23">
            <a:extLst>
              <a:ext uri="{FF2B5EF4-FFF2-40B4-BE49-F238E27FC236}">
                <a16:creationId xmlns:a16="http://schemas.microsoft.com/office/drawing/2014/main" id="{FCD91D7E-FDD9-40FF-B99D-AC555C36D664}"/>
              </a:ext>
            </a:extLst>
          </p:cNvPr>
          <p:cNvCxnSpPr>
            <a:cxnSpLocks/>
            <a:stCxn id="23" idx="3"/>
          </p:cNvCxnSpPr>
          <p:nvPr/>
        </p:nvCxnSpPr>
        <p:spPr>
          <a:xfrm>
            <a:off x="2001054" y="3993714"/>
            <a:ext cx="3828246" cy="413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6E1567-EF1C-47DE-A40A-13F629F75A68}"/>
              </a:ext>
            </a:extLst>
          </p:cNvPr>
          <p:cNvCxnSpPr>
            <a:cxnSpLocks/>
            <a:stCxn id="22" idx="3"/>
          </p:cNvCxnSpPr>
          <p:nvPr/>
        </p:nvCxnSpPr>
        <p:spPr>
          <a:xfrm flipV="1">
            <a:off x="1871670" y="4538604"/>
            <a:ext cx="3777912" cy="307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CAE5F90-598A-4735-910B-91D39C76E41C}"/>
              </a:ext>
            </a:extLst>
          </p:cNvPr>
          <p:cNvSpPr txBox="1"/>
          <p:nvPr/>
        </p:nvSpPr>
        <p:spPr>
          <a:xfrm rot="16200000">
            <a:off x="5919674" y="2226481"/>
            <a:ext cx="678391" cy="369332"/>
          </a:xfrm>
          <a:prstGeom prst="rect">
            <a:avLst/>
          </a:prstGeom>
          <a:noFill/>
        </p:spPr>
        <p:txBody>
          <a:bodyPr wrap="none" rtlCol="0">
            <a:spAutoFit/>
          </a:bodyPr>
          <a:lstStyle/>
          <a:p>
            <a:r>
              <a:rPr lang="en-US" dirty="0">
                <a:solidFill>
                  <a:schemeClr val="accent1"/>
                </a:solidFill>
              </a:rPr>
              <a:t>Price</a:t>
            </a:r>
          </a:p>
        </p:txBody>
      </p:sp>
    </p:spTree>
    <p:extLst>
      <p:ext uri="{BB962C8B-B14F-4D97-AF65-F5344CB8AC3E}">
        <p14:creationId xmlns:p14="http://schemas.microsoft.com/office/powerpoint/2010/main" val="63774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0"/>
                            </p:stCondLst>
                            <p:childTnLst>
                              <p:par>
                                <p:cTn id="22" presetID="42" presetClass="path" presetSubtype="0" accel="50000" decel="50000" fill="hold" grpId="1" nodeType="afterEffect">
                                  <p:stCondLst>
                                    <p:cond delay="0"/>
                                  </p:stCondLst>
                                  <p:childTnLst>
                                    <p:animMotion origin="layout" path="M 3.75E-6 -4.81481E-6 L -0.13086 -0.00092 " pathEditMode="relative" rAng="0" ptsTypes="AA">
                                      <p:cBhvr>
                                        <p:cTn id="23" dur="2000" fill="hold"/>
                                        <p:tgtEl>
                                          <p:spTgt spid="19"/>
                                        </p:tgtEl>
                                        <p:attrNameLst>
                                          <p:attrName>ppt_x</p:attrName>
                                          <p:attrName>ppt_y</p:attrName>
                                        </p:attrNameLst>
                                      </p:cBhvr>
                                      <p:rCtr x="-6549" y="-46"/>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9" grpId="0" animBg="1"/>
      <p:bldP spid="19" grpId="1" animBg="1"/>
      <p:bldP spid="22" grpId="0" animBg="1"/>
      <p:bldP spid="23"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6</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Latency</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680186"/>
          </a:xfrm>
        </p:spPr>
        <p:txBody>
          <a:bodyPr/>
          <a:lstStyle/>
          <a:p>
            <a:r>
              <a:rPr lang="en-GB" dirty="0"/>
              <a:t>The Race</a:t>
            </a:r>
          </a:p>
          <a:p>
            <a:endParaRPr lang="en-GB" dirty="0"/>
          </a:p>
        </p:txBody>
      </p:sp>
      <p:pic>
        <p:nvPicPr>
          <p:cNvPr id="1028" name="Picture 4" descr="https://upload.wikimedia.org/wikipedia/commons/8/8a/100m_women_Golden_League_2007_in_Zurich.jpg">
            <a:extLst>
              <a:ext uri="{FF2B5EF4-FFF2-40B4-BE49-F238E27FC236}">
                <a16:creationId xmlns:a16="http://schemas.microsoft.com/office/drawing/2014/main" id="{9112C842-DFEA-4B95-B1AB-DEA0B2D69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339" y="3000415"/>
            <a:ext cx="2583181" cy="17282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gger event">
            <a:extLst>
              <a:ext uri="{FF2B5EF4-FFF2-40B4-BE49-F238E27FC236}">
                <a16:creationId xmlns:a16="http://schemas.microsoft.com/office/drawing/2014/main" id="{31703513-58CE-44DD-9FE5-78EB0C3D6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36" y="2713052"/>
            <a:ext cx="4192752" cy="23584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9">
            <a:extLst>
              <a:ext uri="{FF2B5EF4-FFF2-40B4-BE49-F238E27FC236}">
                <a16:creationId xmlns:a16="http://schemas.microsoft.com/office/drawing/2014/main" id="{213D3F46-FED5-4BEF-BF1A-F022ACC22FE0}"/>
              </a:ext>
            </a:extLst>
          </p:cNvPr>
          <p:cNvSpPr txBox="1">
            <a:spLocks/>
          </p:cNvSpPr>
          <p:nvPr/>
        </p:nvSpPr>
        <p:spPr>
          <a:xfrm>
            <a:off x="551104" y="6097145"/>
            <a:ext cx="11097296" cy="542194"/>
          </a:xfrm>
          <a:prstGeom prst="rect">
            <a:avLst/>
          </a:prstGeom>
        </p:spPr>
        <p:txBody>
          <a:bodyPr vert="horz" lIns="0" tIns="0" rIns="0" bIns="0" rtlCol="0">
            <a:noAutofit/>
          </a:bodyPr>
          <a:lstStyle>
            <a:lvl1pPr marL="263532" indent="-263532" algn="l" defTabSz="719156" rtl="0" eaLnBrk="1" latinLnBrk="0" hangingPunct="1">
              <a:lnSpc>
                <a:spcPct val="95000"/>
              </a:lnSpc>
              <a:spcBef>
                <a:spcPts val="0"/>
              </a:spcBef>
              <a:spcAft>
                <a:spcPts val="1200"/>
              </a:spcAft>
              <a:buClrTx/>
              <a:buSzPct val="100000"/>
              <a:buFont typeface="Segoe UI Light" panose="020B0502040204020203" pitchFamily="34" charset="0"/>
              <a:buChar char="•"/>
              <a:defRPr sz="1401" kern="1200">
                <a:solidFill>
                  <a:schemeClr val="tx1"/>
                </a:solidFill>
                <a:latin typeface="+mn-lt"/>
                <a:ea typeface="+mn-ea"/>
                <a:cs typeface="+mn-cs"/>
              </a:defRPr>
            </a:lvl1pPr>
            <a:lvl2pPr marL="538176" indent="-274644" algn="l" defTabSz="719156" rtl="0" eaLnBrk="1" latinLnBrk="0" hangingPunct="1">
              <a:lnSpc>
                <a:spcPct val="95000"/>
              </a:lnSpc>
              <a:spcBef>
                <a:spcPts val="0"/>
              </a:spcBef>
              <a:spcAft>
                <a:spcPts val="1200"/>
              </a:spcAft>
              <a:buClrTx/>
              <a:buSzPct val="100000"/>
              <a:buFont typeface="Calibri Light" panose="020F0302020204030204" pitchFamily="34" charset="0"/>
              <a:buChar char="→"/>
              <a:defRPr sz="1401" i="0" kern="1200">
                <a:solidFill>
                  <a:schemeClr val="tx1"/>
                </a:solidFill>
                <a:latin typeface="+mn-lt"/>
                <a:ea typeface="+mn-ea"/>
                <a:cs typeface="+mn-cs"/>
              </a:defRPr>
            </a:lvl2pPr>
            <a:lvl3pPr marL="0" indent="0" algn="l" defTabSz="719156" rtl="0" eaLnBrk="1" latinLnBrk="0" hangingPunct="1">
              <a:lnSpc>
                <a:spcPct val="95000"/>
              </a:lnSpc>
              <a:spcBef>
                <a:spcPts val="0"/>
              </a:spcBef>
              <a:spcAft>
                <a:spcPts val="1200"/>
              </a:spcAft>
              <a:buClr>
                <a:srgbClr val="0070C0"/>
              </a:buClr>
              <a:buSzPct val="85000"/>
              <a:buFont typeface="Arial" panose="020B0604020202020204" pitchFamily="34" charset="0"/>
              <a:buNone/>
              <a:defRPr sz="1401" i="0" kern="1200">
                <a:solidFill>
                  <a:schemeClr val="tx1"/>
                </a:solidFill>
                <a:latin typeface="+mn-lt"/>
                <a:ea typeface="+mn-ea"/>
                <a:cs typeface="+mn-cs"/>
              </a:defRPr>
            </a:lvl3pPr>
            <a:lvl4pPr marL="514362" indent="-514362" algn="l" defTabSz="719156" rtl="0" eaLnBrk="1" latinLnBrk="0" hangingPunct="1">
              <a:lnSpc>
                <a:spcPct val="95000"/>
              </a:lnSpc>
              <a:spcBef>
                <a:spcPts val="0"/>
              </a:spcBef>
              <a:spcAft>
                <a:spcPts val="1200"/>
              </a:spcAft>
              <a:buFont typeface="+mj-lt"/>
              <a:buAutoNum type="arabicPeriod"/>
              <a:defRPr sz="1401" b="0" kern="1200" cap="none" spc="30" baseline="0">
                <a:solidFill>
                  <a:schemeClr val="tx1"/>
                </a:solidFill>
                <a:latin typeface="+mn-lt"/>
                <a:ea typeface="Segoe UI Black" panose="020B0A02040204020203" pitchFamily="34" charset="0"/>
                <a:cs typeface="Calibri" panose="020F0502020204030204" pitchFamily="34" charset="0"/>
              </a:defRPr>
            </a:lvl4pPr>
            <a:lvl5pPr marL="806471" indent="-265119" algn="l" defTabSz="719156" rtl="0" eaLnBrk="1" latinLnBrk="0" hangingPunct="1">
              <a:lnSpc>
                <a:spcPct val="95000"/>
              </a:lnSpc>
              <a:spcBef>
                <a:spcPts val="0"/>
              </a:spcBef>
              <a:spcAft>
                <a:spcPts val="1200"/>
              </a:spcAft>
              <a:buClrTx/>
              <a:buFont typeface="+mj-lt"/>
              <a:buAutoNum type="alphaLcPeriod"/>
              <a:defRPr sz="1401" i="0" kern="1200">
                <a:solidFill>
                  <a:schemeClr val="tx1"/>
                </a:solidFill>
                <a:latin typeface="+mn-lt"/>
                <a:ea typeface="+mn-ea"/>
                <a:cs typeface="+mn-cs"/>
              </a:defRPr>
            </a:lvl5pPr>
            <a:lvl6pPr marL="819170" indent="-285757" algn="l" defTabSz="914423" rtl="0" eaLnBrk="1" latinLnBrk="0" hangingPunct="1">
              <a:lnSpc>
                <a:spcPct val="95000"/>
              </a:lnSpc>
              <a:spcBef>
                <a:spcPts val="0"/>
              </a:spcBef>
              <a:spcAft>
                <a:spcPts val="1200"/>
              </a:spcAft>
              <a:buClrTx/>
              <a:buFont typeface="Arial" panose="020B0604020202020204" pitchFamily="34" charset="0"/>
              <a:buChar char="•"/>
              <a:defRPr sz="1401" b="0" i="0" kern="1200">
                <a:solidFill>
                  <a:schemeClr val="tx1"/>
                </a:solidFill>
                <a:latin typeface="+mn-lt"/>
                <a:ea typeface="+mn-ea"/>
                <a:cs typeface="+mn-cs"/>
              </a:defRPr>
            </a:lvl6pPr>
            <a:lvl7pPr marL="0" indent="0" algn="l" defTabSz="914423" rtl="0" eaLnBrk="1" latinLnBrk="0" hangingPunct="1">
              <a:lnSpc>
                <a:spcPct val="90000"/>
              </a:lnSpc>
              <a:spcBef>
                <a:spcPts val="0"/>
              </a:spcBef>
              <a:spcAft>
                <a:spcPts val="0"/>
              </a:spcAft>
              <a:buClrTx/>
              <a:buFont typeface="Arial" panose="020B0604020202020204" pitchFamily="34" charset="0"/>
              <a:buNone/>
              <a:tabLst/>
              <a:defRPr sz="3200" b="1" i="0" kern="1200" cap="all" baseline="0">
                <a:solidFill>
                  <a:schemeClr val="bg2"/>
                </a:solidFill>
                <a:latin typeface="+mj-lt"/>
                <a:ea typeface="+mn-ea"/>
                <a:cs typeface="+mn-cs"/>
              </a:defRPr>
            </a:lvl7pPr>
            <a:lvl8pPr marL="0" indent="0" algn="l" defTabSz="914423" rtl="0" eaLnBrk="1" latinLnBrk="0" hangingPunct="1">
              <a:lnSpc>
                <a:spcPct val="90000"/>
              </a:lnSpc>
              <a:spcBef>
                <a:spcPts val="601"/>
              </a:spcBef>
              <a:spcAft>
                <a:spcPts val="1200"/>
              </a:spcAft>
              <a:buFont typeface="Arial" panose="020B0604020202020204" pitchFamily="34" charset="0"/>
              <a:buNone/>
              <a:defRPr sz="1801" b="1" i="0" kern="1200" cap="all" baseline="0">
                <a:solidFill>
                  <a:schemeClr val="accent1"/>
                </a:solidFill>
                <a:latin typeface="+mj-lt"/>
                <a:ea typeface="+mn-ea"/>
                <a:cs typeface="+mn-cs"/>
              </a:defRPr>
            </a:lvl8pPr>
            <a:lvl9pPr marL="0" indent="0" algn="l" defTabSz="914423" rtl="0" eaLnBrk="1" latinLnBrk="0" hangingPunct="1">
              <a:lnSpc>
                <a:spcPct val="90000"/>
              </a:lnSpc>
              <a:spcBef>
                <a:spcPts val="1200"/>
              </a:spcBef>
              <a:spcAft>
                <a:spcPts val="601"/>
              </a:spcAft>
              <a:buFont typeface="Arial" panose="020B0604020202020204" pitchFamily="34" charset="0"/>
              <a:buNone/>
              <a:defRPr sz="1401" b="0" i="0" kern="1200" cap="all" baseline="0">
                <a:solidFill>
                  <a:schemeClr val="tx1"/>
                </a:solidFill>
                <a:latin typeface="+mj-lt"/>
                <a:ea typeface="+mn-ea"/>
                <a:cs typeface="+mn-cs"/>
              </a:defRPr>
            </a:lvl9pPr>
          </a:lstStyle>
          <a:p>
            <a:pPr marL="0" indent="0">
              <a:buNone/>
            </a:pPr>
            <a:r>
              <a:rPr lang="en-US" sz="800" dirty="0">
                <a:hlinkClick r:id="rId5"/>
              </a:rPr>
              <a:t>https://cdn.pixabay.com/photo/2017/10/26/14/51/start-2891328_960_720.png</a:t>
            </a:r>
            <a:br>
              <a:rPr lang="en-US" sz="800" dirty="0"/>
            </a:br>
            <a:r>
              <a:rPr lang="en-US" sz="800" dirty="0">
                <a:hlinkClick r:id="rId6"/>
              </a:rPr>
              <a:t>https://upload.wikimedia.org/wikipedia/commons/thumb/2/23/Stopwatch_A.jpg/640px-Stopwatch_A.jpg</a:t>
            </a:r>
            <a:r>
              <a:rPr lang="en-US" sz="800" dirty="0"/>
              <a:t> </a:t>
            </a:r>
            <a:br>
              <a:rPr lang="en-US" sz="800" dirty="0"/>
            </a:br>
            <a:r>
              <a:rPr lang="en-US" sz="800" dirty="0">
                <a:hlinkClick r:id="rId7"/>
              </a:rPr>
              <a:t>https://upload.wikimedia.org/wikipedia/commons/thumb/8/8a/100m_women_Golden_League_2007_in_Zurich.jpg/800px-100m_women_Golden_League_2007_in_Zurich.jpg</a:t>
            </a:r>
            <a:endParaRPr lang="en-US" sz="800" dirty="0"/>
          </a:p>
          <a:p>
            <a:pPr marL="0" indent="0">
              <a:buNone/>
            </a:pPr>
            <a:r>
              <a:rPr lang="en-US" sz="800" dirty="0"/>
              <a:t>  </a:t>
            </a:r>
          </a:p>
        </p:txBody>
      </p:sp>
      <p:pic>
        <p:nvPicPr>
          <p:cNvPr id="2050" name="Picture 2" descr="File:Stopwatch used in original survey of Mineral Point, Michigan Territory (Wisconsin), 1832-1833 - Wisconsin Historical Museum - DSC03285.JPG">
            <a:extLst>
              <a:ext uri="{FF2B5EF4-FFF2-40B4-BE49-F238E27FC236}">
                <a16:creationId xmlns:a16="http://schemas.microsoft.com/office/drawing/2014/main" id="{813AEF21-15F0-4A6A-9DC7-4BD2EE8594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7262" y="3007292"/>
            <a:ext cx="14001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le:Stopwatch used in original survey of Mineral Point, Michigan Territory (Wisconsin), 1832-1833 - Wisconsin Historical Museum - DSC03285.JPG">
            <a:extLst>
              <a:ext uri="{FF2B5EF4-FFF2-40B4-BE49-F238E27FC236}">
                <a16:creationId xmlns:a16="http://schemas.microsoft.com/office/drawing/2014/main" id="{75388D7A-717C-4555-8F91-A8DB8DA42C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5209" y="3000415"/>
            <a:ext cx="258091" cy="3160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Stopwatch used in original survey of Mineral Point, Michigan Territory (Wisconsin), 1832-1833 - Wisconsin Historical Museum - DSC03285.JPG">
            <a:extLst>
              <a:ext uri="{FF2B5EF4-FFF2-40B4-BE49-F238E27FC236}">
                <a16:creationId xmlns:a16="http://schemas.microsoft.com/office/drawing/2014/main" id="{C5FC34EB-1419-4CD1-9A3C-3520908122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5209" y="3471156"/>
            <a:ext cx="258092" cy="316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le:Stopwatch used in original survey of Mineral Point, Michigan Territory (Wisconsin), 1832-1833 - Wisconsin Historical Museum - DSC03285.JPG">
            <a:extLst>
              <a:ext uri="{FF2B5EF4-FFF2-40B4-BE49-F238E27FC236}">
                <a16:creationId xmlns:a16="http://schemas.microsoft.com/office/drawing/2014/main" id="{1A3BF66E-6987-4F0F-882A-454E940E37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5208" y="3941898"/>
            <a:ext cx="258092" cy="316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ile:Stopwatch used in original survey of Mineral Point, Michigan Territory (Wisconsin), 1832-1833 - Wisconsin Historical Museum - DSC03285.JPG">
            <a:extLst>
              <a:ext uri="{FF2B5EF4-FFF2-40B4-BE49-F238E27FC236}">
                <a16:creationId xmlns:a16="http://schemas.microsoft.com/office/drawing/2014/main" id="{7FEB6B04-341B-4342-83EC-B34EE1F043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5208" y="4412639"/>
            <a:ext cx="258092" cy="316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le:Stopwatch used in original survey of Mineral Point, Michigan Territory (Wisconsin), 1832-1833 - Wisconsin Historical Museum - DSC03285.JPG">
            <a:extLst>
              <a:ext uri="{FF2B5EF4-FFF2-40B4-BE49-F238E27FC236}">
                <a16:creationId xmlns:a16="http://schemas.microsoft.com/office/drawing/2014/main" id="{B2F804A6-83A0-4087-9047-1EB300B100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3329" y="3007292"/>
            <a:ext cx="258091" cy="3160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ile:Stopwatch used in original survey of Mineral Point, Michigan Territory (Wisconsin), 1832-1833 - Wisconsin Historical Museum - DSC03285.JPG">
            <a:extLst>
              <a:ext uri="{FF2B5EF4-FFF2-40B4-BE49-F238E27FC236}">
                <a16:creationId xmlns:a16="http://schemas.microsoft.com/office/drawing/2014/main" id="{0D6834D4-3568-40B9-9EB5-99077E0B84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3329" y="3478033"/>
            <a:ext cx="258092" cy="316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ile:Stopwatch used in original survey of Mineral Point, Michigan Territory (Wisconsin), 1832-1833 - Wisconsin Historical Museum - DSC03285.JPG">
            <a:extLst>
              <a:ext uri="{FF2B5EF4-FFF2-40B4-BE49-F238E27FC236}">
                <a16:creationId xmlns:a16="http://schemas.microsoft.com/office/drawing/2014/main" id="{E1C24081-D4BD-48F9-87B5-0C438C420C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3328" y="3948775"/>
            <a:ext cx="258092" cy="316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ile:Stopwatch used in original survey of Mineral Point, Michigan Territory (Wisconsin), 1832-1833 - Wisconsin Historical Museum - DSC03285.JPG">
            <a:extLst>
              <a:ext uri="{FF2B5EF4-FFF2-40B4-BE49-F238E27FC236}">
                <a16:creationId xmlns:a16="http://schemas.microsoft.com/office/drawing/2014/main" id="{CF7EC701-476D-4B8B-B9FA-5EDEDE468A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3328" y="4419516"/>
            <a:ext cx="258092" cy="31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4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50"/>
                            </p:stCondLst>
                            <p:childTnLst>
                              <p:par>
                                <p:cTn id="19" presetID="1" presetClass="entr" presetSubtype="0" fill="hold" nodeType="afterEffect">
                                  <p:stCondLst>
                                    <p:cond delay="40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450"/>
                            </p:stCondLst>
                            <p:childTnLst>
                              <p:par>
                                <p:cTn id="22" presetID="1"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Gray Big Ben image">
            <a:extLst>
              <a:ext uri="{FF2B5EF4-FFF2-40B4-BE49-F238E27FC236}">
                <a16:creationId xmlns:a16="http://schemas.microsoft.com/office/drawing/2014/main" id="{E1D4EFFF-8529-43F1-828D-76AD144F1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739" y="2499997"/>
            <a:ext cx="2733197" cy="273319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7</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WE DON’T CARE ABOUT TIME</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680186"/>
          </a:xfrm>
        </p:spPr>
        <p:txBody>
          <a:bodyPr/>
          <a:lstStyle/>
          <a:p>
            <a:r>
              <a:rPr lang="en-GB" dirty="0"/>
              <a:t>EXCEPT WE DO</a:t>
            </a:r>
          </a:p>
          <a:p>
            <a:endParaRPr lang="en-GB" dirty="0"/>
          </a:p>
        </p:txBody>
      </p:sp>
      <p:sp>
        <p:nvSpPr>
          <p:cNvPr id="10" name="Text Placeholder 9">
            <a:extLst>
              <a:ext uri="{FF2B5EF4-FFF2-40B4-BE49-F238E27FC236}">
                <a16:creationId xmlns:a16="http://schemas.microsoft.com/office/drawing/2014/main" id="{5B4BD006-07DC-4000-8332-7851A81E7F7C}"/>
              </a:ext>
            </a:extLst>
          </p:cNvPr>
          <p:cNvSpPr>
            <a:spLocks noGrp="1"/>
          </p:cNvSpPr>
          <p:nvPr>
            <p:ph type="body" idx="1"/>
          </p:nvPr>
        </p:nvSpPr>
        <p:spPr>
          <a:xfrm>
            <a:off x="398704" y="2149181"/>
            <a:ext cx="11097296" cy="4014090"/>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13" name="Text Placeholder 9">
            <a:extLst>
              <a:ext uri="{FF2B5EF4-FFF2-40B4-BE49-F238E27FC236}">
                <a16:creationId xmlns:a16="http://schemas.microsoft.com/office/drawing/2014/main" id="{213D3F46-FED5-4BEF-BF1A-F022ACC22FE0}"/>
              </a:ext>
            </a:extLst>
          </p:cNvPr>
          <p:cNvSpPr txBox="1">
            <a:spLocks/>
          </p:cNvSpPr>
          <p:nvPr/>
        </p:nvSpPr>
        <p:spPr>
          <a:xfrm>
            <a:off x="551104" y="6097145"/>
            <a:ext cx="11097296" cy="542194"/>
          </a:xfrm>
          <a:prstGeom prst="rect">
            <a:avLst/>
          </a:prstGeom>
        </p:spPr>
        <p:txBody>
          <a:bodyPr vert="horz" lIns="0" tIns="0" rIns="0" bIns="0" rtlCol="0">
            <a:noAutofit/>
          </a:bodyPr>
          <a:lstStyle>
            <a:lvl1pPr marL="263532" indent="-263532" algn="l" defTabSz="719156" rtl="0" eaLnBrk="1" latinLnBrk="0" hangingPunct="1">
              <a:lnSpc>
                <a:spcPct val="95000"/>
              </a:lnSpc>
              <a:spcBef>
                <a:spcPts val="0"/>
              </a:spcBef>
              <a:spcAft>
                <a:spcPts val="1200"/>
              </a:spcAft>
              <a:buClrTx/>
              <a:buSzPct val="100000"/>
              <a:buFont typeface="Segoe UI Light" panose="020B0502040204020203" pitchFamily="34" charset="0"/>
              <a:buChar char="•"/>
              <a:defRPr sz="1401" kern="1200">
                <a:solidFill>
                  <a:schemeClr val="tx1"/>
                </a:solidFill>
                <a:latin typeface="+mn-lt"/>
                <a:ea typeface="+mn-ea"/>
                <a:cs typeface="+mn-cs"/>
              </a:defRPr>
            </a:lvl1pPr>
            <a:lvl2pPr marL="538176" indent="-274644" algn="l" defTabSz="719156" rtl="0" eaLnBrk="1" latinLnBrk="0" hangingPunct="1">
              <a:lnSpc>
                <a:spcPct val="95000"/>
              </a:lnSpc>
              <a:spcBef>
                <a:spcPts val="0"/>
              </a:spcBef>
              <a:spcAft>
                <a:spcPts val="1200"/>
              </a:spcAft>
              <a:buClrTx/>
              <a:buSzPct val="100000"/>
              <a:buFont typeface="Calibri Light" panose="020F0302020204030204" pitchFamily="34" charset="0"/>
              <a:buChar char="→"/>
              <a:defRPr sz="1401" i="0" kern="1200">
                <a:solidFill>
                  <a:schemeClr val="tx1"/>
                </a:solidFill>
                <a:latin typeface="+mn-lt"/>
                <a:ea typeface="+mn-ea"/>
                <a:cs typeface="+mn-cs"/>
              </a:defRPr>
            </a:lvl2pPr>
            <a:lvl3pPr marL="0" indent="0" algn="l" defTabSz="719156" rtl="0" eaLnBrk="1" latinLnBrk="0" hangingPunct="1">
              <a:lnSpc>
                <a:spcPct val="95000"/>
              </a:lnSpc>
              <a:spcBef>
                <a:spcPts val="0"/>
              </a:spcBef>
              <a:spcAft>
                <a:spcPts val="1200"/>
              </a:spcAft>
              <a:buClr>
                <a:srgbClr val="0070C0"/>
              </a:buClr>
              <a:buSzPct val="85000"/>
              <a:buFont typeface="Arial" panose="020B0604020202020204" pitchFamily="34" charset="0"/>
              <a:buNone/>
              <a:defRPr sz="1401" i="0" kern="1200">
                <a:solidFill>
                  <a:schemeClr val="tx1"/>
                </a:solidFill>
                <a:latin typeface="+mn-lt"/>
                <a:ea typeface="+mn-ea"/>
                <a:cs typeface="+mn-cs"/>
              </a:defRPr>
            </a:lvl3pPr>
            <a:lvl4pPr marL="514362" indent="-514362" algn="l" defTabSz="719156" rtl="0" eaLnBrk="1" latinLnBrk="0" hangingPunct="1">
              <a:lnSpc>
                <a:spcPct val="95000"/>
              </a:lnSpc>
              <a:spcBef>
                <a:spcPts val="0"/>
              </a:spcBef>
              <a:spcAft>
                <a:spcPts val="1200"/>
              </a:spcAft>
              <a:buFont typeface="+mj-lt"/>
              <a:buAutoNum type="arabicPeriod"/>
              <a:defRPr sz="1401" b="0" kern="1200" cap="none" spc="30" baseline="0">
                <a:solidFill>
                  <a:schemeClr val="tx1"/>
                </a:solidFill>
                <a:latin typeface="+mn-lt"/>
                <a:ea typeface="Segoe UI Black" panose="020B0A02040204020203" pitchFamily="34" charset="0"/>
                <a:cs typeface="Calibri" panose="020F0502020204030204" pitchFamily="34" charset="0"/>
              </a:defRPr>
            </a:lvl4pPr>
            <a:lvl5pPr marL="806471" indent="-265119" algn="l" defTabSz="719156" rtl="0" eaLnBrk="1" latinLnBrk="0" hangingPunct="1">
              <a:lnSpc>
                <a:spcPct val="95000"/>
              </a:lnSpc>
              <a:spcBef>
                <a:spcPts val="0"/>
              </a:spcBef>
              <a:spcAft>
                <a:spcPts val="1200"/>
              </a:spcAft>
              <a:buClrTx/>
              <a:buFont typeface="+mj-lt"/>
              <a:buAutoNum type="alphaLcPeriod"/>
              <a:defRPr sz="1401" i="0" kern="1200">
                <a:solidFill>
                  <a:schemeClr val="tx1"/>
                </a:solidFill>
                <a:latin typeface="+mn-lt"/>
                <a:ea typeface="+mn-ea"/>
                <a:cs typeface="+mn-cs"/>
              </a:defRPr>
            </a:lvl5pPr>
            <a:lvl6pPr marL="819170" indent="-285757" algn="l" defTabSz="914423" rtl="0" eaLnBrk="1" latinLnBrk="0" hangingPunct="1">
              <a:lnSpc>
                <a:spcPct val="95000"/>
              </a:lnSpc>
              <a:spcBef>
                <a:spcPts val="0"/>
              </a:spcBef>
              <a:spcAft>
                <a:spcPts val="1200"/>
              </a:spcAft>
              <a:buClrTx/>
              <a:buFont typeface="Arial" panose="020B0604020202020204" pitchFamily="34" charset="0"/>
              <a:buChar char="•"/>
              <a:defRPr sz="1401" b="0" i="0" kern="1200">
                <a:solidFill>
                  <a:schemeClr val="tx1"/>
                </a:solidFill>
                <a:latin typeface="+mn-lt"/>
                <a:ea typeface="+mn-ea"/>
                <a:cs typeface="+mn-cs"/>
              </a:defRPr>
            </a:lvl6pPr>
            <a:lvl7pPr marL="0" indent="0" algn="l" defTabSz="914423" rtl="0" eaLnBrk="1" latinLnBrk="0" hangingPunct="1">
              <a:lnSpc>
                <a:spcPct val="90000"/>
              </a:lnSpc>
              <a:spcBef>
                <a:spcPts val="0"/>
              </a:spcBef>
              <a:spcAft>
                <a:spcPts val="0"/>
              </a:spcAft>
              <a:buClrTx/>
              <a:buFont typeface="Arial" panose="020B0604020202020204" pitchFamily="34" charset="0"/>
              <a:buNone/>
              <a:tabLst/>
              <a:defRPr sz="3200" b="1" i="0" kern="1200" cap="all" baseline="0">
                <a:solidFill>
                  <a:schemeClr val="bg2"/>
                </a:solidFill>
                <a:latin typeface="+mj-lt"/>
                <a:ea typeface="+mn-ea"/>
                <a:cs typeface="+mn-cs"/>
              </a:defRPr>
            </a:lvl7pPr>
            <a:lvl8pPr marL="0" indent="0" algn="l" defTabSz="914423" rtl="0" eaLnBrk="1" latinLnBrk="0" hangingPunct="1">
              <a:lnSpc>
                <a:spcPct val="90000"/>
              </a:lnSpc>
              <a:spcBef>
                <a:spcPts val="601"/>
              </a:spcBef>
              <a:spcAft>
                <a:spcPts val="1200"/>
              </a:spcAft>
              <a:buFont typeface="Arial" panose="020B0604020202020204" pitchFamily="34" charset="0"/>
              <a:buNone/>
              <a:defRPr sz="1801" b="1" i="0" kern="1200" cap="all" baseline="0">
                <a:solidFill>
                  <a:schemeClr val="accent1"/>
                </a:solidFill>
                <a:latin typeface="+mj-lt"/>
                <a:ea typeface="+mn-ea"/>
                <a:cs typeface="+mn-cs"/>
              </a:defRPr>
            </a:lvl8pPr>
            <a:lvl9pPr marL="0" indent="0" algn="l" defTabSz="914423" rtl="0" eaLnBrk="1" latinLnBrk="0" hangingPunct="1">
              <a:lnSpc>
                <a:spcPct val="90000"/>
              </a:lnSpc>
              <a:spcBef>
                <a:spcPts val="1200"/>
              </a:spcBef>
              <a:spcAft>
                <a:spcPts val="601"/>
              </a:spcAft>
              <a:buFont typeface="Arial" panose="020B0604020202020204" pitchFamily="34" charset="0"/>
              <a:buNone/>
              <a:defRPr sz="1401" b="0" i="0" kern="1200" cap="all" baseline="0">
                <a:solidFill>
                  <a:schemeClr val="tx1"/>
                </a:solidFill>
                <a:latin typeface="+mj-lt"/>
                <a:ea typeface="+mn-ea"/>
                <a:cs typeface="+mn-cs"/>
              </a:defRPr>
            </a:lvl9pPr>
          </a:lstStyle>
          <a:p>
            <a:pPr marL="0" indent="0">
              <a:buNone/>
            </a:pPr>
            <a:endParaRPr lang="en-US" sz="800" dirty="0"/>
          </a:p>
        </p:txBody>
      </p:sp>
      <p:pic>
        <p:nvPicPr>
          <p:cNvPr id="21" name="Picture 2" descr="File:Stopwatch used in original survey of Mineral Point, Michigan Territory (Wisconsin), 1832-1833 - Wisconsin Historical Museum - DSC03285.JPG">
            <a:extLst>
              <a:ext uri="{FF2B5EF4-FFF2-40B4-BE49-F238E27FC236}">
                <a16:creationId xmlns:a16="http://schemas.microsoft.com/office/drawing/2014/main" id="{861ECA75-6A2C-47A8-9048-AB892A6B9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5389" y="3449920"/>
            <a:ext cx="1400175" cy="1714500"/>
          </a:xfrm>
          <a:prstGeom prst="rect">
            <a:avLst/>
          </a:prstGeom>
          <a:noFill/>
          <a:extLst>
            <a:ext uri="{909E8E84-426E-40DD-AFC4-6F175D3DCCD1}">
              <a14:hiddenFill xmlns:a14="http://schemas.microsoft.com/office/drawing/2010/main">
                <a:solidFill>
                  <a:srgbClr val="FFFFFF"/>
                </a:solidFill>
              </a14:hiddenFill>
            </a:ext>
          </a:extLst>
        </p:spPr>
      </p:pic>
      <p:sp>
        <p:nvSpPr>
          <p:cNvPr id="16" name="Cross 15">
            <a:extLst>
              <a:ext uri="{FF2B5EF4-FFF2-40B4-BE49-F238E27FC236}">
                <a16:creationId xmlns:a16="http://schemas.microsoft.com/office/drawing/2014/main" id="{C649A3F9-9437-4991-99FE-6C8BAAC3A36E}"/>
              </a:ext>
            </a:extLst>
          </p:cNvPr>
          <p:cNvSpPr/>
          <p:nvPr/>
        </p:nvSpPr>
        <p:spPr>
          <a:xfrm rot="2810446">
            <a:off x="1596052" y="2977199"/>
            <a:ext cx="2316570" cy="2291929"/>
          </a:xfrm>
          <a:prstGeom prst="plus">
            <a:avLst>
              <a:gd name="adj" fmla="val 48272"/>
            </a:avLst>
          </a:prstGeom>
          <a:solidFill>
            <a:srgbClr val="D74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F12320-5BA1-46A6-9659-C7A3DEE97E13}"/>
              </a:ext>
            </a:extLst>
          </p:cNvPr>
          <p:cNvSpPr/>
          <p:nvPr/>
        </p:nvSpPr>
        <p:spPr>
          <a:xfrm>
            <a:off x="6993544" y="3212714"/>
            <a:ext cx="2103864" cy="2188912"/>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4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8</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Trading</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680186"/>
          </a:xfrm>
        </p:spPr>
        <p:txBody>
          <a:bodyPr/>
          <a:lstStyle/>
          <a:p>
            <a:r>
              <a:rPr lang="en-GB" dirty="0"/>
              <a:t>TIMES</a:t>
            </a:r>
          </a:p>
          <a:p>
            <a:endParaRPr lang="en-GB" dirty="0"/>
          </a:p>
        </p:txBody>
      </p:sp>
      <p:grpSp>
        <p:nvGrpSpPr>
          <p:cNvPr id="3" name="Group 2">
            <a:extLst>
              <a:ext uri="{FF2B5EF4-FFF2-40B4-BE49-F238E27FC236}">
                <a16:creationId xmlns:a16="http://schemas.microsoft.com/office/drawing/2014/main" id="{AD600981-1B90-483F-8A6B-4859E97D0341}"/>
              </a:ext>
            </a:extLst>
          </p:cNvPr>
          <p:cNvGrpSpPr/>
          <p:nvPr/>
        </p:nvGrpSpPr>
        <p:grpSpPr>
          <a:xfrm>
            <a:off x="781558" y="3342059"/>
            <a:ext cx="820869" cy="525834"/>
            <a:chOff x="5016818" y="3571448"/>
            <a:chExt cx="2788534" cy="1786286"/>
          </a:xfrm>
          <a:solidFill>
            <a:schemeClr val="tx2"/>
          </a:solidFill>
        </p:grpSpPr>
        <p:sp>
          <p:nvSpPr>
            <p:cNvPr id="2" name="Rectangle 1">
              <a:extLst>
                <a:ext uri="{FF2B5EF4-FFF2-40B4-BE49-F238E27FC236}">
                  <a16:creationId xmlns:a16="http://schemas.microsoft.com/office/drawing/2014/main" id="{E7BB5AB0-8B84-4A59-89DC-3F02C7EC972C}"/>
                </a:ext>
              </a:extLst>
            </p:cNvPr>
            <p:cNvSpPr/>
            <p:nvPr/>
          </p:nvSpPr>
          <p:spPr>
            <a:xfrm>
              <a:off x="6226131"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D3F581-9AE6-470B-80A3-E29DCA347D0E}"/>
                </a:ext>
              </a:extLst>
            </p:cNvPr>
            <p:cNvSpPr/>
            <p:nvPr/>
          </p:nvSpPr>
          <p:spPr>
            <a:xfrm>
              <a:off x="6546180"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777F32-9804-45C2-99F4-11F03942A2C3}"/>
                </a:ext>
              </a:extLst>
            </p:cNvPr>
            <p:cNvSpPr/>
            <p:nvPr/>
          </p:nvSpPr>
          <p:spPr>
            <a:xfrm>
              <a:off x="721282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4C8B59-8E1A-4BB9-8017-B1F7CFB4145B}"/>
                </a:ext>
              </a:extLst>
            </p:cNvPr>
            <p:cNvSpPr/>
            <p:nvPr/>
          </p:nvSpPr>
          <p:spPr>
            <a:xfrm>
              <a:off x="6885165"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09E549F-AB27-4EBB-BC0C-5140353F42F6}"/>
                </a:ext>
              </a:extLst>
            </p:cNvPr>
            <p:cNvSpPr/>
            <p:nvPr/>
          </p:nvSpPr>
          <p:spPr>
            <a:xfrm>
              <a:off x="75441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E09A36-049B-4562-AD2D-BC5329566C80}"/>
                </a:ext>
              </a:extLst>
            </p:cNvPr>
            <p:cNvSpPr/>
            <p:nvPr/>
          </p:nvSpPr>
          <p:spPr>
            <a:xfrm>
              <a:off x="5220487"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AB834-15AF-4199-8AC8-F3310E1E357A}"/>
                </a:ext>
              </a:extLst>
            </p:cNvPr>
            <p:cNvSpPr/>
            <p:nvPr/>
          </p:nvSpPr>
          <p:spPr>
            <a:xfrm>
              <a:off x="589331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C069169-D179-4160-9808-062D3EC1A769}"/>
                </a:ext>
              </a:extLst>
            </p:cNvPr>
            <p:cNvSpPr/>
            <p:nvPr/>
          </p:nvSpPr>
          <p:spPr>
            <a:xfrm>
              <a:off x="55497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3CA9EBE-6567-4105-B6DC-D008C3E95B28}"/>
                </a:ext>
              </a:extLst>
            </p:cNvPr>
            <p:cNvSpPr/>
            <p:nvPr/>
          </p:nvSpPr>
          <p:spPr>
            <a:xfrm rot="5400000">
              <a:off x="6347084" y="2680892"/>
              <a:ext cx="131472" cy="2679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F405CE9-C8E3-4496-9A5F-4F05F588BB5D}"/>
                </a:ext>
              </a:extLst>
            </p:cNvPr>
            <p:cNvSpPr/>
            <p:nvPr/>
          </p:nvSpPr>
          <p:spPr>
            <a:xfrm rot="4254078">
              <a:off x="5714472" y="2892562"/>
              <a:ext cx="92698" cy="148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B47E083-F9D8-44F5-BD0D-EBD93480DA0D}"/>
                </a:ext>
              </a:extLst>
            </p:cNvPr>
            <p:cNvSpPr/>
            <p:nvPr/>
          </p:nvSpPr>
          <p:spPr>
            <a:xfrm rot="6495420">
              <a:off x="7043006" y="2917655"/>
              <a:ext cx="108553" cy="14161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C7C6AA0-EC9B-4F8A-8A0C-CCF923E5456B}"/>
                </a:ext>
              </a:extLst>
            </p:cNvPr>
            <p:cNvSpPr/>
            <p:nvPr/>
          </p:nvSpPr>
          <p:spPr>
            <a:xfrm rot="5400000">
              <a:off x="6385495" y="3990525"/>
              <a:ext cx="74448" cy="2659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B8EB46D-D633-4D22-B8B5-6839573FA019}"/>
              </a:ext>
            </a:extLst>
          </p:cNvPr>
          <p:cNvSpPr/>
          <p:nvPr/>
        </p:nvSpPr>
        <p:spPr>
          <a:xfrm>
            <a:off x="841513" y="3940634"/>
            <a:ext cx="713647" cy="2392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Event</a:t>
            </a:r>
          </a:p>
        </p:txBody>
      </p:sp>
      <p:grpSp>
        <p:nvGrpSpPr>
          <p:cNvPr id="2060" name="Group 2059">
            <a:extLst>
              <a:ext uri="{FF2B5EF4-FFF2-40B4-BE49-F238E27FC236}">
                <a16:creationId xmlns:a16="http://schemas.microsoft.com/office/drawing/2014/main" id="{9A29A359-ECDE-4D75-A197-6C62CB5166B6}"/>
              </a:ext>
            </a:extLst>
          </p:cNvPr>
          <p:cNvGrpSpPr/>
          <p:nvPr/>
        </p:nvGrpSpPr>
        <p:grpSpPr>
          <a:xfrm>
            <a:off x="1053498" y="2832486"/>
            <a:ext cx="307660" cy="365958"/>
            <a:chOff x="4944640" y="3628938"/>
            <a:chExt cx="1068722" cy="1271232"/>
          </a:xfrm>
        </p:grpSpPr>
        <p:sp>
          <p:nvSpPr>
            <p:cNvPr id="2052" name="Oval 2051">
              <a:extLst>
                <a:ext uri="{FF2B5EF4-FFF2-40B4-BE49-F238E27FC236}">
                  <a16:creationId xmlns:a16="http://schemas.microsoft.com/office/drawing/2014/main" id="{94FD4D48-2495-4777-B78B-37DA968840C1}"/>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Oval 2052">
              <a:extLst>
                <a:ext uri="{FF2B5EF4-FFF2-40B4-BE49-F238E27FC236}">
                  <a16:creationId xmlns:a16="http://schemas.microsoft.com/office/drawing/2014/main" id="{911D8DC1-C7DF-4B8F-9DDA-6D3BB7CB68F4}"/>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5" name="Straight Connector 2054">
              <a:extLst>
                <a:ext uri="{FF2B5EF4-FFF2-40B4-BE49-F238E27FC236}">
                  <a16:creationId xmlns:a16="http://schemas.microsoft.com/office/drawing/2014/main" id="{2932DA91-B97F-4DB2-B28A-7E351F0BE344}"/>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59" name="Group 2058">
              <a:extLst>
                <a:ext uri="{FF2B5EF4-FFF2-40B4-BE49-F238E27FC236}">
                  <a16:creationId xmlns:a16="http://schemas.microsoft.com/office/drawing/2014/main" id="{46E25345-5729-4D7E-8BAE-8F7255EED5C5}"/>
                </a:ext>
              </a:extLst>
            </p:cNvPr>
            <p:cNvGrpSpPr/>
            <p:nvPr/>
          </p:nvGrpSpPr>
          <p:grpSpPr>
            <a:xfrm>
              <a:off x="5483763" y="4025820"/>
              <a:ext cx="16563" cy="814080"/>
              <a:chOff x="5479001" y="4024674"/>
              <a:chExt cx="16563" cy="814080"/>
            </a:xfrm>
          </p:grpSpPr>
          <p:cxnSp>
            <p:nvCxnSpPr>
              <p:cNvPr id="2058" name="Straight Connector 2057">
                <a:extLst>
                  <a:ext uri="{FF2B5EF4-FFF2-40B4-BE49-F238E27FC236}">
                    <a16:creationId xmlns:a16="http://schemas.microsoft.com/office/drawing/2014/main" id="{5B8E0A4B-D971-4912-A3E1-0D529AEAC487}"/>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D1E939C-41A1-465F-93CA-0DBE0FE08027}"/>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6AC70D19-040B-4DA0-A672-A28F88352023}"/>
                </a:ext>
              </a:extLst>
            </p:cNvPr>
            <p:cNvGrpSpPr/>
            <p:nvPr/>
          </p:nvGrpSpPr>
          <p:grpSpPr>
            <a:xfrm rot="4159494">
              <a:off x="5483763" y="4025820"/>
              <a:ext cx="16563" cy="814080"/>
              <a:chOff x="5479001" y="4024674"/>
              <a:chExt cx="16563" cy="814080"/>
            </a:xfrm>
          </p:grpSpPr>
          <p:cxnSp>
            <p:nvCxnSpPr>
              <p:cNvPr id="53" name="Straight Connector 52">
                <a:extLst>
                  <a:ext uri="{FF2B5EF4-FFF2-40B4-BE49-F238E27FC236}">
                    <a16:creationId xmlns:a16="http://schemas.microsoft.com/office/drawing/2014/main" id="{149A6BA6-560D-4FB7-8237-D05627979C7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99E4669-9F98-41EC-A5DA-3C6C0EFE526B}"/>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92C29AA-15D8-4598-A181-C2EDE08CB9D1}"/>
                </a:ext>
              </a:extLst>
            </p:cNvPr>
            <p:cNvGrpSpPr/>
            <p:nvPr/>
          </p:nvGrpSpPr>
          <p:grpSpPr>
            <a:xfrm rot="2011626">
              <a:off x="5483763" y="4025820"/>
              <a:ext cx="16563" cy="814080"/>
              <a:chOff x="5479001" y="4024674"/>
              <a:chExt cx="16563" cy="814080"/>
            </a:xfrm>
          </p:grpSpPr>
          <p:cxnSp>
            <p:nvCxnSpPr>
              <p:cNvPr id="56" name="Straight Connector 55">
                <a:extLst>
                  <a:ext uri="{FF2B5EF4-FFF2-40B4-BE49-F238E27FC236}">
                    <a16:creationId xmlns:a16="http://schemas.microsoft.com/office/drawing/2014/main" id="{4D099241-2620-4DCD-9FAC-D48053D1DEA8}"/>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FD2C4D1-EC67-41C5-86C0-476936F0041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55188068-5E0A-4651-8202-2CD25636FE3B}"/>
                </a:ext>
              </a:extLst>
            </p:cNvPr>
            <p:cNvGrpSpPr/>
            <p:nvPr/>
          </p:nvGrpSpPr>
          <p:grpSpPr>
            <a:xfrm rot="5400000">
              <a:off x="5483763" y="4025820"/>
              <a:ext cx="16563" cy="814080"/>
              <a:chOff x="5479001" y="4024674"/>
              <a:chExt cx="16563" cy="814080"/>
            </a:xfrm>
          </p:grpSpPr>
          <p:cxnSp>
            <p:nvCxnSpPr>
              <p:cNvPr id="59" name="Straight Connector 58">
                <a:extLst>
                  <a:ext uri="{FF2B5EF4-FFF2-40B4-BE49-F238E27FC236}">
                    <a16:creationId xmlns:a16="http://schemas.microsoft.com/office/drawing/2014/main" id="{B1035E5F-AEA1-45E7-80B7-46567C3B8BC5}"/>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325B2CC-0D87-4088-8198-B94BD7BFA0BC}"/>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4355DFE4-3B71-4D9E-8776-69FCDCF77307}"/>
                </a:ext>
              </a:extLst>
            </p:cNvPr>
            <p:cNvGrpSpPr/>
            <p:nvPr/>
          </p:nvGrpSpPr>
          <p:grpSpPr>
            <a:xfrm rot="7274530">
              <a:off x="5481217" y="4028366"/>
              <a:ext cx="16563" cy="814080"/>
              <a:chOff x="5479001" y="4024674"/>
              <a:chExt cx="16563" cy="814080"/>
            </a:xfrm>
          </p:grpSpPr>
          <p:cxnSp>
            <p:nvCxnSpPr>
              <p:cNvPr id="62" name="Straight Connector 61">
                <a:extLst>
                  <a:ext uri="{FF2B5EF4-FFF2-40B4-BE49-F238E27FC236}">
                    <a16:creationId xmlns:a16="http://schemas.microsoft.com/office/drawing/2014/main" id="{3DF04C74-794C-49F3-9B57-BA33DF9F7AD4}"/>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0F83946-373B-49C2-B3F3-289405931376}"/>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2428529-3354-41EF-9F14-416D31388D1E}"/>
                </a:ext>
              </a:extLst>
            </p:cNvPr>
            <p:cNvGrpSpPr/>
            <p:nvPr/>
          </p:nvGrpSpPr>
          <p:grpSpPr>
            <a:xfrm rot="9219655">
              <a:off x="5481217" y="4033494"/>
              <a:ext cx="16563" cy="814080"/>
              <a:chOff x="5479001" y="4024674"/>
              <a:chExt cx="16563" cy="814080"/>
            </a:xfrm>
          </p:grpSpPr>
          <p:cxnSp>
            <p:nvCxnSpPr>
              <p:cNvPr id="65" name="Straight Connector 64">
                <a:extLst>
                  <a:ext uri="{FF2B5EF4-FFF2-40B4-BE49-F238E27FC236}">
                    <a16:creationId xmlns:a16="http://schemas.microsoft.com/office/drawing/2014/main" id="{44F5D8AD-9D12-47B3-8317-E1AB743DAB0D}"/>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A4161AE-FCA4-4DB3-8FD9-767D6DC377B2}"/>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2065" name="Group 2064">
            <a:extLst>
              <a:ext uri="{FF2B5EF4-FFF2-40B4-BE49-F238E27FC236}">
                <a16:creationId xmlns:a16="http://schemas.microsoft.com/office/drawing/2014/main" id="{3820C43E-6E7C-4AB0-9553-95F47FDD269F}"/>
              </a:ext>
            </a:extLst>
          </p:cNvPr>
          <p:cNvGrpSpPr/>
          <p:nvPr/>
        </p:nvGrpSpPr>
        <p:grpSpPr>
          <a:xfrm>
            <a:off x="1807651" y="2854382"/>
            <a:ext cx="1928865" cy="1439951"/>
            <a:chOff x="1577197" y="3522332"/>
            <a:chExt cx="1928865" cy="1439951"/>
          </a:xfrm>
        </p:grpSpPr>
        <p:sp>
          <p:nvSpPr>
            <p:cNvPr id="2048" name="Cloud 2047">
              <a:extLst>
                <a:ext uri="{FF2B5EF4-FFF2-40B4-BE49-F238E27FC236}">
                  <a16:creationId xmlns:a16="http://schemas.microsoft.com/office/drawing/2014/main" id="{6D829F46-0527-49A4-A090-F8B8CA09769D}"/>
                </a:ext>
              </a:extLst>
            </p:cNvPr>
            <p:cNvSpPr/>
            <p:nvPr/>
          </p:nvSpPr>
          <p:spPr>
            <a:xfrm>
              <a:off x="1577197" y="4001829"/>
              <a:ext cx="1226762" cy="542194"/>
            </a:xfrm>
            <a:prstGeom prst="clou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9" name="Arrow: Right 2048">
              <a:extLst>
                <a:ext uri="{FF2B5EF4-FFF2-40B4-BE49-F238E27FC236}">
                  <a16:creationId xmlns:a16="http://schemas.microsoft.com/office/drawing/2014/main" id="{14D20974-4276-4222-B56A-F9E44542B493}"/>
                </a:ext>
              </a:extLst>
            </p:cNvPr>
            <p:cNvSpPr/>
            <p:nvPr/>
          </p:nvSpPr>
          <p:spPr>
            <a:xfrm rot="20326052">
              <a:off x="3137924" y="3522332"/>
              <a:ext cx="368138" cy="2164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386579F-F759-410B-84D3-F48F9F43B5EF}"/>
                </a:ext>
              </a:extLst>
            </p:cNvPr>
            <p:cNvSpPr/>
            <p:nvPr/>
          </p:nvSpPr>
          <p:spPr>
            <a:xfrm>
              <a:off x="3122750" y="4172320"/>
              <a:ext cx="368138" cy="2164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466FBFC-BAF1-4098-ABCA-43A9B293A1B3}"/>
                </a:ext>
              </a:extLst>
            </p:cNvPr>
            <p:cNvSpPr/>
            <p:nvPr/>
          </p:nvSpPr>
          <p:spPr>
            <a:xfrm rot="953552">
              <a:off x="3115208" y="4745823"/>
              <a:ext cx="368138" cy="2164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AFC400F7-589A-45FE-A3AF-4C66DCD7D9C5}"/>
                </a:ext>
              </a:extLst>
            </p:cNvPr>
            <p:cNvGrpSpPr/>
            <p:nvPr/>
          </p:nvGrpSpPr>
          <p:grpSpPr>
            <a:xfrm>
              <a:off x="2832857" y="3578094"/>
              <a:ext cx="254779" cy="303057"/>
              <a:chOff x="4944640" y="3628938"/>
              <a:chExt cx="1068722" cy="1271232"/>
            </a:xfrm>
          </p:grpSpPr>
          <p:sp>
            <p:nvSpPr>
              <p:cNvPr id="69" name="Oval 68">
                <a:extLst>
                  <a:ext uri="{FF2B5EF4-FFF2-40B4-BE49-F238E27FC236}">
                    <a16:creationId xmlns:a16="http://schemas.microsoft.com/office/drawing/2014/main" id="{8214131E-8D85-4044-8AFF-00B113526AF6}"/>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4E75FA0-96DF-4ED6-BEFA-E2A75C18B0B3}"/>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C220B65C-D414-429A-9189-74A9E2C97E80}"/>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1DB8389B-70EC-4EB7-8E07-66A9A27B46BA}"/>
                  </a:ext>
                </a:extLst>
              </p:cNvPr>
              <p:cNvGrpSpPr/>
              <p:nvPr/>
            </p:nvGrpSpPr>
            <p:grpSpPr>
              <a:xfrm>
                <a:off x="5483763" y="4025820"/>
                <a:ext cx="16563" cy="814080"/>
                <a:chOff x="5479001" y="4024674"/>
                <a:chExt cx="16563" cy="814080"/>
              </a:xfrm>
            </p:grpSpPr>
            <p:cxnSp>
              <p:nvCxnSpPr>
                <p:cNvPr id="88" name="Straight Connector 87">
                  <a:extLst>
                    <a:ext uri="{FF2B5EF4-FFF2-40B4-BE49-F238E27FC236}">
                      <a16:creationId xmlns:a16="http://schemas.microsoft.com/office/drawing/2014/main" id="{E0B93C8B-9382-4F1D-8B88-7909980E5561}"/>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6A2C512-6A9C-41C8-A5A1-69CBE5F35D6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989C514-D282-41B3-8060-75ACB4DA1A5E}"/>
                  </a:ext>
                </a:extLst>
              </p:cNvPr>
              <p:cNvGrpSpPr/>
              <p:nvPr/>
            </p:nvGrpSpPr>
            <p:grpSpPr>
              <a:xfrm rot="4159494">
                <a:off x="5483763" y="4025820"/>
                <a:ext cx="16563" cy="814080"/>
                <a:chOff x="5479001" y="4024674"/>
                <a:chExt cx="16563" cy="814080"/>
              </a:xfrm>
            </p:grpSpPr>
            <p:cxnSp>
              <p:nvCxnSpPr>
                <p:cNvPr id="86" name="Straight Connector 85">
                  <a:extLst>
                    <a:ext uri="{FF2B5EF4-FFF2-40B4-BE49-F238E27FC236}">
                      <a16:creationId xmlns:a16="http://schemas.microsoft.com/office/drawing/2014/main" id="{0654F975-2415-4E50-AE96-774BF274A6C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DCEECCC-3D55-422A-ABDD-140DBF29E60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EE1C6823-180C-4B25-9007-E33D80A2901C}"/>
                  </a:ext>
                </a:extLst>
              </p:cNvPr>
              <p:cNvGrpSpPr/>
              <p:nvPr/>
            </p:nvGrpSpPr>
            <p:grpSpPr>
              <a:xfrm rot="2011626">
                <a:off x="5483763" y="4025820"/>
                <a:ext cx="16563" cy="814080"/>
                <a:chOff x="5479001" y="4024674"/>
                <a:chExt cx="16563" cy="814080"/>
              </a:xfrm>
            </p:grpSpPr>
            <p:cxnSp>
              <p:nvCxnSpPr>
                <p:cNvPr id="84" name="Straight Connector 83">
                  <a:extLst>
                    <a:ext uri="{FF2B5EF4-FFF2-40B4-BE49-F238E27FC236}">
                      <a16:creationId xmlns:a16="http://schemas.microsoft.com/office/drawing/2014/main" id="{6C6246BD-8ABB-46ED-8184-9CECBD06CE74}"/>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919D4BE-A9EA-4B96-8E52-D5AB11FAAB2B}"/>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A1E4A4EA-AFE2-43E2-977B-CF635E514C4C}"/>
                  </a:ext>
                </a:extLst>
              </p:cNvPr>
              <p:cNvGrpSpPr/>
              <p:nvPr/>
            </p:nvGrpSpPr>
            <p:grpSpPr>
              <a:xfrm rot="5400000">
                <a:off x="5483763" y="4025820"/>
                <a:ext cx="16563" cy="814080"/>
                <a:chOff x="5479001" y="4024674"/>
                <a:chExt cx="16563" cy="814080"/>
              </a:xfrm>
            </p:grpSpPr>
            <p:cxnSp>
              <p:nvCxnSpPr>
                <p:cNvPr id="82" name="Straight Connector 81">
                  <a:extLst>
                    <a:ext uri="{FF2B5EF4-FFF2-40B4-BE49-F238E27FC236}">
                      <a16:creationId xmlns:a16="http://schemas.microsoft.com/office/drawing/2014/main" id="{7CF7090F-16B8-408B-A56D-7CAFAEDE0902}"/>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771CD4E-A905-4F22-85A7-D2DF914D453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24E2129A-8DF3-4E3B-913F-6D71003EF4F7}"/>
                  </a:ext>
                </a:extLst>
              </p:cNvPr>
              <p:cNvGrpSpPr/>
              <p:nvPr/>
            </p:nvGrpSpPr>
            <p:grpSpPr>
              <a:xfrm rot="7274530">
                <a:off x="5481217" y="4028366"/>
                <a:ext cx="16563" cy="814080"/>
                <a:chOff x="5479001" y="4024674"/>
                <a:chExt cx="16563" cy="814080"/>
              </a:xfrm>
            </p:grpSpPr>
            <p:cxnSp>
              <p:nvCxnSpPr>
                <p:cNvPr id="80" name="Straight Connector 79">
                  <a:extLst>
                    <a:ext uri="{FF2B5EF4-FFF2-40B4-BE49-F238E27FC236}">
                      <a16:creationId xmlns:a16="http://schemas.microsoft.com/office/drawing/2014/main" id="{F848ECC7-8A70-4206-BADE-56B658090347}"/>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ABDD8F7-C25F-45D5-BC4F-F6DEDA52857B}"/>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559079F6-2399-42E8-9366-7C601AA7890A}"/>
                  </a:ext>
                </a:extLst>
              </p:cNvPr>
              <p:cNvGrpSpPr/>
              <p:nvPr/>
            </p:nvGrpSpPr>
            <p:grpSpPr>
              <a:xfrm rot="9219655">
                <a:off x="5481217" y="4033494"/>
                <a:ext cx="16563" cy="814080"/>
                <a:chOff x="5479001" y="4024674"/>
                <a:chExt cx="16563" cy="814080"/>
              </a:xfrm>
            </p:grpSpPr>
            <p:cxnSp>
              <p:nvCxnSpPr>
                <p:cNvPr id="78" name="Straight Connector 77">
                  <a:extLst>
                    <a:ext uri="{FF2B5EF4-FFF2-40B4-BE49-F238E27FC236}">
                      <a16:creationId xmlns:a16="http://schemas.microsoft.com/office/drawing/2014/main" id="{A571FF1E-36EB-4463-8B66-497A10BA6B3B}"/>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3E4B0D4-9772-4698-96A6-B8DCE8220682}"/>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66F618D0-8BFA-4627-8113-56E2D6A8A26C}"/>
                </a:ext>
              </a:extLst>
            </p:cNvPr>
            <p:cNvGrpSpPr/>
            <p:nvPr/>
          </p:nvGrpSpPr>
          <p:grpSpPr>
            <a:xfrm>
              <a:off x="2823502" y="4097943"/>
              <a:ext cx="254779" cy="303057"/>
              <a:chOff x="4944640" y="3628938"/>
              <a:chExt cx="1068722" cy="1271232"/>
            </a:xfrm>
          </p:grpSpPr>
          <p:sp>
            <p:nvSpPr>
              <p:cNvPr id="91" name="Oval 90">
                <a:extLst>
                  <a:ext uri="{FF2B5EF4-FFF2-40B4-BE49-F238E27FC236}">
                    <a16:creationId xmlns:a16="http://schemas.microsoft.com/office/drawing/2014/main" id="{B1F95023-7410-48F2-8326-F471A31A502A}"/>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7F21F45-5B2F-4B3E-809B-1AEEBE829D0B}"/>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D2841B9F-5A98-4AFE-84BB-F166824949F8}"/>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8CFD39AD-61A6-4CA9-8FAE-2C663E51E6F2}"/>
                  </a:ext>
                </a:extLst>
              </p:cNvPr>
              <p:cNvGrpSpPr/>
              <p:nvPr/>
            </p:nvGrpSpPr>
            <p:grpSpPr>
              <a:xfrm>
                <a:off x="5483763" y="4025820"/>
                <a:ext cx="16563" cy="814080"/>
                <a:chOff x="5479001" y="4024674"/>
                <a:chExt cx="16563" cy="814080"/>
              </a:xfrm>
            </p:grpSpPr>
            <p:cxnSp>
              <p:nvCxnSpPr>
                <p:cNvPr id="110" name="Straight Connector 109">
                  <a:extLst>
                    <a:ext uri="{FF2B5EF4-FFF2-40B4-BE49-F238E27FC236}">
                      <a16:creationId xmlns:a16="http://schemas.microsoft.com/office/drawing/2014/main" id="{45CB486C-333A-420D-BA71-83BED353EFD2}"/>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2A19368-A350-4845-A521-93241835E09E}"/>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186365A-24A4-4E73-AA02-F4AAA15154D8}"/>
                  </a:ext>
                </a:extLst>
              </p:cNvPr>
              <p:cNvGrpSpPr/>
              <p:nvPr/>
            </p:nvGrpSpPr>
            <p:grpSpPr>
              <a:xfrm rot="4159494">
                <a:off x="5483763" y="4025820"/>
                <a:ext cx="16563" cy="814080"/>
                <a:chOff x="5479001" y="4024674"/>
                <a:chExt cx="16563" cy="814080"/>
              </a:xfrm>
            </p:grpSpPr>
            <p:cxnSp>
              <p:nvCxnSpPr>
                <p:cNvPr id="108" name="Straight Connector 107">
                  <a:extLst>
                    <a:ext uri="{FF2B5EF4-FFF2-40B4-BE49-F238E27FC236}">
                      <a16:creationId xmlns:a16="http://schemas.microsoft.com/office/drawing/2014/main" id="{95D6A14F-DC22-477F-A1FC-01563F275678}"/>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EE71F48-ADBA-4C77-9063-3AF897DC4EE7}"/>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E19EAB62-8A98-4132-B46E-2F367BE715FE}"/>
                  </a:ext>
                </a:extLst>
              </p:cNvPr>
              <p:cNvGrpSpPr/>
              <p:nvPr/>
            </p:nvGrpSpPr>
            <p:grpSpPr>
              <a:xfrm rot="2011626">
                <a:off x="5483763" y="4025820"/>
                <a:ext cx="16563" cy="814080"/>
                <a:chOff x="5479001" y="4024674"/>
                <a:chExt cx="16563" cy="814080"/>
              </a:xfrm>
            </p:grpSpPr>
            <p:cxnSp>
              <p:nvCxnSpPr>
                <p:cNvPr id="106" name="Straight Connector 105">
                  <a:extLst>
                    <a:ext uri="{FF2B5EF4-FFF2-40B4-BE49-F238E27FC236}">
                      <a16:creationId xmlns:a16="http://schemas.microsoft.com/office/drawing/2014/main" id="{DAC5F2D4-7979-421E-8636-58631D887A06}"/>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CB67AFC-44EC-45D1-858F-5DD9D2AD08C1}"/>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A08FBCB-609D-4FA8-9A9A-FE344F236F38}"/>
                  </a:ext>
                </a:extLst>
              </p:cNvPr>
              <p:cNvGrpSpPr/>
              <p:nvPr/>
            </p:nvGrpSpPr>
            <p:grpSpPr>
              <a:xfrm rot="5400000">
                <a:off x="5483763" y="4025820"/>
                <a:ext cx="16563" cy="814080"/>
                <a:chOff x="5479001" y="4024674"/>
                <a:chExt cx="16563" cy="814080"/>
              </a:xfrm>
            </p:grpSpPr>
            <p:cxnSp>
              <p:nvCxnSpPr>
                <p:cNvPr id="104" name="Straight Connector 103">
                  <a:extLst>
                    <a:ext uri="{FF2B5EF4-FFF2-40B4-BE49-F238E27FC236}">
                      <a16:creationId xmlns:a16="http://schemas.microsoft.com/office/drawing/2014/main" id="{063AB0F7-17FD-4DAA-8225-37A01309038D}"/>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675CCDC-B63C-4395-9492-F37B3A9CD38E}"/>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C06BE215-0920-437F-BCEB-AF51EF567EDA}"/>
                  </a:ext>
                </a:extLst>
              </p:cNvPr>
              <p:cNvGrpSpPr/>
              <p:nvPr/>
            </p:nvGrpSpPr>
            <p:grpSpPr>
              <a:xfrm rot="7274530">
                <a:off x="5481217" y="4028366"/>
                <a:ext cx="16563" cy="814080"/>
                <a:chOff x="5479001" y="4024674"/>
                <a:chExt cx="16563" cy="814080"/>
              </a:xfrm>
            </p:grpSpPr>
            <p:cxnSp>
              <p:nvCxnSpPr>
                <p:cNvPr id="102" name="Straight Connector 101">
                  <a:extLst>
                    <a:ext uri="{FF2B5EF4-FFF2-40B4-BE49-F238E27FC236}">
                      <a16:creationId xmlns:a16="http://schemas.microsoft.com/office/drawing/2014/main" id="{F60969F6-0AF4-48D3-8DBC-4066873DF424}"/>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DBC4BD3-994F-4D57-98DB-4539151E181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A6BAA6BD-73A3-4488-8BB7-1770E975FC61}"/>
                  </a:ext>
                </a:extLst>
              </p:cNvPr>
              <p:cNvGrpSpPr/>
              <p:nvPr/>
            </p:nvGrpSpPr>
            <p:grpSpPr>
              <a:xfrm rot="9219655">
                <a:off x="5481217" y="4033494"/>
                <a:ext cx="16563" cy="814080"/>
                <a:chOff x="5479001" y="4024674"/>
                <a:chExt cx="16563" cy="814080"/>
              </a:xfrm>
            </p:grpSpPr>
            <p:cxnSp>
              <p:nvCxnSpPr>
                <p:cNvPr id="100" name="Straight Connector 99">
                  <a:extLst>
                    <a:ext uri="{FF2B5EF4-FFF2-40B4-BE49-F238E27FC236}">
                      <a16:creationId xmlns:a16="http://schemas.microsoft.com/office/drawing/2014/main" id="{C0443CCA-72C9-432C-9C2A-42A8FBB966A7}"/>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A5E48CD-A7E9-4636-A920-51A2DC5EA131}"/>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12" name="Group 111">
              <a:extLst>
                <a:ext uri="{FF2B5EF4-FFF2-40B4-BE49-F238E27FC236}">
                  <a16:creationId xmlns:a16="http://schemas.microsoft.com/office/drawing/2014/main" id="{C612A855-7F15-4DF9-B0E1-89949DEADDD0}"/>
                </a:ext>
              </a:extLst>
            </p:cNvPr>
            <p:cNvGrpSpPr/>
            <p:nvPr/>
          </p:nvGrpSpPr>
          <p:grpSpPr>
            <a:xfrm>
              <a:off x="2805055" y="4617793"/>
              <a:ext cx="254779" cy="303057"/>
              <a:chOff x="4944640" y="3628938"/>
              <a:chExt cx="1068722" cy="1271232"/>
            </a:xfrm>
          </p:grpSpPr>
          <p:sp>
            <p:nvSpPr>
              <p:cNvPr id="113" name="Oval 112">
                <a:extLst>
                  <a:ext uri="{FF2B5EF4-FFF2-40B4-BE49-F238E27FC236}">
                    <a16:creationId xmlns:a16="http://schemas.microsoft.com/office/drawing/2014/main" id="{4C155130-7E7B-4AA1-A08C-14962917F5A7}"/>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695BBA8-BBB2-4944-9DAD-5BA8A26FA8BD}"/>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7499602A-A748-4F8D-B21C-1E16CD415FBA}"/>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152D062C-2481-4236-A199-2ADE33B198E7}"/>
                  </a:ext>
                </a:extLst>
              </p:cNvPr>
              <p:cNvGrpSpPr/>
              <p:nvPr/>
            </p:nvGrpSpPr>
            <p:grpSpPr>
              <a:xfrm>
                <a:off x="5483763" y="4025820"/>
                <a:ext cx="16563" cy="814080"/>
                <a:chOff x="5479001" y="4024674"/>
                <a:chExt cx="16563" cy="814080"/>
              </a:xfrm>
            </p:grpSpPr>
            <p:cxnSp>
              <p:nvCxnSpPr>
                <p:cNvPr id="132" name="Straight Connector 131">
                  <a:extLst>
                    <a:ext uri="{FF2B5EF4-FFF2-40B4-BE49-F238E27FC236}">
                      <a16:creationId xmlns:a16="http://schemas.microsoft.com/office/drawing/2014/main" id="{FB5AA62E-0D0A-4D14-A04C-269EA9FCA78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E61305E-C5A1-4346-B413-5367C4A8D987}"/>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195C0BC-B680-4047-8993-87A54504A1A5}"/>
                  </a:ext>
                </a:extLst>
              </p:cNvPr>
              <p:cNvGrpSpPr/>
              <p:nvPr/>
            </p:nvGrpSpPr>
            <p:grpSpPr>
              <a:xfrm rot="4159494">
                <a:off x="5483763" y="4025820"/>
                <a:ext cx="16563" cy="814080"/>
                <a:chOff x="5479001" y="4024674"/>
                <a:chExt cx="16563" cy="814080"/>
              </a:xfrm>
            </p:grpSpPr>
            <p:cxnSp>
              <p:nvCxnSpPr>
                <p:cNvPr id="130" name="Straight Connector 129">
                  <a:extLst>
                    <a:ext uri="{FF2B5EF4-FFF2-40B4-BE49-F238E27FC236}">
                      <a16:creationId xmlns:a16="http://schemas.microsoft.com/office/drawing/2014/main" id="{E3631657-7851-41A2-A36D-30378ADCEFDB}"/>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3B07113-AB87-4B3A-8A9C-2BA25C2A862E}"/>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3DB94C1F-E4FA-4E4B-B7BB-B06D614A2445}"/>
                  </a:ext>
                </a:extLst>
              </p:cNvPr>
              <p:cNvGrpSpPr/>
              <p:nvPr/>
            </p:nvGrpSpPr>
            <p:grpSpPr>
              <a:xfrm rot="2011626">
                <a:off x="5483763" y="4025820"/>
                <a:ext cx="16563" cy="814080"/>
                <a:chOff x="5479001" y="4024674"/>
                <a:chExt cx="16563" cy="814080"/>
              </a:xfrm>
            </p:grpSpPr>
            <p:cxnSp>
              <p:nvCxnSpPr>
                <p:cNvPr id="128" name="Straight Connector 127">
                  <a:extLst>
                    <a:ext uri="{FF2B5EF4-FFF2-40B4-BE49-F238E27FC236}">
                      <a16:creationId xmlns:a16="http://schemas.microsoft.com/office/drawing/2014/main" id="{B2AF7EBC-4A75-464B-A6D0-90124885D39C}"/>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5A76919-9939-413E-AE88-A838EECB956F}"/>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532413A-4F65-423D-A249-F1EE897F4C09}"/>
                  </a:ext>
                </a:extLst>
              </p:cNvPr>
              <p:cNvGrpSpPr/>
              <p:nvPr/>
            </p:nvGrpSpPr>
            <p:grpSpPr>
              <a:xfrm rot="5400000">
                <a:off x="5483763" y="4025820"/>
                <a:ext cx="16563" cy="814080"/>
                <a:chOff x="5479001" y="4024674"/>
                <a:chExt cx="16563" cy="814080"/>
              </a:xfrm>
            </p:grpSpPr>
            <p:cxnSp>
              <p:nvCxnSpPr>
                <p:cNvPr id="126" name="Straight Connector 125">
                  <a:extLst>
                    <a:ext uri="{FF2B5EF4-FFF2-40B4-BE49-F238E27FC236}">
                      <a16:creationId xmlns:a16="http://schemas.microsoft.com/office/drawing/2014/main" id="{C14923B7-BE53-4C3C-9071-200935FEA6D9}"/>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0C947A0-7CDC-4639-98C7-BD3A39450C07}"/>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4C89B4AE-203D-4755-BEDD-B313502DF663}"/>
                  </a:ext>
                </a:extLst>
              </p:cNvPr>
              <p:cNvGrpSpPr/>
              <p:nvPr/>
            </p:nvGrpSpPr>
            <p:grpSpPr>
              <a:xfrm rot="7274530">
                <a:off x="5481217" y="4028366"/>
                <a:ext cx="16563" cy="814080"/>
                <a:chOff x="5479001" y="4024674"/>
                <a:chExt cx="16563" cy="814080"/>
              </a:xfrm>
            </p:grpSpPr>
            <p:cxnSp>
              <p:nvCxnSpPr>
                <p:cNvPr id="124" name="Straight Connector 123">
                  <a:extLst>
                    <a:ext uri="{FF2B5EF4-FFF2-40B4-BE49-F238E27FC236}">
                      <a16:creationId xmlns:a16="http://schemas.microsoft.com/office/drawing/2014/main" id="{B3768A62-3950-4718-A030-D3E2E9D4FD08}"/>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744432C-F98D-4C67-8734-B79CAECD7652}"/>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2AA60607-BADD-4664-BD09-EE9583014C4A}"/>
                  </a:ext>
                </a:extLst>
              </p:cNvPr>
              <p:cNvGrpSpPr/>
              <p:nvPr/>
            </p:nvGrpSpPr>
            <p:grpSpPr>
              <a:xfrm rot="9219655">
                <a:off x="5481217" y="4033494"/>
                <a:ext cx="16563" cy="814080"/>
                <a:chOff x="5479001" y="4024674"/>
                <a:chExt cx="16563" cy="814080"/>
              </a:xfrm>
            </p:grpSpPr>
            <p:cxnSp>
              <p:nvCxnSpPr>
                <p:cNvPr id="122" name="Straight Connector 121">
                  <a:extLst>
                    <a:ext uri="{FF2B5EF4-FFF2-40B4-BE49-F238E27FC236}">
                      <a16:creationId xmlns:a16="http://schemas.microsoft.com/office/drawing/2014/main" id="{AC4011F8-3C76-4B4B-97D2-F1F41017B980}"/>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10E55A5-7314-49B7-9EC3-320215DC047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051" name="Rectangle 2050">
            <a:extLst>
              <a:ext uri="{FF2B5EF4-FFF2-40B4-BE49-F238E27FC236}">
                <a16:creationId xmlns:a16="http://schemas.microsoft.com/office/drawing/2014/main" id="{192CC6D4-FB24-4E36-823F-3F395B5A75C2}"/>
              </a:ext>
            </a:extLst>
          </p:cNvPr>
          <p:cNvSpPr/>
          <p:nvPr/>
        </p:nvSpPr>
        <p:spPr>
          <a:xfrm>
            <a:off x="4064242" y="2667652"/>
            <a:ext cx="735958" cy="4213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5F85AAB-6826-4E57-B3ED-138616540834}"/>
              </a:ext>
            </a:extLst>
          </p:cNvPr>
          <p:cNvSpPr/>
          <p:nvPr/>
        </p:nvSpPr>
        <p:spPr>
          <a:xfrm>
            <a:off x="4082209" y="3394959"/>
            <a:ext cx="735958" cy="4213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B349700-7EAA-4BC8-BF46-23D62583968E}"/>
              </a:ext>
            </a:extLst>
          </p:cNvPr>
          <p:cNvSpPr/>
          <p:nvPr/>
        </p:nvSpPr>
        <p:spPr>
          <a:xfrm>
            <a:off x="4077717" y="4049727"/>
            <a:ext cx="735958" cy="42136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22B3F4D5-3C71-40AB-8739-63182ABB5317}"/>
              </a:ext>
            </a:extLst>
          </p:cNvPr>
          <p:cNvGrpSpPr/>
          <p:nvPr/>
        </p:nvGrpSpPr>
        <p:grpSpPr>
          <a:xfrm>
            <a:off x="3796057" y="2700021"/>
            <a:ext cx="254779" cy="303057"/>
            <a:chOff x="4944640" y="3628938"/>
            <a:chExt cx="1068722" cy="1271232"/>
          </a:xfrm>
        </p:grpSpPr>
        <p:sp>
          <p:nvSpPr>
            <p:cNvPr id="204" name="Oval 203">
              <a:extLst>
                <a:ext uri="{FF2B5EF4-FFF2-40B4-BE49-F238E27FC236}">
                  <a16:creationId xmlns:a16="http://schemas.microsoft.com/office/drawing/2014/main" id="{4FC5F278-8C64-481B-A627-38DBA389CB1C}"/>
                </a:ext>
              </a:extLst>
            </p:cNvPr>
            <p:cNvSpPr/>
            <p:nvPr/>
          </p:nvSpPr>
          <p:spPr>
            <a:xfrm>
              <a:off x="4944640" y="3944014"/>
              <a:ext cx="1068722" cy="95615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BF4312CC-0CD7-45B6-93CA-82DCDCEAC0C0}"/>
                </a:ext>
              </a:extLst>
            </p:cNvPr>
            <p:cNvSpPr/>
            <p:nvPr/>
          </p:nvSpPr>
          <p:spPr>
            <a:xfrm rot="20289744">
              <a:off x="5299491" y="3628938"/>
              <a:ext cx="392146" cy="266929"/>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a:extLst>
                <a:ext uri="{FF2B5EF4-FFF2-40B4-BE49-F238E27FC236}">
                  <a16:creationId xmlns:a16="http://schemas.microsoft.com/office/drawing/2014/main" id="{81B08A08-FD7C-45FE-B4EC-3D4C629BE7C9}"/>
                </a:ext>
              </a:extLst>
            </p:cNvPr>
            <p:cNvCxnSpPr>
              <a:cxnSpLocks/>
            </p:cNvCxnSpPr>
            <p:nvPr/>
          </p:nvCxnSpPr>
          <p:spPr>
            <a:xfrm flipV="1">
              <a:off x="5333475" y="4180274"/>
              <a:ext cx="487462" cy="33745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07" name="Group 206">
              <a:extLst>
                <a:ext uri="{FF2B5EF4-FFF2-40B4-BE49-F238E27FC236}">
                  <a16:creationId xmlns:a16="http://schemas.microsoft.com/office/drawing/2014/main" id="{BC32B86C-1210-4ADA-B5F2-EE7C3836EEFF}"/>
                </a:ext>
              </a:extLst>
            </p:cNvPr>
            <p:cNvGrpSpPr/>
            <p:nvPr/>
          </p:nvGrpSpPr>
          <p:grpSpPr>
            <a:xfrm>
              <a:off x="5483763" y="4025820"/>
              <a:ext cx="16563" cy="814080"/>
              <a:chOff x="5479001" y="4024674"/>
              <a:chExt cx="16563" cy="814080"/>
            </a:xfrm>
          </p:grpSpPr>
          <p:cxnSp>
            <p:nvCxnSpPr>
              <p:cNvPr id="223" name="Straight Connector 222">
                <a:extLst>
                  <a:ext uri="{FF2B5EF4-FFF2-40B4-BE49-F238E27FC236}">
                    <a16:creationId xmlns:a16="http://schemas.microsoft.com/office/drawing/2014/main" id="{AD2DE27E-33AE-435B-8DA4-A50B2E7E6D4B}"/>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6F7275F1-8F32-4C24-9E70-7319518BF64F}"/>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82065E5C-F0E6-4F28-804C-3B6195D5D6C5}"/>
                </a:ext>
              </a:extLst>
            </p:cNvPr>
            <p:cNvGrpSpPr/>
            <p:nvPr/>
          </p:nvGrpSpPr>
          <p:grpSpPr>
            <a:xfrm rot="4159494">
              <a:off x="5483763" y="4025820"/>
              <a:ext cx="16563" cy="814080"/>
              <a:chOff x="5479001" y="4024674"/>
              <a:chExt cx="16563" cy="814080"/>
            </a:xfrm>
          </p:grpSpPr>
          <p:cxnSp>
            <p:nvCxnSpPr>
              <p:cNvPr id="221" name="Straight Connector 220">
                <a:extLst>
                  <a:ext uri="{FF2B5EF4-FFF2-40B4-BE49-F238E27FC236}">
                    <a16:creationId xmlns:a16="http://schemas.microsoft.com/office/drawing/2014/main" id="{10241E38-536B-424A-B690-410FC593F961}"/>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7505E2A0-1963-43EC-AC0A-45E50FCA0C9A}"/>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F3DC417D-2E5A-41D4-822F-DE071607CFA5}"/>
                </a:ext>
              </a:extLst>
            </p:cNvPr>
            <p:cNvGrpSpPr/>
            <p:nvPr/>
          </p:nvGrpSpPr>
          <p:grpSpPr>
            <a:xfrm rot="2011626">
              <a:off x="5483763" y="4025820"/>
              <a:ext cx="16563" cy="814080"/>
              <a:chOff x="5479001" y="4024674"/>
              <a:chExt cx="16563" cy="814080"/>
            </a:xfrm>
          </p:grpSpPr>
          <p:cxnSp>
            <p:nvCxnSpPr>
              <p:cNvPr id="219" name="Straight Connector 218">
                <a:extLst>
                  <a:ext uri="{FF2B5EF4-FFF2-40B4-BE49-F238E27FC236}">
                    <a16:creationId xmlns:a16="http://schemas.microsoft.com/office/drawing/2014/main" id="{A69FC76D-C65C-4BF6-AA8F-2C3AF3B42688}"/>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8758529A-7B26-4D64-BBAF-F148AFD9CE2B}"/>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00C4797C-DB58-4D84-933D-819873555651}"/>
                </a:ext>
              </a:extLst>
            </p:cNvPr>
            <p:cNvGrpSpPr/>
            <p:nvPr/>
          </p:nvGrpSpPr>
          <p:grpSpPr>
            <a:xfrm rot="5400000">
              <a:off x="5483763" y="4025820"/>
              <a:ext cx="16563" cy="814080"/>
              <a:chOff x="5479001" y="4024674"/>
              <a:chExt cx="16563" cy="814080"/>
            </a:xfrm>
          </p:grpSpPr>
          <p:cxnSp>
            <p:nvCxnSpPr>
              <p:cNvPr id="217" name="Straight Connector 216">
                <a:extLst>
                  <a:ext uri="{FF2B5EF4-FFF2-40B4-BE49-F238E27FC236}">
                    <a16:creationId xmlns:a16="http://schemas.microsoft.com/office/drawing/2014/main" id="{75222567-11B7-4C8B-8C51-8FCFBE56573B}"/>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AF4FA1A-49B8-4034-AF2A-167745ED224F}"/>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424DCFAD-E0C3-49A5-A017-21EF4EB637B5}"/>
                </a:ext>
              </a:extLst>
            </p:cNvPr>
            <p:cNvGrpSpPr/>
            <p:nvPr/>
          </p:nvGrpSpPr>
          <p:grpSpPr>
            <a:xfrm rot="7274530">
              <a:off x="5481217" y="4028366"/>
              <a:ext cx="16563" cy="814080"/>
              <a:chOff x="5479001" y="4024674"/>
              <a:chExt cx="16563" cy="814080"/>
            </a:xfrm>
          </p:grpSpPr>
          <p:cxnSp>
            <p:nvCxnSpPr>
              <p:cNvPr id="215" name="Straight Connector 214">
                <a:extLst>
                  <a:ext uri="{FF2B5EF4-FFF2-40B4-BE49-F238E27FC236}">
                    <a16:creationId xmlns:a16="http://schemas.microsoft.com/office/drawing/2014/main" id="{92C4E743-84AA-405A-B067-79D2A7220605}"/>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B9D83770-E8AF-4603-9B89-B9D26A3988CD}"/>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338C0E47-97B3-4AD7-8D48-5E1DE08B2406}"/>
                </a:ext>
              </a:extLst>
            </p:cNvPr>
            <p:cNvGrpSpPr/>
            <p:nvPr/>
          </p:nvGrpSpPr>
          <p:grpSpPr>
            <a:xfrm rot="9219655">
              <a:off x="5481217" y="4033494"/>
              <a:ext cx="16563" cy="814080"/>
              <a:chOff x="5479001" y="4024674"/>
              <a:chExt cx="16563" cy="814080"/>
            </a:xfrm>
          </p:grpSpPr>
          <p:cxnSp>
            <p:nvCxnSpPr>
              <p:cNvPr id="213" name="Straight Connector 212">
                <a:extLst>
                  <a:ext uri="{FF2B5EF4-FFF2-40B4-BE49-F238E27FC236}">
                    <a16:creationId xmlns:a16="http://schemas.microsoft.com/office/drawing/2014/main" id="{BC42BF6B-B65C-4142-93E3-2EE12124E6C7}"/>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437CC48-6FF9-43D2-AC40-03C0E1A92B7C}"/>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225" name="Group 224">
            <a:extLst>
              <a:ext uri="{FF2B5EF4-FFF2-40B4-BE49-F238E27FC236}">
                <a16:creationId xmlns:a16="http://schemas.microsoft.com/office/drawing/2014/main" id="{2B7ADB31-DB43-46C4-8859-95F6E569E7C5}"/>
              </a:ext>
            </a:extLst>
          </p:cNvPr>
          <p:cNvGrpSpPr/>
          <p:nvPr/>
        </p:nvGrpSpPr>
        <p:grpSpPr>
          <a:xfrm>
            <a:off x="3815431" y="3453968"/>
            <a:ext cx="254779" cy="303057"/>
            <a:chOff x="4944640" y="3628938"/>
            <a:chExt cx="1068722" cy="1271232"/>
          </a:xfrm>
        </p:grpSpPr>
        <p:sp>
          <p:nvSpPr>
            <p:cNvPr id="226" name="Oval 225">
              <a:extLst>
                <a:ext uri="{FF2B5EF4-FFF2-40B4-BE49-F238E27FC236}">
                  <a16:creationId xmlns:a16="http://schemas.microsoft.com/office/drawing/2014/main" id="{1C180C8E-D9DC-41F2-9425-33417A13DDCC}"/>
                </a:ext>
              </a:extLst>
            </p:cNvPr>
            <p:cNvSpPr/>
            <p:nvPr/>
          </p:nvSpPr>
          <p:spPr>
            <a:xfrm>
              <a:off x="4944640" y="3944014"/>
              <a:ext cx="1068722" cy="956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4DD158D1-757D-4B25-B567-80B2E28707DE}"/>
                </a:ext>
              </a:extLst>
            </p:cNvPr>
            <p:cNvSpPr/>
            <p:nvPr/>
          </p:nvSpPr>
          <p:spPr>
            <a:xfrm rot="20289744">
              <a:off x="5299491" y="3628938"/>
              <a:ext cx="392146" cy="2669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a:extLst>
                <a:ext uri="{FF2B5EF4-FFF2-40B4-BE49-F238E27FC236}">
                  <a16:creationId xmlns:a16="http://schemas.microsoft.com/office/drawing/2014/main" id="{1CB79E04-37C7-4606-971D-9B01C24F9253}"/>
                </a:ext>
              </a:extLst>
            </p:cNvPr>
            <p:cNvCxnSpPr>
              <a:cxnSpLocks/>
            </p:cNvCxnSpPr>
            <p:nvPr/>
          </p:nvCxnSpPr>
          <p:spPr>
            <a:xfrm flipV="1">
              <a:off x="5333475" y="4180274"/>
              <a:ext cx="487462" cy="33745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92736082-A3D9-46E6-898E-FE291DC317A3}"/>
                </a:ext>
              </a:extLst>
            </p:cNvPr>
            <p:cNvGrpSpPr/>
            <p:nvPr/>
          </p:nvGrpSpPr>
          <p:grpSpPr>
            <a:xfrm>
              <a:off x="5483763" y="4025820"/>
              <a:ext cx="16563" cy="814080"/>
              <a:chOff x="5479001" y="4024674"/>
              <a:chExt cx="16563" cy="814080"/>
            </a:xfrm>
          </p:grpSpPr>
          <p:cxnSp>
            <p:nvCxnSpPr>
              <p:cNvPr id="245" name="Straight Connector 244">
                <a:extLst>
                  <a:ext uri="{FF2B5EF4-FFF2-40B4-BE49-F238E27FC236}">
                    <a16:creationId xmlns:a16="http://schemas.microsoft.com/office/drawing/2014/main" id="{68BFAFAC-7DAD-4563-A04C-4A223598C2F7}"/>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4FAE945C-9A0C-4358-91E7-D5DD2985C6B4}"/>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3D31D2DD-194D-4B77-B957-8776259351BC}"/>
                </a:ext>
              </a:extLst>
            </p:cNvPr>
            <p:cNvGrpSpPr/>
            <p:nvPr/>
          </p:nvGrpSpPr>
          <p:grpSpPr>
            <a:xfrm rot="4159494">
              <a:off x="5483763" y="4025820"/>
              <a:ext cx="16563" cy="814080"/>
              <a:chOff x="5479001" y="4024674"/>
              <a:chExt cx="16563" cy="814080"/>
            </a:xfrm>
          </p:grpSpPr>
          <p:cxnSp>
            <p:nvCxnSpPr>
              <p:cNvPr id="243" name="Straight Connector 242">
                <a:extLst>
                  <a:ext uri="{FF2B5EF4-FFF2-40B4-BE49-F238E27FC236}">
                    <a16:creationId xmlns:a16="http://schemas.microsoft.com/office/drawing/2014/main" id="{07D1802F-5AC1-49AE-A5C3-CC602C4414B7}"/>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A3228777-511A-45D7-BA1A-42AFB5B120C4}"/>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E7806AF4-215C-49E0-B4AC-3724E63A65F1}"/>
                </a:ext>
              </a:extLst>
            </p:cNvPr>
            <p:cNvGrpSpPr/>
            <p:nvPr/>
          </p:nvGrpSpPr>
          <p:grpSpPr>
            <a:xfrm rot="2011626">
              <a:off x="5483763" y="4025820"/>
              <a:ext cx="16563" cy="814080"/>
              <a:chOff x="5479001" y="4024674"/>
              <a:chExt cx="16563" cy="814080"/>
            </a:xfrm>
          </p:grpSpPr>
          <p:cxnSp>
            <p:nvCxnSpPr>
              <p:cNvPr id="241" name="Straight Connector 240">
                <a:extLst>
                  <a:ext uri="{FF2B5EF4-FFF2-40B4-BE49-F238E27FC236}">
                    <a16:creationId xmlns:a16="http://schemas.microsoft.com/office/drawing/2014/main" id="{AC1570DC-A9F1-466B-89A0-9D3E63780A78}"/>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A514BEFD-0B50-477B-821C-2CFE62BCCD98}"/>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5122EF56-7FD0-469D-A221-99817723BB4A}"/>
                </a:ext>
              </a:extLst>
            </p:cNvPr>
            <p:cNvGrpSpPr/>
            <p:nvPr/>
          </p:nvGrpSpPr>
          <p:grpSpPr>
            <a:xfrm rot="5400000">
              <a:off x="5483763" y="4025820"/>
              <a:ext cx="16563" cy="814080"/>
              <a:chOff x="5479001" y="4024674"/>
              <a:chExt cx="16563" cy="814080"/>
            </a:xfrm>
          </p:grpSpPr>
          <p:cxnSp>
            <p:nvCxnSpPr>
              <p:cNvPr id="239" name="Straight Connector 238">
                <a:extLst>
                  <a:ext uri="{FF2B5EF4-FFF2-40B4-BE49-F238E27FC236}">
                    <a16:creationId xmlns:a16="http://schemas.microsoft.com/office/drawing/2014/main" id="{71E44DBD-44BE-4761-9B67-5AA830D68C6F}"/>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23876DD-2F8B-40E6-90FA-24EB3F45402B}"/>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4CADB3FE-3CBF-4F6E-AA62-A2D0138AF0FA}"/>
                </a:ext>
              </a:extLst>
            </p:cNvPr>
            <p:cNvGrpSpPr/>
            <p:nvPr/>
          </p:nvGrpSpPr>
          <p:grpSpPr>
            <a:xfrm rot="7274530">
              <a:off x="5481217" y="4028366"/>
              <a:ext cx="16563" cy="814080"/>
              <a:chOff x="5479001" y="4024674"/>
              <a:chExt cx="16563" cy="814080"/>
            </a:xfrm>
          </p:grpSpPr>
          <p:cxnSp>
            <p:nvCxnSpPr>
              <p:cNvPr id="237" name="Straight Connector 236">
                <a:extLst>
                  <a:ext uri="{FF2B5EF4-FFF2-40B4-BE49-F238E27FC236}">
                    <a16:creationId xmlns:a16="http://schemas.microsoft.com/office/drawing/2014/main" id="{C682D36F-6221-443C-847F-567BAFD13C9D}"/>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3128D1F4-0111-453A-B375-EF80E472822D}"/>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4AB4F6B3-7328-47F6-9DE3-F68C7FC97882}"/>
                </a:ext>
              </a:extLst>
            </p:cNvPr>
            <p:cNvGrpSpPr/>
            <p:nvPr/>
          </p:nvGrpSpPr>
          <p:grpSpPr>
            <a:xfrm rot="9219655">
              <a:off x="5481217" y="4033494"/>
              <a:ext cx="16563" cy="814080"/>
              <a:chOff x="5479001" y="4024674"/>
              <a:chExt cx="16563" cy="814080"/>
            </a:xfrm>
          </p:grpSpPr>
          <p:cxnSp>
            <p:nvCxnSpPr>
              <p:cNvPr id="235" name="Straight Connector 234">
                <a:extLst>
                  <a:ext uri="{FF2B5EF4-FFF2-40B4-BE49-F238E27FC236}">
                    <a16:creationId xmlns:a16="http://schemas.microsoft.com/office/drawing/2014/main" id="{8A2636DD-A014-4F80-9F55-B3E0AD34C9D1}"/>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2ADCCC2-EF11-4BFD-9228-1E6CF69BFB77}"/>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1FC700EC-02A2-4EE7-B084-F0C436499D1F}"/>
              </a:ext>
            </a:extLst>
          </p:cNvPr>
          <p:cNvGrpSpPr/>
          <p:nvPr/>
        </p:nvGrpSpPr>
        <p:grpSpPr>
          <a:xfrm>
            <a:off x="3818249" y="4080300"/>
            <a:ext cx="254779" cy="303057"/>
            <a:chOff x="4944640" y="3628938"/>
            <a:chExt cx="1068722" cy="1271232"/>
          </a:xfrm>
        </p:grpSpPr>
        <p:sp>
          <p:nvSpPr>
            <p:cNvPr id="248" name="Oval 247">
              <a:extLst>
                <a:ext uri="{FF2B5EF4-FFF2-40B4-BE49-F238E27FC236}">
                  <a16:creationId xmlns:a16="http://schemas.microsoft.com/office/drawing/2014/main" id="{D554869C-C6F6-4E6D-9412-703A789F99D5}"/>
                </a:ext>
              </a:extLst>
            </p:cNvPr>
            <p:cNvSpPr/>
            <p:nvPr/>
          </p:nvSpPr>
          <p:spPr>
            <a:xfrm>
              <a:off x="4944640" y="3944014"/>
              <a:ext cx="1068722" cy="95615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10FAC5CC-AECB-4F6E-9B25-FF7E777942DC}"/>
                </a:ext>
              </a:extLst>
            </p:cNvPr>
            <p:cNvSpPr/>
            <p:nvPr/>
          </p:nvSpPr>
          <p:spPr>
            <a:xfrm rot="20289744">
              <a:off x="5299491" y="3628938"/>
              <a:ext cx="392146" cy="2669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0" name="Straight Connector 249">
              <a:extLst>
                <a:ext uri="{FF2B5EF4-FFF2-40B4-BE49-F238E27FC236}">
                  <a16:creationId xmlns:a16="http://schemas.microsoft.com/office/drawing/2014/main" id="{6AC7E23E-3031-4D3E-B863-EF18D3692BF4}"/>
                </a:ext>
              </a:extLst>
            </p:cNvPr>
            <p:cNvCxnSpPr>
              <a:cxnSpLocks/>
            </p:cNvCxnSpPr>
            <p:nvPr/>
          </p:nvCxnSpPr>
          <p:spPr>
            <a:xfrm flipV="1">
              <a:off x="5333475" y="4180274"/>
              <a:ext cx="487462" cy="33745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51" name="Group 250">
              <a:extLst>
                <a:ext uri="{FF2B5EF4-FFF2-40B4-BE49-F238E27FC236}">
                  <a16:creationId xmlns:a16="http://schemas.microsoft.com/office/drawing/2014/main" id="{268B5CD9-BED7-4102-87D9-23EB7EBAF4BF}"/>
                </a:ext>
              </a:extLst>
            </p:cNvPr>
            <p:cNvGrpSpPr/>
            <p:nvPr/>
          </p:nvGrpSpPr>
          <p:grpSpPr>
            <a:xfrm>
              <a:off x="5483763" y="4025820"/>
              <a:ext cx="16563" cy="814080"/>
              <a:chOff x="5479001" y="4024674"/>
              <a:chExt cx="16563" cy="814080"/>
            </a:xfrm>
          </p:grpSpPr>
          <p:cxnSp>
            <p:nvCxnSpPr>
              <p:cNvPr id="267" name="Straight Connector 266">
                <a:extLst>
                  <a:ext uri="{FF2B5EF4-FFF2-40B4-BE49-F238E27FC236}">
                    <a16:creationId xmlns:a16="http://schemas.microsoft.com/office/drawing/2014/main" id="{34F2B728-982F-426F-8CE8-2A33A853CDDA}"/>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F8131A5-5FBF-4A07-8C8D-AFC9DF034770}"/>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1267F3F-9188-45BD-B1E7-C585E452AB8D}"/>
                </a:ext>
              </a:extLst>
            </p:cNvPr>
            <p:cNvGrpSpPr/>
            <p:nvPr/>
          </p:nvGrpSpPr>
          <p:grpSpPr>
            <a:xfrm rot="4159494">
              <a:off x="5483763" y="4025820"/>
              <a:ext cx="16563" cy="814080"/>
              <a:chOff x="5479001" y="4024674"/>
              <a:chExt cx="16563" cy="814080"/>
            </a:xfrm>
          </p:grpSpPr>
          <p:cxnSp>
            <p:nvCxnSpPr>
              <p:cNvPr id="265" name="Straight Connector 264">
                <a:extLst>
                  <a:ext uri="{FF2B5EF4-FFF2-40B4-BE49-F238E27FC236}">
                    <a16:creationId xmlns:a16="http://schemas.microsoft.com/office/drawing/2014/main" id="{293802C5-6562-41E9-87DF-7C289224BD3C}"/>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B4191514-270D-44FB-B52A-52BB0FE202D7}"/>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D4F0A6B0-2588-47AF-90C5-F3F877CFE781}"/>
                </a:ext>
              </a:extLst>
            </p:cNvPr>
            <p:cNvGrpSpPr/>
            <p:nvPr/>
          </p:nvGrpSpPr>
          <p:grpSpPr>
            <a:xfrm rot="2011626">
              <a:off x="5483763" y="4025820"/>
              <a:ext cx="16563" cy="814080"/>
              <a:chOff x="5479001" y="4024674"/>
              <a:chExt cx="16563" cy="814080"/>
            </a:xfrm>
          </p:grpSpPr>
          <p:cxnSp>
            <p:nvCxnSpPr>
              <p:cNvPr id="263" name="Straight Connector 262">
                <a:extLst>
                  <a:ext uri="{FF2B5EF4-FFF2-40B4-BE49-F238E27FC236}">
                    <a16:creationId xmlns:a16="http://schemas.microsoft.com/office/drawing/2014/main" id="{9B889C43-E377-4C5F-BD51-8F4CC2095D38}"/>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269AB061-E36D-4C22-A217-C0D4E2E2BCCB}"/>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4" name="Group 253">
              <a:extLst>
                <a:ext uri="{FF2B5EF4-FFF2-40B4-BE49-F238E27FC236}">
                  <a16:creationId xmlns:a16="http://schemas.microsoft.com/office/drawing/2014/main" id="{F39E78E5-CC52-41DA-8D1B-CC6C30B315F3}"/>
                </a:ext>
              </a:extLst>
            </p:cNvPr>
            <p:cNvGrpSpPr/>
            <p:nvPr/>
          </p:nvGrpSpPr>
          <p:grpSpPr>
            <a:xfrm rot="5400000">
              <a:off x="5483763" y="4025820"/>
              <a:ext cx="16563" cy="814080"/>
              <a:chOff x="5479001" y="4024674"/>
              <a:chExt cx="16563" cy="814080"/>
            </a:xfrm>
          </p:grpSpPr>
          <p:cxnSp>
            <p:nvCxnSpPr>
              <p:cNvPr id="261" name="Straight Connector 260">
                <a:extLst>
                  <a:ext uri="{FF2B5EF4-FFF2-40B4-BE49-F238E27FC236}">
                    <a16:creationId xmlns:a16="http://schemas.microsoft.com/office/drawing/2014/main" id="{940823EE-F465-4492-843C-7A2E1626E473}"/>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5DE1A829-CF89-4A75-9BFE-9BD9998664E9}"/>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0CA091DE-6C72-428B-8999-7286BFD85C85}"/>
                </a:ext>
              </a:extLst>
            </p:cNvPr>
            <p:cNvGrpSpPr/>
            <p:nvPr/>
          </p:nvGrpSpPr>
          <p:grpSpPr>
            <a:xfrm rot="7274530">
              <a:off x="5481217" y="4028366"/>
              <a:ext cx="16563" cy="814080"/>
              <a:chOff x="5479001" y="4024674"/>
              <a:chExt cx="16563" cy="814080"/>
            </a:xfrm>
          </p:grpSpPr>
          <p:cxnSp>
            <p:nvCxnSpPr>
              <p:cNvPr id="259" name="Straight Connector 258">
                <a:extLst>
                  <a:ext uri="{FF2B5EF4-FFF2-40B4-BE49-F238E27FC236}">
                    <a16:creationId xmlns:a16="http://schemas.microsoft.com/office/drawing/2014/main" id="{25E92E3A-EC65-4D81-8D46-19BCF095BF24}"/>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64D0026-6107-4369-B9BE-13A66BD849C7}"/>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6" name="Group 255">
              <a:extLst>
                <a:ext uri="{FF2B5EF4-FFF2-40B4-BE49-F238E27FC236}">
                  <a16:creationId xmlns:a16="http://schemas.microsoft.com/office/drawing/2014/main" id="{ACE6F032-BA3A-44D3-82BB-EF30C22D70B3}"/>
                </a:ext>
              </a:extLst>
            </p:cNvPr>
            <p:cNvGrpSpPr/>
            <p:nvPr/>
          </p:nvGrpSpPr>
          <p:grpSpPr>
            <a:xfrm rot="9219655">
              <a:off x="5481217" y="4033494"/>
              <a:ext cx="16563" cy="814080"/>
              <a:chOff x="5479001" y="4024674"/>
              <a:chExt cx="16563" cy="814080"/>
            </a:xfrm>
          </p:grpSpPr>
          <p:cxnSp>
            <p:nvCxnSpPr>
              <p:cNvPr id="257" name="Straight Connector 256">
                <a:extLst>
                  <a:ext uri="{FF2B5EF4-FFF2-40B4-BE49-F238E27FC236}">
                    <a16:creationId xmlns:a16="http://schemas.microsoft.com/office/drawing/2014/main" id="{BAB5C8C9-EE20-4370-8B20-CE3459E9A079}"/>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67FF4C5F-DE29-4E66-AC45-830482B9E821}"/>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pic>
        <p:nvPicPr>
          <p:cNvPr id="6148" name="Picture 4" descr="Gearwheel Process Icons - Download Free Vector Icons | Noun Project">
            <a:extLst>
              <a:ext uri="{FF2B5EF4-FFF2-40B4-BE49-F238E27FC236}">
                <a16:creationId xmlns:a16="http://schemas.microsoft.com/office/drawing/2014/main" id="{E66173AE-10BB-41D4-B4AE-F5C44E561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334" y="2719386"/>
            <a:ext cx="292526" cy="2925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2" name="Picture 4" descr="Gearwheel Process Icons - Download Free Vector Icons | Noun Project">
            <a:extLst>
              <a:ext uri="{FF2B5EF4-FFF2-40B4-BE49-F238E27FC236}">
                <a16:creationId xmlns:a16="http://schemas.microsoft.com/office/drawing/2014/main" id="{073DFA59-900B-422B-98D0-334257709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334" y="3446781"/>
            <a:ext cx="292526" cy="2925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3" name="Picture 4" descr="Gearwheel Process Icons - Download Free Vector Icons | Noun Project">
            <a:extLst>
              <a:ext uri="{FF2B5EF4-FFF2-40B4-BE49-F238E27FC236}">
                <a16:creationId xmlns:a16="http://schemas.microsoft.com/office/drawing/2014/main" id="{EC1237AA-14F7-4B7A-BF25-46CF331DB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334" y="4107767"/>
            <a:ext cx="292526" cy="2925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4" name="Picture 6" descr="Trigger event">
            <a:extLst>
              <a:ext uri="{FF2B5EF4-FFF2-40B4-BE49-F238E27FC236}">
                <a16:creationId xmlns:a16="http://schemas.microsoft.com/office/drawing/2014/main" id="{0EF4D94F-3731-4B22-AC87-6E27F61FD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72" y="4251960"/>
            <a:ext cx="1221579" cy="687138"/>
          </a:xfrm>
          <a:prstGeom prst="rect">
            <a:avLst/>
          </a:prstGeom>
          <a:noFill/>
          <a:extLst>
            <a:ext uri="{909E8E84-426E-40DD-AFC4-6F175D3DCCD1}">
              <a14:hiddenFill xmlns:a14="http://schemas.microsoft.com/office/drawing/2010/main">
                <a:solidFill>
                  <a:srgbClr val="FFFFFF"/>
                </a:solidFill>
              </a14:hiddenFill>
            </a:ext>
          </a:extLst>
        </p:spPr>
      </p:pic>
      <p:sp>
        <p:nvSpPr>
          <p:cNvPr id="327" name="Arrow: Right 326">
            <a:extLst>
              <a:ext uri="{FF2B5EF4-FFF2-40B4-BE49-F238E27FC236}">
                <a16:creationId xmlns:a16="http://schemas.microsoft.com/office/drawing/2014/main" id="{F1DE48D4-D892-4289-81FF-77162F45ECCF}"/>
              </a:ext>
            </a:extLst>
          </p:cNvPr>
          <p:cNvSpPr/>
          <p:nvPr/>
        </p:nvSpPr>
        <p:spPr>
          <a:xfrm rot="1025839">
            <a:off x="7381311" y="2910709"/>
            <a:ext cx="368138" cy="216460"/>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Right 327">
            <a:extLst>
              <a:ext uri="{FF2B5EF4-FFF2-40B4-BE49-F238E27FC236}">
                <a16:creationId xmlns:a16="http://schemas.microsoft.com/office/drawing/2014/main" id="{3232E2B7-79FD-4F3C-9B0A-DC51FF27B143}"/>
              </a:ext>
            </a:extLst>
          </p:cNvPr>
          <p:cNvSpPr/>
          <p:nvPr/>
        </p:nvSpPr>
        <p:spPr>
          <a:xfrm>
            <a:off x="7404136" y="3496746"/>
            <a:ext cx="368138" cy="21646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Right 328">
            <a:extLst>
              <a:ext uri="{FF2B5EF4-FFF2-40B4-BE49-F238E27FC236}">
                <a16:creationId xmlns:a16="http://schemas.microsoft.com/office/drawing/2014/main" id="{52ADEEF5-592C-43B2-B6FE-C2804379E0D2}"/>
              </a:ext>
            </a:extLst>
          </p:cNvPr>
          <p:cNvSpPr/>
          <p:nvPr/>
        </p:nvSpPr>
        <p:spPr>
          <a:xfrm rot="20974941">
            <a:off x="7393969" y="4065256"/>
            <a:ext cx="368138" cy="21646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85528C5E-6D89-4D52-BADE-B2E21E8577C1}"/>
              </a:ext>
            </a:extLst>
          </p:cNvPr>
          <p:cNvSpPr/>
          <p:nvPr/>
        </p:nvSpPr>
        <p:spPr>
          <a:xfrm>
            <a:off x="6172364" y="2660820"/>
            <a:ext cx="735958" cy="4213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4751005D-B00E-4A70-989D-7A255410EFAB}"/>
              </a:ext>
            </a:extLst>
          </p:cNvPr>
          <p:cNvSpPr/>
          <p:nvPr/>
        </p:nvSpPr>
        <p:spPr>
          <a:xfrm>
            <a:off x="6190331" y="3394296"/>
            <a:ext cx="735958" cy="4213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229C24CB-7A00-4CB4-9EE5-9499A2EC7546}"/>
              </a:ext>
            </a:extLst>
          </p:cNvPr>
          <p:cNvSpPr/>
          <p:nvPr/>
        </p:nvSpPr>
        <p:spPr>
          <a:xfrm>
            <a:off x="6185839" y="4042895"/>
            <a:ext cx="735958" cy="42136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5" name="Group 344">
            <a:extLst>
              <a:ext uri="{FF2B5EF4-FFF2-40B4-BE49-F238E27FC236}">
                <a16:creationId xmlns:a16="http://schemas.microsoft.com/office/drawing/2014/main" id="{2DB3F67C-203B-4367-9B5E-EE135DC2CD83}"/>
              </a:ext>
            </a:extLst>
          </p:cNvPr>
          <p:cNvGrpSpPr/>
          <p:nvPr/>
        </p:nvGrpSpPr>
        <p:grpSpPr>
          <a:xfrm>
            <a:off x="6913223" y="2700021"/>
            <a:ext cx="254779" cy="303057"/>
            <a:chOff x="4944640" y="3628938"/>
            <a:chExt cx="1068722" cy="1271232"/>
          </a:xfrm>
        </p:grpSpPr>
        <p:sp>
          <p:nvSpPr>
            <p:cNvPr id="346" name="Oval 345">
              <a:extLst>
                <a:ext uri="{FF2B5EF4-FFF2-40B4-BE49-F238E27FC236}">
                  <a16:creationId xmlns:a16="http://schemas.microsoft.com/office/drawing/2014/main" id="{6C8AF7D9-6F81-4710-9CB8-B4EA9BB977F0}"/>
                </a:ext>
              </a:extLst>
            </p:cNvPr>
            <p:cNvSpPr/>
            <p:nvPr/>
          </p:nvSpPr>
          <p:spPr>
            <a:xfrm>
              <a:off x="4944640" y="3944014"/>
              <a:ext cx="1068722" cy="95615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C6B6021A-69E2-46FF-BCDC-E35A717B4299}"/>
                </a:ext>
              </a:extLst>
            </p:cNvPr>
            <p:cNvSpPr/>
            <p:nvPr/>
          </p:nvSpPr>
          <p:spPr>
            <a:xfrm rot="20289744">
              <a:off x="5299491" y="3628938"/>
              <a:ext cx="392146" cy="266929"/>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 name="Straight Connector 347">
              <a:extLst>
                <a:ext uri="{FF2B5EF4-FFF2-40B4-BE49-F238E27FC236}">
                  <a16:creationId xmlns:a16="http://schemas.microsoft.com/office/drawing/2014/main" id="{1BB7E695-F897-467F-AB83-013331876367}"/>
                </a:ext>
              </a:extLst>
            </p:cNvPr>
            <p:cNvCxnSpPr>
              <a:cxnSpLocks/>
            </p:cNvCxnSpPr>
            <p:nvPr/>
          </p:nvCxnSpPr>
          <p:spPr>
            <a:xfrm flipV="1">
              <a:off x="5333475" y="4180274"/>
              <a:ext cx="487462" cy="33745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49" name="Group 348">
              <a:extLst>
                <a:ext uri="{FF2B5EF4-FFF2-40B4-BE49-F238E27FC236}">
                  <a16:creationId xmlns:a16="http://schemas.microsoft.com/office/drawing/2014/main" id="{E2BC128E-8018-4D9E-824F-E42FE01A5C35}"/>
                </a:ext>
              </a:extLst>
            </p:cNvPr>
            <p:cNvGrpSpPr/>
            <p:nvPr/>
          </p:nvGrpSpPr>
          <p:grpSpPr>
            <a:xfrm>
              <a:off x="5483763" y="4025820"/>
              <a:ext cx="16563" cy="814080"/>
              <a:chOff x="5479001" y="4024674"/>
              <a:chExt cx="16563" cy="814080"/>
            </a:xfrm>
          </p:grpSpPr>
          <p:cxnSp>
            <p:nvCxnSpPr>
              <p:cNvPr id="365" name="Straight Connector 364">
                <a:extLst>
                  <a:ext uri="{FF2B5EF4-FFF2-40B4-BE49-F238E27FC236}">
                    <a16:creationId xmlns:a16="http://schemas.microsoft.com/office/drawing/2014/main" id="{1CADDEE5-21C5-426E-A9B4-77132BFC0D33}"/>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52966CC1-43AC-4627-9E75-7F2A73CB9F13}"/>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0" name="Group 349">
              <a:extLst>
                <a:ext uri="{FF2B5EF4-FFF2-40B4-BE49-F238E27FC236}">
                  <a16:creationId xmlns:a16="http://schemas.microsoft.com/office/drawing/2014/main" id="{0F7F310D-2F5A-4208-9916-B4251F97F66D}"/>
                </a:ext>
              </a:extLst>
            </p:cNvPr>
            <p:cNvGrpSpPr/>
            <p:nvPr/>
          </p:nvGrpSpPr>
          <p:grpSpPr>
            <a:xfrm rot="4159494">
              <a:off x="5483763" y="4025820"/>
              <a:ext cx="16563" cy="814080"/>
              <a:chOff x="5479001" y="4024674"/>
              <a:chExt cx="16563" cy="814080"/>
            </a:xfrm>
          </p:grpSpPr>
          <p:cxnSp>
            <p:nvCxnSpPr>
              <p:cNvPr id="363" name="Straight Connector 362">
                <a:extLst>
                  <a:ext uri="{FF2B5EF4-FFF2-40B4-BE49-F238E27FC236}">
                    <a16:creationId xmlns:a16="http://schemas.microsoft.com/office/drawing/2014/main" id="{5A62E66B-3F9E-4868-B864-51AC0FE18BDA}"/>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30634CA2-9B4F-4DE0-9A3F-F669DDD5DF1A}"/>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9083B274-CD5D-4719-83E1-7FD42ED4D50A}"/>
                </a:ext>
              </a:extLst>
            </p:cNvPr>
            <p:cNvGrpSpPr/>
            <p:nvPr/>
          </p:nvGrpSpPr>
          <p:grpSpPr>
            <a:xfrm rot="2011626">
              <a:off x="5483763" y="4025820"/>
              <a:ext cx="16563" cy="814080"/>
              <a:chOff x="5479001" y="4024674"/>
              <a:chExt cx="16563" cy="814080"/>
            </a:xfrm>
          </p:grpSpPr>
          <p:cxnSp>
            <p:nvCxnSpPr>
              <p:cNvPr id="361" name="Straight Connector 360">
                <a:extLst>
                  <a:ext uri="{FF2B5EF4-FFF2-40B4-BE49-F238E27FC236}">
                    <a16:creationId xmlns:a16="http://schemas.microsoft.com/office/drawing/2014/main" id="{9E2424AC-A411-4186-A145-A59E5AC8BE0B}"/>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1B69ECDF-1790-4B77-B5B7-45DC94F0F7B3}"/>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2" name="Group 351">
              <a:extLst>
                <a:ext uri="{FF2B5EF4-FFF2-40B4-BE49-F238E27FC236}">
                  <a16:creationId xmlns:a16="http://schemas.microsoft.com/office/drawing/2014/main" id="{40505630-543E-4D03-8B39-8F7392D0EE5E}"/>
                </a:ext>
              </a:extLst>
            </p:cNvPr>
            <p:cNvGrpSpPr/>
            <p:nvPr/>
          </p:nvGrpSpPr>
          <p:grpSpPr>
            <a:xfrm rot="5400000">
              <a:off x="5483763" y="4025820"/>
              <a:ext cx="16563" cy="814080"/>
              <a:chOff x="5479001" y="4024674"/>
              <a:chExt cx="16563" cy="814080"/>
            </a:xfrm>
          </p:grpSpPr>
          <p:cxnSp>
            <p:nvCxnSpPr>
              <p:cNvPr id="359" name="Straight Connector 358">
                <a:extLst>
                  <a:ext uri="{FF2B5EF4-FFF2-40B4-BE49-F238E27FC236}">
                    <a16:creationId xmlns:a16="http://schemas.microsoft.com/office/drawing/2014/main" id="{05A91FC6-FD3F-48F7-B013-ED26443A8280}"/>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ACFA4571-A0B0-490A-89EE-6592000E36C5}"/>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3" name="Group 352">
              <a:extLst>
                <a:ext uri="{FF2B5EF4-FFF2-40B4-BE49-F238E27FC236}">
                  <a16:creationId xmlns:a16="http://schemas.microsoft.com/office/drawing/2014/main" id="{616EBCFB-6317-468E-A1CF-C85C87B7ED75}"/>
                </a:ext>
              </a:extLst>
            </p:cNvPr>
            <p:cNvGrpSpPr/>
            <p:nvPr/>
          </p:nvGrpSpPr>
          <p:grpSpPr>
            <a:xfrm rot="7274530">
              <a:off x="5481217" y="4028366"/>
              <a:ext cx="16563" cy="814080"/>
              <a:chOff x="5479001" y="4024674"/>
              <a:chExt cx="16563" cy="814080"/>
            </a:xfrm>
          </p:grpSpPr>
          <p:cxnSp>
            <p:nvCxnSpPr>
              <p:cNvPr id="357" name="Straight Connector 356">
                <a:extLst>
                  <a:ext uri="{FF2B5EF4-FFF2-40B4-BE49-F238E27FC236}">
                    <a16:creationId xmlns:a16="http://schemas.microsoft.com/office/drawing/2014/main" id="{AC210840-3DB4-4EC3-B21B-538F13AD0D12}"/>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3E2F730-91E0-42A4-9689-B6C9EE19C0E0}"/>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466D71DD-785D-44B6-9D41-66F0565E9EE0}"/>
                </a:ext>
              </a:extLst>
            </p:cNvPr>
            <p:cNvGrpSpPr/>
            <p:nvPr/>
          </p:nvGrpSpPr>
          <p:grpSpPr>
            <a:xfrm rot="9219655">
              <a:off x="5481217" y="4033494"/>
              <a:ext cx="16563" cy="814080"/>
              <a:chOff x="5479001" y="4024674"/>
              <a:chExt cx="16563" cy="814080"/>
            </a:xfrm>
          </p:grpSpPr>
          <p:cxnSp>
            <p:nvCxnSpPr>
              <p:cNvPr id="355" name="Straight Connector 354">
                <a:extLst>
                  <a:ext uri="{FF2B5EF4-FFF2-40B4-BE49-F238E27FC236}">
                    <a16:creationId xmlns:a16="http://schemas.microsoft.com/office/drawing/2014/main" id="{EEEA4E8F-257B-49D5-B213-285DBBB8CDAB}"/>
                  </a:ext>
                </a:extLst>
              </p:cNvPr>
              <p:cNvCxnSpPr/>
              <p:nvPr/>
            </p:nvCxnSpPr>
            <p:spPr>
              <a:xfrm>
                <a:off x="5479001" y="4024674"/>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C854989F-FD87-4404-89DA-69D9E88A1092}"/>
                  </a:ext>
                </a:extLst>
              </p:cNvPr>
              <p:cNvCxnSpPr/>
              <p:nvPr/>
            </p:nvCxnSpPr>
            <p:spPr>
              <a:xfrm>
                <a:off x="5495564" y="4798580"/>
                <a:ext cx="0" cy="401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367" name="Group 366">
            <a:extLst>
              <a:ext uri="{FF2B5EF4-FFF2-40B4-BE49-F238E27FC236}">
                <a16:creationId xmlns:a16="http://schemas.microsoft.com/office/drawing/2014/main" id="{B4D190A6-19FA-4658-B0A9-D6D414438C3E}"/>
              </a:ext>
            </a:extLst>
          </p:cNvPr>
          <p:cNvGrpSpPr/>
          <p:nvPr/>
        </p:nvGrpSpPr>
        <p:grpSpPr>
          <a:xfrm>
            <a:off x="6932597" y="3453968"/>
            <a:ext cx="254779" cy="303057"/>
            <a:chOff x="4944640" y="3628938"/>
            <a:chExt cx="1068722" cy="1271232"/>
          </a:xfrm>
        </p:grpSpPr>
        <p:sp>
          <p:nvSpPr>
            <p:cNvPr id="368" name="Oval 367">
              <a:extLst>
                <a:ext uri="{FF2B5EF4-FFF2-40B4-BE49-F238E27FC236}">
                  <a16:creationId xmlns:a16="http://schemas.microsoft.com/office/drawing/2014/main" id="{C53B7AD2-82D9-423F-A8EA-8637FAC374F2}"/>
                </a:ext>
              </a:extLst>
            </p:cNvPr>
            <p:cNvSpPr/>
            <p:nvPr/>
          </p:nvSpPr>
          <p:spPr>
            <a:xfrm>
              <a:off x="4944640" y="3944014"/>
              <a:ext cx="1068722" cy="956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4E68DFA1-BD2B-45C0-95A2-D0D84A92916D}"/>
                </a:ext>
              </a:extLst>
            </p:cNvPr>
            <p:cNvSpPr/>
            <p:nvPr/>
          </p:nvSpPr>
          <p:spPr>
            <a:xfrm rot="20289744">
              <a:off x="5299491" y="3628938"/>
              <a:ext cx="392146" cy="2669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0" name="Straight Connector 369">
              <a:extLst>
                <a:ext uri="{FF2B5EF4-FFF2-40B4-BE49-F238E27FC236}">
                  <a16:creationId xmlns:a16="http://schemas.microsoft.com/office/drawing/2014/main" id="{83E19133-5AAD-4146-96AB-B331656ECD72}"/>
                </a:ext>
              </a:extLst>
            </p:cNvPr>
            <p:cNvCxnSpPr>
              <a:cxnSpLocks/>
            </p:cNvCxnSpPr>
            <p:nvPr/>
          </p:nvCxnSpPr>
          <p:spPr>
            <a:xfrm flipV="1">
              <a:off x="5333475" y="4180274"/>
              <a:ext cx="487462" cy="33745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1" name="Group 370">
              <a:extLst>
                <a:ext uri="{FF2B5EF4-FFF2-40B4-BE49-F238E27FC236}">
                  <a16:creationId xmlns:a16="http://schemas.microsoft.com/office/drawing/2014/main" id="{4F4A22E6-8CC4-4649-83E9-03621FF644CC}"/>
                </a:ext>
              </a:extLst>
            </p:cNvPr>
            <p:cNvGrpSpPr/>
            <p:nvPr/>
          </p:nvGrpSpPr>
          <p:grpSpPr>
            <a:xfrm>
              <a:off x="5483763" y="4025820"/>
              <a:ext cx="16563" cy="814080"/>
              <a:chOff x="5479001" y="4024674"/>
              <a:chExt cx="16563" cy="814080"/>
            </a:xfrm>
          </p:grpSpPr>
          <p:cxnSp>
            <p:nvCxnSpPr>
              <p:cNvPr id="387" name="Straight Connector 386">
                <a:extLst>
                  <a:ext uri="{FF2B5EF4-FFF2-40B4-BE49-F238E27FC236}">
                    <a16:creationId xmlns:a16="http://schemas.microsoft.com/office/drawing/2014/main" id="{349EF2B4-6FF4-4FFF-8385-D93ECECAEE09}"/>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A73D90DB-EE72-4C9D-9CFC-53DF0EBF1CEF}"/>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2" name="Group 371">
              <a:extLst>
                <a:ext uri="{FF2B5EF4-FFF2-40B4-BE49-F238E27FC236}">
                  <a16:creationId xmlns:a16="http://schemas.microsoft.com/office/drawing/2014/main" id="{44688F42-74A7-42A1-8562-122F3FFDDE42}"/>
                </a:ext>
              </a:extLst>
            </p:cNvPr>
            <p:cNvGrpSpPr/>
            <p:nvPr/>
          </p:nvGrpSpPr>
          <p:grpSpPr>
            <a:xfrm rot="4159494">
              <a:off x="5483763" y="4025820"/>
              <a:ext cx="16563" cy="814080"/>
              <a:chOff x="5479001" y="4024674"/>
              <a:chExt cx="16563" cy="814080"/>
            </a:xfrm>
          </p:grpSpPr>
          <p:cxnSp>
            <p:nvCxnSpPr>
              <p:cNvPr id="385" name="Straight Connector 384">
                <a:extLst>
                  <a:ext uri="{FF2B5EF4-FFF2-40B4-BE49-F238E27FC236}">
                    <a16:creationId xmlns:a16="http://schemas.microsoft.com/office/drawing/2014/main" id="{28DC4EFF-6472-48B8-A76B-996DEFB966D1}"/>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2E6A72B6-0686-44A5-9D70-6570591B98AD}"/>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3" name="Group 372">
              <a:extLst>
                <a:ext uri="{FF2B5EF4-FFF2-40B4-BE49-F238E27FC236}">
                  <a16:creationId xmlns:a16="http://schemas.microsoft.com/office/drawing/2014/main" id="{C2F70140-0BEC-4080-A988-7B4D270B1ADE}"/>
                </a:ext>
              </a:extLst>
            </p:cNvPr>
            <p:cNvGrpSpPr/>
            <p:nvPr/>
          </p:nvGrpSpPr>
          <p:grpSpPr>
            <a:xfrm rot="2011626">
              <a:off x="5483763" y="4025820"/>
              <a:ext cx="16563" cy="814080"/>
              <a:chOff x="5479001" y="4024674"/>
              <a:chExt cx="16563" cy="814080"/>
            </a:xfrm>
          </p:grpSpPr>
          <p:cxnSp>
            <p:nvCxnSpPr>
              <p:cNvPr id="383" name="Straight Connector 382">
                <a:extLst>
                  <a:ext uri="{FF2B5EF4-FFF2-40B4-BE49-F238E27FC236}">
                    <a16:creationId xmlns:a16="http://schemas.microsoft.com/office/drawing/2014/main" id="{38A576CB-7D22-4390-BAF8-150811F5E42A}"/>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F4277B9A-E237-4972-A4F2-9B8738898A48}"/>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4" name="Group 373">
              <a:extLst>
                <a:ext uri="{FF2B5EF4-FFF2-40B4-BE49-F238E27FC236}">
                  <a16:creationId xmlns:a16="http://schemas.microsoft.com/office/drawing/2014/main" id="{E5875789-3CF7-4C25-A503-AD853D7E3518}"/>
                </a:ext>
              </a:extLst>
            </p:cNvPr>
            <p:cNvGrpSpPr/>
            <p:nvPr/>
          </p:nvGrpSpPr>
          <p:grpSpPr>
            <a:xfrm rot="5400000">
              <a:off x="5483763" y="4025820"/>
              <a:ext cx="16563" cy="814080"/>
              <a:chOff x="5479001" y="4024674"/>
              <a:chExt cx="16563" cy="814080"/>
            </a:xfrm>
          </p:grpSpPr>
          <p:cxnSp>
            <p:nvCxnSpPr>
              <p:cNvPr id="381" name="Straight Connector 380">
                <a:extLst>
                  <a:ext uri="{FF2B5EF4-FFF2-40B4-BE49-F238E27FC236}">
                    <a16:creationId xmlns:a16="http://schemas.microsoft.com/office/drawing/2014/main" id="{6527C425-4674-4177-82BF-42AECF9EE454}"/>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BB0ACFC4-0146-4D6A-9547-566F0A7DFAB2}"/>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5" name="Group 374">
              <a:extLst>
                <a:ext uri="{FF2B5EF4-FFF2-40B4-BE49-F238E27FC236}">
                  <a16:creationId xmlns:a16="http://schemas.microsoft.com/office/drawing/2014/main" id="{0C22B5C2-AD3D-4144-8910-F718D87585D3}"/>
                </a:ext>
              </a:extLst>
            </p:cNvPr>
            <p:cNvGrpSpPr/>
            <p:nvPr/>
          </p:nvGrpSpPr>
          <p:grpSpPr>
            <a:xfrm rot="7274530">
              <a:off x="5481217" y="4028366"/>
              <a:ext cx="16563" cy="814080"/>
              <a:chOff x="5479001" y="4024674"/>
              <a:chExt cx="16563" cy="814080"/>
            </a:xfrm>
          </p:grpSpPr>
          <p:cxnSp>
            <p:nvCxnSpPr>
              <p:cNvPr id="379" name="Straight Connector 378">
                <a:extLst>
                  <a:ext uri="{FF2B5EF4-FFF2-40B4-BE49-F238E27FC236}">
                    <a16:creationId xmlns:a16="http://schemas.microsoft.com/office/drawing/2014/main" id="{60304413-82DB-470F-B20C-053F79A6BCCB}"/>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22ABB2D4-BC17-4C29-830C-3E98DB2F6A25}"/>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6" name="Group 375">
              <a:extLst>
                <a:ext uri="{FF2B5EF4-FFF2-40B4-BE49-F238E27FC236}">
                  <a16:creationId xmlns:a16="http://schemas.microsoft.com/office/drawing/2014/main" id="{B297E4B9-CA2F-4932-B657-7212BA9D4FFA}"/>
                </a:ext>
              </a:extLst>
            </p:cNvPr>
            <p:cNvGrpSpPr/>
            <p:nvPr/>
          </p:nvGrpSpPr>
          <p:grpSpPr>
            <a:xfrm rot="9219655">
              <a:off x="5481217" y="4033494"/>
              <a:ext cx="16563" cy="814080"/>
              <a:chOff x="5479001" y="4024674"/>
              <a:chExt cx="16563" cy="814080"/>
            </a:xfrm>
          </p:grpSpPr>
          <p:cxnSp>
            <p:nvCxnSpPr>
              <p:cNvPr id="377" name="Straight Connector 376">
                <a:extLst>
                  <a:ext uri="{FF2B5EF4-FFF2-40B4-BE49-F238E27FC236}">
                    <a16:creationId xmlns:a16="http://schemas.microsoft.com/office/drawing/2014/main" id="{DBFA7958-6B11-4F05-8027-0138D12786E4}"/>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A03B27C9-8242-46BF-898B-FBF2B0A17947}"/>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389" name="Group 388">
            <a:extLst>
              <a:ext uri="{FF2B5EF4-FFF2-40B4-BE49-F238E27FC236}">
                <a16:creationId xmlns:a16="http://schemas.microsoft.com/office/drawing/2014/main" id="{BA52978D-BEE2-4310-AE91-89107E93DAE1}"/>
              </a:ext>
            </a:extLst>
          </p:cNvPr>
          <p:cNvGrpSpPr/>
          <p:nvPr/>
        </p:nvGrpSpPr>
        <p:grpSpPr>
          <a:xfrm>
            <a:off x="6935415" y="4080300"/>
            <a:ext cx="254779" cy="303057"/>
            <a:chOff x="4944640" y="3628938"/>
            <a:chExt cx="1068722" cy="1271232"/>
          </a:xfrm>
        </p:grpSpPr>
        <p:sp>
          <p:nvSpPr>
            <p:cNvPr id="390" name="Oval 389">
              <a:extLst>
                <a:ext uri="{FF2B5EF4-FFF2-40B4-BE49-F238E27FC236}">
                  <a16:creationId xmlns:a16="http://schemas.microsoft.com/office/drawing/2014/main" id="{4F359FBA-96C4-411A-BB5B-958B694F7420}"/>
                </a:ext>
              </a:extLst>
            </p:cNvPr>
            <p:cNvSpPr/>
            <p:nvPr/>
          </p:nvSpPr>
          <p:spPr>
            <a:xfrm>
              <a:off x="4944640" y="3944014"/>
              <a:ext cx="1068722" cy="95615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A298D6ED-B249-42AE-A6B8-8669A59F1E20}"/>
                </a:ext>
              </a:extLst>
            </p:cNvPr>
            <p:cNvSpPr/>
            <p:nvPr/>
          </p:nvSpPr>
          <p:spPr>
            <a:xfrm rot="20289744">
              <a:off x="5299491" y="3628938"/>
              <a:ext cx="392146" cy="2669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a:extLst>
                <a:ext uri="{FF2B5EF4-FFF2-40B4-BE49-F238E27FC236}">
                  <a16:creationId xmlns:a16="http://schemas.microsoft.com/office/drawing/2014/main" id="{A2E56C73-7FA6-4601-A82B-1526B3FBC902}"/>
                </a:ext>
              </a:extLst>
            </p:cNvPr>
            <p:cNvCxnSpPr>
              <a:cxnSpLocks/>
            </p:cNvCxnSpPr>
            <p:nvPr/>
          </p:nvCxnSpPr>
          <p:spPr>
            <a:xfrm flipV="1">
              <a:off x="5333475" y="4180274"/>
              <a:ext cx="487462" cy="33745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93" name="Group 392">
              <a:extLst>
                <a:ext uri="{FF2B5EF4-FFF2-40B4-BE49-F238E27FC236}">
                  <a16:creationId xmlns:a16="http://schemas.microsoft.com/office/drawing/2014/main" id="{8ED01668-8C48-4AF4-8091-C9C494B4732E}"/>
                </a:ext>
              </a:extLst>
            </p:cNvPr>
            <p:cNvGrpSpPr/>
            <p:nvPr/>
          </p:nvGrpSpPr>
          <p:grpSpPr>
            <a:xfrm>
              <a:off x="5483763" y="4025820"/>
              <a:ext cx="16563" cy="814080"/>
              <a:chOff x="5479001" y="4024674"/>
              <a:chExt cx="16563" cy="814080"/>
            </a:xfrm>
          </p:grpSpPr>
          <p:cxnSp>
            <p:nvCxnSpPr>
              <p:cNvPr id="409" name="Straight Connector 408">
                <a:extLst>
                  <a:ext uri="{FF2B5EF4-FFF2-40B4-BE49-F238E27FC236}">
                    <a16:creationId xmlns:a16="http://schemas.microsoft.com/office/drawing/2014/main" id="{80073F36-FB79-429A-8CCF-25C25AFC4AC7}"/>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C883704-2E75-4158-9078-196CA6537944}"/>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F4F17A8D-F22C-488B-B6FD-1398ADAF7C0C}"/>
                </a:ext>
              </a:extLst>
            </p:cNvPr>
            <p:cNvGrpSpPr/>
            <p:nvPr/>
          </p:nvGrpSpPr>
          <p:grpSpPr>
            <a:xfrm rot="4159494">
              <a:off x="5483763" y="4025820"/>
              <a:ext cx="16563" cy="814080"/>
              <a:chOff x="5479001" y="4024674"/>
              <a:chExt cx="16563" cy="814080"/>
            </a:xfrm>
          </p:grpSpPr>
          <p:cxnSp>
            <p:nvCxnSpPr>
              <p:cNvPr id="407" name="Straight Connector 406">
                <a:extLst>
                  <a:ext uri="{FF2B5EF4-FFF2-40B4-BE49-F238E27FC236}">
                    <a16:creationId xmlns:a16="http://schemas.microsoft.com/office/drawing/2014/main" id="{97ACD5CF-46F6-43CC-89CC-369BD3AD2516}"/>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67A751FC-B1BA-4F1A-AD2F-DD5C0F001C57}"/>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5" name="Group 394">
              <a:extLst>
                <a:ext uri="{FF2B5EF4-FFF2-40B4-BE49-F238E27FC236}">
                  <a16:creationId xmlns:a16="http://schemas.microsoft.com/office/drawing/2014/main" id="{38164CCA-C46D-42AD-8447-FEE4E46EE2E7}"/>
                </a:ext>
              </a:extLst>
            </p:cNvPr>
            <p:cNvGrpSpPr/>
            <p:nvPr/>
          </p:nvGrpSpPr>
          <p:grpSpPr>
            <a:xfrm rot="2011626">
              <a:off x="5483763" y="4025820"/>
              <a:ext cx="16563" cy="814080"/>
              <a:chOff x="5479001" y="4024674"/>
              <a:chExt cx="16563" cy="814080"/>
            </a:xfrm>
          </p:grpSpPr>
          <p:cxnSp>
            <p:nvCxnSpPr>
              <p:cNvPr id="405" name="Straight Connector 404">
                <a:extLst>
                  <a:ext uri="{FF2B5EF4-FFF2-40B4-BE49-F238E27FC236}">
                    <a16:creationId xmlns:a16="http://schemas.microsoft.com/office/drawing/2014/main" id="{8B96EDC7-EAD0-4540-A672-7D564F14B4F0}"/>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78509C53-93BA-4CB3-AB35-B7A379376E21}"/>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875D28FE-26AF-4995-B5FD-298B1EA3B46C}"/>
                </a:ext>
              </a:extLst>
            </p:cNvPr>
            <p:cNvGrpSpPr/>
            <p:nvPr/>
          </p:nvGrpSpPr>
          <p:grpSpPr>
            <a:xfrm rot="5400000">
              <a:off x="5483763" y="4025820"/>
              <a:ext cx="16563" cy="814080"/>
              <a:chOff x="5479001" y="4024674"/>
              <a:chExt cx="16563" cy="814080"/>
            </a:xfrm>
          </p:grpSpPr>
          <p:cxnSp>
            <p:nvCxnSpPr>
              <p:cNvPr id="403" name="Straight Connector 402">
                <a:extLst>
                  <a:ext uri="{FF2B5EF4-FFF2-40B4-BE49-F238E27FC236}">
                    <a16:creationId xmlns:a16="http://schemas.microsoft.com/office/drawing/2014/main" id="{60277FA2-8E98-4E45-ADB4-3126D0C7E118}"/>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66A193F5-E9C4-49E1-AA9E-FD169407C85F}"/>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5ADFF381-2414-4822-82A6-FDD579695EBC}"/>
                </a:ext>
              </a:extLst>
            </p:cNvPr>
            <p:cNvGrpSpPr/>
            <p:nvPr/>
          </p:nvGrpSpPr>
          <p:grpSpPr>
            <a:xfrm rot="7274530">
              <a:off x="5481217" y="4028366"/>
              <a:ext cx="16563" cy="814080"/>
              <a:chOff x="5479001" y="4024674"/>
              <a:chExt cx="16563" cy="814080"/>
            </a:xfrm>
          </p:grpSpPr>
          <p:cxnSp>
            <p:nvCxnSpPr>
              <p:cNvPr id="401" name="Straight Connector 400">
                <a:extLst>
                  <a:ext uri="{FF2B5EF4-FFF2-40B4-BE49-F238E27FC236}">
                    <a16:creationId xmlns:a16="http://schemas.microsoft.com/office/drawing/2014/main" id="{40420BE1-3335-4803-A9CB-2B643A406EB8}"/>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8D0E5FEA-DE26-487B-8C05-2068F06F0641}"/>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95DCD3F1-A98C-4A95-BAE8-B3E2455191BD}"/>
                </a:ext>
              </a:extLst>
            </p:cNvPr>
            <p:cNvGrpSpPr/>
            <p:nvPr/>
          </p:nvGrpSpPr>
          <p:grpSpPr>
            <a:xfrm rot="9219655">
              <a:off x="5481217" y="4033494"/>
              <a:ext cx="16563" cy="814080"/>
              <a:chOff x="5479001" y="4024674"/>
              <a:chExt cx="16563" cy="814080"/>
            </a:xfrm>
          </p:grpSpPr>
          <p:cxnSp>
            <p:nvCxnSpPr>
              <p:cNvPr id="399" name="Straight Connector 398">
                <a:extLst>
                  <a:ext uri="{FF2B5EF4-FFF2-40B4-BE49-F238E27FC236}">
                    <a16:creationId xmlns:a16="http://schemas.microsoft.com/office/drawing/2014/main" id="{246DBCA5-C6CA-4863-BB9D-B07A1C10F3F8}"/>
                  </a:ext>
                </a:extLst>
              </p:cNvPr>
              <p:cNvCxnSpPr/>
              <p:nvPr/>
            </p:nvCxnSpPr>
            <p:spPr>
              <a:xfrm>
                <a:off x="5479001" y="4024674"/>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02360FC1-42ED-4B37-8773-784BCF0C3F53}"/>
                  </a:ext>
                </a:extLst>
              </p:cNvPr>
              <p:cNvCxnSpPr/>
              <p:nvPr/>
            </p:nvCxnSpPr>
            <p:spPr>
              <a:xfrm>
                <a:off x="5495564" y="4798580"/>
                <a:ext cx="0" cy="4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340" name="Cloud 339">
            <a:extLst>
              <a:ext uri="{FF2B5EF4-FFF2-40B4-BE49-F238E27FC236}">
                <a16:creationId xmlns:a16="http://schemas.microsoft.com/office/drawing/2014/main" id="{06766B38-3B7F-4A6A-AA3A-D508ACC7D2AE}"/>
              </a:ext>
            </a:extLst>
          </p:cNvPr>
          <p:cNvSpPr/>
          <p:nvPr/>
        </p:nvSpPr>
        <p:spPr>
          <a:xfrm>
            <a:off x="8152361" y="3333879"/>
            <a:ext cx="1226762" cy="542194"/>
          </a:xfrm>
          <a:prstGeom prst="clou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1" name="Group 290">
            <a:extLst>
              <a:ext uri="{FF2B5EF4-FFF2-40B4-BE49-F238E27FC236}">
                <a16:creationId xmlns:a16="http://schemas.microsoft.com/office/drawing/2014/main" id="{ADD01271-76C1-4F80-ABD8-DC430E9C16F6}"/>
              </a:ext>
            </a:extLst>
          </p:cNvPr>
          <p:cNvGrpSpPr/>
          <p:nvPr/>
        </p:nvGrpSpPr>
        <p:grpSpPr>
          <a:xfrm>
            <a:off x="10136875" y="3306509"/>
            <a:ext cx="820869" cy="525834"/>
            <a:chOff x="5016818" y="3571448"/>
            <a:chExt cx="2788534" cy="1786286"/>
          </a:xfrm>
          <a:solidFill>
            <a:schemeClr val="tx2"/>
          </a:solidFill>
        </p:grpSpPr>
        <p:sp>
          <p:nvSpPr>
            <p:cNvPr id="292" name="Rectangle 291">
              <a:extLst>
                <a:ext uri="{FF2B5EF4-FFF2-40B4-BE49-F238E27FC236}">
                  <a16:creationId xmlns:a16="http://schemas.microsoft.com/office/drawing/2014/main" id="{5148A463-3210-4648-A14A-5A2EB844EA2D}"/>
                </a:ext>
              </a:extLst>
            </p:cNvPr>
            <p:cNvSpPr/>
            <p:nvPr/>
          </p:nvSpPr>
          <p:spPr>
            <a:xfrm>
              <a:off x="6226131"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0DFE0FED-34EB-4619-9813-8557430C796D}"/>
                </a:ext>
              </a:extLst>
            </p:cNvPr>
            <p:cNvSpPr/>
            <p:nvPr/>
          </p:nvSpPr>
          <p:spPr>
            <a:xfrm>
              <a:off x="6546180"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66DDEA29-0C09-409E-81D7-52729D0428EB}"/>
                </a:ext>
              </a:extLst>
            </p:cNvPr>
            <p:cNvSpPr/>
            <p:nvPr/>
          </p:nvSpPr>
          <p:spPr>
            <a:xfrm>
              <a:off x="721282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6E38AC0C-1EA2-44FD-B274-71BB19F1C791}"/>
                </a:ext>
              </a:extLst>
            </p:cNvPr>
            <p:cNvSpPr/>
            <p:nvPr/>
          </p:nvSpPr>
          <p:spPr>
            <a:xfrm>
              <a:off x="6885165"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F91BF67D-298A-42C5-B94A-3D9734EBC4F9}"/>
                </a:ext>
              </a:extLst>
            </p:cNvPr>
            <p:cNvSpPr/>
            <p:nvPr/>
          </p:nvSpPr>
          <p:spPr>
            <a:xfrm>
              <a:off x="75441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3F49D879-D670-436A-82F0-8E89A91A23B0}"/>
                </a:ext>
              </a:extLst>
            </p:cNvPr>
            <p:cNvSpPr/>
            <p:nvPr/>
          </p:nvSpPr>
          <p:spPr>
            <a:xfrm>
              <a:off x="5220487"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C80C263D-7853-4D54-92CA-5DABA6329135}"/>
                </a:ext>
              </a:extLst>
            </p:cNvPr>
            <p:cNvSpPr/>
            <p:nvPr/>
          </p:nvSpPr>
          <p:spPr>
            <a:xfrm>
              <a:off x="589331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5ABAD99E-E49B-45AA-85BC-8A94E494D5F4}"/>
                </a:ext>
              </a:extLst>
            </p:cNvPr>
            <p:cNvSpPr/>
            <p:nvPr/>
          </p:nvSpPr>
          <p:spPr>
            <a:xfrm>
              <a:off x="55497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CF53FBD0-7C06-4E3F-BC82-26AB8AD374CF}"/>
                </a:ext>
              </a:extLst>
            </p:cNvPr>
            <p:cNvSpPr/>
            <p:nvPr/>
          </p:nvSpPr>
          <p:spPr>
            <a:xfrm rot="5400000">
              <a:off x="6347084" y="2680892"/>
              <a:ext cx="131472" cy="2679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51FF03D2-AE95-4F34-86C0-2D352FD6EFF1}"/>
                </a:ext>
              </a:extLst>
            </p:cNvPr>
            <p:cNvSpPr/>
            <p:nvPr/>
          </p:nvSpPr>
          <p:spPr>
            <a:xfrm rot="4254078">
              <a:off x="5714472" y="2892562"/>
              <a:ext cx="92698" cy="148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A743C09A-CA28-41F0-A370-68A0321512F4}"/>
                </a:ext>
              </a:extLst>
            </p:cNvPr>
            <p:cNvSpPr/>
            <p:nvPr/>
          </p:nvSpPr>
          <p:spPr>
            <a:xfrm rot="6495420">
              <a:off x="7043006" y="2917655"/>
              <a:ext cx="108553" cy="14161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F87E6265-BCC4-432C-8FAC-47C8E1C5B3F3}"/>
                </a:ext>
              </a:extLst>
            </p:cNvPr>
            <p:cNvSpPr/>
            <p:nvPr/>
          </p:nvSpPr>
          <p:spPr>
            <a:xfrm rot="5400000">
              <a:off x="6385495" y="3990525"/>
              <a:ext cx="74448" cy="2659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26CDAAFE-B143-464C-B31D-2307BB1E279E}"/>
              </a:ext>
            </a:extLst>
          </p:cNvPr>
          <p:cNvGrpSpPr/>
          <p:nvPr/>
        </p:nvGrpSpPr>
        <p:grpSpPr>
          <a:xfrm>
            <a:off x="10385582" y="2775426"/>
            <a:ext cx="307660" cy="365958"/>
            <a:chOff x="4944640" y="3628938"/>
            <a:chExt cx="1068722" cy="1271232"/>
          </a:xfrm>
        </p:grpSpPr>
        <p:sp>
          <p:nvSpPr>
            <p:cNvPr id="306" name="Oval 305">
              <a:extLst>
                <a:ext uri="{FF2B5EF4-FFF2-40B4-BE49-F238E27FC236}">
                  <a16:creationId xmlns:a16="http://schemas.microsoft.com/office/drawing/2014/main" id="{DC79809F-8E8A-42D1-ACA5-FE3ABE592B62}"/>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D7EB27-169F-409F-B459-F855973501A0}"/>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 name="Straight Connector 307">
              <a:extLst>
                <a:ext uri="{FF2B5EF4-FFF2-40B4-BE49-F238E27FC236}">
                  <a16:creationId xmlns:a16="http://schemas.microsoft.com/office/drawing/2014/main" id="{BC634E7C-1A1C-42F3-9886-8235072DC4A9}"/>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9" name="Group 308">
              <a:extLst>
                <a:ext uri="{FF2B5EF4-FFF2-40B4-BE49-F238E27FC236}">
                  <a16:creationId xmlns:a16="http://schemas.microsoft.com/office/drawing/2014/main" id="{F3CF9E79-DD1C-4312-AD88-B344D859F522}"/>
                </a:ext>
              </a:extLst>
            </p:cNvPr>
            <p:cNvGrpSpPr/>
            <p:nvPr/>
          </p:nvGrpSpPr>
          <p:grpSpPr>
            <a:xfrm>
              <a:off x="5483763" y="4025820"/>
              <a:ext cx="16563" cy="814080"/>
              <a:chOff x="5479001" y="4024674"/>
              <a:chExt cx="16563" cy="814080"/>
            </a:xfrm>
          </p:grpSpPr>
          <p:cxnSp>
            <p:nvCxnSpPr>
              <p:cNvPr id="325" name="Straight Connector 324">
                <a:extLst>
                  <a:ext uri="{FF2B5EF4-FFF2-40B4-BE49-F238E27FC236}">
                    <a16:creationId xmlns:a16="http://schemas.microsoft.com/office/drawing/2014/main" id="{138F91CF-EA9E-4FAF-9ADC-4749A26FD843}"/>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EBF91C5E-7833-4531-85BC-6F50FF979D9B}"/>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0" name="Group 309">
              <a:extLst>
                <a:ext uri="{FF2B5EF4-FFF2-40B4-BE49-F238E27FC236}">
                  <a16:creationId xmlns:a16="http://schemas.microsoft.com/office/drawing/2014/main" id="{FFD6E47A-6401-4219-950A-6C1241326F25}"/>
                </a:ext>
              </a:extLst>
            </p:cNvPr>
            <p:cNvGrpSpPr/>
            <p:nvPr/>
          </p:nvGrpSpPr>
          <p:grpSpPr>
            <a:xfrm rot="4159494">
              <a:off x="5483763" y="4025820"/>
              <a:ext cx="16563" cy="814080"/>
              <a:chOff x="5479001" y="4024674"/>
              <a:chExt cx="16563" cy="814080"/>
            </a:xfrm>
          </p:grpSpPr>
          <p:cxnSp>
            <p:nvCxnSpPr>
              <p:cNvPr id="323" name="Straight Connector 322">
                <a:extLst>
                  <a:ext uri="{FF2B5EF4-FFF2-40B4-BE49-F238E27FC236}">
                    <a16:creationId xmlns:a16="http://schemas.microsoft.com/office/drawing/2014/main" id="{D472DCA2-1136-48BA-B22C-01909F6FA341}"/>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684A575E-2FCA-428E-8DEE-A843118CFF89}"/>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D9D1B718-5319-41C4-A1BA-2BBFFF00A9E3}"/>
                </a:ext>
              </a:extLst>
            </p:cNvPr>
            <p:cNvGrpSpPr/>
            <p:nvPr/>
          </p:nvGrpSpPr>
          <p:grpSpPr>
            <a:xfrm rot="2011626">
              <a:off x="5483763" y="4025820"/>
              <a:ext cx="16563" cy="814080"/>
              <a:chOff x="5479001" y="4024674"/>
              <a:chExt cx="16563" cy="814080"/>
            </a:xfrm>
          </p:grpSpPr>
          <p:cxnSp>
            <p:nvCxnSpPr>
              <p:cNvPr id="321" name="Straight Connector 320">
                <a:extLst>
                  <a:ext uri="{FF2B5EF4-FFF2-40B4-BE49-F238E27FC236}">
                    <a16:creationId xmlns:a16="http://schemas.microsoft.com/office/drawing/2014/main" id="{54F8382C-B8CE-4F6D-9B92-B4FB9AEBAB05}"/>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536C8417-CFE7-4D63-B491-DE36DC721768}"/>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2" name="Group 311">
              <a:extLst>
                <a:ext uri="{FF2B5EF4-FFF2-40B4-BE49-F238E27FC236}">
                  <a16:creationId xmlns:a16="http://schemas.microsoft.com/office/drawing/2014/main" id="{1B93342F-437C-4439-9CA6-D3E1217D1D5E}"/>
                </a:ext>
              </a:extLst>
            </p:cNvPr>
            <p:cNvGrpSpPr/>
            <p:nvPr/>
          </p:nvGrpSpPr>
          <p:grpSpPr>
            <a:xfrm rot="5400000">
              <a:off x="5483763" y="4025820"/>
              <a:ext cx="16563" cy="814080"/>
              <a:chOff x="5479001" y="4024674"/>
              <a:chExt cx="16563" cy="814080"/>
            </a:xfrm>
          </p:grpSpPr>
          <p:cxnSp>
            <p:nvCxnSpPr>
              <p:cNvPr id="319" name="Straight Connector 318">
                <a:extLst>
                  <a:ext uri="{FF2B5EF4-FFF2-40B4-BE49-F238E27FC236}">
                    <a16:creationId xmlns:a16="http://schemas.microsoft.com/office/drawing/2014/main" id="{BB0B880D-F5B6-44E2-8097-99EB8218B729}"/>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8D89193C-1BE5-4D87-9CB3-66C590AA030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6B8E78B6-C4B0-4F60-BC9C-FDC15A2AE11D}"/>
                </a:ext>
              </a:extLst>
            </p:cNvPr>
            <p:cNvGrpSpPr/>
            <p:nvPr/>
          </p:nvGrpSpPr>
          <p:grpSpPr>
            <a:xfrm rot="7274530">
              <a:off x="5481217" y="4028366"/>
              <a:ext cx="16563" cy="814080"/>
              <a:chOff x="5479001" y="4024674"/>
              <a:chExt cx="16563" cy="814080"/>
            </a:xfrm>
          </p:grpSpPr>
          <p:cxnSp>
            <p:nvCxnSpPr>
              <p:cNvPr id="317" name="Straight Connector 316">
                <a:extLst>
                  <a:ext uri="{FF2B5EF4-FFF2-40B4-BE49-F238E27FC236}">
                    <a16:creationId xmlns:a16="http://schemas.microsoft.com/office/drawing/2014/main" id="{632C3B1A-1E37-49AE-9E5B-4CC0755AD87D}"/>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C52D0187-7C02-44BE-B98C-0966D4CC5ACF}"/>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91A0A657-1EB5-4C31-AE83-B338A8B3513A}"/>
                </a:ext>
              </a:extLst>
            </p:cNvPr>
            <p:cNvGrpSpPr/>
            <p:nvPr/>
          </p:nvGrpSpPr>
          <p:grpSpPr>
            <a:xfrm rot="9219655">
              <a:off x="5481217" y="4033494"/>
              <a:ext cx="16563" cy="814080"/>
              <a:chOff x="5479001" y="4024674"/>
              <a:chExt cx="16563" cy="814080"/>
            </a:xfrm>
          </p:grpSpPr>
          <p:cxnSp>
            <p:nvCxnSpPr>
              <p:cNvPr id="315" name="Straight Connector 314">
                <a:extLst>
                  <a:ext uri="{FF2B5EF4-FFF2-40B4-BE49-F238E27FC236}">
                    <a16:creationId xmlns:a16="http://schemas.microsoft.com/office/drawing/2014/main" id="{69CA00C7-B34E-4A9F-9C2A-0F9CD490F513}"/>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7CE3C52E-F01B-404E-8F78-EBEFEF9218D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341" name="Arrow: Right 340">
            <a:extLst>
              <a:ext uri="{FF2B5EF4-FFF2-40B4-BE49-F238E27FC236}">
                <a16:creationId xmlns:a16="http://schemas.microsoft.com/office/drawing/2014/main" id="{8907547B-72CD-47BF-BF26-1B8411732D50}"/>
              </a:ext>
            </a:extLst>
          </p:cNvPr>
          <p:cNvSpPr/>
          <p:nvPr/>
        </p:nvSpPr>
        <p:spPr>
          <a:xfrm>
            <a:off x="9738205" y="3493433"/>
            <a:ext cx="368138" cy="21646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Arrow: Right 341">
            <a:extLst>
              <a:ext uri="{FF2B5EF4-FFF2-40B4-BE49-F238E27FC236}">
                <a16:creationId xmlns:a16="http://schemas.microsoft.com/office/drawing/2014/main" id="{A597B472-61B4-4B21-9EEC-CB68E6958C83}"/>
              </a:ext>
            </a:extLst>
          </p:cNvPr>
          <p:cNvSpPr/>
          <p:nvPr/>
        </p:nvSpPr>
        <p:spPr>
          <a:xfrm>
            <a:off x="9572421" y="3493433"/>
            <a:ext cx="368138" cy="21646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Arrow: Right 342">
            <a:extLst>
              <a:ext uri="{FF2B5EF4-FFF2-40B4-BE49-F238E27FC236}">
                <a16:creationId xmlns:a16="http://schemas.microsoft.com/office/drawing/2014/main" id="{D30A71E7-DF63-4C6A-89B2-5AEF014ED11A}"/>
              </a:ext>
            </a:extLst>
          </p:cNvPr>
          <p:cNvSpPr/>
          <p:nvPr/>
        </p:nvSpPr>
        <p:spPr>
          <a:xfrm>
            <a:off x="9424361" y="3499229"/>
            <a:ext cx="368138" cy="216460"/>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4" name="Group 413">
            <a:extLst>
              <a:ext uri="{FF2B5EF4-FFF2-40B4-BE49-F238E27FC236}">
                <a16:creationId xmlns:a16="http://schemas.microsoft.com/office/drawing/2014/main" id="{C092A240-211F-4D5D-BDE7-0317515A7408}"/>
              </a:ext>
            </a:extLst>
          </p:cNvPr>
          <p:cNvGrpSpPr/>
          <p:nvPr/>
        </p:nvGrpSpPr>
        <p:grpSpPr>
          <a:xfrm>
            <a:off x="7869944" y="2914158"/>
            <a:ext cx="254779" cy="303057"/>
            <a:chOff x="4944640" y="3628938"/>
            <a:chExt cx="1068722" cy="1271232"/>
          </a:xfrm>
        </p:grpSpPr>
        <p:sp>
          <p:nvSpPr>
            <p:cNvPr id="415" name="Oval 414">
              <a:extLst>
                <a:ext uri="{FF2B5EF4-FFF2-40B4-BE49-F238E27FC236}">
                  <a16:creationId xmlns:a16="http://schemas.microsoft.com/office/drawing/2014/main" id="{33A9CA09-F3EF-4028-9943-8E8F264187E6}"/>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181B1D55-7F47-4582-932B-684F38FF77F2}"/>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7" name="Straight Connector 416">
              <a:extLst>
                <a:ext uri="{FF2B5EF4-FFF2-40B4-BE49-F238E27FC236}">
                  <a16:creationId xmlns:a16="http://schemas.microsoft.com/office/drawing/2014/main" id="{20C4F747-1022-413B-8F97-C5649E18759E}"/>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8" name="Group 417">
              <a:extLst>
                <a:ext uri="{FF2B5EF4-FFF2-40B4-BE49-F238E27FC236}">
                  <a16:creationId xmlns:a16="http://schemas.microsoft.com/office/drawing/2014/main" id="{BDA9F437-520D-4CED-B466-1E36E66A5028}"/>
                </a:ext>
              </a:extLst>
            </p:cNvPr>
            <p:cNvGrpSpPr/>
            <p:nvPr/>
          </p:nvGrpSpPr>
          <p:grpSpPr>
            <a:xfrm>
              <a:off x="5483763" y="4025820"/>
              <a:ext cx="16563" cy="814080"/>
              <a:chOff x="5479001" y="4024674"/>
              <a:chExt cx="16563" cy="814080"/>
            </a:xfrm>
          </p:grpSpPr>
          <p:cxnSp>
            <p:nvCxnSpPr>
              <p:cNvPr id="434" name="Straight Connector 433">
                <a:extLst>
                  <a:ext uri="{FF2B5EF4-FFF2-40B4-BE49-F238E27FC236}">
                    <a16:creationId xmlns:a16="http://schemas.microsoft.com/office/drawing/2014/main" id="{75F3930E-ECB3-4D76-8C6E-6E1CD5DD45A2}"/>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4A6CDDE9-9BC9-4D22-8C39-E8A042D8736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96298495-36C4-43E9-B61C-4C5704705D83}"/>
                </a:ext>
              </a:extLst>
            </p:cNvPr>
            <p:cNvGrpSpPr/>
            <p:nvPr/>
          </p:nvGrpSpPr>
          <p:grpSpPr>
            <a:xfrm rot="4159494">
              <a:off x="5483763" y="4025820"/>
              <a:ext cx="16563" cy="814080"/>
              <a:chOff x="5479001" y="4024674"/>
              <a:chExt cx="16563" cy="814080"/>
            </a:xfrm>
          </p:grpSpPr>
          <p:cxnSp>
            <p:nvCxnSpPr>
              <p:cNvPr id="432" name="Straight Connector 431">
                <a:extLst>
                  <a:ext uri="{FF2B5EF4-FFF2-40B4-BE49-F238E27FC236}">
                    <a16:creationId xmlns:a16="http://schemas.microsoft.com/office/drawing/2014/main" id="{75CB7E43-1502-41ED-933B-5A937C204790}"/>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C670824A-90C7-48A3-AA62-2193BAD336D6}"/>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20" name="Group 419">
              <a:extLst>
                <a:ext uri="{FF2B5EF4-FFF2-40B4-BE49-F238E27FC236}">
                  <a16:creationId xmlns:a16="http://schemas.microsoft.com/office/drawing/2014/main" id="{F243AE77-C631-4ADC-BC57-9DEB103D4A2E}"/>
                </a:ext>
              </a:extLst>
            </p:cNvPr>
            <p:cNvGrpSpPr/>
            <p:nvPr/>
          </p:nvGrpSpPr>
          <p:grpSpPr>
            <a:xfrm rot="2011626">
              <a:off x="5483763" y="4025820"/>
              <a:ext cx="16563" cy="814080"/>
              <a:chOff x="5479001" y="4024674"/>
              <a:chExt cx="16563" cy="814080"/>
            </a:xfrm>
          </p:grpSpPr>
          <p:cxnSp>
            <p:nvCxnSpPr>
              <p:cNvPr id="430" name="Straight Connector 429">
                <a:extLst>
                  <a:ext uri="{FF2B5EF4-FFF2-40B4-BE49-F238E27FC236}">
                    <a16:creationId xmlns:a16="http://schemas.microsoft.com/office/drawing/2014/main" id="{5128996F-9191-4654-BE4D-15839CA00E55}"/>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F3E1CB09-B0E3-4830-A6CE-766CCE0DB7C5}"/>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BB5AF735-9BB9-4DE8-8615-03C78CCCE45A}"/>
                </a:ext>
              </a:extLst>
            </p:cNvPr>
            <p:cNvGrpSpPr/>
            <p:nvPr/>
          </p:nvGrpSpPr>
          <p:grpSpPr>
            <a:xfrm rot="5400000">
              <a:off x="5483763" y="4025820"/>
              <a:ext cx="16563" cy="814080"/>
              <a:chOff x="5479001" y="4024674"/>
              <a:chExt cx="16563" cy="814080"/>
            </a:xfrm>
          </p:grpSpPr>
          <p:cxnSp>
            <p:nvCxnSpPr>
              <p:cNvPr id="428" name="Straight Connector 427">
                <a:extLst>
                  <a:ext uri="{FF2B5EF4-FFF2-40B4-BE49-F238E27FC236}">
                    <a16:creationId xmlns:a16="http://schemas.microsoft.com/office/drawing/2014/main" id="{6D15B798-4A39-48EC-95BD-C0D77335F0C4}"/>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2A6BAD0E-C6B6-4CAB-8691-F811CB2056C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22" name="Group 421">
              <a:extLst>
                <a:ext uri="{FF2B5EF4-FFF2-40B4-BE49-F238E27FC236}">
                  <a16:creationId xmlns:a16="http://schemas.microsoft.com/office/drawing/2014/main" id="{37614570-E8A1-4594-BFAD-88195568E462}"/>
                </a:ext>
              </a:extLst>
            </p:cNvPr>
            <p:cNvGrpSpPr/>
            <p:nvPr/>
          </p:nvGrpSpPr>
          <p:grpSpPr>
            <a:xfrm rot="7274530">
              <a:off x="5481217" y="4028366"/>
              <a:ext cx="16563" cy="814080"/>
              <a:chOff x="5479001" y="4024674"/>
              <a:chExt cx="16563" cy="814080"/>
            </a:xfrm>
          </p:grpSpPr>
          <p:cxnSp>
            <p:nvCxnSpPr>
              <p:cNvPr id="426" name="Straight Connector 425">
                <a:extLst>
                  <a:ext uri="{FF2B5EF4-FFF2-40B4-BE49-F238E27FC236}">
                    <a16:creationId xmlns:a16="http://schemas.microsoft.com/office/drawing/2014/main" id="{4B726E47-BF43-41FF-AF41-458E221C98D7}"/>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481292CF-BE03-40CC-B375-C1500B18B41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23" name="Group 422">
              <a:extLst>
                <a:ext uri="{FF2B5EF4-FFF2-40B4-BE49-F238E27FC236}">
                  <a16:creationId xmlns:a16="http://schemas.microsoft.com/office/drawing/2014/main" id="{54419D00-F408-46E3-8AE7-90D812408CBB}"/>
                </a:ext>
              </a:extLst>
            </p:cNvPr>
            <p:cNvGrpSpPr/>
            <p:nvPr/>
          </p:nvGrpSpPr>
          <p:grpSpPr>
            <a:xfrm rot="9219655">
              <a:off x="5481217" y="4033494"/>
              <a:ext cx="16563" cy="814080"/>
              <a:chOff x="5479001" y="4024674"/>
              <a:chExt cx="16563" cy="814080"/>
            </a:xfrm>
          </p:grpSpPr>
          <p:cxnSp>
            <p:nvCxnSpPr>
              <p:cNvPr id="424" name="Straight Connector 423">
                <a:extLst>
                  <a:ext uri="{FF2B5EF4-FFF2-40B4-BE49-F238E27FC236}">
                    <a16:creationId xmlns:a16="http://schemas.microsoft.com/office/drawing/2014/main" id="{71D81077-F91E-4633-80E2-07C8A74C5B9A}"/>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10703CF3-463F-4E30-B580-6F8FA30F50F5}"/>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436" name="Group 435">
            <a:extLst>
              <a:ext uri="{FF2B5EF4-FFF2-40B4-BE49-F238E27FC236}">
                <a16:creationId xmlns:a16="http://schemas.microsoft.com/office/drawing/2014/main" id="{B87BB0E7-FA4A-4A9F-8D09-11D6A8FAAB0A}"/>
              </a:ext>
            </a:extLst>
          </p:cNvPr>
          <p:cNvGrpSpPr/>
          <p:nvPr/>
        </p:nvGrpSpPr>
        <p:grpSpPr>
          <a:xfrm>
            <a:off x="7860589" y="3434007"/>
            <a:ext cx="254779" cy="303057"/>
            <a:chOff x="4944640" y="3628938"/>
            <a:chExt cx="1068722" cy="1271232"/>
          </a:xfrm>
        </p:grpSpPr>
        <p:sp>
          <p:nvSpPr>
            <p:cNvPr id="437" name="Oval 436">
              <a:extLst>
                <a:ext uri="{FF2B5EF4-FFF2-40B4-BE49-F238E27FC236}">
                  <a16:creationId xmlns:a16="http://schemas.microsoft.com/office/drawing/2014/main" id="{1E400112-E5D4-4E27-8A40-90900170C72F}"/>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6D73185C-657D-4338-BFEA-FFE836CC05E5}"/>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9" name="Straight Connector 438">
              <a:extLst>
                <a:ext uri="{FF2B5EF4-FFF2-40B4-BE49-F238E27FC236}">
                  <a16:creationId xmlns:a16="http://schemas.microsoft.com/office/drawing/2014/main" id="{3C684DE1-580D-4141-8E41-5101EDC0F0C7}"/>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0" name="Group 439">
              <a:extLst>
                <a:ext uri="{FF2B5EF4-FFF2-40B4-BE49-F238E27FC236}">
                  <a16:creationId xmlns:a16="http://schemas.microsoft.com/office/drawing/2014/main" id="{239977C6-E39F-4E49-AF9D-C6E7AA835B9E}"/>
                </a:ext>
              </a:extLst>
            </p:cNvPr>
            <p:cNvGrpSpPr/>
            <p:nvPr/>
          </p:nvGrpSpPr>
          <p:grpSpPr>
            <a:xfrm>
              <a:off x="5483763" y="4025820"/>
              <a:ext cx="16563" cy="814080"/>
              <a:chOff x="5479001" y="4024674"/>
              <a:chExt cx="16563" cy="814080"/>
            </a:xfrm>
          </p:grpSpPr>
          <p:cxnSp>
            <p:nvCxnSpPr>
              <p:cNvPr id="456" name="Straight Connector 455">
                <a:extLst>
                  <a:ext uri="{FF2B5EF4-FFF2-40B4-BE49-F238E27FC236}">
                    <a16:creationId xmlns:a16="http://schemas.microsoft.com/office/drawing/2014/main" id="{27114974-5A1B-457F-8B62-F20814A4CDC2}"/>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D5B190D6-F6FA-4770-81AB-8CE19C3B1A43}"/>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1" name="Group 440">
              <a:extLst>
                <a:ext uri="{FF2B5EF4-FFF2-40B4-BE49-F238E27FC236}">
                  <a16:creationId xmlns:a16="http://schemas.microsoft.com/office/drawing/2014/main" id="{7BE6B52E-C7E1-4EE5-8330-D0E0C28DC4C1}"/>
                </a:ext>
              </a:extLst>
            </p:cNvPr>
            <p:cNvGrpSpPr/>
            <p:nvPr/>
          </p:nvGrpSpPr>
          <p:grpSpPr>
            <a:xfrm rot="4159494">
              <a:off x="5483763" y="4025820"/>
              <a:ext cx="16563" cy="814080"/>
              <a:chOff x="5479001" y="4024674"/>
              <a:chExt cx="16563" cy="814080"/>
            </a:xfrm>
          </p:grpSpPr>
          <p:cxnSp>
            <p:nvCxnSpPr>
              <p:cNvPr id="454" name="Straight Connector 453">
                <a:extLst>
                  <a:ext uri="{FF2B5EF4-FFF2-40B4-BE49-F238E27FC236}">
                    <a16:creationId xmlns:a16="http://schemas.microsoft.com/office/drawing/2014/main" id="{EC2E6A04-9D2A-437C-9F67-0FEACB233C58}"/>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76E25AC8-D5AE-404B-9F00-D5FAC2528CEE}"/>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2" name="Group 441">
              <a:extLst>
                <a:ext uri="{FF2B5EF4-FFF2-40B4-BE49-F238E27FC236}">
                  <a16:creationId xmlns:a16="http://schemas.microsoft.com/office/drawing/2014/main" id="{CAFC2609-E84E-46E3-B163-5553773B9828}"/>
                </a:ext>
              </a:extLst>
            </p:cNvPr>
            <p:cNvGrpSpPr/>
            <p:nvPr/>
          </p:nvGrpSpPr>
          <p:grpSpPr>
            <a:xfrm rot="2011626">
              <a:off x="5483763" y="4025820"/>
              <a:ext cx="16563" cy="814080"/>
              <a:chOff x="5479001" y="4024674"/>
              <a:chExt cx="16563" cy="814080"/>
            </a:xfrm>
          </p:grpSpPr>
          <p:cxnSp>
            <p:nvCxnSpPr>
              <p:cNvPr id="452" name="Straight Connector 451">
                <a:extLst>
                  <a:ext uri="{FF2B5EF4-FFF2-40B4-BE49-F238E27FC236}">
                    <a16:creationId xmlns:a16="http://schemas.microsoft.com/office/drawing/2014/main" id="{D39E7301-096F-4A0D-A6B0-9AB9B344AE79}"/>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D17868FA-B374-45AC-A3F4-F3F25731A7A6}"/>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52FAE5D2-796A-4B73-80C2-B567A8794E75}"/>
                </a:ext>
              </a:extLst>
            </p:cNvPr>
            <p:cNvGrpSpPr/>
            <p:nvPr/>
          </p:nvGrpSpPr>
          <p:grpSpPr>
            <a:xfrm rot="5400000">
              <a:off x="5483763" y="4025820"/>
              <a:ext cx="16563" cy="814080"/>
              <a:chOff x="5479001" y="4024674"/>
              <a:chExt cx="16563" cy="814080"/>
            </a:xfrm>
          </p:grpSpPr>
          <p:cxnSp>
            <p:nvCxnSpPr>
              <p:cNvPr id="450" name="Straight Connector 449">
                <a:extLst>
                  <a:ext uri="{FF2B5EF4-FFF2-40B4-BE49-F238E27FC236}">
                    <a16:creationId xmlns:a16="http://schemas.microsoft.com/office/drawing/2014/main" id="{3E1DDC54-BB72-4E85-9859-FB55B3CF0E3A}"/>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A30087A-D178-468C-ADF7-EAA24E63C7A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720919CC-DA9E-4F5E-846B-AE8C7CE93B5E}"/>
                </a:ext>
              </a:extLst>
            </p:cNvPr>
            <p:cNvGrpSpPr/>
            <p:nvPr/>
          </p:nvGrpSpPr>
          <p:grpSpPr>
            <a:xfrm rot="7274530">
              <a:off x="5481217" y="4028366"/>
              <a:ext cx="16563" cy="814080"/>
              <a:chOff x="5479001" y="4024674"/>
              <a:chExt cx="16563" cy="814080"/>
            </a:xfrm>
          </p:grpSpPr>
          <p:cxnSp>
            <p:nvCxnSpPr>
              <p:cNvPr id="448" name="Straight Connector 447">
                <a:extLst>
                  <a:ext uri="{FF2B5EF4-FFF2-40B4-BE49-F238E27FC236}">
                    <a16:creationId xmlns:a16="http://schemas.microsoft.com/office/drawing/2014/main" id="{78CCAA73-EC95-4B17-8245-EB85F2A323F1}"/>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D1E774BB-0601-4D37-989B-05FFA6F8FB69}"/>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5" name="Group 444">
              <a:extLst>
                <a:ext uri="{FF2B5EF4-FFF2-40B4-BE49-F238E27FC236}">
                  <a16:creationId xmlns:a16="http://schemas.microsoft.com/office/drawing/2014/main" id="{9FAFE0B2-6628-461F-95D1-9DDD577FE453}"/>
                </a:ext>
              </a:extLst>
            </p:cNvPr>
            <p:cNvGrpSpPr/>
            <p:nvPr/>
          </p:nvGrpSpPr>
          <p:grpSpPr>
            <a:xfrm rot="9219655">
              <a:off x="5481217" y="4033494"/>
              <a:ext cx="16563" cy="814080"/>
              <a:chOff x="5479001" y="4024674"/>
              <a:chExt cx="16563" cy="814080"/>
            </a:xfrm>
          </p:grpSpPr>
          <p:cxnSp>
            <p:nvCxnSpPr>
              <p:cNvPr id="446" name="Straight Connector 445">
                <a:extLst>
                  <a:ext uri="{FF2B5EF4-FFF2-40B4-BE49-F238E27FC236}">
                    <a16:creationId xmlns:a16="http://schemas.microsoft.com/office/drawing/2014/main" id="{ECE89700-2AF6-4298-8375-0D63D2D7936B}"/>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C26146D4-2DE7-4A55-8E83-6D878E48D62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458" name="Group 457">
            <a:extLst>
              <a:ext uri="{FF2B5EF4-FFF2-40B4-BE49-F238E27FC236}">
                <a16:creationId xmlns:a16="http://schemas.microsoft.com/office/drawing/2014/main" id="{A0DF5FC2-4CFC-4D8F-8A74-D74A83F0C7B9}"/>
              </a:ext>
            </a:extLst>
          </p:cNvPr>
          <p:cNvGrpSpPr/>
          <p:nvPr/>
        </p:nvGrpSpPr>
        <p:grpSpPr>
          <a:xfrm>
            <a:off x="7842142" y="3953857"/>
            <a:ext cx="254779" cy="303057"/>
            <a:chOff x="4944640" y="3628938"/>
            <a:chExt cx="1068722" cy="1271232"/>
          </a:xfrm>
        </p:grpSpPr>
        <p:sp>
          <p:nvSpPr>
            <p:cNvPr id="459" name="Oval 458">
              <a:extLst>
                <a:ext uri="{FF2B5EF4-FFF2-40B4-BE49-F238E27FC236}">
                  <a16:creationId xmlns:a16="http://schemas.microsoft.com/office/drawing/2014/main" id="{D8D4F893-7424-4A06-AF1B-82EFAD3883EC}"/>
                </a:ext>
              </a:extLst>
            </p:cNvPr>
            <p:cNvSpPr/>
            <p:nvPr/>
          </p:nvSpPr>
          <p:spPr>
            <a:xfrm>
              <a:off x="4944640" y="3944014"/>
              <a:ext cx="1068722" cy="9561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85263107-8ACE-4175-912B-E0F97B6A1A4B}"/>
                </a:ext>
              </a:extLst>
            </p:cNvPr>
            <p:cNvSpPr/>
            <p:nvPr/>
          </p:nvSpPr>
          <p:spPr>
            <a:xfrm rot="20289744">
              <a:off x="5299491" y="3628938"/>
              <a:ext cx="392146" cy="266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1" name="Straight Connector 460">
              <a:extLst>
                <a:ext uri="{FF2B5EF4-FFF2-40B4-BE49-F238E27FC236}">
                  <a16:creationId xmlns:a16="http://schemas.microsoft.com/office/drawing/2014/main" id="{E816B805-D711-4D93-A28D-324B56ADE1A3}"/>
                </a:ext>
              </a:extLst>
            </p:cNvPr>
            <p:cNvCxnSpPr>
              <a:cxnSpLocks/>
            </p:cNvCxnSpPr>
            <p:nvPr/>
          </p:nvCxnSpPr>
          <p:spPr>
            <a:xfrm flipV="1">
              <a:off x="5333475" y="4180274"/>
              <a:ext cx="487462" cy="337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2" name="Group 461">
              <a:extLst>
                <a:ext uri="{FF2B5EF4-FFF2-40B4-BE49-F238E27FC236}">
                  <a16:creationId xmlns:a16="http://schemas.microsoft.com/office/drawing/2014/main" id="{BE09BFDF-C8E7-4B45-92A3-60CBF549BF0A}"/>
                </a:ext>
              </a:extLst>
            </p:cNvPr>
            <p:cNvGrpSpPr/>
            <p:nvPr/>
          </p:nvGrpSpPr>
          <p:grpSpPr>
            <a:xfrm>
              <a:off x="5483763" y="4025820"/>
              <a:ext cx="16563" cy="814080"/>
              <a:chOff x="5479001" y="4024674"/>
              <a:chExt cx="16563" cy="814080"/>
            </a:xfrm>
          </p:grpSpPr>
          <p:cxnSp>
            <p:nvCxnSpPr>
              <p:cNvPr id="478" name="Straight Connector 477">
                <a:extLst>
                  <a:ext uri="{FF2B5EF4-FFF2-40B4-BE49-F238E27FC236}">
                    <a16:creationId xmlns:a16="http://schemas.microsoft.com/office/drawing/2014/main" id="{838011E2-EB73-44BE-AA8A-E163D85A2BC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60886850-8CCF-4EAB-9DCB-A732F0EC8444}"/>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3" name="Group 462">
              <a:extLst>
                <a:ext uri="{FF2B5EF4-FFF2-40B4-BE49-F238E27FC236}">
                  <a16:creationId xmlns:a16="http://schemas.microsoft.com/office/drawing/2014/main" id="{014186BD-AE02-415B-AD9F-CD83151C251B}"/>
                </a:ext>
              </a:extLst>
            </p:cNvPr>
            <p:cNvGrpSpPr/>
            <p:nvPr/>
          </p:nvGrpSpPr>
          <p:grpSpPr>
            <a:xfrm rot="4159494">
              <a:off x="5483763" y="4025820"/>
              <a:ext cx="16563" cy="814080"/>
              <a:chOff x="5479001" y="4024674"/>
              <a:chExt cx="16563" cy="814080"/>
            </a:xfrm>
          </p:grpSpPr>
          <p:cxnSp>
            <p:nvCxnSpPr>
              <p:cNvPr id="476" name="Straight Connector 475">
                <a:extLst>
                  <a:ext uri="{FF2B5EF4-FFF2-40B4-BE49-F238E27FC236}">
                    <a16:creationId xmlns:a16="http://schemas.microsoft.com/office/drawing/2014/main" id="{5ABD5248-8CAC-4896-A9F5-F166270A7FB9}"/>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CD3A39C1-BBD6-4DE0-8AA4-0A2616BAB10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4" name="Group 463">
              <a:extLst>
                <a:ext uri="{FF2B5EF4-FFF2-40B4-BE49-F238E27FC236}">
                  <a16:creationId xmlns:a16="http://schemas.microsoft.com/office/drawing/2014/main" id="{4D300EDC-7DBF-4298-929B-E0B487AEA703}"/>
                </a:ext>
              </a:extLst>
            </p:cNvPr>
            <p:cNvGrpSpPr/>
            <p:nvPr/>
          </p:nvGrpSpPr>
          <p:grpSpPr>
            <a:xfrm rot="2011626">
              <a:off x="5483763" y="4025820"/>
              <a:ext cx="16563" cy="814080"/>
              <a:chOff x="5479001" y="4024674"/>
              <a:chExt cx="16563" cy="814080"/>
            </a:xfrm>
          </p:grpSpPr>
          <p:cxnSp>
            <p:nvCxnSpPr>
              <p:cNvPr id="474" name="Straight Connector 473">
                <a:extLst>
                  <a:ext uri="{FF2B5EF4-FFF2-40B4-BE49-F238E27FC236}">
                    <a16:creationId xmlns:a16="http://schemas.microsoft.com/office/drawing/2014/main" id="{F95259F2-415C-4FAD-925F-1171C0DAE64D}"/>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D33287BE-0A0D-43A2-93FF-CB18C6775443}"/>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5" name="Group 464">
              <a:extLst>
                <a:ext uri="{FF2B5EF4-FFF2-40B4-BE49-F238E27FC236}">
                  <a16:creationId xmlns:a16="http://schemas.microsoft.com/office/drawing/2014/main" id="{EF29CF00-48A3-4D12-9FF5-DE68740A2F36}"/>
                </a:ext>
              </a:extLst>
            </p:cNvPr>
            <p:cNvGrpSpPr/>
            <p:nvPr/>
          </p:nvGrpSpPr>
          <p:grpSpPr>
            <a:xfrm rot="5400000">
              <a:off x="5483763" y="4025820"/>
              <a:ext cx="16563" cy="814080"/>
              <a:chOff x="5479001" y="4024674"/>
              <a:chExt cx="16563" cy="814080"/>
            </a:xfrm>
          </p:grpSpPr>
          <p:cxnSp>
            <p:nvCxnSpPr>
              <p:cNvPr id="472" name="Straight Connector 471">
                <a:extLst>
                  <a:ext uri="{FF2B5EF4-FFF2-40B4-BE49-F238E27FC236}">
                    <a16:creationId xmlns:a16="http://schemas.microsoft.com/office/drawing/2014/main" id="{146E01BE-7A68-4719-8E35-BBA0CA39061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76032449-EF87-4EB7-8126-9E8B2A7B8923}"/>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6" name="Group 465">
              <a:extLst>
                <a:ext uri="{FF2B5EF4-FFF2-40B4-BE49-F238E27FC236}">
                  <a16:creationId xmlns:a16="http://schemas.microsoft.com/office/drawing/2014/main" id="{986A6174-0C1A-4279-8DD0-A096623C2A27}"/>
                </a:ext>
              </a:extLst>
            </p:cNvPr>
            <p:cNvGrpSpPr/>
            <p:nvPr/>
          </p:nvGrpSpPr>
          <p:grpSpPr>
            <a:xfrm rot="7274530">
              <a:off x="5481217" y="4028366"/>
              <a:ext cx="16563" cy="814080"/>
              <a:chOff x="5479001" y="4024674"/>
              <a:chExt cx="16563" cy="814080"/>
            </a:xfrm>
          </p:grpSpPr>
          <p:cxnSp>
            <p:nvCxnSpPr>
              <p:cNvPr id="470" name="Straight Connector 469">
                <a:extLst>
                  <a:ext uri="{FF2B5EF4-FFF2-40B4-BE49-F238E27FC236}">
                    <a16:creationId xmlns:a16="http://schemas.microsoft.com/office/drawing/2014/main" id="{E320B999-1206-44EB-9720-3A0D2BF1A3DB}"/>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3D5D7AC1-9FEE-48CE-8E9C-AF8274D89550}"/>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41C0C0B9-34B1-4994-ACE6-70EEE7BA69CF}"/>
                </a:ext>
              </a:extLst>
            </p:cNvPr>
            <p:cNvGrpSpPr/>
            <p:nvPr/>
          </p:nvGrpSpPr>
          <p:grpSpPr>
            <a:xfrm rot="9219655">
              <a:off x="5481217" y="4033494"/>
              <a:ext cx="16563" cy="814080"/>
              <a:chOff x="5479001" y="4024674"/>
              <a:chExt cx="16563" cy="814080"/>
            </a:xfrm>
          </p:grpSpPr>
          <p:cxnSp>
            <p:nvCxnSpPr>
              <p:cNvPr id="468" name="Straight Connector 467">
                <a:extLst>
                  <a:ext uri="{FF2B5EF4-FFF2-40B4-BE49-F238E27FC236}">
                    <a16:creationId xmlns:a16="http://schemas.microsoft.com/office/drawing/2014/main" id="{0017A6F7-F70F-4E49-9205-C01D0AD1000E}"/>
                  </a:ext>
                </a:extLst>
              </p:cNvPr>
              <p:cNvCxnSpPr/>
              <p:nvPr/>
            </p:nvCxnSpPr>
            <p:spPr>
              <a:xfrm>
                <a:off x="5479001" y="4024674"/>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E7580141-7E26-4761-9F43-82FF3DCF9A4A}"/>
                  </a:ext>
                </a:extLst>
              </p:cNvPr>
              <p:cNvCxnSpPr/>
              <p:nvPr/>
            </p:nvCxnSpPr>
            <p:spPr>
              <a:xfrm>
                <a:off x="5495564" y="4798580"/>
                <a:ext cx="0" cy="401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pic>
        <p:nvPicPr>
          <p:cNvPr id="481" name="Picture 4" descr="https://upload.wikimedia.org/wikipedia/commons/8/8a/100m_women_Golden_League_2007_in_Zurich.jpg">
            <a:extLst>
              <a:ext uri="{FF2B5EF4-FFF2-40B4-BE49-F238E27FC236}">
                <a16:creationId xmlns:a16="http://schemas.microsoft.com/office/drawing/2014/main" id="{CD9E8AC7-230F-4F2B-BB66-D06B31343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3813" y="4178930"/>
            <a:ext cx="1021573" cy="683475"/>
          </a:xfrm>
          <a:prstGeom prst="rect">
            <a:avLst/>
          </a:prstGeom>
          <a:noFill/>
          <a:extLst>
            <a:ext uri="{909E8E84-426E-40DD-AFC4-6F175D3DCCD1}">
              <a14:hiddenFill xmlns:a14="http://schemas.microsoft.com/office/drawing/2010/main">
                <a:solidFill>
                  <a:srgbClr val="FFFFFF"/>
                </a:solidFill>
              </a14:hiddenFill>
            </a:ext>
          </a:extLst>
        </p:spPr>
      </p:pic>
      <p:sp>
        <p:nvSpPr>
          <p:cNvPr id="2071" name="TextBox 2070">
            <a:extLst>
              <a:ext uri="{FF2B5EF4-FFF2-40B4-BE49-F238E27FC236}">
                <a16:creationId xmlns:a16="http://schemas.microsoft.com/office/drawing/2014/main" id="{73C3E0A5-A685-497C-BFE9-E42DEF77F5FC}"/>
              </a:ext>
            </a:extLst>
          </p:cNvPr>
          <p:cNvSpPr txBox="1"/>
          <p:nvPr/>
        </p:nvSpPr>
        <p:spPr>
          <a:xfrm>
            <a:off x="2587161" y="5365710"/>
            <a:ext cx="1222001" cy="646331"/>
          </a:xfrm>
          <a:prstGeom prst="rect">
            <a:avLst/>
          </a:prstGeom>
          <a:noFill/>
        </p:spPr>
        <p:txBody>
          <a:bodyPr wrap="none" rtlCol="0">
            <a:spAutoFit/>
          </a:bodyPr>
          <a:lstStyle/>
          <a:p>
            <a:pPr algn="ctr"/>
            <a:r>
              <a:rPr lang="en-US" dirty="0"/>
              <a:t>Difference</a:t>
            </a:r>
          </a:p>
          <a:p>
            <a:pPr algn="ctr"/>
            <a:r>
              <a:rPr lang="en-US" dirty="0"/>
              <a:t>0-10 ns</a:t>
            </a:r>
          </a:p>
        </p:txBody>
      </p:sp>
      <p:sp>
        <p:nvSpPr>
          <p:cNvPr id="560" name="Right Brace 559">
            <a:extLst>
              <a:ext uri="{FF2B5EF4-FFF2-40B4-BE49-F238E27FC236}">
                <a16:creationId xmlns:a16="http://schemas.microsoft.com/office/drawing/2014/main" id="{31688E5B-2348-4638-97B3-C00CE9D128E4}"/>
              </a:ext>
            </a:extLst>
          </p:cNvPr>
          <p:cNvSpPr/>
          <p:nvPr/>
        </p:nvSpPr>
        <p:spPr>
          <a:xfrm rot="16200000" flipH="1">
            <a:off x="3139604" y="4913118"/>
            <a:ext cx="227940" cy="5946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1" name="Right Brace 560">
            <a:extLst>
              <a:ext uri="{FF2B5EF4-FFF2-40B4-BE49-F238E27FC236}">
                <a16:creationId xmlns:a16="http://schemas.microsoft.com/office/drawing/2014/main" id="{8F2FBE89-B59F-4CA9-8B19-5BF931439788}"/>
              </a:ext>
            </a:extLst>
          </p:cNvPr>
          <p:cNvSpPr/>
          <p:nvPr/>
        </p:nvSpPr>
        <p:spPr>
          <a:xfrm rot="16200000" flipH="1">
            <a:off x="5470240" y="3183955"/>
            <a:ext cx="199847" cy="4038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2" name="TextBox 561">
            <a:extLst>
              <a:ext uri="{FF2B5EF4-FFF2-40B4-BE49-F238E27FC236}">
                <a16:creationId xmlns:a16="http://schemas.microsoft.com/office/drawing/2014/main" id="{0F444908-BDC6-4AFD-A1FE-C85A87DB6E57}"/>
              </a:ext>
            </a:extLst>
          </p:cNvPr>
          <p:cNvSpPr txBox="1"/>
          <p:nvPr/>
        </p:nvSpPr>
        <p:spPr>
          <a:xfrm>
            <a:off x="4959641" y="5465604"/>
            <a:ext cx="1576073" cy="646331"/>
          </a:xfrm>
          <a:prstGeom prst="rect">
            <a:avLst/>
          </a:prstGeom>
          <a:noFill/>
        </p:spPr>
        <p:txBody>
          <a:bodyPr wrap="none" rtlCol="0">
            <a:spAutoFit/>
          </a:bodyPr>
          <a:lstStyle/>
          <a:p>
            <a:pPr algn="ctr"/>
            <a:r>
              <a:rPr lang="en-US" dirty="0"/>
              <a:t>Reaction time</a:t>
            </a:r>
          </a:p>
          <a:p>
            <a:pPr algn="ctr"/>
            <a:r>
              <a:rPr lang="en-US" dirty="0"/>
              <a:t>~ 15 ns*</a:t>
            </a:r>
          </a:p>
        </p:txBody>
      </p:sp>
      <p:sp>
        <p:nvSpPr>
          <p:cNvPr id="411" name="TextBox 410">
            <a:extLst>
              <a:ext uri="{FF2B5EF4-FFF2-40B4-BE49-F238E27FC236}">
                <a16:creationId xmlns:a16="http://schemas.microsoft.com/office/drawing/2014/main" id="{104C25B1-EB17-47ED-B04D-1365EA735BB8}"/>
              </a:ext>
            </a:extLst>
          </p:cNvPr>
          <p:cNvSpPr txBox="1"/>
          <p:nvPr/>
        </p:nvSpPr>
        <p:spPr>
          <a:xfrm>
            <a:off x="7231141" y="5372644"/>
            <a:ext cx="1222001" cy="646331"/>
          </a:xfrm>
          <a:prstGeom prst="rect">
            <a:avLst/>
          </a:prstGeom>
          <a:noFill/>
        </p:spPr>
        <p:txBody>
          <a:bodyPr wrap="none" rtlCol="0">
            <a:spAutoFit/>
          </a:bodyPr>
          <a:lstStyle/>
          <a:p>
            <a:pPr algn="ctr"/>
            <a:r>
              <a:rPr lang="en-US" dirty="0"/>
              <a:t>Difference</a:t>
            </a:r>
          </a:p>
          <a:p>
            <a:pPr algn="ctr"/>
            <a:r>
              <a:rPr lang="en-US" dirty="0"/>
              <a:t> sub ns</a:t>
            </a:r>
          </a:p>
        </p:txBody>
      </p:sp>
      <p:sp>
        <p:nvSpPr>
          <p:cNvPr id="412" name="Right Brace 411">
            <a:extLst>
              <a:ext uri="{FF2B5EF4-FFF2-40B4-BE49-F238E27FC236}">
                <a16:creationId xmlns:a16="http://schemas.microsoft.com/office/drawing/2014/main" id="{C1CB9983-9536-4EE9-A7A8-C197B148868A}"/>
              </a:ext>
            </a:extLst>
          </p:cNvPr>
          <p:cNvSpPr/>
          <p:nvPr/>
        </p:nvSpPr>
        <p:spPr>
          <a:xfrm rot="16200000" flipH="1">
            <a:off x="7783584" y="4920052"/>
            <a:ext cx="227940" cy="5946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3" name="TextBox 412">
            <a:extLst>
              <a:ext uri="{FF2B5EF4-FFF2-40B4-BE49-F238E27FC236}">
                <a16:creationId xmlns:a16="http://schemas.microsoft.com/office/drawing/2014/main" id="{621E68DB-F036-4141-972C-DE6FE58E5F61}"/>
              </a:ext>
            </a:extLst>
          </p:cNvPr>
          <p:cNvSpPr txBox="1"/>
          <p:nvPr/>
        </p:nvSpPr>
        <p:spPr>
          <a:xfrm>
            <a:off x="9956311" y="5331371"/>
            <a:ext cx="1222001" cy="646331"/>
          </a:xfrm>
          <a:prstGeom prst="rect">
            <a:avLst/>
          </a:prstGeom>
          <a:noFill/>
        </p:spPr>
        <p:txBody>
          <a:bodyPr wrap="none" rtlCol="0">
            <a:spAutoFit/>
          </a:bodyPr>
          <a:lstStyle/>
          <a:p>
            <a:pPr algn="ctr"/>
            <a:r>
              <a:rPr lang="en-US" dirty="0"/>
              <a:t>Difference</a:t>
            </a:r>
          </a:p>
          <a:p>
            <a:pPr algn="ctr"/>
            <a:r>
              <a:rPr lang="en-US" dirty="0"/>
              <a:t>&gt;100 ns</a:t>
            </a:r>
          </a:p>
        </p:txBody>
      </p:sp>
      <p:sp>
        <p:nvSpPr>
          <p:cNvPr id="480" name="Right Brace 479">
            <a:extLst>
              <a:ext uri="{FF2B5EF4-FFF2-40B4-BE49-F238E27FC236}">
                <a16:creationId xmlns:a16="http://schemas.microsoft.com/office/drawing/2014/main" id="{6B53599C-865D-40A1-8EE4-24CF554857E5}"/>
              </a:ext>
            </a:extLst>
          </p:cNvPr>
          <p:cNvSpPr/>
          <p:nvPr/>
        </p:nvSpPr>
        <p:spPr>
          <a:xfrm rot="16200000" flipH="1">
            <a:off x="10508754" y="4878779"/>
            <a:ext cx="227940" cy="5946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2" name="TextBox 481">
            <a:extLst>
              <a:ext uri="{FF2B5EF4-FFF2-40B4-BE49-F238E27FC236}">
                <a16:creationId xmlns:a16="http://schemas.microsoft.com/office/drawing/2014/main" id="{ED539CA9-D8D4-4C78-A411-765EA3FED5D0}"/>
              </a:ext>
            </a:extLst>
          </p:cNvPr>
          <p:cNvSpPr txBox="1"/>
          <p:nvPr/>
        </p:nvSpPr>
        <p:spPr>
          <a:xfrm>
            <a:off x="526546" y="5372644"/>
            <a:ext cx="1222001" cy="646331"/>
          </a:xfrm>
          <a:prstGeom prst="rect">
            <a:avLst/>
          </a:prstGeom>
          <a:noFill/>
        </p:spPr>
        <p:txBody>
          <a:bodyPr wrap="none" rtlCol="0">
            <a:spAutoFit/>
          </a:bodyPr>
          <a:lstStyle/>
          <a:p>
            <a:pPr algn="ctr"/>
            <a:r>
              <a:rPr lang="en-US" dirty="0"/>
              <a:t>Difference</a:t>
            </a:r>
          </a:p>
          <a:p>
            <a:pPr algn="ctr"/>
            <a:r>
              <a:rPr lang="en-US" dirty="0"/>
              <a:t>&gt;1000 ns</a:t>
            </a:r>
          </a:p>
        </p:txBody>
      </p:sp>
      <p:sp>
        <p:nvSpPr>
          <p:cNvPr id="483" name="Right Brace 482">
            <a:extLst>
              <a:ext uri="{FF2B5EF4-FFF2-40B4-BE49-F238E27FC236}">
                <a16:creationId xmlns:a16="http://schemas.microsoft.com/office/drawing/2014/main" id="{3E297516-58C3-4F8D-94FB-F67889DCA5B1}"/>
              </a:ext>
            </a:extLst>
          </p:cNvPr>
          <p:cNvSpPr/>
          <p:nvPr/>
        </p:nvSpPr>
        <p:spPr>
          <a:xfrm rot="16200000" flipH="1">
            <a:off x="1078989" y="4920052"/>
            <a:ext cx="227940" cy="5946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1B170C36-6A2F-42B6-A8DB-4C1D844FDA1F}"/>
              </a:ext>
            </a:extLst>
          </p:cNvPr>
          <p:cNvSpPr/>
          <p:nvPr/>
        </p:nvSpPr>
        <p:spPr>
          <a:xfrm>
            <a:off x="6953632" y="6129853"/>
            <a:ext cx="4640581" cy="553998"/>
          </a:xfrm>
          <a:prstGeom prst="rect">
            <a:avLst/>
          </a:prstGeom>
        </p:spPr>
        <p:txBody>
          <a:bodyPr wrap="square">
            <a:spAutoFit/>
          </a:bodyPr>
          <a:lstStyle/>
          <a:p>
            <a:r>
              <a:rPr lang="en-US" sz="1000" dirty="0"/>
              <a:t>* See https://www.eurexchange.com/resource/blob/48918/1975b3b92d15741d4e72d359dffaa7e5/data/presentation_insights-into-trading-system-dynamics_en.pdf</a:t>
            </a:r>
          </a:p>
        </p:txBody>
      </p:sp>
    </p:spTree>
    <p:extLst>
      <p:ext uri="{BB962C8B-B14F-4D97-AF65-F5344CB8AC3E}">
        <p14:creationId xmlns:p14="http://schemas.microsoft.com/office/powerpoint/2010/main" val="126487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5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8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0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9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2"/>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nodeType="afterEffect">
                                  <p:stCondLst>
                                    <p:cond delay="0"/>
                                  </p:stCondLst>
                                  <p:childTnLst>
                                    <p:set>
                                      <p:cBhvr>
                                        <p:cTn id="8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41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41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1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48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48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41" grpId="0" animBg="1"/>
      <p:bldP spid="42" grpId="0" animBg="1"/>
      <p:bldP spid="327" grpId="0" animBg="1"/>
      <p:bldP spid="328" grpId="0" animBg="1"/>
      <p:bldP spid="329" grpId="0" animBg="1"/>
      <p:bldP spid="337" grpId="0" animBg="1"/>
      <p:bldP spid="338" grpId="0" animBg="1"/>
      <p:bldP spid="339" grpId="0" animBg="1"/>
      <p:bldP spid="340" grpId="0" animBg="1"/>
      <p:bldP spid="341" grpId="0" animBg="1"/>
      <p:bldP spid="342" grpId="0" animBg="1"/>
      <p:bldP spid="343" grpId="0" animBg="1"/>
      <p:bldP spid="2071" grpId="0"/>
      <p:bldP spid="560" grpId="0" animBg="1"/>
      <p:bldP spid="561" grpId="0" animBg="1"/>
      <p:bldP spid="562" grpId="0"/>
      <p:bldP spid="411" grpId="0"/>
      <p:bldP spid="412" grpId="0" animBg="1"/>
      <p:bldP spid="413" grpId="0"/>
      <p:bldP spid="480" grpId="0" animBg="1"/>
      <p:bldP spid="482" grpId="0"/>
      <p:bldP spid="4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0D9403-D8D5-41E5-9DD2-F5DD148148DF}"/>
              </a:ext>
            </a:extLst>
          </p:cNvPr>
          <p:cNvSpPr/>
          <p:nvPr/>
        </p:nvSpPr>
        <p:spPr>
          <a:xfrm>
            <a:off x="7128814" y="4370352"/>
            <a:ext cx="2146852" cy="894522"/>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Network capture</a:t>
            </a:r>
          </a:p>
        </p:txBody>
      </p:sp>
      <p:sp>
        <p:nvSpPr>
          <p:cNvPr id="27" name="Isosceles Triangle 26">
            <a:extLst>
              <a:ext uri="{FF2B5EF4-FFF2-40B4-BE49-F238E27FC236}">
                <a16:creationId xmlns:a16="http://schemas.microsoft.com/office/drawing/2014/main" id="{ACD84014-36A9-4282-9381-B1E2C81DFDAC}"/>
              </a:ext>
            </a:extLst>
          </p:cNvPr>
          <p:cNvSpPr/>
          <p:nvPr/>
        </p:nvSpPr>
        <p:spPr>
          <a:xfrm>
            <a:off x="5151783" y="3056321"/>
            <a:ext cx="288234" cy="316357"/>
          </a:xfrm>
          <a:prstGeom prst="triangle">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84935093-17FC-4CC2-A457-47C0877826BB}"/>
              </a:ext>
            </a:extLst>
          </p:cNvPr>
          <p:cNvCxnSpPr>
            <a:cxnSpLocks/>
            <a:stCxn id="27" idx="3"/>
            <a:endCxn id="26" idx="1"/>
          </p:cNvCxnSpPr>
          <p:nvPr/>
        </p:nvCxnSpPr>
        <p:spPr>
          <a:xfrm rot="16200000" flipH="1">
            <a:off x="5489890" y="3178688"/>
            <a:ext cx="1444935" cy="1832914"/>
          </a:xfrm>
          <a:prstGeom prst="bentConnector2">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D869B66-336A-43F8-BE93-3EA11FD85EC5}"/>
              </a:ext>
            </a:extLst>
          </p:cNvPr>
          <p:cNvSpPr/>
          <p:nvPr/>
        </p:nvSpPr>
        <p:spPr>
          <a:xfrm>
            <a:off x="1045622" y="2767708"/>
            <a:ext cx="2146852" cy="894522"/>
          </a:xfrm>
          <a:prstGeom prst="rect">
            <a:avLst/>
          </a:prstGeom>
          <a:ln>
            <a:solidFill>
              <a:schemeClr val="bg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Exchange switch</a:t>
            </a:r>
          </a:p>
        </p:txBody>
      </p:sp>
      <p:sp>
        <p:nvSpPr>
          <p:cNvPr id="30" name="Rectangle 29">
            <a:extLst>
              <a:ext uri="{FF2B5EF4-FFF2-40B4-BE49-F238E27FC236}">
                <a16:creationId xmlns:a16="http://schemas.microsoft.com/office/drawing/2014/main" id="{44AEC8BD-7670-4DFB-BDC5-6D918A308036}"/>
              </a:ext>
            </a:extLst>
          </p:cNvPr>
          <p:cNvSpPr/>
          <p:nvPr/>
        </p:nvSpPr>
        <p:spPr>
          <a:xfrm>
            <a:off x="7919663" y="2767708"/>
            <a:ext cx="2146852" cy="894522"/>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Network capture</a:t>
            </a:r>
          </a:p>
        </p:txBody>
      </p:sp>
      <p:cxnSp>
        <p:nvCxnSpPr>
          <p:cNvPr id="31" name="Straight Arrow Connector 30">
            <a:extLst>
              <a:ext uri="{FF2B5EF4-FFF2-40B4-BE49-F238E27FC236}">
                <a16:creationId xmlns:a16="http://schemas.microsoft.com/office/drawing/2014/main" id="{81EE5726-01A7-4D31-9C18-09D0376DC699}"/>
              </a:ext>
            </a:extLst>
          </p:cNvPr>
          <p:cNvCxnSpPr>
            <a:stCxn id="29" idx="3"/>
            <a:endCxn id="30" idx="1"/>
          </p:cNvCxnSpPr>
          <p:nvPr/>
        </p:nvCxnSpPr>
        <p:spPr>
          <a:xfrm>
            <a:off x="3192474" y="3214969"/>
            <a:ext cx="4727189" cy="0"/>
          </a:xfrm>
          <a:prstGeom prst="straightConnector1">
            <a:avLst/>
          </a:prstGeom>
          <a:ln w="38100">
            <a:solidFill>
              <a:schemeClr val="accent2"/>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B475C0A-D6C0-4735-83FC-50795303EFCC}"/>
              </a:ext>
            </a:extLst>
          </p:cNvPr>
          <p:cNvSpPr>
            <a:spLocks noGrp="1"/>
          </p:cNvSpPr>
          <p:nvPr>
            <p:ph type="sldNum" sz="quarter" idx="12"/>
          </p:nvPr>
        </p:nvSpPr>
        <p:spPr/>
        <p:txBody>
          <a:bodyPr/>
          <a:lstStyle/>
          <a:p>
            <a:fld id="{645A922C-70F7-4C09-BC36-C14E14D15502}" type="slidenum">
              <a:rPr lang="en-GB" smtClean="0"/>
              <a:t>9</a:t>
            </a:fld>
            <a:endParaRPr lang="en-GB"/>
          </a:p>
        </p:txBody>
      </p:sp>
      <p:sp>
        <p:nvSpPr>
          <p:cNvPr id="6" name="Text Placeholder 5">
            <a:extLst>
              <a:ext uri="{FF2B5EF4-FFF2-40B4-BE49-F238E27FC236}">
                <a16:creationId xmlns:a16="http://schemas.microsoft.com/office/drawing/2014/main" id="{DE6C7C90-316E-40A2-877C-56140A882A5F}"/>
              </a:ext>
            </a:extLst>
          </p:cNvPr>
          <p:cNvSpPr>
            <a:spLocks noGrp="1"/>
          </p:cNvSpPr>
          <p:nvPr>
            <p:ph type="body" sz="quarter" idx="20"/>
          </p:nvPr>
        </p:nvSpPr>
        <p:spPr/>
        <p:txBody>
          <a:bodyPr/>
          <a:lstStyle/>
          <a:p>
            <a:endParaRPr lang="en-GB"/>
          </a:p>
        </p:txBody>
      </p:sp>
      <p:sp>
        <p:nvSpPr>
          <p:cNvPr id="8" name="Title 7">
            <a:extLst>
              <a:ext uri="{FF2B5EF4-FFF2-40B4-BE49-F238E27FC236}">
                <a16:creationId xmlns:a16="http://schemas.microsoft.com/office/drawing/2014/main" id="{90B0B5F8-793B-4247-A4E3-4B96DD89EE1D}"/>
              </a:ext>
            </a:extLst>
          </p:cNvPr>
          <p:cNvSpPr>
            <a:spLocks noGrp="1"/>
          </p:cNvSpPr>
          <p:nvPr>
            <p:ph type="title"/>
          </p:nvPr>
        </p:nvSpPr>
        <p:spPr/>
        <p:txBody>
          <a:bodyPr/>
          <a:lstStyle/>
          <a:p>
            <a:r>
              <a:rPr lang="en-GB" dirty="0"/>
              <a:t>Time sync implementation</a:t>
            </a:r>
          </a:p>
        </p:txBody>
      </p:sp>
      <p:sp>
        <p:nvSpPr>
          <p:cNvPr id="9" name="Text Placeholder 8">
            <a:extLst>
              <a:ext uri="{FF2B5EF4-FFF2-40B4-BE49-F238E27FC236}">
                <a16:creationId xmlns:a16="http://schemas.microsoft.com/office/drawing/2014/main" id="{ACBF3FE2-037C-4A07-B118-700D3B72A8F7}"/>
              </a:ext>
            </a:extLst>
          </p:cNvPr>
          <p:cNvSpPr>
            <a:spLocks noGrp="1"/>
          </p:cNvSpPr>
          <p:nvPr>
            <p:ph type="body" sz="quarter" idx="22"/>
          </p:nvPr>
        </p:nvSpPr>
        <p:spPr>
          <a:xfrm>
            <a:off x="398703" y="1733551"/>
            <a:ext cx="11097294" cy="680186"/>
          </a:xfrm>
        </p:spPr>
        <p:txBody>
          <a:bodyPr/>
          <a:lstStyle/>
          <a:p>
            <a:r>
              <a:rPr lang="en-GB" dirty="0"/>
              <a:t>In the data </a:t>
            </a:r>
            <a:r>
              <a:rPr lang="en-GB" dirty="0" err="1"/>
              <a:t>center</a:t>
            </a:r>
            <a:endParaRPr lang="en-GB" dirty="0"/>
          </a:p>
          <a:p>
            <a:endParaRPr lang="en-GB" dirty="0"/>
          </a:p>
        </p:txBody>
      </p:sp>
      <p:sp>
        <p:nvSpPr>
          <p:cNvPr id="4" name="Rectangle 3">
            <a:extLst>
              <a:ext uri="{FF2B5EF4-FFF2-40B4-BE49-F238E27FC236}">
                <a16:creationId xmlns:a16="http://schemas.microsoft.com/office/drawing/2014/main" id="{5B45E0C5-72EF-4EE9-B4D7-0C71376A4FEF}"/>
              </a:ext>
            </a:extLst>
          </p:cNvPr>
          <p:cNvSpPr/>
          <p:nvPr/>
        </p:nvSpPr>
        <p:spPr>
          <a:xfrm>
            <a:off x="6976414" y="4217952"/>
            <a:ext cx="2146852" cy="89452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Network captures w/ timestamping</a:t>
            </a:r>
          </a:p>
        </p:txBody>
      </p:sp>
      <p:sp>
        <p:nvSpPr>
          <p:cNvPr id="15" name="Isosceles Triangle 14">
            <a:extLst>
              <a:ext uri="{FF2B5EF4-FFF2-40B4-BE49-F238E27FC236}">
                <a16:creationId xmlns:a16="http://schemas.microsoft.com/office/drawing/2014/main" id="{62395FF8-1147-4E3D-92B9-F9B16C6DFD71}"/>
              </a:ext>
            </a:extLst>
          </p:cNvPr>
          <p:cNvSpPr/>
          <p:nvPr/>
        </p:nvSpPr>
        <p:spPr>
          <a:xfrm>
            <a:off x="4999383" y="2903921"/>
            <a:ext cx="288234" cy="3163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2C68B7A0-2150-4267-BC18-49ECCE04E5D7}"/>
              </a:ext>
            </a:extLst>
          </p:cNvPr>
          <p:cNvCxnSpPr>
            <a:cxnSpLocks/>
            <a:stCxn id="15" idx="3"/>
            <a:endCxn id="4" idx="1"/>
          </p:cNvCxnSpPr>
          <p:nvPr/>
        </p:nvCxnSpPr>
        <p:spPr>
          <a:xfrm rot="16200000" flipH="1">
            <a:off x="5337490" y="3026288"/>
            <a:ext cx="1444935" cy="1832914"/>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B3A6B58-A337-40A1-8420-F112848CCDF8}"/>
              </a:ext>
            </a:extLst>
          </p:cNvPr>
          <p:cNvSpPr/>
          <p:nvPr/>
        </p:nvSpPr>
        <p:spPr>
          <a:xfrm>
            <a:off x="893222" y="2615308"/>
            <a:ext cx="2146852" cy="894522"/>
          </a:xfrm>
          <a:prstGeom prst="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Exchange switches</a:t>
            </a:r>
          </a:p>
        </p:txBody>
      </p:sp>
      <p:sp>
        <p:nvSpPr>
          <p:cNvPr id="21" name="Rectangle 20">
            <a:extLst>
              <a:ext uri="{FF2B5EF4-FFF2-40B4-BE49-F238E27FC236}">
                <a16:creationId xmlns:a16="http://schemas.microsoft.com/office/drawing/2014/main" id="{75118F5B-ABAA-432B-8950-C2C6D1BAA9AC}"/>
              </a:ext>
            </a:extLst>
          </p:cNvPr>
          <p:cNvSpPr/>
          <p:nvPr/>
        </p:nvSpPr>
        <p:spPr>
          <a:xfrm>
            <a:off x="7767263" y="2615308"/>
            <a:ext cx="2146852" cy="89452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Optiver</a:t>
            </a:r>
            <a:r>
              <a:rPr lang="en-US" dirty="0"/>
              <a:t> switches</a:t>
            </a:r>
          </a:p>
        </p:txBody>
      </p:sp>
      <p:cxnSp>
        <p:nvCxnSpPr>
          <p:cNvPr id="23" name="Straight Arrow Connector 22">
            <a:extLst>
              <a:ext uri="{FF2B5EF4-FFF2-40B4-BE49-F238E27FC236}">
                <a16:creationId xmlns:a16="http://schemas.microsoft.com/office/drawing/2014/main" id="{45E8DD99-76F8-4D21-A382-442ABE33F0C6}"/>
              </a:ext>
            </a:extLst>
          </p:cNvPr>
          <p:cNvCxnSpPr>
            <a:stCxn id="20" idx="3"/>
            <a:endCxn id="21" idx="1"/>
          </p:cNvCxnSpPr>
          <p:nvPr/>
        </p:nvCxnSpPr>
        <p:spPr>
          <a:xfrm>
            <a:off x="3040074" y="3062569"/>
            <a:ext cx="4727189" cy="0"/>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33AA9B2B-34B5-4570-AD6A-12E6B6FB63DD}"/>
              </a:ext>
            </a:extLst>
          </p:cNvPr>
          <p:cNvGrpSpPr/>
          <p:nvPr/>
        </p:nvGrpSpPr>
        <p:grpSpPr>
          <a:xfrm>
            <a:off x="1556213" y="3991014"/>
            <a:ext cx="820869" cy="525834"/>
            <a:chOff x="5016818" y="3571448"/>
            <a:chExt cx="2788534" cy="1786286"/>
          </a:xfrm>
          <a:solidFill>
            <a:schemeClr val="bg2"/>
          </a:solidFill>
        </p:grpSpPr>
        <p:sp>
          <p:nvSpPr>
            <p:cNvPr id="33" name="Rectangle 32">
              <a:extLst>
                <a:ext uri="{FF2B5EF4-FFF2-40B4-BE49-F238E27FC236}">
                  <a16:creationId xmlns:a16="http://schemas.microsoft.com/office/drawing/2014/main" id="{C2083217-C7B2-485C-8B18-B9C0155BB891}"/>
                </a:ext>
              </a:extLst>
            </p:cNvPr>
            <p:cNvSpPr/>
            <p:nvPr/>
          </p:nvSpPr>
          <p:spPr>
            <a:xfrm>
              <a:off x="6226131"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88F5EAB-58C6-4C63-A069-FB10D20EB10E}"/>
                </a:ext>
              </a:extLst>
            </p:cNvPr>
            <p:cNvSpPr/>
            <p:nvPr/>
          </p:nvSpPr>
          <p:spPr>
            <a:xfrm>
              <a:off x="6546180"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BE8FC8A-1ABC-4982-AE65-25DCC9B0C499}"/>
                </a:ext>
              </a:extLst>
            </p:cNvPr>
            <p:cNvSpPr/>
            <p:nvPr/>
          </p:nvSpPr>
          <p:spPr>
            <a:xfrm>
              <a:off x="721282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0ABA3A-ADD3-4C15-9A15-944E782CBDDD}"/>
                </a:ext>
              </a:extLst>
            </p:cNvPr>
            <p:cNvSpPr/>
            <p:nvPr/>
          </p:nvSpPr>
          <p:spPr>
            <a:xfrm>
              <a:off x="6885165"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67825E5-5601-47AB-BBC3-B3759FB913B0}"/>
                </a:ext>
              </a:extLst>
            </p:cNvPr>
            <p:cNvSpPr/>
            <p:nvPr/>
          </p:nvSpPr>
          <p:spPr>
            <a:xfrm>
              <a:off x="75441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D69100-02F2-4EA5-B084-C3FCB996D120}"/>
                </a:ext>
              </a:extLst>
            </p:cNvPr>
            <p:cNvSpPr/>
            <p:nvPr/>
          </p:nvSpPr>
          <p:spPr>
            <a:xfrm>
              <a:off x="5220487"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7C56EF-2586-4D93-946A-569120E7F164}"/>
                </a:ext>
              </a:extLst>
            </p:cNvPr>
            <p:cNvSpPr/>
            <p:nvPr/>
          </p:nvSpPr>
          <p:spPr>
            <a:xfrm>
              <a:off x="5893316"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377DAA-E258-42E6-A4C3-7EC60ED1766D}"/>
                </a:ext>
              </a:extLst>
            </p:cNvPr>
            <p:cNvSpPr/>
            <p:nvPr/>
          </p:nvSpPr>
          <p:spPr>
            <a:xfrm>
              <a:off x="5549799" y="4117754"/>
              <a:ext cx="100584" cy="1143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D9948CB-9BAE-44D9-A38E-D142E88A10D8}"/>
                </a:ext>
              </a:extLst>
            </p:cNvPr>
            <p:cNvSpPr/>
            <p:nvPr/>
          </p:nvSpPr>
          <p:spPr>
            <a:xfrm rot="5400000">
              <a:off x="6347084" y="2680892"/>
              <a:ext cx="131472" cy="2679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D6BB316-936D-4E35-8329-5950C17A7231}"/>
                </a:ext>
              </a:extLst>
            </p:cNvPr>
            <p:cNvSpPr/>
            <p:nvPr/>
          </p:nvSpPr>
          <p:spPr>
            <a:xfrm rot="4254078">
              <a:off x="5714472" y="2892562"/>
              <a:ext cx="92698" cy="148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C3B5A7C-3E8E-40BC-B698-20981C936F49}"/>
                </a:ext>
              </a:extLst>
            </p:cNvPr>
            <p:cNvSpPr/>
            <p:nvPr/>
          </p:nvSpPr>
          <p:spPr>
            <a:xfrm rot="6495420">
              <a:off x="7043006" y="2917655"/>
              <a:ext cx="108553" cy="14161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789854D-FDE0-4C0E-926B-449BFB7BC167}"/>
                </a:ext>
              </a:extLst>
            </p:cNvPr>
            <p:cNvSpPr/>
            <p:nvPr/>
          </p:nvSpPr>
          <p:spPr>
            <a:xfrm rot="5400000">
              <a:off x="6385495" y="3990525"/>
              <a:ext cx="74448" cy="2659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0E1413DC-E9D7-42DB-89BC-6B0A5E2FF248}"/>
              </a:ext>
            </a:extLst>
          </p:cNvPr>
          <p:cNvGrpSpPr/>
          <p:nvPr/>
        </p:nvGrpSpPr>
        <p:grpSpPr>
          <a:xfrm>
            <a:off x="5846777" y="5473174"/>
            <a:ext cx="972773" cy="1157102"/>
            <a:chOff x="4944640" y="3628938"/>
            <a:chExt cx="1068722" cy="1271232"/>
          </a:xfrm>
        </p:grpSpPr>
        <p:sp>
          <p:nvSpPr>
            <p:cNvPr id="46" name="Oval 45">
              <a:extLst>
                <a:ext uri="{FF2B5EF4-FFF2-40B4-BE49-F238E27FC236}">
                  <a16:creationId xmlns:a16="http://schemas.microsoft.com/office/drawing/2014/main" id="{538C1546-F759-4D28-946E-40E03C60CC85}"/>
                </a:ext>
              </a:extLst>
            </p:cNvPr>
            <p:cNvSpPr/>
            <p:nvPr/>
          </p:nvSpPr>
          <p:spPr>
            <a:xfrm>
              <a:off x="4944640" y="3944014"/>
              <a:ext cx="1068722" cy="956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D69278D-61D0-463C-8707-599E249EDC3E}"/>
                </a:ext>
              </a:extLst>
            </p:cNvPr>
            <p:cNvSpPr/>
            <p:nvPr/>
          </p:nvSpPr>
          <p:spPr>
            <a:xfrm rot="20289744">
              <a:off x="5299491" y="3628938"/>
              <a:ext cx="392146" cy="2669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7340FCC7-F59B-4991-9479-0426FE49EE8D}"/>
                </a:ext>
              </a:extLst>
            </p:cNvPr>
            <p:cNvCxnSpPr>
              <a:cxnSpLocks/>
            </p:cNvCxnSpPr>
            <p:nvPr/>
          </p:nvCxnSpPr>
          <p:spPr>
            <a:xfrm flipV="1">
              <a:off x="5333475" y="4180274"/>
              <a:ext cx="487462" cy="33745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AEF08991-19A6-4EE3-AC0C-51A0F29A94DC}"/>
                </a:ext>
              </a:extLst>
            </p:cNvPr>
            <p:cNvGrpSpPr/>
            <p:nvPr/>
          </p:nvGrpSpPr>
          <p:grpSpPr>
            <a:xfrm>
              <a:off x="5483763" y="4025820"/>
              <a:ext cx="16563" cy="814080"/>
              <a:chOff x="5479001" y="4024674"/>
              <a:chExt cx="16563" cy="814080"/>
            </a:xfrm>
          </p:grpSpPr>
          <p:cxnSp>
            <p:nvCxnSpPr>
              <p:cNvPr id="65" name="Straight Connector 64">
                <a:extLst>
                  <a:ext uri="{FF2B5EF4-FFF2-40B4-BE49-F238E27FC236}">
                    <a16:creationId xmlns:a16="http://schemas.microsoft.com/office/drawing/2014/main" id="{8D419829-98F1-4FC6-A252-3638E4AD0AC7}"/>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088E3C-A05E-42FD-9F66-5D7C5EFC56D9}"/>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DB8F8D37-4CB6-438E-B3C2-487A198AFC81}"/>
                </a:ext>
              </a:extLst>
            </p:cNvPr>
            <p:cNvGrpSpPr/>
            <p:nvPr/>
          </p:nvGrpSpPr>
          <p:grpSpPr>
            <a:xfrm rot="4159494">
              <a:off x="5483763" y="4025820"/>
              <a:ext cx="16563" cy="814080"/>
              <a:chOff x="5479001" y="4024674"/>
              <a:chExt cx="16563" cy="814080"/>
            </a:xfrm>
          </p:grpSpPr>
          <p:cxnSp>
            <p:nvCxnSpPr>
              <p:cNvPr id="63" name="Straight Connector 62">
                <a:extLst>
                  <a:ext uri="{FF2B5EF4-FFF2-40B4-BE49-F238E27FC236}">
                    <a16:creationId xmlns:a16="http://schemas.microsoft.com/office/drawing/2014/main" id="{33E9A6C0-DE59-410C-866C-A733ED089D81}"/>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AEC4CE1-7A39-4915-8E08-048D125F7995}"/>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298289-F491-4634-9AE4-06B9E5950652}"/>
                </a:ext>
              </a:extLst>
            </p:cNvPr>
            <p:cNvGrpSpPr/>
            <p:nvPr/>
          </p:nvGrpSpPr>
          <p:grpSpPr>
            <a:xfrm rot="2011626">
              <a:off x="5483763" y="4025820"/>
              <a:ext cx="16563" cy="814080"/>
              <a:chOff x="5479001" y="4024674"/>
              <a:chExt cx="16563" cy="814080"/>
            </a:xfrm>
          </p:grpSpPr>
          <p:cxnSp>
            <p:nvCxnSpPr>
              <p:cNvPr id="61" name="Straight Connector 60">
                <a:extLst>
                  <a:ext uri="{FF2B5EF4-FFF2-40B4-BE49-F238E27FC236}">
                    <a16:creationId xmlns:a16="http://schemas.microsoft.com/office/drawing/2014/main" id="{F153F506-2ED2-4A5F-9DEE-510606F189B1}"/>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EDAC95F-F6BB-4243-B212-D3B97C813F7D}"/>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E8D71588-A8D3-4A4F-855F-48790DE34FB6}"/>
                </a:ext>
              </a:extLst>
            </p:cNvPr>
            <p:cNvGrpSpPr/>
            <p:nvPr/>
          </p:nvGrpSpPr>
          <p:grpSpPr>
            <a:xfrm rot="5400000">
              <a:off x="5483763" y="4025820"/>
              <a:ext cx="16563" cy="814080"/>
              <a:chOff x="5479001" y="4024674"/>
              <a:chExt cx="16563" cy="814080"/>
            </a:xfrm>
          </p:grpSpPr>
          <p:cxnSp>
            <p:nvCxnSpPr>
              <p:cNvPr id="59" name="Straight Connector 58">
                <a:extLst>
                  <a:ext uri="{FF2B5EF4-FFF2-40B4-BE49-F238E27FC236}">
                    <a16:creationId xmlns:a16="http://schemas.microsoft.com/office/drawing/2014/main" id="{B666DBB7-A2D4-41CF-8C68-C2F35A3CC16A}"/>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F55B4B-1AA8-4DAA-9F91-71BFA7796E2A}"/>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B5D7B9F-DB73-4E75-AB2F-68CCC942E105}"/>
                </a:ext>
              </a:extLst>
            </p:cNvPr>
            <p:cNvGrpSpPr/>
            <p:nvPr/>
          </p:nvGrpSpPr>
          <p:grpSpPr>
            <a:xfrm rot="7274530">
              <a:off x="5481217" y="4028366"/>
              <a:ext cx="16563" cy="814080"/>
              <a:chOff x="5479001" y="4024674"/>
              <a:chExt cx="16563" cy="814080"/>
            </a:xfrm>
          </p:grpSpPr>
          <p:cxnSp>
            <p:nvCxnSpPr>
              <p:cNvPr id="57" name="Straight Connector 56">
                <a:extLst>
                  <a:ext uri="{FF2B5EF4-FFF2-40B4-BE49-F238E27FC236}">
                    <a16:creationId xmlns:a16="http://schemas.microsoft.com/office/drawing/2014/main" id="{4A4DE12D-D99E-49FB-A055-126A9C8621E0}"/>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6D686BF-0C18-4802-9874-2B2087091E8A}"/>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23EEE104-8444-47D9-BE49-36867A85466D}"/>
                </a:ext>
              </a:extLst>
            </p:cNvPr>
            <p:cNvGrpSpPr/>
            <p:nvPr/>
          </p:nvGrpSpPr>
          <p:grpSpPr>
            <a:xfrm rot="9219655">
              <a:off x="5481217" y="4033494"/>
              <a:ext cx="16563" cy="814080"/>
              <a:chOff x="5479001" y="4024674"/>
              <a:chExt cx="16563" cy="814080"/>
            </a:xfrm>
          </p:grpSpPr>
          <p:cxnSp>
            <p:nvCxnSpPr>
              <p:cNvPr id="55" name="Straight Connector 54">
                <a:extLst>
                  <a:ext uri="{FF2B5EF4-FFF2-40B4-BE49-F238E27FC236}">
                    <a16:creationId xmlns:a16="http://schemas.microsoft.com/office/drawing/2014/main" id="{E090DA3F-081A-4A77-8F16-CD42656A14AB}"/>
                  </a:ext>
                </a:extLst>
              </p:cNvPr>
              <p:cNvCxnSpPr/>
              <p:nvPr/>
            </p:nvCxnSpPr>
            <p:spPr>
              <a:xfrm>
                <a:off x="5479001" y="4024674"/>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603FD77-3EF2-4B2D-B116-8E81906994EE}"/>
                  </a:ext>
                </a:extLst>
              </p:cNvPr>
              <p:cNvCxnSpPr/>
              <p:nvPr/>
            </p:nvCxnSpPr>
            <p:spPr>
              <a:xfrm>
                <a:off x="5495564" y="4798580"/>
                <a:ext cx="0" cy="40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67" name="TextBox 66">
            <a:extLst>
              <a:ext uri="{FF2B5EF4-FFF2-40B4-BE49-F238E27FC236}">
                <a16:creationId xmlns:a16="http://schemas.microsoft.com/office/drawing/2014/main" id="{D0B2FBA6-FC88-4C51-8DFF-C29B889E566F}"/>
              </a:ext>
            </a:extLst>
          </p:cNvPr>
          <p:cNvSpPr txBox="1"/>
          <p:nvPr/>
        </p:nvSpPr>
        <p:spPr>
          <a:xfrm>
            <a:off x="6789797" y="5975012"/>
            <a:ext cx="1492716" cy="369332"/>
          </a:xfrm>
          <a:prstGeom prst="rect">
            <a:avLst/>
          </a:prstGeom>
          <a:noFill/>
        </p:spPr>
        <p:txBody>
          <a:bodyPr wrap="none" rtlCol="0">
            <a:spAutoFit/>
          </a:bodyPr>
          <a:lstStyle/>
          <a:p>
            <a:r>
              <a:rPr lang="en-US" dirty="0"/>
              <a:t>Central clock</a:t>
            </a:r>
          </a:p>
        </p:txBody>
      </p:sp>
      <p:cxnSp>
        <p:nvCxnSpPr>
          <p:cNvPr id="71" name="Connector: Elbow 70">
            <a:extLst>
              <a:ext uri="{FF2B5EF4-FFF2-40B4-BE49-F238E27FC236}">
                <a16:creationId xmlns:a16="http://schemas.microsoft.com/office/drawing/2014/main" id="{E886D95B-C56D-4643-B17E-11B65F2CB30E}"/>
              </a:ext>
            </a:extLst>
          </p:cNvPr>
          <p:cNvCxnSpPr>
            <a:cxnSpLocks/>
            <a:stCxn id="46" idx="1"/>
            <a:endCxn id="4" idx="0"/>
          </p:cNvCxnSpPr>
          <p:nvPr/>
        </p:nvCxnSpPr>
        <p:spPr>
          <a:xfrm rot="5400000" flipH="1" flipV="1">
            <a:off x="6184806" y="4022383"/>
            <a:ext cx="1669465" cy="2060604"/>
          </a:xfrm>
          <a:prstGeom prst="bentConnector3">
            <a:avLst>
              <a:gd name="adj1" fmla="val 11369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E57A4194-9505-48FE-A54C-06450279E894}"/>
              </a:ext>
            </a:extLst>
          </p:cNvPr>
          <p:cNvCxnSpPr>
            <a:cxnSpLocks/>
            <a:stCxn id="46" idx="7"/>
            <a:endCxn id="26" idx="2"/>
          </p:cNvCxnSpPr>
          <p:nvPr/>
        </p:nvCxnSpPr>
        <p:spPr>
          <a:xfrm rot="5400000" flipH="1" flipV="1">
            <a:off x="7128394" y="4813572"/>
            <a:ext cx="622543" cy="152514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62AA251-BB00-436B-920C-D3F5005AA72B}"/>
              </a:ext>
            </a:extLst>
          </p:cNvPr>
          <p:cNvSpPr txBox="1"/>
          <p:nvPr/>
        </p:nvSpPr>
        <p:spPr>
          <a:xfrm>
            <a:off x="6413357" y="3710058"/>
            <a:ext cx="567784" cy="369332"/>
          </a:xfrm>
          <a:prstGeom prst="rect">
            <a:avLst/>
          </a:prstGeom>
          <a:noFill/>
        </p:spPr>
        <p:txBody>
          <a:bodyPr wrap="none" rtlCol="0">
            <a:spAutoFit/>
          </a:bodyPr>
          <a:lstStyle/>
          <a:p>
            <a:r>
              <a:rPr lang="en-US" dirty="0"/>
              <a:t>PPS</a:t>
            </a:r>
          </a:p>
        </p:txBody>
      </p:sp>
      <p:sp>
        <p:nvSpPr>
          <p:cNvPr id="75" name="TextBox 74">
            <a:extLst>
              <a:ext uri="{FF2B5EF4-FFF2-40B4-BE49-F238E27FC236}">
                <a16:creationId xmlns:a16="http://schemas.microsoft.com/office/drawing/2014/main" id="{2D713FA6-E7FE-49BE-A32C-B0A03181A5C8}"/>
              </a:ext>
            </a:extLst>
          </p:cNvPr>
          <p:cNvSpPr txBox="1"/>
          <p:nvPr/>
        </p:nvSpPr>
        <p:spPr>
          <a:xfrm>
            <a:off x="4808159" y="2600545"/>
            <a:ext cx="1038618" cy="369332"/>
          </a:xfrm>
          <a:prstGeom prst="rect">
            <a:avLst/>
          </a:prstGeom>
          <a:noFill/>
        </p:spPr>
        <p:txBody>
          <a:bodyPr wrap="none" rtlCol="0">
            <a:spAutoFit/>
          </a:bodyPr>
          <a:lstStyle/>
          <a:p>
            <a:r>
              <a:rPr lang="en-US" dirty="0"/>
              <a:t>Ethernet</a:t>
            </a:r>
          </a:p>
        </p:txBody>
      </p:sp>
    </p:spTree>
    <p:extLst>
      <p:ext uri="{BB962C8B-B14F-4D97-AF65-F5344CB8AC3E}">
        <p14:creationId xmlns:p14="http://schemas.microsoft.com/office/powerpoint/2010/main" val="6783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PTIVER TEMPLATE">
  <a:themeElements>
    <a:clrScheme name="Optiver">
      <a:dk1>
        <a:srgbClr val="000000"/>
      </a:dk1>
      <a:lt1>
        <a:srgbClr val="FFFFFF"/>
      </a:lt1>
      <a:dk2>
        <a:srgbClr val="94ADBF"/>
      </a:dk2>
      <a:lt2>
        <a:srgbClr val="D74830"/>
      </a:lt2>
      <a:accent1>
        <a:srgbClr val="5987A0"/>
      </a:accent1>
      <a:accent2>
        <a:srgbClr val="1A6A87"/>
      </a:accent2>
      <a:accent3>
        <a:srgbClr val="E95A29"/>
      </a:accent3>
      <a:accent4>
        <a:srgbClr val="FEBE10"/>
      </a:accent4>
      <a:accent5>
        <a:srgbClr val="00A894"/>
      </a:accent5>
      <a:accent6>
        <a:srgbClr val="0082C9"/>
      </a:accent6>
      <a:hlink>
        <a:srgbClr val="9F1D55"/>
      </a:hlink>
      <a:folHlink>
        <a:srgbClr val="0082C9"/>
      </a:folHlink>
    </a:clrScheme>
    <a:fontScheme name="Aangepast 6">
      <a:majorFont>
        <a:latin typeface="Segoe UI"/>
        <a:ea typeface=""/>
        <a:cs typeface=""/>
      </a:majorFont>
      <a:minorFont>
        <a:latin typeface="Segoe U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PTIVER_TEMPLATE_16X9_ENG.pptx" id="{067797FB-799C-4BEA-BF7D-DC738EB3D580}" vid="{B07EB765-15C4-466E-952D-DABB9D5EB209}"/>
    </a:ext>
  </a:extLst>
</a:theme>
</file>

<file path=ppt/theme/theme2.xml><?xml version="1.0" encoding="utf-8"?>
<a:theme xmlns:a="http://schemas.openxmlformats.org/drawingml/2006/main" name="OPTIVER REPORT TEMPLATE">
  <a:themeElements>
    <a:clrScheme name="Optiver">
      <a:dk1>
        <a:srgbClr val="000000"/>
      </a:dk1>
      <a:lt1>
        <a:srgbClr val="FFFFFF"/>
      </a:lt1>
      <a:dk2>
        <a:srgbClr val="94ADBF"/>
      </a:dk2>
      <a:lt2>
        <a:srgbClr val="D74830"/>
      </a:lt2>
      <a:accent1>
        <a:srgbClr val="5987A0"/>
      </a:accent1>
      <a:accent2>
        <a:srgbClr val="1A6A87"/>
      </a:accent2>
      <a:accent3>
        <a:srgbClr val="E95A29"/>
      </a:accent3>
      <a:accent4>
        <a:srgbClr val="FEBE10"/>
      </a:accent4>
      <a:accent5>
        <a:srgbClr val="00A894"/>
      </a:accent5>
      <a:accent6>
        <a:srgbClr val="0082C9"/>
      </a:accent6>
      <a:hlink>
        <a:srgbClr val="9F1D55"/>
      </a:hlink>
      <a:folHlink>
        <a:srgbClr val="0082C9"/>
      </a:folHlink>
    </a:clrScheme>
    <a:fontScheme name="Aangepast 6">
      <a:majorFont>
        <a:latin typeface="Segoe UI"/>
        <a:ea typeface=""/>
        <a:cs typeface=""/>
      </a:majorFont>
      <a:minorFont>
        <a:latin typeface="Segoe U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PTIVER_TEMPLATE_16X9_ENG.pptx" id="{067797FB-799C-4BEA-BF7D-DC738EB3D580}" vid="{9E260B27-9C62-40A0-A8CD-E37B140C95B3}"/>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06D1CEEB57844BBDE672B7600EB56A" ma:contentTypeVersion="16" ma:contentTypeDescription="Create a new document." ma:contentTypeScope="" ma:versionID="405942917a6be9e1172e0656acf6ab72">
  <xsd:schema xmlns:xsd="http://www.w3.org/2001/XMLSchema" xmlns:xs="http://www.w3.org/2001/XMLSchema" xmlns:p="http://schemas.microsoft.com/office/2006/metadata/properties" xmlns:ns2="5aee91c3-4649-4f42-8140-e7c77de52b7c" xmlns:ns3="81d63505-b61b-4818-b7ff-9738316364c7" targetNamespace="http://schemas.microsoft.com/office/2006/metadata/properties" ma:root="true" ma:fieldsID="020f6a91d499c9f74d0f037bd7918a3d" ns2:_="" ns3:_="">
    <xsd:import namespace="5aee91c3-4649-4f42-8140-e7c77de52b7c"/>
    <xsd:import namespace="81d63505-b61b-4818-b7ff-9738316364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ee91c3-4649-4f42-8140-e7c77de52b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6977b9-ce4a-410b-878b-236659b6ac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d63505-b61b-4818-b7ff-9738316364c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0b7f0cb-be99-4337-aa5a-2f6635b23449}" ma:internalName="TaxCatchAll" ma:showField="CatchAllData" ma:web="81d63505-b61b-4818-b7ff-9738316364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ee91c3-4649-4f42-8140-e7c77de52b7c">
      <Terms xmlns="http://schemas.microsoft.com/office/infopath/2007/PartnerControls"/>
    </lcf76f155ced4ddcb4097134ff3c332f>
    <TaxCatchAll xmlns="81d63505-b61b-4818-b7ff-9738316364c7" xsi:nil="true"/>
  </documentManagement>
</p:properties>
</file>

<file path=customXml/itemProps1.xml><?xml version="1.0" encoding="utf-8"?>
<ds:datastoreItem xmlns:ds="http://schemas.openxmlformats.org/officeDocument/2006/customXml" ds:itemID="{03786976-ED1E-4F52-A1F3-35CF02E2F412}"/>
</file>

<file path=customXml/itemProps2.xml><?xml version="1.0" encoding="utf-8"?>
<ds:datastoreItem xmlns:ds="http://schemas.openxmlformats.org/officeDocument/2006/customXml" ds:itemID="{C05E7C17-054E-4F43-A1A9-3D54E31E6078}"/>
</file>

<file path=customXml/itemProps3.xml><?xml version="1.0" encoding="utf-8"?>
<ds:datastoreItem xmlns:ds="http://schemas.openxmlformats.org/officeDocument/2006/customXml" ds:itemID="{AF5060ED-1083-4925-A0A0-3C6F9FB5C95F}"/>
</file>

<file path=docProps/app.xml><?xml version="1.0" encoding="utf-8"?>
<Properties xmlns="http://schemas.openxmlformats.org/officeDocument/2006/extended-properties" xmlns:vt="http://schemas.openxmlformats.org/officeDocument/2006/docPropsVTypes">
  <Template>Optiver Default PowerPoint Template</Template>
  <TotalTime>25366</TotalTime>
  <Words>1876</Words>
  <Application>Microsoft Office PowerPoint</Application>
  <PresentationFormat>Widescreen</PresentationFormat>
  <Paragraphs>237</Paragraphs>
  <Slides>14</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Segoe UI</vt:lpstr>
      <vt:lpstr>Cambria Math</vt:lpstr>
      <vt:lpstr>Segoe UI Light</vt:lpstr>
      <vt:lpstr>Calibri Light</vt:lpstr>
      <vt:lpstr>Segoe UI Black</vt:lpstr>
      <vt:lpstr>Calibri</vt:lpstr>
      <vt:lpstr>Arial</vt:lpstr>
      <vt:lpstr>OPTIVER TEMPLATE</vt:lpstr>
      <vt:lpstr>OPTIVER REPORT TEMPLATE</vt:lpstr>
      <vt:lpstr>PowerPoint Presentation</vt:lpstr>
      <vt:lpstr>WHY TIME DOES (NOT) MATTER</vt:lpstr>
      <vt:lpstr>WHO WE ARE</vt:lpstr>
      <vt:lpstr>WHAT WE DO</vt:lpstr>
      <vt:lpstr>TRADING</vt:lpstr>
      <vt:lpstr>Latency</vt:lpstr>
      <vt:lpstr>WE DON’T CARE ABOUT TIME</vt:lpstr>
      <vt:lpstr>Trading</vt:lpstr>
      <vt:lpstr>Time sync implementation</vt:lpstr>
      <vt:lpstr>Advanced time sync implementation</vt:lpstr>
      <vt:lpstr>TIME SYNC implementation</vt:lpstr>
      <vt:lpstr>Challenges</vt:lpstr>
      <vt:lpstr>Sync REQUIREMENTS</vt:lpstr>
      <vt:lpstr>THE GIST</vt:lpstr>
    </vt:vector>
  </TitlesOfParts>
  <Manager>MADE BY PPTSOLUTIONS.NL</Manager>
  <Company>PPTSOLUTIONS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MADE BY PPTSOLUTIONS.NL</dc:subject>
  <dc:creator>Sebastian Neusuess</dc:creator>
  <cp:keywords>MADE BY PPTSOLUTIONS.NL</cp:keywords>
  <cp:lastModifiedBy>Sebastian Neusuess</cp:lastModifiedBy>
  <cp:revision>125</cp:revision>
  <dcterms:created xsi:type="dcterms:W3CDTF">2021-09-30T06:56:49Z</dcterms:created>
  <dcterms:modified xsi:type="dcterms:W3CDTF">2021-11-02T00:03:58Z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9852655</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UserName">
    <vt:lpwstr>Alice Chu</vt:lpwstr>
  </property>
  <property fmtid="{D5CDD505-2E9C-101B-9397-08002B2CF9AE}" pid="6" name="ComputerName">
    <vt:lpwstr>LAPTOP-UDL3N84V</vt:lpwstr>
  </property>
  <property fmtid="{D5CDD505-2E9C-101B-9397-08002B2CF9AE}" pid="7" name="ContentTypeId">
    <vt:lpwstr>0x0101003206D1CEEB57844BBDE672B7600EB56A</vt:lpwstr>
  </property>
</Properties>
</file>