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0" r:id="rId3"/>
    <p:sldId id="325" r:id="rId4"/>
    <p:sldId id="266" r:id="rId5"/>
    <p:sldId id="267" r:id="rId6"/>
    <p:sldId id="304" r:id="rId7"/>
    <p:sldId id="305" r:id="rId8"/>
    <p:sldId id="306" r:id="rId9"/>
    <p:sldId id="322" r:id="rId10"/>
    <p:sldId id="321" r:id="rId11"/>
    <p:sldId id="283" r:id="rId12"/>
    <p:sldId id="295" r:id="rId13"/>
    <p:sldId id="278" r:id="rId14"/>
    <p:sldId id="300" r:id="rId15"/>
  </p:sldIdLst>
  <p:sldSz cx="10693400" cy="7556500"/>
  <p:notesSz cx="106934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2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FCD"/>
    <a:srgbClr val="93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8CAE5-66CB-418C-AC6D-8C933EAECF8F}" v="47" dt="2021-10-05T16:26:21.4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6" d="100"/>
          <a:sy n="106" d="100"/>
        </p:scale>
        <p:origin x="1736" y="176"/>
      </p:cViewPr>
      <p:guideLst>
        <p:guide orient="horz" pos="2908"/>
        <p:guide pos="21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0" d="100"/>
          <a:sy n="50" d="100"/>
        </p:scale>
        <p:origin x="1200" y="11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8C4E51BD-5EAB-4A76-BBCB-6CB2504BF993}" type="datetimeFigureOut">
              <a:rPr lang="en-US" smtClean="0"/>
              <a:t>10/8/21</a:t>
            </a:fld>
            <a:endParaRPr lang="en-US"/>
          </a:p>
        </p:txBody>
      </p:sp>
      <p:sp>
        <p:nvSpPr>
          <p:cNvPr id="4" name="Footer Placeholder 3"/>
          <p:cNvSpPr>
            <a:spLocks noGrp="1"/>
          </p:cNvSpPr>
          <p:nvPr>
            <p:ph type="ftr" sz="quarter" idx="2"/>
          </p:nvPr>
        </p:nvSpPr>
        <p:spPr>
          <a:xfrm>
            <a:off x="0" y="7177088"/>
            <a:ext cx="4633913" cy="3794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177088"/>
            <a:ext cx="4632325" cy="379412"/>
          </a:xfrm>
          <a:prstGeom prst="rect">
            <a:avLst/>
          </a:prstGeom>
        </p:spPr>
        <p:txBody>
          <a:bodyPr vert="horz" lIns="91440" tIns="45720" rIns="91440" bIns="45720" rtlCol="0" anchor="b"/>
          <a:lstStyle>
            <a:lvl1pPr algn="r">
              <a:defRPr sz="1200"/>
            </a:lvl1pPr>
          </a:lstStyle>
          <a:p>
            <a:fld id="{68A1CD80-6E6B-452F-A529-A77AD5D797D2}" type="slidenum">
              <a:rPr lang="en-US" smtClean="0"/>
              <a:t>‹#›</a:t>
            </a:fld>
            <a:endParaRPr lang="en-US"/>
          </a:p>
        </p:txBody>
      </p:sp>
    </p:spTree>
    <p:extLst>
      <p:ext uri="{BB962C8B-B14F-4D97-AF65-F5344CB8AC3E}">
        <p14:creationId xmlns:p14="http://schemas.microsoft.com/office/powerpoint/2010/main" val="236947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F6FF845-33A7-E945-95D4-D6AA761DF2A7}" type="datetimeFigureOut">
              <a:rPr lang="en-GB" smtClean="0"/>
              <a:t>08/10/2021</a:t>
            </a:fld>
            <a:endParaRPr lang="en-GB"/>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38E9F65D-6C26-5042-98F0-3FC9F7CCC8E7}" type="slidenum">
              <a:rPr lang="en-GB" smtClean="0"/>
              <a:t>‹#›</a:t>
            </a:fld>
            <a:endParaRPr lang="en-GB"/>
          </a:p>
        </p:txBody>
      </p:sp>
    </p:spTree>
    <p:extLst>
      <p:ext uri="{BB962C8B-B14F-4D97-AF65-F5344CB8AC3E}">
        <p14:creationId xmlns:p14="http://schemas.microsoft.com/office/powerpoint/2010/main" val="386185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E9F65D-6C26-5042-98F0-3FC9F7CCC8E7}" type="slidenum">
              <a:rPr lang="en-GB" smtClean="0"/>
              <a:t>1</a:t>
            </a:fld>
            <a:endParaRPr lang="en-GB"/>
          </a:p>
        </p:txBody>
      </p:sp>
    </p:spTree>
    <p:extLst>
      <p:ext uri="{BB962C8B-B14F-4D97-AF65-F5344CB8AC3E}">
        <p14:creationId xmlns:p14="http://schemas.microsoft.com/office/powerpoint/2010/main" val="204808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E9F65D-6C26-5042-98F0-3FC9F7CCC8E7}" type="slidenum">
              <a:rPr lang="en-GB" smtClean="0"/>
              <a:t>5</a:t>
            </a:fld>
            <a:endParaRPr lang="en-GB"/>
          </a:p>
        </p:txBody>
      </p:sp>
    </p:spTree>
    <p:extLst>
      <p:ext uri="{BB962C8B-B14F-4D97-AF65-F5344CB8AC3E}">
        <p14:creationId xmlns:p14="http://schemas.microsoft.com/office/powerpoint/2010/main" val="66183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E9F65D-6C26-5042-98F0-3FC9F7CCC8E7}" type="slidenum">
              <a:rPr lang="en-GB" smtClean="0"/>
              <a:t>7</a:t>
            </a:fld>
            <a:endParaRPr lang="en-GB"/>
          </a:p>
        </p:txBody>
      </p:sp>
    </p:spTree>
    <p:extLst>
      <p:ext uri="{BB962C8B-B14F-4D97-AF65-F5344CB8AC3E}">
        <p14:creationId xmlns:p14="http://schemas.microsoft.com/office/powerpoint/2010/main" val="56503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E9F65D-6C26-5042-98F0-3FC9F7CCC8E7}" type="slidenum">
              <a:rPr lang="en-GB" smtClean="0"/>
              <a:t>9</a:t>
            </a:fld>
            <a:endParaRPr lang="en-GB"/>
          </a:p>
        </p:txBody>
      </p:sp>
    </p:spTree>
    <p:extLst>
      <p:ext uri="{BB962C8B-B14F-4D97-AF65-F5344CB8AC3E}">
        <p14:creationId xmlns:p14="http://schemas.microsoft.com/office/powerpoint/2010/main" val="227042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E9F65D-6C26-5042-98F0-3FC9F7CCC8E7}" type="slidenum">
              <a:rPr lang="en-GB" smtClean="0"/>
              <a:t>14</a:t>
            </a:fld>
            <a:endParaRPr lang="en-GB"/>
          </a:p>
        </p:txBody>
      </p:sp>
    </p:spTree>
    <p:extLst>
      <p:ext uri="{BB962C8B-B14F-4D97-AF65-F5344CB8AC3E}">
        <p14:creationId xmlns:p14="http://schemas.microsoft.com/office/powerpoint/2010/main" val="266135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object 7"/>
          <p:cNvSpPr/>
          <p:nvPr userDrawn="1"/>
        </p:nvSpPr>
        <p:spPr>
          <a:xfrm>
            <a:off x="0" y="0"/>
            <a:ext cx="10691495" cy="729615"/>
          </a:xfrm>
          <a:custGeom>
            <a:avLst/>
            <a:gdLst/>
            <a:ahLst/>
            <a:cxnLst/>
            <a:rect l="l" t="t" r="r" b="b"/>
            <a:pathLst>
              <a:path w="10691495" h="729615">
                <a:moveTo>
                  <a:pt x="0" y="729030"/>
                </a:moveTo>
                <a:lnTo>
                  <a:pt x="10691241" y="729030"/>
                </a:lnTo>
                <a:lnTo>
                  <a:pt x="10691241" y="0"/>
                </a:lnTo>
                <a:lnTo>
                  <a:pt x="0" y="0"/>
                </a:lnTo>
                <a:lnTo>
                  <a:pt x="0" y="729030"/>
                </a:lnTo>
                <a:close/>
              </a:path>
            </a:pathLst>
          </a:custGeom>
          <a:solidFill>
            <a:srgbClr val="078AC0"/>
          </a:solidFill>
          <a:effectLst>
            <a:outerShdw blurRad="50800" dist="38100" dir="5400000" algn="t" rotWithShape="0">
              <a:prstClr val="black">
                <a:alpha val="40000"/>
              </a:prstClr>
            </a:outerShdw>
          </a:effectLst>
        </p:spPr>
        <p:txBody>
          <a:bodyPr wrap="square" lIns="0" tIns="0" rIns="0" bIns="0" rtlCol="0"/>
          <a:lstStyle/>
          <a:p>
            <a:endParaRPr/>
          </a:p>
        </p:txBody>
      </p:sp>
      <p:sp>
        <p:nvSpPr>
          <p:cNvPr id="7" name="TextBox 6"/>
          <p:cNvSpPr txBox="1"/>
          <p:nvPr userDrawn="1"/>
        </p:nvSpPr>
        <p:spPr>
          <a:xfrm>
            <a:off x="10071100" y="226307"/>
            <a:ext cx="548884" cy="369332"/>
          </a:xfrm>
          <a:prstGeom prst="rect">
            <a:avLst/>
          </a:prstGeom>
          <a:noFill/>
        </p:spPr>
        <p:txBody>
          <a:bodyPr wrap="square" rtlCol="0">
            <a:spAutoFit/>
          </a:bodyPr>
          <a:lstStyle/>
          <a:p>
            <a:pPr algn="r"/>
            <a:fld id="{BDCD2390-82A7-49AE-A52E-14D58375305E}" type="slidenum">
              <a:rPr lang="en-US" smtClean="0">
                <a:solidFill>
                  <a:schemeClr val="bg1"/>
                </a:solidFill>
              </a:rPr>
              <a:pPr algn="r"/>
              <a:t>‹#›</a:t>
            </a:fld>
            <a:endParaRPr 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729157"/>
            <a:ext cx="10691495" cy="0"/>
          </a:xfrm>
          <a:custGeom>
            <a:avLst/>
            <a:gdLst/>
            <a:ahLst/>
            <a:cxnLst/>
            <a:rect l="l" t="t" r="r" b="b"/>
            <a:pathLst>
              <a:path w="10691495">
                <a:moveTo>
                  <a:pt x="0" y="0"/>
                </a:moveTo>
                <a:lnTo>
                  <a:pt x="10691241" y="0"/>
                </a:lnTo>
              </a:path>
            </a:pathLst>
          </a:custGeom>
          <a:ln w="3175">
            <a:solidFill>
              <a:srgbClr val="272727"/>
            </a:solidFill>
          </a:ln>
        </p:spPr>
        <p:txBody>
          <a:bodyPr wrap="square" lIns="0" tIns="0" rIns="0" bIns="0" rtlCol="0"/>
          <a:lstStyle/>
          <a:p>
            <a:endParaRPr/>
          </a:p>
        </p:txBody>
      </p:sp>
      <p:sp>
        <p:nvSpPr>
          <p:cNvPr id="17" name="bk object 17"/>
          <p:cNvSpPr/>
          <p:nvPr/>
        </p:nvSpPr>
        <p:spPr>
          <a:xfrm>
            <a:off x="380" y="729919"/>
            <a:ext cx="10691495" cy="0"/>
          </a:xfrm>
          <a:custGeom>
            <a:avLst/>
            <a:gdLst/>
            <a:ahLst/>
            <a:cxnLst/>
            <a:rect l="l" t="t" r="r" b="b"/>
            <a:pathLst>
              <a:path w="10691495">
                <a:moveTo>
                  <a:pt x="0" y="0"/>
                </a:moveTo>
                <a:lnTo>
                  <a:pt x="10691241" y="0"/>
                </a:lnTo>
              </a:path>
            </a:pathLst>
          </a:custGeom>
          <a:ln w="3175">
            <a:solidFill>
              <a:srgbClr val="292929"/>
            </a:solidFill>
          </a:ln>
        </p:spPr>
        <p:txBody>
          <a:bodyPr wrap="square" lIns="0" tIns="0" rIns="0" bIns="0" rtlCol="0"/>
          <a:lstStyle/>
          <a:p>
            <a:endParaRPr/>
          </a:p>
        </p:txBody>
      </p:sp>
      <p:sp>
        <p:nvSpPr>
          <p:cNvPr id="18" name="bk object 18"/>
          <p:cNvSpPr/>
          <p:nvPr/>
        </p:nvSpPr>
        <p:spPr>
          <a:xfrm>
            <a:off x="380" y="731062"/>
            <a:ext cx="10691495" cy="0"/>
          </a:xfrm>
          <a:custGeom>
            <a:avLst/>
            <a:gdLst/>
            <a:ahLst/>
            <a:cxnLst/>
            <a:rect l="l" t="t" r="r" b="b"/>
            <a:pathLst>
              <a:path w="10691495">
                <a:moveTo>
                  <a:pt x="0" y="0"/>
                </a:moveTo>
                <a:lnTo>
                  <a:pt x="10691241" y="0"/>
                </a:lnTo>
              </a:path>
            </a:pathLst>
          </a:custGeom>
          <a:ln w="3175">
            <a:solidFill>
              <a:srgbClr val="2B2B2B"/>
            </a:solidFill>
          </a:ln>
        </p:spPr>
        <p:txBody>
          <a:bodyPr wrap="square" lIns="0" tIns="0" rIns="0" bIns="0" rtlCol="0"/>
          <a:lstStyle/>
          <a:p>
            <a:endParaRPr/>
          </a:p>
        </p:txBody>
      </p:sp>
      <p:sp>
        <p:nvSpPr>
          <p:cNvPr id="19" name="bk object 19"/>
          <p:cNvSpPr/>
          <p:nvPr/>
        </p:nvSpPr>
        <p:spPr>
          <a:xfrm>
            <a:off x="380" y="732586"/>
            <a:ext cx="10691495" cy="0"/>
          </a:xfrm>
          <a:custGeom>
            <a:avLst/>
            <a:gdLst/>
            <a:ahLst/>
            <a:cxnLst/>
            <a:rect l="l" t="t" r="r" b="b"/>
            <a:pathLst>
              <a:path w="10691495">
                <a:moveTo>
                  <a:pt x="0" y="0"/>
                </a:moveTo>
                <a:lnTo>
                  <a:pt x="10691241" y="0"/>
                </a:lnTo>
              </a:path>
            </a:pathLst>
          </a:custGeom>
          <a:ln w="3175">
            <a:solidFill>
              <a:srgbClr val="2E2E2E"/>
            </a:solidFill>
          </a:ln>
        </p:spPr>
        <p:txBody>
          <a:bodyPr wrap="square" lIns="0" tIns="0" rIns="0" bIns="0" rtlCol="0"/>
          <a:lstStyle/>
          <a:p>
            <a:endParaRPr/>
          </a:p>
        </p:txBody>
      </p:sp>
      <p:sp>
        <p:nvSpPr>
          <p:cNvPr id="20" name="bk object 20"/>
          <p:cNvSpPr/>
          <p:nvPr/>
        </p:nvSpPr>
        <p:spPr>
          <a:xfrm>
            <a:off x="380" y="734110"/>
            <a:ext cx="10691495" cy="0"/>
          </a:xfrm>
          <a:custGeom>
            <a:avLst/>
            <a:gdLst/>
            <a:ahLst/>
            <a:cxnLst/>
            <a:rect l="l" t="t" r="r" b="b"/>
            <a:pathLst>
              <a:path w="10691495">
                <a:moveTo>
                  <a:pt x="0" y="0"/>
                </a:moveTo>
                <a:lnTo>
                  <a:pt x="10691241" y="0"/>
                </a:lnTo>
              </a:path>
            </a:pathLst>
          </a:custGeom>
          <a:ln w="3175">
            <a:solidFill>
              <a:srgbClr val="313131"/>
            </a:solidFill>
          </a:ln>
        </p:spPr>
        <p:txBody>
          <a:bodyPr wrap="square" lIns="0" tIns="0" rIns="0" bIns="0" rtlCol="0"/>
          <a:lstStyle/>
          <a:p>
            <a:endParaRPr/>
          </a:p>
        </p:txBody>
      </p:sp>
      <p:sp>
        <p:nvSpPr>
          <p:cNvPr id="21" name="bk object 21"/>
          <p:cNvSpPr/>
          <p:nvPr/>
        </p:nvSpPr>
        <p:spPr>
          <a:xfrm>
            <a:off x="380" y="735253"/>
            <a:ext cx="10691495" cy="0"/>
          </a:xfrm>
          <a:custGeom>
            <a:avLst/>
            <a:gdLst/>
            <a:ahLst/>
            <a:cxnLst/>
            <a:rect l="l" t="t" r="r" b="b"/>
            <a:pathLst>
              <a:path w="10691495">
                <a:moveTo>
                  <a:pt x="0" y="0"/>
                </a:moveTo>
                <a:lnTo>
                  <a:pt x="10691241" y="0"/>
                </a:lnTo>
              </a:path>
            </a:pathLst>
          </a:custGeom>
          <a:ln w="3175">
            <a:solidFill>
              <a:srgbClr val="343434"/>
            </a:solidFill>
          </a:ln>
        </p:spPr>
        <p:txBody>
          <a:bodyPr wrap="square" lIns="0" tIns="0" rIns="0" bIns="0" rtlCol="0"/>
          <a:lstStyle/>
          <a:p>
            <a:endParaRPr/>
          </a:p>
        </p:txBody>
      </p:sp>
      <p:sp>
        <p:nvSpPr>
          <p:cNvPr id="22" name="bk object 22"/>
          <p:cNvSpPr/>
          <p:nvPr/>
        </p:nvSpPr>
        <p:spPr>
          <a:xfrm>
            <a:off x="380" y="736015"/>
            <a:ext cx="10691495" cy="0"/>
          </a:xfrm>
          <a:custGeom>
            <a:avLst/>
            <a:gdLst/>
            <a:ahLst/>
            <a:cxnLst/>
            <a:rect l="l" t="t" r="r" b="b"/>
            <a:pathLst>
              <a:path w="10691495">
                <a:moveTo>
                  <a:pt x="0" y="0"/>
                </a:moveTo>
                <a:lnTo>
                  <a:pt x="10691241" y="0"/>
                </a:lnTo>
              </a:path>
            </a:pathLst>
          </a:custGeom>
          <a:ln w="3175">
            <a:solidFill>
              <a:srgbClr val="363636"/>
            </a:solidFill>
          </a:ln>
        </p:spPr>
        <p:txBody>
          <a:bodyPr wrap="square" lIns="0" tIns="0" rIns="0" bIns="0" rtlCol="0"/>
          <a:lstStyle/>
          <a:p>
            <a:endParaRPr/>
          </a:p>
        </p:txBody>
      </p:sp>
      <p:sp>
        <p:nvSpPr>
          <p:cNvPr id="23" name="bk object 23"/>
          <p:cNvSpPr/>
          <p:nvPr/>
        </p:nvSpPr>
        <p:spPr>
          <a:xfrm>
            <a:off x="380" y="737158"/>
            <a:ext cx="10691495" cy="0"/>
          </a:xfrm>
          <a:custGeom>
            <a:avLst/>
            <a:gdLst/>
            <a:ahLst/>
            <a:cxnLst/>
            <a:rect l="l" t="t" r="r" b="b"/>
            <a:pathLst>
              <a:path w="10691495">
                <a:moveTo>
                  <a:pt x="0" y="0"/>
                </a:moveTo>
                <a:lnTo>
                  <a:pt x="10691241" y="0"/>
                </a:lnTo>
              </a:path>
            </a:pathLst>
          </a:custGeom>
          <a:ln w="3175">
            <a:solidFill>
              <a:srgbClr val="383838"/>
            </a:solidFill>
          </a:ln>
        </p:spPr>
        <p:txBody>
          <a:bodyPr wrap="square" lIns="0" tIns="0" rIns="0" bIns="0" rtlCol="0"/>
          <a:lstStyle/>
          <a:p>
            <a:endParaRPr/>
          </a:p>
        </p:txBody>
      </p:sp>
      <p:sp>
        <p:nvSpPr>
          <p:cNvPr id="24" name="bk object 24"/>
          <p:cNvSpPr/>
          <p:nvPr/>
        </p:nvSpPr>
        <p:spPr>
          <a:xfrm>
            <a:off x="380" y="738682"/>
            <a:ext cx="10691495" cy="0"/>
          </a:xfrm>
          <a:custGeom>
            <a:avLst/>
            <a:gdLst/>
            <a:ahLst/>
            <a:cxnLst/>
            <a:rect l="l" t="t" r="r" b="b"/>
            <a:pathLst>
              <a:path w="10691495">
                <a:moveTo>
                  <a:pt x="0" y="0"/>
                </a:moveTo>
                <a:lnTo>
                  <a:pt x="10691241" y="0"/>
                </a:lnTo>
              </a:path>
            </a:pathLst>
          </a:custGeom>
          <a:ln w="3175">
            <a:solidFill>
              <a:srgbClr val="3B3B3B"/>
            </a:solidFill>
          </a:ln>
        </p:spPr>
        <p:txBody>
          <a:bodyPr wrap="square" lIns="0" tIns="0" rIns="0" bIns="0" rtlCol="0"/>
          <a:lstStyle/>
          <a:p>
            <a:endParaRPr/>
          </a:p>
        </p:txBody>
      </p:sp>
      <p:sp>
        <p:nvSpPr>
          <p:cNvPr id="25" name="bk object 25"/>
          <p:cNvSpPr/>
          <p:nvPr/>
        </p:nvSpPr>
        <p:spPr>
          <a:xfrm>
            <a:off x="380" y="739826"/>
            <a:ext cx="10691495" cy="0"/>
          </a:xfrm>
          <a:custGeom>
            <a:avLst/>
            <a:gdLst/>
            <a:ahLst/>
            <a:cxnLst/>
            <a:rect l="l" t="t" r="r" b="b"/>
            <a:pathLst>
              <a:path w="10691495">
                <a:moveTo>
                  <a:pt x="0" y="0"/>
                </a:moveTo>
                <a:lnTo>
                  <a:pt x="10691241" y="0"/>
                </a:lnTo>
              </a:path>
            </a:pathLst>
          </a:custGeom>
          <a:ln w="3175">
            <a:solidFill>
              <a:srgbClr val="3E3E3E"/>
            </a:solidFill>
          </a:ln>
        </p:spPr>
        <p:txBody>
          <a:bodyPr wrap="square" lIns="0" tIns="0" rIns="0" bIns="0" rtlCol="0"/>
          <a:lstStyle/>
          <a:p>
            <a:endParaRPr/>
          </a:p>
        </p:txBody>
      </p:sp>
      <p:sp>
        <p:nvSpPr>
          <p:cNvPr id="26" name="bk object 26"/>
          <p:cNvSpPr/>
          <p:nvPr/>
        </p:nvSpPr>
        <p:spPr>
          <a:xfrm>
            <a:off x="380" y="740968"/>
            <a:ext cx="10691495" cy="0"/>
          </a:xfrm>
          <a:custGeom>
            <a:avLst/>
            <a:gdLst/>
            <a:ahLst/>
            <a:cxnLst/>
            <a:rect l="l" t="t" r="r" b="b"/>
            <a:pathLst>
              <a:path w="10691495">
                <a:moveTo>
                  <a:pt x="0" y="0"/>
                </a:moveTo>
                <a:lnTo>
                  <a:pt x="10691241" y="0"/>
                </a:lnTo>
              </a:path>
            </a:pathLst>
          </a:custGeom>
          <a:ln w="3175">
            <a:solidFill>
              <a:srgbClr val="404040"/>
            </a:solidFill>
          </a:ln>
        </p:spPr>
        <p:txBody>
          <a:bodyPr wrap="square" lIns="0" tIns="0" rIns="0" bIns="0" rtlCol="0"/>
          <a:lstStyle/>
          <a:p>
            <a:endParaRPr/>
          </a:p>
        </p:txBody>
      </p:sp>
      <p:sp>
        <p:nvSpPr>
          <p:cNvPr id="27" name="bk object 27"/>
          <p:cNvSpPr/>
          <p:nvPr/>
        </p:nvSpPr>
        <p:spPr>
          <a:xfrm>
            <a:off x="380" y="742492"/>
            <a:ext cx="10691495" cy="0"/>
          </a:xfrm>
          <a:custGeom>
            <a:avLst/>
            <a:gdLst/>
            <a:ahLst/>
            <a:cxnLst/>
            <a:rect l="l" t="t" r="r" b="b"/>
            <a:pathLst>
              <a:path w="10691495">
                <a:moveTo>
                  <a:pt x="0" y="0"/>
                </a:moveTo>
                <a:lnTo>
                  <a:pt x="10691241" y="0"/>
                </a:lnTo>
              </a:path>
            </a:pathLst>
          </a:custGeom>
          <a:ln w="3175">
            <a:solidFill>
              <a:srgbClr val="434343"/>
            </a:solidFill>
          </a:ln>
        </p:spPr>
        <p:txBody>
          <a:bodyPr wrap="square" lIns="0" tIns="0" rIns="0" bIns="0" rtlCol="0"/>
          <a:lstStyle/>
          <a:p>
            <a:endParaRPr/>
          </a:p>
        </p:txBody>
      </p:sp>
      <p:sp>
        <p:nvSpPr>
          <p:cNvPr id="28" name="bk object 28"/>
          <p:cNvSpPr/>
          <p:nvPr/>
        </p:nvSpPr>
        <p:spPr>
          <a:xfrm>
            <a:off x="380" y="744016"/>
            <a:ext cx="10691495" cy="0"/>
          </a:xfrm>
          <a:custGeom>
            <a:avLst/>
            <a:gdLst/>
            <a:ahLst/>
            <a:cxnLst/>
            <a:rect l="l" t="t" r="r" b="b"/>
            <a:pathLst>
              <a:path w="10691495">
                <a:moveTo>
                  <a:pt x="0" y="0"/>
                </a:moveTo>
                <a:lnTo>
                  <a:pt x="10691241" y="0"/>
                </a:lnTo>
              </a:path>
            </a:pathLst>
          </a:custGeom>
          <a:ln w="3175">
            <a:solidFill>
              <a:srgbClr val="464646"/>
            </a:solidFill>
          </a:ln>
        </p:spPr>
        <p:txBody>
          <a:bodyPr wrap="square" lIns="0" tIns="0" rIns="0" bIns="0" rtlCol="0"/>
          <a:lstStyle/>
          <a:p>
            <a:endParaRPr/>
          </a:p>
        </p:txBody>
      </p:sp>
      <p:sp>
        <p:nvSpPr>
          <p:cNvPr id="29" name="bk object 29"/>
          <p:cNvSpPr/>
          <p:nvPr/>
        </p:nvSpPr>
        <p:spPr>
          <a:xfrm>
            <a:off x="380" y="745159"/>
            <a:ext cx="10691495" cy="0"/>
          </a:xfrm>
          <a:custGeom>
            <a:avLst/>
            <a:gdLst/>
            <a:ahLst/>
            <a:cxnLst/>
            <a:rect l="l" t="t" r="r" b="b"/>
            <a:pathLst>
              <a:path w="10691495">
                <a:moveTo>
                  <a:pt x="0" y="0"/>
                </a:moveTo>
                <a:lnTo>
                  <a:pt x="10691241" y="0"/>
                </a:lnTo>
              </a:path>
            </a:pathLst>
          </a:custGeom>
          <a:ln w="3175">
            <a:solidFill>
              <a:srgbClr val="494949"/>
            </a:solidFill>
          </a:ln>
        </p:spPr>
        <p:txBody>
          <a:bodyPr wrap="square" lIns="0" tIns="0" rIns="0" bIns="0" rtlCol="0"/>
          <a:lstStyle/>
          <a:p>
            <a:endParaRPr/>
          </a:p>
        </p:txBody>
      </p:sp>
      <p:sp>
        <p:nvSpPr>
          <p:cNvPr id="30" name="bk object 30"/>
          <p:cNvSpPr/>
          <p:nvPr/>
        </p:nvSpPr>
        <p:spPr>
          <a:xfrm>
            <a:off x="380" y="745921"/>
            <a:ext cx="10691495" cy="0"/>
          </a:xfrm>
          <a:custGeom>
            <a:avLst/>
            <a:gdLst/>
            <a:ahLst/>
            <a:cxnLst/>
            <a:rect l="l" t="t" r="r" b="b"/>
            <a:pathLst>
              <a:path w="10691495">
                <a:moveTo>
                  <a:pt x="0" y="0"/>
                </a:moveTo>
                <a:lnTo>
                  <a:pt x="10691241" y="0"/>
                </a:lnTo>
              </a:path>
            </a:pathLst>
          </a:custGeom>
          <a:ln w="3175">
            <a:solidFill>
              <a:srgbClr val="4B4B4B"/>
            </a:solidFill>
          </a:ln>
        </p:spPr>
        <p:txBody>
          <a:bodyPr wrap="square" lIns="0" tIns="0" rIns="0" bIns="0" rtlCol="0"/>
          <a:lstStyle/>
          <a:p>
            <a:endParaRPr/>
          </a:p>
        </p:txBody>
      </p:sp>
      <p:sp>
        <p:nvSpPr>
          <p:cNvPr id="31" name="bk object 31"/>
          <p:cNvSpPr/>
          <p:nvPr/>
        </p:nvSpPr>
        <p:spPr>
          <a:xfrm>
            <a:off x="380" y="747064"/>
            <a:ext cx="10691495" cy="0"/>
          </a:xfrm>
          <a:custGeom>
            <a:avLst/>
            <a:gdLst/>
            <a:ahLst/>
            <a:cxnLst/>
            <a:rect l="l" t="t" r="r" b="b"/>
            <a:pathLst>
              <a:path w="10691495">
                <a:moveTo>
                  <a:pt x="0" y="0"/>
                </a:moveTo>
                <a:lnTo>
                  <a:pt x="10691241" y="0"/>
                </a:lnTo>
              </a:path>
            </a:pathLst>
          </a:custGeom>
          <a:ln w="3175">
            <a:solidFill>
              <a:srgbClr val="4D4D4D"/>
            </a:solidFill>
          </a:ln>
        </p:spPr>
        <p:txBody>
          <a:bodyPr wrap="square" lIns="0" tIns="0" rIns="0" bIns="0" rtlCol="0"/>
          <a:lstStyle/>
          <a:p>
            <a:endParaRPr/>
          </a:p>
        </p:txBody>
      </p:sp>
      <p:sp>
        <p:nvSpPr>
          <p:cNvPr id="32" name="bk object 32"/>
          <p:cNvSpPr/>
          <p:nvPr/>
        </p:nvSpPr>
        <p:spPr>
          <a:xfrm>
            <a:off x="380" y="748588"/>
            <a:ext cx="10691495" cy="0"/>
          </a:xfrm>
          <a:custGeom>
            <a:avLst/>
            <a:gdLst/>
            <a:ahLst/>
            <a:cxnLst/>
            <a:rect l="l" t="t" r="r" b="b"/>
            <a:pathLst>
              <a:path w="10691495">
                <a:moveTo>
                  <a:pt x="0" y="0"/>
                </a:moveTo>
                <a:lnTo>
                  <a:pt x="10691241" y="0"/>
                </a:lnTo>
              </a:path>
            </a:pathLst>
          </a:custGeom>
          <a:ln w="3175">
            <a:solidFill>
              <a:srgbClr val="505050"/>
            </a:solidFill>
          </a:ln>
        </p:spPr>
        <p:txBody>
          <a:bodyPr wrap="square" lIns="0" tIns="0" rIns="0" bIns="0" rtlCol="0"/>
          <a:lstStyle/>
          <a:p>
            <a:endParaRPr/>
          </a:p>
        </p:txBody>
      </p:sp>
      <p:sp>
        <p:nvSpPr>
          <p:cNvPr id="33" name="bk object 33"/>
          <p:cNvSpPr/>
          <p:nvPr/>
        </p:nvSpPr>
        <p:spPr>
          <a:xfrm>
            <a:off x="380" y="749731"/>
            <a:ext cx="10691495" cy="0"/>
          </a:xfrm>
          <a:custGeom>
            <a:avLst/>
            <a:gdLst/>
            <a:ahLst/>
            <a:cxnLst/>
            <a:rect l="l" t="t" r="r" b="b"/>
            <a:pathLst>
              <a:path w="10691495">
                <a:moveTo>
                  <a:pt x="0" y="0"/>
                </a:moveTo>
                <a:lnTo>
                  <a:pt x="10691241" y="0"/>
                </a:lnTo>
              </a:path>
            </a:pathLst>
          </a:custGeom>
          <a:ln w="3175">
            <a:solidFill>
              <a:srgbClr val="535353"/>
            </a:solidFill>
          </a:ln>
        </p:spPr>
        <p:txBody>
          <a:bodyPr wrap="square" lIns="0" tIns="0" rIns="0" bIns="0" rtlCol="0"/>
          <a:lstStyle/>
          <a:p>
            <a:endParaRPr/>
          </a:p>
        </p:txBody>
      </p:sp>
      <p:sp>
        <p:nvSpPr>
          <p:cNvPr id="34" name="bk object 34"/>
          <p:cNvSpPr/>
          <p:nvPr/>
        </p:nvSpPr>
        <p:spPr>
          <a:xfrm>
            <a:off x="380" y="750874"/>
            <a:ext cx="10691495" cy="0"/>
          </a:xfrm>
          <a:custGeom>
            <a:avLst/>
            <a:gdLst/>
            <a:ahLst/>
            <a:cxnLst/>
            <a:rect l="l" t="t" r="r" b="b"/>
            <a:pathLst>
              <a:path w="10691495">
                <a:moveTo>
                  <a:pt x="0" y="0"/>
                </a:moveTo>
                <a:lnTo>
                  <a:pt x="10691241" y="0"/>
                </a:lnTo>
              </a:path>
            </a:pathLst>
          </a:custGeom>
          <a:ln w="3175">
            <a:solidFill>
              <a:srgbClr val="555555"/>
            </a:solidFill>
          </a:ln>
        </p:spPr>
        <p:txBody>
          <a:bodyPr wrap="square" lIns="0" tIns="0" rIns="0" bIns="0" rtlCol="0"/>
          <a:lstStyle/>
          <a:p>
            <a:endParaRPr/>
          </a:p>
        </p:txBody>
      </p:sp>
      <p:sp>
        <p:nvSpPr>
          <p:cNvPr id="35" name="bk object 35"/>
          <p:cNvSpPr/>
          <p:nvPr/>
        </p:nvSpPr>
        <p:spPr>
          <a:xfrm>
            <a:off x="380" y="752398"/>
            <a:ext cx="10691495" cy="0"/>
          </a:xfrm>
          <a:custGeom>
            <a:avLst/>
            <a:gdLst/>
            <a:ahLst/>
            <a:cxnLst/>
            <a:rect l="l" t="t" r="r" b="b"/>
            <a:pathLst>
              <a:path w="10691495">
                <a:moveTo>
                  <a:pt x="0" y="0"/>
                </a:moveTo>
                <a:lnTo>
                  <a:pt x="10691241" y="0"/>
                </a:lnTo>
              </a:path>
            </a:pathLst>
          </a:custGeom>
          <a:ln w="3175">
            <a:solidFill>
              <a:srgbClr val="585858"/>
            </a:solidFill>
          </a:ln>
        </p:spPr>
        <p:txBody>
          <a:bodyPr wrap="square" lIns="0" tIns="0" rIns="0" bIns="0" rtlCol="0"/>
          <a:lstStyle/>
          <a:p>
            <a:endParaRPr/>
          </a:p>
        </p:txBody>
      </p:sp>
      <p:sp>
        <p:nvSpPr>
          <p:cNvPr id="36" name="bk object 36"/>
          <p:cNvSpPr/>
          <p:nvPr/>
        </p:nvSpPr>
        <p:spPr>
          <a:xfrm>
            <a:off x="380" y="753922"/>
            <a:ext cx="10691495" cy="0"/>
          </a:xfrm>
          <a:custGeom>
            <a:avLst/>
            <a:gdLst/>
            <a:ahLst/>
            <a:cxnLst/>
            <a:rect l="l" t="t" r="r" b="b"/>
            <a:pathLst>
              <a:path w="10691495">
                <a:moveTo>
                  <a:pt x="0" y="0"/>
                </a:moveTo>
                <a:lnTo>
                  <a:pt x="10691241" y="0"/>
                </a:lnTo>
              </a:path>
            </a:pathLst>
          </a:custGeom>
          <a:ln w="3175">
            <a:solidFill>
              <a:srgbClr val="5B5B5B"/>
            </a:solidFill>
          </a:ln>
        </p:spPr>
        <p:txBody>
          <a:bodyPr wrap="square" lIns="0" tIns="0" rIns="0" bIns="0" rtlCol="0"/>
          <a:lstStyle/>
          <a:p>
            <a:endParaRPr/>
          </a:p>
        </p:txBody>
      </p:sp>
      <p:sp>
        <p:nvSpPr>
          <p:cNvPr id="37" name="bk object 37"/>
          <p:cNvSpPr/>
          <p:nvPr/>
        </p:nvSpPr>
        <p:spPr>
          <a:xfrm>
            <a:off x="380" y="755065"/>
            <a:ext cx="10691495" cy="0"/>
          </a:xfrm>
          <a:custGeom>
            <a:avLst/>
            <a:gdLst/>
            <a:ahLst/>
            <a:cxnLst/>
            <a:rect l="l" t="t" r="r" b="b"/>
            <a:pathLst>
              <a:path w="10691495">
                <a:moveTo>
                  <a:pt x="0" y="0"/>
                </a:moveTo>
                <a:lnTo>
                  <a:pt x="10691241" y="0"/>
                </a:lnTo>
              </a:path>
            </a:pathLst>
          </a:custGeom>
          <a:ln w="3175">
            <a:solidFill>
              <a:srgbClr val="5E5E5E"/>
            </a:solidFill>
          </a:ln>
        </p:spPr>
        <p:txBody>
          <a:bodyPr wrap="square" lIns="0" tIns="0" rIns="0" bIns="0" rtlCol="0"/>
          <a:lstStyle/>
          <a:p>
            <a:endParaRPr/>
          </a:p>
        </p:txBody>
      </p:sp>
      <p:sp>
        <p:nvSpPr>
          <p:cNvPr id="38" name="bk object 38"/>
          <p:cNvSpPr/>
          <p:nvPr/>
        </p:nvSpPr>
        <p:spPr>
          <a:xfrm>
            <a:off x="380" y="755827"/>
            <a:ext cx="10691495" cy="0"/>
          </a:xfrm>
          <a:custGeom>
            <a:avLst/>
            <a:gdLst/>
            <a:ahLst/>
            <a:cxnLst/>
            <a:rect l="l" t="t" r="r" b="b"/>
            <a:pathLst>
              <a:path w="10691495">
                <a:moveTo>
                  <a:pt x="0" y="0"/>
                </a:moveTo>
                <a:lnTo>
                  <a:pt x="10691241" y="0"/>
                </a:lnTo>
              </a:path>
            </a:pathLst>
          </a:custGeom>
          <a:ln w="3175">
            <a:solidFill>
              <a:srgbClr val="606060"/>
            </a:solidFill>
          </a:ln>
        </p:spPr>
        <p:txBody>
          <a:bodyPr wrap="square" lIns="0" tIns="0" rIns="0" bIns="0" rtlCol="0"/>
          <a:lstStyle/>
          <a:p>
            <a:endParaRPr/>
          </a:p>
        </p:txBody>
      </p:sp>
      <p:sp>
        <p:nvSpPr>
          <p:cNvPr id="39" name="bk object 39"/>
          <p:cNvSpPr/>
          <p:nvPr/>
        </p:nvSpPr>
        <p:spPr>
          <a:xfrm>
            <a:off x="380" y="756970"/>
            <a:ext cx="10691495" cy="0"/>
          </a:xfrm>
          <a:custGeom>
            <a:avLst/>
            <a:gdLst/>
            <a:ahLst/>
            <a:cxnLst/>
            <a:rect l="l" t="t" r="r" b="b"/>
            <a:pathLst>
              <a:path w="10691495">
                <a:moveTo>
                  <a:pt x="0" y="0"/>
                </a:moveTo>
                <a:lnTo>
                  <a:pt x="10691241" y="0"/>
                </a:lnTo>
              </a:path>
            </a:pathLst>
          </a:custGeom>
          <a:ln w="3175">
            <a:solidFill>
              <a:srgbClr val="626262"/>
            </a:solidFill>
          </a:ln>
        </p:spPr>
        <p:txBody>
          <a:bodyPr wrap="square" lIns="0" tIns="0" rIns="0" bIns="0" rtlCol="0"/>
          <a:lstStyle/>
          <a:p>
            <a:endParaRPr/>
          </a:p>
        </p:txBody>
      </p:sp>
      <p:sp>
        <p:nvSpPr>
          <p:cNvPr id="40" name="bk object 40"/>
          <p:cNvSpPr/>
          <p:nvPr/>
        </p:nvSpPr>
        <p:spPr>
          <a:xfrm>
            <a:off x="380" y="758494"/>
            <a:ext cx="10691495" cy="0"/>
          </a:xfrm>
          <a:custGeom>
            <a:avLst/>
            <a:gdLst/>
            <a:ahLst/>
            <a:cxnLst/>
            <a:rect l="l" t="t" r="r" b="b"/>
            <a:pathLst>
              <a:path w="10691495">
                <a:moveTo>
                  <a:pt x="0" y="0"/>
                </a:moveTo>
                <a:lnTo>
                  <a:pt x="10691241" y="0"/>
                </a:lnTo>
              </a:path>
            </a:pathLst>
          </a:custGeom>
          <a:ln w="3175">
            <a:solidFill>
              <a:srgbClr val="656565"/>
            </a:solidFill>
          </a:ln>
        </p:spPr>
        <p:txBody>
          <a:bodyPr wrap="square" lIns="0" tIns="0" rIns="0" bIns="0" rtlCol="0"/>
          <a:lstStyle/>
          <a:p>
            <a:endParaRPr/>
          </a:p>
        </p:txBody>
      </p:sp>
      <p:sp>
        <p:nvSpPr>
          <p:cNvPr id="41" name="bk object 41"/>
          <p:cNvSpPr/>
          <p:nvPr/>
        </p:nvSpPr>
        <p:spPr>
          <a:xfrm>
            <a:off x="380" y="760018"/>
            <a:ext cx="10691495" cy="0"/>
          </a:xfrm>
          <a:custGeom>
            <a:avLst/>
            <a:gdLst/>
            <a:ahLst/>
            <a:cxnLst/>
            <a:rect l="l" t="t" r="r" b="b"/>
            <a:pathLst>
              <a:path w="10691495">
                <a:moveTo>
                  <a:pt x="0" y="0"/>
                </a:moveTo>
                <a:lnTo>
                  <a:pt x="10691241" y="0"/>
                </a:lnTo>
              </a:path>
            </a:pathLst>
          </a:custGeom>
          <a:ln w="3175">
            <a:solidFill>
              <a:srgbClr val="686868"/>
            </a:solidFill>
          </a:ln>
        </p:spPr>
        <p:txBody>
          <a:bodyPr wrap="square" lIns="0" tIns="0" rIns="0" bIns="0" rtlCol="0"/>
          <a:lstStyle/>
          <a:p>
            <a:endParaRPr/>
          </a:p>
        </p:txBody>
      </p:sp>
      <p:sp>
        <p:nvSpPr>
          <p:cNvPr id="42" name="bk object 42"/>
          <p:cNvSpPr/>
          <p:nvPr/>
        </p:nvSpPr>
        <p:spPr>
          <a:xfrm>
            <a:off x="380" y="761161"/>
            <a:ext cx="10691495" cy="0"/>
          </a:xfrm>
          <a:custGeom>
            <a:avLst/>
            <a:gdLst/>
            <a:ahLst/>
            <a:cxnLst/>
            <a:rect l="l" t="t" r="r" b="b"/>
            <a:pathLst>
              <a:path w="10691495">
                <a:moveTo>
                  <a:pt x="0" y="0"/>
                </a:moveTo>
                <a:lnTo>
                  <a:pt x="10691241" y="0"/>
                </a:lnTo>
              </a:path>
            </a:pathLst>
          </a:custGeom>
          <a:ln w="3175">
            <a:solidFill>
              <a:srgbClr val="6B6B6B"/>
            </a:solidFill>
          </a:ln>
        </p:spPr>
        <p:txBody>
          <a:bodyPr wrap="square" lIns="0" tIns="0" rIns="0" bIns="0" rtlCol="0"/>
          <a:lstStyle/>
          <a:p>
            <a:endParaRPr/>
          </a:p>
        </p:txBody>
      </p:sp>
      <p:sp>
        <p:nvSpPr>
          <p:cNvPr id="43" name="bk object 43"/>
          <p:cNvSpPr/>
          <p:nvPr/>
        </p:nvSpPr>
        <p:spPr>
          <a:xfrm>
            <a:off x="380" y="762304"/>
            <a:ext cx="10691495" cy="0"/>
          </a:xfrm>
          <a:custGeom>
            <a:avLst/>
            <a:gdLst/>
            <a:ahLst/>
            <a:cxnLst/>
            <a:rect l="l" t="t" r="r" b="b"/>
            <a:pathLst>
              <a:path w="10691495">
                <a:moveTo>
                  <a:pt x="0" y="0"/>
                </a:moveTo>
                <a:lnTo>
                  <a:pt x="10691241" y="0"/>
                </a:lnTo>
              </a:path>
            </a:pathLst>
          </a:custGeom>
          <a:ln w="3175">
            <a:solidFill>
              <a:srgbClr val="6D6D6D"/>
            </a:solidFill>
          </a:ln>
        </p:spPr>
        <p:txBody>
          <a:bodyPr wrap="square" lIns="0" tIns="0" rIns="0" bIns="0" rtlCol="0"/>
          <a:lstStyle/>
          <a:p>
            <a:endParaRPr/>
          </a:p>
        </p:txBody>
      </p:sp>
      <p:sp>
        <p:nvSpPr>
          <p:cNvPr id="44" name="bk object 44"/>
          <p:cNvSpPr/>
          <p:nvPr/>
        </p:nvSpPr>
        <p:spPr>
          <a:xfrm>
            <a:off x="380" y="763447"/>
            <a:ext cx="10691495" cy="0"/>
          </a:xfrm>
          <a:custGeom>
            <a:avLst/>
            <a:gdLst/>
            <a:ahLst/>
            <a:cxnLst/>
            <a:rect l="l" t="t" r="r" b="b"/>
            <a:pathLst>
              <a:path w="10691495">
                <a:moveTo>
                  <a:pt x="0" y="0"/>
                </a:moveTo>
                <a:lnTo>
                  <a:pt x="10691241" y="0"/>
                </a:lnTo>
              </a:path>
            </a:pathLst>
          </a:custGeom>
          <a:ln w="3175">
            <a:solidFill>
              <a:srgbClr val="707070"/>
            </a:solidFill>
          </a:ln>
        </p:spPr>
        <p:txBody>
          <a:bodyPr wrap="square" lIns="0" tIns="0" rIns="0" bIns="0" rtlCol="0"/>
          <a:lstStyle/>
          <a:p>
            <a:endParaRPr/>
          </a:p>
        </p:txBody>
      </p:sp>
      <p:sp>
        <p:nvSpPr>
          <p:cNvPr id="45" name="bk object 45"/>
          <p:cNvSpPr/>
          <p:nvPr/>
        </p:nvSpPr>
        <p:spPr>
          <a:xfrm>
            <a:off x="380" y="764209"/>
            <a:ext cx="10691495" cy="0"/>
          </a:xfrm>
          <a:custGeom>
            <a:avLst/>
            <a:gdLst/>
            <a:ahLst/>
            <a:cxnLst/>
            <a:rect l="l" t="t" r="r" b="b"/>
            <a:pathLst>
              <a:path w="10691495">
                <a:moveTo>
                  <a:pt x="0" y="0"/>
                </a:moveTo>
                <a:lnTo>
                  <a:pt x="10691241" y="0"/>
                </a:lnTo>
              </a:path>
            </a:pathLst>
          </a:custGeom>
          <a:ln w="3175">
            <a:solidFill>
              <a:srgbClr val="727272"/>
            </a:solidFill>
          </a:ln>
        </p:spPr>
        <p:txBody>
          <a:bodyPr wrap="square" lIns="0" tIns="0" rIns="0" bIns="0" rtlCol="0"/>
          <a:lstStyle/>
          <a:p>
            <a:endParaRPr/>
          </a:p>
        </p:txBody>
      </p:sp>
      <p:sp>
        <p:nvSpPr>
          <p:cNvPr id="46" name="bk object 46"/>
          <p:cNvSpPr/>
          <p:nvPr/>
        </p:nvSpPr>
        <p:spPr>
          <a:xfrm>
            <a:off x="380" y="765352"/>
            <a:ext cx="10691495" cy="0"/>
          </a:xfrm>
          <a:custGeom>
            <a:avLst/>
            <a:gdLst/>
            <a:ahLst/>
            <a:cxnLst/>
            <a:rect l="l" t="t" r="r" b="b"/>
            <a:pathLst>
              <a:path w="10691495">
                <a:moveTo>
                  <a:pt x="0" y="0"/>
                </a:moveTo>
                <a:lnTo>
                  <a:pt x="10691241" y="0"/>
                </a:lnTo>
              </a:path>
            </a:pathLst>
          </a:custGeom>
          <a:ln w="3175">
            <a:solidFill>
              <a:srgbClr val="747474"/>
            </a:solidFill>
          </a:ln>
        </p:spPr>
        <p:txBody>
          <a:bodyPr wrap="square" lIns="0" tIns="0" rIns="0" bIns="0" rtlCol="0"/>
          <a:lstStyle/>
          <a:p>
            <a:endParaRPr/>
          </a:p>
        </p:txBody>
      </p:sp>
      <p:sp>
        <p:nvSpPr>
          <p:cNvPr id="47" name="bk object 47"/>
          <p:cNvSpPr/>
          <p:nvPr/>
        </p:nvSpPr>
        <p:spPr>
          <a:xfrm>
            <a:off x="380" y="766876"/>
            <a:ext cx="10691495" cy="0"/>
          </a:xfrm>
          <a:custGeom>
            <a:avLst/>
            <a:gdLst/>
            <a:ahLst/>
            <a:cxnLst/>
            <a:rect l="l" t="t" r="r" b="b"/>
            <a:pathLst>
              <a:path w="10691495">
                <a:moveTo>
                  <a:pt x="0" y="0"/>
                </a:moveTo>
                <a:lnTo>
                  <a:pt x="10691241" y="0"/>
                </a:lnTo>
              </a:path>
            </a:pathLst>
          </a:custGeom>
          <a:ln w="3175">
            <a:solidFill>
              <a:srgbClr val="777777"/>
            </a:solidFill>
          </a:ln>
        </p:spPr>
        <p:txBody>
          <a:bodyPr wrap="square" lIns="0" tIns="0" rIns="0" bIns="0" rtlCol="0"/>
          <a:lstStyle/>
          <a:p>
            <a:endParaRPr/>
          </a:p>
        </p:txBody>
      </p:sp>
      <p:sp>
        <p:nvSpPr>
          <p:cNvPr id="48" name="bk object 48"/>
          <p:cNvSpPr/>
          <p:nvPr/>
        </p:nvSpPr>
        <p:spPr>
          <a:xfrm>
            <a:off x="380" y="768019"/>
            <a:ext cx="10691495" cy="0"/>
          </a:xfrm>
          <a:custGeom>
            <a:avLst/>
            <a:gdLst/>
            <a:ahLst/>
            <a:cxnLst/>
            <a:rect l="l" t="t" r="r" b="b"/>
            <a:pathLst>
              <a:path w="10691495">
                <a:moveTo>
                  <a:pt x="0" y="0"/>
                </a:moveTo>
                <a:lnTo>
                  <a:pt x="10691241" y="0"/>
                </a:lnTo>
              </a:path>
            </a:pathLst>
          </a:custGeom>
          <a:ln w="3175">
            <a:solidFill>
              <a:srgbClr val="7A7A7A"/>
            </a:solidFill>
          </a:ln>
        </p:spPr>
        <p:txBody>
          <a:bodyPr wrap="square" lIns="0" tIns="0" rIns="0" bIns="0" rtlCol="0"/>
          <a:lstStyle/>
          <a:p>
            <a:endParaRPr/>
          </a:p>
        </p:txBody>
      </p:sp>
      <p:sp>
        <p:nvSpPr>
          <p:cNvPr id="49" name="bk object 49"/>
          <p:cNvSpPr/>
          <p:nvPr/>
        </p:nvSpPr>
        <p:spPr>
          <a:xfrm>
            <a:off x="380" y="768781"/>
            <a:ext cx="10691495" cy="0"/>
          </a:xfrm>
          <a:custGeom>
            <a:avLst/>
            <a:gdLst/>
            <a:ahLst/>
            <a:cxnLst/>
            <a:rect l="l" t="t" r="r" b="b"/>
            <a:pathLst>
              <a:path w="10691495">
                <a:moveTo>
                  <a:pt x="0" y="0"/>
                </a:moveTo>
                <a:lnTo>
                  <a:pt x="10691241" y="0"/>
                </a:lnTo>
              </a:path>
            </a:pathLst>
          </a:custGeom>
          <a:ln w="3175">
            <a:solidFill>
              <a:srgbClr val="7C7C7C"/>
            </a:solidFill>
          </a:ln>
        </p:spPr>
        <p:txBody>
          <a:bodyPr wrap="square" lIns="0" tIns="0" rIns="0" bIns="0" rtlCol="0"/>
          <a:lstStyle/>
          <a:p>
            <a:endParaRPr/>
          </a:p>
        </p:txBody>
      </p:sp>
      <p:sp>
        <p:nvSpPr>
          <p:cNvPr id="50" name="bk object 50"/>
          <p:cNvSpPr/>
          <p:nvPr/>
        </p:nvSpPr>
        <p:spPr>
          <a:xfrm>
            <a:off x="380" y="769924"/>
            <a:ext cx="10691495" cy="0"/>
          </a:xfrm>
          <a:custGeom>
            <a:avLst/>
            <a:gdLst/>
            <a:ahLst/>
            <a:cxnLst/>
            <a:rect l="l" t="t" r="r" b="b"/>
            <a:pathLst>
              <a:path w="10691495">
                <a:moveTo>
                  <a:pt x="0" y="0"/>
                </a:moveTo>
                <a:lnTo>
                  <a:pt x="10691241" y="0"/>
                </a:lnTo>
              </a:path>
            </a:pathLst>
          </a:custGeom>
          <a:ln w="3175">
            <a:solidFill>
              <a:srgbClr val="7E7E7E"/>
            </a:solidFill>
          </a:ln>
        </p:spPr>
        <p:txBody>
          <a:bodyPr wrap="square" lIns="0" tIns="0" rIns="0" bIns="0" rtlCol="0"/>
          <a:lstStyle/>
          <a:p>
            <a:endParaRPr/>
          </a:p>
        </p:txBody>
      </p:sp>
      <p:sp>
        <p:nvSpPr>
          <p:cNvPr id="51" name="bk object 51"/>
          <p:cNvSpPr/>
          <p:nvPr/>
        </p:nvSpPr>
        <p:spPr>
          <a:xfrm>
            <a:off x="380" y="771067"/>
            <a:ext cx="10691495" cy="0"/>
          </a:xfrm>
          <a:custGeom>
            <a:avLst/>
            <a:gdLst/>
            <a:ahLst/>
            <a:cxnLst/>
            <a:rect l="l" t="t" r="r" b="b"/>
            <a:pathLst>
              <a:path w="10691495">
                <a:moveTo>
                  <a:pt x="0" y="0"/>
                </a:moveTo>
                <a:lnTo>
                  <a:pt x="10691241" y="0"/>
                </a:lnTo>
              </a:path>
            </a:pathLst>
          </a:custGeom>
          <a:ln w="3175">
            <a:solidFill>
              <a:srgbClr val="828282"/>
            </a:solidFill>
          </a:ln>
        </p:spPr>
        <p:txBody>
          <a:bodyPr wrap="square" lIns="0" tIns="0" rIns="0" bIns="0" rtlCol="0"/>
          <a:lstStyle/>
          <a:p>
            <a:endParaRPr/>
          </a:p>
        </p:txBody>
      </p:sp>
      <p:sp>
        <p:nvSpPr>
          <p:cNvPr id="52" name="bk object 52"/>
          <p:cNvSpPr/>
          <p:nvPr/>
        </p:nvSpPr>
        <p:spPr>
          <a:xfrm>
            <a:off x="380" y="772210"/>
            <a:ext cx="10691495" cy="0"/>
          </a:xfrm>
          <a:custGeom>
            <a:avLst/>
            <a:gdLst/>
            <a:ahLst/>
            <a:cxnLst/>
            <a:rect l="l" t="t" r="r" b="b"/>
            <a:pathLst>
              <a:path w="10691495">
                <a:moveTo>
                  <a:pt x="0" y="0"/>
                </a:moveTo>
                <a:lnTo>
                  <a:pt x="10691241" y="0"/>
                </a:lnTo>
              </a:path>
            </a:pathLst>
          </a:custGeom>
          <a:ln w="3175">
            <a:solidFill>
              <a:srgbClr val="848484"/>
            </a:solidFill>
          </a:ln>
        </p:spPr>
        <p:txBody>
          <a:bodyPr wrap="square" lIns="0" tIns="0" rIns="0" bIns="0" rtlCol="0"/>
          <a:lstStyle/>
          <a:p>
            <a:endParaRPr/>
          </a:p>
        </p:txBody>
      </p:sp>
      <p:sp>
        <p:nvSpPr>
          <p:cNvPr id="53" name="bk object 53"/>
          <p:cNvSpPr/>
          <p:nvPr/>
        </p:nvSpPr>
        <p:spPr>
          <a:xfrm>
            <a:off x="380" y="773734"/>
            <a:ext cx="10691495" cy="0"/>
          </a:xfrm>
          <a:custGeom>
            <a:avLst/>
            <a:gdLst/>
            <a:ahLst/>
            <a:cxnLst/>
            <a:rect l="l" t="t" r="r" b="b"/>
            <a:pathLst>
              <a:path w="10691495">
                <a:moveTo>
                  <a:pt x="0" y="0"/>
                </a:moveTo>
                <a:lnTo>
                  <a:pt x="10691241" y="0"/>
                </a:lnTo>
              </a:path>
            </a:pathLst>
          </a:custGeom>
          <a:ln w="3175">
            <a:solidFill>
              <a:srgbClr val="878787"/>
            </a:solidFill>
          </a:ln>
        </p:spPr>
        <p:txBody>
          <a:bodyPr wrap="square" lIns="0" tIns="0" rIns="0" bIns="0" rtlCol="0"/>
          <a:lstStyle/>
          <a:p>
            <a:endParaRPr/>
          </a:p>
        </p:txBody>
      </p:sp>
      <p:sp>
        <p:nvSpPr>
          <p:cNvPr id="54" name="bk object 54"/>
          <p:cNvSpPr/>
          <p:nvPr/>
        </p:nvSpPr>
        <p:spPr>
          <a:xfrm>
            <a:off x="380" y="775258"/>
            <a:ext cx="10691495" cy="0"/>
          </a:xfrm>
          <a:custGeom>
            <a:avLst/>
            <a:gdLst/>
            <a:ahLst/>
            <a:cxnLst/>
            <a:rect l="l" t="t" r="r" b="b"/>
            <a:pathLst>
              <a:path w="10691495">
                <a:moveTo>
                  <a:pt x="0" y="0"/>
                </a:moveTo>
                <a:lnTo>
                  <a:pt x="10691241" y="0"/>
                </a:lnTo>
              </a:path>
            </a:pathLst>
          </a:custGeom>
          <a:ln w="3175">
            <a:solidFill>
              <a:srgbClr val="8A8A8A"/>
            </a:solidFill>
          </a:ln>
        </p:spPr>
        <p:txBody>
          <a:bodyPr wrap="square" lIns="0" tIns="0" rIns="0" bIns="0" rtlCol="0"/>
          <a:lstStyle/>
          <a:p>
            <a:endParaRPr/>
          </a:p>
        </p:txBody>
      </p:sp>
      <p:sp>
        <p:nvSpPr>
          <p:cNvPr id="55" name="bk object 55"/>
          <p:cNvSpPr/>
          <p:nvPr/>
        </p:nvSpPr>
        <p:spPr>
          <a:xfrm>
            <a:off x="380" y="776782"/>
            <a:ext cx="10691495" cy="0"/>
          </a:xfrm>
          <a:custGeom>
            <a:avLst/>
            <a:gdLst/>
            <a:ahLst/>
            <a:cxnLst/>
            <a:rect l="l" t="t" r="r" b="b"/>
            <a:pathLst>
              <a:path w="10691495">
                <a:moveTo>
                  <a:pt x="0" y="0"/>
                </a:moveTo>
                <a:lnTo>
                  <a:pt x="10691241" y="0"/>
                </a:lnTo>
              </a:path>
            </a:pathLst>
          </a:custGeom>
          <a:ln w="3175">
            <a:solidFill>
              <a:srgbClr val="8D8D8D"/>
            </a:solidFill>
          </a:ln>
        </p:spPr>
        <p:txBody>
          <a:bodyPr wrap="square" lIns="0" tIns="0" rIns="0" bIns="0" rtlCol="0"/>
          <a:lstStyle/>
          <a:p>
            <a:endParaRPr/>
          </a:p>
        </p:txBody>
      </p:sp>
      <p:sp>
        <p:nvSpPr>
          <p:cNvPr id="56" name="bk object 56"/>
          <p:cNvSpPr/>
          <p:nvPr/>
        </p:nvSpPr>
        <p:spPr>
          <a:xfrm>
            <a:off x="380" y="778306"/>
            <a:ext cx="10691495" cy="0"/>
          </a:xfrm>
          <a:custGeom>
            <a:avLst/>
            <a:gdLst/>
            <a:ahLst/>
            <a:cxnLst/>
            <a:rect l="l" t="t" r="r" b="b"/>
            <a:pathLst>
              <a:path w="10691495">
                <a:moveTo>
                  <a:pt x="0" y="0"/>
                </a:moveTo>
                <a:lnTo>
                  <a:pt x="10691241" y="0"/>
                </a:lnTo>
              </a:path>
            </a:pathLst>
          </a:custGeom>
          <a:ln w="3175">
            <a:solidFill>
              <a:srgbClr val="909090"/>
            </a:solidFill>
          </a:ln>
        </p:spPr>
        <p:txBody>
          <a:bodyPr wrap="square" lIns="0" tIns="0" rIns="0" bIns="0" rtlCol="0"/>
          <a:lstStyle/>
          <a:p>
            <a:endParaRPr/>
          </a:p>
        </p:txBody>
      </p:sp>
      <p:sp>
        <p:nvSpPr>
          <p:cNvPr id="57" name="bk object 57"/>
          <p:cNvSpPr/>
          <p:nvPr/>
        </p:nvSpPr>
        <p:spPr>
          <a:xfrm>
            <a:off x="380" y="779830"/>
            <a:ext cx="10691495" cy="0"/>
          </a:xfrm>
          <a:custGeom>
            <a:avLst/>
            <a:gdLst/>
            <a:ahLst/>
            <a:cxnLst/>
            <a:rect l="l" t="t" r="r" b="b"/>
            <a:pathLst>
              <a:path w="10691495">
                <a:moveTo>
                  <a:pt x="0" y="0"/>
                </a:moveTo>
                <a:lnTo>
                  <a:pt x="10691241" y="0"/>
                </a:lnTo>
              </a:path>
            </a:pathLst>
          </a:custGeom>
          <a:ln w="3175">
            <a:solidFill>
              <a:srgbClr val="939393"/>
            </a:solidFill>
          </a:ln>
        </p:spPr>
        <p:txBody>
          <a:bodyPr wrap="square" lIns="0" tIns="0" rIns="0" bIns="0" rtlCol="0"/>
          <a:lstStyle/>
          <a:p>
            <a:endParaRPr/>
          </a:p>
        </p:txBody>
      </p:sp>
      <p:sp>
        <p:nvSpPr>
          <p:cNvPr id="58" name="bk object 58"/>
          <p:cNvSpPr/>
          <p:nvPr/>
        </p:nvSpPr>
        <p:spPr>
          <a:xfrm>
            <a:off x="380" y="781354"/>
            <a:ext cx="10691495" cy="0"/>
          </a:xfrm>
          <a:custGeom>
            <a:avLst/>
            <a:gdLst/>
            <a:ahLst/>
            <a:cxnLst/>
            <a:rect l="l" t="t" r="r" b="b"/>
            <a:pathLst>
              <a:path w="10691495">
                <a:moveTo>
                  <a:pt x="0" y="0"/>
                </a:moveTo>
                <a:lnTo>
                  <a:pt x="10691241" y="0"/>
                </a:lnTo>
              </a:path>
            </a:pathLst>
          </a:custGeom>
          <a:ln w="3175">
            <a:solidFill>
              <a:srgbClr val="969696"/>
            </a:solidFill>
          </a:ln>
        </p:spPr>
        <p:txBody>
          <a:bodyPr wrap="square" lIns="0" tIns="0" rIns="0" bIns="0" rtlCol="0"/>
          <a:lstStyle/>
          <a:p>
            <a:endParaRPr/>
          </a:p>
        </p:txBody>
      </p:sp>
      <p:sp>
        <p:nvSpPr>
          <p:cNvPr id="59" name="bk object 59"/>
          <p:cNvSpPr/>
          <p:nvPr/>
        </p:nvSpPr>
        <p:spPr>
          <a:xfrm>
            <a:off x="380" y="782497"/>
            <a:ext cx="10691495" cy="0"/>
          </a:xfrm>
          <a:custGeom>
            <a:avLst/>
            <a:gdLst/>
            <a:ahLst/>
            <a:cxnLst/>
            <a:rect l="l" t="t" r="r" b="b"/>
            <a:pathLst>
              <a:path w="10691495">
                <a:moveTo>
                  <a:pt x="0" y="0"/>
                </a:moveTo>
                <a:lnTo>
                  <a:pt x="10691241" y="0"/>
                </a:lnTo>
              </a:path>
            </a:pathLst>
          </a:custGeom>
          <a:ln w="3175">
            <a:solidFill>
              <a:srgbClr val="999999"/>
            </a:solidFill>
          </a:ln>
        </p:spPr>
        <p:txBody>
          <a:bodyPr wrap="square" lIns="0" tIns="0" rIns="0" bIns="0" rtlCol="0"/>
          <a:lstStyle/>
          <a:p>
            <a:endParaRPr/>
          </a:p>
        </p:txBody>
      </p:sp>
      <p:sp>
        <p:nvSpPr>
          <p:cNvPr id="60" name="bk object 60"/>
          <p:cNvSpPr/>
          <p:nvPr/>
        </p:nvSpPr>
        <p:spPr>
          <a:xfrm>
            <a:off x="380" y="783259"/>
            <a:ext cx="10691495" cy="0"/>
          </a:xfrm>
          <a:custGeom>
            <a:avLst/>
            <a:gdLst/>
            <a:ahLst/>
            <a:cxnLst/>
            <a:rect l="l" t="t" r="r" b="b"/>
            <a:pathLst>
              <a:path w="10691495">
                <a:moveTo>
                  <a:pt x="0" y="0"/>
                </a:moveTo>
                <a:lnTo>
                  <a:pt x="10691241" y="0"/>
                </a:lnTo>
              </a:path>
            </a:pathLst>
          </a:custGeom>
          <a:ln w="3175">
            <a:solidFill>
              <a:srgbClr val="9B9B9B"/>
            </a:solidFill>
          </a:ln>
        </p:spPr>
        <p:txBody>
          <a:bodyPr wrap="square" lIns="0" tIns="0" rIns="0" bIns="0" rtlCol="0"/>
          <a:lstStyle/>
          <a:p>
            <a:endParaRPr/>
          </a:p>
        </p:txBody>
      </p:sp>
      <p:sp>
        <p:nvSpPr>
          <p:cNvPr id="61" name="bk object 61"/>
          <p:cNvSpPr/>
          <p:nvPr/>
        </p:nvSpPr>
        <p:spPr>
          <a:xfrm>
            <a:off x="380" y="784021"/>
            <a:ext cx="10691495" cy="0"/>
          </a:xfrm>
          <a:custGeom>
            <a:avLst/>
            <a:gdLst/>
            <a:ahLst/>
            <a:cxnLst/>
            <a:rect l="l" t="t" r="r" b="b"/>
            <a:pathLst>
              <a:path w="10691495">
                <a:moveTo>
                  <a:pt x="0" y="0"/>
                </a:moveTo>
                <a:lnTo>
                  <a:pt x="10691241" y="0"/>
                </a:lnTo>
              </a:path>
            </a:pathLst>
          </a:custGeom>
          <a:ln w="3175">
            <a:solidFill>
              <a:srgbClr val="9D9D9D"/>
            </a:solidFill>
          </a:ln>
        </p:spPr>
        <p:txBody>
          <a:bodyPr wrap="square" lIns="0" tIns="0" rIns="0" bIns="0" rtlCol="0"/>
          <a:lstStyle/>
          <a:p>
            <a:endParaRPr/>
          </a:p>
        </p:txBody>
      </p:sp>
      <p:sp>
        <p:nvSpPr>
          <p:cNvPr id="62" name="bk object 62"/>
          <p:cNvSpPr/>
          <p:nvPr/>
        </p:nvSpPr>
        <p:spPr>
          <a:xfrm>
            <a:off x="380" y="785164"/>
            <a:ext cx="10691495" cy="0"/>
          </a:xfrm>
          <a:custGeom>
            <a:avLst/>
            <a:gdLst/>
            <a:ahLst/>
            <a:cxnLst/>
            <a:rect l="l" t="t" r="r" b="b"/>
            <a:pathLst>
              <a:path w="10691495">
                <a:moveTo>
                  <a:pt x="0" y="0"/>
                </a:moveTo>
                <a:lnTo>
                  <a:pt x="10691241" y="0"/>
                </a:lnTo>
              </a:path>
            </a:pathLst>
          </a:custGeom>
          <a:ln w="3175">
            <a:solidFill>
              <a:srgbClr val="9F9F9F"/>
            </a:solidFill>
          </a:ln>
        </p:spPr>
        <p:txBody>
          <a:bodyPr wrap="square" lIns="0" tIns="0" rIns="0" bIns="0" rtlCol="0"/>
          <a:lstStyle/>
          <a:p>
            <a:endParaRPr/>
          </a:p>
        </p:txBody>
      </p:sp>
      <p:sp>
        <p:nvSpPr>
          <p:cNvPr id="63" name="bk object 63"/>
          <p:cNvSpPr/>
          <p:nvPr/>
        </p:nvSpPr>
        <p:spPr>
          <a:xfrm>
            <a:off x="380" y="786688"/>
            <a:ext cx="10691495" cy="0"/>
          </a:xfrm>
          <a:custGeom>
            <a:avLst/>
            <a:gdLst/>
            <a:ahLst/>
            <a:cxnLst/>
            <a:rect l="l" t="t" r="r" b="b"/>
            <a:pathLst>
              <a:path w="10691495">
                <a:moveTo>
                  <a:pt x="0" y="0"/>
                </a:moveTo>
                <a:lnTo>
                  <a:pt x="10691241" y="0"/>
                </a:lnTo>
              </a:path>
            </a:pathLst>
          </a:custGeom>
          <a:ln w="3175">
            <a:solidFill>
              <a:srgbClr val="A2A2A2"/>
            </a:solidFill>
          </a:ln>
        </p:spPr>
        <p:txBody>
          <a:bodyPr wrap="square" lIns="0" tIns="0" rIns="0" bIns="0" rtlCol="0"/>
          <a:lstStyle/>
          <a:p>
            <a:endParaRPr/>
          </a:p>
        </p:txBody>
      </p:sp>
      <p:sp>
        <p:nvSpPr>
          <p:cNvPr id="64" name="bk object 64"/>
          <p:cNvSpPr/>
          <p:nvPr/>
        </p:nvSpPr>
        <p:spPr>
          <a:xfrm>
            <a:off x="380" y="788212"/>
            <a:ext cx="10691495" cy="0"/>
          </a:xfrm>
          <a:custGeom>
            <a:avLst/>
            <a:gdLst/>
            <a:ahLst/>
            <a:cxnLst/>
            <a:rect l="l" t="t" r="r" b="b"/>
            <a:pathLst>
              <a:path w="10691495">
                <a:moveTo>
                  <a:pt x="0" y="0"/>
                </a:moveTo>
                <a:lnTo>
                  <a:pt x="10691241" y="0"/>
                </a:lnTo>
              </a:path>
            </a:pathLst>
          </a:custGeom>
          <a:ln w="3175">
            <a:solidFill>
              <a:srgbClr val="A5A5A5"/>
            </a:solidFill>
          </a:ln>
        </p:spPr>
        <p:txBody>
          <a:bodyPr wrap="square" lIns="0" tIns="0" rIns="0" bIns="0" rtlCol="0"/>
          <a:lstStyle/>
          <a:p>
            <a:endParaRPr/>
          </a:p>
        </p:txBody>
      </p:sp>
      <p:sp>
        <p:nvSpPr>
          <p:cNvPr id="65" name="bk object 65"/>
          <p:cNvSpPr/>
          <p:nvPr/>
        </p:nvSpPr>
        <p:spPr>
          <a:xfrm>
            <a:off x="380" y="789736"/>
            <a:ext cx="10691495" cy="0"/>
          </a:xfrm>
          <a:custGeom>
            <a:avLst/>
            <a:gdLst/>
            <a:ahLst/>
            <a:cxnLst/>
            <a:rect l="l" t="t" r="r" b="b"/>
            <a:pathLst>
              <a:path w="10691495">
                <a:moveTo>
                  <a:pt x="0" y="0"/>
                </a:moveTo>
                <a:lnTo>
                  <a:pt x="10691241" y="0"/>
                </a:lnTo>
              </a:path>
            </a:pathLst>
          </a:custGeom>
          <a:ln w="3175">
            <a:solidFill>
              <a:srgbClr val="A8A8A8"/>
            </a:solidFill>
          </a:ln>
        </p:spPr>
        <p:txBody>
          <a:bodyPr wrap="square" lIns="0" tIns="0" rIns="0" bIns="0" rtlCol="0"/>
          <a:lstStyle/>
          <a:p>
            <a:endParaRPr/>
          </a:p>
        </p:txBody>
      </p:sp>
      <p:sp>
        <p:nvSpPr>
          <p:cNvPr id="66" name="bk object 66"/>
          <p:cNvSpPr/>
          <p:nvPr/>
        </p:nvSpPr>
        <p:spPr>
          <a:xfrm>
            <a:off x="380" y="790879"/>
            <a:ext cx="10691495" cy="0"/>
          </a:xfrm>
          <a:custGeom>
            <a:avLst/>
            <a:gdLst/>
            <a:ahLst/>
            <a:cxnLst/>
            <a:rect l="l" t="t" r="r" b="b"/>
            <a:pathLst>
              <a:path w="10691495">
                <a:moveTo>
                  <a:pt x="0" y="0"/>
                </a:moveTo>
                <a:lnTo>
                  <a:pt x="10691241" y="0"/>
                </a:lnTo>
              </a:path>
            </a:pathLst>
          </a:custGeom>
          <a:ln w="3175">
            <a:solidFill>
              <a:srgbClr val="AAAAAA"/>
            </a:solidFill>
          </a:ln>
        </p:spPr>
        <p:txBody>
          <a:bodyPr wrap="square" lIns="0" tIns="0" rIns="0" bIns="0" rtlCol="0"/>
          <a:lstStyle/>
          <a:p>
            <a:endParaRPr/>
          </a:p>
        </p:txBody>
      </p:sp>
      <p:sp>
        <p:nvSpPr>
          <p:cNvPr id="67" name="bk object 67"/>
          <p:cNvSpPr/>
          <p:nvPr/>
        </p:nvSpPr>
        <p:spPr>
          <a:xfrm>
            <a:off x="380" y="792022"/>
            <a:ext cx="10691495" cy="0"/>
          </a:xfrm>
          <a:custGeom>
            <a:avLst/>
            <a:gdLst/>
            <a:ahLst/>
            <a:cxnLst/>
            <a:rect l="l" t="t" r="r" b="b"/>
            <a:pathLst>
              <a:path w="10691495">
                <a:moveTo>
                  <a:pt x="0" y="0"/>
                </a:moveTo>
                <a:lnTo>
                  <a:pt x="10691241" y="0"/>
                </a:lnTo>
              </a:path>
            </a:pathLst>
          </a:custGeom>
          <a:ln w="3175">
            <a:solidFill>
              <a:srgbClr val="ACACAC"/>
            </a:solidFill>
          </a:ln>
        </p:spPr>
        <p:txBody>
          <a:bodyPr wrap="square" lIns="0" tIns="0" rIns="0" bIns="0" rtlCol="0"/>
          <a:lstStyle/>
          <a:p>
            <a:endParaRPr/>
          </a:p>
        </p:txBody>
      </p:sp>
      <p:sp>
        <p:nvSpPr>
          <p:cNvPr id="68" name="bk object 68"/>
          <p:cNvSpPr/>
          <p:nvPr/>
        </p:nvSpPr>
        <p:spPr>
          <a:xfrm>
            <a:off x="380" y="793546"/>
            <a:ext cx="10691495" cy="0"/>
          </a:xfrm>
          <a:custGeom>
            <a:avLst/>
            <a:gdLst/>
            <a:ahLst/>
            <a:cxnLst/>
            <a:rect l="l" t="t" r="r" b="b"/>
            <a:pathLst>
              <a:path w="10691495">
                <a:moveTo>
                  <a:pt x="0" y="0"/>
                </a:moveTo>
                <a:lnTo>
                  <a:pt x="10691241" y="0"/>
                </a:lnTo>
              </a:path>
            </a:pathLst>
          </a:custGeom>
          <a:ln w="3175">
            <a:solidFill>
              <a:srgbClr val="AFAFAF"/>
            </a:solidFill>
          </a:ln>
        </p:spPr>
        <p:txBody>
          <a:bodyPr wrap="square" lIns="0" tIns="0" rIns="0" bIns="0" rtlCol="0"/>
          <a:lstStyle/>
          <a:p>
            <a:endParaRPr/>
          </a:p>
        </p:txBody>
      </p:sp>
      <p:sp>
        <p:nvSpPr>
          <p:cNvPr id="69" name="bk object 69"/>
          <p:cNvSpPr/>
          <p:nvPr/>
        </p:nvSpPr>
        <p:spPr>
          <a:xfrm>
            <a:off x="380" y="795070"/>
            <a:ext cx="10691495" cy="0"/>
          </a:xfrm>
          <a:custGeom>
            <a:avLst/>
            <a:gdLst/>
            <a:ahLst/>
            <a:cxnLst/>
            <a:rect l="l" t="t" r="r" b="b"/>
            <a:pathLst>
              <a:path w="10691495">
                <a:moveTo>
                  <a:pt x="0" y="0"/>
                </a:moveTo>
                <a:lnTo>
                  <a:pt x="10691241" y="0"/>
                </a:lnTo>
              </a:path>
            </a:pathLst>
          </a:custGeom>
          <a:ln w="3175">
            <a:solidFill>
              <a:srgbClr val="B2B2B2"/>
            </a:solidFill>
          </a:ln>
        </p:spPr>
        <p:txBody>
          <a:bodyPr wrap="square" lIns="0" tIns="0" rIns="0" bIns="0" rtlCol="0"/>
          <a:lstStyle/>
          <a:p>
            <a:endParaRPr/>
          </a:p>
        </p:txBody>
      </p:sp>
      <p:sp>
        <p:nvSpPr>
          <p:cNvPr id="70" name="bk object 70"/>
          <p:cNvSpPr/>
          <p:nvPr/>
        </p:nvSpPr>
        <p:spPr>
          <a:xfrm>
            <a:off x="380" y="796594"/>
            <a:ext cx="10691495" cy="0"/>
          </a:xfrm>
          <a:custGeom>
            <a:avLst/>
            <a:gdLst/>
            <a:ahLst/>
            <a:cxnLst/>
            <a:rect l="l" t="t" r="r" b="b"/>
            <a:pathLst>
              <a:path w="10691495">
                <a:moveTo>
                  <a:pt x="0" y="0"/>
                </a:moveTo>
                <a:lnTo>
                  <a:pt x="10691241" y="0"/>
                </a:lnTo>
              </a:path>
            </a:pathLst>
          </a:custGeom>
          <a:ln w="3175">
            <a:solidFill>
              <a:srgbClr val="B5B5B5"/>
            </a:solidFill>
          </a:ln>
        </p:spPr>
        <p:txBody>
          <a:bodyPr wrap="square" lIns="0" tIns="0" rIns="0" bIns="0" rtlCol="0"/>
          <a:lstStyle/>
          <a:p>
            <a:endParaRPr/>
          </a:p>
        </p:txBody>
      </p:sp>
      <p:sp>
        <p:nvSpPr>
          <p:cNvPr id="71" name="bk object 71"/>
          <p:cNvSpPr/>
          <p:nvPr/>
        </p:nvSpPr>
        <p:spPr>
          <a:xfrm>
            <a:off x="380" y="797737"/>
            <a:ext cx="10691495" cy="0"/>
          </a:xfrm>
          <a:custGeom>
            <a:avLst/>
            <a:gdLst/>
            <a:ahLst/>
            <a:cxnLst/>
            <a:rect l="l" t="t" r="r" b="b"/>
            <a:pathLst>
              <a:path w="10691495">
                <a:moveTo>
                  <a:pt x="0" y="0"/>
                </a:moveTo>
                <a:lnTo>
                  <a:pt x="10691241" y="0"/>
                </a:lnTo>
              </a:path>
            </a:pathLst>
          </a:custGeom>
          <a:ln w="3175">
            <a:solidFill>
              <a:srgbClr val="B7B7B7"/>
            </a:solidFill>
          </a:ln>
        </p:spPr>
        <p:txBody>
          <a:bodyPr wrap="square" lIns="0" tIns="0" rIns="0" bIns="0" rtlCol="0"/>
          <a:lstStyle/>
          <a:p>
            <a:endParaRPr/>
          </a:p>
        </p:txBody>
      </p:sp>
      <p:sp>
        <p:nvSpPr>
          <p:cNvPr id="72" name="bk object 72"/>
          <p:cNvSpPr/>
          <p:nvPr/>
        </p:nvSpPr>
        <p:spPr>
          <a:xfrm>
            <a:off x="380" y="798880"/>
            <a:ext cx="10691495" cy="0"/>
          </a:xfrm>
          <a:custGeom>
            <a:avLst/>
            <a:gdLst/>
            <a:ahLst/>
            <a:cxnLst/>
            <a:rect l="l" t="t" r="r" b="b"/>
            <a:pathLst>
              <a:path w="10691495">
                <a:moveTo>
                  <a:pt x="0" y="0"/>
                </a:moveTo>
                <a:lnTo>
                  <a:pt x="10691241" y="0"/>
                </a:lnTo>
              </a:path>
            </a:pathLst>
          </a:custGeom>
          <a:ln w="3175">
            <a:solidFill>
              <a:srgbClr val="B9B9B9"/>
            </a:solidFill>
          </a:ln>
        </p:spPr>
        <p:txBody>
          <a:bodyPr wrap="square" lIns="0" tIns="0" rIns="0" bIns="0" rtlCol="0"/>
          <a:lstStyle/>
          <a:p>
            <a:endParaRPr/>
          </a:p>
        </p:txBody>
      </p:sp>
      <p:sp>
        <p:nvSpPr>
          <p:cNvPr id="73" name="bk object 73"/>
          <p:cNvSpPr/>
          <p:nvPr/>
        </p:nvSpPr>
        <p:spPr>
          <a:xfrm>
            <a:off x="380" y="800404"/>
            <a:ext cx="10691495" cy="0"/>
          </a:xfrm>
          <a:custGeom>
            <a:avLst/>
            <a:gdLst/>
            <a:ahLst/>
            <a:cxnLst/>
            <a:rect l="l" t="t" r="r" b="b"/>
            <a:pathLst>
              <a:path w="10691495">
                <a:moveTo>
                  <a:pt x="0" y="0"/>
                </a:moveTo>
                <a:lnTo>
                  <a:pt x="10691241" y="0"/>
                </a:lnTo>
              </a:path>
            </a:pathLst>
          </a:custGeom>
          <a:ln w="3175">
            <a:solidFill>
              <a:srgbClr val="BBBBBB"/>
            </a:solidFill>
          </a:ln>
        </p:spPr>
        <p:txBody>
          <a:bodyPr wrap="square" lIns="0" tIns="0" rIns="0" bIns="0" rtlCol="0"/>
          <a:lstStyle/>
          <a:p>
            <a:endParaRPr/>
          </a:p>
        </p:txBody>
      </p:sp>
      <p:sp>
        <p:nvSpPr>
          <p:cNvPr id="74" name="bk object 74"/>
          <p:cNvSpPr/>
          <p:nvPr/>
        </p:nvSpPr>
        <p:spPr>
          <a:xfrm>
            <a:off x="380" y="801928"/>
            <a:ext cx="10691495" cy="0"/>
          </a:xfrm>
          <a:custGeom>
            <a:avLst/>
            <a:gdLst/>
            <a:ahLst/>
            <a:cxnLst/>
            <a:rect l="l" t="t" r="r" b="b"/>
            <a:pathLst>
              <a:path w="10691495">
                <a:moveTo>
                  <a:pt x="0" y="0"/>
                </a:moveTo>
                <a:lnTo>
                  <a:pt x="10691241" y="0"/>
                </a:lnTo>
              </a:path>
            </a:pathLst>
          </a:custGeom>
          <a:ln w="3175">
            <a:solidFill>
              <a:srgbClr val="BEBEBE"/>
            </a:solidFill>
          </a:ln>
        </p:spPr>
        <p:txBody>
          <a:bodyPr wrap="square" lIns="0" tIns="0" rIns="0" bIns="0" rtlCol="0"/>
          <a:lstStyle/>
          <a:p>
            <a:endParaRPr/>
          </a:p>
        </p:txBody>
      </p:sp>
      <p:sp>
        <p:nvSpPr>
          <p:cNvPr id="75" name="bk object 75"/>
          <p:cNvSpPr/>
          <p:nvPr/>
        </p:nvSpPr>
        <p:spPr>
          <a:xfrm>
            <a:off x="380" y="803452"/>
            <a:ext cx="10691495" cy="0"/>
          </a:xfrm>
          <a:custGeom>
            <a:avLst/>
            <a:gdLst/>
            <a:ahLst/>
            <a:cxnLst/>
            <a:rect l="l" t="t" r="r" b="b"/>
            <a:pathLst>
              <a:path w="10691495">
                <a:moveTo>
                  <a:pt x="0" y="0"/>
                </a:moveTo>
                <a:lnTo>
                  <a:pt x="10691241" y="0"/>
                </a:lnTo>
              </a:path>
            </a:pathLst>
          </a:custGeom>
          <a:ln w="3175">
            <a:solidFill>
              <a:srgbClr val="C1C1C1"/>
            </a:solidFill>
          </a:ln>
        </p:spPr>
        <p:txBody>
          <a:bodyPr wrap="square" lIns="0" tIns="0" rIns="0" bIns="0" rtlCol="0"/>
          <a:lstStyle/>
          <a:p>
            <a:endParaRPr/>
          </a:p>
        </p:txBody>
      </p:sp>
      <p:sp>
        <p:nvSpPr>
          <p:cNvPr id="76" name="bk object 76"/>
          <p:cNvSpPr/>
          <p:nvPr/>
        </p:nvSpPr>
        <p:spPr>
          <a:xfrm>
            <a:off x="380" y="804595"/>
            <a:ext cx="10691495" cy="0"/>
          </a:xfrm>
          <a:custGeom>
            <a:avLst/>
            <a:gdLst/>
            <a:ahLst/>
            <a:cxnLst/>
            <a:rect l="l" t="t" r="r" b="b"/>
            <a:pathLst>
              <a:path w="10691495">
                <a:moveTo>
                  <a:pt x="0" y="0"/>
                </a:moveTo>
                <a:lnTo>
                  <a:pt x="10691241" y="0"/>
                </a:lnTo>
              </a:path>
            </a:pathLst>
          </a:custGeom>
          <a:ln w="3175">
            <a:solidFill>
              <a:srgbClr val="C3C3C3"/>
            </a:solidFill>
          </a:ln>
        </p:spPr>
        <p:txBody>
          <a:bodyPr wrap="square" lIns="0" tIns="0" rIns="0" bIns="0" rtlCol="0"/>
          <a:lstStyle/>
          <a:p>
            <a:endParaRPr/>
          </a:p>
        </p:txBody>
      </p:sp>
      <p:sp>
        <p:nvSpPr>
          <p:cNvPr id="77" name="bk object 77"/>
          <p:cNvSpPr/>
          <p:nvPr/>
        </p:nvSpPr>
        <p:spPr>
          <a:xfrm>
            <a:off x="380" y="805738"/>
            <a:ext cx="10691495" cy="0"/>
          </a:xfrm>
          <a:custGeom>
            <a:avLst/>
            <a:gdLst/>
            <a:ahLst/>
            <a:cxnLst/>
            <a:rect l="l" t="t" r="r" b="b"/>
            <a:pathLst>
              <a:path w="10691495">
                <a:moveTo>
                  <a:pt x="0" y="0"/>
                </a:moveTo>
                <a:lnTo>
                  <a:pt x="10691241" y="0"/>
                </a:lnTo>
              </a:path>
            </a:pathLst>
          </a:custGeom>
          <a:ln w="3175">
            <a:solidFill>
              <a:srgbClr val="C5C5C5"/>
            </a:solidFill>
          </a:ln>
        </p:spPr>
        <p:txBody>
          <a:bodyPr wrap="square" lIns="0" tIns="0" rIns="0" bIns="0" rtlCol="0"/>
          <a:lstStyle/>
          <a:p>
            <a:endParaRPr/>
          </a:p>
        </p:txBody>
      </p:sp>
      <p:sp>
        <p:nvSpPr>
          <p:cNvPr id="78" name="bk object 78"/>
          <p:cNvSpPr/>
          <p:nvPr/>
        </p:nvSpPr>
        <p:spPr>
          <a:xfrm>
            <a:off x="380" y="807262"/>
            <a:ext cx="10691495" cy="0"/>
          </a:xfrm>
          <a:custGeom>
            <a:avLst/>
            <a:gdLst/>
            <a:ahLst/>
            <a:cxnLst/>
            <a:rect l="l" t="t" r="r" b="b"/>
            <a:pathLst>
              <a:path w="10691495">
                <a:moveTo>
                  <a:pt x="0" y="0"/>
                </a:moveTo>
                <a:lnTo>
                  <a:pt x="10691241" y="0"/>
                </a:lnTo>
              </a:path>
            </a:pathLst>
          </a:custGeom>
          <a:ln w="3175">
            <a:solidFill>
              <a:srgbClr val="C7C7C7"/>
            </a:solidFill>
          </a:ln>
        </p:spPr>
        <p:txBody>
          <a:bodyPr wrap="square" lIns="0" tIns="0" rIns="0" bIns="0" rtlCol="0"/>
          <a:lstStyle/>
          <a:p>
            <a:endParaRPr/>
          </a:p>
        </p:txBody>
      </p:sp>
      <p:sp>
        <p:nvSpPr>
          <p:cNvPr id="79" name="bk object 79"/>
          <p:cNvSpPr/>
          <p:nvPr/>
        </p:nvSpPr>
        <p:spPr>
          <a:xfrm>
            <a:off x="380" y="808786"/>
            <a:ext cx="10691495" cy="0"/>
          </a:xfrm>
          <a:custGeom>
            <a:avLst/>
            <a:gdLst/>
            <a:ahLst/>
            <a:cxnLst/>
            <a:rect l="l" t="t" r="r" b="b"/>
            <a:pathLst>
              <a:path w="10691495">
                <a:moveTo>
                  <a:pt x="0" y="0"/>
                </a:moveTo>
                <a:lnTo>
                  <a:pt x="10691241" y="0"/>
                </a:lnTo>
              </a:path>
            </a:pathLst>
          </a:custGeom>
          <a:ln w="3175">
            <a:solidFill>
              <a:srgbClr val="CACACA"/>
            </a:solidFill>
          </a:ln>
        </p:spPr>
        <p:txBody>
          <a:bodyPr wrap="square" lIns="0" tIns="0" rIns="0" bIns="0" rtlCol="0"/>
          <a:lstStyle/>
          <a:p>
            <a:endParaRPr/>
          </a:p>
        </p:txBody>
      </p:sp>
      <p:sp>
        <p:nvSpPr>
          <p:cNvPr id="80" name="bk object 80"/>
          <p:cNvSpPr/>
          <p:nvPr/>
        </p:nvSpPr>
        <p:spPr>
          <a:xfrm>
            <a:off x="380" y="810310"/>
            <a:ext cx="10691495" cy="0"/>
          </a:xfrm>
          <a:custGeom>
            <a:avLst/>
            <a:gdLst/>
            <a:ahLst/>
            <a:cxnLst/>
            <a:rect l="l" t="t" r="r" b="b"/>
            <a:pathLst>
              <a:path w="10691495">
                <a:moveTo>
                  <a:pt x="0" y="0"/>
                </a:moveTo>
                <a:lnTo>
                  <a:pt x="10691241" y="0"/>
                </a:lnTo>
              </a:path>
            </a:pathLst>
          </a:custGeom>
          <a:ln w="3175">
            <a:solidFill>
              <a:srgbClr val="CCCCCC"/>
            </a:solidFill>
          </a:ln>
        </p:spPr>
        <p:txBody>
          <a:bodyPr wrap="square" lIns="0" tIns="0" rIns="0" bIns="0" rtlCol="0"/>
          <a:lstStyle/>
          <a:p>
            <a:endParaRPr/>
          </a:p>
        </p:txBody>
      </p:sp>
      <p:sp>
        <p:nvSpPr>
          <p:cNvPr id="81" name="bk object 81"/>
          <p:cNvSpPr/>
          <p:nvPr/>
        </p:nvSpPr>
        <p:spPr>
          <a:xfrm>
            <a:off x="380" y="811834"/>
            <a:ext cx="10691495" cy="0"/>
          </a:xfrm>
          <a:custGeom>
            <a:avLst/>
            <a:gdLst/>
            <a:ahLst/>
            <a:cxnLst/>
            <a:rect l="l" t="t" r="r" b="b"/>
            <a:pathLst>
              <a:path w="10691495">
                <a:moveTo>
                  <a:pt x="0" y="0"/>
                </a:moveTo>
                <a:lnTo>
                  <a:pt x="10691241" y="0"/>
                </a:lnTo>
              </a:path>
            </a:pathLst>
          </a:custGeom>
          <a:ln w="3175">
            <a:solidFill>
              <a:srgbClr val="CECECE"/>
            </a:solidFill>
          </a:ln>
        </p:spPr>
        <p:txBody>
          <a:bodyPr wrap="square" lIns="0" tIns="0" rIns="0" bIns="0" rtlCol="0"/>
          <a:lstStyle/>
          <a:p>
            <a:endParaRPr/>
          </a:p>
        </p:txBody>
      </p:sp>
      <p:sp>
        <p:nvSpPr>
          <p:cNvPr id="82" name="bk object 82"/>
          <p:cNvSpPr/>
          <p:nvPr/>
        </p:nvSpPr>
        <p:spPr>
          <a:xfrm>
            <a:off x="380" y="813358"/>
            <a:ext cx="10691495" cy="0"/>
          </a:xfrm>
          <a:custGeom>
            <a:avLst/>
            <a:gdLst/>
            <a:ahLst/>
            <a:cxnLst/>
            <a:rect l="l" t="t" r="r" b="b"/>
            <a:pathLst>
              <a:path w="10691495">
                <a:moveTo>
                  <a:pt x="0" y="0"/>
                </a:moveTo>
                <a:lnTo>
                  <a:pt x="10691241" y="0"/>
                </a:lnTo>
              </a:path>
            </a:pathLst>
          </a:custGeom>
          <a:ln w="3175">
            <a:solidFill>
              <a:srgbClr val="D0D0D0"/>
            </a:solidFill>
          </a:ln>
        </p:spPr>
        <p:txBody>
          <a:bodyPr wrap="square" lIns="0" tIns="0" rIns="0" bIns="0" rtlCol="0"/>
          <a:lstStyle/>
          <a:p>
            <a:endParaRPr/>
          </a:p>
        </p:txBody>
      </p:sp>
      <p:sp>
        <p:nvSpPr>
          <p:cNvPr id="83" name="bk object 83"/>
          <p:cNvSpPr/>
          <p:nvPr/>
        </p:nvSpPr>
        <p:spPr>
          <a:xfrm>
            <a:off x="380" y="814502"/>
            <a:ext cx="10691495" cy="0"/>
          </a:xfrm>
          <a:custGeom>
            <a:avLst/>
            <a:gdLst/>
            <a:ahLst/>
            <a:cxnLst/>
            <a:rect l="l" t="t" r="r" b="b"/>
            <a:pathLst>
              <a:path w="10691495">
                <a:moveTo>
                  <a:pt x="0" y="0"/>
                </a:moveTo>
                <a:lnTo>
                  <a:pt x="10691241" y="0"/>
                </a:lnTo>
              </a:path>
            </a:pathLst>
          </a:custGeom>
          <a:ln w="3175">
            <a:solidFill>
              <a:srgbClr val="D2D2D2"/>
            </a:solidFill>
          </a:ln>
        </p:spPr>
        <p:txBody>
          <a:bodyPr wrap="square" lIns="0" tIns="0" rIns="0" bIns="0" rtlCol="0"/>
          <a:lstStyle/>
          <a:p>
            <a:endParaRPr/>
          </a:p>
        </p:txBody>
      </p:sp>
      <p:sp>
        <p:nvSpPr>
          <p:cNvPr id="84" name="bk object 84"/>
          <p:cNvSpPr/>
          <p:nvPr/>
        </p:nvSpPr>
        <p:spPr>
          <a:xfrm>
            <a:off x="380" y="815644"/>
            <a:ext cx="10691495" cy="0"/>
          </a:xfrm>
          <a:custGeom>
            <a:avLst/>
            <a:gdLst/>
            <a:ahLst/>
            <a:cxnLst/>
            <a:rect l="l" t="t" r="r" b="b"/>
            <a:pathLst>
              <a:path w="10691495">
                <a:moveTo>
                  <a:pt x="0" y="0"/>
                </a:moveTo>
                <a:lnTo>
                  <a:pt x="10691241" y="0"/>
                </a:lnTo>
              </a:path>
            </a:pathLst>
          </a:custGeom>
          <a:ln w="3175">
            <a:solidFill>
              <a:srgbClr val="D4D4D4"/>
            </a:solidFill>
          </a:ln>
        </p:spPr>
        <p:txBody>
          <a:bodyPr wrap="square" lIns="0" tIns="0" rIns="0" bIns="0" rtlCol="0"/>
          <a:lstStyle/>
          <a:p>
            <a:endParaRPr/>
          </a:p>
        </p:txBody>
      </p:sp>
      <p:sp>
        <p:nvSpPr>
          <p:cNvPr id="85" name="bk object 85"/>
          <p:cNvSpPr/>
          <p:nvPr/>
        </p:nvSpPr>
        <p:spPr>
          <a:xfrm>
            <a:off x="380" y="817168"/>
            <a:ext cx="10691495" cy="0"/>
          </a:xfrm>
          <a:custGeom>
            <a:avLst/>
            <a:gdLst/>
            <a:ahLst/>
            <a:cxnLst/>
            <a:rect l="l" t="t" r="r" b="b"/>
            <a:pathLst>
              <a:path w="10691495">
                <a:moveTo>
                  <a:pt x="0" y="0"/>
                </a:moveTo>
                <a:lnTo>
                  <a:pt x="10691241" y="0"/>
                </a:lnTo>
              </a:path>
            </a:pathLst>
          </a:custGeom>
          <a:ln w="3175">
            <a:solidFill>
              <a:srgbClr val="D6D6D6"/>
            </a:solidFill>
          </a:ln>
        </p:spPr>
        <p:txBody>
          <a:bodyPr wrap="square" lIns="0" tIns="0" rIns="0" bIns="0" rtlCol="0"/>
          <a:lstStyle/>
          <a:p>
            <a:endParaRPr/>
          </a:p>
        </p:txBody>
      </p:sp>
      <p:sp>
        <p:nvSpPr>
          <p:cNvPr id="86" name="bk object 86"/>
          <p:cNvSpPr/>
          <p:nvPr/>
        </p:nvSpPr>
        <p:spPr>
          <a:xfrm>
            <a:off x="380" y="818692"/>
            <a:ext cx="10691495" cy="0"/>
          </a:xfrm>
          <a:custGeom>
            <a:avLst/>
            <a:gdLst/>
            <a:ahLst/>
            <a:cxnLst/>
            <a:rect l="l" t="t" r="r" b="b"/>
            <a:pathLst>
              <a:path w="10691495">
                <a:moveTo>
                  <a:pt x="0" y="0"/>
                </a:moveTo>
                <a:lnTo>
                  <a:pt x="10691241" y="0"/>
                </a:lnTo>
              </a:path>
            </a:pathLst>
          </a:custGeom>
          <a:ln w="3175">
            <a:solidFill>
              <a:srgbClr val="D8D8D8"/>
            </a:solidFill>
          </a:ln>
        </p:spPr>
        <p:txBody>
          <a:bodyPr wrap="square" lIns="0" tIns="0" rIns="0" bIns="0" rtlCol="0"/>
          <a:lstStyle/>
          <a:p>
            <a:endParaRPr/>
          </a:p>
        </p:txBody>
      </p:sp>
      <p:sp>
        <p:nvSpPr>
          <p:cNvPr id="87" name="bk object 87"/>
          <p:cNvSpPr/>
          <p:nvPr/>
        </p:nvSpPr>
        <p:spPr>
          <a:xfrm>
            <a:off x="380" y="820216"/>
            <a:ext cx="10691495" cy="0"/>
          </a:xfrm>
          <a:custGeom>
            <a:avLst/>
            <a:gdLst/>
            <a:ahLst/>
            <a:cxnLst/>
            <a:rect l="l" t="t" r="r" b="b"/>
            <a:pathLst>
              <a:path w="10691495">
                <a:moveTo>
                  <a:pt x="0" y="0"/>
                </a:moveTo>
                <a:lnTo>
                  <a:pt x="10691241" y="0"/>
                </a:lnTo>
              </a:path>
            </a:pathLst>
          </a:custGeom>
          <a:ln w="3175">
            <a:solidFill>
              <a:srgbClr val="DADADA"/>
            </a:solidFill>
          </a:ln>
        </p:spPr>
        <p:txBody>
          <a:bodyPr wrap="square" lIns="0" tIns="0" rIns="0" bIns="0" rtlCol="0"/>
          <a:lstStyle/>
          <a:p>
            <a:endParaRPr/>
          </a:p>
        </p:txBody>
      </p:sp>
      <p:sp>
        <p:nvSpPr>
          <p:cNvPr id="88" name="bk object 88"/>
          <p:cNvSpPr/>
          <p:nvPr/>
        </p:nvSpPr>
        <p:spPr>
          <a:xfrm>
            <a:off x="380" y="822121"/>
            <a:ext cx="10691495" cy="0"/>
          </a:xfrm>
          <a:custGeom>
            <a:avLst/>
            <a:gdLst/>
            <a:ahLst/>
            <a:cxnLst/>
            <a:rect l="l" t="t" r="r" b="b"/>
            <a:pathLst>
              <a:path w="10691495">
                <a:moveTo>
                  <a:pt x="0" y="0"/>
                </a:moveTo>
                <a:lnTo>
                  <a:pt x="10691241" y="0"/>
                </a:lnTo>
              </a:path>
            </a:pathLst>
          </a:custGeom>
          <a:ln w="3175">
            <a:solidFill>
              <a:srgbClr val="DCDCDC"/>
            </a:solidFill>
          </a:ln>
        </p:spPr>
        <p:txBody>
          <a:bodyPr wrap="square" lIns="0" tIns="0" rIns="0" bIns="0" rtlCol="0"/>
          <a:lstStyle/>
          <a:p>
            <a:endParaRPr/>
          </a:p>
        </p:txBody>
      </p:sp>
      <p:sp>
        <p:nvSpPr>
          <p:cNvPr id="89" name="bk object 89"/>
          <p:cNvSpPr/>
          <p:nvPr/>
        </p:nvSpPr>
        <p:spPr>
          <a:xfrm>
            <a:off x="380" y="824026"/>
            <a:ext cx="10691495" cy="0"/>
          </a:xfrm>
          <a:custGeom>
            <a:avLst/>
            <a:gdLst/>
            <a:ahLst/>
            <a:cxnLst/>
            <a:rect l="l" t="t" r="r" b="b"/>
            <a:pathLst>
              <a:path w="10691495">
                <a:moveTo>
                  <a:pt x="0" y="0"/>
                </a:moveTo>
                <a:lnTo>
                  <a:pt x="10691241" y="0"/>
                </a:lnTo>
              </a:path>
            </a:pathLst>
          </a:custGeom>
          <a:ln w="3175">
            <a:solidFill>
              <a:srgbClr val="DEDEDE"/>
            </a:solidFill>
          </a:ln>
        </p:spPr>
        <p:txBody>
          <a:bodyPr wrap="square" lIns="0" tIns="0" rIns="0" bIns="0" rtlCol="0"/>
          <a:lstStyle/>
          <a:p>
            <a:endParaRPr/>
          </a:p>
        </p:txBody>
      </p:sp>
      <p:sp>
        <p:nvSpPr>
          <p:cNvPr id="90" name="bk object 90"/>
          <p:cNvSpPr/>
          <p:nvPr/>
        </p:nvSpPr>
        <p:spPr>
          <a:xfrm>
            <a:off x="380" y="825550"/>
            <a:ext cx="10691495" cy="0"/>
          </a:xfrm>
          <a:custGeom>
            <a:avLst/>
            <a:gdLst/>
            <a:ahLst/>
            <a:cxnLst/>
            <a:rect l="l" t="t" r="r" b="b"/>
            <a:pathLst>
              <a:path w="10691495">
                <a:moveTo>
                  <a:pt x="0" y="0"/>
                </a:moveTo>
                <a:lnTo>
                  <a:pt x="10691241" y="0"/>
                </a:lnTo>
              </a:path>
            </a:pathLst>
          </a:custGeom>
          <a:ln w="3175">
            <a:solidFill>
              <a:srgbClr val="E0E0E0"/>
            </a:solidFill>
          </a:ln>
        </p:spPr>
        <p:txBody>
          <a:bodyPr wrap="square" lIns="0" tIns="0" rIns="0" bIns="0" rtlCol="0"/>
          <a:lstStyle/>
          <a:p>
            <a:endParaRPr/>
          </a:p>
        </p:txBody>
      </p:sp>
      <p:sp>
        <p:nvSpPr>
          <p:cNvPr id="91" name="bk object 91"/>
          <p:cNvSpPr/>
          <p:nvPr/>
        </p:nvSpPr>
        <p:spPr>
          <a:xfrm>
            <a:off x="380" y="827074"/>
            <a:ext cx="10691495" cy="0"/>
          </a:xfrm>
          <a:custGeom>
            <a:avLst/>
            <a:gdLst/>
            <a:ahLst/>
            <a:cxnLst/>
            <a:rect l="l" t="t" r="r" b="b"/>
            <a:pathLst>
              <a:path w="10691495">
                <a:moveTo>
                  <a:pt x="0" y="0"/>
                </a:moveTo>
                <a:lnTo>
                  <a:pt x="10691241" y="0"/>
                </a:lnTo>
              </a:path>
            </a:pathLst>
          </a:custGeom>
          <a:ln w="3175">
            <a:solidFill>
              <a:srgbClr val="E2E2E2"/>
            </a:solidFill>
          </a:ln>
        </p:spPr>
        <p:txBody>
          <a:bodyPr wrap="square" lIns="0" tIns="0" rIns="0" bIns="0" rtlCol="0"/>
          <a:lstStyle/>
          <a:p>
            <a:endParaRPr/>
          </a:p>
        </p:txBody>
      </p:sp>
      <p:sp>
        <p:nvSpPr>
          <p:cNvPr id="92" name="bk object 92"/>
          <p:cNvSpPr/>
          <p:nvPr/>
        </p:nvSpPr>
        <p:spPr>
          <a:xfrm>
            <a:off x="380" y="828598"/>
            <a:ext cx="10691495" cy="0"/>
          </a:xfrm>
          <a:custGeom>
            <a:avLst/>
            <a:gdLst/>
            <a:ahLst/>
            <a:cxnLst/>
            <a:rect l="l" t="t" r="r" b="b"/>
            <a:pathLst>
              <a:path w="10691495">
                <a:moveTo>
                  <a:pt x="0" y="0"/>
                </a:moveTo>
                <a:lnTo>
                  <a:pt x="10691241" y="0"/>
                </a:lnTo>
              </a:path>
            </a:pathLst>
          </a:custGeom>
          <a:ln w="3175">
            <a:solidFill>
              <a:srgbClr val="E4E4E4"/>
            </a:solidFill>
          </a:ln>
        </p:spPr>
        <p:txBody>
          <a:bodyPr wrap="square" lIns="0" tIns="0" rIns="0" bIns="0" rtlCol="0"/>
          <a:lstStyle/>
          <a:p>
            <a:endParaRPr/>
          </a:p>
        </p:txBody>
      </p:sp>
      <p:sp>
        <p:nvSpPr>
          <p:cNvPr id="93" name="bk object 93"/>
          <p:cNvSpPr/>
          <p:nvPr/>
        </p:nvSpPr>
        <p:spPr>
          <a:xfrm>
            <a:off x="380" y="830503"/>
            <a:ext cx="10691495" cy="0"/>
          </a:xfrm>
          <a:custGeom>
            <a:avLst/>
            <a:gdLst/>
            <a:ahLst/>
            <a:cxnLst/>
            <a:rect l="l" t="t" r="r" b="b"/>
            <a:pathLst>
              <a:path w="10691495">
                <a:moveTo>
                  <a:pt x="0" y="0"/>
                </a:moveTo>
                <a:lnTo>
                  <a:pt x="10691241" y="0"/>
                </a:lnTo>
              </a:path>
            </a:pathLst>
          </a:custGeom>
          <a:ln w="3175">
            <a:solidFill>
              <a:srgbClr val="E6E6E6"/>
            </a:solidFill>
          </a:ln>
        </p:spPr>
        <p:txBody>
          <a:bodyPr wrap="square" lIns="0" tIns="0" rIns="0" bIns="0" rtlCol="0"/>
          <a:lstStyle/>
          <a:p>
            <a:endParaRPr/>
          </a:p>
        </p:txBody>
      </p:sp>
      <p:sp>
        <p:nvSpPr>
          <p:cNvPr id="94" name="bk object 94"/>
          <p:cNvSpPr/>
          <p:nvPr/>
        </p:nvSpPr>
        <p:spPr>
          <a:xfrm>
            <a:off x="380" y="832789"/>
            <a:ext cx="10691495" cy="0"/>
          </a:xfrm>
          <a:custGeom>
            <a:avLst/>
            <a:gdLst/>
            <a:ahLst/>
            <a:cxnLst/>
            <a:rect l="l" t="t" r="r" b="b"/>
            <a:pathLst>
              <a:path w="10691495">
                <a:moveTo>
                  <a:pt x="0" y="0"/>
                </a:moveTo>
                <a:lnTo>
                  <a:pt x="10691241" y="0"/>
                </a:lnTo>
              </a:path>
            </a:pathLst>
          </a:custGeom>
          <a:ln w="3175">
            <a:solidFill>
              <a:srgbClr val="E8E8E8"/>
            </a:solidFill>
          </a:ln>
        </p:spPr>
        <p:txBody>
          <a:bodyPr wrap="square" lIns="0" tIns="0" rIns="0" bIns="0" rtlCol="0"/>
          <a:lstStyle/>
          <a:p>
            <a:endParaRPr/>
          </a:p>
        </p:txBody>
      </p:sp>
      <p:sp>
        <p:nvSpPr>
          <p:cNvPr id="95" name="bk object 95"/>
          <p:cNvSpPr/>
          <p:nvPr/>
        </p:nvSpPr>
        <p:spPr>
          <a:xfrm>
            <a:off x="380" y="835075"/>
            <a:ext cx="10691495" cy="0"/>
          </a:xfrm>
          <a:custGeom>
            <a:avLst/>
            <a:gdLst/>
            <a:ahLst/>
            <a:cxnLst/>
            <a:rect l="l" t="t" r="r" b="b"/>
            <a:pathLst>
              <a:path w="10691495">
                <a:moveTo>
                  <a:pt x="0" y="0"/>
                </a:moveTo>
                <a:lnTo>
                  <a:pt x="10691241" y="0"/>
                </a:lnTo>
              </a:path>
            </a:pathLst>
          </a:custGeom>
          <a:ln w="3175">
            <a:solidFill>
              <a:srgbClr val="EAEAEA"/>
            </a:solidFill>
          </a:ln>
        </p:spPr>
        <p:txBody>
          <a:bodyPr wrap="square" lIns="0" tIns="0" rIns="0" bIns="0" rtlCol="0"/>
          <a:lstStyle/>
          <a:p>
            <a:endParaRPr/>
          </a:p>
        </p:txBody>
      </p:sp>
      <p:sp>
        <p:nvSpPr>
          <p:cNvPr id="96" name="bk object 96"/>
          <p:cNvSpPr/>
          <p:nvPr/>
        </p:nvSpPr>
        <p:spPr>
          <a:xfrm>
            <a:off x="380" y="837361"/>
            <a:ext cx="10691495" cy="0"/>
          </a:xfrm>
          <a:custGeom>
            <a:avLst/>
            <a:gdLst/>
            <a:ahLst/>
            <a:cxnLst/>
            <a:rect l="l" t="t" r="r" b="b"/>
            <a:pathLst>
              <a:path w="10691495">
                <a:moveTo>
                  <a:pt x="0" y="0"/>
                </a:moveTo>
                <a:lnTo>
                  <a:pt x="10691241" y="0"/>
                </a:lnTo>
              </a:path>
            </a:pathLst>
          </a:custGeom>
          <a:ln w="3175">
            <a:solidFill>
              <a:srgbClr val="ECECEC"/>
            </a:solidFill>
          </a:ln>
        </p:spPr>
        <p:txBody>
          <a:bodyPr wrap="square" lIns="0" tIns="0" rIns="0" bIns="0" rtlCol="0"/>
          <a:lstStyle/>
          <a:p>
            <a:endParaRPr/>
          </a:p>
        </p:txBody>
      </p:sp>
      <p:sp>
        <p:nvSpPr>
          <p:cNvPr id="97" name="bk object 97"/>
          <p:cNvSpPr/>
          <p:nvPr/>
        </p:nvSpPr>
        <p:spPr>
          <a:xfrm>
            <a:off x="380" y="839647"/>
            <a:ext cx="10691495" cy="0"/>
          </a:xfrm>
          <a:custGeom>
            <a:avLst/>
            <a:gdLst/>
            <a:ahLst/>
            <a:cxnLst/>
            <a:rect l="l" t="t" r="r" b="b"/>
            <a:pathLst>
              <a:path w="10691495">
                <a:moveTo>
                  <a:pt x="0" y="0"/>
                </a:moveTo>
                <a:lnTo>
                  <a:pt x="10691241" y="0"/>
                </a:lnTo>
              </a:path>
            </a:pathLst>
          </a:custGeom>
          <a:ln w="3175">
            <a:solidFill>
              <a:srgbClr val="EEEEEE"/>
            </a:solidFill>
          </a:ln>
        </p:spPr>
        <p:txBody>
          <a:bodyPr wrap="square" lIns="0" tIns="0" rIns="0" bIns="0" rtlCol="0"/>
          <a:lstStyle/>
          <a:p>
            <a:endParaRPr/>
          </a:p>
        </p:txBody>
      </p:sp>
      <p:sp>
        <p:nvSpPr>
          <p:cNvPr id="98" name="bk object 98"/>
          <p:cNvSpPr/>
          <p:nvPr/>
        </p:nvSpPr>
        <p:spPr>
          <a:xfrm>
            <a:off x="380" y="841933"/>
            <a:ext cx="10691495" cy="0"/>
          </a:xfrm>
          <a:custGeom>
            <a:avLst/>
            <a:gdLst/>
            <a:ahLst/>
            <a:cxnLst/>
            <a:rect l="l" t="t" r="r" b="b"/>
            <a:pathLst>
              <a:path w="10691495">
                <a:moveTo>
                  <a:pt x="0" y="0"/>
                </a:moveTo>
                <a:lnTo>
                  <a:pt x="10691241" y="0"/>
                </a:lnTo>
              </a:path>
            </a:pathLst>
          </a:custGeom>
          <a:ln w="3175">
            <a:solidFill>
              <a:srgbClr val="EFEFEF"/>
            </a:solidFill>
          </a:ln>
        </p:spPr>
        <p:txBody>
          <a:bodyPr wrap="square" lIns="0" tIns="0" rIns="0" bIns="0" rtlCol="0"/>
          <a:lstStyle/>
          <a:p>
            <a:endParaRPr/>
          </a:p>
        </p:txBody>
      </p:sp>
      <p:sp>
        <p:nvSpPr>
          <p:cNvPr id="99" name="bk object 99"/>
          <p:cNvSpPr/>
          <p:nvPr/>
        </p:nvSpPr>
        <p:spPr>
          <a:xfrm>
            <a:off x="380" y="844981"/>
            <a:ext cx="10691495" cy="0"/>
          </a:xfrm>
          <a:custGeom>
            <a:avLst/>
            <a:gdLst/>
            <a:ahLst/>
            <a:cxnLst/>
            <a:rect l="l" t="t" r="r" b="b"/>
            <a:pathLst>
              <a:path w="10691495">
                <a:moveTo>
                  <a:pt x="0" y="0"/>
                </a:moveTo>
                <a:lnTo>
                  <a:pt x="10691241" y="0"/>
                </a:lnTo>
              </a:path>
            </a:pathLst>
          </a:custGeom>
          <a:ln w="3809">
            <a:solidFill>
              <a:srgbClr val="F1F1F1"/>
            </a:solidFill>
          </a:ln>
        </p:spPr>
        <p:txBody>
          <a:bodyPr wrap="square" lIns="0" tIns="0" rIns="0" bIns="0" rtlCol="0"/>
          <a:lstStyle/>
          <a:p>
            <a:endParaRPr/>
          </a:p>
        </p:txBody>
      </p:sp>
      <p:sp>
        <p:nvSpPr>
          <p:cNvPr id="100" name="bk object 100"/>
          <p:cNvSpPr/>
          <p:nvPr/>
        </p:nvSpPr>
        <p:spPr>
          <a:xfrm>
            <a:off x="380" y="848410"/>
            <a:ext cx="10691495" cy="0"/>
          </a:xfrm>
          <a:custGeom>
            <a:avLst/>
            <a:gdLst/>
            <a:ahLst/>
            <a:cxnLst/>
            <a:rect l="l" t="t" r="r" b="b"/>
            <a:pathLst>
              <a:path w="10691495">
                <a:moveTo>
                  <a:pt x="0" y="0"/>
                </a:moveTo>
                <a:lnTo>
                  <a:pt x="10691241" y="0"/>
                </a:lnTo>
              </a:path>
            </a:pathLst>
          </a:custGeom>
          <a:ln w="3175">
            <a:solidFill>
              <a:srgbClr val="F4F4F4"/>
            </a:solidFill>
          </a:ln>
        </p:spPr>
        <p:txBody>
          <a:bodyPr wrap="square" lIns="0" tIns="0" rIns="0" bIns="0" rtlCol="0"/>
          <a:lstStyle/>
          <a:p>
            <a:endParaRPr/>
          </a:p>
        </p:txBody>
      </p:sp>
      <p:sp>
        <p:nvSpPr>
          <p:cNvPr id="101" name="bk object 101"/>
          <p:cNvSpPr/>
          <p:nvPr/>
        </p:nvSpPr>
        <p:spPr>
          <a:xfrm>
            <a:off x="380" y="852220"/>
            <a:ext cx="10691495" cy="0"/>
          </a:xfrm>
          <a:custGeom>
            <a:avLst/>
            <a:gdLst/>
            <a:ahLst/>
            <a:cxnLst/>
            <a:rect l="l" t="t" r="r" b="b"/>
            <a:pathLst>
              <a:path w="10691495">
                <a:moveTo>
                  <a:pt x="0" y="0"/>
                </a:moveTo>
                <a:lnTo>
                  <a:pt x="10691241" y="0"/>
                </a:lnTo>
              </a:path>
            </a:pathLst>
          </a:custGeom>
          <a:ln w="4571">
            <a:solidFill>
              <a:srgbClr val="F6F6F6"/>
            </a:solidFill>
          </a:ln>
        </p:spPr>
        <p:txBody>
          <a:bodyPr wrap="square" lIns="0" tIns="0" rIns="0" bIns="0" rtlCol="0"/>
          <a:lstStyle/>
          <a:p>
            <a:endParaRPr/>
          </a:p>
        </p:txBody>
      </p:sp>
      <p:sp>
        <p:nvSpPr>
          <p:cNvPr id="102" name="bk object 102"/>
          <p:cNvSpPr/>
          <p:nvPr/>
        </p:nvSpPr>
        <p:spPr>
          <a:xfrm>
            <a:off x="380" y="856030"/>
            <a:ext cx="10691495" cy="0"/>
          </a:xfrm>
          <a:custGeom>
            <a:avLst/>
            <a:gdLst/>
            <a:ahLst/>
            <a:cxnLst/>
            <a:rect l="l" t="t" r="r" b="b"/>
            <a:pathLst>
              <a:path w="10691495">
                <a:moveTo>
                  <a:pt x="0" y="0"/>
                </a:moveTo>
                <a:lnTo>
                  <a:pt x="10691241" y="0"/>
                </a:lnTo>
              </a:path>
            </a:pathLst>
          </a:custGeom>
          <a:ln w="3175">
            <a:solidFill>
              <a:srgbClr val="F8F8F8"/>
            </a:solidFill>
          </a:ln>
        </p:spPr>
        <p:txBody>
          <a:bodyPr wrap="square" lIns="0" tIns="0" rIns="0" bIns="0" rtlCol="0"/>
          <a:lstStyle/>
          <a:p>
            <a:endParaRPr/>
          </a:p>
        </p:txBody>
      </p:sp>
      <p:sp>
        <p:nvSpPr>
          <p:cNvPr id="103" name="bk object 103"/>
          <p:cNvSpPr/>
          <p:nvPr/>
        </p:nvSpPr>
        <p:spPr>
          <a:xfrm>
            <a:off x="380" y="861364"/>
            <a:ext cx="10691495" cy="0"/>
          </a:xfrm>
          <a:custGeom>
            <a:avLst/>
            <a:gdLst/>
            <a:ahLst/>
            <a:cxnLst/>
            <a:rect l="l" t="t" r="r" b="b"/>
            <a:pathLst>
              <a:path w="10691495">
                <a:moveTo>
                  <a:pt x="0" y="0"/>
                </a:moveTo>
                <a:lnTo>
                  <a:pt x="10691241" y="0"/>
                </a:lnTo>
              </a:path>
            </a:pathLst>
          </a:custGeom>
          <a:ln w="7619">
            <a:solidFill>
              <a:srgbClr val="F9F9F9"/>
            </a:solidFill>
          </a:ln>
        </p:spPr>
        <p:txBody>
          <a:bodyPr wrap="square" lIns="0" tIns="0" rIns="0" bIns="0" rtlCol="0"/>
          <a:lstStyle/>
          <a:p>
            <a:endParaRPr/>
          </a:p>
        </p:txBody>
      </p:sp>
      <p:sp>
        <p:nvSpPr>
          <p:cNvPr id="104" name="bk object 104"/>
          <p:cNvSpPr/>
          <p:nvPr/>
        </p:nvSpPr>
        <p:spPr>
          <a:xfrm>
            <a:off x="380" y="867460"/>
            <a:ext cx="10691495" cy="0"/>
          </a:xfrm>
          <a:custGeom>
            <a:avLst/>
            <a:gdLst/>
            <a:ahLst/>
            <a:cxnLst/>
            <a:rect l="l" t="t" r="r" b="b"/>
            <a:pathLst>
              <a:path w="10691495">
                <a:moveTo>
                  <a:pt x="0" y="0"/>
                </a:moveTo>
                <a:lnTo>
                  <a:pt x="10691241" y="0"/>
                </a:lnTo>
              </a:path>
            </a:pathLst>
          </a:custGeom>
          <a:ln w="4571">
            <a:solidFill>
              <a:srgbClr val="FBFBFB"/>
            </a:solidFill>
          </a:ln>
        </p:spPr>
        <p:txBody>
          <a:bodyPr wrap="square" lIns="0" tIns="0" rIns="0" bIns="0" rtlCol="0"/>
          <a:lstStyle/>
          <a:p>
            <a:endParaRPr/>
          </a:p>
        </p:txBody>
      </p:sp>
      <p:sp>
        <p:nvSpPr>
          <p:cNvPr id="105" name="bk object 105"/>
          <p:cNvSpPr/>
          <p:nvPr/>
        </p:nvSpPr>
        <p:spPr>
          <a:xfrm>
            <a:off x="380" y="0"/>
            <a:ext cx="10691495" cy="729615"/>
          </a:xfrm>
          <a:custGeom>
            <a:avLst/>
            <a:gdLst/>
            <a:ahLst/>
            <a:cxnLst/>
            <a:rect l="l" t="t" r="r" b="b"/>
            <a:pathLst>
              <a:path w="10691495" h="729615">
                <a:moveTo>
                  <a:pt x="0" y="729030"/>
                </a:moveTo>
                <a:lnTo>
                  <a:pt x="10691241" y="729030"/>
                </a:lnTo>
                <a:lnTo>
                  <a:pt x="10691241" y="0"/>
                </a:lnTo>
                <a:lnTo>
                  <a:pt x="0" y="0"/>
                </a:lnTo>
                <a:lnTo>
                  <a:pt x="0" y="729030"/>
                </a:lnTo>
                <a:close/>
              </a:path>
            </a:pathLst>
          </a:custGeom>
          <a:solidFill>
            <a:srgbClr val="078AC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1652270" y="1775719"/>
            <a:ext cx="4234815" cy="3949700"/>
          </a:xfrm>
          <a:prstGeom prst="rect">
            <a:avLst/>
          </a:prstGeom>
        </p:spPr>
        <p:txBody>
          <a:bodyPr wrap="square" lIns="0" tIns="0" rIns="0" bIns="0">
            <a:spAutoFit/>
          </a:bodyPr>
          <a:lstStyle>
            <a:lvl1pPr>
              <a:defRPr sz="1700" b="0" i="0">
                <a:solidFill>
                  <a:schemeClr val="tx1"/>
                </a:solidFill>
                <a:latin typeface="Arial"/>
                <a:cs typeface="Arial"/>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rot="16200000">
            <a:off x="-974748" y="1431313"/>
            <a:ext cx="3824153" cy="826908"/>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dirty="0">
                <a:solidFill>
                  <a:srgbClr val="125CC2"/>
                </a:solidFill>
                <a:latin typeface="Arial Black" pitchFamily="34" charset="0"/>
              </a:rPr>
              <a:t>That’ </a:t>
            </a:r>
            <a:r>
              <a:rPr lang="en-US" sz="3600" dirty="0">
                <a:solidFill>
                  <a:srgbClr val="034CB4"/>
                </a:solidFill>
                <a:latin typeface="Arial Black" pitchFamily="34" charset="0"/>
              </a:rPr>
              <a:t>all</a:t>
            </a:r>
          </a:p>
        </p:txBody>
      </p:sp>
      <p:sp>
        <p:nvSpPr>
          <p:cNvPr id="9" name="Rectangle 1"/>
          <p:cNvSpPr>
            <a:spLocks noChangeArrowheads="1"/>
          </p:cNvSpPr>
          <p:nvPr userDrawn="1"/>
        </p:nvSpPr>
        <p:spPr bwMode="auto">
          <a:xfrm rot="16200000">
            <a:off x="7650478" y="2153919"/>
            <a:ext cx="2777401" cy="28566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10" name="Picture 9"/>
          <p:cNvPicPr>
            <a:picLocks noChangeAspect="1" noChangeArrowheads="1"/>
          </p:cNvPicPr>
          <p:nvPr userDrawn="1"/>
        </p:nvPicPr>
        <p:blipFill>
          <a:blip r:embed="rId2" cstate="print"/>
          <a:srcRect/>
          <a:stretch>
            <a:fillRect/>
          </a:stretch>
        </p:blipFill>
        <p:spPr bwMode="auto">
          <a:xfrm>
            <a:off x="950912" y="145"/>
            <a:ext cx="9742488" cy="7548869"/>
          </a:xfrm>
          <a:prstGeom prst="rect">
            <a:avLst/>
          </a:prstGeom>
          <a:noFill/>
          <a:ln w="9525">
            <a:noFill/>
            <a:round/>
            <a:headEnd/>
            <a:tailEnd/>
          </a:ln>
        </p:spPr>
      </p:pic>
      <p:pic>
        <p:nvPicPr>
          <p:cNvPr id="11" name="Picture 8" descr="Alex"/>
          <p:cNvPicPr>
            <a:picLocks noChangeAspect="1" noChangeArrowheads="1"/>
          </p:cNvPicPr>
          <p:nvPr userDrawn="1"/>
        </p:nvPicPr>
        <p:blipFill>
          <a:blip r:embed="rId3" cstate="print"/>
          <a:srcRect/>
          <a:stretch>
            <a:fillRect/>
          </a:stretch>
        </p:blipFill>
        <p:spPr bwMode="auto">
          <a:xfrm>
            <a:off x="615950" y="4003675"/>
            <a:ext cx="1689526" cy="3140274"/>
          </a:xfrm>
          <a:prstGeom prst="rect">
            <a:avLst/>
          </a:prstGeom>
          <a:ln>
            <a:noFill/>
          </a:ln>
          <a:effectLst>
            <a:outerShdw blurRad="292100" dist="139700" dir="2700000" algn="tl" rotWithShape="0">
              <a:srgbClr val="333333">
                <a:alpha val="65000"/>
              </a:srgbClr>
            </a:outerShdw>
          </a:effectLst>
        </p:spPr>
      </p:pic>
      <p:sp>
        <p:nvSpPr>
          <p:cNvPr id="16" name="TextBox 10"/>
          <p:cNvSpPr txBox="1">
            <a:spLocks noChangeArrowheads="1"/>
          </p:cNvSpPr>
          <p:nvPr userDrawn="1"/>
        </p:nvSpPr>
        <p:spPr bwMode="auto">
          <a:xfrm rot="16200000">
            <a:off x="1256343" y="4714571"/>
            <a:ext cx="1823104" cy="261610"/>
          </a:xfrm>
          <a:prstGeom prst="rect">
            <a:avLst/>
          </a:prstGeom>
          <a:noFill/>
          <a:ln w="9525">
            <a:noFill/>
            <a:miter lim="800000"/>
            <a:headEnd/>
            <a:tailEnd/>
          </a:ln>
        </p:spPr>
        <p:txBody>
          <a:bodyPr wrap="square">
            <a:spAutoFit/>
          </a:bodyPr>
          <a:lstStyle/>
          <a:p>
            <a:pPr>
              <a:defRPr/>
            </a:pPr>
            <a:r>
              <a:rPr lang="es-ES" sz="1100" dirty="0">
                <a:solidFill>
                  <a:schemeClr val="accent2">
                    <a:lumMod val="20000"/>
                    <a:lumOff val="80000"/>
                  </a:schemeClr>
                </a:solidFill>
                <a:latin typeface="Calibri" pitchFamily="34" charset="0"/>
                <a:cs typeface="Calibri" pitchFamily="34" charset="0"/>
              </a:rPr>
              <a:t>www.albedotelecom.com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43881" y="98100"/>
            <a:ext cx="1405636" cy="482600"/>
          </a:xfrm>
          <a:prstGeom prst="rect">
            <a:avLst/>
          </a:prstGeom>
        </p:spPr>
        <p:txBody>
          <a:bodyPr wrap="square" lIns="0" tIns="0" rIns="0" bIns="0">
            <a:spAutoFit/>
          </a:bodyPr>
          <a:lstStyle>
            <a:lvl1pPr>
              <a:defRPr sz="3000" b="0" i="0">
                <a:solidFill>
                  <a:schemeClr val="bg1"/>
                </a:solidFill>
                <a:latin typeface="Century Gothic"/>
                <a:cs typeface="Century Gothic"/>
              </a:defRPr>
            </a:lvl1pPr>
          </a:lstStyle>
          <a:p>
            <a:endParaRPr dirty="0"/>
          </a:p>
        </p:txBody>
      </p:sp>
      <p:sp>
        <p:nvSpPr>
          <p:cNvPr id="3" name="Holder 3"/>
          <p:cNvSpPr>
            <a:spLocks noGrp="1"/>
          </p:cNvSpPr>
          <p:nvPr>
            <p:ph type="body" idx="1"/>
          </p:nvPr>
        </p:nvSpPr>
        <p:spPr>
          <a:xfrm>
            <a:off x="1749044" y="3007416"/>
            <a:ext cx="6138545" cy="3533140"/>
          </a:xfrm>
          <a:prstGeom prst="rect">
            <a:avLst/>
          </a:prstGeom>
        </p:spPr>
        <p:txBody>
          <a:bodyPr wrap="square" lIns="0" tIns="0" rIns="0" bIns="0">
            <a:spAutoFit/>
          </a:bodyPr>
          <a:lstStyle>
            <a:lvl1pPr>
              <a:defRPr sz="11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10/8/21</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18" Type="http://schemas.openxmlformats.org/officeDocument/2006/relationships/image" Target="../media/image142.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17" Type="http://schemas.openxmlformats.org/officeDocument/2006/relationships/image" Target="../media/image141.png"/><Relationship Id="rId2" Type="http://schemas.openxmlformats.org/officeDocument/2006/relationships/image" Target="../media/image127.png"/><Relationship Id="rId16" Type="http://schemas.openxmlformats.org/officeDocument/2006/relationships/image" Target="../media/image140.jp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5" Type="http://schemas.openxmlformats.org/officeDocument/2006/relationships/image" Target="../media/image139.png"/><Relationship Id="rId10" Type="http://schemas.openxmlformats.org/officeDocument/2006/relationships/image" Target="../media/image135.png"/><Relationship Id="rId19" Type="http://schemas.openxmlformats.org/officeDocument/2006/relationships/image" Target="../media/image51.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44.png"/><Relationship Id="rId7" Type="http://schemas.openxmlformats.org/officeDocument/2006/relationships/image" Target="../media/image140.jpg"/><Relationship Id="rId2" Type="http://schemas.openxmlformats.org/officeDocument/2006/relationships/image" Target="../media/image143.jpg"/><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33.png"/><Relationship Id="rId4" Type="http://schemas.openxmlformats.org/officeDocument/2006/relationships/image" Target="../media/image145.png"/><Relationship Id="rId9" Type="http://schemas.openxmlformats.org/officeDocument/2006/relationships/image" Target="../media/image142.png"/></Relationships>
</file>

<file path=ppt/slides/_rels/slide12.xml.rels><?xml version="1.0" encoding="UTF-8" standalone="yes"?>
<Relationships xmlns="http://schemas.openxmlformats.org/package/2006/relationships"><Relationship Id="rId13" Type="http://schemas.openxmlformats.org/officeDocument/2006/relationships/image" Target="../media/image157.png"/><Relationship Id="rId18" Type="http://schemas.openxmlformats.org/officeDocument/2006/relationships/image" Target="../media/image162.png"/><Relationship Id="rId26" Type="http://schemas.openxmlformats.org/officeDocument/2006/relationships/image" Target="../media/image170.png"/><Relationship Id="rId3" Type="http://schemas.openxmlformats.org/officeDocument/2006/relationships/image" Target="../media/image147.png"/><Relationship Id="rId21" Type="http://schemas.openxmlformats.org/officeDocument/2006/relationships/image" Target="../media/image165.png"/><Relationship Id="rId7" Type="http://schemas.openxmlformats.org/officeDocument/2006/relationships/image" Target="../media/image151.png"/><Relationship Id="rId12" Type="http://schemas.openxmlformats.org/officeDocument/2006/relationships/image" Target="../media/image156.png"/><Relationship Id="rId17" Type="http://schemas.openxmlformats.org/officeDocument/2006/relationships/image" Target="../media/image161.png"/><Relationship Id="rId25" Type="http://schemas.openxmlformats.org/officeDocument/2006/relationships/image" Target="../media/image169.png"/><Relationship Id="rId33" Type="http://schemas.openxmlformats.org/officeDocument/2006/relationships/image" Target="../media/image142.png"/><Relationship Id="rId2" Type="http://schemas.openxmlformats.org/officeDocument/2006/relationships/image" Target="../media/image146.png"/><Relationship Id="rId16" Type="http://schemas.openxmlformats.org/officeDocument/2006/relationships/image" Target="../media/image160.png"/><Relationship Id="rId20" Type="http://schemas.openxmlformats.org/officeDocument/2006/relationships/image" Target="../media/image164.png"/><Relationship Id="rId29" Type="http://schemas.openxmlformats.org/officeDocument/2006/relationships/image" Target="../media/image173.png"/><Relationship Id="rId1" Type="http://schemas.openxmlformats.org/officeDocument/2006/relationships/slideLayout" Target="../slideLayouts/slideLayout1.xml"/><Relationship Id="rId6" Type="http://schemas.openxmlformats.org/officeDocument/2006/relationships/image" Target="../media/image150.png"/><Relationship Id="rId11" Type="http://schemas.openxmlformats.org/officeDocument/2006/relationships/image" Target="../media/image155.png"/><Relationship Id="rId24" Type="http://schemas.openxmlformats.org/officeDocument/2006/relationships/image" Target="../media/image168.png"/><Relationship Id="rId32" Type="http://schemas.openxmlformats.org/officeDocument/2006/relationships/image" Target="../media/image141.png"/><Relationship Id="rId5" Type="http://schemas.openxmlformats.org/officeDocument/2006/relationships/image" Target="../media/image149.png"/><Relationship Id="rId15" Type="http://schemas.openxmlformats.org/officeDocument/2006/relationships/image" Target="../media/image159.png"/><Relationship Id="rId23" Type="http://schemas.openxmlformats.org/officeDocument/2006/relationships/image" Target="../media/image167.png"/><Relationship Id="rId28" Type="http://schemas.openxmlformats.org/officeDocument/2006/relationships/image" Target="../media/image172.png"/><Relationship Id="rId10" Type="http://schemas.openxmlformats.org/officeDocument/2006/relationships/image" Target="../media/image154.png"/><Relationship Id="rId19" Type="http://schemas.openxmlformats.org/officeDocument/2006/relationships/image" Target="../media/image163.png"/><Relationship Id="rId31" Type="http://schemas.openxmlformats.org/officeDocument/2006/relationships/image" Target="../media/image140.jpg"/><Relationship Id="rId4" Type="http://schemas.openxmlformats.org/officeDocument/2006/relationships/image" Target="../media/image148.png"/><Relationship Id="rId9" Type="http://schemas.openxmlformats.org/officeDocument/2006/relationships/image" Target="../media/image153.png"/><Relationship Id="rId14" Type="http://schemas.openxmlformats.org/officeDocument/2006/relationships/image" Target="../media/image158.png"/><Relationship Id="rId22" Type="http://schemas.openxmlformats.org/officeDocument/2006/relationships/image" Target="../media/image166.png"/><Relationship Id="rId27" Type="http://schemas.openxmlformats.org/officeDocument/2006/relationships/image" Target="../media/image171.png"/><Relationship Id="rId30" Type="http://schemas.openxmlformats.org/officeDocument/2006/relationships/image" Target="../media/image139.png"/><Relationship Id="rId8" Type="http://schemas.openxmlformats.org/officeDocument/2006/relationships/image" Target="../media/image152.png"/></Relationships>
</file>

<file path=ppt/slides/_rels/slide13.xml.rels><?xml version="1.0" encoding="UTF-8" standalone="yes"?>
<Relationships xmlns="http://schemas.openxmlformats.org/package/2006/relationships"><Relationship Id="rId13" Type="http://schemas.openxmlformats.org/officeDocument/2006/relationships/image" Target="../media/image184.png"/><Relationship Id="rId18" Type="http://schemas.openxmlformats.org/officeDocument/2006/relationships/image" Target="../media/image189.png"/><Relationship Id="rId26" Type="http://schemas.openxmlformats.org/officeDocument/2006/relationships/image" Target="../media/image197.png"/><Relationship Id="rId3" Type="http://schemas.openxmlformats.org/officeDocument/2006/relationships/image" Target="../media/image175.png"/><Relationship Id="rId21" Type="http://schemas.openxmlformats.org/officeDocument/2006/relationships/image" Target="../media/image192.png"/><Relationship Id="rId34" Type="http://schemas.openxmlformats.org/officeDocument/2006/relationships/image" Target="../media/image203.jpg"/><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image" Target="../media/image188.png"/><Relationship Id="rId25" Type="http://schemas.openxmlformats.org/officeDocument/2006/relationships/image" Target="../media/image196.png"/><Relationship Id="rId33" Type="http://schemas.openxmlformats.org/officeDocument/2006/relationships/image" Target="../media/image141.png"/><Relationship Id="rId2" Type="http://schemas.openxmlformats.org/officeDocument/2006/relationships/image" Target="../media/image174.png"/><Relationship Id="rId16" Type="http://schemas.openxmlformats.org/officeDocument/2006/relationships/image" Target="../media/image187.png"/><Relationship Id="rId20" Type="http://schemas.openxmlformats.org/officeDocument/2006/relationships/image" Target="../media/image191.png"/><Relationship Id="rId29"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58.jpg"/><Relationship Id="rId11" Type="http://schemas.openxmlformats.org/officeDocument/2006/relationships/image" Target="../media/image182.png"/><Relationship Id="rId24" Type="http://schemas.openxmlformats.org/officeDocument/2006/relationships/image" Target="../media/image195.png"/><Relationship Id="rId32" Type="http://schemas.openxmlformats.org/officeDocument/2006/relationships/image" Target="../media/image140.jpg"/><Relationship Id="rId5" Type="http://schemas.openxmlformats.org/officeDocument/2006/relationships/image" Target="../media/image177.png"/><Relationship Id="rId15" Type="http://schemas.openxmlformats.org/officeDocument/2006/relationships/image" Target="../media/image186.png"/><Relationship Id="rId23" Type="http://schemas.openxmlformats.org/officeDocument/2006/relationships/image" Target="../media/image194.png"/><Relationship Id="rId28" Type="http://schemas.openxmlformats.org/officeDocument/2006/relationships/image" Target="../media/image199.png"/><Relationship Id="rId10" Type="http://schemas.openxmlformats.org/officeDocument/2006/relationships/image" Target="../media/image181.png"/><Relationship Id="rId19" Type="http://schemas.openxmlformats.org/officeDocument/2006/relationships/image" Target="../media/image190.png"/><Relationship Id="rId31" Type="http://schemas.openxmlformats.org/officeDocument/2006/relationships/image" Target="../media/image202.png"/><Relationship Id="rId4" Type="http://schemas.openxmlformats.org/officeDocument/2006/relationships/image" Target="../media/image176.png"/><Relationship Id="rId9" Type="http://schemas.openxmlformats.org/officeDocument/2006/relationships/image" Target="../media/image180.png"/><Relationship Id="rId14" Type="http://schemas.openxmlformats.org/officeDocument/2006/relationships/image" Target="../media/image185.png"/><Relationship Id="rId22" Type="http://schemas.openxmlformats.org/officeDocument/2006/relationships/image" Target="../media/image193.png"/><Relationship Id="rId27" Type="http://schemas.openxmlformats.org/officeDocument/2006/relationships/image" Target="../media/image198.png"/><Relationship Id="rId30" Type="http://schemas.openxmlformats.org/officeDocument/2006/relationships/image" Target="../media/image201.png"/><Relationship Id="rId8" Type="http://schemas.openxmlformats.org/officeDocument/2006/relationships/image" Target="../media/image179.jpg"/></Relationships>
</file>

<file path=ppt/slides/_rels/slide14.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4.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9" Type="http://schemas.openxmlformats.org/officeDocument/2006/relationships/image" Target="../media/image86.png"/><Relationship Id="rId21" Type="http://schemas.openxmlformats.org/officeDocument/2006/relationships/image" Target="../media/image68.png"/><Relationship Id="rId34" Type="http://schemas.openxmlformats.org/officeDocument/2006/relationships/image" Target="../media/image81.png"/><Relationship Id="rId42" Type="http://schemas.openxmlformats.org/officeDocument/2006/relationships/image" Target="../media/image89.png"/><Relationship Id="rId47" Type="http://schemas.openxmlformats.org/officeDocument/2006/relationships/image" Target="../media/image94.png"/><Relationship Id="rId50" Type="http://schemas.openxmlformats.org/officeDocument/2006/relationships/image" Target="../media/image97.png"/><Relationship Id="rId7" Type="http://schemas.openxmlformats.org/officeDocument/2006/relationships/image" Target="../media/image54.png"/><Relationship Id="rId2" Type="http://schemas.openxmlformats.org/officeDocument/2006/relationships/image" Target="../media/image50.png"/><Relationship Id="rId16" Type="http://schemas.openxmlformats.org/officeDocument/2006/relationships/image" Target="../media/image63.png"/><Relationship Id="rId29" Type="http://schemas.openxmlformats.org/officeDocument/2006/relationships/image" Target="../media/image76.png"/><Relationship Id="rId11" Type="http://schemas.openxmlformats.org/officeDocument/2006/relationships/image" Target="../media/image58.jpg"/><Relationship Id="rId24" Type="http://schemas.openxmlformats.org/officeDocument/2006/relationships/image" Target="../media/image71.png"/><Relationship Id="rId32" Type="http://schemas.openxmlformats.org/officeDocument/2006/relationships/image" Target="../media/image79.png"/><Relationship Id="rId37" Type="http://schemas.openxmlformats.org/officeDocument/2006/relationships/image" Target="../media/image84.png"/><Relationship Id="rId40" Type="http://schemas.openxmlformats.org/officeDocument/2006/relationships/image" Target="../media/image87.png"/><Relationship Id="rId45" Type="http://schemas.openxmlformats.org/officeDocument/2006/relationships/image" Target="../media/image92.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36" Type="http://schemas.openxmlformats.org/officeDocument/2006/relationships/image" Target="../media/image83.png"/><Relationship Id="rId49" Type="http://schemas.openxmlformats.org/officeDocument/2006/relationships/image" Target="../media/image96.png"/><Relationship Id="rId10" Type="http://schemas.openxmlformats.org/officeDocument/2006/relationships/image" Target="../media/image57.png"/><Relationship Id="rId19" Type="http://schemas.openxmlformats.org/officeDocument/2006/relationships/image" Target="../media/image66.png"/><Relationship Id="rId31" Type="http://schemas.openxmlformats.org/officeDocument/2006/relationships/image" Target="../media/image78.png"/><Relationship Id="rId44" Type="http://schemas.openxmlformats.org/officeDocument/2006/relationships/image" Target="../media/image91.png"/><Relationship Id="rId4" Type="http://schemas.openxmlformats.org/officeDocument/2006/relationships/image" Target="../media/image33.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 Id="rId35" Type="http://schemas.openxmlformats.org/officeDocument/2006/relationships/image" Target="../media/image82.png"/><Relationship Id="rId43" Type="http://schemas.openxmlformats.org/officeDocument/2006/relationships/image" Target="../media/image90.png"/><Relationship Id="rId48" Type="http://schemas.openxmlformats.org/officeDocument/2006/relationships/image" Target="../media/image95.png"/><Relationship Id="rId8" Type="http://schemas.openxmlformats.org/officeDocument/2006/relationships/image" Target="../media/image55.png"/><Relationship Id="rId3" Type="http://schemas.openxmlformats.org/officeDocument/2006/relationships/image" Target="../media/image51.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80.png"/><Relationship Id="rId38" Type="http://schemas.openxmlformats.org/officeDocument/2006/relationships/image" Target="../media/image85.png"/><Relationship Id="rId46" Type="http://schemas.openxmlformats.org/officeDocument/2006/relationships/image" Target="../media/image93.png"/><Relationship Id="rId20" Type="http://schemas.openxmlformats.org/officeDocument/2006/relationships/image" Target="../media/image67.png"/><Relationship Id="rId41"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4.png"/><Relationship Id="rId18" Type="http://schemas.openxmlformats.org/officeDocument/2006/relationships/image" Target="../media/image102.png"/><Relationship Id="rId3" Type="http://schemas.openxmlformats.org/officeDocument/2006/relationships/image" Target="../media/image56.png"/><Relationship Id="rId21" Type="http://schemas.openxmlformats.org/officeDocument/2006/relationships/image" Target="../media/image105.png"/><Relationship Id="rId7" Type="http://schemas.openxmlformats.org/officeDocument/2006/relationships/image" Target="../media/image65.png"/><Relationship Id="rId12" Type="http://schemas.openxmlformats.org/officeDocument/2006/relationships/image" Target="../media/image98.png"/><Relationship Id="rId17" Type="http://schemas.openxmlformats.org/officeDocument/2006/relationships/image" Target="../media/image101.png"/><Relationship Id="rId2" Type="http://schemas.openxmlformats.org/officeDocument/2006/relationships/notesSlide" Target="../notesSlides/notesSlide2.xml"/><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72.png"/><Relationship Id="rId5" Type="http://schemas.openxmlformats.org/officeDocument/2006/relationships/image" Target="../media/image62.png"/><Relationship Id="rId15" Type="http://schemas.openxmlformats.org/officeDocument/2006/relationships/image" Target="../media/image93.png"/><Relationship Id="rId10" Type="http://schemas.openxmlformats.org/officeDocument/2006/relationships/image" Target="../media/image58.jpg"/><Relationship Id="rId19" Type="http://schemas.openxmlformats.org/officeDocument/2006/relationships/image" Target="../media/image103.png"/><Relationship Id="rId4" Type="http://schemas.openxmlformats.org/officeDocument/2006/relationships/image" Target="../media/image57.png"/><Relationship Id="rId9" Type="http://schemas.openxmlformats.org/officeDocument/2006/relationships/image" Target="../media/image67.png"/><Relationship Id="rId14" Type="http://schemas.openxmlformats.org/officeDocument/2006/relationships/image" Target="../media/image99.png"/><Relationship Id="rId22" Type="http://schemas.openxmlformats.org/officeDocument/2006/relationships/image" Target="../media/image106.pn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59.png"/><Relationship Id="rId21" Type="http://schemas.openxmlformats.org/officeDocument/2006/relationships/image" Target="../media/image51.png"/><Relationship Id="rId7" Type="http://schemas.openxmlformats.org/officeDocument/2006/relationships/image" Target="../media/image79.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58.jpg"/><Relationship Id="rId16" Type="http://schemas.openxmlformats.org/officeDocument/2006/relationships/image" Target="../media/image112.png"/><Relationship Id="rId20"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107.png"/><Relationship Id="rId5" Type="http://schemas.openxmlformats.org/officeDocument/2006/relationships/image" Target="../media/image63.png"/><Relationship Id="rId15" Type="http://schemas.openxmlformats.org/officeDocument/2006/relationships/image" Target="../media/image111.png"/><Relationship Id="rId10" Type="http://schemas.openxmlformats.org/officeDocument/2006/relationships/image" Target="../media/image90.png"/><Relationship Id="rId19" Type="http://schemas.openxmlformats.org/officeDocument/2006/relationships/image" Target="../media/image115.png"/><Relationship Id="rId4" Type="http://schemas.openxmlformats.org/officeDocument/2006/relationships/image" Target="../media/image60.png"/><Relationship Id="rId9" Type="http://schemas.openxmlformats.org/officeDocument/2006/relationships/image" Target="../media/image81.png"/><Relationship Id="rId14" Type="http://schemas.openxmlformats.org/officeDocument/2006/relationships/image" Target="../media/image110.png"/><Relationship Id="rId22"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18.png"/><Relationship Id="rId18" Type="http://schemas.openxmlformats.org/officeDocument/2006/relationships/image" Target="../media/image119.png"/><Relationship Id="rId3" Type="http://schemas.openxmlformats.org/officeDocument/2006/relationships/image" Target="../media/image116.jpeg"/><Relationship Id="rId21" Type="http://schemas.openxmlformats.org/officeDocument/2006/relationships/image" Target="../media/image122.png"/><Relationship Id="rId7" Type="http://schemas.openxmlformats.org/officeDocument/2006/relationships/image" Target="../media/image117.png"/><Relationship Id="rId12" Type="http://schemas.openxmlformats.org/officeDocument/2006/relationships/image" Target="../media/image83.png"/><Relationship Id="rId17" Type="http://schemas.openxmlformats.org/officeDocument/2006/relationships/image" Target="../media/image96.png"/><Relationship Id="rId2" Type="http://schemas.openxmlformats.org/officeDocument/2006/relationships/notesSlide" Target="../notesSlides/notesSlide3.xml"/><Relationship Id="rId16" Type="http://schemas.openxmlformats.org/officeDocument/2006/relationships/image" Target="../media/image91.png"/><Relationship Id="rId20"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82.png"/><Relationship Id="rId5" Type="http://schemas.openxmlformats.org/officeDocument/2006/relationships/image" Target="../media/image53.png"/><Relationship Id="rId15" Type="http://schemas.openxmlformats.org/officeDocument/2006/relationships/image" Target="../media/image87.png"/><Relationship Id="rId23" Type="http://schemas.openxmlformats.org/officeDocument/2006/relationships/image" Target="../media/image106.png"/><Relationship Id="rId10" Type="http://schemas.openxmlformats.org/officeDocument/2006/relationships/image" Target="../media/image78.png"/><Relationship Id="rId19" Type="http://schemas.openxmlformats.org/officeDocument/2006/relationships/image" Target="../media/image120.png"/><Relationship Id="rId4" Type="http://schemas.openxmlformats.org/officeDocument/2006/relationships/image" Target="../media/image52.png"/><Relationship Id="rId9" Type="http://schemas.openxmlformats.org/officeDocument/2006/relationships/image" Target="../media/image77.png"/><Relationship Id="rId14" Type="http://schemas.openxmlformats.org/officeDocument/2006/relationships/image" Target="../media/image86.png"/><Relationship Id="rId22" Type="http://schemas.openxmlformats.org/officeDocument/2006/relationships/image" Target="../media/image123.png"/></Relationships>
</file>

<file path=ppt/slides/_rels/slide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3.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1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3"/>
          <p:cNvSpPr/>
          <p:nvPr/>
        </p:nvSpPr>
        <p:spPr>
          <a:xfrm>
            <a:off x="8173482" y="6358166"/>
            <a:ext cx="2354818" cy="852812"/>
          </a:xfrm>
          <a:prstGeom prst="rect">
            <a:avLst/>
          </a:prstGeom>
          <a:blipFill>
            <a:blip r:embed="rId3" cstate="print"/>
            <a:stretch>
              <a:fillRect/>
            </a:stretch>
          </a:blipFill>
        </p:spPr>
        <p:txBody>
          <a:bodyPr wrap="square" lIns="0" tIns="0" rIns="0" bIns="0" rtlCol="0"/>
          <a:lstStyle/>
          <a:p>
            <a:endParaRPr/>
          </a:p>
        </p:txBody>
      </p:sp>
      <p:sp>
        <p:nvSpPr>
          <p:cNvPr id="14" name="object 9"/>
          <p:cNvSpPr txBox="1"/>
          <p:nvPr/>
        </p:nvSpPr>
        <p:spPr>
          <a:xfrm>
            <a:off x="228091" y="5748329"/>
            <a:ext cx="69215" cy="238760"/>
          </a:xfrm>
          <a:prstGeom prst="rect">
            <a:avLst/>
          </a:prstGeom>
        </p:spPr>
        <p:txBody>
          <a:bodyPr vert="horz" wrap="square" lIns="0" tIns="12065" rIns="0" bIns="0" rtlCol="0">
            <a:spAutoFit/>
          </a:bodyPr>
          <a:lstStyle/>
          <a:p>
            <a:pPr marL="12700">
              <a:lnSpc>
                <a:spcPct val="100000"/>
              </a:lnSpc>
              <a:spcBef>
                <a:spcPts val="95"/>
              </a:spcBef>
            </a:pPr>
            <a:r>
              <a:rPr sz="1400" b="0" spc="-5" dirty="0">
                <a:latin typeface="Calibri Light"/>
                <a:cs typeface="Calibri Light"/>
              </a:rPr>
              <a:t>.</a:t>
            </a:r>
            <a:endParaRPr sz="1400">
              <a:latin typeface="Calibri Light"/>
              <a:cs typeface="Calibri Light"/>
            </a:endParaRPr>
          </a:p>
        </p:txBody>
      </p:sp>
      <p:sp>
        <p:nvSpPr>
          <p:cNvPr id="15" name="object 10"/>
          <p:cNvSpPr txBox="1"/>
          <p:nvPr/>
        </p:nvSpPr>
        <p:spPr>
          <a:xfrm>
            <a:off x="1384300" y="4115672"/>
            <a:ext cx="9144000" cy="940001"/>
          </a:xfrm>
          <a:prstGeom prst="rect">
            <a:avLst/>
          </a:prstGeom>
        </p:spPr>
        <p:txBody>
          <a:bodyPr vert="horz" wrap="square" lIns="0" tIns="16510" rIns="0" bIns="0" rtlCol="0">
            <a:spAutoFit/>
          </a:bodyPr>
          <a:lstStyle/>
          <a:p>
            <a:pPr marL="12700" algn="r">
              <a:lnSpc>
                <a:spcPct val="100000"/>
              </a:lnSpc>
              <a:spcBef>
                <a:spcPts val="130"/>
              </a:spcBef>
            </a:pPr>
            <a:r>
              <a:rPr lang="en-US" sz="2000" dirty="0">
                <a:solidFill>
                  <a:schemeClr val="tx1">
                    <a:lumMod val="85000"/>
                    <a:lumOff val="15000"/>
                  </a:schemeClr>
                </a:solidFill>
                <a:latin typeface="Myriad Pro Cond" panose="020B0506030403020204" pitchFamily="34" charset="0"/>
                <a:cs typeface="Segoe Script"/>
              </a:rPr>
              <a:t>Power Utilities are migrating to digital, fully automated substations connected by means of optical Ethernet networks. The IEC 61850 standard defines a set of Ethernet-based protocols, such as GOOSE and SV to transport critical data that requires accurate timing that can be provided by PTP that has also been adopted by this industry.</a:t>
            </a:r>
          </a:p>
        </p:txBody>
      </p:sp>
      <p:grpSp>
        <p:nvGrpSpPr>
          <p:cNvPr id="16" name="Group 15"/>
          <p:cNvGrpSpPr/>
          <p:nvPr/>
        </p:nvGrpSpPr>
        <p:grpSpPr>
          <a:xfrm>
            <a:off x="1686586" y="2254145"/>
            <a:ext cx="8993750" cy="1877542"/>
            <a:chOff x="2908300" y="2509191"/>
            <a:chExt cx="7772036" cy="1622496"/>
          </a:xfrm>
        </p:grpSpPr>
        <p:sp>
          <p:nvSpPr>
            <p:cNvPr id="17" name="object 7"/>
            <p:cNvSpPr/>
            <p:nvPr/>
          </p:nvSpPr>
          <p:spPr>
            <a:xfrm>
              <a:off x="8281207" y="2509191"/>
              <a:ext cx="2399129" cy="1620012"/>
            </a:xfrm>
            <a:prstGeom prst="rect">
              <a:avLst/>
            </a:prstGeom>
            <a:blipFill>
              <a:blip r:embed="rId4" cstate="print"/>
              <a:stretch>
                <a:fillRect/>
              </a:stretch>
            </a:blipFill>
          </p:spPr>
          <p:txBody>
            <a:bodyPr wrap="square" lIns="0" tIns="0" rIns="0" bIns="0" rtlCol="0"/>
            <a:lstStyle/>
            <a:p>
              <a:endParaRPr/>
            </a:p>
          </p:txBody>
        </p:sp>
        <p:sp>
          <p:nvSpPr>
            <p:cNvPr id="18" name="object 5"/>
            <p:cNvSpPr/>
            <p:nvPr/>
          </p:nvSpPr>
          <p:spPr>
            <a:xfrm flipH="1">
              <a:off x="6881670" y="2511675"/>
              <a:ext cx="1991821" cy="1620012"/>
            </a:xfrm>
            <a:prstGeom prst="rect">
              <a:avLst/>
            </a:prstGeom>
            <a:blipFill>
              <a:blip r:embed="rId5" cstate="print"/>
              <a:stretch>
                <a:fillRect/>
              </a:stretch>
            </a:blipFill>
          </p:spPr>
          <p:txBody>
            <a:bodyPr wrap="square" lIns="0" tIns="0" rIns="0" bIns="0" rtlCol="0"/>
            <a:lstStyle/>
            <a:p>
              <a:endParaRPr/>
            </a:p>
          </p:txBody>
        </p:sp>
        <p:sp>
          <p:nvSpPr>
            <p:cNvPr id="19" name="object 2"/>
            <p:cNvSpPr/>
            <p:nvPr/>
          </p:nvSpPr>
          <p:spPr>
            <a:xfrm flipH="1">
              <a:off x="4720591" y="2509191"/>
              <a:ext cx="2286000" cy="1620012"/>
            </a:xfrm>
            <a:prstGeom prst="rect">
              <a:avLst/>
            </a:prstGeom>
            <a:blipFill>
              <a:blip r:embed="rId6" cstate="print"/>
              <a:stretch>
                <a:fillRect/>
              </a:stretch>
            </a:blipFill>
          </p:spPr>
          <p:txBody>
            <a:bodyPr wrap="square" lIns="0" tIns="0" rIns="0" bIns="0" rtlCol="0"/>
            <a:lstStyle/>
            <a:p>
              <a:endParaRPr/>
            </a:p>
          </p:txBody>
        </p:sp>
        <p:sp>
          <p:nvSpPr>
            <p:cNvPr id="20" name="object 6"/>
            <p:cNvSpPr/>
            <p:nvPr/>
          </p:nvSpPr>
          <p:spPr>
            <a:xfrm>
              <a:off x="2908300" y="2509191"/>
              <a:ext cx="2031837" cy="1620012"/>
            </a:xfrm>
            <a:prstGeom prst="rect">
              <a:avLst/>
            </a:prstGeom>
            <a:blipFill>
              <a:blip r:embed="rId7" cstate="print"/>
              <a:stretch>
                <a:fillRect/>
              </a:stretch>
            </a:blipFill>
          </p:spPr>
          <p:txBody>
            <a:bodyPr wrap="square" lIns="0" tIns="0" rIns="0" bIns="0" rtlCol="0"/>
            <a:lstStyle/>
            <a:p>
              <a:endParaRPr/>
            </a:p>
          </p:txBody>
        </p:sp>
      </p:grpSp>
      <p:sp>
        <p:nvSpPr>
          <p:cNvPr id="21" name="object 12"/>
          <p:cNvSpPr txBox="1">
            <a:spLocks/>
          </p:cNvSpPr>
          <p:nvPr/>
        </p:nvSpPr>
        <p:spPr>
          <a:xfrm>
            <a:off x="1325270" y="1404399"/>
            <a:ext cx="9203030" cy="848309"/>
          </a:xfrm>
          <a:prstGeom prst="rect">
            <a:avLst/>
          </a:prstGeom>
        </p:spPr>
        <p:txBody>
          <a:bodyPr vert="horz" wrap="square" lIns="0" tIns="17145" rIns="0" bIns="0" rtlCol="0">
            <a:spAutoFit/>
          </a:bodyPr>
          <a:lstStyle>
            <a:lvl1pPr>
              <a:defRPr sz="3000" b="0" i="0">
                <a:solidFill>
                  <a:schemeClr val="bg1"/>
                </a:solidFill>
                <a:latin typeface="Century Gothic"/>
                <a:ea typeface="+mj-ea"/>
                <a:cs typeface="Century Gothic"/>
              </a:defRPr>
            </a:lvl1pPr>
          </a:lstStyle>
          <a:p>
            <a:pPr marL="12700" algn="r">
              <a:spcBef>
                <a:spcPts val="135"/>
              </a:spcBef>
            </a:pPr>
            <a:r>
              <a:rPr lang="pt-BR" sz="5400" b="1" kern="0" spc="-150" dirty="0">
                <a:solidFill>
                  <a:srgbClr val="FF0000"/>
                </a:solidFill>
                <a:latin typeface="Myriad Pro Cond" panose="020B0506030403020204" pitchFamily="34" charset="0"/>
              </a:rPr>
              <a:t>Timing </a:t>
            </a:r>
            <a:r>
              <a:rPr lang="pt-BR" sz="5400" b="1" kern="0" spc="-150" dirty="0">
                <a:solidFill>
                  <a:schemeClr val="accent1">
                    <a:lumMod val="75000"/>
                  </a:schemeClr>
                </a:solidFill>
                <a:latin typeface="Myriad Pro Cond" panose="020B0506030403020204" pitchFamily="34" charset="0"/>
              </a:rPr>
              <a:t>Convergence</a:t>
            </a:r>
            <a:r>
              <a:rPr lang="pt-BR" sz="5400" b="1" kern="0" spc="-150" dirty="0">
                <a:solidFill>
                  <a:srgbClr val="FF0000"/>
                </a:solidFill>
                <a:latin typeface="Myriad Pro Cond" panose="020B0506030403020204" pitchFamily="34" charset="0"/>
              </a:rPr>
              <a:t> </a:t>
            </a:r>
            <a:r>
              <a:rPr lang="pt-BR" sz="5400" kern="0" spc="-150" dirty="0">
                <a:solidFill>
                  <a:srgbClr val="000000"/>
                </a:solidFill>
                <a:latin typeface="Myriad Pro Cond" panose="020B0506030403020204" pitchFamily="34" charset="0"/>
              </a:rPr>
              <a:t>in Power Utilities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p:nvPr/>
        </p:nvSpPr>
        <p:spPr>
          <a:xfrm>
            <a:off x="520445" y="1101394"/>
            <a:ext cx="652272" cy="772668"/>
          </a:xfrm>
          <a:prstGeom prst="rect">
            <a:avLst/>
          </a:prstGeom>
          <a:blipFill>
            <a:blip r:embed="rId2" cstate="print"/>
            <a:stretch>
              <a:fillRect/>
            </a:stretch>
          </a:blipFill>
        </p:spPr>
        <p:txBody>
          <a:bodyPr wrap="square" lIns="0" tIns="0" rIns="0" bIns="0" rtlCol="0"/>
          <a:lstStyle/>
          <a:p>
            <a:endParaRPr/>
          </a:p>
        </p:txBody>
      </p:sp>
      <p:sp>
        <p:nvSpPr>
          <p:cNvPr id="6" name="object 8"/>
          <p:cNvSpPr/>
          <p:nvPr/>
        </p:nvSpPr>
        <p:spPr>
          <a:xfrm>
            <a:off x="5128259" y="1843582"/>
            <a:ext cx="7620" cy="16510"/>
          </a:xfrm>
          <a:custGeom>
            <a:avLst/>
            <a:gdLst/>
            <a:ahLst/>
            <a:cxnLst/>
            <a:rect l="l" t="t" r="r" b="b"/>
            <a:pathLst>
              <a:path w="7620" h="16510">
                <a:moveTo>
                  <a:pt x="0" y="16001"/>
                </a:moveTo>
                <a:lnTo>
                  <a:pt x="7620" y="16001"/>
                </a:lnTo>
                <a:lnTo>
                  <a:pt x="7620" y="0"/>
                </a:lnTo>
                <a:lnTo>
                  <a:pt x="0" y="0"/>
                </a:lnTo>
                <a:lnTo>
                  <a:pt x="0" y="16001"/>
                </a:lnTo>
                <a:close/>
              </a:path>
            </a:pathLst>
          </a:custGeom>
          <a:solidFill>
            <a:srgbClr val="00136F"/>
          </a:solidFill>
        </p:spPr>
        <p:txBody>
          <a:bodyPr wrap="square" lIns="0" tIns="0" rIns="0" bIns="0" rtlCol="0"/>
          <a:lstStyle/>
          <a:p>
            <a:endParaRPr/>
          </a:p>
        </p:txBody>
      </p:sp>
      <p:sp>
        <p:nvSpPr>
          <p:cNvPr id="7" name="object 9"/>
          <p:cNvSpPr/>
          <p:nvPr/>
        </p:nvSpPr>
        <p:spPr>
          <a:xfrm>
            <a:off x="2441448" y="1842820"/>
            <a:ext cx="2687320" cy="0"/>
          </a:xfrm>
          <a:custGeom>
            <a:avLst/>
            <a:gdLst/>
            <a:ahLst/>
            <a:cxnLst/>
            <a:rect l="l" t="t" r="r" b="b"/>
            <a:pathLst>
              <a:path w="2687320">
                <a:moveTo>
                  <a:pt x="0" y="0"/>
                </a:moveTo>
                <a:lnTo>
                  <a:pt x="2686812" y="0"/>
                </a:lnTo>
              </a:path>
            </a:pathLst>
          </a:custGeom>
          <a:ln w="33527">
            <a:solidFill>
              <a:srgbClr val="00136F"/>
            </a:solidFill>
          </a:ln>
        </p:spPr>
        <p:txBody>
          <a:bodyPr wrap="square" lIns="0" tIns="0" rIns="0" bIns="0" rtlCol="0"/>
          <a:lstStyle/>
          <a:p>
            <a:endParaRPr/>
          </a:p>
        </p:txBody>
      </p:sp>
      <p:sp>
        <p:nvSpPr>
          <p:cNvPr id="8" name="object 10"/>
          <p:cNvSpPr txBox="1">
            <a:spLocks/>
          </p:cNvSpPr>
          <p:nvPr/>
        </p:nvSpPr>
        <p:spPr>
          <a:xfrm>
            <a:off x="3100832" y="98100"/>
            <a:ext cx="4664075" cy="482600"/>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pt-BR" sz="3000" b="1" dirty="0">
                <a:solidFill>
                  <a:schemeClr val="bg1"/>
                </a:solidFill>
                <a:latin typeface="Century Gothic"/>
                <a:cs typeface="Century Gothic"/>
              </a:rPr>
              <a:t>NTP</a:t>
            </a:r>
            <a:r>
              <a:rPr lang="pt-BR" sz="3000" dirty="0">
                <a:solidFill>
                  <a:schemeClr val="bg1"/>
                </a:solidFill>
                <a:latin typeface="Century Gothic"/>
                <a:cs typeface="Century Gothic"/>
              </a:rPr>
              <a:t> testing</a:t>
            </a:r>
          </a:p>
        </p:txBody>
      </p:sp>
      <p:sp>
        <p:nvSpPr>
          <p:cNvPr id="9" name="object 11"/>
          <p:cNvSpPr txBox="1"/>
          <p:nvPr/>
        </p:nvSpPr>
        <p:spPr>
          <a:xfrm>
            <a:off x="6395403" y="5610865"/>
            <a:ext cx="4368800" cy="1443985"/>
          </a:xfrm>
          <a:prstGeom prst="rect">
            <a:avLst/>
          </a:prstGeom>
        </p:spPr>
        <p:txBody>
          <a:bodyPr vert="horz" wrap="square" lIns="0" tIns="134620" rIns="0" bIns="0" rtlCol="0">
            <a:spAutoFit/>
          </a:bodyPr>
          <a:lstStyle/>
          <a:p>
            <a:pPr marL="12700">
              <a:lnSpc>
                <a:spcPct val="100000"/>
              </a:lnSpc>
              <a:spcBef>
                <a:spcPts val="960"/>
              </a:spcBef>
              <a:buClr>
                <a:srgbClr val="FF0000"/>
              </a:buClr>
              <a:buSzPct val="82352"/>
              <a:tabLst>
                <a:tab pos="265430" algn="l"/>
              </a:tabLst>
            </a:pPr>
            <a:r>
              <a:rPr lang="en-US" sz="1700" b="1" spc="-5" dirty="0">
                <a:latin typeface="Arial"/>
                <a:cs typeface="Arial"/>
              </a:rPr>
              <a:t>Testing features</a:t>
            </a:r>
          </a:p>
          <a:p>
            <a:pPr indent="-252095">
              <a:lnSpc>
                <a:spcPct val="100000"/>
              </a:lnSpc>
              <a:buClr>
                <a:srgbClr val="FF0000"/>
              </a:buClr>
              <a:buSzPct val="82352"/>
              <a:buChar char="●"/>
              <a:tabLst>
                <a:tab pos="265430" algn="l"/>
              </a:tabLst>
            </a:pPr>
            <a:r>
              <a:rPr lang="en-US" sz="1700" spc="-5" dirty="0">
                <a:latin typeface="Arial"/>
                <a:cs typeface="Arial"/>
              </a:rPr>
              <a:t>NTPv3 / v4 server and client emulation</a:t>
            </a:r>
          </a:p>
          <a:p>
            <a:pPr indent="-252095">
              <a:lnSpc>
                <a:spcPct val="100000"/>
              </a:lnSpc>
              <a:buClr>
                <a:srgbClr val="FF0000"/>
              </a:buClr>
              <a:buSzPct val="82352"/>
              <a:buChar char="●"/>
              <a:tabLst>
                <a:tab pos="265430" algn="l"/>
              </a:tabLst>
            </a:pPr>
            <a:r>
              <a:rPr lang="en-US" sz="1700" spc="-5" dirty="0">
                <a:latin typeface="Arial"/>
                <a:cs typeface="Arial"/>
              </a:rPr>
              <a:t>Traffic filtering, classification, analysis</a:t>
            </a:r>
          </a:p>
          <a:p>
            <a:pPr indent="-252095">
              <a:lnSpc>
                <a:spcPct val="100000"/>
              </a:lnSpc>
              <a:buClr>
                <a:srgbClr val="FF0000"/>
              </a:buClr>
              <a:buSzPct val="82352"/>
              <a:buChar char="●"/>
              <a:tabLst>
                <a:tab pos="265430" algn="l"/>
              </a:tabLst>
            </a:pPr>
            <a:r>
              <a:rPr lang="en-US" sz="1700" spc="-5" dirty="0">
                <a:latin typeface="Arial"/>
                <a:cs typeface="Arial"/>
              </a:rPr>
              <a:t>NTP delay and asymmetry</a:t>
            </a:r>
          </a:p>
          <a:p>
            <a:pPr indent="-252095">
              <a:lnSpc>
                <a:spcPct val="100000"/>
              </a:lnSpc>
              <a:buClr>
                <a:srgbClr val="FF0000"/>
              </a:buClr>
              <a:buSzPct val="82352"/>
              <a:buChar char="●"/>
              <a:tabLst>
                <a:tab pos="265430" algn="l"/>
              </a:tabLst>
            </a:pPr>
            <a:r>
              <a:rPr lang="en-US" sz="1700" spc="-5" dirty="0">
                <a:latin typeface="Arial"/>
                <a:cs typeface="Arial"/>
              </a:rPr>
              <a:t>Statistics of Time Error (TE)</a:t>
            </a:r>
            <a:endParaRPr sz="1700" dirty="0">
              <a:latin typeface="Arial"/>
              <a:cs typeface="Arial"/>
            </a:endParaRPr>
          </a:p>
        </p:txBody>
      </p:sp>
      <p:sp>
        <p:nvSpPr>
          <p:cNvPr id="11" name="object 13"/>
          <p:cNvSpPr txBox="1"/>
          <p:nvPr/>
        </p:nvSpPr>
        <p:spPr>
          <a:xfrm>
            <a:off x="4781547" y="6310636"/>
            <a:ext cx="41402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C</a:t>
            </a:r>
            <a:r>
              <a:rPr sz="1100" b="1" spc="-15" dirty="0">
                <a:latin typeface="Arial"/>
                <a:cs typeface="Arial"/>
              </a:rPr>
              <a:t>l</a:t>
            </a:r>
            <a:r>
              <a:rPr sz="1100" b="1" spc="-5" dirty="0">
                <a:latin typeface="Arial"/>
                <a:cs typeface="Arial"/>
              </a:rPr>
              <a:t>ient</a:t>
            </a:r>
            <a:endParaRPr sz="1100">
              <a:latin typeface="Arial"/>
              <a:cs typeface="Arial"/>
            </a:endParaRPr>
          </a:p>
        </p:txBody>
      </p:sp>
      <p:sp>
        <p:nvSpPr>
          <p:cNvPr id="12" name="object 15"/>
          <p:cNvSpPr txBox="1"/>
          <p:nvPr/>
        </p:nvSpPr>
        <p:spPr>
          <a:xfrm>
            <a:off x="7272019" y="879149"/>
            <a:ext cx="205105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Offset: difference between</a:t>
            </a:r>
            <a:r>
              <a:rPr sz="1000" b="1" spc="-25" dirty="0">
                <a:latin typeface="Arial"/>
                <a:cs typeface="Arial"/>
              </a:rPr>
              <a:t> </a:t>
            </a:r>
            <a:r>
              <a:rPr sz="1000" b="1" spc="-5" dirty="0">
                <a:latin typeface="Arial"/>
                <a:cs typeface="Arial"/>
              </a:rPr>
              <a:t>clocks</a:t>
            </a:r>
            <a:endParaRPr sz="1000">
              <a:latin typeface="Arial"/>
              <a:cs typeface="Arial"/>
            </a:endParaRPr>
          </a:p>
        </p:txBody>
      </p:sp>
      <p:sp>
        <p:nvSpPr>
          <p:cNvPr id="14" name="object 17"/>
          <p:cNvSpPr txBox="1"/>
          <p:nvPr/>
        </p:nvSpPr>
        <p:spPr>
          <a:xfrm>
            <a:off x="4437889" y="5375661"/>
            <a:ext cx="8559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Stratum </a:t>
            </a:r>
            <a:r>
              <a:rPr sz="1200" spc="-5" dirty="0">
                <a:latin typeface="Arial"/>
                <a:cs typeface="Arial"/>
              </a:rPr>
              <a:t>2,</a:t>
            </a:r>
            <a:r>
              <a:rPr sz="1200" spc="-85" dirty="0">
                <a:latin typeface="Arial"/>
                <a:cs typeface="Arial"/>
              </a:rPr>
              <a:t> </a:t>
            </a:r>
            <a:r>
              <a:rPr sz="1200" dirty="0">
                <a:latin typeface="Arial"/>
                <a:cs typeface="Arial"/>
              </a:rPr>
              <a:t>3</a:t>
            </a:r>
            <a:endParaRPr sz="1200">
              <a:latin typeface="Arial"/>
              <a:cs typeface="Arial"/>
            </a:endParaRPr>
          </a:p>
        </p:txBody>
      </p:sp>
      <p:grpSp>
        <p:nvGrpSpPr>
          <p:cNvPr id="241" name="Group 240"/>
          <p:cNvGrpSpPr/>
          <p:nvPr/>
        </p:nvGrpSpPr>
        <p:grpSpPr>
          <a:xfrm>
            <a:off x="7490882" y="1139629"/>
            <a:ext cx="1816184" cy="818253"/>
            <a:chOff x="6993635" y="1139629"/>
            <a:chExt cx="2313431" cy="1042280"/>
          </a:xfrm>
        </p:grpSpPr>
        <p:sp>
          <p:nvSpPr>
            <p:cNvPr id="15" name="object 18"/>
            <p:cNvSpPr/>
            <p:nvPr/>
          </p:nvSpPr>
          <p:spPr>
            <a:xfrm>
              <a:off x="7004498" y="1161849"/>
              <a:ext cx="1010849" cy="1010661"/>
            </a:xfrm>
            <a:prstGeom prst="rect">
              <a:avLst/>
            </a:prstGeom>
            <a:blipFill>
              <a:blip r:embed="rId3" cstate="print"/>
              <a:stretch>
                <a:fillRect/>
              </a:stretch>
            </a:blipFill>
          </p:spPr>
          <p:txBody>
            <a:bodyPr wrap="square" lIns="0" tIns="0" rIns="0" bIns="0" rtlCol="0"/>
            <a:lstStyle/>
            <a:p>
              <a:endParaRPr/>
            </a:p>
          </p:txBody>
        </p:sp>
        <p:sp>
          <p:nvSpPr>
            <p:cNvPr id="16" name="object 19"/>
            <p:cNvSpPr/>
            <p:nvPr/>
          </p:nvSpPr>
          <p:spPr>
            <a:xfrm>
              <a:off x="7444740" y="1305610"/>
              <a:ext cx="115061" cy="112014"/>
            </a:xfrm>
            <a:prstGeom prst="rect">
              <a:avLst/>
            </a:prstGeom>
            <a:blipFill>
              <a:blip r:embed="rId4" cstate="print"/>
              <a:stretch>
                <a:fillRect/>
              </a:stretch>
            </a:blipFill>
          </p:spPr>
          <p:txBody>
            <a:bodyPr wrap="square" lIns="0" tIns="0" rIns="0" bIns="0" rtlCol="0"/>
            <a:lstStyle/>
            <a:p>
              <a:endParaRPr/>
            </a:p>
          </p:txBody>
        </p:sp>
        <p:sp>
          <p:nvSpPr>
            <p:cNvPr id="17" name="object 20"/>
            <p:cNvSpPr/>
            <p:nvPr/>
          </p:nvSpPr>
          <p:spPr>
            <a:xfrm>
              <a:off x="7503032" y="1393240"/>
              <a:ext cx="0" cy="328930"/>
            </a:xfrm>
            <a:custGeom>
              <a:avLst/>
              <a:gdLst/>
              <a:ahLst/>
              <a:cxnLst/>
              <a:rect l="l" t="t" r="r" b="b"/>
              <a:pathLst>
                <a:path h="328930">
                  <a:moveTo>
                    <a:pt x="0" y="0"/>
                  </a:moveTo>
                  <a:lnTo>
                    <a:pt x="0" y="328422"/>
                  </a:lnTo>
                </a:path>
              </a:pathLst>
            </a:custGeom>
            <a:ln w="25146">
              <a:solidFill>
                <a:srgbClr val="000000"/>
              </a:solidFill>
            </a:ln>
          </p:spPr>
          <p:txBody>
            <a:bodyPr wrap="square" lIns="0" tIns="0" rIns="0" bIns="0" rtlCol="0"/>
            <a:lstStyle/>
            <a:p>
              <a:endParaRPr/>
            </a:p>
          </p:txBody>
        </p:sp>
        <p:sp>
          <p:nvSpPr>
            <p:cNvPr id="18" name="object 21"/>
            <p:cNvSpPr/>
            <p:nvPr/>
          </p:nvSpPr>
          <p:spPr>
            <a:xfrm>
              <a:off x="7484364" y="1639366"/>
              <a:ext cx="324611" cy="115062"/>
            </a:xfrm>
            <a:prstGeom prst="rect">
              <a:avLst/>
            </a:prstGeom>
            <a:blipFill>
              <a:blip r:embed="rId5" cstate="print"/>
              <a:stretch>
                <a:fillRect/>
              </a:stretch>
            </a:blipFill>
          </p:spPr>
          <p:txBody>
            <a:bodyPr wrap="square" lIns="0" tIns="0" rIns="0" bIns="0" rtlCol="0"/>
            <a:lstStyle/>
            <a:p>
              <a:endParaRPr/>
            </a:p>
          </p:txBody>
        </p:sp>
        <p:sp>
          <p:nvSpPr>
            <p:cNvPr id="19" name="object 22"/>
            <p:cNvSpPr/>
            <p:nvPr/>
          </p:nvSpPr>
          <p:spPr>
            <a:xfrm>
              <a:off x="8273033" y="1139629"/>
              <a:ext cx="1034033" cy="1034593"/>
            </a:xfrm>
            <a:prstGeom prst="rect">
              <a:avLst/>
            </a:prstGeom>
            <a:blipFill>
              <a:blip r:embed="rId6" cstate="print"/>
              <a:stretch>
                <a:fillRect/>
              </a:stretch>
            </a:blipFill>
          </p:spPr>
          <p:txBody>
            <a:bodyPr wrap="square" lIns="0" tIns="0" rIns="0" bIns="0" rtlCol="0"/>
            <a:lstStyle/>
            <a:p>
              <a:endParaRPr/>
            </a:p>
          </p:txBody>
        </p:sp>
        <p:sp>
          <p:nvSpPr>
            <p:cNvPr id="20" name="object 23"/>
            <p:cNvSpPr/>
            <p:nvPr/>
          </p:nvSpPr>
          <p:spPr>
            <a:xfrm>
              <a:off x="6993635" y="1153210"/>
              <a:ext cx="1028700" cy="1028699"/>
            </a:xfrm>
            <a:prstGeom prst="rect">
              <a:avLst/>
            </a:prstGeom>
            <a:blipFill>
              <a:blip r:embed="rId7" cstate="print"/>
              <a:stretch>
                <a:fillRect/>
              </a:stretch>
            </a:blipFill>
          </p:spPr>
          <p:txBody>
            <a:bodyPr wrap="square" lIns="0" tIns="0" rIns="0" bIns="0" rtlCol="0"/>
            <a:lstStyle/>
            <a:p>
              <a:endParaRPr/>
            </a:p>
          </p:txBody>
        </p:sp>
      </p:grpSp>
      <p:sp>
        <p:nvSpPr>
          <p:cNvPr id="21" name="object 24"/>
          <p:cNvSpPr txBox="1"/>
          <p:nvPr/>
        </p:nvSpPr>
        <p:spPr>
          <a:xfrm>
            <a:off x="9380473" y="1557330"/>
            <a:ext cx="64325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Offset =</a:t>
            </a:r>
            <a:r>
              <a:rPr sz="1000" b="1" spc="-60" dirty="0">
                <a:latin typeface="Arial"/>
                <a:cs typeface="Arial"/>
              </a:rPr>
              <a:t> </a:t>
            </a:r>
            <a:r>
              <a:rPr sz="1000" b="1" spc="-5" dirty="0">
                <a:latin typeface="Arial"/>
                <a:cs typeface="Arial"/>
              </a:rPr>
              <a:t>5’</a:t>
            </a:r>
            <a:endParaRPr sz="1000">
              <a:latin typeface="Arial"/>
              <a:cs typeface="Arial"/>
            </a:endParaRPr>
          </a:p>
        </p:txBody>
      </p:sp>
      <p:sp>
        <p:nvSpPr>
          <p:cNvPr id="28" name="object 31"/>
          <p:cNvSpPr/>
          <p:nvPr/>
        </p:nvSpPr>
        <p:spPr>
          <a:xfrm>
            <a:off x="4506976" y="5634482"/>
            <a:ext cx="723138" cy="667512"/>
          </a:xfrm>
          <a:prstGeom prst="rect">
            <a:avLst/>
          </a:prstGeom>
          <a:blipFill>
            <a:blip r:embed="rId8" cstate="print"/>
            <a:stretch>
              <a:fillRect/>
            </a:stretch>
          </a:blipFill>
        </p:spPr>
        <p:txBody>
          <a:bodyPr wrap="square" lIns="0" tIns="0" rIns="0" bIns="0" rtlCol="0"/>
          <a:lstStyle/>
          <a:p>
            <a:endParaRPr/>
          </a:p>
        </p:txBody>
      </p:sp>
      <p:sp>
        <p:nvSpPr>
          <p:cNvPr id="29" name="object 33"/>
          <p:cNvSpPr txBox="1"/>
          <p:nvPr/>
        </p:nvSpPr>
        <p:spPr>
          <a:xfrm>
            <a:off x="2544319" y="5865627"/>
            <a:ext cx="2757170" cy="201978"/>
          </a:xfrm>
          <a:prstGeom prst="rect">
            <a:avLst/>
          </a:prstGeom>
        </p:spPr>
        <p:txBody>
          <a:bodyPr vert="horz" wrap="square" lIns="0" tIns="17145" rIns="0" bIns="0" rtlCol="0">
            <a:spAutoFit/>
          </a:bodyPr>
          <a:lstStyle/>
          <a:p>
            <a:pPr marL="12700">
              <a:lnSpc>
                <a:spcPct val="100000"/>
              </a:lnSpc>
              <a:spcBef>
                <a:spcPts val="135"/>
              </a:spcBef>
              <a:tabLst>
                <a:tab pos="857250" algn="l"/>
                <a:tab pos="2529840" algn="l"/>
              </a:tabLst>
            </a:pPr>
            <a:r>
              <a:rPr sz="1200" b="1" u="heavy" dirty="0">
                <a:uFill>
                  <a:solidFill>
                    <a:srgbClr val="00136F"/>
                  </a:solidFill>
                </a:uFill>
                <a:latin typeface="Verdana"/>
                <a:cs typeface="Verdana"/>
              </a:rPr>
              <a:t> 	</a:t>
            </a:r>
            <a:endParaRPr sz="1200" baseline="-13888" dirty="0">
              <a:latin typeface="Verdana"/>
              <a:cs typeface="Verdana"/>
            </a:endParaRPr>
          </a:p>
        </p:txBody>
      </p:sp>
      <p:sp>
        <p:nvSpPr>
          <p:cNvPr id="104" name="object 108"/>
          <p:cNvSpPr/>
          <p:nvPr/>
        </p:nvSpPr>
        <p:spPr>
          <a:xfrm>
            <a:off x="2705100" y="1285798"/>
            <a:ext cx="1503426" cy="950976"/>
          </a:xfrm>
          <a:prstGeom prst="rect">
            <a:avLst/>
          </a:prstGeom>
          <a:blipFill>
            <a:blip r:embed="rId9" cstate="print"/>
            <a:stretch>
              <a:fillRect/>
            </a:stretch>
          </a:blipFill>
        </p:spPr>
        <p:txBody>
          <a:bodyPr wrap="square" lIns="0" tIns="0" rIns="0" bIns="0" rtlCol="0"/>
          <a:lstStyle/>
          <a:p>
            <a:endParaRPr/>
          </a:p>
        </p:txBody>
      </p:sp>
      <p:sp>
        <p:nvSpPr>
          <p:cNvPr id="105" name="object 109"/>
          <p:cNvSpPr txBox="1"/>
          <p:nvPr/>
        </p:nvSpPr>
        <p:spPr>
          <a:xfrm>
            <a:off x="4431284" y="1219001"/>
            <a:ext cx="8559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Stratum </a:t>
            </a:r>
            <a:r>
              <a:rPr sz="1200" spc="-5" dirty="0">
                <a:latin typeface="Arial"/>
                <a:cs typeface="Arial"/>
              </a:rPr>
              <a:t>2,</a:t>
            </a:r>
            <a:r>
              <a:rPr sz="1200" spc="-85" dirty="0">
                <a:latin typeface="Arial"/>
                <a:cs typeface="Arial"/>
              </a:rPr>
              <a:t> </a:t>
            </a:r>
            <a:r>
              <a:rPr sz="1200" dirty="0">
                <a:latin typeface="Arial"/>
                <a:cs typeface="Arial"/>
              </a:rPr>
              <a:t>3</a:t>
            </a:r>
            <a:endParaRPr sz="1200">
              <a:latin typeface="Arial"/>
              <a:cs typeface="Arial"/>
            </a:endParaRPr>
          </a:p>
        </p:txBody>
      </p:sp>
      <p:sp>
        <p:nvSpPr>
          <p:cNvPr id="106" name="object 110"/>
          <p:cNvSpPr txBox="1"/>
          <p:nvPr/>
        </p:nvSpPr>
        <p:spPr>
          <a:xfrm>
            <a:off x="3318002" y="1656925"/>
            <a:ext cx="255904" cy="201978"/>
          </a:xfrm>
          <a:prstGeom prst="rect">
            <a:avLst/>
          </a:prstGeom>
        </p:spPr>
        <p:txBody>
          <a:bodyPr vert="horz" wrap="square" lIns="0" tIns="17145" rIns="0" bIns="0" rtlCol="0">
            <a:spAutoFit/>
          </a:bodyPr>
          <a:lstStyle/>
          <a:p>
            <a:pPr marL="12700">
              <a:lnSpc>
                <a:spcPct val="100000"/>
              </a:lnSpc>
              <a:spcBef>
                <a:spcPts val="135"/>
              </a:spcBef>
            </a:pPr>
            <a:r>
              <a:rPr lang="es-ES" sz="1200" b="1" spc="-10" dirty="0">
                <a:latin typeface="Verdana"/>
                <a:cs typeface="Verdana"/>
              </a:rPr>
              <a:t>IP</a:t>
            </a:r>
            <a:endParaRPr sz="1800" baseline="2314" dirty="0">
              <a:latin typeface="Arial"/>
              <a:cs typeface="Arial"/>
            </a:endParaRPr>
          </a:p>
        </p:txBody>
      </p:sp>
      <p:sp>
        <p:nvSpPr>
          <p:cNvPr id="107" name="object 111"/>
          <p:cNvSpPr/>
          <p:nvPr/>
        </p:nvSpPr>
        <p:spPr>
          <a:xfrm>
            <a:off x="4500371" y="1477822"/>
            <a:ext cx="723138" cy="667512"/>
          </a:xfrm>
          <a:prstGeom prst="rect">
            <a:avLst/>
          </a:prstGeom>
          <a:blipFill>
            <a:blip r:embed="rId10" cstate="print"/>
            <a:stretch>
              <a:fillRect/>
            </a:stretch>
          </a:blipFill>
        </p:spPr>
        <p:txBody>
          <a:bodyPr wrap="square" lIns="0" tIns="0" rIns="0" bIns="0" rtlCol="0"/>
          <a:lstStyle/>
          <a:p>
            <a:endParaRPr/>
          </a:p>
        </p:txBody>
      </p:sp>
      <p:sp>
        <p:nvSpPr>
          <p:cNvPr id="109" name="object 113"/>
          <p:cNvSpPr/>
          <p:nvPr/>
        </p:nvSpPr>
        <p:spPr>
          <a:xfrm>
            <a:off x="2487550" y="3866039"/>
            <a:ext cx="1931035" cy="0"/>
          </a:xfrm>
          <a:custGeom>
            <a:avLst/>
            <a:gdLst/>
            <a:ahLst/>
            <a:cxnLst/>
            <a:rect l="l" t="t" r="r" b="b"/>
            <a:pathLst>
              <a:path w="1931035">
                <a:moveTo>
                  <a:pt x="0" y="0"/>
                </a:moveTo>
                <a:lnTo>
                  <a:pt x="1930908" y="0"/>
                </a:lnTo>
              </a:path>
            </a:pathLst>
          </a:custGeom>
          <a:ln w="32765">
            <a:solidFill>
              <a:srgbClr val="00136F"/>
            </a:solidFill>
          </a:ln>
        </p:spPr>
        <p:txBody>
          <a:bodyPr wrap="square" lIns="0" tIns="0" rIns="0" bIns="0" rtlCol="0"/>
          <a:lstStyle/>
          <a:p>
            <a:endParaRPr/>
          </a:p>
        </p:txBody>
      </p:sp>
      <p:sp>
        <p:nvSpPr>
          <p:cNvPr id="110" name="object 114"/>
          <p:cNvSpPr/>
          <p:nvPr/>
        </p:nvSpPr>
        <p:spPr>
          <a:xfrm>
            <a:off x="2642997" y="3251486"/>
            <a:ext cx="1502664" cy="951737"/>
          </a:xfrm>
          <a:prstGeom prst="rect">
            <a:avLst/>
          </a:prstGeom>
          <a:blipFill>
            <a:blip r:embed="rId11" cstate="print"/>
            <a:stretch>
              <a:fillRect/>
            </a:stretch>
          </a:blipFill>
        </p:spPr>
        <p:txBody>
          <a:bodyPr wrap="square" lIns="0" tIns="0" rIns="0" bIns="0" rtlCol="0"/>
          <a:lstStyle/>
          <a:p>
            <a:endParaRPr/>
          </a:p>
        </p:txBody>
      </p:sp>
      <p:sp>
        <p:nvSpPr>
          <p:cNvPr id="108" name="object 112"/>
          <p:cNvSpPr txBox="1"/>
          <p:nvPr/>
        </p:nvSpPr>
        <p:spPr>
          <a:xfrm>
            <a:off x="1048386" y="4048797"/>
            <a:ext cx="868680" cy="18146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NTP</a:t>
            </a:r>
            <a:r>
              <a:rPr sz="1100" b="1" spc="-65" dirty="0">
                <a:latin typeface="Arial"/>
                <a:cs typeface="Arial"/>
              </a:rPr>
              <a:t> </a:t>
            </a:r>
            <a:r>
              <a:rPr sz="1100" b="1" spc="-5" dirty="0">
                <a:latin typeface="Arial"/>
                <a:cs typeface="Arial"/>
              </a:rPr>
              <a:t>Server</a:t>
            </a:r>
            <a:endParaRPr sz="1100" dirty="0">
              <a:latin typeface="Arial"/>
              <a:cs typeface="Arial"/>
            </a:endParaRPr>
          </a:p>
        </p:txBody>
      </p:sp>
      <p:sp>
        <p:nvSpPr>
          <p:cNvPr id="111" name="object 115"/>
          <p:cNvSpPr txBox="1"/>
          <p:nvPr/>
        </p:nvSpPr>
        <p:spPr>
          <a:xfrm>
            <a:off x="1238123" y="3481108"/>
            <a:ext cx="6870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Stratum</a:t>
            </a:r>
            <a:r>
              <a:rPr sz="1200" spc="-60" dirty="0">
                <a:latin typeface="Arial"/>
                <a:cs typeface="Arial"/>
              </a:rPr>
              <a:t> </a:t>
            </a:r>
            <a:r>
              <a:rPr sz="1200" dirty="0">
                <a:latin typeface="Arial"/>
                <a:cs typeface="Arial"/>
              </a:rPr>
              <a:t>1</a:t>
            </a:r>
            <a:endParaRPr sz="1200">
              <a:latin typeface="Arial"/>
              <a:cs typeface="Arial"/>
            </a:endParaRPr>
          </a:p>
        </p:txBody>
      </p:sp>
      <p:sp>
        <p:nvSpPr>
          <p:cNvPr id="225" name="object 230"/>
          <p:cNvSpPr/>
          <p:nvPr/>
        </p:nvSpPr>
        <p:spPr>
          <a:xfrm>
            <a:off x="6627114" y="5139232"/>
            <a:ext cx="2540" cy="2540"/>
          </a:xfrm>
          <a:custGeom>
            <a:avLst/>
            <a:gdLst/>
            <a:ahLst/>
            <a:cxnLst/>
            <a:rect l="l" t="t" r="r" b="b"/>
            <a:pathLst>
              <a:path w="2540" h="2539">
                <a:moveTo>
                  <a:pt x="1524" y="0"/>
                </a:moveTo>
                <a:lnTo>
                  <a:pt x="0" y="1524"/>
                </a:lnTo>
                <a:lnTo>
                  <a:pt x="762" y="2286"/>
                </a:lnTo>
                <a:lnTo>
                  <a:pt x="2286" y="762"/>
                </a:lnTo>
                <a:lnTo>
                  <a:pt x="1524" y="0"/>
                </a:lnTo>
                <a:close/>
              </a:path>
            </a:pathLst>
          </a:custGeom>
          <a:solidFill>
            <a:srgbClr val="7F7F7F"/>
          </a:solidFill>
        </p:spPr>
        <p:txBody>
          <a:bodyPr wrap="square" lIns="0" tIns="0" rIns="0" bIns="0" rtlCol="0"/>
          <a:lstStyle/>
          <a:p>
            <a:endParaRPr/>
          </a:p>
        </p:txBody>
      </p:sp>
      <p:sp>
        <p:nvSpPr>
          <p:cNvPr id="227" name="object 232"/>
          <p:cNvSpPr/>
          <p:nvPr/>
        </p:nvSpPr>
        <p:spPr>
          <a:xfrm>
            <a:off x="6589776" y="5106466"/>
            <a:ext cx="39370" cy="34290"/>
          </a:xfrm>
          <a:custGeom>
            <a:avLst/>
            <a:gdLst/>
            <a:ahLst/>
            <a:cxnLst/>
            <a:rect l="l" t="t" r="r" b="b"/>
            <a:pathLst>
              <a:path w="39370" h="34289">
                <a:moveTo>
                  <a:pt x="1524" y="0"/>
                </a:moveTo>
                <a:lnTo>
                  <a:pt x="0" y="1523"/>
                </a:lnTo>
                <a:lnTo>
                  <a:pt x="37338" y="34289"/>
                </a:lnTo>
                <a:lnTo>
                  <a:pt x="38862" y="32765"/>
                </a:lnTo>
                <a:lnTo>
                  <a:pt x="1524" y="0"/>
                </a:lnTo>
                <a:close/>
              </a:path>
            </a:pathLst>
          </a:custGeom>
          <a:solidFill>
            <a:srgbClr val="7F7F7F"/>
          </a:solidFill>
        </p:spPr>
        <p:txBody>
          <a:bodyPr wrap="square" lIns="0" tIns="0" rIns="0" bIns="0" rtlCol="0"/>
          <a:lstStyle/>
          <a:p>
            <a:endParaRPr/>
          </a:p>
        </p:txBody>
      </p:sp>
      <p:sp>
        <p:nvSpPr>
          <p:cNvPr id="236" name="object 113"/>
          <p:cNvSpPr/>
          <p:nvPr/>
        </p:nvSpPr>
        <p:spPr>
          <a:xfrm>
            <a:off x="2569846" y="6050002"/>
            <a:ext cx="1931035" cy="0"/>
          </a:xfrm>
          <a:custGeom>
            <a:avLst/>
            <a:gdLst/>
            <a:ahLst/>
            <a:cxnLst/>
            <a:rect l="l" t="t" r="r" b="b"/>
            <a:pathLst>
              <a:path w="1931035">
                <a:moveTo>
                  <a:pt x="0" y="0"/>
                </a:moveTo>
                <a:lnTo>
                  <a:pt x="1930908" y="0"/>
                </a:lnTo>
              </a:path>
            </a:pathLst>
          </a:custGeom>
          <a:ln w="32765">
            <a:solidFill>
              <a:srgbClr val="00136F"/>
            </a:solidFill>
          </a:ln>
        </p:spPr>
        <p:txBody>
          <a:bodyPr wrap="square" lIns="0" tIns="0" rIns="0" bIns="0" rtlCol="0"/>
          <a:lstStyle/>
          <a:p>
            <a:endParaRPr/>
          </a:p>
        </p:txBody>
      </p:sp>
      <p:sp>
        <p:nvSpPr>
          <p:cNvPr id="237" name="object 14"/>
          <p:cNvSpPr/>
          <p:nvPr/>
        </p:nvSpPr>
        <p:spPr>
          <a:xfrm>
            <a:off x="2711705" y="5442458"/>
            <a:ext cx="1503426" cy="950976"/>
          </a:xfrm>
          <a:prstGeom prst="rect">
            <a:avLst/>
          </a:prstGeom>
          <a:blipFill>
            <a:blip r:embed="rId12" cstate="print"/>
            <a:stretch>
              <a:fillRect/>
            </a:stretch>
          </a:blipFill>
        </p:spPr>
        <p:txBody>
          <a:bodyPr wrap="square" lIns="0" tIns="0" rIns="0" bIns="0" rtlCol="0"/>
          <a:lstStyle/>
          <a:p>
            <a:endParaRPr/>
          </a:p>
        </p:txBody>
      </p:sp>
      <p:sp>
        <p:nvSpPr>
          <p:cNvPr id="238" name="object 110"/>
          <p:cNvSpPr txBox="1"/>
          <p:nvPr/>
        </p:nvSpPr>
        <p:spPr>
          <a:xfrm>
            <a:off x="3345053" y="3687098"/>
            <a:ext cx="255904" cy="201978"/>
          </a:xfrm>
          <a:prstGeom prst="rect">
            <a:avLst/>
          </a:prstGeom>
        </p:spPr>
        <p:txBody>
          <a:bodyPr vert="horz" wrap="square" lIns="0" tIns="17145" rIns="0" bIns="0" rtlCol="0">
            <a:spAutoFit/>
          </a:bodyPr>
          <a:lstStyle/>
          <a:p>
            <a:pPr marL="12700">
              <a:lnSpc>
                <a:spcPct val="100000"/>
              </a:lnSpc>
              <a:spcBef>
                <a:spcPts val="135"/>
              </a:spcBef>
            </a:pPr>
            <a:r>
              <a:rPr lang="es-ES" sz="1200" b="1" spc="-10" dirty="0">
                <a:latin typeface="Verdana"/>
                <a:cs typeface="Verdana"/>
              </a:rPr>
              <a:t>IP</a:t>
            </a:r>
            <a:endParaRPr sz="1800" baseline="2314" dirty="0">
              <a:latin typeface="Arial"/>
              <a:cs typeface="Arial"/>
            </a:endParaRPr>
          </a:p>
        </p:txBody>
      </p:sp>
      <p:sp>
        <p:nvSpPr>
          <p:cNvPr id="239" name="object 110"/>
          <p:cNvSpPr txBox="1"/>
          <p:nvPr/>
        </p:nvSpPr>
        <p:spPr>
          <a:xfrm>
            <a:off x="3433002" y="5864153"/>
            <a:ext cx="255904" cy="201978"/>
          </a:xfrm>
          <a:prstGeom prst="rect">
            <a:avLst/>
          </a:prstGeom>
        </p:spPr>
        <p:txBody>
          <a:bodyPr vert="horz" wrap="square" lIns="0" tIns="17145" rIns="0" bIns="0" rtlCol="0">
            <a:spAutoFit/>
          </a:bodyPr>
          <a:lstStyle/>
          <a:p>
            <a:pPr marL="12700">
              <a:lnSpc>
                <a:spcPct val="100000"/>
              </a:lnSpc>
              <a:spcBef>
                <a:spcPts val="135"/>
              </a:spcBef>
            </a:pPr>
            <a:r>
              <a:rPr lang="es-ES" sz="1200" b="1" spc="-10" dirty="0">
                <a:latin typeface="Verdana"/>
                <a:cs typeface="Verdana"/>
              </a:rPr>
              <a:t>IP</a:t>
            </a:r>
            <a:endParaRPr sz="1800" baseline="2314" dirty="0">
              <a:latin typeface="Arial"/>
              <a:cs typeface="Arial"/>
            </a:endParaRPr>
          </a:p>
        </p:txBody>
      </p:sp>
      <p:sp>
        <p:nvSpPr>
          <p:cNvPr id="240" name="object 13"/>
          <p:cNvSpPr txBox="1"/>
          <p:nvPr/>
        </p:nvSpPr>
        <p:spPr>
          <a:xfrm>
            <a:off x="6344625" y="4877798"/>
            <a:ext cx="4031276" cy="881652"/>
          </a:xfrm>
          <a:prstGeom prst="rect">
            <a:avLst/>
          </a:prstGeom>
        </p:spPr>
        <p:txBody>
          <a:bodyPr vert="horz" wrap="square" lIns="0" tIns="45085" rIns="0" bIns="0" rtlCol="0">
            <a:spAutoFit/>
          </a:bodyPr>
          <a:lstStyle/>
          <a:p>
            <a:pPr marL="72000">
              <a:spcBef>
                <a:spcPts val="600"/>
              </a:spcBef>
              <a:buClr>
                <a:srgbClr val="FF0000"/>
              </a:buClr>
              <a:buSzPct val="82352"/>
              <a:tabLst>
                <a:tab pos="265430" algn="l"/>
              </a:tabLst>
            </a:pPr>
            <a:r>
              <a:rPr lang="en-US" sz="1700" b="1" spc="-5" dirty="0">
                <a:latin typeface="Arial"/>
                <a:cs typeface="Arial"/>
              </a:rPr>
              <a:t>Objectives</a:t>
            </a:r>
          </a:p>
          <a:p>
            <a:pPr indent="-251460">
              <a:buClr>
                <a:srgbClr val="FF0000"/>
              </a:buClr>
              <a:buSzPct val="82352"/>
              <a:buFontTx/>
              <a:buChar char="●"/>
              <a:tabLst>
                <a:tab pos="264160" algn="l"/>
              </a:tabLst>
            </a:pPr>
            <a:r>
              <a:rPr lang="en-US" sz="1700" spc="-5" dirty="0">
                <a:latin typeface="Arial"/>
                <a:cs typeface="Arial"/>
              </a:rPr>
              <a:t>The same that for PTP</a:t>
            </a:r>
          </a:p>
          <a:p>
            <a:pPr marL="12700">
              <a:spcBef>
                <a:spcPts val="355"/>
              </a:spcBef>
              <a:buClr>
                <a:srgbClr val="FF0000"/>
              </a:buClr>
              <a:buSzPct val="82352"/>
              <a:tabLst>
                <a:tab pos="265430" algn="l"/>
              </a:tabLst>
            </a:pPr>
            <a:endParaRPr lang="en-US" sz="1700" b="1" spc="-5" dirty="0">
              <a:latin typeface="Arial"/>
              <a:cs typeface="Arial"/>
            </a:endParaRPr>
          </a:p>
        </p:txBody>
      </p:sp>
      <p:cxnSp>
        <p:nvCxnSpPr>
          <p:cNvPr id="242" name="Straight Connector 241"/>
          <p:cNvCxnSpPr>
            <a:cxnSpLocks/>
          </p:cNvCxnSpPr>
          <p:nvPr/>
        </p:nvCxnSpPr>
        <p:spPr>
          <a:xfrm flipV="1">
            <a:off x="5707385" y="1957882"/>
            <a:ext cx="723138" cy="143686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cxnSpLocks/>
          </p:cNvCxnSpPr>
          <p:nvPr/>
        </p:nvCxnSpPr>
        <p:spPr>
          <a:xfrm>
            <a:off x="5731130" y="4222528"/>
            <a:ext cx="670320" cy="2781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4" name="object 13"/>
          <p:cNvSpPr txBox="1"/>
          <p:nvPr/>
        </p:nvSpPr>
        <p:spPr>
          <a:xfrm>
            <a:off x="4788014" y="4291108"/>
            <a:ext cx="41402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C</a:t>
            </a:r>
            <a:r>
              <a:rPr sz="1100" b="1" spc="-15" dirty="0">
                <a:latin typeface="Arial"/>
                <a:cs typeface="Arial"/>
              </a:rPr>
              <a:t>l</a:t>
            </a:r>
            <a:r>
              <a:rPr sz="1100" b="1" spc="-5" dirty="0">
                <a:latin typeface="Arial"/>
                <a:cs typeface="Arial"/>
              </a:rPr>
              <a:t>ient</a:t>
            </a:r>
            <a:endParaRPr sz="1100" dirty="0">
              <a:latin typeface="Arial"/>
              <a:cs typeface="Arial"/>
            </a:endParaRPr>
          </a:p>
        </p:txBody>
      </p:sp>
      <p:sp>
        <p:nvSpPr>
          <p:cNvPr id="215" name="object 112"/>
          <p:cNvSpPr txBox="1"/>
          <p:nvPr/>
        </p:nvSpPr>
        <p:spPr>
          <a:xfrm>
            <a:off x="1394939" y="2354268"/>
            <a:ext cx="868680" cy="18146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NTP</a:t>
            </a:r>
            <a:r>
              <a:rPr sz="1100" b="1" spc="-65" dirty="0">
                <a:latin typeface="Arial"/>
                <a:cs typeface="Arial"/>
              </a:rPr>
              <a:t> </a:t>
            </a:r>
            <a:r>
              <a:rPr sz="1100" b="1" spc="-5" dirty="0">
                <a:latin typeface="Arial"/>
                <a:cs typeface="Arial"/>
              </a:rPr>
              <a:t>Server</a:t>
            </a:r>
            <a:endParaRPr sz="1100" dirty="0">
              <a:latin typeface="Arial"/>
              <a:cs typeface="Arial"/>
            </a:endParaRPr>
          </a:p>
        </p:txBody>
      </p:sp>
      <p:sp>
        <p:nvSpPr>
          <p:cNvPr id="216" name="object 13"/>
          <p:cNvSpPr txBox="1"/>
          <p:nvPr/>
        </p:nvSpPr>
        <p:spPr>
          <a:xfrm>
            <a:off x="4692402" y="2181927"/>
            <a:ext cx="41402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C</a:t>
            </a:r>
            <a:r>
              <a:rPr sz="1100" b="1" spc="-15" dirty="0">
                <a:latin typeface="Arial"/>
                <a:cs typeface="Arial"/>
              </a:rPr>
              <a:t>l</a:t>
            </a:r>
            <a:r>
              <a:rPr sz="1100" b="1" spc="-5" dirty="0">
                <a:latin typeface="Arial"/>
                <a:cs typeface="Arial"/>
              </a:rPr>
              <a:t>ient</a:t>
            </a:r>
            <a:endParaRPr sz="1100" dirty="0">
              <a:latin typeface="Arial"/>
              <a:cs typeface="Arial"/>
            </a:endParaRPr>
          </a:p>
        </p:txBody>
      </p:sp>
      <p:pic>
        <p:nvPicPr>
          <p:cNvPr id="219" name="Picture 218"/>
          <p:cNvPicPr>
            <a:picLocks noChangeAspect="1"/>
          </p:cNvPicPr>
          <p:nvPr/>
        </p:nvPicPr>
        <p:blipFill>
          <a:blip r:embed="rId13"/>
          <a:stretch>
            <a:fillRect/>
          </a:stretch>
        </p:blipFill>
        <p:spPr>
          <a:xfrm>
            <a:off x="6417832" y="1949450"/>
            <a:ext cx="4275567" cy="2583786"/>
          </a:xfrm>
          <a:prstGeom prst="rect">
            <a:avLst/>
          </a:prstGeom>
          <a:ln>
            <a:noFill/>
          </a:ln>
          <a:effectLst>
            <a:outerShdw blurRad="190500" algn="tl" rotWithShape="0">
              <a:srgbClr val="000000">
                <a:alpha val="70000"/>
              </a:srgbClr>
            </a:outerShdw>
          </a:effectLst>
        </p:spPr>
      </p:pic>
      <p:sp>
        <p:nvSpPr>
          <p:cNvPr id="220" name="object 9"/>
          <p:cNvSpPr/>
          <p:nvPr/>
        </p:nvSpPr>
        <p:spPr>
          <a:xfrm>
            <a:off x="100309" y="7093767"/>
            <a:ext cx="904006" cy="346710"/>
          </a:xfrm>
          <a:prstGeom prst="rect">
            <a:avLst/>
          </a:prstGeom>
          <a:blipFill>
            <a:blip r:embed="rId14" cstate="print"/>
            <a:stretch>
              <a:fillRect/>
            </a:stretch>
          </a:blipFill>
        </p:spPr>
        <p:txBody>
          <a:bodyPr wrap="square" lIns="0" tIns="0" rIns="0" bIns="0" rtlCol="0"/>
          <a:lstStyle/>
          <a:p>
            <a:endParaRPr/>
          </a:p>
        </p:txBody>
      </p:sp>
      <p:grpSp>
        <p:nvGrpSpPr>
          <p:cNvPr id="30" name="Group 29"/>
          <p:cNvGrpSpPr/>
          <p:nvPr/>
        </p:nvGrpSpPr>
        <p:grpSpPr>
          <a:xfrm>
            <a:off x="4422773" y="3473148"/>
            <a:ext cx="1467615" cy="862743"/>
            <a:chOff x="4422773" y="3473148"/>
            <a:chExt cx="1467615" cy="862743"/>
          </a:xfrm>
        </p:grpSpPr>
        <p:sp>
          <p:nvSpPr>
            <p:cNvPr id="136" name="object 141"/>
            <p:cNvSpPr/>
            <p:nvPr/>
          </p:nvSpPr>
          <p:spPr>
            <a:xfrm>
              <a:off x="5635372" y="3887756"/>
              <a:ext cx="253365" cy="352425"/>
            </a:xfrm>
            <a:custGeom>
              <a:avLst/>
              <a:gdLst/>
              <a:ahLst/>
              <a:cxnLst/>
              <a:rect l="l" t="t" r="r" b="b"/>
              <a:pathLst>
                <a:path w="253364" h="352425">
                  <a:moveTo>
                    <a:pt x="124968" y="0"/>
                  </a:moveTo>
                  <a:lnTo>
                    <a:pt x="85344" y="0"/>
                  </a:lnTo>
                  <a:lnTo>
                    <a:pt x="54864" y="3047"/>
                  </a:lnTo>
                  <a:lnTo>
                    <a:pt x="17526" y="27431"/>
                  </a:lnTo>
                  <a:lnTo>
                    <a:pt x="2286" y="84581"/>
                  </a:lnTo>
                  <a:lnTo>
                    <a:pt x="762" y="129539"/>
                  </a:lnTo>
                  <a:lnTo>
                    <a:pt x="0" y="188213"/>
                  </a:lnTo>
                  <a:lnTo>
                    <a:pt x="2286" y="259079"/>
                  </a:lnTo>
                  <a:lnTo>
                    <a:pt x="7620" y="310133"/>
                  </a:lnTo>
                  <a:lnTo>
                    <a:pt x="25146" y="348995"/>
                  </a:lnTo>
                  <a:lnTo>
                    <a:pt x="33528" y="352043"/>
                  </a:lnTo>
                  <a:lnTo>
                    <a:pt x="43434" y="349757"/>
                  </a:lnTo>
                  <a:lnTo>
                    <a:pt x="83058" y="313181"/>
                  </a:lnTo>
                  <a:lnTo>
                    <a:pt x="119634" y="263651"/>
                  </a:lnTo>
                  <a:lnTo>
                    <a:pt x="165354" y="193547"/>
                  </a:lnTo>
                  <a:lnTo>
                    <a:pt x="204978" y="130301"/>
                  </a:lnTo>
                  <a:lnTo>
                    <a:pt x="233934" y="82295"/>
                  </a:lnTo>
                  <a:lnTo>
                    <a:pt x="252984" y="36575"/>
                  </a:lnTo>
                  <a:lnTo>
                    <a:pt x="252984" y="26669"/>
                  </a:lnTo>
                  <a:lnTo>
                    <a:pt x="217932" y="6095"/>
                  </a:lnTo>
                  <a:lnTo>
                    <a:pt x="179070" y="2285"/>
                  </a:lnTo>
                  <a:lnTo>
                    <a:pt x="124968" y="0"/>
                  </a:lnTo>
                  <a:close/>
                </a:path>
              </a:pathLst>
            </a:custGeom>
            <a:solidFill>
              <a:srgbClr val="F5F5F5"/>
            </a:solidFill>
          </p:spPr>
          <p:txBody>
            <a:bodyPr wrap="square" lIns="0" tIns="0" rIns="0" bIns="0" rtlCol="0"/>
            <a:lstStyle/>
            <a:p>
              <a:endParaRPr/>
            </a:p>
          </p:txBody>
        </p:sp>
        <p:sp>
          <p:nvSpPr>
            <p:cNvPr id="137" name="object 142"/>
            <p:cNvSpPr/>
            <p:nvPr/>
          </p:nvSpPr>
          <p:spPr>
            <a:xfrm>
              <a:off x="5633848" y="3886232"/>
              <a:ext cx="256540" cy="355600"/>
            </a:xfrm>
            <a:custGeom>
              <a:avLst/>
              <a:gdLst/>
              <a:ahLst/>
              <a:cxnLst/>
              <a:rect l="l" t="t" r="r" b="b"/>
              <a:pathLst>
                <a:path w="256539" h="355600">
                  <a:moveTo>
                    <a:pt x="44958" y="349758"/>
                  </a:moveTo>
                  <a:lnTo>
                    <a:pt x="35518" y="351936"/>
                  </a:lnTo>
                  <a:lnTo>
                    <a:pt x="35814" y="352044"/>
                  </a:lnTo>
                  <a:lnTo>
                    <a:pt x="26670" y="352044"/>
                  </a:lnTo>
                  <a:lnTo>
                    <a:pt x="35052" y="355091"/>
                  </a:lnTo>
                  <a:lnTo>
                    <a:pt x="35814" y="355091"/>
                  </a:lnTo>
                  <a:lnTo>
                    <a:pt x="45720" y="352805"/>
                  </a:lnTo>
                  <a:lnTo>
                    <a:pt x="49149" y="350520"/>
                  </a:lnTo>
                  <a:lnTo>
                    <a:pt x="44196" y="350520"/>
                  </a:lnTo>
                  <a:lnTo>
                    <a:pt x="44958" y="349758"/>
                  </a:lnTo>
                  <a:close/>
                </a:path>
                <a:path w="256539" h="355600">
                  <a:moveTo>
                    <a:pt x="126492" y="0"/>
                  </a:moveTo>
                  <a:lnTo>
                    <a:pt x="86868" y="0"/>
                  </a:lnTo>
                  <a:lnTo>
                    <a:pt x="56388" y="3047"/>
                  </a:lnTo>
                  <a:lnTo>
                    <a:pt x="44958" y="6857"/>
                  </a:lnTo>
                  <a:lnTo>
                    <a:pt x="44196" y="6857"/>
                  </a:lnTo>
                  <a:lnTo>
                    <a:pt x="33528" y="11429"/>
                  </a:lnTo>
                  <a:lnTo>
                    <a:pt x="33528" y="12191"/>
                  </a:lnTo>
                  <a:lnTo>
                    <a:pt x="25146" y="19049"/>
                  </a:lnTo>
                  <a:lnTo>
                    <a:pt x="18288" y="28193"/>
                  </a:lnTo>
                  <a:lnTo>
                    <a:pt x="17526" y="28193"/>
                  </a:lnTo>
                  <a:lnTo>
                    <a:pt x="12192" y="38861"/>
                  </a:lnTo>
                  <a:lnTo>
                    <a:pt x="12192" y="39623"/>
                  </a:lnTo>
                  <a:lnTo>
                    <a:pt x="7620" y="52577"/>
                  </a:lnTo>
                  <a:lnTo>
                    <a:pt x="2286" y="86105"/>
                  </a:lnTo>
                  <a:lnTo>
                    <a:pt x="762" y="131063"/>
                  </a:lnTo>
                  <a:lnTo>
                    <a:pt x="0" y="189737"/>
                  </a:lnTo>
                  <a:lnTo>
                    <a:pt x="2286" y="260603"/>
                  </a:lnTo>
                  <a:lnTo>
                    <a:pt x="4572" y="288798"/>
                  </a:lnTo>
                  <a:lnTo>
                    <a:pt x="4572" y="289559"/>
                  </a:lnTo>
                  <a:lnTo>
                    <a:pt x="7620" y="312420"/>
                  </a:lnTo>
                  <a:lnTo>
                    <a:pt x="12192" y="330708"/>
                  </a:lnTo>
                  <a:lnTo>
                    <a:pt x="17526" y="343661"/>
                  </a:lnTo>
                  <a:lnTo>
                    <a:pt x="25908" y="352044"/>
                  </a:lnTo>
                  <a:lnTo>
                    <a:pt x="35052" y="352044"/>
                  </a:lnTo>
                  <a:lnTo>
                    <a:pt x="35518" y="351936"/>
                  </a:lnTo>
                  <a:lnTo>
                    <a:pt x="29527" y="349758"/>
                  </a:lnTo>
                  <a:lnTo>
                    <a:pt x="28194" y="349758"/>
                  </a:lnTo>
                  <a:lnTo>
                    <a:pt x="20574" y="342138"/>
                  </a:lnTo>
                  <a:lnTo>
                    <a:pt x="15553" y="329945"/>
                  </a:lnTo>
                  <a:lnTo>
                    <a:pt x="15240" y="329945"/>
                  </a:lnTo>
                  <a:lnTo>
                    <a:pt x="10668" y="311658"/>
                  </a:lnTo>
                  <a:lnTo>
                    <a:pt x="7620" y="288798"/>
                  </a:lnTo>
                  <a:lnTo>
                    <a:pt x="5334" y="260603"/>
                  </a:lnTo>
                  <a:lnTo>
                    <a:pt x="3048" y="189737"/>
                  </a:lnTo>
                  <a:lnTo>
                    <a:pt x="3810" y="131063"/>
                  </a:lnTo>
                  <a:lnTo>
                    <a:pt x="5334" y="86105"/>
                  </a:lnTo>
                  <a:lnTo>
                    <a:pt x="10668" y="53339"/>
                  </a:lnTo>
                  <a:lnTo>
                    <a:pt x="15240" y="40385"/>
                  </a:lnTo>
                  <a:lnTo>
                    <a:pt x="20574" y="29717"/>
                  </a:lnTo>
                  <a:lnTo>
                    <a:pt x="27432" y="20573"/>
                  </a:lnTo>
                  <a:lnTo>
                    <a:pt x="28363" y="20573"/>
                  </a:lnTo>
                  <a:lnTo>
                    <a:pt x="35814" y="14477"/>
                  </a:lnTo>
                  <a:lnTo>
                    <a:pt x="35052" y="14477"/>
                  </a:lnTo>
                  <a:lnTo>
                    <a:pt x="45720" y="9905"/>
                  </a:lnTo>
                  <a:lnTo>
                    <a:pt x="57150" y="6095"/>
                  </a:lnTo>
                  <a:lnTo>
                    <a:pt x="56388" y="6095"/>
                  </a:lnTo>
                  <a:lnTo>
                    <a:pt x="86868" y="3047"/>
                  </a:lnTo>
                  <a:lnTo>
                    <a:pt x="188366" y="3047"/>
                  </a:lnTo>
                  <a:lnTo>
                    <a:pt x="180594" y="2285"/>
                  </a:lnTo>
                  <a:lnTo>
                    <a:pt x="126492" y="0"/>
                  </a:lnTo>
                  <a:close/>
                </a:path>
                <a:path w="256539" h="355600">
                  <a:moveTo>
                    <a:pt x="35518" y="351936"/>
                  </a:moveTo>
                  <a:lnTo>
                    <a:pt x="35052" y="352044"/>
                  </a:lnTo>
                  <a:lnTo>
                    <a:pt x="35814" y="352044"/>
                  </a:lnTo>
                  <a:lnTo>
                    <a:pt x="35518" y="351936"/>
                  </a:lnTo>
                  <a:close/>
                </a:path>
                <a:path w="256539" h="355600">
                  <a:moveTo>
                    <a:pt x="249936" y="49529"/>
                  </a:moveTo>
                  <a:lnTo>
                    <a:pt x="243078" y="64769"/>
                  </a:lnTo>
                  <a:lnTo>
                    <a:pt x="233934" y="83057"/>
                  </a:lnTo>
                  <a:lnTo>
                    <a:pt x="234696" y="83057"/>
                  </a:lnTo>
                  <a:lnTo>
                    <a:pt x="205740" y="131063"/>
                  </a:lnTo>
                  <a:lnTo>
                    <a:pt x="166116" y="194309"/>
                  </a:lnTo>
                  <a:lnTo>
                    <a:pt x="120396" y="264413"/>
                  </a:lnTo>
                  <a:lnTo>
                    <a:pt x="83820" y="313944"/>
                  </a:lnTo>
                  <a:lnTo>
                    <a:pt x="55626" y="342900"/>
                  </a:lnTo>
                  <a:lnTo>
                    <a:pt x="44196" y="350520"/>
                  </a:lnTo>
                  <a:lnTo>
                    <a:pt x="49149" y="350520"/>
                  </a:lnTo>
                  <a:lnTo>
                    <a:pt x="57150" y="345186"/>
                  </a:lnTo>
                  <a:lnTo>
                    <a:pt x="57912" y="345186"/>
                  </a:lnTo>
                  <a:lnTo>
                    <a:pt x="70866" y="332994"/>
                  </a:lnTo>
                  <a:lnTo>
                    <a:pt x="86106" y="316230"/>
                  </a:lnTo>
                  <a:lnTo>
                    <a:pt x="86106" y="315467"/>
                  </a:lnTo>
                  <a:lnTo>
                    <a:pt x="103632" y="292608"/>
                  </a:lnTo>
                  <a:lnTo>
                    <a:pt x="168402" y="195833"/>
                  </a:lnTo>
                  <a:lnTo>
                    <a:pt x="208026" y="132587"/>
                  </a:lnTo>
                  <a:lnTo>
                    <a:pt x="236982" y="84581"/>
                  </a:lnTo>
                  <a:lnTo>
                    <a:pt x="253174" y="50291"/>
                  </a:lnTo>
                  <a:lnTo>
                    <a:pt x="249936" y="50291"/>
                  </a:lnTo>
                  <a:lnTo>
                    <a:pt x="249936" y="49529"/>
                  </a:lnTo>
                  <a:close/>
                </a:path>
                <a:path w="256539" h="355600">
                  <a:moveTo>
                    <a:pt x="27432" y="348995"/>
                  </a:moveTo>
                  <a:lnTo>
                    <a:pt x="28194" y="349758"/>
                  </a:lnTo>
                  <a:lnTo>
                    <a:pt x="2952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6032" y="28193"/>
                  </a:moveTo>
                  <a:lnTo>
                    <a:pt x="252984" y="28193"/>
                  </a:lnTo>
                  <a:lnTo>
                    <a:pt x="252984" y="38099"/>
                  </a:lnTo>
                  <a:lnTo>
                    <a:pt x="249936" y="50291"/>
                  </a:lnTo>
                  <a:lnTo>
                    <a:pt x="253174" y="50291"/>
                  </a:lnTo>
                  <a:lnTo>
                    <a:pt x="256032" y="38861"/>
                  </a:lnTo>
                  <a:lnTo>
                    <a:pt x="256032" y="28193"/>
                  </a:lnTo>
                  <a:close/>
                </a:path>
                <a:path w="256539" h="355600">
                  <a:moveTo>
                    <a:pt x="249250" y="21488"/>
                  </a:moveTo>
                  <a:lnTo>
                    <a:pt x="252984" y="28955"/>
                  </a:lnTo>
                  <a:lnTo>
                    <a:pt x="252984" y="28193"/>
                  </a:lnTo>
                  <a:lnTo>
                    <a:pt x="256032" y="28193"/>
                  </a:lnTo>
                  <a:lnTo>
                    <a:pt x="256032" y="27431"/>
                  </a:lnTo>
                  <a:lnTo>
                    <a:pt x="253365" y="22097"/>
                  </a:lnTo>
                  <a:lnTo>
                    <a:pt x="249936" y="22097"/>
                  </a:lnTo>
                  <a:lnTo>
                    <a:pt x="249250" y="21488"/>
                  </a:lnTo>
                  <a:close/>
                </a:path>
                <a:path w="256539" h="355600">
                  <a:moveTo>
                    <a:pt x="249174" y="21335"/>
                  </a:moveTo>
                  <a:lnTo>
                    <a:pt x="249250" y="21488"/>
                  </a:lnTo>
                  <a:lnTo>
                    <a:pt x="249936" y="22097"/>
                  </a:lnTo>
                  <a:lnTo>
                    <a:pt x="249174" y="21335"/>
                  </a:lnTo>
                  <a:close/>
                </a:path>
                <a:path w="256539" h="355600">
                  <a:moveTo>
                    <a:pt x="252984" y="21335"/>
                  </a:moveTo>
                  <a:lnTo>
                    <a:pt x="249174" y="21335"/>
                  </a:lnTo>
                  <a:lnTo>
                    <a:pt x="249936" y="22097"/>
                  </a:lnTo>
                  <a:lnTo>
                    <a:pt x="253365" y="22097"/>
                  </a:lnTo>
                  <a:lnTo>
                    <a:pt x="252984" y="21335"/>
                  </a:lnTo>
                  <a:close/>
                </a:path>
                <a:path w="256539" h="355600">
                  <a:moveTo>
                    <a:pt x="188366" y="3047"/>
                  </a:moveTo>
                  <a:lnTo>
                    <a:pt x="126492" y="3047"/>
                  </a:lnTo>
                  <a:lnTo>
                    <a:pt x="180594" y="5333"/>
                  </a:lnTo>
                  <a:lnTo>
                    <a:pt x="219456" y="9143"/>
                  </a:lnTo>
                  <a:lnTo>
                    <a:pt x="233172" y="12191"/>
                  </a:lnTo>
                  <a:lnTo>
                    <a:pt x="243840" y="16001"/>
                  </a:lnTo>
                  <a:lnTo>
                    <a:pt x="243078" y="16001"/>
                  </a:lnTo>
                  <a:lnTo>
                    <a:pt x="249250" y="21488"/>
                  </a:lnTo>
                  <a:lnTo>
                    <a:pt x="249174" y="21335"/>
                  </a:lnTo>
                  <a:lnTo>
                    <a:pt x="252984" y="21335"/>
                  </a:lnTo>
                  <a:lnTo>
                    <a:pt x="252222" y="19811"/>
                  </a:lnTo>
                  <a:lnTo>
                    <a:pt x="245364" y="13715"/>
                  </a:lnTo>
                  <a:lnTo>
                    <a:pt x="244602" y="12953"/>
                  </a:lnTo>
                  <a:lnTo>
                    <a:pt x="233934" y="9143"/>
                  </a:lnTo>
                  <a:lnTo>
                    <a:pt x="220218" y="6095"/>
                  </a:lnTo>
                  <a:lnTo>
                    <a:pt x="219456" y="6095"/>
                  </a:lnTo>
                  <a:lnTo>
                    <a:pt x="188366" y="3047"/>
                  </a:lnTo>
                  <a:close/>
                </a:path>
                <a:path w="256539" h="355600">
                  <a:moveTo>
                    <a:pt x="28363" y="20573"/>
                  </a:moveTo>
                  <a:lnTo>
                    <a:pt x="27432" y="20573"/>
                  </a:lnTo>
                  <a:lnTo>
                    <a:pt x="27432" y="21335"/>
                  </a:lnTo>
                  <a:lnTo>
                    <a:pt x="28363" y="20573"/>
                  </a:lnTo>
                  <a:close/>
                </a:path>
              </a:pathLst>
            </a:custGeom>
            <a:solidFill>
              <a:srgbClr val="F5F5F5"/>
            </a:solidFill>
          </p:spPr>
          <p:txBody>
            <a:bodyPr wrap="square" lIns="0" tIns="0" rIns="0" bIns="0" rtlCol="0"/>
            <a:lstStyle/>
            <a:p>
              <a:endParaRPr/>
            </a:p>
          </p:txBody>
        </p:sp>
        <p:sp>
          <p:nvSpPr>
            <p:cNvPr id="138" name="object 143"/>
            <p:cNvSpPr/>
            <p:nvPr/>
          </p:nvSpPr>
          <p:spPr>
            <a:xfrm>
              <a:off x="5613274" y="3899186"/>
              <a:ext cx="252729" cy="352425"/>
            </a:xfrm>
            <a:custGeom>
              <a:avLst/>
              <a:gdLst/>
              <a:ahLst/>
              <a:cxnLst/>
              <a:rect l="l" t="t" r="r" b="b"/>
              <a:pathLst>
                <a:path w="252729" h="352425">
                  <a:moveTo>
                    <a:pt x="84582" y="0"/>
                  </a:moveTo>
                  <a:lnTo>
                    <a:pt x="42672" y="6857"/>
                  </a:lnTo>
                  <a:lnTo>
                    <a:pt x="11430" y="38099"/>
                  </a:lnTo>
                  <a:lnTo>
                    <a:pt x="2286" y="84581"/>
                  </a:lnTo>
                  <a:lnTo>
                    <a:pt x="0" y="129539"/>
                  </a:lnTo>
                  <a:lnTo>
                    <a:pt x="0" y="188213"/>
                  </a:lnTo>
                  <a:lnTo>
                    <a:pt x="1524" y="259841"/>
                  </a:lnTo>
                  <a:lnTo>
                    <a:pt x="7620" y="310895"/>
                  </a:lnTo>
                  <a:lnTo>
                    <a:pt x="24384" y="348995"/>
                  </a:lnTo>
                  <a:lnTo>
                    <a:pt x="32766" y="352043"/>
                  </a:lnTo>
                  <a:lnTo>
                    <a:pt x="42672" y="349757"/>
                  </a:lnTo>
                  <a:lnTo>
                    <a:pt x="83058" y="313181"/>
                  </a:lnTo>
                  <a:lnTo>
                    <a:pt x="118872" y="263651"/>
                  </a:lnTo>
                  <a:lnTo>
                    <a:pt x="164592" y="194309"/>
                  </a:lnTo>
                  <a:lnTo>
                    <a:pt x="204978" y="130301"/>
                  </a:lnTo>
                  <a:lnTo>
                    <a:pt x="233172" y="83057"/>
                  </a:lnTo>
                  <a:lnTo>
                    <a:pt x="252222" y="36575"/>
                  </a:lnTo>
                  <a:lnTo>
                    <a:pt x="252222" y="26669"/>
                  </a:lnTo>
                  <a:lnTo>
                    <a:pt x="217170" y="6095"/>
                  </a:lnTo>
                  <a:lnTo>
                    <a:pt x="178308" y="3047"/>
                  </a:lnTo>
                  <a:lnTo>
                    <a:pt x="124205" y="761"/>
                  </a:lnTo>
                  <a:lnTo>
                    <a:pt x="84582" y="0"/>
                  </a:lnTo>
                  <a:close/>
                </a:path>
              </a:pathLst>
            </a:custGeom>
            <a:solidFill>
              <a:srgbClr val="E0E0E0"/>
            </a:solidFill>
          </p:spPr>
          <p:txBody>
            <a:bodyPr wrap="square" lIns="0" tIns="0" rIns="0" bIns="0" rtlCol="0"/>
            <a:lstStyle/>
            <a:p>
              <a:endParaRPr/>
            </a:p>
          </p:txBody>
        </p:sp>
        <p:sp>
          <p:nvSpPr>
            <p:cNvPr id="139" name="object 144"/>
            <p:cNvSpPr/>
            <p:nvPr/>
          </p:nvSpPr>
          <p:spPr>
            <a:xfrm>
              <a:off x="5611749" y="3897662"/>
              <a:ext cx="255270" cy="355600"/>
            </a:xfrm>
            <a:custGeom>
              <a:avLst/>
              <a:gdLst/>
              <a:ahLst/>
              <a:cxnLst/>
              <a:rect l="l" t="t" r="r" b="b"/>
              <a:pathLst>
                <a:path w="255270" h="355600">
                  <a:moveTo>
                    <a:pt x="44196" y="349758"/>
                  </a:moveTo>
                  <a:lnTo>
                    <a:pt x="34756" y="351936"/>
                  </a:lnTo>
                  <a:lnTo>
                    <a:pt x="35052" y="352044"/>
                  </a:lnTo>
                  <a:lnTo>
                    <a:pt x="25908" y="352044"/>
                  </a:lnTo>
                  <a:lnTo>
                    <a:pt x="34290" y="355091"/>
                  </a:lnTo>
                  <a:lnTo>
                    <a:pt x="35052" y="355091"/>
                  </a:lnTo>
                  <a:lnTo>
                    <a:pt x="44958" y="352805"/>
                  </a:lnTo>
                  <a:lnTo>
                    <a:pt x="48768" y="350520"/>
                  </a:lnTo>
                  <a:lnTo>
                    <a:pt x="43434" y="350520"/>
                  </a:lnTo>
                  <a:lnTo>
                    <a:pt x="44196" y="349758"/>
                  </a:lnTo>
                  <a:close/>
                </a:path>
                <a:path w="255270" h="355600">
                  <a:moveTo>
                    <a:pt x="86106" y="0"/>
                  </a:moveTo>
                  <a:lnTo>
                    <a:pt x="56388" y="3809"/>
                  </a:lnTo>
                  <a:lnTo>
                    <a:pt x="44196" y="6857"/>
                  </a:lnTo>
                  <a:lnTo>
                    <a:pt x="43434" y="6857"/>
                  </a:lnTo>
                  <a:lnTo>
                    <a:pt x="33528" y="12191"/>
                  </a:lnTo>
                  <a:lnTo>
                    <a:pt x="33528" y="12953"/>
                  </a:lnTo>
                  <a:lnTo>
                    <a:pt x="25146" y="19811"/>
                  </a:lnTo>
                  <a:lnTo>
                    <a:pt x="18288" y="28193"/>
                  </a:lnTo>
                  <a:lnTo>
                    <a:pt x="12192" y="38861"/>
                  </a:lnTo>
                  <a:lnTo>
                    <a:pt x="11430" y="39623"/>
                  </a:lnTo>
                  <a:lnTo>
                    <a:pt x="7620" y="52577"/>
                  </a:lnTo>
                  <a:lnTo>
                    <a:pt x="2286" y="86105"/>
                  </a:lnTo>
                  <a:lnTo>
                    <a:pt x="0" y="131063"/>
                  </a:lnTo>
                  <a:lnTo>
                    <a:pt x="113" y="195071"/>
                  </a:lnTo>
                  <a:lnTo>
                    <a:pt x="1524" y="261365"/>
                  </a:lnTo>
                  <a:lnTo>
                    <a:pt x="3810" y="288798"/>
                  </a:lnTo>
                  <a:lnTo>
                    <a:pt x="3810" y="289559"/>
                  </a:lnTo>
                  <a:lnTo>
                    <a:pt x="7620" y="313181"/>
                  </a:lnTo>
                  <a:lnTo>
                    <a:pt x="11430" y="330708"/>
                  </a:lnTo>
                  <a:lnTo>
                    <a:pt x="17526" y="343661"/>
                  </a:lnTo>
                  <a:lnTo>
                    <a:pt x="18288" y="344423"/>
                  </a:lnTo>
                  <a:lnTo>
                    <a:pt x="25146" y="352044"/>
                  </a:lnTo>
                  <a:lnTo>
                    <a:pt x="34290" y="352044"/>
                  </a:lnTo>
                  <a:lnTo>
                    <a:pt x="34756" y="351936"/>
                  </a:lnTo>
                  <a:lnTo>
                    <a:pt x="28765" y="349758"/>
                  </a:lnTo>
                  <a:lnTo>
                    <a:pt x="27432" y="349758"/>
                  </a:lnTo>
                  <a:lnTo>
                    <a:pt x="26711" y="349037"/>
                  </a:lnTo>
                  <a:lnTo>
                    <a:pt x="20574" y="342138"/>
                  </a:lnTo>
                  <a:lnTo>
                    <a:pt x="14836" y="329945"/>
                  </a:lnTo>
                  <a:lnTo>
                    <a:pt x="14478" y="329945"/>
                  </a:lnTo>
                  <a:lnTo>
                    <a:pt x="10668" y="312420"/>
                  </a:lnTo>
                  <a:lnTo>
                    <a:pt x="6858" y="288798"/>
                  </a:lnTo>
                  <a:lnTo>
                    <a:pt x="4572" y="261365"/>
                  </a:lnTo>
                  <a:lnTo>
                    <a:pt x="3161" y="195071"/>
                  </a:lnTo>
                  <a:lnTo>
                    <a:pt x="3048" y="131063"/>
                  </a:lnTo>
                  <a:lnTo>
                    <a:pt x="5334" y="86105"/>
                  </a:lnTo>
                  <a:lnTo>
                    <a:pt x="10668" y="53339"/>
                  </a:lnTo>
                  <a:lnTo>
                    <a:pt x="14478" y="40385"/>
                  </a:lnTo>
                  <a:lnTo>
                    <a:pt x="20574" y="29717"/>
                  </a:lnTo>
                  <a:lnTo>
                    <a:pt x="21197" y="29717"/>
                  </a:lnTo>
                  <a:lnTo>
                    <a:pt x="27432" y="22097"/>
                  </a:lnTo>
                  <a:lnTo>
                    <a:pt x="35814" y="15239"/>
                  </a:lnTo>
                  <a:lnTo>
                    <a:pt x="35052" y="15239"/>
                  </a:lnTo>
                  <a:lnTo>
                    <a:pt x="44958" y="9905"/>
                  </a:lnTo>
                  <a:lnTo>
                    <a:pt x="57150" y="6857"/>
                  </a:lnTo>
                  <a:lnTo>
                    <a:pt x="86768" y="3060"/>
                  </a:lnTo>
                  <a:lnTo>
                    <a:pt x="86106" y="3047"/>
                  </a:lnTo>
                  <a:lnTo>
                    <a:pt x="179832" y="3047"/>
                  </a:lnTo>
                  <a:lnTo>
                    <a:pt x="125730" y="761"/>
                  </a:lnTo>
                  <a:lnTo>
                    <a:pt x="86106" y="0"/>
                  </a:lnTo>
                  <a:close/>
                </a:path>
                <a:path w="255270" h="355600">
                  <a:moveTo>
                    <a:pt x="34756" y="351936"/>
                  </a:moveTo>
                  <a:lnTo>
                    <a:pt x="34290" y="352044"/>
                  </a:lnTo>
                  <a:lnTo>
                    <a:pt x="35052" y="352044"/>
                  </a:lnTo>
                  <a:lnTo>
                    <a:pt x="34756" y="351936"/>
                  </a:lnTo>
                  <a:close/>
                </a:path>
                <a:path w="255270" h="355600">
                  <a:moveTo>
                    <a:pt x="249174" y="50291"/>
                  </a:moveTo>
                  <a:lnTo>
                    <a:pt x="242316" y="65531"/>
                  </a:lnTo>
                  <a:lnTo>
                    <a:pt x="233172" y="83819"/>
                  </a:lnTo>
                  <a:lnTo>
                    <a:pt x="233934" y="83819"/>
                  </a:lnTo>
                  <a:lnTo>
                    <a:pt x="205740" y="131063"/>
                  </a:lnTo>
                  <a:lnTo>
                    <a:pt x="165354" y="195071"/>
                  </a:lnTo>
                  <a:lnTo>
                    <a:pt x="119634" y="264413"/>
                  </a:lnTo>
                  <a:lnTo>
                    <a:pt x="83820" y="313944"/>
                  </a:lnTo>
                  <a:lnTo>
                    <a:pt x="54864" y="343661"/>
                  </a:lnTo>
                  <a:lnTo>
                    <a:pt x="43434" y="350520"/>
                  </a:lnTo>
                  <a:lnTo>
                    <a:pt x="48768" y="350520"/>
                  </a:lnTo>
                  <a:lnTo>
                    <a:pt x="56388" y="345948"/>
                  </a:lnTo>
                  <a:lnTo>
                    <a:pt x="57150" y="345948"/>
                  </a:lnTo>
                  <a:lnTo>
                    <a:pt x="70866" y="332994"/>
                  </a:lnTo>
                  <a:lnTo>
                    <a:pt x="86106" y="316230"/>
                  </a:lnTo>
                  <a:lnTo>
                    <a:pt x="86106" y="315467"/>
                  </a:lnTo>
                  <a:lnTo>
                    <a:pt x="102870" y="293370"/>
                  </a:lnTo>
                  <a:lnTo>
                    <a:pt x="167640" y="196595"/>
                  </a:lnTo>
                  <a:lnTo>
                    <a:pt x="208026" y="132587"/>
                  </a:lnTo>
                  <a:lnTo>
                    <a:pt x="236220" y="85343"/>
                  </a:lnTo>
                  <a:lnTo>
                    <a:pt x="252401" y="51053"/>
                  </a:lnTo>
                  <a:lnTo>
                    <a:pt x="249174" y="51053"/>
                  </a:lnTo>
                  <a:lnTo>
                    <a:pt x="249174" y="50291"/>
                  </a:lnTo>
                  <a:close/>
                </a:path>
                <a:path w="255270" h="355600">
                  <a:moveTo>
                    <a:pt x="26670" y="348995"/>
                  </a:moveTo>
                  <a:lnTo>
                    <a:pt x="27432" y="349758"/>
                  </a:lnTo>
                  <a:lnTo>
                    <a:pt x="26783" y="349037"/>
                  </a:lnTo>
                  <a:close/>
                </a:path>
                <a:path w="255270" h="355600">
                  <a:moveTo>
                    <a:pt x="26783" y="349037"/>
                  </a:moveTo>
                  <a:lnTo>
                    <a:pt x="27432" y="349758"/>
                  </a:lnTo>
                  <a:lnTo>
                    <a:pt x="28765" y="349758"/>
                  </a:lnTo>
                  <a:lnTo>
                    <a:pt x="26783" y="349037"/>
                  </a:lnTo>
                  <a:close/>
                </a:path>
                <a:path w="255270" h="355600">
                  <a:moveTo>
                    <a:pt x="26746" y="348995"/>
                  </a:moveTo>
                  <a:close/>
                </a:path>
                <a:path w="255270" h="355600">
                  <a:moveTo>
                    <a:pt x="14478" y="329184"/>
                  </a:moveTo>
                  <a:lnTo>
                    <a:pt x="14478" y="329945"/>
                  </a:lnTo>
                  <a:lnTo>
                    <a:pt x="14836" y="329945"/>
                  </a:lnTo>
                  <a:lnTo>
                    <a:pt x="14478" y="329184"/>
                  </a:lnTo>
                  <a:close/>
                </a:path>
                <a:path w="255270" h="355600">
                  <a:moveTo>
                    <a:pt x="5455" y="86105"/>
                  </a:moveTo>
                  <a:lnTo>
                    <a:pt x="5334" y="86867"/>
                  </a:lnTo>
                  <a:lnTo>
                    <a:pt x="5455" y="86105"/>
                  </a:lnTo>
                  <a:close/>
                </a:path>
                <a:path w="255270" h="355600">
                  <a:moveTo>
                    <a:pt x="255270" y="28193"/>
                  </a:moveTo>
                  <a:lnTo>
                    <a:pt x="252222" y="28193"/>
                  </a:lnTo>
                  <a:lnTo>
                    <a:pt x="252222" y="38099"/>
                  </a:lnTo>
                  <a:lnTo>
                    <a:pt x="249174" y="51053"/>
                  </a:lnTo>
                  <a:lnTo>
                    <a:pt x="252401" y="51053"/>
                  </a:lnTo>
                  <a:lnTo>
                    <a:pt x="255270" y="38861"/>
                  </a:lnTo>
                  <a:lnTo>
                    <a:pt x="255270" y="28193"/>
                  </a:lnTo>
                  <a:close/>
                </a:path>
                <a:path w="255270" h="355600">
                  <a:moveTo>
                    <a:pt x="21197" y="29717"/>
                  </a:moveTo>
                  <a:lnTo>
                    <a:pt x="20574" y="29717"/>
                  </a:lnTo>
                  <a:lnTo>
                    <a:pt x="20574" y="30479"/>
                  </a:lnTo>
                  <a:lnTo>
                    <a:pt x="21197" y="29717"/>
                  </a:lnTo>
                  <a:close/>
                </a:path>
                <a:path w="255270" h="355600">
                  <a:moveTo>
                    <a:pt x="248488" y="21488"/>
                  </a:moveTo>
                  <a:lnTo>
                    <a:pt x="252222" y="28955"/>
                  </a:lnTo>
                  <a:lnTo>
                    <a:pt x="252222" y="28193"/>
                  </a:lnTo>
                  <a:lnTo>
                    <a:pt x="255270" y="28193"/>
                  </a:lnTo>
                  <a:lnTo>
                    <a:pt x="255270" y="27431"/>
                  </a:lnTo>
                  <a:lnTo>
                    <a:pt x="252603" y="22097"/>
                  </a:lnTo>
                  <a:lnTo>
                    <a:pt x="249174" y="22097"/>
                  </a:lnTo>
                  <a:lnTo>
                    <a:pt x="248488" y="21488"/>
                  </a:lnTo>
                  <a:close/>
                </a:path>
                <a:path w="255270" h="355600">
                  <a:moveTo>
                    <a:pt x="248412" y="21335"/>
                  </a:moveTo>
                  <a:lnTo>
                    <a:pt x="248488" y="21488"/>
                  </a:lnTo>
                  <a:lnTo>
                    <a:pt x="249174" y="22097"/>
                  </a:lnTo>
                  <a:lnTo>
                    <a:pt x="248412" y="21335"/>
                  </a:lnTo>
                  <a:close/>
                </a:path>
                <a:path w="255270" h="355600">
                  <a:moveTo>
                    <a:pt x="252222" y="21335"/>
                  </a:moveTo>
                  <a:lnTo>
                    <a:pt x="248412" y="21335"/>
                  </a:lnTo>
                  <a:lnTo>
                    <a:pt x="249174" y="22097"/>
                  </a:lnTo>
                  <a:lnTo>
                    <a:pt x="252603" y="22097"/>
                  </a:lnTo>
                  <a:lnTo>
                    <a:pt x="252222" y="21335"/>
                  </a:lnTo>
                  <a:close/>
                </a:path>
                <a:path w="255270" h="355600">
                  <a:moveTo>
                    <a:pt x="179832" y="3047"/>
                  </a:moveTo>
                  <a:lnTo>
                    <a:pt x="86868" y="3047"/>
                  </a:lnTo>
                  <a:lnTo>
                    <a:pt x="125730" y="3809"/>
                  </a:lnTo>
                  <a:lnTo>
                    <a:pt x="179832" y="6095"/>
                  </a:lnTo>
                  <a:lnTo>
                    <a:pt x="218694" y="9143"/>
                  </a:lnTo>
                  <a:lnTo>
                    <a:pt x="232410" y="12191"/>
                  </a:lnTo>
                  <a:lnTo>
                    <a:pt x="243078" y="16001"/>
                  </a:lnTo>
                  <a:lnTo>
                    <a:pt x="242316" y="16001"/>
                  </a:lnTo>
                  <a:lnTo>
                    <a:pt x="248488" y="21488"/>
                  </a:lnTo>
                  <a:lnTo>
                    <a:pt x="248412" y="21335"/>
                  </a:lnTo>
                  <a:lnTo>
                    <a:pt x="252222" y="21335"/>
                  </a:lnTo>
                  <a:lnTo>
                    <a:pt x="251460" y="19811"/>
                  </a:lnTo>
                  <a:lnTo>
                    <a:pt x="244602" y="13715"/>
                  </a:lnTo>
                  <a:lnTo>
                    <a:pt x="243840" y="12953"/>
                  </a:lnTo>
                  <a:lnTo>
                    <a:pt x="233172" y="9143"/>
                  </a:lnTo>
                  <a:lnTo>
                    <a:pt x="219456" y="6095"/>
                  </a:lnTo>
                  <a:lnTo>
                    <a:pt x="218694" y="6095"/>
                  </a:lnTo>
                  <a:lnTo>
                    <a:pt x="179832" y="3047"/>
                  </a:lnTo>
                  <a:close/>
                </a:path>
                <a:path w="255270" h="355600">
                  <a:moveTo>
                    <a:pt x="86868" y="3047"/>
                  </a:moveTo>
                  <a:lnTo>
                    <a:pt x="86106" y="3047"/>
                  </a:lnTo>
                  <a:lnTo>
                    <a:pt x="86768" y="3060"/>
                  </a:lnTo>
                  <a:close/>
                </a:path>
              </a:pathLst>
            </a:custGeom>
            <a:solidFill>
              <a:srgbClr val="E0E0E0"/>
            </a:solidFill>
          </p:spPr>
          <p:txBody>
            <a:bodyPr wrap="square" lIns="0" tIns="0" rIns="0" bIns="0" rtlCol="0"/>
            <a:lstStyle/>
            <a:p>
              <a:endParaRPr/>
            </a:p>
          </p:txBody>
        </p:sp>
        <p:sp>
          <p:nvSpPr>
            <p:cNvPr id="140" name="object 145"/>
            <p:cNvSpPr/>
            <p:nvPr/>
          </p:nvSpPr>
          <p:spPr>
            <a:xfrm>
              <a:off x="5597272" y="3906044"/>
              <a:ext cx="253365" cy="352425"/>
            </a:xfrm>
            <a:custGeom>
              <a:avLst/>
              <a:gdLst/>
              <a:ahLst/>
              <a:cxnLst/>
              <a:rect l="l" t="t" r="r" b="b"/>
              <a:pathLst>
                <a:path w="253364" h="352425">
                  <a:moveTo>
                    <a:pt x="85344" y="0"/>
                  </a:moveTo>
                  <a:lnTo>
                    <a:pt x="43434" y="6857"/>
                  </a:lnTo>
                  <a:lnTo>
                    <a:pt x="12192" y="38099"/>
                  </a:lnTo>
                  <a:lnTo>
                    <a:pt x="2286" y="84581"/>
                  </a:lnTo>
                  <a:lnTo>
                    <a:pt x="762" y="130301"/>
                  </a:lnTo>
                  <a:lnTo>
                    <a:pt x="0" y="188213"/>
                  </a:lnTo>
                  <a:lnTo>
                    <a:pt x="2286" y="259841"/>
                  </a:lnTo>
                  <a:lnTo>
                    <a:pt x="7620" y="310895"/>
                  </a:lnTo>
                  <a:lnTo>
                    <a:pt x="25146" y="348995"/>
                  </a:lnTo>
                  <a:lnTo>
                    <a:pt x="32766" y="352043"/>
                  </a:lnTo>
                  <a:lnTo>
                    <a:pt x="42672" y="349757"/>
                  </a:lnTo>
                  <a:lnTo>
                    <a:pt x="83058" y="313181"/>
                  </a:lnTo>
                  <a:lnTo>
                    <a:pt x="119634" y="263651"/>
                  </a:lnTo>
                  <a:lnTo>
                    <a:pt x="165354" y="194309"/>
                  </a:lnTo>
                  <a:lnTo>
                    <a:pt x="204978" y="130301"/>
                  </a:lnTo>
                  <a:lnTo>
                    <a:pt x="233934" y="83057"/>
                  </a:lnTo>
                  <a:lnTo>
                    <a:pt x="252984" y="36575"/>
                  </a:lnTo>
                  <a:lnTo>
                    <a:pt x="252222" y="26669"/>
                  </a:lnTo>
                  <a:lnTo>
                    <a:pt x="217932" y="6095"/>
                  </a:lnTo>
                  <a:lnTo>
                    <a:pt x="178308" y="3047"/>
                  </a:lnTo>
                  <a:lnTo>
                    <a:pt x="124968" y="761"/>
                  </a:lnTo>
                  <a:lnTo>
                    <a:pt x="85344" y="0"/>
                  </a:lnTo>
                  <a:close/>
                </a:path>
              </a:pathLst>
            </a:custGeom>
            <a:solidFill>
              <a:srgbClr val="BFBFBF"/>
            </a:solidFill>
          </p:spPr>
          <p:txBody>
            <a:bodyPr wrap="square" lIns="0" tIns="0" rIns="0" bIns="0" rtlCol="0"/>
            <a:lstStyle/>
            <a:p>
              <a:endParaRPr/>
            </a:p>
          </p:txBody>
        </p:sp>
        <p:sp>
          <p:nvSpPr>
            <p:cNvPr id="141" name="object 146"/>
            <p:cNvSpPr/>
            <p:nvPr/>
          </p:nvSpPr>
          <p:spPr>
            <a:xfrm>
              <a:off x="5595748" y="3904520"/>
              <a:ext cx="256540" cy="355600"/>
            </a:xfrm>
            <a:custGeom>
              <a:avLst/>
              <a:gdLst/>
              <a:ahLst/>
              <a:cxnLst/>
              <a:rect l="l" t="t" r="r" b="b"/>
              <a:pathLst>
                <a:path w="256539" h="355600">
                  <a:moveTo>
                    <a:pt x="44196" y="349758"/>
                  </a:moveTo>
                  <a:lnTo>
                    <a:pt x="34773" y="351932"/>
                  </a:lnTo>
                  <a:lnTo>
                    <a:pt x="35052" y="352044"/>
                  </a:lnTo>
                  <a:lnTo>
                    <a:pt x="26670" y="352044"/>
                  </a:lnTo>
                  <a:lnTo>
                    <a:pt x="34290" y="355091"/>
                  </a:lnTo>
                  <a:lnTo>
                    <a:pt x="35052" y="355091"/>
                  </a:lnTo>
                  <a:lnTo>
                    <a:pt x="44958" y="352805"/>
                  </a:lnTo>
                  <a:lnTo>
                    <a:pt x="49022" y="350520"/>
                  </a:lnTo>
                  <a:lnTo>
                    <a:pt x="43434" y="350520"/>
                  </a:lnTo>
                  <a:lnTo>
                    <a:pt x="44196" y="349758"/>
                  </a:lnTo>
                  <a:close/>
                </a:path>
                <a:path w="256539" h="355600">
                  <a:moveTo>
                    <a:pt x="57150" y="6857"/>
                  </a:moveTo>
                  <a:lnTo>
                    <a:pt x="44196" y="6857"/>
                  </a:lnTo>
                  <a:lnTo>
                    <a:pt x="33528" y="12191"/>
                  </a:lnTo>
                  <a:lnTo>
                    <a:pt x="33528" y="12953"/>
                  </a:lnTo>
                  <a:lnTo>
                    <a:pt x="25146" y="19811"/>
                  </a:lnTo>
                  <a:lnTo>
                    <a:pt x="18288" y="28193"/>
                  </a:lnTo>
                  <a:lnTo>
                    <a:pt x="17526" y="28193"/>
                  </a:lnTo>
                  <a:lnTo>
                    <a:pt x="12192" y="38861"/>
                  </a:lnTo>
                  <a:lnTo>
                    <a:pt x="12192" y="39623"/>
                  </a:lnTo>
                  <a:lnTo>
                    <a:pt x="7620" y="52577"/>
                  </a:lnTo>
                  <a:lnTo>
                    <a:pt x="2286" y="86105"/>
                  </a:lnTo>
                  <a:lnTo>
                    <a:pt x="787" y="131063"/>
                  </a:lnTo>
                  <a:lnTo>
                    <a:pt x="751" y="132587"/>
                  </a:lnTo>
                  <a:lnTo>
                    <a:pt x="0" y="189737"/>
                  </a:lnTo>
                  <a:lnTo>
                    <a:pt x="2286" y="261365"/>
                  </a:lnTo>
                  <a:lnTo>
                    <a:pt x="4572" y="289559"/>
                  </a:lnTo>
                  <a:lnTo>
                    <a:pt x="4572" y="290322"/>
                  </a:lnTo>
                  <a:lnTo>
                    <a:pt x="7620" y="313181"/>
                  </a:lnTo>
                  <a:lnTo>
                    <a:pt x="12192" y="330708"/>
                  </a:lnTo>
                  <a:lnTo>
                    <a:pt x="17526" y="343661"/>
                  </a:lnTo>
                  <a:lnTo>
                    <a:pt x="25908" y="352044"/>
                  </a:lnTo>
                  <a:lnTo>
                    <a:pt x="34290" y="352044"/>
                  </a:lnTo>
                  <a:lnTo>
                    <a:pt x="34773" y="351932"/>
                  </a:lnTo>
                  <a:lnTo>
                    <a:pt x="29337" y="349758"/>
                  </a:lnTo>
                  <a:lnTo>
                    <a:pt x="28194" y="349758"/>
                  </a:lnTo>
                  <a:lnTo>
                    <a:pt x="20574" y="342138"/>
                  </a:lnTo>
                  <a:lnTo>
                    <a:pt x="15553" y="329945"/>
                  </a:lnTo>
                  <a:lnTo>
                    <a:pt x="15240" y="329945"/>
                  </a:lnTo>
                  <a:lnTo>
                    <a:pt x="10668" y="312420"/>
                  </a:lnTo>
                  <a:lnTo>
                    <a:pt x="7620" y="289559"/>
                  </a:lnTo>
                  <a:lnTo>
                    <a:pt x="5334" y="261365"/>
                  </a:lnTo>
                  <a:lnTo>
                    <a:pt x="3048" y="189737"/>
                  </a:lnTo>
                  <a:lnTo>
                    <a:pt x="3799" y="132587"/>
                  </a:lnTo>
                  <a:lnTo>
                    <a:pt x="3835" y="131063"/>
                  </a:lnTo>
                  <a:lnTo>
                    <a:pt x="5334" y="86105"/>
                  </a:lnTo>
                  <a:lnTo>
                    <a:pt x="10668" y="53339"/>
                  </a:lnTo>
                  <a:lnTo>
                    <a:pt x="15240" y="40385"/>
                  </a:lnTo>
                  <a:lnTo>
                    <a:pt x="20574" y="29717"/>
                  </a:lnTo>
                  <a:lnTo>
                    <a:pt x="21197" y="29717"/>
                  </a:lnTo>
                  <a:lnTo>
                    <a:pt x="27432" y="22097"/>
                  </a:lnTo>
                  <a:lnTo>
                    <a:pt x="35814" y="15239"/>
                  </a:lnTo>
                  <a:lnTo>
                    <a:pt x="35052" y="15239"/>
                  </a:lnTo>
                  <a:lnTo>
                    <a:pt x="45720" y="9905"/>
                  </a:lnTo>
                  <a:lnTo>
                    <a:pt x="57150" y="6857"/>
                  </a:lnTo>
                  <a:close/>
                </a:path>
                <a:path w="256539" h="355600">
                  <a:moveTo>
                    <a:pt x="34773" y="351932"/>
                  </a:moveTo>
                  <a:lnTo>
                    <a:pt x="34290" y="352044"/>
                  </a:lnTo>
                  <a:lnTo>
                    <a:pt x="35052" y="352044"/>
                  </a:lnTo>
                  <a:lnTo>
                    <a:pt x="34773" y="351932"/>
                  </a:lnTo>
                  <a:close/>
                </a:path>
                <a:path w="256539" h="355600">
                  <a:moveTo>
                    <a:pt x="249936" y="50291"/>
                  </a:moveTo>
                  <a:lnTo>
                    <a:pt x="243078" y="65531"/>
                  </a:lnTo>
                  <a:lnTo>
                    <a:pt x="233934" y="83819"/>
                  </a:lnTo>
                  <a:lnTo>
                    <a:pt x="234696" y="83819"/>
                  </a:lnTo>
                  <a:lnTo>
                    <a:pt x="205740" y="131063"/>
                  </a:lnTo>
                  <a:lnTo>
                    <a:pt x="166116" y="195071"/>
                  </a:lnTo>
                  <a:lnTo>
                    <a:pt x="120396" y="264413"/>
                  </a:lnTo>
                  <a:lnTo>
                    <a:pt x="83820" y="313944"/>
                  </a:lnTo>
                  <a:lnTo>
                    <a:pt x="55626" y="343661"/>
                  </a:lnTo>
                  <a:lnTo>
                    <a:pt x="43434" y="350520"/>
                  </a:lnTo>
                  <a:lnTo>
                    <a:pt x="49022" y="350520"/>
                  </a:lnTo>
                  <a:lnTo>
                    <a:pt x="57150" y="345948"/>
                  </a:lnTo>
                  <a:lnTo>
                    <a:pt x="57912" y="345948"/>
                  </a:lnTo>
                  <a:lnTo>
                    <a:pt x="70866" y="333755"/>
                  </a:lnTo>
                  <a:lnTo>
                    <a:pt x="86106" y="316230"/>
                  </a:lnTo>
                  <a:lnTo>
                    <a:pt x="86106" y="315467"/>
                  </a:lnTo>
                  <a:lnTo>
                    <a:pt x="103632" y="293370"/>
                  </a:lnTo>
                  <a:lnTo>
                    <a:pt x="168402" y="196595"/>
                  </a:lnTo>
                  <a:lnTo>
                    <a:pt x="208026" y="132587"/>
                  </a:lnTo>
                  <a:lnTo>
                    <a:pt x="236982" y="85343"/>
                  </a:lnTo>
                  <a:lnTo>
                    <a:pt x="253163" y="51053"/>
                  </a:lnTo>
                  <a:lnTo>
                    <a:pt x="249936" y="51053"/>
                  </a:lnTo>
                  <a:lnTo>
                    <a:pt x="249936" y="50291"/>
                  </a:lnTo>
                  <a:close/>
                </a:path>
                <a:path w="256539" h="355600">
                  <a:moveTo>
                    <a:pt x="27432" y="348995"/>
                  </a:moveTo>
                  <a:lnTo>
                    <a:pt x="28194" y="349758"/>
                  </a:lnTo>
                  <a:lnTo>
                    <a:pt x="2933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5270" y="28193"/>
                  </a:moveTo>
                  <a:lnTo>
                    <a:pt x="252222" y="28193"/>
                  </a:lnTo>
                  <a:lnTo>
                    <a:pt x="252984" y="38099"/>
                  </a:lnTo>
                  <a:lnTo>
                    <a:pt x="249936" y="51053"/>
                  </a:lnTo>
                  <a:lnTo>
                    <a:pt x="253163" y="51053"/>
                  </a:lnTo>
                  <a:lnTo>
                    <a:pt x="256032" y="38861"/>
                  </a:lnTo>
                  <a:lnTo>
                    <a:pt x="256032" y="38099"/>
                  </a:lnTo>
                  <a:lnTo>
                    <a:pt x="255270" y="28193"/>
                  </a:lnTo>
                  <a:close/>
                </a:path>
                <a:path w="256539" h="355600">
                  <a:moveTo>
                    <a:pt x="21197" y="29717"/>
                  </a:moveTo>
                  <a:lnTo>
                    <a:pt x="20574" y="29717"/>
                  </a:lnTo>
                  <a:lnTo>
                    <a:pt x="20574" y="30479"/>
                  </a:lnTo>
                  <a:lnTo>
                    <a:pt x="21197" y="29717"/>
                  </a:lnTo>
                  <a:close/>
                </a:path>
                <a:path w="256539" h="355600">
                  <a:moveTo>
                    <a:pt x="249272" y="21581"/>
                  </a:moveTo>
                  <a:lnTo>
                    <a:pt x="252222" y="28955"/>
                  </a:lnTo>
                  <a:lnTo>
                    <a:pt x="252222" y="28193"/>
                  </a:lnTo>
                  <a:lnTo>
                    <a:pt x="255270" y="28193"/>
                  </a:lnTo>
                  <a:lnTo>
                    <a:pt x="252831" y="22097"/>
                  </a:lnTo>
                  <a:lnTo>
                    <a:pt x="249936" y="22097"/>
                  </a:lnTo>
                  <a:lnTo>
                    <a:pt x="249272" y="21581"/>
                  </a:lnTo>
                  <a:close/>
                </a:path>
                <a:path w="256539" h="355600">
                  <a:moveTo>
                    <a:pt x="249174" y="21335"/>
                  </a:moveTo>
                  <a:lnTo>
                    <a:pt x="249272" y="21581"/>
                  </a:lnTo>
                  <a:lnTo>
                    <a:pt x="249936" y="22097"/>
                  </a:lnTo>
                  <a:lnTo>
                    <a:pt x="249174" y="21335"/>
                  </a:lnTo>
                  <a:close/>
                </a:path>
                <a:path w="256539" h="355600">
                  <a:moveTo>
                    <a:pt x="252526" y="21335"/>
                  </a:moveTo>
                  <a:lnTo>
                    <a:pt x="249174" y="21335"/>
                  </a:lnTo>
                  <a:lnTo>
                    <a:pt x="249936" y="22097"/>
                  </a:lnTo>
                  <a:lnTo>
                    <a:pt x="252831" y="22097"/>
                  </a:lnTo>
                  <a:lnTo>
                    <a:pt x="252526" y="21335"/>
                  </a:lnTo>
                  <a:close/>
                </a:path>
                <a:path w="256539" h="355600">
                  <a:moveTo>
                    <a:pt x="179832" y="3047"/>
                  </a:moveTo>
                  <a:lnTo>
                    <a:pt x="86868" y="3047"/>
                  </a:lnTo>
                  <a:lnTo>
                    <a:pt x="126492" y="3809"/>
                  </a:lnTo>
                  <a:lnTo>
                    <a:pt x="179832" y="6095"/>
                  </a:lnTo>
                  <a:lnTo>
                    <a:pt x="219456" y="9143"/>
                  </a:lnTo>
                  <a:lnTo>
                    <a:pt x="233172" y="12191"/>
                  </a:lnTo>
                  <a:lnTo>
                    <a:pt x="232410" y="12191"/>
                  </a:lnTo>
                  <a:lnTo>
                    <a:pt x="243078" y="16763"/>
                  </a:lnTo>
                  <a:lnTo>
                    <a:pt x="249272" y="21581"/>
                  </a:lnTo>
                  <a:lnTo>
                    <a:pt x="249174" y="21335"/>
                  </a:lnTo>
                  <a:lnTo>
                    <a:pt x="252526" y="21335"/>
                  </a:lnTo>
                  <a:lnTo>
                    <a:pt x="252222" y="20573"/>
                  </a:lnTo>
                  <a:lnTo>
                    <a:pt x="251460" y="19811"/>
                  </a:lnTo>
                  <a:lnTo>
                    <a:pt x="244602" y="14477"/>
                  </a:lnTo>
                  <a:lnTo>
                    <a:pt x="244602" y="13715"/>
                  </a:lnTo>
                  <a:lnTo>
                    <a:pt x="233934" y="9143"/>
                  </a:lnTo>
                  <a:lnTo>
                    <a:pt x="220218" y="6095"/>
                  </a:lnTo>
                  <a:lnTo>
                    <a:pt x="219456" y="6095"/>
                  </a:lnTo>
                  <a:lnTo>
                    <a:pt x="179832" y="3047"/>
                  </a:lnTo>
                  <a:close/>
                </a:path>
                <a:path w="256539" h="355600">
                  <a:moveTo>
                    <a:pt x="86868" y="0"/>
                  </a:moveTo>
                  <a:lnTo>
                    <a:pt x="56388" y="3809"/>
                  </a:lnTo>
                  <a:lnTo>
                    <a:pt x="44958" y="6857"/>
                  </a:lnTo>
                  <a:lnTo>
                    <a:pt x="56388" y="6857"/>
                  </a:lnTo>
                  <a:lnTo>
                    <a:pt x="86868" y="3047"/>
                  </a:lnTo>
                  <a:lnTo>
                    <a:pt x="179832" y="3047"/>
                  </a:lnTo>
                  <a:lnTo>
                    <a:pt x="126492" y="761"/>
                  </a:lnTo>
                  <a:lnTo>
                    <a:pt x="86868" y="0"/>
                  </a:lnTo>
                  <a:close/>
                </a:path>
              </a:pathLst>
            </a:custGeom>
            <a:solidFill>
              <a:srgbClr val="BFBFBF"/>
            </a:solidFill>
          </p:spPr>
          <p:txBody>
            <a:bodyPr wrap="square" lIns="0" tIns="0" rIns="0" bIns="0" rtlCol="0"/>
            <a:lstStyle/>
            <a:p>
              <a:endParaRPr/>
            </a:p>
          </p:txBody>
        </p:sp>
        <p:sp>
          <p:nvSpPr>
            <p:cNvPr id="233" name="object 238"/>
            <p:cNvSpPr/>
            <p:nvPr/>
          </p:nvSpPr>
          <p:spPr>
            <a:xfrm>
              <a:off x="5768722" y="4224560"/>
              <a:ext cx="2540" cy="2540"/>
            </a:xfrm>
            <a:custGeom>
              <a:avLst/>
              <a:gdLst/>
              <a:ahLst/>
              <a:cxnLst/>
              <a:rect l="l" t="t" r="r" b="b"/>
              <a:pathLst>
                <a:path w="2539" h="2539">
                  <a:moveTo>
                    <a:pt x="1524" y="0"/>
                  </a:moveTo>
                  <a:lnTo>
                    <a:pt x="0" y="1524"/>
                  </a:lnTo>
                  <a:lnTo>
                    <a:pt x="762" y="2286"/>
                  </a:lnTo>
                  <a:lnTo>
                    <a:pt x="2286" y="762"/>
                  </a:lnTo>
                  <a:lnTo>
                    <a:pt x="1524" y="0"/>
                  </a:lnTo>
                  <a:close/>
                </a:path>
              </a:pathLst>
            </a:custGeom>
            <a:solidFill>
              <a:srgbClr val="7F7F7F"/>
            </a:solidFill>
          </p:spPr>
          <p:txBody>
            <a:bodyPr wrap="square" lIns="0" tIns="0" rIns="0" bIns="0" rtlCol="0"/>
            <a:lstStyle/>
            <a:p>
              <a:endParaRPr/>
            </a:p>
          </p:txBody>
        </p:sp>
        <p:grpSp>
          <p:nvGrpSpPr>
            <p:cNvPr id="3" name="Group 2"/>
            <p:cNvGrpSpPr/>
            <p:nvPr/>
          </p:nvGrpSpPr>
          <p:grpSpPr>
            <a:xfrm>
              <a:off x="4422773" y="3473148"/>
              <a:ext cx="1215181" cy="862743"/>
              <a:chOff x="1427816" y="4511135"/>
              <a:chExt cx="1215181" cy="862743"/>
            </a:xfrm>
          </p:grpSpPr>
          <p:sp>
            <p:nvSpPr>
              <p:cNvPr id="118" name="object 123"/>
              <p:cNvSpPr/>
              <p:nvPr/>
            </p:nvSpPr>
            <p:spPr>
              <a:xfrm>
                <a:off x="2025905" y="5369306"/>
                <a:ext cx="2286" cy="4572"/>
              </a:xfrm>
              <a:prstGeom prst="rect">
                <a:avLst/>
              </a:prstGeom>
              <a:blipFill>
                <a:blip r:embed="rId15" cstate="print"/>
                <a:stretch>
                  <a:fillRect/>
                </a:stretch>
              </a:blipFill>
            </p:spPr>
            <p:txBody>
              <a:bodyPr wrap="square" lIns="0" tIns="0" rIns="0" bIns="0" rtlCol="0"/>
              <a:lstStyle/>
              <a:p>
                <a:endParaRPr/>
              </a:p>
            </p:txBody>
          </p:sp>
          <p:sp>
            <p:nvSpPr>
              <p:cNvPr id="222" name="object 792"/>
              <p:cNvSpPr/>
              <p:nvPr/>
            </p:nvSpPr>
            <p:spPr>
              <a:xfrm>
                <a:off x="1427816" y="5193663"/>
                <a:ext cx="72855" cy="22434"/>
              </a:xfrm>
              <a:custGeom>
                <a:avLst/>
                <a:gdLst/>
                <a:ahLst/>
                <a:cxnLst/>
                <a:rect l="l" t="t" r="r" b="b"/>
                <a:pathLst>
                  <a:path w="92709" h="27939">
                    <a:moveTo>
                      <a:pt x="91440" y="0"/>
                    </a:moveTo>
                    <a:lnTo>
                      <a:pt x="0" y="25145"/>
                    </a:lnTo>
                    <a:lnTo>
                      <a:pt x="762" y="27431"/>
                    </a:lnTo>
                    <a:lnTo>
                      <a:pt x="92202" y="2285"/>
                    </a:lnTo>
                    <a:lnTo>
                      <a:pt x="91440" y="0"/>
                    </a:lnTo>
                    <a:close/>
                  </a:path>
                </a:pathLst>
              </a:custGeom>
              <a:solidFill>
                <a:srgbClr val="001B67"/>
              </a:solidFill>
            </p:spPr>
            <p:txBody>
              <a:bodyPr wrap="square" lIns="0" tIns="0" rIns="0" bIns="0" rtlCol="0"/>
              <a:lstStyle/>
              <a:p>
                <a:endParaRPr/>
              </a:p>
            </p:txBody>
          </p:sp>
          <p:sp>
            <p:nvSpPr>
              <p:cNvPr id="223" name="object 793"/>
              <p:cNvSpPr/>
              <p:nvPr/>
            </p:nvSpPr>
            <p:spPr>
              <a:xfrm>
                <a:off x="1555960" y="5167966"/>
                <a:ext cx="38424" cy="12237"/>
              </a:xfrm>
              <a:custGeom>
                <a:avLst/>
                <a:gdLst/>
                <a:ahLst/>
                <a:cxnLst/>
                <a:rect l="l" t="t" r="r" b="b"/>
                <a:pathLst>
                  <a:path w="48895" h="15239">
                    <a:moveTo>
                      <a:pt x="48006" y="0"/>
                    </a:moveTo>
                    <a:lnTo>
                      <a:pt x="0" y="12954"/>
                    </a:lnTo>
                    <a:lnTo>
                      <a:pt x="762" y="15240"/>
                    </a:lnTo>
                    <a:lnTo>
                      <a:pt x="48768" y="2286"/>
                    </a:lnTo>
                    <a:lnTo>
                      <a:pt x="48006" y="0"/>
                    </a:lnTo>
                    <a:close/>
                  </a:path>
                </a:pathLst>
              </a:custGeom>
              <a:solidFill>
                <a:srgbClr val="001B67"/>
              </a:solidFill>
            </p:spPr>
            <p:txBody>
              <a:bodyPr wrap="square" lIns="0" tIns="0" rIns="0" bIns="0" rtlCol="0"/>
              <a:lstStyle/>
              <a:p>
                <a:endParaRPr/>
              </a:p>
            </p:txBody>
          </p:sp>
          <p:sp>
            <p:nvSpPr>
              <p:cNvPr id="224" name="object 795"/>
              <p:cNvSpPr/>
              <p:nvPr/>
            </p:nvSpPr>
            <p:spPr>
              <a:xfrm>
                <a:off x="2567148" y="5079209"/>
                <a:ext cx="75849" cy="17335"/>
              </a:xfrm>
              <a:custGeom>
                <a:avLst/>
                <a:gdLst/>
                <a:ahLst/>
                <a:cxnLst/>
                <a:rect l="l" t="t" r="r" b="b"/>
                <a:pathLst>
                  <a:path w="96520" h="21589">
                    <a:moveTo>
                      <a:pt x="761" y="0"/>
                    </a:moveTo>
                    <a:lnTo>
                      <a:pt x="0" y="2286"/>
                    </a:lnTo>
                    <a:lnTo>
                      <a:pt x="95249" y="21336"/>
                    </a:lnTo>
                    <a:lnTo>
                      <a:pt x="96011" y="19050"/>
                    </a:lnTo>
                    <a:lnTo>
                      <a:pt x="761" y="0"/>
                    </a:lnTo>
                    <a:close/>
                  </a:path>
                </a:pathLst>
              </a:custGeom>
              <a:solidFill>
                <a:srgbClr val="001B67"/>
              </a:solidFill>
            </p:spPr>
            <p:txBody>
              <a:bodyPr wrap="square" lIns="0" tIns="0" rIns="0" bIns="0" rtlCol="0"/>
              <a:lstStyle/>
              <a:p>
                <a:endParaRPr/>
              </a:p>
            </p:txBody>
          </p:sp>
          <p:sp>
            <p:nvSpPr>
              <p:cNvPr id="226" name="object 872"/>
              <p:cNvSpPr/>
              <p:nvPr/>
            </p:nvSpPr>
            <p:spPr>
              <a:xfrm>
                <a:off x="1429413" y="4511135"/>
                <a:ext cx="1203603" cy="782462"/>
              </a:xfrm>
              <a:custGeom>
                <a:avLst/>
                <a:gdLst/>
                <a:ahLst/>
                <a:cxnLst/>
                <a:rect l="l" t="t" r="r" b="b"/>
                <a:pathLst>
                  <a:path w="1591309" h="939800">
                    <a:moveTo>
                      <a:pt x="1562099" y="0"/>
                    </a:moveTo>
                    <a:lnTo>
                      <a:pt x="28955" y="0"/>
                    </a:lnTo>
                    <a:lnTo>
                      <a:pt x="17525" y="2286"/>
                    </a:lnTo>
                    <a:lnTo>
                      <a:pt x="8381" y="8382"/>
                    </a:lnTo>
                    <a:lnTo>
                      <a:pt x="2285" y="17526"/>
                    </a:lnTo>
                    <a:lnTo>
                      <a:pt x="0" y="28194"/>
                    </a:lnTo>
                    <a:lnTo>
                      <a:pt x="0" y="910590"/>
                    </a:lnTo>
                    <a:lnTo>
                      <a:pt x="2285" y="922019"/>
                    </a:lnTo>
                    <a:lnTo>
                      <a:pt x="8381" y="931163"/>
                    </a:lnTo>
                    <a:lnTo>
                      <a:pt x="17525" y="937260"/>
                    </a:lnTo>
                    <a:lnTo>
                      <a:pt x="28955" y="939546"/>
                    </a:lnTo>
                    <a:lnTo>
                      <a:pt x="1562099" y="939546"/>
                    </a:lnTo>
                    <a:lnTo>
                      <a:pt x="1573529" y="937260"/>
                    </a:lnTo>
                    <a:lnTo>
                      <a:pt x="1582673" y="931163"/>
                    </a:lnTo>
                    <a:lnTo>
                      <a:pt x="1588769" y="922019"/>
                    </a:lnTo>
                    <a:lnTo>
                      <a:pt x="1591055" y="910590"/>
                    </a:lnTo>
                    <a:lnTo>
                      <a:pt x="1591055" y="28193"/>
                    </a:lnTo>
                    <a:lnTo>
                      <a:pt x="1588769" y="17526"/>
                    </a:lnTo>
                    <a:lnTo>
                      <a:pt x="1582673" y="8382"/>
                    </a:lnTo>
                    <a:lnTo>
                      <a:pt x="1573529" y="2286"/>
                    </a:lnTo>
                    <a:lnTo>
                      <a:pt x="1562099" y="0"/>
                    </a:lnTo>
                    <a:close/>
                  </a:path>
                </a:pathLst>
              </a:custGeom>
              <a:solidFill>
                <a:srgbClr val="F9F9F9"/>
              </a:solidFill>
            </p:spPr>
            <p:txBody>
              <a:bodyPr wrap="square" lIns="0" tIns="0" rIns="0" bIns="0" rtlCol="0"/>
              <a:lstStyle/>
              <a:p>
                <a:endParaRPr/>
              </a:p>
            </p:txBody>
          </p:sp>
          <p:sp>
            <p:nvSpPr>
              <p:cNvPr id="228" name="object 873"/>
              <p:cNvSpPr/>
              <p:nvPr/>
            </p:nvSpPr>
            <p:spPr>
              <a:xfrm>
                <a:off x="1568536" y="4625878"/>
                <a:ext cx="945618" cy="582265"/>
              </a:xfrm>
              <a:custGeom>
                <a:avLst/>
                <a:gdLst/>
                <a:ahLst/>
                <a:cxnLst/>
                <a:rect l="l" t="t" r="r" b="b"/>
                <a:pathLst>
                  <a:path w="1203325" h="725170">
                    <a:moveTo>
                      <a:pt x="1192530" y="0"/>
                    </a:moveTo>
                    <a:lnTo>
                      <a:pt x="10668" y="0"/>
                    </a:lnTo>
                    <a:lnTo>
                      <a:pt x="6858" y="762"/>
                    </a:lnTo>
                    <a:lnTo>
                      <a:pt x="3048" y="3048"/>
                    </a:lnTo>
                    <a:lnTo>
                      <a:pt x="762" y="6858"/>
                    </a:lnTo>
                    <a:lnTo>
                      <a:pt x="0" y="10668"/>
                    </a:lnTo>
                    <a:lnTo>
                      <a:pt x="0" y="713994"/>
                    </a:lnTo>
                    <a:lnTo>
                      <a:pt x="762" y="718566"/>
                    </a:lnTo>
                    <a:lnTo>
                      <a:pt x="3048" y="721614"/>
                    </a:lnTo>
                    <a:lnTo>
                      <a:pt x="6858" y="723900"/>
                    </a:lnTo>
                    <a:lnTo>
                      <a:pt x="10668" y="724662"/>
                    </a:lnTo>
                    <a:lnTo>
                      <a:pt x="1192530" y="724662"/>
                    </a:lnTo>
                    <a:lnTo>
                      <a:pt x="1197102" y="723900"/>
                    </a:lnTo>
                    <a:lnTo>
                      <a:pt x="1200150" y="721614"/>
                    </a:lnTo>
                    <a:lnTo>
                      <a:pt x="1202436" y="718566"/>
                    </a:lnTo>
                    <a:lnTo>
                      <a:pt x="1203198" y="713994"/>
                    </a:lnTo>
                    <a:lnTo>
                      <a:pt x="1203198" y="10668"/>
                    </a:lnTo>
                    <a:lnTo>
                      <a:pt x="1202436" y="6858"/>
                    </a:lnTo>
                    <a:lnTo>
                      <a:pt x="1200150" y="3048"/>
                    </a:lnTo>
                    <a:lnTo>
                      <a:pt x="1197102" y="762"/>
                    </a:lnTo>
                    <a:lnTo>
                      <a:pt x="1192530" y="0"/>
                    </a:lnTo>
                    <a:close/>
                  </a:path>
                </a:pathLst>
              </a:custGeom>
              <a:solidFill>
                <a:srgbClr val="460065"/>
              </a:solidFill>
            </p:spPr>
            <p:txBody>
              <a:bodyPr wrap="square" lIns="0" tIns="0" rIns="0" bIns="0" rtlCol="0"/>
              <a:lstStyle/>
              <a:p>
                <a:endParaRPr/>
              </a:p>
            </p:txBody>
          </p:sp>
          <p:sp>
            <p:nvSpPr>
              <p:cNvPr id="229" name="object 874"/>
              <p:cNvSpPr/>
              <p:nvPr/>
            </p:nvSpPr>
            <p:spPr>
              <a:xfrm>
                <a:off x="1567338" y="4624654"/>
                <a:ext cx="948113" cy="584305"/>
              </a:xfrm>
              <a:custGeom>
                <a:avLst/>
                <a:gdLst/>
                <a:ahLst/>
                <a:cxnLst/>
                <a:rect l="l" t="t" r="r" b="b"/>
                <a:pathLst>
                  <a:path w="1206500" h="727710">
                    <a:moveTo>
                      <a:pt x="12191" y="0"/>
                    </a:moveTo>
                    <a:lnTo>
                      <a:pt x="8381" y="762"/>
                    </a:lnTo>
                    <a:lnTo>
                      <a:pt x="7619" y="1524"/>
                    </a:lnTo>
                    <a:lnTo>
                      <a:pt x="3809" y="3810"/>
                    </a:lnTo>
                    <a:lnTo>
                      <a:pt x="1523" y="7620"/>
                    </a:lnTo>
                    <a:lnTo>
                      <a:pt x="761" y="8382"/>
                    </a:lnTo>
                    <a:lnTo>
                      <a:pt x="0" y="12192"/>
                    </a:lnTo>
                    <a:lnTo>
                      <a:pt x="0" y="716280"/>
                    </a:lnTo>
                    <a:lnTo>
                      <a:pt x="761" y="720852"/>
                    </a:lnTo>
                    <a:lnTo>
                      <a:pt x="1523" y="720852"/>
                    </a:lnTo>
                    <a:lnTo>
                      <a:pt x="3809" y="723900"/>
                    </a:lnTo>
                    <a:lnTo>
                      <a:pt x="3809" y="724662"/>
                    </a:lnTo>
                    <a:lnTo>
                      <a:pt x="7619" y="726948"/>
                    </a:lnTo>
                    <a:lnTo>
                      <a:pt x="8381" y="726948"/>
                    </a:lnTo>
                    <a:lnTo>
                      <a:pt x="12191" y="727710"/>
                    </a:lnTo>
                    <a:lnTo>
                      <a:pt x="1194815" y="727710"/>
                    </a:lnTo>
                    <a:lnTo>
                      <a:pt x="1199387" y="726948"/>
                    </a:lnTo>
                    <a:lnTo>
                      <a:pt x="1202435" y="724662"/>
                    </a:lnTo>
                    <a:lnTo>
                      <a:pt x="9143" y="724662"/>
                    </a:lnTo>
                    <a:lnTo>
                      <a:pt x="5333" y="722376"/>
                    </a:lnTo>
                    <a:lnTo>
                      <a:pt x="6095" y="722376"/>
                    </a:lnTo>
                    <a:lnTo>
                      <a:pt x="4381" y="720090"/>
                    </a:lnTo>
                    <a:lnTo>
                      <a:pt x="3809" y="720090"/>
                    </a:lnTo>
                    <a:lnTo>
                      <a:pt x="3174" y="716280"/>
                    </a:lnTo>
                    <a:lnTo>
                      <a:pt x="3047" y="12192"/>
                    </a:lnTo>
                    <a:lnTo>
                      <a:pt x="3200" y="12192"/>
                    </a:lnTo>
                    <a:lnTo>
                      <a:pt x="3809" y="9144"/>
                    </a:lnTo>
                    <a:lnTo>
                      <a:pt x="5638" y="6096"/>
                    </a:lnTo>
                    <a:lnTo>
                      <a:pt x="5333" y="6096"/>
                    </a:lnTo>
                    <a:lnTo>
                      <a:pt x="6095" y="5334"/>
                    </a:lnTo>
                    <a:lnTo>
                      <a:pt x="6603" y="5334"/>
                    </a:lnTo>
                    <a:lnTo>
                      <a:pt x="9143" y="3810"/>
                    </a:lnTo>
                    <a:lnTo>
                      <a:pt x="12953" y="3048"/>
                    </a:lnTo>
                    <a:lnTo>
                      <a:pt x="12191" y="3048"/>
                    </a:lnTo>
                    <a:lnTo>
                      <a:pt x="12191" y="0"/>
                    </a:lnTo>
                    <a:close/>
                  </a:path>
                  <a:path w="1206500" h="727710">
                    <a:moveTo>
                      <a:pt x="9143" y="723900"/>
                    </a:moveTo>
                    <a:lnTo>
                      <a:pt x="9143" y="724662"/>
                    </a:lnTo>
                    <a:lnTo>
                      <a:pt x="12953" y="724662"/>
                    </a:lnTo>
                    <a:lnTo>
                      <a:pt x="9143" y="723900"/>
                    </a:lnTo>
                    <a:close/>
                  </a:path>
                  <a:path w="1206500" h="727710">
                    <a:moveTo>
                      <a:pt x="1198625" y="723900"/>
                    </a:moveTo>
                    <a:lnTo>
                      <a:pt x="1194053" y="724662"/>
                    </a:lnTo>
                    <a:lnTo>
                      <a:pt x="1197863" y="724662"/>
                    </a:lnTo>
                    <a:lnTo>
                      <a:pt x="1198625" y="723900"/>
                    </a:lnTo>
                    <a:close/>
                  </a:path>
                  <a:path w="1206500" h="727710">
                    <a:moveTo>
                      <a:pt x="1205737" y="719328"/>
                    </a:moveTo>
                    <a:lnTo>
                      <a:pt x="1203197" y="719328"/>
                    </a:lnTo>
                    <a:lnTo>
                      <a:pt x="1200911" y="722376"/>
                    </a:lnTo>
                    <a:lnTo>
                      <a:pt x="1197863" y="724662"/>
                    </a:lnTo>
                    <a:lnTo>
                      <a:pt x="1202435" y="724662"/>
                    </a:lnTo>
                    <a:lnTo>
                      <a:pt x="1203197" y="723900"/>
                    </a:lnTo>
                    <a:lnTo>
                      <a:pt x="1205483" y="720852"/>
                    </a:lnTo>
                    <a:lnTo>
                      <a:pt x="1205737" y="719328"/>
                    </a:lnTo>
                    <a:close/>
                  </a:path>
                  <a:path w="1206500" h="727710">
                    <a:moveTo>
                      <a:pt x="3809" y="719328"/>
                    </a:moveTo>
                    <a:lnTo>
                      <a:pt x="3809" y="720090"/>
                    </a:lnTo>
                    <a:lnTo>
                      <a:pt x="4381" y="720090"/>
                    </a:lnTo>
                    <a:lnTo>
                      <a:pt x="3809" y="719328"/>
                    </a:lnTo>
                    <a:close/>
                  </a:path>
                  <a:path w="1206500" h="727710">
                    <a:moveTo>
                      <a:pt x="1206245" y="12192"/>
                    </a:moveTo>
                    <a:lnTo>
                      <a:pt x="1203197" y="12192"/>
                    </a:lnTo>
                    <a:lnTo>
                      <a:pt x="1203197" y="715518"/>
                    </a:lnTo>
                    <a:lnTo>
                      <a:pt x="1202435" y="720090"/>
                    </a:lnTo>
                    <a:lnTo>
                      <a:pt x="1203197" y="719328"/>
                    </a:lnTo>
                    <a:lnTo>
                      <a:pt x="1205737" y="719328"/>
                    </a:lnTo>
                    <a:lnTo>
                      <a:pt x="1206245" y="716280"/>
                    </a:lnTo>
                    <a:lnTo>
                      <a:pt x="1206245" y="12192"/>
                    </a:lnTo>
                    <a:close/>
                  </a:path>
                  <a:path w="1206500" h="727710">
                    <a:moveTo>
                      <a:pt x="3200" y="12192"/>
                    </a:moveTo>
                    <a:lnTo>
                      <a:pt x="3047" y="12192"/>
                    </a:lnTo>
                    <a:lnTo>
                      <a:pt x="3047" y="12954"/>
                    </a:lnTo>
                    <a:lnTo>
                      <a:pt x="3200" y="12192"/>
                    </a:lnTo>
                    <a:close/>
                  </a:path>
                  <a:path w="1206500" h="727710">
                    <a:moveTo>
                      <a:pt x="1204112" y="5334"/>
                    </a:moveTo>
                    <a:lnTo>
                      <a:pt x="1200911" y="5334"/>
                    </a:lnTo>
                    <a:lnTo>
                      <a:pt x="1203197" y="9144"/>
                    </a:lnTo>
                    <a:lnTo>
                      <a:pt x="1202435" y="9144"/>
                    </a:lnTo>
                    <a:lnTo>
                      <a:pt x="1203197" y="12954"/>
                    </a:lnTo>
                    <a:lnTo>
                      <a:pt x="1203197" y="12192"/>
                    </a:lnTo>
                    <a:lnTo>
                      <a:pt x="1206245" y="12192"/>
                    </a:lnTo>
                    <a:lnTo>
                      <a:pt x="1205483" y="8382"/>
                    </a:lnTo>
                    <a:lnTo>
                      <a:pt x="1205483" y="7620"/>
                    </a:lnTo>
                    <a:lnTo>
                      <a:pt x="1204112" y="5334"/>
                    </a:lnTo>
                    <a:close/>
                  </a:path>
                  <a:path w="1206500" h="727710">
                    <a:moveTo>
                      <a:pt x="6095" y="5334"/>
                    </a:moveTo>
                    <a:lnTo>
                      <a:pt x="5333" y="6096"/>
                    </a:lnTo>
                    <a:lnTo>
                      <a:pt x="5810" y="5810"/>
                    </a:lnTo>
                    <a:lnTo>
                      <a:pt x="6095" y="5334"/>
                    </a:lnTo>
                    <a:close/>
                  </a:path>
                  <a:path w="1206500" h="727710">
                    <a:moveTo>
                      <a:pt x="5810" y="5810"/>
                    </a:moveTo>
                    <a:lnTo>
                      <a:pt x="5333" y="6096"/>
                    </a:lnTo>
                    <a:lnTo>
                      <a:pt x="5638" y="6096"/>
                    </a:lnTo>
                    <a:lnTo>
                      <a:pt x="5810" y="5810"/>
                    </a:lnTo>
                    <a:close/>
                  </a:path>
                  <a:path w="1206500" h="727710">
                    <a:moveTo>
                      <a:pt x="1203197" y="3810"/>
                    </a:moveTo>
                    <a:lnTo>
                      <a:pt x="1197863" y="3810"/>
                    </a:lnTo>
                    <a:lnTo>
                      <a:pt x="1200911" y="6096"/>
                    </a:lnTo>
                    <a:lnTo>
                      <a:pt x="1200911" y="5334"/>
                    </a:lnTo>
                    <a:lnTo>
                      <a:pt x="1204112" y="5334"/>
                    </a:lnTo>
                    <a:lnTo>
                      <a:pt x="1203197" y="3810"/>
                    </a:lnTo>
                    <a:close/>
                  </a:path>
                  <a:path w="1206500" h="727710">
                    <a:moveTo>
                      <a:pt x="6603" y="5334"/>
                    </a:moveTo>
                    <a:lnTo>
                      <a:pt x="6095" y="5334"/>
                    </a:lnTo>
                    <a:lnTo>
                      <a:pt x="5810" y="5810"/>
                    </a:lnTo>
                    <a:lnTo>
                      <a:pt x="6603" y="5334"/>
                    </a:lnTo>
                    <a:close/>
                  </a:path>
                  <a:path w="1206500" h="727710">
                    <a:moveTo>
                      <a:pt x="1194815" y="0"/>
                    </a:moveTo>
                    <a:lnTo>
                      <a:pt x="12191" y="0"/>
                    </a:lnTo>
                    <a:lnTo>
                      <a:pt x="12953" y="3048"/>
                    </a:lnTo>
                    <a:lnTo>
                      <a:pt x="1194053" y="3048"/>
                    </a:lnTo>
                    <a:lnTo>
                      <a:pt x="1198625" y="3810"/>
                    </a:lnTo>
                    <a:lnTo>
                      <a:pt x="1202435" y="3810"/>
                    </a:lnTo>
                    <a:lnTo>
                      <a:pt x="1199387" y="1524"/>
                    </a:lnTo>
                    <a:lnTo>
                      <a:pt x="1199387" y="762"/>
                    </a:lnTo>
                    <a:lnTo>
                      <a:pt x="1194815" y="0"/>
                    </a:lnTo>
                    <a:close/>
                  </a:path>
                  <a:path w="1206500" h="7277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230" name="object 875"/>
              <p:cNvSpPr/>
              <p:nvPr/>
            </p:nvSpPr>
            <p:spPr>
              <a:xfrm>
                <a:off x="1576919" y="4624654"/>
                <a:ext cx="998" cy="2549"/>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231" name="object 876"/>
              <p:cNvSpPr/>
              <p:nvPr/>
            </p:nvSpPr>
            <p:spPr>
              <a:xfrm>
                <a:off x="1594285" y="4655858"/>
                <a:ext cx="900008" cy="526791"/>
              </a:xfrm>
              <a:prstGeom prst="rect">
                <a:avLst/>
              </a:prstGeom>
              <a:blipFill>
                <a:blip r:embed="rId16" cstate="print"/>
                <a:stretch>
                  <a:fillRect/>
                </a:stretch>
              </a:blipFill>
            </p:spPr>
            <p:txBody>
              <a:bodyPr wrap="square" lIns="0" tIns="0" rIns="0" bIns="0" rtlCol="0"/>
              <a:lstStyle/>
              <a:p>
                <a:endParaRPr/>
              </a:p>
            </p:txBody>
          </p:sp>
          <p:sp>
            <p:nvSpPr>
              <p:cNvPr id="232" name="object 877"/>
              <p:cNvSpPr/>
              <p:nvPr/>
            </p:nvSpPr>
            <p:spPr>
              <a:xfrm>
                <a:off x="1567338" y="4555516"/>
                <a:ext cx="947913" cy="721661"/>
              </a:xfrm>
              <a:prstGeom prst="rect">
                <a:avLst/>
              </a:prstGeom>
              <a:blipFill>
                <a:blip r:embed="rId17" cstate="print"/>
                <a:stretch>
                  <a:fillRect/>
                </a:stretch>
              </a:blipFill>
            </p:spPr>
            <p:txBody>
              <a:bodyPr wrap="square" lIns="0" tIns="0" rIns="0" bIns="0" rtlCol="0"/>
              <a:lstStyle/>
              <a:p>
                <a:endParaRPr/>
              </a:p>
            </p:txBody>
          </p:sp>
          <p:sp>
            <p:nvSpPr>
              <p:cNvPr id="243" name="Rectangle 242"/>
              <p:cNvSpPr/>
              <p:nvPr/>
            </p:nvSpPr>
            <p:spPr>
              <a:xfrm>
                <a:off x="1439940" y="4517888"/>
                <a:ext cx="1197616" cy="780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bject 172"/>
              <p:cNvSpPr/>
              <p:nvPr/>
            </p:nvSpPr>
            <p:spPr>
              <a:xfrm>
                <a:off x="1588725" y="4640172"/>
                <a:ext cx="900417" cy="544684"/>
              </a:xfrm>
              <a:prstGeom prst="rect">
                <a:avLst/>
              </a:prstGeom>
              <a:blipFill>
                <a:blip r:embed="rId18" cstate="print"/>
                <a:stretch>
                  <a:fillRect/>
                </a:stretch>
              </a:blipFill>
            </p:spPr>
            <p:txBody>
              <a:bodyPr wrap="square" lIns="0" tIns="0" rIns="0" bIns="0" rtlCol="0"/>
              <a:lstStyle/>
              <a:p>
                <a:endParaRPr/>
              </a:p>
            </p:txBody>
          </p:sp>
        </p:grpSp>
      </p:grpSp>
      <p:grpSp>
        <p:nvGrpSpPr>
          <p:cNvPr id="246" name="Group 245"/>
          <p:cNvGrpSpPr/>
          <p:nvPr/>
        </p:nvGrpSpPr>
        <p:grpSpPr>
          <a:xfrm>
            <a:off x="1192919" y="1473923"/>
            <a:ext cx="1467615" cy="862743"/>
            <a:chOff x="4422773" y="3473148"/>
            <a:chExt cx="1467615" cy="862743"/>
          </a:xfrm>
        </p:grpSpPr>
        <p:sp>
          <p:nvSpPr>
            <p:cNvPr id="247" name="object 141"/>
            <p:cNvSpPr/>
            <p:nvPr/>
          </p:nvSpPr>
          <p:spPr>
            <a:xfrm>
              <a:off x="5635372" y="3887756"/>
              <a:ext cx="253365" cy="352425"/>
            </a:xfrm>
            <a:custGeom>
              <a:avLst/>
              <a:gdLst/>
              <a:ahLst/>
              <a:cxnLst/>
              <a:rect l="l" t="t" r="r" b="b"/>
              <a:pathLst>
                <a:path w="253364" h="352425">
                  <a:moveTo>
                    <a:pt x="124968" y="0"/>
                  </a:moveTo>
                  <a:lnTo>
                    <a:pt x="85344" y="0"/>
                  </a:lnTo>
                  <a:lnTo>
                    <a:pt x="54864" y="3047"/>
                  </a:lnTo>
                  <a:lnTo>
                    <a:pt x="17526" y="27431"/>
                  </a:lnTo>
                  <a:lnTo>
                    <a:pt x="2286" y="84581"/>
                  </a:lnTo>
                  <a:lnTo>
                    <a:pt x="762" y="129539"/>
                  </a:lnTo>
                  <a:lnTo>
                    <a:pt x="0" y="188213"/>
                  </a:lnTo>
                  <a:lnTo>
                    <a:pt x="2286" y="259079"/>
                  </a:lnTo>
                  <a:lnTo>
                    <a:pt x="7620" y="310133"/>
                  </a:lnTo>
                  <a:lnTo>
                    <a:pt x="25146" y="348995"/>
                  </a:lnTo>
                  <a:lnTo>
                    <a:pt x="33528" y="352043"/>
                  </a:lnTo>
                  <a:lnTo>
                    <a:pt x="43434" y="349757"/>
                  </a:lnTo>
                  <a:lnTo>
                    <a:pt x="83058" y="313181"/>
                  </a:lnTo>
                  <a:lnTo>
                    <a:pt x="119634" y="263651"/>
                  </a:lnTo>
                  <a:lnTo>
                    <a:pt x="165354" y="193547"/>
                  </a:lnTo>
                  <a:lnTo>
                    <a:pt x="204978" y="130301"/>
                  </a:lnTo>
                  <a:lnTo>
                    <a:pt x="233934" y="82295"/>
                  </a:lnTo>
                  <a:lnTo>
                    <a:pt x="252984" y="36575"/>
                  </a:lnTo>
                  <a:lnTo>
                    <a:pt x="252984" y="26669"/>
                  </a:lnTo>
                  <a:lnTo>
                    <a:pt x="217932" y="6095"/>
                  </a:lnTo>
                  <a:lnTo>
                    <a:pt x="179070" y="2285"/>
                  </a:lnTo>
                  <a:lnTo>
                    <a:pt x="124968" y="0"/>
                  </a:lnTo>
                  <a:close/>
                </a:path>
              </a:pathLst>
            </a:custGeom>
            <a:solidFill>
              <a:srgbClr val="F5F5F5"/>
            </a:solidFill>
          </p:spPr>
          <p:txBody>
            <a:bodyPr wrap="square" lIns="0" tIns="0" rIns="0" bIns="0" rtlCol="0"/>
            <a:lstStyle/>
            <a:p>
              <a:endParaRPr/>
            </a:p>
          </p:txBody>
        </p:sp>
        <p:sp>
          <p:nvSpPr>
            <p:cNvPr id="248" name="object 142"/>
            <p:cNvSpPr/>
            <p:nvPr/>
          </p:nvSpPr>
          <p:spPr>
            <a:xfrm>
              <a:off x="5633848" y="3886232"/>
              <a:ext cx="256540" cy="355600"/>
            </a:xfrm>
            <a:custGeom>
              <a:avLst/>
              <a:gdLst/>
              <a:ahLst/>
              <a:cxnLst/>
              <a:rect l="l" t="t" r="r" b="b"/>
              <a:pathLst>
                <a:path w="256539" h="355600">
                  <a:moveTo>
                    <a:pt x="44958" y="349758"/>
                  </a:moveTo>
                  <a:lnTo>
                    <a:pt x="35518" y="351936"/>
                  </a:lnTo>
                  <a:lnTo>
                    <a:pt x="35814" y="352044"/>
                  </a:lnTo>
                  <a:lnTo>
                    <a:pt x="26670" y="352044"/>
                  </a:lnTo>
                  <a:lnTo>
                    <a:pt x="35052" y="355091"/>
                  </a:lnTo>
                  <a:lnTo>
                    <a:pt x="35814" y="355091"/>
                  </a:lnTo>
                  <a:lnTo>
                    <a:pt x="45720" y="352805"/>
                  </a:lnTo>
                  <a:lnTo>
                    <a:pt x="49149" y="350520"/>
                  </a:lnTo>
                  <a:lnTo>
                    <a:pt x="44196" y="350520"/>
                  </a:lnTo>
                  <a:lnTo>
                    <a:pt x="44958" y="349758"/>
                  </a:lnTo>
                  <a:close/>
                </a:path>
                <a:path w="256539" h="355600">
                  <a:moveTo>
                    <a:pt x="126492" y="0"/>
                  </a:moveTo>
                  <a:lnTo>
                    <a:pt x="86868" y="0"/>
                  </a:lnTo>
                  <a:lnTo>
                    <a:pt x="56388" y="3047"/>
                  </a:lnTo>
                  <a:lnTo>
                    <a:pt x="44958" y="6857"/>
                  </a:lnTo>
                  <a:lnTo>
                    <a:pt x="44196" y="6857"/>
                  </a:lnTo>
                  <a:lnTo>
                    <a:pt x="33528" y="11429"/>
                  </a:lnTo>
                  <a:lnTo>
                    <a:pt x="33528" y="12191"/>
                  </a:lnTo>
                  <a:lnTo>
                    <a:pt x="25146" y="19049"/>
                  </a:lnTo>
                  <a:lnTo>
                    <a:pt x="18288" y="28193"/>
                  </a:lnTo>
                  <a:lnTo>
                    <a:pt x="17526" y="28193"/>
                  </a:lnTo>
                  <a:lnTo>
                    <a:pt x="12192" y="38861"/>
                  </a:lnTo>
                  <a:lnTo>
                    <a:pt x="12192" y="39623"/>
                  </a:lnTo>
                  <a:lnTo>
                    <a:pt x="7620" y="52577"/>
                  </a:lnTo>
                  <a:lnTo>
                    <a:pt x="2286" y="86105"/>
                  </a:lnTo>
                  <a:lnTo>
                    <a:pt x="762" y="131063"/>
                  </a:lnTo>
                  <a:lnTo>
                    <a:pt x="0" y="189737"/>
                  </a:lnTo>
                  <a:lnTo>
                    <a:pt x="2286" y="260603"/>
                  </a:lnTo>
                  <a:lnTo>
                    <a:pt x="4572" y="288798"/>
                  </a:lnTo>
                  <a:lnTo>
                    <a:pt x="4572" y="289559"/>
                  </a:lnTo>
                  <a:lnTo>
                    <a:pt x="7620" y="312420"/>
                  </a:lnTo>
                  <a:lnTo>
                    <a:pt x="12192" y="330708"/>
                  </a:lnTo>
                  <a:lnTo>
                    <a:pt x="17526" y="343661"/>
                  </a:lnTo>
                  <a:lnTo>
                    <a:pt x="25908" y="352044"/>
                  </a:lnTo>
                  <a:lnTo>
                    <a:pt x="35052" y="352044"/>
                  </a:lnTo>
                  <a:lnTo>
                    <a:pt x="35518" y="351936"/>
                  </a:lnTo>
                  <a:lnTo>
                    <a:pt x="29527" y="349758"/>
                  </a:lnTo>
                  <a:lnTo>
                    <a:pt x="28194" y="349758"/>
                  </a:lnTo>
                  <a:lnTo>
                    <a:pt x="20574" y="342138"/>
                  </a:lnTo>
                  <a:lnTo>
                    <a:pt x="15553" y="329945"/>
                  </a:lnTo>
                  <a:lnTo>
                    <a:pt x="15240" y="329945"/>
                  </a:lnTo>
                  <a:lnTo>
                    <a:pt x="10668" y="311658"/>
                  </a:lnTo>
                  <a:lnTo>
                    <a:pt x="7620" y="288798"/>
                  </a:lnTo>
                  <a:lnTo>
                    <a:pt x="5334" y="260603"/>
                  </a:lnTo>
                  <a:lnTo>
                    <a:pt x="3048" y="189737"/>
                  </a:lnTo>
                  <a:lnTo>
                    <a:pt x="3810" y="131063"/>
                  </a:lnTo>
                  <a:lnTo>
                    <a:pt x="5334" y="86105"/>
                  </a:lnTo>
                  <a:lnTo>
                    <a:pt x="10668" y="53339"/>
                  </a:lnTo>
                  <a:lnTo>
                    <a:pt x="15240" y="40385"/>
                  </a:lnTo>
                  <a:lnTo>
                    <a:pt x="20574" y="29717"/>
                  </a:lnTo>
                  <a:lnTo>
                    <a:pt x="27432" y="20573"/>
                  </a:lnTo>
                  <a:lnTo>
                    <a:pt x="28363" y="20573"/>
                  </a:lnTo>
                  <a:lnTo>
                    <a:pt x="35814" y="14477"/>
                  </a:lnTo>
                  <a:lnTo>
                    <a:pt x="35052" y="14477"/>
                  </a:lnTo>
                  <a:lnTo>
                    <a:pt x="45720" y="9905"/>
                  </a:lnTo>
                  <a:lnTo>
                    <a:pt x="57150" y="6095"/>
                  </a:lnTo>
                  <a:lnTo>
                    <a:pt x="56388" y="6095"/>
                  </a:lnTo>
                  <a:lnTo>
                    <a:pt x="86868" y="3047"/>
                  </a:lnTo>
                  <a:lnTo>
                    <a:pt x="188366" y="3047"/>
                  </a:lnTo>
                  <a:lnTo>
                    <a:pt x="180594" y="2285"/>
                  </a:lnTo>
                  <a:lnTo>
                    <a:pt x="126492" y="0"/>
                  </a:lnTo>
                  <a:close/>
                </a:path>
                <a:path w="256539" h="355600">
                  <a:moveTo>
                    <a:pt x="35518" y="351936"/>
                  </a:moveTo>
                  <a:lnTo>
                    <a:pt x="35052" y="352044"/>
                  </a:lnTo>
                  <a:lnTo>
                    <a:pt x="35814" y="352044"/>
                  </a:lnTo>
                  <a:lnTo>
                    <a:pt x="35518" y="351936"/>
                  </a:lnTo>
                  <a:close/>
                </a:path>
                <a:path w="256539" h="355600">
                  <a:moveTo>
                    <a:pt x="249936" y="49529"/>
                  </a:moveTo>
                  <a:lnTo>
                    <a:pt x="243078" y="64769"/>
                  </a:lnTo>
                  <a:lnTo>
                    <a:pt x="233934" y="83057"/>
                  </a:lnTo>
                  <a:lnTo>
                    <a:pt x="234696" y="83057"/>
                  </a:lnTo>
                  <a:lnTo>
                    <a:pt x="205740" y="131063"/>
                  </a:lnTo>
                  <a:lnTo>
                    <a:pt x="166116" y="194309"/>
                  </a:lnTo>
                  <a:lnTo>
                    <a:pt x="120396" y="264413"/>
                  </a:lnTo>
                  <a:lnTo>
                    <a:pt x="83820" y="313944"/>
                  </a:lnTo>
                  <a:lnTo>
                    <a:pt x="55626" y="342900"/>
                  </a:lnTo>
                  <a:lnTo>
                    <a:pt x="44196" y="350520"/>
                  </a:lnTo>
                  <a:lnTo>
                    <a:pt x="49149" y="350520"/>
                  </a:lnTo>
                  <a:lnTo>
                    <a:pt x="57150" y="345186"/>
                  </a:lnTo>
                  <a:lnTo>
                    <a:pt x="57912" y="345186"/>
                  </a:lnTo>
                  <a:lnTo>
                    <a:pt x="70866" y="332994"/>
                  </a:lnTo>
                  <a:lnTo>
                    <a:pt x="86106" y="316230"/>
                  </a:lnTo>
                  <a:lnTo>
                    <a:pt x="86106" y="315467"/>
                  </a:lnTo>
                  <a:lnTo>
                    <a:pt x="103632" y="292608"/>
                  </a:lnTo>
                  <a:lnTo>
                    <a:pt x="168402" y="195833"/>
                  </a:lnTo>
                  <a:lnTo>
                    <a:pt x="208026" y="132587"/>
                  </a:lnTo>
                  <a:lnTo>
                    <a:pt x="236982" y="84581"/>
                  </a:lnTo>
                  <a:lnTo>
                    <a:pt x="253174" y="50291"/>
                  </a:lnTo>
                  <a:lnTo>
                    <a:pt x="249936" y="50291"/>
                  </a:lnTo>
                  <a:lnTo>
                    <a:pt x="249936" y="49529"/>
                  </a:lnTo>
                  <a:close/>
                </a:path>
                <a:path w="256539" h="355600">
                  <a:moveTo>
                    <a:pt x="27432" y="348995"/>
                  </a:moveTo>
                  <a:lnTo>
                    <a:pt x="28194" y="349758"/>
                  </a:lnTo>
                  <a:lnTo>
                    <a:pt x="2952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6032" y="28193"/>
                  </a:moveTo>
                  <a:lnTo>
                    <a:pt x="252984" y="28193"/>
                  </a:lnTo>
                  <a:lnTo>
                    <a:pt x="252984" y="38099"/>
                  </a:lnTo>
                  <a:lnTo>
                    <a:pt x="249936" y="50291"/>
                  </a:lnTo>
                  <a:lnTo>
                    <a:pt x="253174" y="50291"/>
                  </a:lnTo>
                  <a:lnTo>
                    <a:pt x="256032" y="38861"/>
                  </a:lnTo>
                  <a:lnTo>
                    <a:pt x="256032" y="28193"/>
                  </a:lnTo>
                  <a:close/>
                </a:path>
                <a:path w="256539" h="355600">
                  <a:moveTo>
                    <a:pt x="249250" y="21488"/>
                  </a:moveTo>
                  <a:lnTo>
                    <a:pt x="252984" y="28955"/>
                  </a:lnTo>
                  <a:lnTo>
                    <a:pt x="252984" y="28193"/>
                  </a:lnTo>
                  <a:lnTo>
                    <a:pt x="256032" y="28193"/>
                  </a:lnTo>
                  <a:lnTo>
                    <a:pt x="256032" y="27431"/>
                  </a:lnTo>
                  <a:lnTo>
                    <a:pt x="253365" y="22097"/>
                  </a:lnTo>
                  <a:lnTo>
                    <a:pt x="249936" y="22097"/>
                  </a:lnTo>
                  <a:lnTo>
                    <a:pt x="249250" y="21488"/>
                  </a:lnTo>
                  <a:close/>
                </a:path>
                <a:path w="256539" h="355600">
                  <a:moveTo>
                    <a:pt x="249174" y="21335"/>
                  </a:moveTo>
                  <a:lnTo>
                    <a:pt x="249250" y="21488"/>
                  </a:lnTo>
                  <a:lnTo>
                    <a:pt x="249936" y="22097"/>
                  </a:lnTo>
                  <a:lnTo>
                    <a:pt x="249174" y="21335"/>
                  </a:lnTo>
                  <a:close/>
                </a:path>
                <a:path w="256539" h="355600">
                  <a:moveTo>
                    <a:pt x="252984" y="21335"/>
                  </a:moveTo>
                  <a:lnTo>
                    <a:pt x="249174" y="21335"/>
                  </a:lnTo>
                  <a:lnTo>
                    <a:pt x="249936" y="22097"/>
                  </a:lnTo>
                  <a:lnTo>
                    <a:pt x="253365" y="22097"/>
                  </a:lnTo>
                  <a:lnTo>
                    <a:pt x="252984" y="21335"/>
                  </a:lnTo>
                  <a:close/>
                </a:path>
                <a:path w="256539" h="355600">
                  <a:moveTo>
                    <a:pt x="188366" y="3047"/>
                  </a:moveTo>
                  <a:lnTo>
                    <a:pt x="126492" y="3047"/>
                  </a:lnTo>
                  <a:lnTo>
                    <a:pt x="180594" y="5333"/>
                  </a:lnTo>
                  <a:lnTo>
                    <a:pt x="219456" y="9143"/>
                  </a:lnTo>
                  <a:lnTo>
                    <a:pt x="233172" y="12191"/>
                  </a:lnTo>
                  <a:lnTo>
                    <a:pt x="243840" y="16001"/>
                  </a:lnTo>
                  <a:lnTo>
                    <a:pt x="243078" y="16001"/>
                  </a:lnTo>
                  <a:lnTo>
                    <a:pt x="249250" y="21488"/>
                  </a:lnTo>
                  <a:lnTo>
                    <a:pt x="249174" y="21335"/>
                  </a:lnTo>
                  <a:lnTo>
                    <a:pt x="252984" y="21335"/>
                  </a:lnTo>
                  <a:lnTo>
                    <a:pt x="252222" y="19811"/>
                  </a:lnTo>
                  <a:lnTo>
                    <a:pt x="245364" y="13715"/>
                  </a:lnTo>
                  <a:lnTo>
                    <a:pt x="244602" y="12953"/>
                  </a:lnTo>
                  <a:lnTo>
                    <a:pt x="233934" y="9143"/>
                  </a:lnTo>
                  <a:lnTo>
                    <a:pt x="220218" y="6095"/>
                  </a:lnTo>
                  <a:lnTo>
                    <a:pt x="219456" y="6095"/>
                  </a:lnTo>
                  <a:lnTo>
                    <a:pt x="188366" y="3047"/>
                  </a:lnTo>
                  <a:close/>
                </a:path>
                <a:path w="256539" h="355600">
                  <a:moveTo>
                    <a:pt x="28363" y="20573"/>
                  </a:moveTo>
                  <a:lnTo>
                    <a:pt x="27432" y="20573"/>
                  </a:lnTo>
                  <a:lnTo>
                    <a:pt x="27432" y="21335"/>
                  </a:lnTo>
                  <a:lnTo>
                    <a:pt x="28363" y="20573"/>
                  </a:lnTo>
                  <a:close/>
                </a:path>
              </a:pathLst>
            </a:custGeom>
            <a:solidFill>
              <a:srgbClr val="F5F5F5"/>
            </a:solidFill>
          </p:spPr>
          <p:txBody>
            <a:bodyPr wrap="square" lIns="0" tIns="0" rIns="0" bIns="0" rtlCol="0"/>
            <a:lstStyle/>
            <a:p>
              <a:endParaRPr/>
            </a:p>
          </p:txBody>
        </p:sp>
        <p:sp>
          <p:nvSpPr>
            <p:cNvPr id="249" name="object 143"/>
            <p:cNvSpPr/>
            <p:nvPr/>
          </p:nvSpPr>
          <p:spPr>
            <a:xfrm>
              <a:off x="5613274" y="3899186"/>
              <a:ext cx="252729" cy="352425"/>
            </a:xfrm>
            <a:custGeom>
              <a:avLst/>
              <a:gdLst/>
              <a:ahLst/>
              <a:cxnLst/>
              <a:rect l="l" t="t" r="r" b="b"/>
              <a:pathLst>
                <a:path w="252729" h="352425">
                  <a:moveTo>
                    <a:pt x="84582" y="0"/>
                  </a:moveTo>
                  <a:lnTo>
                    <a:pt x="42672" y="6857"/>
                  </a:lnTo>
                  <a:lnTo>
                    <a:pt x="11430" y="38099"/>
                  </a:lnTo>
                  <a:lnTo>
                    <a:pt x="2286" y="84581"/>
                  </a:lnTo>
                  <a:lnTo>
                    <a:pt x="0" y="129539"/>
                  </a:lnTo>
                  <a:lnTo>
                    <a:pt x="0" y="188213"/>
                  </a:lnTo>
                  <a:lnTo>
                    <a:pt x="1524" y="259841"/>
                  </a:lnTo>
                  <a:lnTo>
                    <a:pt x="7620" y="310895"/>
                  </a:lnTo>
                  <a:lnTo>
                    <a:pt x="24384" y="348995"/>
                  </a:lnTo>
                  <a:lnTo>
                    <a:pt x="32766" y="352043"/>
                  </a:lnTo>
                  <a:lnTo>
                    <a:pt x="42672" y="349757"/>
                  </a:lnTo>
                  <a:lnTo>
                    <a:pt x="83058" y="313181"/>
                  </a:lnTo>
                  <a:lnTo>
                    <a:pt x="118872" y="263651"/>
                  </a:lnTo>
                  <a:lnTo>
                    <a:pt x="164592" y="194309"/>
                  </a:lnTo>
                  <a:lnTo>
                    <a:pt x="204978" y="130301"/>
                  </a:lnTo>
                  <a:lnTo>
                    <a:pt x="233172" y="83057"/>
                  </a:lnTo>
                  <a:lnTo>
                    <a:pt x="252222" y="36575"/>
                  </a:lnTo>
                  <a:lnTo>
                    <a:pt x="252222" y="26669"/>
                  </a:lnTo>
                  <a:lnTo>
                    <a:pt x="217170" y="6095"/>
                  </a:lnTo>
                  <a:lnTo>
                    <a:pt x="178308" y="3047"/>
                  </a:lnTo>
                  <a:lnTo>
                    <a:pt x="124205" y="761"/>
                  </a:lnTo>
                  <a:lnTo>
                    <a:pt x="84582" y="0"/>
                  </a:lnTo>
                  <a:close/>
                </a:path>
              </a:pathLst>
            </a:custGeom>
            <a:solidFill>
              <a:srgbClr val="E0E0E0"/>
            </a:solidFill>
          </p:spPr>
          <p:txBody>
            <a:bodyPr wrap="square" lIns="0" tIns="0" rIns="0" bIns="0" rtlCol="0"/>
            <a:lstStyle/>
            <a:p>
              <a:endParaRPr/>
            </a:p>
          </p:txBody>
        </p:sp>
        <p:sp>
          <p:nvSpPr>
            <p:cNvPr id="250" name="object 144"/>
            <p:cNvSpPr/>
            <p:nvPr/>
          </p:nvSpPr>
          <p:spPr>
            <a:xfrm>
              <a:off x="5611749" y="3897662"/>
              <a:ext cx="255270" cy="355600"/>
            </a:xfrm>
            <a:custGeom>
              <a:avLst/>
              <a:gdLst/>
              <a:ahLst/>
              <a:cxnLst/>
              <a:rect l="l" t="t" r="r" b="b"/>
              <a:pathLst>
                <a:path w="255270" h="355600">
                  <a:moveTo>
                    <a:pt x="44196" y="349758"/>
                  </a:moveTo>
                  <a:lnTo>
                    <a:pt x="34756" y="351936"/>
                  </a:lnTo>
                  <a:lnTo>
                    <a:pt x="35052" y="352044"/>
                  </a:lnTo>
                  <a:lnTo>
                    <a:pt x="25908" y="352044"/>
                  </a:lnTo>
                  <a:lnTo>
                    <a:pt x="34290" y="355091"/>
                  </a:lnTo>
                  <a:lnTo>
                    <a:pt x="35052" y="355091"/>
                  </a:lnTo>
                  <a:lnTo>
                    <a:pt x="44958" y="352805"/>
                  </a:lnTo>
                  <a:lnTo>
                    <a:pt x="48768" y="350520"/>
                  </a:lnTo>
                  <a:lnTo>
                    <a:pt x="43434" y="350520"/>
                  </a:lnTo>
                  <a:lnTo>
                    <a:pt x="44196" y="349758"/>
                  </a:lnTo>
                  <a:close/>
                </a:path>
                <a:path w="255270" h="355600">
                  <a:moveTo>
                    <a:pt x="86106" y="0"/>
                  </a:moveTo>
                  <a:lnTo>
                    <a:pt x="56388" y="3809"/>
                  </a:lnTo>
                  <a:lnTo>
                    <a:pt x="44196" y="6857"/>
                  </a:lnTo>
                  <a:lnTo>
                    <a:pt x="43434" y="6857"/>
                  </a:lnTo>
                  <a:lnTo>
                    <a:pt x="33528" y="12191"/>
                  </a:lnTo>
                  <a:lnTo>
                    <a:pt x="33528" y="12953"/>
                  </a:lnTo>
                  <a:lnTo>
                    <a:pt x="25146" y="19811"/>
                  </a:lnTo>
                  <a:lnTo>
                    <a:pt x="18288" y="28193"/>
                  </a:lnTo>
                  <a:lnTo>
                    <a:pt x="12192" y="38861"/>
                  </a:lnTo>
                  <a:lnTo>
                    <a:pt x="11430" y="39623"/>
                  </a:lnTo>
                  <a:lnTo>
                    <a:pt x="7620" y="52577"/>
                  </a:lnTo>
                  <a:lnTo>
                    <a:pt x="2286" y="86105"/>
                  </a:lnTo>
                  <a:lnTo>
                    <a:pt x="0" y="131063"/>
                  </a:lnTo>
                  <a:lnTo>
                    <a:pt x="113" y="195071"/>
                  </a:lnTo>
                  <a:lnTo>
                    <a:pt x="1524" y="261365"/>
                  </a:lnTo>
                  <a:lnTo>
                    <a:pt x="3810" y="288798"/>
                  </a:lnTo>
                  <a:lnTo>
                    <a:pt x="3810" y="289559"/>
                  </a:lnTo>
                  <a:lnTo>
                    <a:pt x="7620" y="313181"/>
                  </a:lnTo>
                  <a:lnTo>
                    <a:pt x="11430" y="330708"/>
                  </a:lnTo>
                  <a:lnTo>
                    <a:pt x="17526" y="343661"/>
                  </a:lnTo>
                  <a:lnTo>
                    <a:pt x="18288" y="344423"/>
                  </a:lnTo>
                  <a:lnTo>
                    <a:pt x="25146" y="352044"/>
                  </a:lnTo>
                  <a:lnTo>
                    <a:pt x="34290" y="352044"/>
                  </a:lnTo>
                  <a:lnTo>
                    <a:pt x="34756" y="351936"/>
                  </a:lnTo>
                  <a:lnTo>
                    <a:pt x="28765" y="349758"/>
                  </a:lnTo>
                  <a:lnTo>
                    <a:pt x="27432" y="349758"/>
                  </a:lnTo>
                  <a:lnTo>
                    <a:pt x="26711" y="349037"/>
                  </a:lnTo>
                  <a:lnTo>
                    <a:pt x="20574" y="342138"/>
                  </a:lnTo>
                  <a:lnTo>
                    <a:pt x="14836" y="329945"/>
                  </a:lnTo>
                  <a:lnTo>
                    <a:pt x="14478" y="329945"/>
                  </a:lnTo>
                  <a:lnTo>
                    <a:pt x="10668" y="312420"/>
                  </a:lnTo>
                  <a:lnTo>
                    <a:pt x="6858" y="288798"/>
                  </a:lnTo>
                  <a:lnTo>
                    <a:pt x="4572" y="261365"/>
                  </a:lnTo>
                  <a:lnTo>
                    <a:pt x="3161" y="195071"/>
                  </a:lnTo>
                  <a:lnTo>
                    <a:pt x="3048" y="131063"/>
                  </a:lnTo>
                  <a:lnTo>
                    <a:pt x="5334" y="86105"/>
                  </a:lnTo>
                  <a:lnTo>
                    <a:pt x="10668" y="53339"/>
                  </a:lnTo>
                  <a:lnTo>
                    <a:pt x="14478" y="40385"/>
                  </a:lnTo>
                  <a:lnTo>
                    <a:pt x="20574" y="29717"/>
                  </a:lnTo>
                  <a:lnTo>
                    <a:pt x="21197" y="29717"/>
                  </a:lnTo>
                  <a:lnTo>
                    <a:pt x="27432" y="22097"/>
                  </a:lnTo>
                  <a:lnTo>
                    <a:pt x="35814" y="15239"/>
                  </a:lnTo>
                  <a:lnTo>
                    <a:pt x="35052" y="15239"/>
                  </a:lnTo>
                  <a:lnTo>
                    <a:pt x="44958" y="9905"/>
                  </a:lnTo>
                  <a:lnTo>
                    <a:pt x="57150" y="6857"/>
                  </a:lnTo>
                  <a:lnTo>
                    <a:pt x="86768" y="3060"/>
                  </a:lnTo>
                  <a:lnTo>
                    <a:pt x="86106" y="3047"/>
                  </a:lnTo>
                  <a:lnTo>
                    <a:pt x="179832" y="3047"/>
                  </a:lnTo>
                  <a:lnTo>
                    <a:pt x="125730" y="761"/>
                  </a:lnTo>
                  <a:lnTo>
                    <a:pt x="86106" y="0"/>
                  </a:lnTo>
                  <a:close/>
                </a:path>
                <a:path w="255270" h="355600">
                  <a:moveTo>
                    <a:pt x="34756" y="351936"/>
                  </a:moveTo>
                  <a:lnTo>
                    <a:pt x="34290" y="352044"/>
                  </a:lnTo>
                  <a:lnTo>
                    <a:pt x="35052" y="352044"/>
                  </a:lnTo>
                  <a:lnTo>
                    <a:pt x="34756" y="351936"/>
                  </a:lnTo>
                  <a:close/>
                </a:path>
                <a:path w="255270" h="355600">
                  <a:moveTo>
                    <a:pt x="249174" y="50291"/>
                  </a:moveTo>
                  <a:lnTo>
                    <a:pt x="242316" y="65531"/>
                  </a:lnTo>
                  <a:lnTo>
                    <a:pt x="233172" y="83819"/>
                  </a:lnTo>
                  <a:lnTo>
                    <a:pt x="233934" y="83819"/>
                  </a:lnTo>
                  <a:lnTo>
                    <a:pt x="205740" y="131063"/>
                  </a:lnTo>
                  <a:lnTo>
                    <a:pt x="165354" y="195071"/>
                  </a:lnTo>
                  <a:lnTo>
                    <a:pt x="119634" y="264413"/>
                  </a:lnTo>
                  <a:lnTo>
                    <a:pt x="83820" y="313944"/>
                  </a:lnTo>
                  <a:lnTo>
                    <a:pt x="54864" y="343661"/>
                  </a:lnTo>
                  <a:lnTo>
                    <a:pt x="43434" y="350520"/>
                  </a:lnTo>
                  <a:lnTo>
                    <a:pt x="48768" y="350520"/>
                  </a:lnTo>
                  <a:lnTo>
                    <a:pt x="56388" y="345948"/>
                  </a:lnTo>
                  <a:lnTo>
                    <a:pt x="57150" y="345948"/>
                  </a:lnTo>
                  <a:lnTo>
                    <a:pt x="70866" y="332994"/>
                  </a:lnTo>
                  <a:lnTo>
                    <a:pt x="86106" y="316230"/>
                  </a:lnTo>
                  <a:lnTo>
                    <a:pt x="86106" y="315467"/>
                  </a:lnTo>
                  <a:lnTo>
                    <a:pt x="102870" y="293370"/>
                  </a:lnTo>
                  <a:lnTo>
                    <a:pt x="167640" y="196595"/>
                  </a:lnTo>
                  <a:lnTo>
                    <a:pt x="208026" y="132587"/>
                  </a:lnTo>
                  <a:lnTo>
                    <a:pt x="236220" y="85343"/>
                  </a:lnTo>
                  <a:lnTo>
                    <a:pt x="252401" y="51053"/>
                  </a:lnTo>
                  <a:lnTo>
                    <a:pt x="249174" y="51053"/>
                  </a:lnTo>
                  <a:lnTo>
                    <a:pt x="249174" y="50291"/>
                  </a:lnTo>
                  <a:close/>
                </a:path>
                <a:path w="255270" h="355600">
                  <a:moveTo>
                    <a:pt x="26670" y="348995"/>
                  </a:moveTo>
                  <a:lnTo>
                    <a:pt x="27432" y="349758"/>
                  </a:lnTo>
                  <a:lnTo>
                    <a:pt x="26783" y="349037"/>
                  </a:lnTo>
                  <a:close/>
                </a:path>
                <a:path w="255270" h="355600">
                  <a:moveTo>
                    <a:pt x="26783" y="349037"/>
                  </a:moveTo>
                  <a:lnTo>
                    <a:pt x="27432" y="349758"/>
                  </a:lnTo>
                  <a:lnTo>
                    <a:pt x="28765" y="349758"/>
                  </a:lnTo>
                  <a:lnTo>
                    <a:pt x="26783" y="349037"/>
                  </a:lnTo>
                  <a:close/>
                </a:path>
                <a:path w="255270" h="355600">
                  <a:moveTo>
                    <a:pt x="26746" y="348995"/>
                  </a:moveTo>
                  <a:close/>
                </a:path>
                <a:path w="255270" h="355600">
                  <a:moveTo>
                    <a:pt x="14478" y="329184"/>
                  </a:moveTo>
                  <a:lnTo>
                    <a:pt x="14478" y="329945"/>
                  </a:lnTo>
                  <a:lnTo>
                    <a:pt x="14836" y="329945"/>
                  </a:lnTo>
                  <a:lnTo>
                    <a:pt x="14478" y="329184"/>
                  </a:lnTo>
                  <a:close/>
                </a:path>
                <a:path w="255270" h="355600">
                  <a:moveTo>
                    <a:pt x="5455" y="86105"/>
                  </a:moveTo>
                  <a:lnTo>
                    <a:pt x="5334" y="86867"/>
                  </a:lnTo>
                  <a:lnTo>
                    <a:pt x="5455" y="86105"/>
                  </a:lnTo>
                  <a:close/>
                </a:path>
                <a:path w="255270" h="355600">
                  <a:moveTo>
                    <a:pt x="255270" y="28193"/>
                  </a:moveTo>
                  <a:lnTo>
                    <a:pt x="252222" y="28193"/>
                  </a:lnTo>
                  <a:lnTo>
                    <a:pt x="252222" y="38099"/>
                  </a:lnTo>
                  <a:lnTo>
                    <a:pt x="249174" y="51053"/>
                  </a:lnTo>
                  <a:lnTo>
                    <a:pt x="252401" y="51053"/>
                  </a:lnTo>
                  <a:lnTo>
                    <a:pt x="255270" y="38861"/>
                  </a:lnTo>
                  <a:lnTo>
                    <a:pt x="255270" y="28193"/>
                  </a:lnTo>
                  <a:close/>
                </a:path>
                <a:path w="255270" h="355600">
                  <a:moveTo>
                    <a:pt x="21197" y="29717"/>
                  </a:moveTo>
                  <a:lnTo>
                    <a:pt x="20574" y="29717"/>
                  </a:lnTo>
                  <a:lnTo>
                    <a:pt x="20574" y="30479"/>
                  </a:lnTo>
                  <a:lnTo>
                    <a:pt x="21197" y="29717"/>
                  </a:lnTo>
                  <a:close/>
                </a:path>
                <a:path w="255270" h="355600">
                  <a:moveTo>
                    <a:pt x="248488" y="21488"/>
                  </a:moveTo>
                  <a:lnTo>
                    <a:pt x="252222" y="28955"/>
                  </a:lnTo>
                  <a:lnTo>
                    <a:pt x="252222" y="28193"/>
                  </a:lnTo>
                  <a:lnTo>
                    <a:pt x="255270" y="28193"/>
                  </a:lnTo>
                  <a:lnTo>
                    <a:pt x="255270" y="27431"/>
                  </a:lnTo>
                  <a:lnTo>
                    <a:pt x="252603" y="22097"/>
                  </a:lnTo>
                  <a:lnTo>
                    <a:pt x="249174" y="22097"/>
                  </a:lnTo>
                  <a:lnTo>
                    <a:pt x="248488" y="21488"/>
                  </a:lnTo>
                  <a:close/>
                </a:path>
                <a:path w="255270" h="355600">
                  <a:moveTo>
                    <a:pt x="248412" y="21335"/>
                  </a:moveTo>
                  <a:lnTo>
                    <a:pt x="248488" y="21488"/>
                  </a:lnTo>
                  <a:lnTo>
                    <a:pt x="249174" y="22097"/>
                  </a:lnTo>
                  <a:lnTo>
                    <a:pt x="248412" y="21335"/>
                  </a:lnTo>
                  <a:close/>
                </a:path>
                <a:path w="255270" h="355600">
                  <a:moveTo>
                    <a:pt x="252222" y="21335"/>
                  </a:moveTo>
                  <a:lnTo>
                    <a:pt x="248412" y="21335"/>
                  </a:lnTo>
                  <a:lnTo>
                    <a:pt x="249174" y="22097"/>
                  </a:lnTo>
                  <a:lnTo>
                    <a:pt x="252603" y="22097"/>
                  </a:lnTo>
                  <a:lnTo>
                    <a:pt x="252222" y="21335"/>
                  </a:lnTo>
                  <a:close/>
                </a:path>
                <a:path w="255270" h="355600">
                  <a:moveTo>
                    <a:pt x="179832" y="3047"/>
                  </a:moveTo>
                  <a:lnTo>
                    <a:pt x="86868" y="3047"/>
                  </a:lnTo>
                  <a:lnTo>
                    <a:pt x="125730" y="3809"/>
                  </a:lnTo>
                  <a:lnTo>
                    <a:pt x="179832" y="6095"/>
                  </a:lnTo>
                  <a:lnTo>
                    <a:pt x="218694" y="9143"/>
                  </a:lnTo>
                  <a:lnTo>
                    <a:pt x="232410" y="12191"/>
                  </a:lnTo>
                  <a:lnTo>
                    <a:pt x="243078" y="16001"/>
                  </a:lnTo>
                  <a:lnTo>
                    <a:pt x="242316" y="16001"/>
                  </a:lnTo>
                  <a:lnTo>
                    <a:pt x="248488" y="21488"/>
                  </a:lnTo>
                  <a:lnTo>
                    <a:pt x="248412" y="21335"/>
                  </a:lnTo>
                  <a:lnTo>
                    <a:pt x="252222" y="21335"/>
                  </a:lnTo>
                  <a:lnTo>
                    <a:pt x="251460" y="19811"/>
                  </a:lnTo>
                  <a:lnTo>
                    <a:pt x="244602" y="13715"/>
                  </a:lnTo>
                  <a:lnTo>
                    <a:pt x="243840" y="12953"/>
                  </a:lnTo>
                  <a:lnTo>
                    <a:pt x="233172" y="9143"/>
                  </a:lnTo>
                  <a:lnTo>
                    <a:pt x="219456" y="6095"/>
                  </a:lnTo>
                  <a:lnTo>
                    <a:pt x="218694" y="6095"/>
                  </a:lnTo>
                  <a:lnTo>
                    <a:pt x="179832" y="3047"/>
                  </a:lnTo>
                  <a:close/>
                </a:path>
                <a:path w="255270" h="355600">
                  <a:moveTo>
                    <a:pt x="86868" y="3047"/>
                  </a:moveTo>
                  <a:lnTo>
                    <a:pt x="86106" y="3047"/>
                  </a:lnTo>
                  <a:lnTo>
                    <a:pt x="86768" y="3060"/>
                  </a:lnTo>
                  <a:close/>
                </a:path>
              </a:pathLst>
            </a:custGeom>
            <a:solidFill>
              <a:srgbClr val="E0E0E0"/>
            </a:solidFill>
          </p:spPr>
          <p:txBody>
            <a:bodyPr wrap="square" lIns="0" tIns="0" rIns="0" bIns="0" rtlCol="0"/>
            <a:lstStyle/>
            <a:p>
              <a:endParaRPr/>
            </a:p>
          </p:txBody>
        </p:sp>
        <p:sp>
          <p:nvSpPr>
            <p:cNvPr id="251" name="object 145"/>
            <p:cNvSpPr/>
            <p:nvPr/>
          </p:nvSpPr>
          <p:spPr>
            <a:xfrm>
              <a:off x="5597272" y="3906044"/>
              <a:ext cx="253365" cy="352425"/>
            </a:xfrm>
            <a:custGeom>
              <a:avLst/>
              <a:gdLst/>
              <a:ahLst/>
              <a:cxnLst/>
              <a:rect l="l" t="t" r="r" b="b"/>
              <a:pathLst>
                <a:path w="253364" h="352425">
                  <a:moveTo>
                    <a:pt x="85344" y="0"/>
                  </a:moveTo>
                  <a:lnTo>
                    <a:pt x="43434" y="6857"/>
                  </a:lnTo>
                  <a:lnTo>
                    <a:pt x="12192" y="38099"/>
                  </a:lnTo>
                  <a:lnTo>
                    <a:pt x="2286" y="84581"/>
                  </a:lnTo>
                  <a:lnTo>
                    <a:pt x="762" y="130301"/>
                  </a:lnTo>
                  <a:lnTo>
                    <a:pt x="0" y="188213"/>
                  </a:lnTo>
                  <a:lnTo>
                    <a:pt x="2286" y="259841"/>
                  </a:lnTo>
                  <a:lnTo>
                    <a:pt x="7620" y="310895"/>
                  </a:lnTo>
                  <a:lnTo>
                    <a:pt x="25146" y="348995"/>
                  </a:lnTo>
                  <a:lnTo>
                    <a:pt x="32766" y="352043"/>
                  </a:lnTo>
                  <a:lnTo>
                    <a:pt x="42672" y="349757"/>
                  </a:lnTo>
                  <a:lnTo>
                    <a:pt x="83058" y="313181"/>
                  </a:lnTo>
                  <a:lnTo>
                    <a:pt x="119634" y="263651"/>
                  </a:lnTo>
                  <a:lnTo>
                    <a:pt x="165354" y="194309"/>
                  </a:lnTo>
                  <a:lnTo>
                    <a:pt x="204978" y="130301"/>
                  </a:lnTo>
                  <a:lnTo>
                    <a:pt x="233934" y="83057"/>
                  </a:lnTo>
                  <a:lnTo>
                    <a:pt x="252984" y="36575"/>
                  </a:lnTo>
                  <a:lnTo>
                    <a:pt x="252222" y="26669"/>
                  </a:lnTo>
                  <a:lnTo>
                    <a:pt x="217932" y="6095"/>
                  </a:lnTo>
                  <a:lnTo>
                    <a:pt x="178308" y="3047"/>
                  </a:lnTo>
                  <a:lnTo>
                    <a:pt x="124968" y="761"/>
                  </a:lnTo>
                  <a:lnTo>
                    <a:pt x="85344" y="0"/>
                  </a:lnTo>
                  <a:close/>
                </a:path>
              </a:pathLst>
            </a:custGeom>
            <a:solidFill>
              <a:srgbClr val="BFBFBF"/>
            </a:solidFill>
          </p:spPr>
          <p:txBody>
            <a:bodyPr wrap="square" lIns="0" tIns="0" rIns="0" bIns="0" rtlCol="0"/>
            <a:lstStyle/>
            <a:p>
              <a:endParaRPr/>
            </a:p>
          </p:txBody>
        </p:sp>
        <p:sp>
          <p:nvSpPr>
            <p:cNvPr id="252" name="object 146"/>
            <p:cNvSpPr/>
            <p:nvPr/>
          </p:nvSpPr>
          <p:spPr>
            <a:xfrm>
              <a:off x="5595748" y="3904520"/>
              <a:ext cx="256540" cy="355600"/>
            </a:xfrm>
            <a:custGeom>
              <a:avLst/>
              <a:gdLst/>
              <a:ahLst/>
              <a:cxnLst/>
              <a:rect l="l" t="t" r="r" b="b"/>
              <a:pathLst>
                <a:path w="256539" h="355600">
                  <a:moveTo>
                    <a:pt x="44196" y="349758"/>
                  </a:moveTo>
                  <a:lnTo>
                    <a:pt x="34773" y="351932"/>
                  </a:lnTo>
                  <a:lnTo>
                    <a:pt x="35052" y="352044"/>
                  </a:lnTo>
                  <a:lnTo>
                    <a:pt x="26670" y="352044"/>
                  </a:lnTo>
                  <a:lnTo>
                    <a:pt x="34290" y="355091"/>
                  </a:lnTo>
                  <a:lnTo>
                    <a:pt x="35052" y="355091"/>
                  </a:lnTo>
                  <a:lnTo>
                    <a:pt x="44958" y="352805"/>
                  </a:lnTo>
                  <a:lnTo>
                    <a:pt x="49022" y="350520"/>
                  </a:lnTo>
                  <a:lnTo>
                    <a:pt x="43434" y="350520"/>
                  </a:lnTo>
                  <a:lnTo>
                    <a:pt x="44196" y="349758"/>
                  </a:lnTo>
                  <a:close/>
                </a:path>
                <a:path w="256539" h="355600">
                  <a:moveTo>
                    <a:pt x="57150" y="6857"/>
                  </a:moveTo>
                  <a:lnTo>
                    <a:pt x="44196" y="6857"/>
                  </a:lnTo>
                  <a:lnTo>
                    <a:pt x="33528" y="12191"/>
                  </a:lnTo>
                  <a:lnTo>
                    <a:pt x="33528" y="12953"/>
                  </a:lnTo>
                  <a:lnTo>
                    <a:pt x="25146" y="19811"/>
                  </a:lnTo>
                  <a:lnTo>
                    <a:pt x="18288" y="28193"/>
                  </a:lnTo>
                  <a:lnTo>
                    <a:pt x="17526" y="28193"/>
                  </a:lnTo>
                  <a:lnTo>
                    <a:pt x="12192" y="38861"/>
                  </a:lnTo>
                  <a:lnTo>
                    <a:pt x="12192" y="39623"/>
                  </a:lnTo>
                  <a:lnTo>
                    <a:pt x="7620" y="52577"/>
                  </a:lnTo>
                  <a:lnTo>
                    <a:pt x="2286" y="86105"/>
                  </a:lnTo>
                  <a:lnTo>
                    <a:pt x="787" y="131063"/>
                  </a:lnTo>
                  <a:lnTo>
                    <a:pt x="751" y="132587"/>
                  </a:lnTo>
                  <a:lnTo>
                    <a:pt x="0" y="189737"/>
                  </a:lnTo>
                  <a:lnTo>
                    <a:pt x="2286" y="261365"/>
                  </a:lnTo>
                  <a:lnTo>
                    <a:pt x="4572" y="289559"/>
                  </a:lnTo>
                  <a:lnTo>
                    <a:pt x="4572" y="290322"/>
                  </a:lnTo>
                  <a:lnTo>
                    <a:pt x="7620" y="313181"/>
                  </a:lnTo>
                  <a:lnTo>
                    <a:pt x="12192" y="330708"/>
                  </a:lnTo>
                  <a:lnTo>
                    <a:pt x="17526" y="343661"/>
                  </a:lnTo>
                  <a:lnTo>
                    <a:pt x="25908" y="352044"/>
                  </a:lnTo>
                  <a:lnTo>
                    <a:pt x="34290" y="352044"/>
                  </a:lnTo>
                  <a:lnTo>
                    <a:pt x="34773" y="351932"/>
                  </a:lnTo>
                  <a:lnTo>
                    <a:pt x="29337" y="349758"/>
                  </a:lnTo>
                  <a:lnTo>
                    <a:pt x="28194" y="349758"/>
                  </a:lnTo>
                  <a:lnTo>
                    <a:pt x="20574" y="342138"/>
                  </a:lnTo>
                  <a:lnTo>
                    <a:pt x="15553" y="329945"/>
                  </a:lnTo>
                  <a:lnTo>
                    <a:pt x="15240" y="329945"/>
                  </a:lnTo>
                  <a:lnTo>
                    <a:pt x="10668" y="312420"/>
                  </a:lnTo>
                  <a:lnTo>
                    <a:pt x="7620" y="289559"/>
                  </a:lnTo>
                  <a:lnTo>
                    <a:pt x="5334" y="261365"/>
                  </a:lnTo>
                  <a:lnTo>
                    <a:pt x="3048" y="189737"/>
                  </a:lnTo>
                  <a:lnTo>
                    <a:pt x="3799" y="132587"/>
                  </a:lnTo>
                  <a:lnTo>
                    <a:pt x="3835" y="131063"/>
                  </a:lnTo>
                  <a:lnTo>
                    <a:pt x="5334" y="86105"/>
                  </a:lnTo>
                  <a:lnTo>
                    <a:pt x="10668" y="53339"/>
                  </a:lnTo>
                  <a:lnTo>
                    <a:pt x="15240" y="40385"/>
                  </a:lnTo>
                  <a:lnTo>
                    <a:pt x="20574" y="29717"/>
                  </a:lnTo>
                  <a:lnTo>
                    <a:pt x="21197" y="29717"/>
                  </a:lnTo>
                  <a:lnTo>
                    <a:pt x="27432" y="22097"/>
                  </a:lnTo>
                  <a:lnTo>
                    <a:pt x="35814" y="15239"/>
                  </a:lnTo>
                  <a:lnTo>
                    <a:pt x="35052" y="15239"/>
                  </a:lnTo>
                  <a:lnTo>
                    <a:pt x="45720" y="9905"/>
                  </a:lnTo>
                  <a:lnTo>
                    <a:pt x="57150" y="6857"/>
                  </a:lnTo>
                  <a:close/>
                </a:path>
                <a:path w="256539" h="355600">
                  <a:moveTo>
                    <a:pt x="34773" y="351932"/>
                  </a:moveTo>
                  <a:lnTo>
                    <a:pt x="34290" y="352044"/>
                  </a:lnTo>
                  <a:lnTo>
                    <a:pt x="35052" y="352044"/>
                  </a:lnTo>
                  <a:lnTo>
                    <a:pt x="34773" y="351932"/>
                  </a:lnTo>
                  <a:close/>
                </a:path>
                <a:path w="256539" h="355600">
                  <a:moveTo>
                    <a:pt x="249936" y="50291"/>
                  </a:moveTo>
                  <a:lnTo>
                    <a:pt x="243078" y="65531"/>
                  </a:lnTo>
                  <a:lnTo>
                    <a:pt x="233934" y="83819"/>
                  </a:lnTo>
                  <a:lnTo>
                    <a:pt x="234696" y="83819"/>
                  </a:lnTo>
                  <a:lnTo>
                    <a:pt x="205740" y="131063"/>
                  </a:lnTo>
                  <a:lnTo>
                    <a:pt x="166116" y="195071"/>
                  </a:lnTo>
                  <a:lnTo>
                    <a:pt x="120396" y="264413"/>
                  </a:lnTo>
                  <a:lnTo>
                    <a:pt x="83820" y="313944"/>
                  </a:lnTo>
                  <a:lnTo>
                    <a:pt x="55626" y="343661"/>
                  </a:lnTo>
                  <a:lnTo>
                    <a:pt x="43434" y="350520"/>
                  </a:lnTo>
                  <a:lnTo>
                    <a:pt x="49022" y="350520"/>
                  </a:lnTo>
                  <a:lnTo>
                    <a:pt x="57150" y="345948"/>
                  </a:lnTo>
                  <a:lnTo>
                    <a:pt x="57912" y="345948"/>
                  </a:lnTo>
                  <a:lnTo>
                    <a:pt x="70866" y="333755"/>
                  </a:lnTo>
                  <a:lnTo>
                    <a:pt x="86106" y="316230"/>
                  </a:lnTo>
                  <a:lnTo>
                    <a:pt x="86106" y="315467"/>
                  </a:lnTo>
                  <a:lnTo>
                    <a:pt x="103632" y="293370"/>
                  </a:lnTo>
                  <a:lnTo>
                    <a:pt x="168402" y="196595"/>
                  </a:lnTo>
                  <a:lnTo>
                    <a:pt x="208026" y="132587"/>
                  </a:lnTo>
                  <a:lnTo>
                    <a:pt x="236982" y="85343"/>
                  </a:lnTo>
                  <a:lnTo>
                    <a:pt x="253163" y="51053"/>
                  </a:lnTo>
                  <a:lnTo>
                    <a:pt x="249936" y="51053"/>
                  </a:lnTo>
                  <a:lnTo>
                    <a:pt x="249936" y="50291"/>
                  </a:lnTo>
                  <a:close/>
                </a:path>
                <a:path w="256539" h="355600">
                  <a:moveTo>
                    <a:pt x="27432" y="348995"/>
                  </a:moveTo>
                  <a:lnTo>
                    <a:pt x="28194" y="349758"/>
                  </a:lnTo>
                  <a:lnTo>
                    <a:pt x="2933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5270" y="28193"/>
                  </a:moveTo>
                  <a:lnTo>
                    <a:pt x="252222" y="28193"/>
                  </a:lnTo>
                  <a:lnTo>
                    <a:pt x="252984" y="38099"/>
                  </a:lnTo>
                  <a:lnTo>
                    <a:pt x="249936" y="51053"/>
                  </a:lnTo>
                  <a:lnTo>
                    <a:pt x="253163" y="51053"/>
                  </a:lnTo>
                  <a:lnTo>
                    <a:pt x="256032" y="38861"/>
                  </a:lnTo>
                  <a:lnTo>
                    <a:pt x="256032" y="38099"/>
                  </a:lnTo>
                  <a:lnTo>
                    <a:pt x="255270" y="28193"/>
                  </a:lnTo>
                  <a:close/>
                </a:path>
                <a:path w="256539" h="355600">
                  <a:moveTo>
                    <a:pt x="21197" y="29717"/>
                  </a:moveTo>
                  <a:lnTo>
                    <a:pt x="20574" y="29717"/>
                  </a:lnTo>
                  <a:lnTo>
                    <a:pt x="20574" y="30479"/>
                  </a:lnTo>
                  <a:lnTo>
                    <a:pt x="21197" y="29717"/>
                  </a:lnTo>
                  <a:close/>
                </a:path>
                <a:path w="256539" h="355600">
                  <a:moveTo>
                    <a:pt x="249272" y="21581"/>
                  </a:moveTo>
                  <a:lnTo>
                    <a:pt x="252222" y="28955"/>
                  </a:lnTo>
                  <a:lnTo>
                    <a:pt x="252222" y="28193"/>
                  </a:lnTo>
                  <a:lnTo>
                    <a:pt x="255270" y="28193"/>
                  </a:lnTo>
                  <a:lnTo>
                    <a:pt x="252831" y="22097"/>
                  </a:lnTo>
                  <a:lnTo>
                    <a:pt x="249936" y="22097"/>
                  </a:lnTo>
                  <a:lnTo>
                    <a:pt x="249272" y="21581"/>
                  </a:lnTo>
                  <a:close/>
                </a:path>
                <a:path w="256539" h="355600">
                  <a:moveTo>
                    <a:pt x="249174" y="21335"/>
                  </a:moveTo>
                  <a:lnTo>
                    <a:pt x="249272" y="21581"/>
                  </a:lnTo>
                  <a:lnTo>
                    <a:pt x="249936" y="22097"/>
                  </a:lnTo>
                  <a:lnTo>
                    <a:pt x="249174" y="21335"/>
                  </a:lnTo>
                  <a:close/>
                </a:path>
                <a:path w="256539" h="355600">
                  <a:moveTo>
                    <a:pt x="252526" y="21335"/>
                  </a:moveTo>
                  <a:lnTo>
                    <a:pt x="249174" y="21335"/>
                  </a:lnTo>
                  <a:lnTo>
                    <a:pt x="249936" y="22097"/>
                  </a:lnTo>
                  <a:lnTo>
                    <a:pt x="252831" y="22097"/>
                  </a:lnTo>
                  <a:lnTo>
                    <a:pt x="252526" y="21335"/>
                  </a:lnTo>
                  <a:close/>
                </a:path>
                <a:path w="256539" h="355600">
                  <a:moveTo>
                    <a:pt x="179832" y="3047"/>
                  </a:moveTo>
                  <a:lnTo>
                    <a:pt x="86868" y="3047"/>
                  </a:lnTo>
                  <a:lnTo>
                    <a:pt x="126492" y="3809"/>
                  </a:lnTo>
                  <a:lnTo>
                    <a:pt x="179832" y="6095"/>
                  </a:lnTo>
                  <a:lnTo>
                    <a:pt x="219456" y="9143"/>
                  </a:lnTo>
                  <a:lnTo>
                    <a:pt x="233172" y="12191"/>
                  </a:lnTo>
                  <a:lnTo>
                    <a:pt x="232410" y="12191"/>
                  </a:lnTo>
                  <a:lnTo>
                    <a:pt x="243078" y="16763"/>
                  </a:lnTo>
                  <a:lnTo>
                    <a:pt x="249272" y="21581"/>
                  </a:lnTo>
                  <a:lnTo>
                    <a:pt x="249174" y="21335"/>
                  </a:lnTo>
                  <a:lnTo>
                    <a:pt x="252526" y="21335"/>
                  </a:lnTo>
                  <a:lnTo>
                    <a:pt x="252222" y="20573"/>
                  </a:lnTo>
                  <a:lnTo>
                    <a:pt x="251460" y="19811"/>
                  </a:lnTo>
                  <a:lnTo>
                    <a:pt x="244602" y="14477"/>
                  </a:lnTo>
                  <a:lnTo>
                    <a:pt x="244602" y="13715"/>
                  </a:lnTo>
                  <a:lnTo>
                    <a:pt x="233934" y="9143"/>
                  </a:lnTo>
                  <a:lnTo>
                    <a:pt x="220218" y="6095"/>
                  </a:lnTo>
                  <a:lnTo>
                    <a:pt x="219456" y="6095"/>
                  </a:lnTo>
                  <a:lnTo>
                    <a:pt x="179832" y="3047"/>
                  </a:lnTo>
                  <a:close/>
                </a:path>
                <a:path w="256539" h="355600">
                  <a:moveTo>
                    <a:pt x="86868" y="0"/>
                  </a:moveTo>
                  <a:lnTo>
                    <a:pt x="56388" y="3809"/>
                  </a:lnTo>
                  <a:lnTo>
                    <a:pt x="44958" y="6857"/>
                  </a:lnTo>
                  <a:lnTo>
                    <a:pt x="56388" y="6857"/>
                  </a:lnTo>
                  <a:lnTo>
                    <a:pt x="86868" y="3047"/>
                  </a:lnTo>
                  <a:lnTo>
                    <a:pt x="179832" y="3047"/>
                  </a:lnTo>
                  <a:lnTo>
                    <a:pt x="126492" y="761"/>
                  </a:lnTo>
                  <a:lnTo>
                    <a:pt x="86868" y="0"/>
                  </a:lnTo>
                  <a:close/>
                </a:path>
              </a:pathLst>
            </a:custGeom>
            <a:solidFill>
              <a:srgbClr val="BFBFBF"/>
            </a:solidFill>
          </p:spPr>
          <p:txBody>
            <a:bodyPr wrap="square" lIns="0" tIns="0" rIns="0" bIns="0" rtlCol="0"/>
            <a:lstStyle/>
            <a:p>
              <a:endParaRPr/>
            </a:p>
          </p:txBody>
        </p:sp>
        <p:sp>
          <p:nvSpPr>
            <p:cNvPr id="253" name="object 238"/>
            <p:cNvSpPr/>
            <p:nvPr/>
          </p:nvSpPr>
          <p:spPr>
            <a:xfrm>
              <a:off x="5768722" y="4224560"/>
              <a:ext cx="2540" cy="2540"/>
            </a:xfrm>
            <a:custGeom>
              <a:avLst/>
              <a:gdLst/>
              <a:ahLst/>
              <a:cxnLst/>
              <a:rect l="l" t="t" r="r" b="b"/>
              <a:pathLst>
                <a:path w="2539" h="2539">
                  <a:moveTo>
                    <a:pt x="1524" y="0"/>
                  </a:moveTo>
                  <a:lnTo>
                    <a:pt x="0" y="1524"/>
                  </a:lnTo>
                  <a:lnTo>
                    <a:pt x="762" y="2286"/>
                  </a:lnTo>
                  <a:lnTo>
                    <a:pt x="2286" y="762"/>
                  </a:lnTo>
                  <a:lnTo>
                    <a:pt x="1524" y="0"/>
                  </a:lnTo>
                  <a:close/>
                </a:path>
              </a:pathLst>
            </a:custGeom>
            <a:solidFill>
              <a:srgbClr val="7F7F7F"/>
            </a:solidFill>
          </p:spPr>
          <p:txBody>
            <a:bodyPr wrap="square" lIns="0" tIns="0" rIns="0" bIns="0" rtlCol="0"/>
            <a:lstStyle/>
            <a:p>
              <a:endParaRPr/>
            </a:p>
          </p:txBody>
        </p:sp>
        <p:grpSp>
          <p:nvGrpSpPr>
            <p:cNvPr id="254" name="Group 253"/>
            <p:cNvGrpSpPr/>
            <p:nvPr/>
          </p:nvGrpSpPr>
          <p:grpSpPr>
            <a:xfrm>
              <a:off x="4422773" y="3473148"/>
              <a:ext cx="1215181" cy="862743"/>
              <a:chOff x="1427816" y="4511135"/>
              <a:chExt cx="1215181" cy="862743"/>
            </a:xfrm>
          </p:grpSpPr>
          <p:sp>
            <p:nvSpPr>
              <p:cNvPr id="255" name="object 123"/>
              <p:cNvSpPr/>
              <p:nvPr/>
            </p:nvSpPr>
            <p:spPr>
              <a:xfrm>
                <a:off x="2025905" y="5369306"/>
                <a:ext cx="2286" cy="4572"/>
              </a:xfrm>
              <a:prstGeom prst="rect">
                <a:avLst/>
              </a:prstGeom>
              <a:blipFill>
                <a:blip r:embed="rId15" cstate="print"/>
                <a:stretch>
                  <a:fillRect/>
                </a:stretch>
              </a:blipFill>
            </p:spPr>
            <p:txBody>
              <a:bodyPr wrap="square" lIns="0" tIns="0" rIns="0" bIns="0" rtlCol="0"/>
              <a:lstStyle/>
              <a:p>
                <a:endParaRPr/>
              </a:p>
            </p:txBody>
          </p:sp>
          <p:sp>
            <p:nvSpPr>
              <p:cNvPr id="256" name="object 792"/>
              <p:cNvSpPr/>
              <p:nvPr/>
            </p:nvSpPr>
            <p:spPr>
              <a:xfrm>
                <a:off x="1427816" y="5193663"/>
                <a:ext cx="72855" cy="22434"/>
              </a:xfrm>
              <a:custGeom>
                <a:avLst/>
                <a:gdLst/>
                <a:ahLst/>
                <a:cxnLst/>
                <a:rect l="l" t="t" r="r" b="b"/>
                <a:pathLst>
                  <a:path w="92709" h="27939">
                    <a:moveTo>
                      <a:pt x="91440" y="0"/>
                    </a:moveTo>
                    <a:lnTo>
                      <a:pt x="0" y="25145"/>
                    </a:lnTo>
                    <a:lnTo>
                      <a:pt x="762" y="27431"/>
                    </a:lnTo>
                    <a:lnTo>
                      <a:pt x="92202" y="2285"/>
                    </a:lnTo>
                    <a:lnTo>
                      <a:pt x="91440" y="0"/>
                    </a:lnTo>
                    <a:close/>
                  </a:path>
                </a:pathLst>
              </a:custGeom>
              <a:solidFill>
                <a:srgbClr val="001B67"/>
              </a:solidFill>
            </p:spPr>
            <p:txBody>
              <a:bodyPr wrap="square" lIns="0" tIns="0" rIns="0" bIns="0" rtlCol="0"/>
              <a:lstStyle/>
              <a:p>
                <a:endParaRPr/>
              </a:p>
            </p:txBody>
          </p:sp>
          <p:sp>
            <p:nvSpPr>
              <p:cNvPr id="257" name="object 793"/>
              <p:cNvSpPr/>
              <p:nvPr/>
            </p:nvSpPr>
            <p:spPr>
              <a:xfrm>
                <a:off x="1555960" y="5167966"/>
                <a:ext cx="38424" cy="12237"/>
              </a:xfrm>
              <a:custGeom>
                <a:avLst/>
                <a:gdLst/>
                <a:ahLst/>
                <a:cxnLst/>
                <a:rect l="l" t="t" r="r" b="b"/>
                <a:pathLst>
                  <a:path w="48895" h="15239">
                    <a:moveTo>
                      <a:pt x="48006" y="0"/>
                    </a:moveTo>
                    <a:lnTo>
                      <a:pt x="0" y="12954"/>
                    </a:lnTo>
                    <a:lnTo>
                      <a:pt x="762" y="15240"/>
                    </a:lnTo>
                    <a:lnTo>
                      <a:pt x="48768" y="2286"/>
                    </a:lnTo>
                    <a:lnTo>
                      <a:pt x="48006" y="0"/>
                    </a:lnTo>
                    <a:close/>
                  </a:path>
                </a:pathLst>
              </a:custGeom>
              <a:solidFill>
                <a:srgbClr val="001B67"/>
              </a:solidFill>
            </p:spPr>
            <p:txBody>
              <a:bodyPr wrap="square" lIns="0" tIns="0" rIns="0" bIns="0" rtlCol="0"/>
              <a:lstStyle/>
              <a:p>
                <a:endParaRPr/>
              </a:p>
            </p:txBody>
          </p:sp>
          <p:sp>
            <p:nvSpPr>
              <p:cNvPr id="258" name="object 795"/>
              <p:cNvSpPr/>
              <p:nvPr/>
            </p:nvSpPr>
            <p:spPr>
              <a:xfrm>
                <a:off x="2567148" y="5079209"/>
                <a:ext cx="75849" cy="17335"/>
              </a:xfrm>
              <a:custGeom>
                <a:avLst/>
                <a:gdLst/>
                <a:ahLst/>
                <a:cxnLst/>
                <a:rect l="l" t="t" r="r" b="b"/>
                <a:pathLst>
                  <a:path w="96520" h="21589">
                    <a:moveTo>
                      <a:pt x="761" y="0"/>
                    </a:moveTo>
                    <a:lnTo>
                      <a:pt x="0" y="2286"/>
                    </a:lnTo>
                    <a:lnTo>
                      <a:pt x="95249" y="21336"/>
                    </a:lnTo>
                    <a:lnTo>
                      <a:pt x="96011" y="19050"/>
                    </a:lnTo>
                    <a:lnTo>
                      <a:pt x="761" y="0"/>
                    </a:lnTo>
                    <a:close/>
                  </a:path>
                </a:pathLst>
              </a:custGeom>
              <a:solidFill>
                <a:srgbClr val="001B67"/>
              </a:solidFill>
            </p:spPr>
            <p:txBody>
              <a:bodyPr wrap="square" lIns="0" tIns="0" rIns="0" bIns="0" rtlCol="0"/>
              <a:lstStyle/>
              <a:p>
                <a:endParaRPr/>
              </a:p>
            </p:txBody>
          </p:sp>
          <p:sp>
            <p:nvSpPr>
              <p:cNvPr id="259" name="object 872"/>
              <p:cNvSpPr/>
              <p:nvPr/>
            </p:nvSpPr>
            <p:spPr>
              <a:xfrm>
                <a:off x="1429413" y="4511135"/>
                <a:ext cx="1203603" cy="782462"/>
              </a:xfrm>
              <a:custGeom>
                <a:avLst/>
                <a:gdLst/>
                <a:ahLst/>
                <a:cxnLst/>
                <a:rect l="l" t="t" r="r" b="b"/>
                <a:pathLst>
                  <a:path w="1591309" h="939800">
                    <a:moveTo>
                      <a:pt x="1562099" y="0"/>
                    </a:moveTo>
                    <a:lnTo>
                      <a:pt x="28955" y="0"/>
                    </a:lnTo>
                    <a:lnTo>
                      <a:pt x="17525" y="2286"/>
                    </a:lnTo>
                    <a:lnTo>
                      <a:pt x="8381" y="8382"/>
                    </a:lnTo>
                    <a:lnTo>
                      <a:pt x="2285" y="17526"/>
                    </a:lnTo>
                    <a:lnTo>
                      <a:pt x="0" y="28194"/>
                    </a:lnTo>
                    <a:lnTo>
                      <a:pt x="0" y="910590"/>
                    </a:lnTo>
                    <a:lnTo>
                      <a:pt x="2285" y="922019"/>
                    </a:lnTo>
                    <a:lnTo>
                      <a:pt x="8381" y="931163"/>
                    </a:lnTo>
                    <a:lnTo>
                      <a:pt x="17525" y="937260"/>
                    </a:lnTo>
                    <a:lnTo>
                      <a:pt x="28955" y="939546"/>
                    </a:lnTo>
                    <a:lnTo>
                      <a:pt x="1562099" y="939546"/>
                    </a:lnTo>
                    <a:lnTo>
                      <a:pt x="1573529" y="937260"/>
                    </a:lnTo>
                    <a:lnTo>
                      <a:pt x="1582673" y="931163"/>
                    </a:lnTo>
                    <a:lnTo>
                      <a:pt x="1588769" y="922019"/>
                    </a:lnTo>
                    <a:lnTo>
                      <a:pt x="1591055" y="910590"/>
                    </a:lnTo>
                    <a:lnTo>
                      <a:pt x="1591055" y="28193"/>
                    </a:lnTo>
                    <a:lnTo>
                      <a:pt x="1588769" y="17526"/>
                    </a:lnTo>
                    <a:lnTo>
                      <a:pt x="1582673" y="8382"/>
                    </a:lnTo>
                    <a:lnTo>
                      <a:pt x="1573529" y="2286"/>
                    </a:lnTo>
                    <a:lnTo>
                      <a:pt x="1562099" y="0"/>
                    </a:lnTo>
                    <a:close/>
                  </a:path>
                </a:pathLst>
              </a:custGeom>
              <a:solidFill>
                <a:srgbClr val="F9F9F9"/>
              </a:solidFill>
            </p:spPr>
            <p:txBody>
              <a:bodyPr wrap="square" lIns="0" tIns="0" rIns="0" bIns="0" rtlCol="0"/>
              <a:lstStyle/>
              <a:p>
                <a:endParaRPr/>
              </a:p>
            </p:txBody>
          </p:sp>
          <p:sp>
            <p:nvSpPr>
              <p:cNvPr id="260" name="object 873"/>
              <p:cNvSpPr/>
              <p:nvPr/>
            </p:nvSpPr>
            <p:spPr>
              <a:xfrm>
                <a:off x="1568536" y="4625878"/>
                <a:ext cx="945618" cy="582265"/>
              </a:xfrm>
              <a:custGeom>
                <a:avLst/>
                <a:gdLst/>
                <a:ahLst/>
                <a:cxnLst/>
                <a:rect l="l" t="t" r="r" b="b"/>
                <a:pathLst>
                  <a:path w="1203325" h="725170">
                    <a:moveTo>
                      <a:pt x="1192530" y="0"/>
                    </a:moveTo>
                    <a:lnTo>
                      <a:pt x="10668" y="0"/>
                    </a:lnTo>
                    <a:lnTo>
                      <a:pt x="6858" y="762"/>
                    </a:lnTo>
                    <a:lnTo>
                      <a:pt x="3048" y="3048"/>
                    </a:lnTo>
                    <a:lnTo>
                      <a:pt x="762" y="6858"/>
                    </a:lnTo>
                    <a:lnTo>
                      <a:pt x="0" y="10668"/>
                    </a:lnTo>
                    <a:lnTo>
                      <a:pt x="0" y="713994"/>
                    </a:lnTo>
                    <a:lnTo>
                      <a:pt x="762" y="718566"/>
                    </a:lnTo>
                    <a:lnTo>
                      <a:pt x="3048" y="721614"/>
                    </a:lnTo>
                    <a:lnTo>
                      <a:pt x="6858" y="723900"/>
                    </a:lnTo>
                    <a:lnTo>
                      <a:pt x="10668" y="724662"/>
                    </a:lnTo>
                    <a:lnTo>
                      <a:pt x="1192530" y="724662"/>
                    </a:lnTo>
                    <a:lnTo>
                      <a:pt x="1197102" y="723900"/>
                    </a:lnTo>
                    <a:lnTo>
                      <a:pt x="1200150" y="721614"/>
                    </a:lnTo>
                    <a:lnTo>
                      <a:pt x="1202436" y="718566"/>
                    </a:lnTo>
                    <a:lnTo>
                      <a:pt x="1203198" y="713994"/>
                    </a:lnTo>
                    <a:lnTo>
                      <a:pt x="1203198" y="10668"/>
                    </a:lnTo>
                    <a:lnTo>
                      <a:pt x="1202436" y="6858"/>
                    </a:lnTo>
                    <a:lnTo>
                      <a:pt x="1200150" y="3048"/>
                    </a:lnTo>
                    <a:lnTo>
                      <a:pt x="1197102" y="762"/>
                    </a:lnTo>
                    <a:lnTo>
                      <a:pt x="1192530" y="0"/>
                    </a:lnTo>
                    <a:close/>
                  </a:path>
                </a:pathLst>
              </a:custGeom>
              <a:solidFill>
                <a:srgbClr val="460065"/>
              </a:solidFill>
            </p:spPr>
            <p:txBody>
              <a:bodyPr wrap="square" lIns="0" tIns="0" rIns="0" bIns="0" rtlCol="0"/>
              <a:lstStyle/>
              <a:p>
                <a:endParaRPr/>
              </a:p>
            </p:txBody>
          </p:sp>
          <p:sp>
            <p:nvSpPr>
              <p:cNvPr id="261" name="object 874"/>
              <p:cNvSpPr/>
              <p:nvPr/>
            </p:nvSpPr>
            <p:spPr>
              <a:xfrm>
                <a:off x="1567338" y="4624654"/>
                <a:ext cx="948113" cy="584305"/>
              </a:xfrm>
              <a:custGeom>
                <a:avLst/>
                <a:gdLst/>
                <a:ahLst/>
                <a:cxnLst/>
                <a:rect l="l" t="t" r="r" b="b"/>
                <a:pathLst>
                  <a:path w="1206500" h="727710">
                    <a:moveTo>
                      <a:pt x="12191" y="0"/>
                    </a:moveTo>
                    <a:lnTo>
                      <a:pt x="8381" y="762"/>
                    </a:lnTo>
                    <a:lnTo>
                      <a:pt x="7619" y="1524"/>
                    </a:lnTo>
                    <a:lnTo>
                      <a:pt x="3809" y="3810"/>
                    </a:lnTo>
                    <a:lnTo>
                      <a:pt x="1523" y="7620"/>
                    </a:lnTo>
                    <a:lnTo>
                      <a:pt x="761" y="8382"/>
                    </a:lnTo>
                    <a:lnTo>
                      <a:pt x="0" y="12192"/>
                    </a:lnTo>
                    <a:lnTo>
                      <a:pt x="0" y="716280"/>
                    </a:lnTo>
                    <a:lnTo>
                      <a:pt x="761" y="720852"/>
                    </a:lnTo>
                    <a:lnTo>
                      <a:pt x="1523" y="720852"/>
                    </a:lnTo>
                    <a:lnTo>
                      <a:pt x="3809" y="723900"/>
                    </a:lnTo>
                    <a:lnTo>
                      <a:pt x="3809" y="724662"/>
                    </a:lnTo>
                    <a:lnTo>
                      <a:pt x="7619" y="726948"/>
                    </a:lnTo>
                    <a:lnTo>
                      <a:pt x="8381" y="726948"/>
                    </a:lnTo>
                    <a:lnTo>
                      <a:pt x="12191" y="727710"/>
                    </a:lnTo>
                    <a:lnTo>
                      <a:pt x="1194815" y="727710"/>
                    </a:lnTo>
                    <a:lnTo>
                      <a:pt x="1199387" y="726948"/>
                    </a:lnTo>
                    <a:lnTo>
                      <a:pt x="1202435" y="724662"/>
                    </a:lnTo>
                    <a:lnTo>
                      <a:pt x="9143" y="724662"/>
                    </a:lnTo>
                    <a:lnTo>
                      <a:pt x="5333" y="722376"/>
                    </a:lnTo>
                    <a:lnTo>
                      <a:pt x="6095" y="722376"/>
                    </a:lnTo>
                    <a:lnTo>
                      <a:pt x="4381" y="720090"/>
                    </a:lnTo>
                    <a:lnTo>
                      <a:pt x="3809" y="720090"/>
                    </a:lnTo>
                    <a:lnTo>
                      <a:pt x="3174" y="716280"/>
                    </a:lnTo>
                    <a:lnTo>
                      <a:pt x="3047" y="12192"/>
                    </a:lnTo>
                    <a:lnTo>
                      <a:pt x="3200" y="12192"/>
                    </a:lnTo>
                    <a:lnTo>
                      <a:pt x="3809" y="9144"/>
                    </a:lnTo>
                    <a:lnTo>
                      <a:pt x="5638" y="6096"/>
                    </a:lnTo>
                    <a:lnTo>
                      <a:pt x="5333" y="6096"/>
                    </a:lnTo>
                    <a:lnTo>
                      <a:pt x="6095" y="5334"/>
                    </a:lnTo>
                    <a:lnTo>
                      <a:pt x="6603" y="5334"/>
                    </a:lnTo>
                    <a:lnTo>
                      <a:pt x="9143" y="3810"/>
                    </a:lnTo>
                    <a:lnTo>
                      <a:pt x="12953" y="3048"/>
                    </a:lnTo>
                    <a:lnTo>
                      <a:pt x="12191" y="3048"/>
                    </a:lnTo>
                    <a:lnTo>
                      <a:pt x="12191" y="0"/>
                    </a:lnTo>
                    <a:close/>
                  </a:path>
                  <a:path w="1206500" h="727710">
                    <a:moveTo>
                      <a:pt x="9143" y="723900"/>
                    </a:moveTo>
                    <a:lnTo>
                      <a:pt x="9143" y="724662"/>
                    </a:lnTo>
                    <a:lnTo>
                      <a:pt x="12953" y="724662"/>
                    </a:lnTo>
                    <a:lnTo>
                      <a:pt x="9143" y="723900"/>
                    </a:lnTo>
                    <a:close/>
                  </a:path>
                  <a:path w="1206500" h="727710">
                    <a:moveTo>
                      <a:pt x="1198625" y="723900"/>
                    </a:moveTo>
                    <a:lnTo>
                      <a:pt x="1194053" y="724662"/>
                    </a:lnTo>
                    <a:lnTo>
                      <a:pt x="1197863" y="724662"/>
                    </a:lnTo>
                    <a:lnTo>
                      <a:pt x="1198625" y="723900"/>
                    </a:lnTo>
                    <a:close/>
                  </a:path>
                  <a:path w="1206500" h="727710">
                    <a:moveTo>
                      <a:pt x="1205737" y="719328"/>
                    </a:moveTo>
                    <a:lnTo>
                      <a:pt x="1203197" y="719328"/>
                    </a:lnTo>
                    <a:lnTo>
                      <a:pt x="1200911" y="722376"/>
                    </a:lnTo>
                    <a:lnTo>
                      <a:pt x="1197863" y="724662"/>
                    </a:lnTo>
                    <a:lnTo>
                      <a:pt x="1202435" y="724662"/>
                    </a:lnTo>
                    <a:lnTo>
                      <a:pt x="1203197" y="723900"/>
                    </a:lnTo>
                    <a:lnTo>
                      <a:pt x="1205483" y="720852"/>
                    </a:lnTo>
                    <a:lnTo>
                      <a:pt x="1205737" y="719328"/>
                    </a:lnTo>
                    <a:close/>
                  </a:path>
                  <a:path w="1206500" h="727710">
                    <a:moveTo>
                      <a:pt x="3809" y="719328"/>
                    </a:moveTo>
                    <a:lnTo>
                      <a:pt x="3809" y="720090"/>
                    </a:lnTo>
                    <a:lnTo>
                      <a:pt x="4381" y="720090"/>
                    </a:lnTo>
                    <a:lnTo>
                      <a:pt x="3809" y="719328"/>
                    </a:lnTo>
                    <a:close/>
                  </a:path>
                  <a:path w="1206500" h="727710">
                    <a:moveTo>
                      <a:pt x="1206245" y="12192"/>
                    </a:moveTo>
                    <a:lnTo>
                      <a:pt x="1203197" y="12192"/>
                    </a:lnTo>
                    <a:lnTo>
                      <a:pt x="1203197" y="715518"/>
                    </a:lnTo>
                    <a:lnTo>
                      <a:pt x="1202435" y="720090"/>
                    </a:lnTo>
                    <a:lnTo>
                      <a:pt x="1203197" y="719328"/>
                    </a:lnTo>
                    <a:lnTo>
                      <a:pt x="1205737" y="719328"/>
                    </a:lnTo>
                    <a:lnTo>
                      <a:pt x="1206245" y="716280"/>
                    </a:lnTo>
                    <a:lnTo>
                      <a:pt x="1206245" y="12192"/>
                    </a:lnTo>
                    <a:close/>
                  </a:path>
                  <a:path w="1206500" h="727710">
                    <a:moveTo>
                      <a:pt x="3200" y="12192"/>
                    </a:moveTo>
                    <a:lnTo>
                      <a:pt x="3047" y="12192"/>
                    </a:lnTo>
                    <a:lnTo>
                      <a:pt x="3047" y="12954"/>
                    </a:lnTo>
                    <a:lnTo>
                      <a:pt x="3200" y="12192"/>
                    </a:lnTo>
                    <a:close/>
                  </a:path>
                  <a:path w="1206500" h="727710">
                    <a:moveTo>
                      <a:pt x="1204112" y="5334"/>
                    </a:moveTo>
                    <a:lnTo>
                      <a:pt x="1200911" y="5334"/>
                    </a:lnTo>
                    <a:lnTo>
                      <a:pt x="1203197" y="9144"/>
                    </a:lnTo>
                    <a:lnTo>
                      <a:pt x="1202435" y="9144"/>
                    </a:lnTo>
                    <a:lnTo>
                      <a:pt x="1203197" y="12954"/>
                    </a:lnTo>
                    <a:lnTo>
                      <a:pt x="1203197" y="12192"/>
                    </a:lnTo>
                    <a:lnTo>
                      <a:pt x="1206245" y="12192"/>
                    </a:lnTo>
                    <a:lnTo>
                      <a:pt x="1205483" y="8382"/>
                    </a:lnTo>
                    <a:lnTo>
                      <a:pt x="1205483" y="7620"/>
                    </a:lnTo>
                    <a:lnTo>
                      <a:pt x="1204112" y="5334"/>
                    </a:lnTo>
                    <a:close/>
                  </a:path>
                  <a:path w="1206500" h="727710">
                    <a:moveTo>
                      <a:pt x="6095" y="5334"/>
                    </a:moveTo>
                    <a:lnTo>
                      <a:pt x="5333" y="6096"/>
                    </a:lnTo>
                    <a:lnTo>
                      <a:pt x="5810" y="5810"/>
                    </a:lnTo>
                    <a:lnTo>
                      <a:pt x="6095" y="5334"/>
                    </a:lnTo>
                    <a:close/>
                  </a:path>
                  <a:path w="1206500" h="727710">
                    <a:moveTo>
                      <a:pt x="5810" y="5810"/>
                    </a:moveTo>
                    <a:lnTo>
                      <a:pt x="5333" y="6096"/>
                    </a:lnTo>
                    <a:lnTo>
                      <a:pt x="5638" y="6096"/>
                    </a:lnTo>
                    <a:lnTo>
                      <a:pt x="5810" y="5810"/>
                    </a:lnTo>
                    <a:close/>
                  </a:path>
                  <a:path w="1206500" h="727710">
                    <a:moveTo>
                      <a:pt x="1203197" y="3810"/>
                    </a:moveTo>
                    <a:lnTo>
                      <a:pt x="1197863" y="3810"/>
                    </a:lnTo>
                    <a:lnTo>
                      <a:pt x="1200911" y="6096"/>
                    </a:lnTo>
                    <a:lnTo>
                      <a:pt x="1200911" y="5334"/>
                    </a:lnTo>
                    <a:lnTo>
                      <a:pt x="1204112" y="5334"/>
                    </a:lnTo>
                    <a:lnTo>
                      <a:pt x="1203197" y="3810"/>
                    </a:lnTo>
                    <a:close/>
                  </a:path>
                  <a:path w="1206500" h="727710">
                    <a:moveTo>
                      <a:pt x="6603" y="5334"/>
                    </a:moveTo>
                    <a:lnTo>
                      <a:pt x="6095" y="5334"/>
                    </a:lnTo>
                    <a:lnTo>
                      <a:pt x="5810" y="5810"/>
                    </a:lnTo>
                    <a:lnTo>
                      <a:pt x="6603" y="5334"/>
                    </a:lnTo>
                    <a:close/>
                  </a:path>
                  <a:path w="1206500" h="727710">
                    <a:moveTo>
                      <a:pt x="1194815" y="0"/>
                    </a:moveTo>
                    <a:lnTo>
                      <a:pt x="12191" y="0"/>
                    </a:lnTo>
                    <a:lnTo>
                      <a:pt x="12953" y="3048"/>
                    </a:lnTo>
                    <a:lnTo>
                      <a:pt x="1194053" y="3048"/>
                    </a:lnTo>
                    <a:lnTo>
                      <a:pt x="1198625" y="3810"/>
                    </a:lnTo>
                    <a:lnTo>
                      <a:pt x="1202435" y="3810"/>
                    </a:lnTo>
                    <a:lnTo>
                      <a:pt x="1199387" y="1524"/>
                    </a:lnTo>
                    <a:lnTo>
                      <a:pt x="1199387" y="762"/>
                    </a:lnTo>
                    <a:lnTo>
                      <a:pt x="1194815" y="0"/>
                    </a:lnTo>
                    <a:close/>
                  </a:path>
                  <a:path w="1206500" h="7277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262" name="object 875"/>
              <p:cNvSpPr/>
              <p:nvPr/>
            </p:nvSpPr>
            <p:spPr>
              <a:xfrm>
                <a:off x="1576919" y="4624654"/>
                <a:ext cx="998" cy="2549"/>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263" name="object 876"/>
              <p:cNvSpPr/>
              <p:nvPr/>
            </p:nvSpPr>
            <p:spPr>
              <a:xfrm>
                <a:off x="1594285" y="4655858"/>
                <a:ext cx="900008" cy="526791"/>
              </a:xfrm>
              <a:prstGeom prst="rect">
                <a:avLst/>
              </a:prstGeom>
              <a:blipFill>
                <a:blip r:embed="rId16" cstate="print"/>
                <a:stretch>
                  <a:fillRect/>
                </a:stretch>
              </a:blipFill>
            </p:spPr>
            <p:txBody>
              <a:bodyPr wrap="square" lIns="0" tIns="0" rIns="0" bIns="0" rtlCol="0"/>
              <a:lstStyle/>
              <a:p>
                <a:endParaRPr/>
              </a:p>
            </p:txBody>
          </p:sp>
          <p:sp>
            <p:nvSpPr>
              <p:cNvPr id="264" name="object 877"/>
              <p:cNvSpPr/>
              <p:nvPr/>
            </p:nvSpPr>
            <p:spPr>
              <a:xfrm>
                <a:off x="1567338" y="4555516"/>
                <a:ext cx="947913" cy="721661"/>
              </a:xfrm>
              <a:prstGeom prst="rect">
                <a:avLst/>
              </a:prstGeom>
              <a:blipFill>
                <a:blip r:embed="rId17" cstate="print"/>
                <a:stretch>
                  <a:fillRect/>
                </a:stretch>
              </a:blipFill>
            </p:spPr>
            <p:txBody>
              <a:bodyPr wrap="square" lIns="0" tIns="0" rIns="0" bIns="0" rtlCol="0"/>
              <a:lstStyle/>
              <a:p>
                <a:endParaRPr/>
              </a:p>
            </p:txBody>
          </p:sp>
          <p:sp>
            <p:nvSpPr>
              <p:cNvPr id="265" name="Rectangle 264"/>
              <p:cNvSpPr/>
              <p:nvPr/>
            </p:nvSpPr>
            <p:spPr>
              <a:xfrm>
                <a:off x="1439940" y="4517888"/>
                <a:ext cx="1197616" cy="780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bject 172"/>
              <p:cNvSpPr/>
              <p:nvPr/>
            </p:nvSpPr>
            <p:spPr>
              <a:xfrm>
                <a:off x="1588725" y="4640172"/>
                <a:ext cx="900417" cy="544684"/>
              </a:xfrm>
              <a:prstGeom prst="rect">
                <a:avLst/>
              </a:prstGeom>
              <a:blipFill>
                <a:blip r:embed="rId18" cstate="print"/>
                <a:stretch>
                  <a:fillRect/>
                </a:stretch>
              </a:blipFill>
            </p:spPr>
            <p:txBody>
              <a:bodyPr wrap="square" lIns="0" tIns="0" rIns="0" bIns="0" rtlCol="0"/>
              <a:lstStyle/>
              <a:p>
                <a:endParaRPr/>
              </a:p>
            </p:txBody>
          </p:sp>
        </p:grpSp>
      </p:grpSp>
      <p:grpSp>
        <p:nvGrpSpPr>
          <p:cNvPr id="267" name="Group 266"/>
          <p:cNvGrpSpPr/>
          <p:nvPr/>
        </p:nvGrpSpPr>
        <p:grpSpPr>
          <a:xfrm>
            <a:off x="262276" y="3176334"/>
            <a:ext cx="2319674" cy="861533"/>
            <a:chOff x="3409188" y="4272076"/>
            <a:chExt cx="1668017" cy="619506"/>
          </a:xfrm>
        </p:grpSpPr>
        <p:sp>
          <p:nvSpPr>
            <p:cNvPr id="268" name="object 784"/>
            <p:cNvSpPr/>
            <p:nvPr/>
          </p:nvSpPr>
          <p:spPr>
            <a:xfrm>
              <a:off x="3476244" y="4326940"/>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269" name="object 785"/>
            <p:cNvSpPr/>
            <p:nvPr/>
          </p:nvSpPr>
          <p:spPr>
            <a:xfrm>
              <a:off x="3474720" y="4329988"/>
              <a:ext cx="148590" cy="466090"/>
            </a:xfrm>
            <a:custGeom>
              <a:avLst/>
              <a:gdLst/>
              <a:ahLst/>
              <a:cxnLst/>
              <a:rect l="l" t="t" r="r" b="b"/>
              <a:pathLst>
                <a:path w="148589" h="466089">
                  <a:moveTo>
                    <a:pt x="11430" y="34290"/>
                  </a:moveTo>
                  <a:lnTo>
                    <a:pt x="5334" y="34290"/>
                  </a:lnTo>
                  <a:lnTo>
                    <a:pt x="6096" y="70104"/>
                  </a:lnTo>
                  <a:lnTo>
                    <a:pt x="5334" y="105918"/>
                  </a:lnTo>
                  <a:lnTo>
                    <a:pt x="3810" y="142494"/>
                  </a:lnTo>
                  <a:lnTo>
                    <a:pt x="0" y="214122"/>
                  </a:lnTo>
                  <a:lnTo>
                    <a:pt x="0" y="249936"/>
                  </a:lnTo>
                  <a:lnTo>
                    <a:pt x="4572" y="300228"/>
                  </a:lnTo>
                  <a:lnTo>
                    <a:pt x="16002" y="346710"/>
                  </a:lnTo>
                  <a:lnTo>
                    <a:pt x="16764" y="347472"/>
                  </a:lnTo>
                  <a:lnTo>
                    <a:pt x="22860" y="361950"/>
                  </a:lnTo>
                  <a:lnTo>
                    <a:pt x="30480" y="375666"/>
                  </a:lnTo>
                  <a:lnTo>
                    <a:pt x="38862" y="389382"/>
                  </a:lnTo>
                  <a:lnTo>
                    <a:pt x="38862" y="390144"/>
                  </a:lnTo>
                  <a:lnTo>
                    <a:pt x="48768" y="403098"/>
                  </a:lnTo>
                  <a:lnTo>
                    <a:pt x="60960" y="415290"/>
                  </a:lnTo>
                  <a:lnTo>
                    <a:pt x="61722" y="415290"/>
                  </a:lnTo>
                  <a:lnTo>
                    <a:pt x="74676" y="426720"/>
                  </a:lnTo>
                  <a:lnTo>
                    <a:pt x="74676" y="427482"/>
                  </a:lnTo>
                  <a:lnTo>
                    <a:pt x="89916" y="438150"/>
                  </a:lnTo>
                  <a:lnTo>
                    <a:pt x="106680" y="448056"/>
                  </a:lnTo>
                  <a:lnTo>
                    <a:pt x="124968" y="457200"/>
                  </a:lnTo>
                  <a:lnTo>
                    <a:pt x="125730" y="457200"/>
                  </a:lnTo>
                  <a:lnTo>
                    <a:pt x="146304" y="465582"/>
                  </a:lnTo>
                  <a:lnTo>
                    <a:pt x="147725" y="459895"/>
                  </a:lnTo>
                  <a:lnTo>
                    <a:pt x="128016" y="451866"/>
                  </a:lnTo>
                  <a:lnTo>
                    <a:pt x="109728" y="442722"/>
                  </a:lnTo>
                  <a:lnTo>
                    <a:pt x="92964" y="432816"/>
                  </a:lnTo>
                  <a:lnTo>
                    <a:pt x="93726" y="432816"/>
                  </a:lnTo>
                  <a:lnTo>
                    <a:pt x="78486" y="422148"/>
                  </a:lnTo>
                  <a:lnTo>
                    <a:pt x="65532" y="410718"/>
                  </a:lnTo>
                  <a:lnTo>
                    <a:pt x="54102" y="399288"/>
                  </a:lnTo>
                  <a:lnTo>
                    <a:pt x="53340" y="399288"/>
                  </a:lnTo>
                  <a:lnTo>
                    <a:pt x="43434" y="386334"/>
                  </a:lnTo>
                  <a:lnTo>
                    <a:pt x="44196" y="386334"/>
                  </a:lnTo>
                  <a:lnTo>
                    <a:pt x="35814" y="372618"/>
                  </a:lnTo>
                  <a:lnTo>
                    <a:pt x="28617" y="359664"/>
                  </a:lnTo>
                  <a:lnTo>
                    <a:pt x="28194" y="359664"/>
                  </a:lnTo>
                  <a:lnTo>
                    <a:pt x="22098" y="345186"/>
                  </a:lnTo>
                  <a:lnTo>
                    <a:pt x="17526" y="329946"/>
                  </a:lnTo>
                  <a:lnTo>
                    <a:pt x="13716" y="313944"/>
                  </a:lnTo>
                  <a:lnTo>
                    <a:pt x="10820" y="299466"/>
                  </a:lnTo>
                  <a:lnTo>
                    <a:pt x="10668" y="299466"/>
                  </a:lnTo>
                  <a:lnTo>
                    <a:pt x="8382" y="282702"/>
                  </a:lnTo>
                  <a:lnTo>
                    <a:pt x="6147" y="249936"/>
                  </a:lnTo>
                  <a:lnTo>
                    <a:pt x="6096" y="214122"/>
                  </a:lnTo>
                  <a:lnTo>
                    <a:pt x="9906" y="142494"/>
                  </a:lnTo>
                  <a:lnTo>
                    <a:pt x="11430" y="105918"/>
                  </a:lnTo>
                  <a:lnTo>
                    <a:pt x="12192" y="70104"/>
                  </a:lnTo>
                  <a:lnTo>
                    <a:pt x="11430" y="34290"/>
                  </a:lnTo>
                  <a:close/>
                </a:path>
                <a:path w="148589" h="466089">
                  <a:moveTo>
                    <a:pt x="147828" y="459486"/>
                  </a:moveTo>
                  <a:lnTo>
                    <a:pt x="147725" y="459895"/>
                  </a:lnTo>
                  <a:lnTo>
                    <a:pt x="148590" y="460248"/>
                  </a:lnTo>
                  <a:lnTo>
                    <a:pt x="147828" y="459486"/>
                  </a:lnTo>
                  <a:close/>
                </a:path>
                <a:path w="148589" h="466089">
                  <a:moveTo>
                    <a:pt x="53340" y="398526"/>
                  </a:moveTo>
                  <a:lnTo>
                    <a:pt x="53340" y="399288"/>
                  </a:lnTo>
                  <a:lnTo>
                    <a:pt x="54102" y="399288"/>
                  </a:lnTo>
                  <a:lnTo>
                    <a:pt x="53340" y="398526"/>
                  </a:lnTo>
                  <a:close/>
                </a:path>
                <a:path w="148589" h="466089">
                  <a:moveTo>
                    <a:pt x="28194" y="358902"/>
                  </a:moveTo>
                  <a:lnTo>
                    <a:pt x="28194" y="359664"/>
                  </a:lnTo>
                  <a:lnTo>
                    <a:pt x="28617" y="359664"/>
                  </a:lnTo>
                  <a:lnTo>
                    <a:pt x="28194" y="358902"/>
                  </a:lnTo>
                  <a:close/>
                </a:path>
                <a:path w="148589" h="466089">
                  <a:moveTo>
                    <a:pt x="10668" y="298704"/>
                  </a:moveTo>
                  <a:lnTo>
                    <a:pt x="10668" y="299466"/>
                  </a:lnTo>
                  <a:lnTo>
                    <a:pt x="10820" y="299466"/>
                  </a:lnTo>
                  <a:lnTo>
                    <a:pt x="10668" y="298704"/>
                  </a:lnTo>
                  <a:close/>
                </a:path>
                <a:path w="148589"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270" name="object 786"/>
            <p:cNvSpPr/>
            <p:nvPr/>
          </p:nvSpPr>
          <p:spPr>
            <a:xfrm>
              <a:off x="3621023" y="4789474"/>
              <a:ext cx="24765" cy="13335"/>
            </a:xfrm>
            <a:custGeom>
              <a:avLst/>
              <a:gdLst/>
              <a:ahLst/>
              <a:cxnLst/>
              <a:rect l="l" t="t" r="r" b="b"/>
              <a:pathLst>
                <a:path w="24764" h="13335">
                  <a:moveTo>
                    <a:pt x="1524" y="0"/>
                  </a:moveTo>
                  <a:lnTo>
                    <a:pt x="0" y="6095"/>
                  </a:lnTo>
                  <a:lnTo>
                    <a:pt x="22860" y="12953"/>
                  </a:lnTo>
                  <a:lnTo>
                    <a:pt x="24384" y="6857"/>
                  </a:lnTo>
                  <a:lnTo>
                    <a:pt x="1524" y="0"/>
                  </a:lnTo>
                  <a:close/>
                </a:path>
              </a:pathLst>
            </a:custGeom>
            <a:solidFill>
              <a:srgbClr val="000000"/>
            </a:solidFill>
          </p:spPr>
          <p:txBody>
            <a:bodyPr wrap="square" lIns="0" tIns="0" rIns="0" bIns="0" rtlCol="0"/>
            <a:lstStyle/>
            <a:p>
              <a:endParaRPr/>
            </a:p>
          </p:txBody>
        </p:sp>
        <p:sp>
          <p:nvSpPr>
            <p:cNvPr id="271" name="object 787"/>
            <p:cNvSpPr/>
            <p:nvPr/>
          </p:nvSpPr>
          <p:spPr>
            <a:xfrm>
              <a:off x="3669029" y="480319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272" name="object 788"/>
            <p:cNvSpPr/>
            <p:nvPr/>
          </p:nvSpPr>
          <p:spPr>
            <a:xfrm>
              <a:off x="3643884" y="4796332"/>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273" name="object 789"/>
            <p:cNvSpPr/>
            <p:nvPr/>
          </p:nvSpPr>
          <p:spPr>
            <a:xfrm>
              <a:off x="3409188" y="4272076"/>
              <a:ext cx="176022" cy="176021"/>
            </a:xfrm>
            <a:prstGeom prst="rect">
              <a:avLst/>
            </a:prstGeom>
            <a:blipFill>
              <a:blip r:embed="rId19" cstate="print"/>
              <a:stretch>
                <a:fillRect/>
              </a:stretch>
            </a:blipFill>
          </p:spPr>
          <p:txBody>
            <a:bodyPr wrap="square" lIns="0" tIns="0" rIns="0" bIns="0" rtlCol="0"/>
            <a:lstStyle/>
            <a:p>
              <a:endParaRPr/>
            </a:p>
          </p:txBody>
        </p:sp>
        <p:sp>
          <p:nvSpPr>
            <p:cNvPr id="274" name="object 1022"/>
            <p:cNvSpPr/>
            <p:nvPr/>
          </p:nvSpPr>
          <p:spPr>
            <a:xfrm>
              <a:off x="3598164" y="4651552"/>
              <a:ext cx="1479041" cy="240030"/>
            </a:xfrm>
            <a:prstGeom prst="rect">
              <a:avLst/>
            </a:prstGeom>
            <a:blipFill>
              <a:blip r:embed="rId20" cstate="print"/>
              <a:stretch>
                <a:fillRect/>
              </a:stretch>
            </a:blipFill>
          </p:spPr>
          <p:txBody>
            <a:bodyPr wrap="square" lIns="0" tIns="0" rIns="0" bIns="0" rtlCol="0"/>
            <a:lstStyle/>
            <a:p>
              <a:endParaRPr/>
            </a:p>
          </p:txBody>
        </p:sp>
      </p:grpSp>
      <p:sp>
        <p:nvSpPr>
          <p:cNvPr id="275" name="object 112"/>
          <p:cNvSpPr txBox="1"/>
          <p:nvPr/>
        </p:nvSpPr>
        <p:spPr>
          <a:xfrm>
            <a:off x="1033835" y="6202341"/>
            <a:ext cx="868680" cy="18146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NTP</a:t>
            </a:r>
            <a:r>
              <a:rPr sz="1100" b="1" spc="-65" dirty="0">
                <a:latin typeface="Arial"/>
                <a:cs typeface="Arial"/>
              </a:rPr>
              <a:t> </a:t>
            </a:r>
            <a:r>
              <a:rPr sz="1100" b="1" spc="-5" dirty="0">
                <a:latin typeface="Arial"/>
                <a:cs typeface="Arial"/>
              </a:rPr>
              <a:t>Server</a:t>
            </a:r>
            <a:endParaRPr sz="1100" dirty="0">
              <a:latin typeface="Arial"/>
              <a:cs typeface="Arial"/>
            </a:endParaRPr>
          </a:p>
        </p:txBody>
      </p:sp>
      <p:sp>
        <p:nvSpPr>
          <p:cNvPr id="276" name="object 115"/>
          <p:cNvSpPr txBox="1"/>
          <p:nvPr/>
        </p:nvSpPr>
        <p:spPr>
          <a:xfrm>
            <a:off x="1223572" y="5634652"/>
            <a:ext cx="6870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Stratum</a:t>
            </a:r>
            <a:r>
              <a:rPr sz="1200" spc="-60" dirty="0">
                <a:latin typeface="Arial"/>
                <a:cs typeface="Arial"/>
              </a:rPr>
              <a:t> </a:t>
            </a:r>
            <a:r>
              <a:rPr sz="1200" dirty="0">
                <a:latin typeface="Arial"/>
                <a:cs typeface="Arial"/>
              </a:rPr>
              <a:t>1</a:t>
            </a:r>
            <a:endParaRPr sz="1200">
              <a:latin typeface="Arial"/>
              <a:cs typeface="Arial"/>
            </a:endParaRPr>
          </a:p>
        </p:txBody>
      </p:sp>
      <p:grpSp>
        <p:nvGrpSpPr>
          <p:cNvPr id="277" name="Group 276"/>
          <p:cNvGrpSpPr/>
          <p:nvPr/>
        </p:nvGrpSpPr>
        <p:grpSpPr>
          <a:xfrm>
            <a:off x="247725" y="5329878"/>
            <a:ext cx="2319674" cy="861533"/>
            <a:chOff x="3409188" y="4272076"/>
            <a:chExt cx="1668017" cy="619506"/>
          </a:xfrm>
        </p:grpSpPr>
        <p:sp>
          <p:nvSpPr>
            <p:cNvPr id="278" name="object 784"/>
            <p:cNvSpPr/>
            <p:nvPr/>
          </p:nvSpPr>
          <p:spPr>
            <a:xfrm>
              <a:off x="3476244" y="4326940"/>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279" name="object 785"/>
            <p:cNvSpPr/>
            <p:nvPr/>
          </p:nvSpPr>
          <p:spPr>
            <a:xfrm>
              <a:off x="3474720" y="4329988"/>
              <a:ext cx="148590" cy="466090"/>
            </a:xfrm>
            <a:custGeom>
              <a:avLst/>
              <a:gdLst/>
              <a:ahLst/>
              <a:cxnLst/>
              <a:rect l="l" t="t" r="r" b="b"/>
              <a:pathLst>
                <a:path w="148589" h="466089">
                  <a:moveTo>
                    <a:pt x="11430" y="34290"/>
                  </a:moveTo>
                  <a:lnTo>
                    <a:pt x="5334" y="34290"/>
                  </a:lnTo>
                  <a:lnTo>
                    <a:pt x="6096" y="70104"/>
                  </a:lnTo>
                  <a:lnTo>
                    <a:pt x="5334" y="105918"/>
                  </a:lnTo>
                  <a:lnTo>
                    <a:pt x="3810" y="142494"/>
                  </a:lnTo>
                  <a:lnTo>
                    <a:pt x="0" y="214122"/>
                  </a:lnTo>
                  <a:lnTo>
                    <a:pt x="0" y="249936"/>
                  </a:lnTo>
                  <a:lnTo>
                    <a:pt x="4572" y="300228"/>
                  </a:lnTo>
                  <a:lnTo>
                    <a:pt x="16002" y="346710"/>
                  </a:lnTo>
                  <a:lnTo>
                    <a:pt x="16764" y="347472"/>
                  </a:lnTo>
                  <a:lnTo>
                    <a:pt x="22860" y="361950"/>
                  </a:lnTo>
                  <a:lnTo>
                    <a:pt x="30480" y="375666"/>
                  </a:lnTo>
                  <a:lnTo>
                    <a:pt x="38862" y="389382"/>
                  </a:lnTo>
                  <a:lnTo>
                    <a:pt x="38862" y="390144"/>
                  </a:lnTo>
                  <a:lnTo>
                    <a:pt x="48768" y="403098"/>
                  </a:lnTo>
                  <a:lnTo>
                    <a:pt x="60960" y="415290"/>
                  </a:lnTo>
                  <a:lnTo>
                    <a:pt x="61722" y="415290"/>
                  </a:lnTo>
                  <a:lnTo>
                    <a:pt x="74676" y="426720"/>
                  </a:lnTo>
                  <a:lnTo>
                    <a:pt x="74676" y="427482"/>
                  </a:lnTo>
                  <a:lnTo>
                    <a:pt x="89916" y="438150"/>
                  </a:lnTo>
                  <a:lnTo>
                    <a:pt x="106680" y="448056"/>
                  </a:lnTo>
                  <a:lnTo>
                    <a:pt x="124968" y="457200"/>
                  </a:lnTo>
                  <a:lnTo>
                    <a:pt x="125730" y="457200"/>
                  </a:lnTo>
                  <a:lnTo>
                    <a:pt x="146304" y="465582"/>
                  </a:lnTo>
                  <a:lnTo>
                    <a:pt x="147725" y="459895"/>
                  </a:lnTo>
                  <a:lnTo>
                    <a:pt x="128016" y="451866"/>
                  </a:lnTo>
                  <a:lnTo>
                    <a:pt x="109728" y="442722"/>
                  </a:lnTo>
                  <a:lnTo>
                    <a:pt x="92964" y="432816"/>
                  </a:lnTo>
                  <a:lnTo>
                    <a:pt x="93726" y="432816"/>
                  </a:lnTo>
                  <a:lnTo>
                    <a:pt x="78486" y="422148"/>
                  </a:lnTo>
                  <a:lnTo>
                    <a:pt x="65532" y="410718"/>
                  </a:lnTo>
                  <a:lnTo>
                    <a:pt x="54102" y="399288"/>
                  </a:lnTo>
                  <a:lnTo>
                    <a:pt x="53340" y="399288"/>
                  </a:lnTo>
                  <a:lnTo>
                    <a:pt x="43434" y="386334"/>
                  </a:lnTo>
                  <a:lnTo>
                    <a:pt x="44196" y="386334"/>
                  </a:lnTo>
                  <a:lnTo>
                    <a:pt x="35814" y="372618"/>
                  </a:lnTo>
                  <a:lnTo>
                    <a:pt x="28617" y="359664"/>
                  </a:lnTo>
                  <a:lnTo>
                    <a:pt x="28194" y="359664"/>
                  </a:lnTo>
                  <a:lnTo>
                    <a:pt x="22098" y="345186"/>
                  </a:lnTo>
                  <a:lnTo>
                    <a:pt x="17526" y="329946"/>
                  </a:lnTo>
                  <a:lnTo>
                    <a:pt x="13716" y="313944"/>
                  </a:lnTo>
                  <a:lnTo>
                    <a:pt x="10820" y="299466"/>
                  </a:lnTo>
                  <a:lnTo>
                    <a:pt x="10668" y="299466"/>
                  </a:lnTo>
                  <a:lnTo>
                    <a:pt x="8382" y="282702"/>
                  </a:lnTo>
                  <a:lnTo>
                    <a:pt x="6147" y="249936"/>
                  </a:lnTo>
                  <a:lnTo>
                    <a:pt x="6096" y="214122"/>
                  </a:lnTo>
                  <a:lnTo>
                    <a:pt x="9906" y="142494"/>
                  </a:lnTo>
                  <a:lnTo>
                    <a:pt x="11430" y="105918"/>
                  </a:lnTo>
                  <a:lnTo>
                    <a:pt x="12192" y="70104"/>
                  </a:lnTo>
                  <a:lnTo>
                    <a:pt x="11430" y="34290"/>
                  </a:lnTo>
                  <a:close/>
                </a:path>
                <a:path w="148589" h="466089">
                  <a:moveTo>
                    <a:pt x="147828" y="459486"/>
                  </a:moveTo>
                  <a:lnTo>
                    <a:pt x="147725" y="459895"/>
                  </a:lnTo>
                  <a:lnTo>
                    <a:pt x="148590" y="460248"/>
                  </a:lnTo>
                  <a:lnTo>
                    <a:pt x="147828" y="459486"/>
                  </a:lnTo>
                  <a:close/>
                </a:path>
                <a:path w="148589" h="466089">
                  <a:moveTo>
                    <a:pt x="53340" y="398526"/>
                  </a:moveTo>
                  <a:lnTo>
                    <a:pt x="53340" y="399288"/>
                  </a:lnTo>
                  <a:lnTo>
                    <a:pt x="54102" y="399288"/>
                  </a:lnTo>
                  <a:lnTo>
                    <a:pt x="53340" y="398526"/>
                  </a:lnTo>
                  <a:close/>
                </a:path>
                <a:path w="148589" h="466089">
                  <a:moveTo>
                    <a:pt x="28194" y="358902"/>
                  </a:moveTo>
                  <a:lnTo>
                    <a:pt x="28194" y="359664"/>
                  </a:lnTo>
                  <a:lnTo>
                    <a:pt x="28617" y="359664"/>
                  </a:lnTo>
                  <a:lnTo>
                    <a:pt x="28194" y="358902"/>
                  </a:lnTo>
                  <a:close/>
                </a:path>
                <a:path w="148589" h="466089">
                  <a:moveTo>
                    <a:pt x="10668" y="298704"/>
                  </a:moveTo>
                  <a:lnTo>
                    <a:pt x="10668" y="299466"/>
                  </a:lnTo>
                  <a:lnTo>
                    <a:pt x="10820" y="299466"/>
                  </a:lnTo>
                  <a:lnTo>
                    <a:pt x="10668" y="298704"/>
                  </a:lnTo>
                  <a:close/>
                </a:path>
                <a:path w="148589"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280" name="object 786"/>
            <p:cNvSpPr/>
            <p:nvPr/>
          </p:nvSpPr>
          <p:spPr>
            <a:xfrm>
              <a:off x="3621023" y="4789474"/>
              <a:ext cx="24765" cy="13335"/>
            </a:xfrm>
            <a:custGeom>
              <a:avLst/>
              <a:gdLst/>
              <a:ahLst/>
              <a:cxnLst/>
              <a:rect l="l" t="t" r="r" b="b"/>
              <a:pathLst>
                <a:path w="24764" h="13335">
                  <a:moveTo>
                    <a:pt x="1524" y="0"/>
                  </a:moveTo>
                  <a:lnTo>
                    <a:pt x="0" y="6095"/>
                  </a:lnTo>
                  <a:lnTo>
                    <a:pt x="22860" y="12953"/>
                  </a:lnTo>
                  <a:lnTo>
                    <a:pt x="24384" y="6857"/>
                  </a:lnTo>
                  <a:lnTo>
                    <a:pt x="1524" y="0"/>
                  </a:lnTo>
                  <a:close/>
                </a:path>
              </a:pathLst>
            </a:custGeom>
            <a:solidFill>
              <a:srgbClr val="000000"/>
            </a:solidFill>
          </p:spPr>
          <p:txBody>
            <a:bodyPr wrap="square" lIns="0" tIns="0" rIns="0" bIns="0" rtlCol="0"/>
            <a:lstStyle/>
            <a:p>
              <a:endParaRPr/>
            </a:p>
          </p:txBody>
        </p:sp>
        <p:sp>
          <p:nvSpPr>
            <p:cNvPr id="281" name="object 787"/>
            <p:cNvSpPr/>
            <p:nvPr/>
          </p:nvSpPr>
          <p:spPr>
            <a:xfrm>
              <a:off x="3669029" y="480319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282" name="object 788"/>
            <p:cNvSpPr/>
            <p:nvPr/>
          </p:nvSpPr>
          <p:spPr>
            <a:xfrm>
              <a:off x="3643884" y="4796332"/>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283" name="object 789"/>
            <p:cNvSpPr/>
            <p:nvPr/>
          </p:nvSpPr>
          <p:spPr>
            <a:xfrm>
              <a:off x="3409188" y="4272076"/>
              <a:ext cx="176022" cy="176021"/>
            </a:xfrm>
            <a:prstGeom prst="rect">
              <a:avLst/>
            </a:prstGeom>
            <a:blipFill>
              <a:blip r:embed="rId19" cstate="print"/>
              <a:stretch>
                <a:fillRect/>
              </a:stretch>
            </a:blipFill>
          </p:spPr>
          <p:txBody>
            <a:bodyPr wrap="square" lIns="0" tIns="0" rIns="0" bIns="0" rtlCol="0"/>
            <a:lstStyle/>
            <a:p>
              <a:endParaRPr/>
            </a:p>
          </p:txBody>
        </p:sp>
        <p:sp>
          <p:nvSpPr>
            <p:cNvPr id="284" name="object 1022"/>
            <p:cNvSpPr/>
            <p:nvPr/>
          </p:nvSpPr>
          <p:spPr>
            <a:xfrm>
              <a:off x="3598164" y="4651552"/>
              <a:ext cx="1479041" cy="240030"/>
            </a:xfrm>
            <a:prstGeom prst="rect">
              <a:avLst/>
            </a:prstGeom>
            <a:blipFill>
              <a:blip r:embed="rId2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2388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flipH="1" flipV="1">
            <a:off x="3345368" y="5316851"/>
            <a:ext cx="438662" cy="1208663"/>
          </a:xfrm>
          <a:custGeom>
            <a:avLst/>
            <a:gdLst>
              <a:gd name="connsiteX0" fmla="*/ 208722 w 221468"/>
              <a:gd name="connsiteY0" fmla="*/ 0 h 958977"/>
              <a:gd name="connsiteX1" fmla="*/ 198783 w 221468"/>
              <a:gd name="connsiteY1" fmla="*/ 815009 h 958977"/>
              <a:gd name="connsiteX2" fmla="*/ 0 w 221468"/>
              <a:gd name="connsiteY2" fmla="*/ 954156 h 958977"/>
            </a:gdLst>
            <a:ahLst/>
            <a:cxnLst>
              <a:cxn ang="0">
                <a:pos x="connsiteX0" y="connsiteY0"/>
              </a:cxn>
              <a:cxn ang="0">
                <a:pos x="connsiteX1" y="connsiteY1"/>
              </a:cxn>
              <a:cxn ang="0">
                <a:pos x="connsiteX2" y="connsiteY2"/>
              </a:cxn>
            </a:cxnLst>
            <a:rect l="l" t="t" r="r" b="b"/>
            <a:pathLst>
              <a:path w="221468" h="958977">
                <a:moveTo>
                  <a:pt x="208722" y="0"/>
                </a:moveTo>
                <a:cubicBezTo>
                  <a:pt x="221146" y="327991"/>
                  <a:pt x="233570" y="655983"/>
                  <a:pt x="198783" y="815009"/>
                </a:cubicBezTo>
                <a:cubicBezTo>
                  <a:pt x="163996" y="974035"/>
                  <a:pt x="81998" y="964095"/>
                  <a:pt x="0" y="954156"/>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4"/>
          <p:cNvSpPr txBox="1">
            <a:spLocks noGrp="1"/>
          </p:cNvSpPr>
          <p:nvPr>
            <p:ph type="title" idx="4294967295"/>
          </p:nvPr>
        </p:nvSpPr>
        <p:spPr>
          <a:xfrm>
            <a:off x="1004316" y="98100"/>
            <a:ext cx="8672322" cy="474489"/>
          </a:xfrm>
          <a:prstGeom prst="rect">
            <a:avLst/>
          </a:prstGeom>
        </p:spPr>
        <p:txBody>
          <a:bodyPr vert="horz" wrap="square" lIns="0" tIns="12700" rIns="0" bIns="0" rtlCol="0">
            <a:spAutoFit/>
          </a:bodyPr>
          <a:lstStyle/>
          <a:p>
            <a:pPr marL="12700" algn="ctr">
              <a:lnSpc>
                <a:spcPct val="100000"/>
              </a:lnSpc>
              <a:spcBef>
                <a:spcPts val="100"/>
              </a:spcBef>
            </a:pPr>
            <a:r>
              <a:rPr lang="en-GB" b="1" noProof="0" dirty="0">
                <a:latin typeface="Century Gothic"/>
                <a:cs typeface="Century Gothic"/>
              </a:rPr>
              <a:t>IRIG-B </a:t>
            </a:r>
            <a:r>
              <a:rPr lang="en-GB" noProof="0" dirty="0"/>
              <a:t>testing</a:t>
            </a:r>
          </a:p>
        </p:txBody>
      </p:sp>
      <p:sp>
        <p:nvSpPr>
          <p:cNvPr id="25" name="object 25"/>
          <p:cNvSpPr txBox="1"/>
          <p:nvPr/>
        </p:nvSpPr>
        <p:spPr>
          <a:xfrm>
            <a:off x="4125136" y="4334399"/>
            <a:ext cx="6356726" cy="2939779"/>
          </a:xfrm>
          <a:prstGeom prst="rect">
            <a:avLst/>
          </a:prstGeom>
        </p:spPr>
        <p:txBody>
          <a:bodyPr vert="horz" wrap="square" lIns="0" tIns="17145" rIns="0" bIns="0" rtlCol="0">
            <a:spAutoFit/>
          </a:bodyPr>
          <a:lstStyle/>
          <a:p>
            <a:pPr marL="0" marR="5080" lvl="1">
              <a:lnSpc>
                <a:spcPct val="98000"/>
              </a:lnSpc>
              <a:spcBef>
                <a:spcPts val="135"/>
              </a:spcBef>
              <a:buClr>
                <a:srgbClr val="FF0000"/>
              </a:buClr>
              <a:buSzPct val="82352"/>
              <a:tabLst>
                <a:tab pos="264160" algn="l"/>
              </a:tabLst>
            </a:pPr>
            <a:r>
              <a:rPr lang="en-US" sz="1700" spc="-5" dirty="0">
                <a:latin typeface="Arial"/>
                <a:cs typeface="Arial"/>
              </a:rPr>
              <a:t>IRIG-B sends a timing signal every second at 100 pulse/sec rate therefore the 100 is the number of bits of each frame. IRIG-B info includes Year, Day, Hour, Min, Sec.</a:t>
            </a:r>
          </a:p>
          <a:p>
            <a:pPr marL="0" marR="5080" lvl="3" indent="-251460">
              <a:lnSpc>
                <a:spcPct val="98000"/>
              </a:lnSpc>
              <a:spcBef>
                <a:spcPts val="135"/>
              </a:spcBef>
              <a:buClr>
                <a:srgbClr val="FF0000"/>
              </a:buClr>
              <a:buSzPct val="82352"/>
              <a:buFontTx/>
              <a:buChar char="●"/>
              <a:tabLst>
                <a:tab pos="264160" algn="l"/>
              </a:tabLst>
            </a:pPr>
            <a:r>
              <a:rPr lang="en-US" sz="1700" spc="-5" dirty="0">
                <a:latin typeface="Arial"/>
                <a:cs typeface="Arial"/>
              </a:rPr>
              <a:t>AM modulated clock reference input and output</a:t>
            </a:r>
          </a:p>
          <a:p>
            <a:pPr marL="0" marR="5080" lvl="3" indent="-251460">
              <a:lnSpc>
                <a:spcPct val="98000"/>
              </a:lnSpc>
              <a:spcBef>
                <a:spcPts val="135"/>
              </a:spcBef>
              <a:buClr>
                <a:srgbClr val="FF0000"/>
              </a:buClr>
              <a:buSzPct val="82352"/>
              <a:buFontTx/>
              <a:buChar char="●"/>
              <a:tabLst>
                <a:tab pos="264160" algn="l"/>
              </a:tabLst>
            </a:pPr>
            <a:r>
              <a:rPr lang="en-US" sz="1700" spc="-5" dirty="0">
                <a:highlight>
                  <a:srgbClr val="FFFF00"/>
                </a:highlight>
                <a:latin typeface="Arial"/>
                <a:cs typeface="Arial"/>
              </a:rPr>
              <a:t>Unmodulated (DCLS) i/o over RS-422 / RS-485 or TTL</a:t>
            </a:r>
          </a:p>
          <a:p>
            <a:pPr marL="0" marR="5080" lvl="3" indent="-251460">
              <a:lnSpc>
                <a:spcPct val="98000"/>
              </a:lnSpc>
              <a:spcBef>
                <a:spcPts val="135"/>
              </a:spcBef>
              <a:buClr>
                <a:srgbClr val="FF0000"/>
              </a:buClr>
              <a:buSzPct val="82352"/>
              <a:buFontTx/>
              <a:buChar char="●"/>
              <a:tabLst>
                <a:tab pos="264160" algn="l"/>
              </a:tabLst>
            </a:pPr>
            <a:r>
              <a:rPr lang="en-US" sz="1700" spc="-5" dirty="0">
                <a:latin typeface="Arial"/>
                <a:cs typeface="Arial"/>
              </a:rPr>
              <a:t>Manchester encoded IRIG-B input and output</a:t>
            </a:r>
          </a:p>
          <a:p>
            <a:pPr marR="5080" indent="-251460">
              <a:lnSpc>
                <a:spcPct val="98000"/>
              </a:lnSpc>
              <a:spcBef>
                <a:spcPts val="135"/>
              </a:spcBef>
              <a:buClr>
                <a:srgbClr val="FF0000"/>
              </a:buClr>
              <a:buSzPct val="82352"/>
              <a:buFontTx/>
              <a:buChar char="●"/>
              <a:tabLst>
                <a:tab pos="264160" algn="l"/>
              </a:tabLst>
            </a:pPr>
            <a:endParaRPr lang="es-ES" sz="1700" spc="-5" dirty="0">
              <a:latin typeface="Arial"/>
              <a:cs typeface="Arial"/>
            </a:endParaRPr>
          </a:p>
          <a:p>
            <a:pPr marR="5080">
              <a:lnSpc>
                <a:spcPct val="98000"/>
              </a:lnSpc>
              <a:spcBef>
                <a:spcPts val="135"/>
              </a:spcBef>
              <a:buClr>
                <a:srgbClr val="FF0000"/>
              </a:buClr>
              <a:buSzPct val="82352"/>
              <a:tabLst>
                <a:tab pos="264160" algn="l"/>
              </a:tabLst>
            </a:pPr>
            <a:r>
              <a:rPr lang="es-ES" sz="1700" b="1" spc="-5" dirty="0">
                <a:latin typeface="Arial"/>
                <a:cs typeface="Arial"/>
              </a:rPr>
              <a:t>Test </a:t>
            </a:r>
            <a:r>
              <a:rPr lang="en-US" sz="1700" b="1" spc="-5" dirty="0">
                <a:latin typeface="Arial"/>
                <a:cs typeface="Arial"/>
              </a:rPr>
              <a:t>&amp; Measurement</a:t>
            </a:r>
          </a:p>
          <a:p>
            <a:pPr marR="5080" indent="-251460">
              <a:lnSpc>
                <a:spcPct val="98000"/>
              </a:lnSpc>
              <a:spcBef>
                <a:spcPts val="135"/>
              </a:spcBef>
              <a:buClr>
                <a:srgbClr val="FF0000"/>
              </a:buClr>
              <a:buSzPct val="82352"/>
              <a:buFontTx/>
              <a:buChar char="●"/>
              <a:tabLst>
                <a:tab pos="264160" algn="l"/>
              </a:tabLst>
            </a:pPr>
            <a:r>
              <a:rPr lang="en-US" sz="1700" spc="-5" dirty="0">
                <a:latin typeface="Arial"/>
                <a:cs typeface="Arial"/>
              </a:rPr>
              <a:t>Analysis of the received IRIG-B frame</a:t>
            </a:r>
          </a:p>
          <a:p>
            <a:pPr marR="5080" indent="-251460">
              <a:lnSpc>
                <a:spcPct val="98000"/>
              </a:lnSpc>
              <a:spcBef>
                <a:spcPts val="135"/>
              </a:spcBef>
              <a:buClr>
                <a:srgbClr val="FF0000"/>
              </a:buClr>
              <a:buSzPct val="82352"/>
              <a:buFontTx/>
              <a:buChar char="●"/>
              <a:tabLst>
                <a:tab pos="264160" algn="l"/>
              </a:tabLst>
            </a:pPr>
            <a:r>
              <a:rPr lang="en-US" sz="1700" spc="-5" dirty="0">
                <a:latin typeface="Arial"/>
                <a:cs typeface="Arial"/>
              </a:rPr>
              <a:t>Events: Leap seconds, Time Zones, DST…</a:t>
            </a:r>
          </a:p>
          <a:p>
            <a:pPr marR="5080" indent="-251460">
              <a:lnSpc>
                <a:spcPct val="98000"/>
              </a:lnSpc>
              <a:spcBef>
                <a:spcPts val="135"/>
              </a:spcBef>
              <a:buClr>
                <a:srgbClr val="FF0000"/>
              </a:buClr>
              <a:buSzPct val="82352"/>
              <a:buFontTx/>
              <a:buChar char="●"/>
              <a:tabLst>
                <a:tab pos="264160" algn="l"/>
              </a:tabLst>
            </a:pPr>
            <a:r>
              <a:rPr lang="en-US" sz="1700" spc="-5" dirty="0">
                <a:latin typeface="Arial"/>
                <a:cs typeface="Arial"/>
              </a:rPr>
              <a:t>Timing accuracy: Timestamp decoding, Time Scale, Time Error</a:t>
            </a:r>
          </a:p>
        </p:txBody>
      </p:sp>
      <p:grpSp>
        <p:nvGrpSpPr>
          <p:cNvPr id="2" name="Group 1">
            <a:extLst>
              <a:ext uri="{FF2B5EF4-FFF2-40B4-BE49-F238E27FC236}">
                <a16:creationId xmlns:a16="http://schemas.microsoft.com/office/drawing/2014/main" id="{B5B47614-7850-4E46-A6EE-146872505C96}"/>
              </a:ext>
            </a:extLst>
          </p:cNvPr>
          <p:cNvGrpSpPr/>
          <p:nvPr/>
        </p:nvGrpSpPr>
        <p:grpSpPr>
          <a:xfrm>
            <a:off x="1126489" y="934014"/>
            <a:ext cx="8688960" cy="3097020"/>
            <a:chOff x="1126489" y="934014"/>
            <a:chExt cx="8688960" cy="3097020"/>
          </a:xfrm>
        </p:grpSpPr>
        <p:sp>
          <p:nvSpPr>
            <p:cNvPr id="11" name="object 11"/>
            <p:cNvSpPr/>
            <p:nvPr/>
          </p:nvSpPr>
          <p:spPr>
            <a:xfrm>
              <a:off x="6602730" y="2578150"/>
              <a:ext cx="3073907" cy="1437894"/>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851904" y="2617774"/>
              <a:ext cx="2963545" cy="0"/>
            </a:xfrm>
            <a:custGeom>
              <a:avLst/>
              <a:gdLst/>
              <a:ahLst/>
              <a:cxnLst/>
              <a:rect l="l" t="t" r="r" b="b"/>
              <a:pathLst>
                <a:path w="2963545">
                  <a:moveTo>
                    <a:pt x="0" y="0"/>
                  </a:moveTo>
                  <a:lnTo>
                    <a:pt x="2963418" y="0"/>
                  </a:lnTo>
                </a:path>
              </a:pathLst>
            </a:custGeom>
            <a:ln w="6095">
              <a:solidFill>
                <a:srgbClr val="FFFFFF"/>
              </a:solidFill>
            </a:ln>
          </p:spPr>
          <p:txBody>
            <a:bodyPr wrap="square" lIns="0" tIns="0" rIns="0" bIns="0" rtlCol="0"/>
            <a:lstStyle/>
            <a:p>
              <a:endParaRPr/>
            </a:p>
          </p:txBody>
        </p:sp>
        <p:sp>
          <p:nvSpPr>
            <p:cNvPr id="13" name="object 13"/>
            <p:cNvSpPr/>
            <p:nvPr/>
          </p:nvSpPr>
          <p:spPr>
            <a:xfrm>
              <a:off x="6650735" y="2402890"/>
              <a:ext cx="0" cy="40640"/>
            </a:xfrm>
            <a:custGeom>
              <a:avLst/>
              <a:gdLst/>
              <a:ahLst/>
              <a:cxnLst/>
              <a:rect l="l" t="t" r="r" b="b"/>
              <a:pathLst>
                <a:path h="40639">
                  <a:moveTo>
                    <a:pt x="0" y="0"/>
                  </a:moveTo>
                  <a:lnTo>
                    <a:pt x="0" y="40386"/>
                  </a:lnTo>
                </a:path>
              </a:pathLst>
            </a:custGeom>
            <a:ln w="6096">
              <a:solidFill>
                <a:srgbClr val="FFFFFF"/>
              </a:solidFill>
            </a:ln>
          </p:spPr>
          <p:txBody>
            <a:bodyPr wrap="square" lIns="0" tIns="0" rIns="0" bIns="0" rtlCol="0"/>
            <a:lstStyle/>
            <a:p>
              <a:endParaRPr/>
            </a:p>
          </p:txBody>
        </p:sp>
        <p:sp>
          <p:nvSpPr>
            <p:cNvPr id="14" name="object 14"/>
            <p:cNvSpPr/>
            <p:nvPr/>
          </p:nvSpPr>
          <p:spPr>
            <a:xfrm>
              <a:off x="6573011" y="3635806"/>
              <a:ext cx="1073785" cy="212090"/>
            </a:xfrm>
            <a:custGeom>
              <a:avLst/>
              <a:gdLst/>
              <a:ahLst/>
              <a:cxnLst/>
              <a:rect l="l" t="t" r="r" b="b"/>
              <a:pathLst>
                <a:path w="1073784" h="212089">
                  <a:moveTo>
                    <a:pt x="0" y="0"/>
                  </a:moveTo>
                  <a:lnTo>
                    <a:pt x="1073658" y="0"/>
                  </a:lnTo>
                  <a:lnTo>
                    <a:pt x="1073658" y="211836"/>
                  </a:lnTo>
                  <a:lnTo>
                    <a:pt x="0" y="211836"/>
                  </a:lnTo>
                  <a:lnTo>
                    <a:pt x="0" y="0"/>
                  </a:lnTo>
                  <a:close/>
                </a:path>
              </a:pathLst>
            </a:custGeom>
            <a:solidFill>
              <a:srgbClr val="FFFFFF"/>
            </a:solidFill>
          </p:spPr>
          <p:txBody>
            <a:bodyPr wrap="square" lIns="0" tIns="0" rIns="0" bIns="0" rtlCol="0"/>
            <a:lstStyle/>
            <a:p>
              <a:endParaRPr/>
            </a:p>
          </p:txBody>
        </p:sp>
        <p:sp>
          <p:nvSpPr>
            <p:cNvPr id="15" name="object 15"/>
            <p:cNvSpPr/>
            <p:nvPr/>
          </p:nvSpPr>
          <p:spPr>
            <a:xfrm>
              <a:off x="6573011" y="3635806"/>
              <a:ext cx="1076960" cy="0"/>
            </a:xfrm>
            <a:custGeom>
              <a:avLst/>
              <a:gdLst/>
              <a:ahLst/>
              <a:cxnLst/>
              <a:rect l="l" t="t" r="r" b="b"/>
              <a:pathLst>
                <a:path w="1076959">
                  <a:moveTo>
                    <a:pt x="0" y="0"/>
                  </a:moveTo>
                  <a:lnTo>
                    <a:pt x="1076705" y="0"/>
                  </a:lnTo>
                </a:path>
              </a:pathLst>
            </a:custGeom>
            <a:ln w="6096">
              <a:solidFill>
                <a:srgbClr val="FFFFFF"/>
              </a:solidFill>
            </a:ln>
          </p:spPr>
          <p:txBody>
            <a:bodyPr wrap="square" lIns="0" tIns="0" rIns="0" bIns="0" rtlCol="0"/>
            <a:lstStyle/>
            <a:p>
              <a:endParaRPr/>
            </a:p>
          </p:txBody>
        </p:sp>
        <p:sp>
          <p:nvSpPr>
            <p:cNvPr id="16" name="object 16"/>
            <p:cNvSpPr/>
            <p:nvPr/>
          </p:nvSpPr>
          <p:spPr>
            <a:xfrm>
              <a:off x="7646669" y="3635806"/>
              <a:ext cx="0" cy="215265"/>
            </a:xfrm>
            <a:custGeom>
              <a:avLst/>
              <a:gdLst/>
              <a:ahLst/>
              <a:cxnLst/>
              <a:rect l="l" t="t" r="r" b="b"/>
              <a:pathLst>
                <a:path h="215264">
                  <a:moveTo>
                    <a:pt x="0" y="0"/>
                  </a:moveTo>
                  <a:lnTo>
                    <a:pt x="0" y="214884"/>
                  </a:lnTo>
                </a:path>
              </a:pathLst>
            </a:custGeom>
            <a:ln w="6095">
              <a:solidFill>
                <a:srgbClr val="FFFFFF"/>
              </a:solidFill>
            </a:ln>
          </p:spPr>
          <p:txBody>
            <a:bodyPr wrap="square" lIns="0" tIns="0" rIns="0" bIns="0" rtlCol="0"/>
            <a:lstStyle/>
            <a:p>
              <a:endParaRPr/>
            </a:p>
          </p:txBody>
        </p:sp>
        <p:sp>
          <p:nvSpPr>
            <p:cNvPr id="17" name="object 17"/>
            <p:cNvSpPr/>
            <p:nvPr/>
          </p:nvSpPr>
          <p:spPr>
            <a:xfrm>
              <a:off x="6569964" y="3847642"/>
              <a:ext cx="1076960" cy="0"/>
            </a:xfrm>
            <a:custGeom>
              <a:avLst/>
              <a:gdLst/>
              <a:ahLst/>
              <a:cxnLst/>
              <a:rect l="l" t="t" r="r" b="b"/>
              <a:pathLst>
                <a:path w="1076959">
                  <a:moveTo>
                    <a:pt x="0" y="0"/>
                  </a:moveTo>
                  <a:lnTo>
                    <a:pt x="1076705" y="0"/>
                  </a:lnTo>
                </a:path>
              </a:pathLst>
            </a:custGeom>
            <a:ln w="6096">
              <a:solidFill>
                <a:srgbClr val="FFFFFF"/>
              </a:solidFill>
            </a:ln>
          </p:spPr>
          <p:txBody>
            <a:bodyPr wrap="square" lIns="0" tIns="0" rIns="0" bIns="0" rtlCol="0"/>
            <a:lstStyle/>
            <a:p>
              <a:endParaRPr/>
            </a:p>
          </p:txBody>
        </p:sp>
        <p:sp>
          <p:nvSpPr>
            <p:cNvPr id="18" name="object 18"/>
            <p:cNvSpPr/>
            <p:nvPr/>
          </p:nvSpPr>
          <p:spPr>
            <a:xfrm>
              <a:off x="6573011" y="3632758"/>
              <a:ext cx="0" cy="215265"/>
            </a:xfrm>
            <a:custGeom>
              <a:avLst/>
              <a:gdLst/>
              <a:ahLst/>
              <a:cxnLst/>
              <a:rect l="l" t="t" r="r" b="b"/>
              <a:pathLst>
                <a:path h="215264">
                  <a:moveTo>
                    <a:pt x="0" y="0"/>
                  </a:moveTo>
                  <a:lnTo>
                    <a:pt x="0" y="214884"/>
                  </a:lnTo>
                </a:path>
              </a:pathLst>
            </a:custGeom>
            <a:ln w="6096">
              <a:solidFill>
                <a:srgbClr val="FFFFFF"/>
              </a:solidFill>
            </a:ln>
          </p:spPr>
          <p:txBody>
            <a:bodyPr wrap="square" lIns="0" tIns="0" rIns="0" bIns="0" rtlCol="0"/>
            <a:lstStyle/>
            <a:p>
              <a:endParaRPr/>
            </a:p>
          </p:txBody>
        </p:sp>
        <p:sp>
          <p:nvSpPr>
            <p:cNvPr id="19" name="object 19"/>
            <p:cNvSpPr/>
            <p:nvPr/>
          </p:nvSpPr>
          <p:spPr>
            <a:xfrm>
              <a:off x="6573011" y="2443276"/>
              <a:ext cx="279400" cy="934719"/>
            </a:xfrm>
            <a:custGeom>
              <a:avLst/>
              <a:gdLst/>
              <a:ahLst/>
              <a:cxnLst/>
              <a:rect l="l" t="t" r="r" b="b"/>
              <a:pathLst>
                <a:path w="279400" h="934720">
                  <a:moveTo>
                    <a:pt x="0" y="934212"/>
                  </a:moveTo>
                  <a:lnTo>
                    <a:pt x="278892" y="934212"/>
                  </a:lnTo>
                  <a:lnTo>
                    <a:pt x="278892" y="0"/>
                  </a:lnTo>
                  <a:lnTo>
                    <a:pt x="0" y="0"/>
                  </a:lnTo>
                  <a:lnTo>
                    <a:pt x="0" y="934212"/>
                  </a:lnTo>
                  <a:close/>
                </a:path>
              </a:pathLst>
            </a:custGeom>
            <a:solidFill>
              <a:srgbClr val="FFFFFF"/>
            </a:solidFill>
          </p:spPr>
          <p:txBody>
            <a:bodyPr wrap="square" lIns="0" tIns="0" rIns="0" bIns="0" rtlCol="0"/>
            <a:lstStyle/>
            <a:p>
              <a:endParaRPr/>
            </a:p>
          </p:txBody>
        </p:sp>
        <p:sp>
          <p:nvSpPr>
            <p:cNvPr id="20" name="object 20"/>
            <p:cNvSpPr/>
            <p:nvPr/>
          </p:nvSpPr>
          <p:spPr>
            <a:xfrm>
              <a:off x="6573011" y="2443276"/>
              <a:ext cx="281940" cy="0"/>
            </a:xfrm>
            <a:custGeom>
              <a:avLst/>
              <a:gdLst/>
              <a:ahLst/>
              <a:cxnLst/>
              <a:rect l="l" t="t" r="r" b="b"/>
              <a:pathLst>
                <a:path w="281940">
                  <a:moveTo>
                    <a:pt x="0" y="0"/>
                  </a:moveTo>
                  <a:lnTo>
                    <a:pt x="281940" y="0"/>
                  </a:lnTo>
                </a:path>
              </a:pathLst>
            </a:custGeom>
            <a:ln w="6096">
              <a:solidFill>
                <a:srgbClr val="FFFFFF"/>
              </a:solidFill>
            </a:ln>
          </p:spPr>
          <p:txBody>
            <a:bodyPr wrap="square" lIns="0" tIns="0" rIns="0" bIns="0" rtlCol="0"/>
            <a:lstStyle/>
            <a:p>
              <a:endParaRPr/>
            </a:p>
          </p:txBody>
        </p:sp>
        <p:sp>
          <p:nvSpPr>
            <p:cNvPr id="21" name="object 21"/>
            <p:cNvSpPr/>
            <p:nvPr/>
          </p:nvSpPr>
          <p:spPr>
            <a:xfrm>
              <a:off x="6851904" y="2443276"/>
              <a:ext cx="0" cy="937260"/>
            </a:xfrm>
            <a:custGeom>
              <a:avLst/>
              <a:gdLst/>
              <a:ahLst/>
              <a:cxnLst/>
              <a:rect l="l" t="t" r="r" b="b"/>
              <a:pathLst>
                <a:path h="937260">
                  <a:moveTo>
                    <a:pt x="0" y="0"/>
                  </a:moveTo>
                  <a:lnTo>
                    <a:pt x="0" y="937260"/>
                  </a:lnTo>
                </a:path>
              </a:pathLst>
            </a:custGeom>
            <a:ln w="6095">
              <a:solidFill>
                <a:srgbClr val="FFFFFF"/>
              </a:solidFill>
            </a:ln>
          </p:spPr>
          <p:txBody>
            <a:bodyPr wrap="square" lIns="0" tIns="0" rIns="0" bIns="0" rtlCol="0"/>
            <a:lstStyle/>
            <a:p>
              <a:endParaRPr/>
            </a:p>
          </p:txBody>
        </p:sp>
        <p:sp>
          <p:nvSpPr>
            <p:cNvPr id="22" name="object 22"/>
            <p:cNvSpPr/>
            <p:nvPr/>
          </p:nvSpPr>
          <p:spPr>
            <a:xfrm>
              <a:off x="6569964" y="3377488"/>
              <a:ext cx="281940" cy="0"/>
            </a:xfrm>
            <a:custGeom>
              <a:avLst/>
              <a:gdLst/>
              <a:ahLst/>
              <a:cxnLst/>
              <a:rect l="l" t="t" r="r" b="b"/>
              <a:pathLst>
                <a:path w="281940">
                  <a:moveTo>
                    <a:pt x="0" y="0"/>
                  </a:moveTo>
                  <a:lnTo>
                    <a:pt x="281940" y="0"/>
                  </a:lnTo>
                </a:path>
              </a:pathLst>
            </a:custGeom>
            <a:ln w="6096">
              <a:solidFill>
                <a:srgbClr val="FFFFFF"/>
              </a:solidFill>
            </a:ln>
          </p:spPr>
          <p:txBody>
            <a:bodyPr wrap="square" lIns="0" tIns="0" rIns="0" bIns="0" rtlCol="0"/>
            <a:lstStyle/>
            <a:p>
              <a:endParaRPr/>
            </a:p>
          </p:txBody>
        </p:sp>
        <p:sp>
          <p:nvSpPr>
            <p:cNvPr id="23" name="object 23"/>
            <p:cNvSpPr/>
            <p:nvPr/>
          </p:nvSpPr>
          <p:spPr>
            <a:xfrm>
              <a:off x="6573011" y="2440228"/>
              <a:ext cx="0" cy="937260"/>
            </a:xfrm>
            <a:custGeom>
              <a:avLst/>
              <a:gdLst/>
              <a:ahLst/>
              <a:cxnLst/>
              <a:rect l="l" t="t" r="r" b="b"/>
              <a:pathLst>
                <a:path h="937260">
                  <a:moveTo>
                    <a:pt x="0" y="0"/>
                  </a:moveTo>
                  <a:lnTo>
                    <a:pt x="0" y="937260"/>
                  </a:lnTo>
                </a:path>
              </a:pathLst>
            </a:custGeom>
            <a:ln w="6096">
              <a:solidFill>
                <a:srgbClr val="FFFFFF"/>
              </a:solidFill>
            </a:ln>
          </p:spPr>
          <p:txBody>
            <a:bodyPr wrap="square" lIns="0" tIns="0" rIns="0" bIns="0" rtlCol="0"/>
            <a:lstStyle/>
            <a:p>
              <a:endParaRPr/>
            </a:p>
          </p:txBody>
        </p:sp>
        <p:sp>
          <p:nvSpPr>
            <p:cNvPr id="26" name="object 26"/>
            <p:cNvSpPr txBox="1"/>
            <p:nvPr/>
          </p:nvSpPr>
          <p:spPr>
            <a:xfrm>
              <a:off x="1495297" y="934014"/>
              <a:ext cx="1812289" cy="497840"/>
            </a:xfrm>
            <a:prstGeom prst="rect">
              <a:avLst/>
            </a:prstGeom>
          </p:spPr>
          <p:txBody>
            <a:bodyPr vert="horz" wrap="square" lIns="0" tIns="12065" rIns="0" bIns="0" rtlCol="0">
              <a:spAutoFit/>
            </a:bodyPr>
            <a:lstStyle/>
            <a:p>
              <a:pPr marL="12700">
                <a:lnSpc>
                  <a:spcPct val="100000"/>
                </a:lnSpc>
                <a:spcBef>
                  <a:spcPts val="95"/>
                </a:spcBef>
              </a:pPr>
              <a:r>
                <a:rPr sz="3100" b="1" spc="-240" dirty="0">
                  <a:latin typeface="Arial"/>
                  <a:cs typeface="Arial"/>
                </a:rPr>
                <a:t>IRIG </a:t>
              </a:r>
              <a:r>
                <a:rPr sz="3100" b="1" spc="-155" dirty="0">
                  <a:latin typeface="Arial"/>
                  <a:cs typeface="Arial"/>
                </a:rPr>
                <a:t>-</a:t>
              </a:r>
              <a:r>
                <a:rPr sz="3100" b="1" spc="-100" dirty="0">
                  <a:latin typeface="Arial"/>
                  <a:cs typeface="Arial"/>
                </a:rPr>
                <a:t> </a:t>
              </a:r>
              <a:r>
                <a:rPr sz="3100" b="1" spc="-285" dirty="0">
                  <a:latin typeface="Arial"/>
                  <a:cs typeface="Arial"/>
                </a:rPr>
                <a:t>X</a:t>
              </a:r>
              <a:r>
                <a:rPr sz="3100" b="1" spc="-285" dirty="0">
                  <a:solidFill>
                    <a:srgbClr val="FF0000"/>
                  </a:solidFill>
                  <a:latin typeface="Arial"/>
                  <a:cs typeface="Arial"/>
                </a:rPr>
                <a:t>a</a:t>
              </a:r>
              <a:r>
                <a:rPr sz="3100" b="1" spc="-285" dirty="0">
                  <a:solidFill>
                    <a:srgbClr val="FF00FF"/>
                  </a:solidFill>
                  <a:latin typeface="Arial"/>
                  <a:cs typeface="Arial"/>
                </a:rPr>
                <a:t>b</a:t>
              </a:r>
              <a:r>
                <a:rPr sz="3100" b="1" spc="-285" dirty="0">
                  <a:solidFill>
                    <a:srgbClr val="208A20"/>
                  </a:solidFill>
                  <a:latin typeface="Arial"/>
                  <a:cs typeface="Arial"/>
                </a:rPr>
                <a:t>c</a:t>
              </a:r>
              <a:endParaRPr sz="3100">
                <a:latin typeface="Arial"/>
                <a:cs typeface="Arial"/>
              </a:endParaRPr>
            </a:p>
          </p:txBody>
        </p:sp>
        <p:sp>
          <p:nvSpPr>
            <p:cNvPr id="27" name="object 27"/>
            <p:cNvSpPr txBox="1"/>
            <p:nvPr/>
          </p:nvSpPr>
          <p:spPr>
            <a:xfrm>
              <a:off x="4144771" y="3625397"/>
              <a:ext cx="199834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007F"/>
                  </a:solidFill>
                  <a:latin typeface="Arial"/>
                  <a:cs typeface="Arial"/>
                </a:rPr>
                <a:t>1: AM (Amplitude</a:t>
              </a:r>
              <a:r>
                <a:rPr sz="1200" spc="-75" dirty="0">
                  <a:solidFill>
                    <a:srgbClr val="00007F"/>
                  </a:solidFill>
                  <a:latin typeface="Arial"/>
                  <a:cs typeface="Arial"/>
                </a:rPr>
                <a:t> </a:t>
              </a:r>
              <a:r>
                <a:rPr sz="1200" spc="-5" dirty="0">
                  <a:solidFill>
                    <a:srgbClr val="00007F"/>
                  </a:solidFill>
                  <a:latin typeface="Arial"/>
                  <a:cs typeface="Arial"/>
                </a:rPr>
                <a:t>Modulated)</a:t>
              </a:r>
              <a:endParaRPr sz="1200">
                <a:latin typeface="Arial"/>
                <a:cs typeface="Arial"/>
              </a:endParaRPr>
            </a:p>
          </p:txBody>
        </p:sp>
        <p:sp>
          <p:nvSpPr>
            <p:cNvPr id="28" name="object 28"/>
            <p:cNvSpPr/>
            <p:nvPr/>
          </p:nvSpPr>
          <p:spPr>
            <a:xfrm>
              <a:off x="2797301" y="1412290"/>
              <a:ext cx="0" cy="2319655"/>
            </a:xfrm>
            <a:custGeom>
              <a:avLst/>
              <a:gdLst/>
              <a:ahLst/>
              <a:cxnLst/>
              <a:rect l="l" t="t" r="r" b="b"/>
              <a:pathLst>
                <a:path h="2319654">
                  <a:moveTo>
                    <a:pt x="0" y="0"/>
                  </a:moveTo>
                  <a:lnTo>
                    <a:pt x="0" y="2319528"/>
                  </a:lnTo>
                </a:path>
              </a:pathLst>
            </a:custGeom>
            <a:ln w="6095">
              <a:solidFill>
                <a:srgbClr val="000000"/>
              </a:solidFill>
            </a:ln>
          </p:spPr>
          <p:txBody>
            <a:bodyPr wrap="square" lIns="0" tIns="0" rIns="0" bIns="0" rtlCol="0"/>
            <a:lstStyle/>
            <a:p>
              <a:endParaRPr/>
            </a:p>
          </p:txBody>
        </p:sp>
        <p:sp>
          <p:nvSpPr>
            <p:cNvPr id="29" name="object 29"/>
            <p:cNvSpPr/>
            <p:nvPr/>
          </p:nvSpPr>
          <p:spPr>
            <a:xfrm>
              <a:off x="2797301" y="3728770"/>
              <a:ext cx="1150620" cy="0"/>
            </a:xfrm>
            <a:custGeom>
              <a:avLst/>
              <a:gdLst/>
              <a:ahLst/>
              <a:cxnLst/>
              <a:rect l="l" t="t" r="r" b="b"/>
              <a:pathLst>
                <a:path w="1150620">
                  <a:moveTo>
                    <a:pt x="0" y="0"/>
                  </a:moveTo>
                  <a:lnTo>
                    <a:pt x="1150620" y="0"/>
                  </a:lnTo>
                </a:path>
              </a:pathLst>
            </a:custGeom>
            <a:ln w="6095">
              <a:solidFill>
                <a:srgbClr val="000000"/>
              </a:solidFill>
            </a:ln>
          </p:spPr>
          <p:txBody>
            <a:bodyPr wrap="square" lIns="0" tIns="0" rIns="0" bIns="0" rtlCol="0"/>
            <a:lstStyle/>
            <a:p>
              <a:endParaRPr/>
            </a:p>
          </p:txBody>
        </p:sp>
        <p:sp>
          <p:nvSpPr>
            <p:cNvPr id="30" name="object 30"/>
            <p:cNvSpPr/>
            <p:nvPr/>
          </p:nvSpPr>
          <p:spPr>
            <a:xfrm>
              <a:off x="3006851" y="1412290"/>
              <a:ext cx="0" cy="1362710"/>
            </a:xfrm>
            <a:custGeom>
              <a:avLst/>
              <a:gdLst/>
              <a:ahLst/>
              <a:cxnLst/>
              <a:rect l="l" t="t" r="r" b="b"/>
              <a:pathLst>
                <a:path h="1362710">
                  <a:moveTo>
                    <a:pt x="0" y="0"/>
                  </a:moveTo>
                  <a:lnTo>
                    <a:pt x="0" y="1362456"/>
                  </a:lnTo>
                </a:path>
              </a:pathLst>
            </a:custGeom>
            <a:ln w="6095">
              <a:solidFill>
                <a:srgbClr val="000000"/>
              </a:solidFill>
            </a:ln>
          </p:spPr>
          <p:txBody>
            <a:bodyPr wrap="square" lIns="0" tIns="0" rIns="0" bIns="0" rtlCol="0"/>
            <a:lstStyle/>
            <a:p>
              <a:endParaRPr/>
            </a:p>
          </p:txBody>
        </p:sp>
        <p:sp>
          <p:nvSpPr>
            <p:cNvPr id="31" name="object 31"/>
            <p:cNvSpPr/>
            <p:nvPr/>
          </p:nvSpPr>
          <p:spPr>
            <a:xfrm>
              <a:off x="3006851" y="2771698"/>
              <a:ext cx="916305" cy="0"/>
            </a:xfrm>
            <a:custGeom>
              <a:avLst/>
              <a:gdLst/>
              <a:ahLst/>
              <a:cxnLst/>
              <a:rect l="l" t="t" r="r" b="b"/>
              <a:pathLst>
                <a:path w="916304">
                  <a:moveTo>
                    <a:pt x="0" y="0"/>
                  </a:moveTo>
                  <a:lnTo>
                    <a:pt x="915924" y="0"/>
                  </a:lnTo>
                </a:path>
              </a:pathLst>
            </a:custGeom>
            <a:ln w="6095">
              <a:solidFill>
                <a:srgbClr val="000000"/>
              </a:solidFill>
            </a:ln>
          </p:spPr>
          <p:txBody>
            <a:bodyPr wrap="square" lIns="0" tIns="0" rIns="0" bIns="0" rtlCol="0"/>
            <a:lstStyle/>
            <a:p>
              <a:endParaRPr/>
            </a:p>
          </p:txBody>
        </p:sp>
        <p:sp>
          <p:nvSpPr>
            <p:cNvPr id="32" name="object 32"/>
            <p:cNvSpPr/>
            <p:nvPr/>
          </p:nvSpPr>
          <p:spPr>
            <a:xfrm>
              <a:off x="3203448" y="1412290"/>
              <a:ext cx="0" cy="260985"/>
            </a:xfrm>
            <a:custGeom>
              <a:avLst/>
              <a:gdLst/>
              <a:ahLst/>
              <a:cxnLst/>
              <a:rect l="l" t="t" r="r" b="b"/>
              <a:pathLst>
                <a:path h="260985">
                  <a:moveTo>
                    <a:pt x="0" y="0"/>
                  </a:moveTo>
                  <a:lnTo>
                    <a:pt x="0" y="260603"/>
                  </a:lnTo>
                </a:path>
              </a:pathLst>
            </a:custGeom>
            <a:ln w="6095">
              <a:solidFill>
                <a:srgbClr val="000000"/>
              </a:solidFill>
            </a:ln>
          </p:spPr>
          <p:txBody>
            <a:bodyPr wrap="square" lIns="0" tIns="0" rIns="0" bIns="0" rtlCol="0"/>
            <a:lstStyle/>
            <a:p>
              <a:endParaRPr/>
            </a:p>
          </p:txBody>
        </p:sp>
        <p:sp>
          <p:nvSpPr>
            <p:cNvPr id="33" name="object 33"/>
            <p:cNvSpPr/>
            <p:nvPr/>
          </p:nvSpPr>
          <p:spPr>
            <a:xfrm>
              <a:off x="3203448" y="1669846"/>
              <a:ext cx="725805" cy="0"/>
            </a:xfrm>
            <a:custGeom>
              <a:avLst/>
              <a:gdLst/>
              <a:ahLst/>
              <a:cxnLst/>
              <a:rect l="l" t="t" r="r" b="b"/>
              <a:pathLst>
                <a:path w="725804">
                  <a:moveTo>
                    <a:pt x="0" y="0"/>
                  </a:moveTo>
                  <a:lnTo>
                    <a:pt x="725424" y="0"/>
                  </a:lnTo>
                </a:path>
              </a:pathLst>
            </a:custGeom>
            <a:ln w="6095">
              <a:solidFill>
                <a:srgbClr val="000000"/>
              </a:solidFill>
            </a:ln>
          </p:spPr>
          <p:txBody>
            <a:bodyPr wrap="square" lIns="0" tIns="0" rIns="0" bIns="0" rtlCol="0"/>
            <a:lstStyle/>
            <a:p>
              <a:endParaRPr/>
            </a:p>
          </p:txBody>
        </p:sp>
        <p:sp>
          <p:nvSpPr>
            <p:cNvPr id="34" name="object 34"/>
            <p:cNvSpPr/>
            <p:nvPr/>
          </p:nvSpPr>
          <p:spPr>
            <a:xfrm>
              <a:off x="2609850" y="1412290"/>
              <a:ext cx="0" cy="245110"/>
            </a:xfrm>
            <a:custGeom>
              <a:avLst/>
              <a:gdLst/>
              <a:ahLst/>
              <a:cxnLst/>
              <a:rect l="l" t="t" r="r" b="b"/>
              <a:pathLst>
                <a:path h="245110">
                  <a:moveTo>
                    <a:pt x="0" y="0"/>
                  </a:moveTo>
                  <a:lnTo>
                    <a:pt x="0" y="244601"/>
                  </a:lnTo>
                </a:path>
              </a:pathLst>
            </a:custGeom>
            <a:ln w="6095">
              <a:solidFill>
                <a:srgbClr val="000000"/>
              </a:solidFill>
            </a:ln>
          </p:spPr>
          <p:txBody>
            <a:bodyPr wrap="square" lIns="0" tIns="0" rIns="0" bIns="0" rtlCol="0"/>
            <a:lstStyle/>
            <a:p>
              <a:endParaRPr/>
            </a:p>
          </p:txBody>
        </p:sp>
        <p:sp>
          <p:nvSpPr>
            <p:cNvPr id="35" name="object 35"/>
            <p:cNvSpPr/>
            <p:nvPr/>
          </p:nvSpPr>
          <p:spPr>
            <a:xfrm>
              <a:off x="1700022" y="1653844"/>
              <a:ext cx="909955" cy="0"/>
            </a:xfrm>
            <a:custGeom>
              <a:avLst/>
              <a:gdLst/>
              <a:ahLst/>
              <a:cxnLst/>
              <a:rect l="l" t="t" r="r" b="b"/>
              <a:pathLst>
                <a:path w="909955">
                  <a:moveTo>
                    <a:pt x="0" y="0"/>
                  </a:moveTo>
                  <a:lnTo>
                    <a:pt x="909827" y="0"/>
                  </a:lnTo>
                </a:path>
              </a:pathLst>
            </a:custGeom>
            <a:ln w="6096">
              <a:solidFill>
                <a:srgbClr val="000000"/>
              </a:solidFill>
            </a:ln>
          </p:spPr>
          <p:txBody>
            <a:bodyPr wrap="square" lIns="0" tIns="0" rIns="0" bIns="0" rtlCol="0"/>
            <a:lstStyle/>
            <a:p>
              <a:endParaRPr/>
            </a:p>
          </p:txBody>
        </p:sp>
        <p:sp>
          <p:nvSpPr>
            <p:cNvPr id="36" name="object 36"/>
            <p:cNvSpPr txBox="1"/>
            <p:nvPr/>
          </p:nvSpPr>
          <p:spPr>
            <a:xfrm>
              <a:off x="1126489" y="1668583"/>
              <a:ext cx="1574800" cy="1059180"/>
            </a:xfrm>
            <a:prstGeom prst="rect">
              <a:avLst/>
            </a:prstGeom>
          </p:spPr>
          <p:txBody>
            <a:bodyPr vert="horz" wrap="square" lIns="0" tIns="12700" rIns="0" bIns="0" rtlCol="0">
              <a:spAutoFit/>
            </a:bodyPr>
            <a:lstStyle/>
            <a:p>
              <a:pPr marL="571500">
                <a:lnSpc>
                  <a:spcPts val="1340"/>
                </a:lnSpc>
                <a:spcBef>
                  <a:spcPts val="100"/>
                </a:spcBef>
              </a:pPr>
              <a:r>
                <a:rPr sz="1200" spc="-5" dirty="0">
                  <a:solidFill>
                    <a:srgbClr val="00007F"/>
                  </a:solidFill>
                  <a:latin typeface="Arial"/>
                  <a:cs typeface="Arial"/>
                </a:rPr>
                <a:t>A: 1000</a:t>
              </a:r>
              <a:r>
                <a:rPr sz="1200" spc="-40" dirty="0">
                  <a:solidFill>
                    <a:srgbClr val="00007F"/>
                  </a:solidFill>
                  <a:latin typeface="Arial"/>
                  <a:cs typeface="Arial"/>
                </a:rPr>
                <a:t> </a:t>
              </a:r>
              <a:r>
                <a:rPr sz="1200" spc="-5" dirty="0">
                  <a:solidFill>
                    <a:srgbClr val="00007F"/>
                  </a:solidFill>
                  <a:latin typeface="Arial"/>
                  <a:cs typeface="Arial"/>
                </a:rPr>
                <a:t>PPS</a:t>
              </a:r>
              <a:endParaRPr sz="1200">
                <a:latin typeface="Arial"/>
                <a:cs typeface="Arial"/>
              </a:endParaRPr>
            </a:p>
            <a:p>
              <a:pPr marL="12700">
                <a:lnSpc>
                  <a:spcPts val="1400"/>
                </a:lnSpc>
              </a:pPr>
              <a:r>
                <a:rPr sz="1300" spc="-5" dirty="0">
                  <a:solidFill>
                    <a:srgbClr val="00007F"/>
                  </a:solidFill>
                  <a:latin typeface="Arial"/>
                  <a:cs typeface="Arial"/>
                </a:rPr>
                <a:t>&gt; </a:t>
              </a:r>
              <a:r>
                <a:rPr sz="1300" b="1" spc="-5" dirty="0">
                  <a:solidFill>
                    <a:srgbClr val="00007F"/>
                  </a:solidFill>
                  <a:latin typeface="Arial"/>
                  <a:cs typeface="Arial"/>
                </a:rPr>
                <a:t>IRIG-B: 100 PPS</a:t>
              </a:r>
              <a:r>
                <a:rPr sz="1300" b="1" spc="-45" dirty="0">
                  <a:solidFill>
                    <a:srgbClr val="00007F"/>
                  </a:solidFill>
                  <a:latin typeface="Arial"/>
                  <a:cs typeface="Arial"/>
                </a:rPr>
                <a:t> </a:t>
              </a:r>
              <a:r>
                <a:rPr sz="1300" spc="-5" dirty="0">
                  <a:solidFill>
                    <a:srgbClr val="00007F"/>
                  </a:solidFill>
                  <a:latin typeface="Arial"/>
                  <a:cs typeface="Arial"/>
                </a:rPr>
                <a:t>&lt;</a:t>
              </a:r>
              <a:endParaRPr sz="1300">
                <a:latin typeface="Arial"/>
                <a:cs typeface="Arial"/>
              </a:endParaRPr>
            </a:p>
            <a:p>
              <a:pPr marL="571500">
                <a:lnSpc>
                  <a:spcPts val="1330"/>
                </a:lnSpc>
              </a:pPr>
              <a:r>
                <a:rPr sz="1200" spc="-5" dirty="0">
                  <a:solidFill>
                    <a:srgbClr val="00007F"/>
                  </a:solidFill>
                  <a:latin typeface="Arial"/>
                  <a:cs typeface="Arial"/>
                </a:rPr>
                <a:t>D: </a:t>
              </a:r>
              <a:r>
                <a:rPr sz="1200" dirty="0">
                  <a:solidFill>
                    <a:srgbClr val="00007F"/>
                  </a:solidFill>
                  <a:latin typeface="Arial"/>
                  <a:cs typeface="Arial"/>
                </a:rPr>
                <a:t>1</a:t>
              </a:r>
              <a:r>
                <a:rPr sz="1200" spc="-25" dirty="0">
                  <a:solidFill>
                    <a:srgbClr val="00007F"/>
                  </a:solidFill>
                  <a:latin typeface="Arial"/>
                  <a:cs typeface="Arial"/>
                </a:rPr>
                <a:t> </a:t>
              </a:r>
              <a:r>
                <a:rPr sz="1200" spc="-5" dirty="0">
                  <a:solidFill>
                    <a:srgbClr val="00007F"/>
                  </a:solidFill>
                  <a:latin typeface="Arial"/>
                  <a:cs typeface="Arial"/>
                </a:rPr>
                <a:t>PPM</a:t>
              </a:r>
              <a:endParaRPr sz="1200">
                <a:latin typeface="Arial"/>
                <a:cs typeface="Arial"/>
              </a:endParaRPr>
            </a:p>
            <a:p>
              <a:pPr marL="571500">
                <a:lnSpc>
                  <a:spcPts val="1340"/>
                </a:lnSpc>
              </a:pPr>
              <a:r>
                <a:rPr sz="1200" spc="-5" dirty="0">
                  <a:solidFill>
                    <a:srgbClr val="00007F"/>
                  </a:solidFill>
                  <a:latin typeface="Arial"/>
                  <a:cs typeface="Arial"/>
                </a:rPr>
                <a:t>E: 10</a:t>
              </a:r>
              <a:r>
                <a:rPr sz="1200" spc="-25" dirty="0">
                  <a:solidFill>
                    <a:srgbClr val="00007F"/>
                  </a:solidFill>
                  <a:latin typeface="Arial"/>
                  <a:cs typeface="Arial"/>
                </a:rPr>
                <a:t> </a:t>
              </a:r>
              <a:r>
                <a:rPr sz="1200" spc="-5" dirty="0">
                  <a:solidFill>
                    <a:srgbClr val="00007F"/>
                  </a:solidFill>
                  <a:latin typeface="Arial"/>
                  <a:cs typeface="Arial"/>
                </a:rPr>
                <a:t>PPS</a:t>
              </a:r>
              <a:endParaRPr sz="1200">
                <a:latin typeface="Arial"/>
                <a:cs typeface="Arial"/>
              </a:endParaRPr>
            </a:p>
            <a:p>
              <a:pPr marL="571500">
                <a:lnSpc>
                  <a:spcPts val="1340"/>
                </a:lnSpc>
              </a:pPr>
              <a:r>
                <a:rPr sz="1200" dirty="0">
                  <a:solidFill>
                    <a:srgbClr val="00007F"/>
                  </a:solidFill>
                  <a:latin typeface="Arial"/>
                  <a:cs typeface="Arial"/>
                </a:rPr>
                <a:t>G: </a:t>
              </a:r>
              <a:r>
                <a:rPr sz="1200" spc="-5" dirty="0">
                  <a:solidFill>
                    <a:srgbClr val="00007F"/>
                  </a:solidFill>
                  <a:latin typeface="Arial"/>
                  <a:cs typeface="Arial"/>
                </a:rPr>
                <a:t>10000</a:t>
              </a:r>
              <a:r>
                <a:rPr sz="1200" spc="-75" dirty="0">
                  <a:solidFill>
                    <a:srgbClr val="00007F"/>
                  </a:solidFill>
                  <a:latin typeface="Arial"/>
                  <a:cs typeface="Arial"/>
                </a:rPr>
                <a:t> </a:t>
              </a:r>
              <a:r>
                <a:rPr sz="1200" spc="-5" dirty="0">
                  <a:solidFill>
                    <a:srgbClr val="00007F"/>
                  </a:solidFill>
                  <a:latin typeface="Arial"/>
                  <a:cs typeface="Arial"/>
                </a:rPr>
                <a:t>PPS</a:t>
              </a:r>
              <a:endParaRPr sz="1200">
                <a:latin typeface="Arial"/>
                <a:cs typeface="Arial"/>
              </a:endParaRPr>
            </a:p>
            <a:p>
              <a:pPr marL="571500">
                <a:lnSpc>
                  <a:spcPts val="1390"/>
                </a:lnSpc>
              </a:pPr>
              <a:r>
                <a:rPr sz="1200" spc="-5" dirty="0">
                  <a:solidFill>
                    <a:srgbClr val="00007F"/>
                  </a:solidFill>
                  <a:latin typeface="Arial"/>
                  <a:cs typeface="Arial"/>
                </a:rPr>
                <a:t>H: </a:t>
              </a:r>
              <a:r>
                <a:rPr sz="1200" dirty="0">
                  <a:solidFill>
                    <a:srgbClr val="00007F"/>
                  </a:solidFill>
                  <a:latin typeface="Arial"/>
                  <a:cs typeface="Arial"/>
                </a:rPr>
                <a:t>1</a:t>
              </a:r>
              <a:r>
                <a:rPr sz="1200" spc="-25" dirty="0">
                  <a:solidFill>
                    <a:srgbClr val="00007F"/>
                  </a:solidFill>
                  <a:latin typeface="Arial"/>
                  <a:cs typeface="Arial"/>
                </a:rPr>
                <a:t> </a:t>
              </a:r>
              <a:r>
                <a:rPr sz="1200" spc="-5" dirty="0">
                  <a:solidFill>
                    <a:srgbClr val="00007F"/>
                  </a:solidFill>
                  <a:latin typeface="Arial"/>
                  <a:cs typeface="Arial"/>
                </a:rPr>
                <a:t>PPS</a:t>
              </a:r>
              <a:endParaRPr sz="1200">
                <a:latin typeface="Arial"/>
                <a:cs typeface="Arial"/>
              </a:endParaRPr>
            </a:p>
          </p:txBody>
        </p:sp>
        <p:sp>
          <p:nvSpPr>
            <p:cNvPr id="37" name="object 37"/>
            <p:cNvSpPr txBox="1"/>
            <p:nvPr/>
          </p:nvSpPr>
          <p:spPr>
            <a:xfrm>
              <a:off x="1896872" y="1438457"/>
              <a:ext cx="34734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656565"/>
                  </a:solidFill>
                  <a:latin typeface="Arial"/>
                  <a:cs typeface="Arial"/>
                </a:rPr>
                <a:t>R</a:t>
              </a:r>
              <a:r>
                <a:rPr sz="1200" dirty="0">
                  <a:solidFill>
                    <a:srgbClr val="656565"/>
                  </a:solidFill>
                  <a:latin typeface="Arial"/>
                  <a:cs typeface="Arial"/>
                </a:rPr>
                <a:t>a</a:t>
              </a:r>
              <a:r>
                <a:rPr sz="1200" spc="-5" dirty="0">
                  <a:solidFill>
                    <a:srgbClr val="656565"/>
                  </a:solidFill>
                  <a:latin typeface="Arial"/>
                  <a:cs typeface="Arial"/>
                </a:rPr>
                <a:t>te</a:t>
              </a:r>
              <a:endParaRPr sz="1200">
                <a:latin typeface="Arial"/>
                <a:cs typeface="Arial"/>
              </a:endParaRPr>
            </a:p>
          </p:txBody>
        </p:sp>
        <p:sp>
          <p:nvSpPr>
            <p:cNvPr id="38" name="object 38"/>
            <p:cNvSpPr txBox="1"/>
            <p:nvPr/>
          </p:nvSpPr>
          <p:spPr>
            <a:xfrm>
              <a:off x="3425444" y="2521260"/>
              <a:ext cx="49085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656565"/>
                  </a:solidFill>
                  <a:latin typeface="Arial"/>
                  <a:cs typeface="Arial"/>
                </a:rPr>
                <a:t>Car</a:t>
              </a:r>
              <a:r>
                <a:rPr sz="1200" dirty="0">
                  <a:solidFill>
                    <a:srgbClr val="656565"/>
                  </a:solidFill>
                  <a:latin typeface="Arial"/>
                  <a:cs typeface="Arial"/>
                </a:rPr>
                <a:t>r</a:t>
              </a:r>
              <a:r>
                <a:rPr sz="1200" spc="-5" dirty="0">
                  <a:solidFill>
                    <a:srgbClr val="656565"/>
                  </a:solidFill>
                  <a:latin typeface="Arial"/>
                  <a:cs typeface="Arial"/>
                </a:rPr>
                <a:t>ier</a:t>
              </a:r>
              <a:endParaRPr sz="1200">
                <a:latin typeface="Arial"/>
                <a:cs typeface="Arial"/>
              </a:endParaRPr>
            </a:p>
          </p:txBody>
        </p:sp>
        <p:sp>
          <p:nvSpPr>
            <p:cNvPr id="39" name="object 39"/>
            <p:cNvSpPr txBox="1"/>
            <p:nvPr/>
          </p:nvSpPr>
          <p:spPr>
            <a:xfrm>
              <a:off x="3145789" y="3495857"/>
              <a:ext cx="77089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656565"/>
                  </a:solidFill>
                  <a:latin typeface="Arial"/>
                  <a:cs typeface="Arial"/>
                </a:rPr>
                <a:t>Modulation</a:t>
              </a:r>
              <a:endParaRPr sz="1200">
                <a:latin typeface="Arial"/>
                <a:cs typeface="Arial"/>
              </a:endParaRPr>
            </a:p>
          </p:txBody>
        </p:sp>
        <p:sp>
          <p:nvSpPr>
            <p:cNvPr id="40" name="object 40"/>
            <p:cNvSpPr txBox="1"/>
            <p:nvPr/>
          </p:nvSpPr>
          <p:spPr>
            <a:xfrm>
              <a:off x="3407917" y="1441505"/>
              <a:ext cx="50800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656565"/>
                  </a:solidFill>
                  <a:latin typeface="Arial"/>
                  <a:cs typeface="Arial"/>
                </a:rPr>
                <a:t>Coding</a:t>
              </a:r>
              <a:endParaRPr sz="1200">
                <a:latin typeface="Arial"/>
                <a:cs typeface="Arial"/>
              </a:endParaRPr>
            </a:p>
          </p:txBody>
        </p:sp>
        <p:sp>
          <p:nvSpPr>
            <p:cNvPr id="41" name="object 41"/>
            <p:cNvSpPr txBox="1"/>
            <p:nvPr/>
          </p:nvSpPr>
          <p:spPr>
            <a:xfrm>
              <a:off x="4144771" y="3822755"/>
              <a:ext cx="1745614"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007F"/>
                  </a:solidFill>
                  <a:latin typeface="Arial"/>
                  <a:cs typeface="Arial"/>
                </a:rPr>
                <a:t>2: Manchester</a:t>
              </a:r>
              <a:r>
                <a:rPr sz="1200" spc="-75" dirty="0">
                  <a:solidFill>
                    <a:srgbClr val="00007F"/>
                  </a:solidFill>
                  <a:latin typeface="Arial"/>
                  <a:cs typeface="Arial"/>
                </a:rPr>
                <a:t> </a:t>
              </a:r>
              <a:r>
                <a:rPr sz="1200" dirty="0">
                  <a:solidFill>
                    <a:srgbClr val="00007F"/>
                  </a:solidFill>
                  <a:latin typeface="Arial"/>
                  <a:cs typeface="Arial"/>
                </a:rPr>
                <a:t>Modulated</a:t>
              </a:r>
              <a:endParaRPr sz="1200">
                <a:latin typeface="Arial"/>
                <a:cs typeface="Arial"/>
              </a:endParaRPr>
            </a:p>
          </p:txBody>
        </p:sp>
        <p:sp>
          <p:nvSpPr>
            <p:cNvPr id="42" name="object 42"/>
            <p:cNvSpPr/>
            <p:nvPr/>
          </p:nvSpPr>
          <p:spPr>
            <a:xfrm>
              <a:off x="4008501" y="1670608"/>
              <a:ext cx="0" cy="373380"/>
            </a:xfrm>
            <a:custGeom>
              <a:avLst/>
              <a:gdLst/>
              <a:ahLst/>
              <a:cxnLst/>
              <a:rect l="l" t="t" r="r" b="b"/>
              <a:pathLst>
                <a:path h="373380">
                  <a:moveTo>
                    <a:pt x="0" y="0"/>
                  </a:moveTo>
                  <a:lnTo>
                    <a:pt x="0" y="373380"/>
                  </a:lnTo>
                </a:path>
              </a:pathLst>
            </a:custGeom>
            <a:ln w="6858">
              <a:solidFill>
                <a:srgbClr val="000000"/>
              </a:solidFill>
            </a:ln>
          </p:spPr>
          <p:txBody>
            <a:bodyPr wrap="square" lIns="0" tIns="0" rIns="0" bIns="0" rtlCol="0"/>
            <a:lstStyle/>
            <a:p>
              <a:endParaRPr/>
            </a:p>
          </p:txBody>
        </p:sp>
        <p:sp>
          <p:nvSpPr>
            <p:cNvPr id="43" name="object 43"/>
            <p:cNvSpPr/>
            <p:nvPr/>
          </p:nvSpPr>
          <p:spPr>
            <a:xfrm>
              <a:off x="3970020" y="1590598"/>
              <a:ext cx="5080" cy="6985"/>
            </a:xfrm>
            <a:custGeom>
              <a:avLst/>
              <a:gdLst/>
              <a:ahLst/>
              <a:cxnLst/>
              <a:rect l="l" t="t" r="r" b="b"/>
              <a:pathLst>
                <a:path w="5079" h="6984">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44" name="object 44"/>
            <p:cNvSpPr/>
            <p:nvPr/>
          </p:nvSpPr>
          <p:spPr>
            <a:xfrm>
              <a:off x="3973067" y="1591360"/>
              <a:ext cx="36195" cy="62230"/>
            </a:xfrm>
            <a:custGeom>
              <a:avLst/>
              <a:gdLst/>
              <a:ahLst/>
              <a:cxnLst/>
              <a:rect l="l" t="t" r="r" b="b"/>
              <a:pathLst>
                <a:path w="36195" h="62230">
                  <a:moveTo>
                    <a:pt x="22860" y="32004"/>
                  </a:moveTo>
                  <a:lnTo>
                    <a:pt x="26670" y="45720"/>
                  </a:lnTo>
                  <a:lnTo>
                    <a:pt x="29718" y="61722"/>
                  </a:lnTo>
                  <a:lnTo>
                    <a:pt x="35814" y="60960"/>
                  </a:lnTo>
                  <a:lnTo>
                    <a:pt x="32766" y="44958"/>
                  </a:lnTo>
                  <a:lnTo>
                    <a:pt x="32766" y="44196"/>
                  </a:lnTo>
                  <a:lnTo>
                    <a:pt x="29591" y="32766"/>
                  </a:lnTo>
                  <a:lnTo>
                    <a:pt x="23622" y="32766"/>
                  </a:lnTo>
                  <a:lnTo>
                    <a:pt x="22860" y="32004"/>
                  </a:lnTo>
                  <a:close/>
                </a:path>
                <a:path w="36195" h="62230">
                  <a:moveTo>
                    <a:pt x="24622" y="20574"/>
                  </a:moveTo>
                  <a:lnTo>
                    <a:pt x="18288" y="20574"/>
                  </a:lnTo>
                  <a:lnTo>
                    <a:pt x="23622" y="32766"/>
                  </a:lnTo>
                  <a:lnTo>
                    <a:pt x="29591" y="32766"/>
                  </a:lnTo>
                  <a:lnTo>
                    <a:pt x="28956" y="30480"/>
                  </a:lnTo>
                  <a:lnTo>
                    <a:pt x="24622" y="20574"/>
                  </a:lnTo>
                  <a:close/>
                </a:path>
                <a:path w="36195" h="62230">
                  <a:moveTo>
                    <a:pt x="15811" y="7620"/>
                  </a:moveTo>
                  <a:lnTo>
                    <a:pt x="6096" y="7620"/>
                  </a:lnTo>
                  <a:lnTo>
                    <a:pt x="9144" y="9906"/>
                  </a:lnTo>
                  <a:lnTo>
                    <a:pt x="12954" y="12954"/>
                  </a:lnTo>
                  <a:lnTo>
                    <a:pt x="12192" y="12954"/>
                  </a:lnTo>
                  <a:lnTo>
                    <a:pt x="18288" y="21336"/>
                  </a:lnTo>
                  <a:lnTo>
                    <a:pt x="18288" y="20574"/>
                  </a:lnTo>
                  <a:lnTo>
                    <a:pt x="24622" y="20574"/>
                  </a:lnTo>
                  <a:lnTo>
                    <a:pt x="23622" y="18288"/>
                  </a:lnTo>
                  <a:lnTo>
                    <a:pt x="22860" y="17526"/>
                  </a:lnTo>
                  <a:lnTo>
                    <a:pt x="16764" y="9144"/>
                  </a:lnTo>
                  <a:lnTo>
                    <a:pt x="16764" y="8382"/>
                  </a:lnTo>
                  <a:lnTo>
                    <a:pt x="15811" y="7620"/>
                  </a:lnTo>
                  <a:close/>
                </a:path>
                <a:path w="36195" h="62230">
                  <a:moveTo>
                    <a:pt x="1524" y="0"/>
                  </a:moveTo>
                  <a:lnTo>
                    <a:pt x="0" y="6096"/>
                  </a:lnTo>
                  <a:lnTo>
                    <a:pt x="3048" y="6858"/>
                  </a:lnTo>
                  <a:lnTo>
                    <a:pt x="6858" y="8382"/>
                  </a:lnTo>
                  <a:lnTo>
                    <a:pt x="6096" y="7620"/>
                  </a:lnTo>
                  <a:lnTo>
                    <a:pt x="15811" y="7620"/>
                  </a:lnTo>
                  <a:lnTo>
                    <a:pt x="12954" y="5334"/>
                  </a:lnTo>
                  <a:lnTo>
                    <a:pt x="9906" y="3048"/>
                  </a:lnTo>
                  <a:lnTo>
                    <a:pt x="9144" y="3048"/>
                  </a:lnTo>
                  <a:lnTo>
                    <a:pt x="5334" y="1524"/>
                  </a:lnTo>
                  <a:lnTo>
                    <a:pt x="4572" y="762"/>
                  </a:lnTo>
                  <a:lnTo>
                    <a:pt x="1524" y="0"/>
                  </a:lnTo>
                  <a:close/>
                </a:path>
              </a:pathLst>
            </a:custGeom>
            <a:solidFill>
              <a:srgbClr val="000000"/>
            </a:solidFill>
          </p:spPr>
          <p:txBody>
            <a:bodyPr wrap="square" lIns="0" tIns="0" rIns="0" bIns="0" rtlCol="0"/>
            <a:lstStyle/>
            <a:p>
              <a:endParaRPr/>
            </a:p>
          </p:txBody>
        </p:sp>
        <p:sp>
          <p:nvSpPr>
            <p:cNvPr id="45" name="object 45"/>
            <p:cNvSpPr/>
            <p:nvPr/>
          </p:nvSpPr>
          <p:spPr>
            <a:xfrm>
              <a:off x="4002785" y="1652320"/>
              <a:ext cx="8890" cy="19050"/>
            </a:xfrm>
            <a:custGeom>
              <a:avLst/>
              <a:gdLst/>
              <a:ahLst/>
              <a:cxnLst/>
              <a:rect l="l" t="t" r="r" b="b"/>
              <a:pathLst>
                <a:path w="8889" h="19050">
                  <a:moveTo>
                    <a:pt x="6096" y="0"/>
                  </a:moveTo>
                  <a:lnTo>
                    <a:pt x="0" y="762"/>
                  </a:lnTo>
                  <a:lnTo>
                    <a:pt x="2286" y="19050"/>
                  </a:lnTo>
                  <a:lnTo>
                    <a:pt x="2286" y="18288"/>
                  </a:lnTo>
                  <a:lnTo>
                    <a:pt x="8382" y="18288"/>
                  </a:lnTo>
                  <a:lnTo>
                    <a:pt x="6096" y="0"/>
                  </a:lnTo>
                  <a:close/>
                </a:path>
              </a:pathLst>
            </a:custGeom>
            <a:solidFill>
              <a:srgbClr val="000000"/>
            </a:solidFill>
          </p:spPr>
          <p:txBody>
            <a:bodyPr wrap="square" lIns="0" tIns="0" rIns="0" bIns="0" rtlCol="0"/>
            <a:lstStyle/>
            <a:p>
              <a:endParaRPr/>
            </a:p>
          </p:txBody>
        </p:sp>
        <p:sp>
          <p:nvSpPr>
            <p:cNvPr id="46" name="object 46"/>
            <p:cNvSpPr/>
            <p:nvPr/>
          </p:nvSpPr>
          <p:spPr>
            <a:xfrm>
              <a:off x="4021835" y="2079802"/>
              <a:ext cx="5715" cy="6985"/>
            </a:xfrm>
            <a:custGeom>
              <a:avLst/>
              <a:gdLst/>
              <a:ahLst/>
              <a:cxnLst/>
              <a:rect l="l" t="t" r="r" b="b"/>
              <a:pathLst>
                <a:path w="5714" h="6985">
                  <a:moveTo>
                    <a:pt x="3048" y="0"/>
                  </a:moveTo>
                  <a:lnTo>
                    <a:pt x="0" y="5334"/>
                  </a:lnTo>
                  <a:lnTo>
                    <a:pt x="2286" y="6858"/>
                  </a:lnTo>
                  <a:lnTo>
                    <a:pt x="5334" y="1524"/>
                  </a:lnTo>
                  <a:lnTo>
                    <a:pt x="3048" y="0"/>
                  </a:lnTo>
                  <a:close/>
                </a:path>
              </a:pathLst>
            </a:custGeom>
            <a:solidFill>
              <a:srgbClr val="000000"/>
            </a:solidFill>
          </p:spPr>
          <p:txBody>
            <a:bodyPr wrap="square" lIns="0" tIns="0" rIns="0" bIns="0" rtlCol="0"/>
            <a:lstStyle/>
            <a:p>
              <a:endParaRPr/>
            </a:p>
          </p:txBody>
        </p:sp>
        <p:sp>
          <p:nvSpPr>
            <p:cNvPr id="47" name="object 47"/>
            <p:cNvSpPr/>
            <p:nvPr/>
          </p:nvSpPr>
          <p:spPr>
            <a:xfrm>
              <a:off x="4010405" y="2068372"/>
              <a:ext cx="14604" cy="17145"/>
            </a:xfrm>
            <a:custGeom>
              <a:avLst/>
              <a:gdLst/>
              <a:ahLst/>
              <a:cxnLst/>
              <a:rect l="l" t="t" r="r" b="b"/>
              <a:pathLst>
                <a:path w="14604" h="17144">
                  <a:moveTo>
                    <a:pt x="6095" y="0"/>
                  </a:moveTo>
                  <a:lnTo>
                    <a:pt x="6095" y="761"/>
                  </a:lnTo>
                  <a:lnTo>
                    <a:pt x="0" y="2285"/>
                  </a:lnTo>
                  <a:lnTo>
                    <a:pt x="761" y="3047"/>
                  </a:lnTo>
                  <a:lnTo>
                    <a:pt x="3047" y="7619"/>
                  </a:lnTo>
                  <a:lnTo>
                    <a:pt x="5333" y="11429"/>
                  </a:lnTo>
                  <a:lnTo>
                    <a:pt x="6095" y="12191"/>
                  </a:lnTo>
                  <a:lnTo>
                    <a:pt x="9143" y="14477"/>
                  </a:lnTo>
                  <a:lnTo>
                    <a:pt x="9143" y="15239"/>
                  </a:lnTo>
                  <a:lnTo>
                    <a:pt x="11429" y="16763"/>
                  </a:lnTo>
                  <a:lnTo>
                    <a:pt x="14477" y="11429"/>
                  </a:lnTo>
                  <a:lnTo>
                    <a:pt x="12191" y="9905"/>
                  </a:lnTo>
                  <a:lnTo>
                    <a:pt x="12953" y="9905"/>
                  </a:lnTo>
                  <a:lnTo>
                    <a:pt x="10921" y="8381"/>
                  </a:lnTo>
                  <a:lnTo>
                    <a:pt x="10667" y="8381"/>
                  </a:lnTo>
                  <a:lnTo>
                    <a:pt x="9905" y="7619"/>
                  </a:lnTo>
                  <a:lnTo>
                    <a:pt x="10210" y="7619"/>
                  </a:lnTo>
                  <a:lnTo>
                    <a:pt x="8381" y="4571"/>
                  </a:lnTo>
                  <a:lnTo>
                    <a:pt x="6095" y="0"/>
                  </a:lnTo>
                  <a:close/>
                </a:path>
                <a:path w="14604" h="17144">
                  <a:moveTo>
                    <a:pt x="9905" y="7619"/>
                  </a:moveTo>
                  <a:lnTo>
                    <a:pt x="10667" y="8381"/>
                  </a:lnTo>
                  <a:lnTo>
                    <a:pt x="10460" y="8035"/>
                  </a:lnTo>
                  <a:lnTo>
                    <a:pt x="9905" y="7619"/>
                  </a:lnTo>
                  <a:close/>
                </a:path>
                <a:path w="14604" h="17144">
                  <a:moveTo>
                    <a:pt x="10460" y="8035"/>
                  </a:moveTo>
                  <a:lnTo>
                    <a:pt x="10667" y="8381"/>
                  </a:lnTo>
                  <a:lnTo>
                    <a:pt x="10921" y="8381"/>
                  </a:lnTo>
                  <a:lnTo>
                    <a:pt x="10460" y="8035"/>
                  </a:lnTo>
                  <a:close/>
                </a:path>
                <a:path w="14604" h="17144">
                  <a:moveTo>
                    <a:pt x="10210" y="7619"/>
                  </a:moveTo>
                  <a:lnTo>
                    <a:pt x="9905" y="7619"/>
                  </a:lnTo>
                  <a:lnTo>
                    <a:pt x="10460" y="8035"/>
                  </a:lnTo>
                  <a:lnTo>
                    <a:pt x="10210" y="7619"/>
                  </a:lnTo>
                  <a:close/>
                </a:path>
              </a:pathLst>
            </a:custGeom>
            <a:solidFill>
              <a:srgbClr val="000000"/>
            </a:solidFill>
          </p:spPr>
          <p:txBody>
            <a:bodyPr wrap="square" lIns="0" tIns="0" rIns="0" bIns="0" rtlCol="0"/>
            <a:lstStyle/>
            <a:p>
              <a:endParaRPr/>
            </a:p>
          </p:txBody>
        </p:sp>
        <p:sp>
          <p:nvSpPr>
            <p:cNvPr id="48" name="object 48"/>
            <p:cNvSpPr/>
            <p:nvPr/>
          </p:nvSpPr>
          <p:spPr>
            <a:xfrm>
              <a:off x="4007358" y="2056180"/>
              <a:ext cx="9525" cy="14604"/>
            </a:xfrm>
            <a:custGeom>
              <a:avLst/>
              <a:gdLst/>
              <a:ahLst/>
              <a:cxnLst/>
              <a:rect l="l" t="t" r="r" b="b"/>
              <a:pathLst>
                <a:path w="9525" h="14605">
                  <a:moveTo>
                    <a:pt x="6096" y="0"/>
                  </a:moveTo>
                  <a:lnTo>
                    <a:pt x="6096" y="761"/>
                  </a:lnTo>
                  <a:lnTo>
                    <a:pt x="0" y="1523"/>
                  </a:lnTo>
                  <a:lnTo>
                    <a:pt x="3048" y="14477"/>
                  </a:lnTo>
                  <a:lnTo>
                    <a:pt x="9144" y="12953"/>
                  </a:lnTo>
                  <a:lnTo>
                    <a:pt x="6096" y="0"/>
                  </a:lnTo>
                  <a:close/>
                </a:path>
              </a:pathLst>
            </a:custGeom>
            <a:solidFill>
              <a:srgbClr val="000000"/>
            </a:solidFill>
          </p:spPr>
          <p:txBody>
            <a:bodyPr wrap="square" lIns="0" tIns="0" rIns="0" bIns="0" rtlCol="0"/>
            <a:lstStyle/>
            <a:p>
              <a:endParaRPr/>
            </a:p>
          </p:txBody>
        </p:sp>
        <p:sp>
          <p:nvSpPr>
            <p:cNvPr id="49" name="object 49"/>
            <p:cNvSpPr/>
            <p:nvPr/>
          </p:nvSpPr>
          <p:spPr>
            <a:xfrm>
              <a:off x="4005834" y="2040940"/>
              <a:ext cx="7620" cy="17145"/>
            </a:xfrm>
            <a:custGeom>
              <a:avLst/>
              <a:gdLst/>
              <a:ahLst/>
              <a:cxnLst/>
              <a:rect l="l" t="t" r="r" b="b"/>
              <a:pathLst>
                <a:path w="7620" h="17144">
                  <a:moveTo>
                    <a:pt x="6096" y="0"/>
                  </a:moveTo>
                  <a:lnTo>
                    <a:pt x="0" y="761"/>
                  </a:lnTo>
                  <a:lnTo>
                    <a:pt x="1524" y="16763"/>
                  </a:lnTo>
                  <a:lnTo>
                    <a:pt x="7620" y="16001"/>
                  </a:lnTo>
                  <a:lnTo>
                    <a:pt x="6096" y="0"/>
                  </a:lnTo>
                  <a:close/>
                </a:path>
              </a:pathLst>
            </a:custGeom>
            <a:solidFill>
              <a:srgbClr val="000000"/>
            </a:solidFill>
          </p:spPr>
          <p:txBody>
            <a:bodyPr wrap="square" lIns="0" tIns="0" rIns="0" bIns="0" rtlCol="0"/>
            <a:lstStyle/>
            <a:p>
              <a:endParaRPr/>
            </a:p>
          </p:txBody>
        </p:sp>
        <p:sp>
          <p:nvSpPr>
            <p:cNvPr id="50" name="object 50"/>
            <p:cNvSpPr/>
            <p:nvPr/>
          </p:nvSpPr>
          <p:spPr>
            <a:xfrm>
              <a:off x="4008882" y="1144828"/>
              <a:ext cx="0" cy="356235"/>
            </a:xfrm>
            <a:custGeom>
              <a:avLst/>
              <a:gdLst/>
              <a:ahLst/>
              <a:cxnLst/>
              <a:rect l="l" t="t" r="r" b="b"/>
              <a:pathLst>
                <a:path h="356234">
                  <a:moveTo>
                    <a:pt x="0" y="0"/>
                  </a:moveTo>
                  <a:lnTo>
                    <a:pt x="0" y="355853"/>
                  </a:lnTo>
                </a:path>
              </a:pathLst>
            </a:custGeom>
            <a:ln w="6096">
              <a:solidFill>
                <a:srgbClr val="000000"/>
              </a:solidFill>
            </a:ln>
          </p:spPr>
          <p:txBody>
            <a:bodyPr wrap="square" lIns="0" tIns="0" rIns="0" bIns="0" rtlCol="0"/>
            <a:lstStyle/>
            <a:p>
              <a:endParaRPr/>
            </a:p>
          </p:txBody>
        </p:sp>
        <p:sp>
          <p:nvSpPr>
            <p:cNvPr id="51" name="object 51"/>
            <p:cNvSpPr/>
            <p:nvPr/>
          </p:nvSpPr>
          <p:spPr>
            <a:xfrm>
              <a:off x="3979164" y="1499158"/>
              <a:ext cx="33020" cy="96520"/>
            </a:xfrm>
            <a:custGeom>
              <a:avLst/>
              <a:gdLst/>
              <a:ahLst/>
              <a:cxnLst/>
              <a:rect l="l" t="t" r="r" b="b"/>
              <a:pathLst>
                <a:path w="33020" h="96519">
                  <a:moveTo>
                    <a:pt x="6313" y="85779"/>
                  </a:moveTo>
                  <a:lnTo>
                    <a:pt x="3047" y="88392"/>
                  </a:lnTo>
                  <a:lnTo>
                    <a:pt x="0" y="90678"/>
                  </a:lnTo>
                  <a:lnTo>
                    <a:pt x="761" y="90678"/>
                  </a:lnTo>
                  <a:lnTo>
                    <a:pt x="3047" y="96012"/>
                  </a:lnTo>
                  <a:lnTo>
                    <a:pt x="3809" y="95250"/>
                  </a:lnTo>
                  <a:lnTo>
                    <a:pt x="6857" y="92964"/>
                  </a:lnTo>
                  <a:lnTo>
                    <a:pt x="10667" y="89916"/>
                  </a:lnTo>
                  <a:lnTo>
                    <a:pt x="11429" y="89154"/>
                  </a:lnTo>
                  <a:lnTo>
                    <a:pt x="13461" y="86106"/>
                  </a:lnTo>
                  <a:lnTo>
                    <a:pt x="6095" y="86106"/>
                  </a:lnTo>
                  <a:lnTo>
                    <a:pt x="6313" y="85779"/>
                  </a:lnTo>
                  <a:close/>
                </a:path>
                <a:path w="33020" h="96519">
                  <a:moveTo>
                    <a:pt x="6857" y="85344"/>
                  </a:moveTo>
                  <a:lnTo>
                    <a:pt x="6313" y="85779"/>
                  </a:lnTo>
                  <a:lnTo>
                    <a:pt x="6095" y="86106"/>
                  </a:lnTo>
                  <a:lnTo>
                    <a:pt x="6857" y="85344"/>
                  </a:lnTo>
                  <a:close/>
                </a:path>
                <a:path w="33020" h="96519">
                  <a:moveTo>
                    <a:pt x="13969" y="85344"/>
                  </a:moveTo>
                  <a:lnTo>
                    <a:pt x="6857" y="85344"/>
                  </a:lnTo>
                  <a:lnTo>
                    <a:pt x="6095" y="86106"/>
                  </a:lnTo>
                  <a:lnTo>
                    <a:pt x="13461" y="86106"/>
                  </a:lnTo>
                  <a:lnTo>
                    <a:pt x="13969" y="85344"/>
                  </a:lnTo>
                  <a:close/>
                </a:path>
                <a:path w="33020" h="96519">
                  <a:moveTo>
                    <a:pt x="12191" y="76962"/>
                  </a:moveTo>
                  <a:lnTo>
                    <a:pt x="6313" y="85779"/>
                  </a:lnTo>
                  <a:lnTo>
                    <a:pt x="6857" y="85344"/>
                  </a:lnTo>
                  <a:lnTo>
                    <a:pt x="13969" y="85344"/>
                  </a:lnTo>
                  <a:lnTo>
                    <a:pt x="17525" y="80010"/>
                  </a:lnTo>
                  <a:lnTo>
                    <a:pt x="18592" y="77724"/>
                  </a:lnTo>
                  <a:lnTo>
                    <a:pt x="12191" y="77724"/>
                  </a:lnTo>
                  <a:lnTo>
                    <a:pt x="12191" y="76962"/>
                  </a:lnTo>
                  <a:close/>
                </a:path>
                <a:path w="33020" h="96519">
                  <a:moveTo>
                    <a:pt x="20573" y="51816"/>
                  </a:moveTo>
                  <a:lnTo>
                    <a:pt x="16763" y="66294"/>
                  </a:lnTo>
                  <a:lnTo>
                    <a:pt x="17525" y="66294"/>
                  </a:lnTo>
                  <a:lnTo>
                    <a:pt x="12191" y="77724"/>
                  </a:lnTo>
                  <a:lnTo>
                    <a:pt x="18592" y="77724"/>
                  </a:lnTo>
                  <a:lnTo>
                    <a:pt x="22859" y="68580"/>
                  </a:lnTo>
                  <a:lnTo>
                    <a:pt x="22859" y="67818"/>
                  </a:lnTo>
                  <a:lnTo>
                    <a:pt x="26669" y="53340"/>
                  </a:lnTo>
                  <a:lnTo>
                    <a:pt x="26815" y="52577"/>
                  </a:lnTo>
                  <a:lnTo>
                    <a:pt x="20573" y="52577"/>
                  </a:lnTo>
                  <a:lnTo>
                    <a:pt x="20573" y="51816"/>
                  </a:lnTo>
                  <a:close/>
                </a:path>
                <a:path w="33020" h="96519">
                  <a:moveTo>
                    <a:pt x="32765" y="0"/>
                  </a:moveTo>
                  <a:lnTo>
                    <a:pt x="26669" y="0"/>
                  </a:lnTo>
                  <a:lnTo>
                    <a:pt x="25907" y="19050"/>
                  </a:lnTo>
                  <a:lnTo>
                    <a:pt x="23621" y="36576"/>
                  </a:lnTo>
                  <a:lnTo>
                    <a:pt x="20573" y="52577"/>
                  </a:lnTo>
                  <a:lnTo>
                    <a:pt x="26815" y="52577"/>
                  </a:lnTo>
                  <a:lnTo>
                    <a:pt x="29717" y="37338"/>
                  </a:lnTo>
                  <a:lnTo>
                    <a:pt x="32003" y="19812"/>
                  </a:lnTo>
                  <a:lnTo>
                    <a:pt x="32003" y="19050"/>
                  </a:lnTo>
                  <a:lnTo>
                    <a:pt x="32765" y="0"/>
                  </a:lnTo>
                  <a:close/>
                </a:path>
              </a:pathLst>
            </a:custGeom>
            <a:solidFill>
              <a:srgbClr val="000000"/>
            </a:solidFill>
          </p:spPr>
          <p:txBody>
            <a:bodyPr wrap="square" lIns="0" tIns="0" rIns="0" bIns="0" rtlCol="0"/>
            <a:lstStyle/>
            <a:p>
              <a:endParaRPr/>
            </a:p>
          </p:txBody>
        </p:sp>
        <p:sp>
          <p:nvSpPr>
            <p:cNvPr id="52" name="object 52"/>
            <p:cNvSpPr/>
            <p:nvPr/>
          </p:nvSpPr>
          <p:spPr>
            <a:xfrm>
              <a:off x="3976115" y="1589836"/>
              <a:ext cx="6350" cy="6985"/>
            </a:xfrm>
            <a:custGeom>
              <a:avLst/>
              <a:gdLst/>
              <a:ahLst/>
              <a:cxnLst/>
              <a:rect l="l" t="t" r="r" b="b"/>
              <a:pathLst>
                <a:path w="6350" h="6984">
                  <a:moveTo>
                    <a:pt x="3810" y="0"/>
                  </a:moveTo>
                  <a:lnTo>
                    <a:pt x="173" y="1454"/>
                  </a:lnTo>
                  <a:lnTo>
                    <a:pt x="1524" y="6858"/>
                  </a:lnTo>
                  <a:lnTo>
                    <a:pt x="2286" y="6858"/>
                  </a:lnTo>
                  <a:lnTo>
                    <a:pt x="6096" y="5334"/>
                  </a:lnTo>
                  <a:lnTo>
                    <a:pt x="3810" y="0"/>
                  </a:lnTo>
                  <a:close/>
                </a:path>
                <a:path w="6350" h="6984">
                  <a:moveTo>
                    <a:pt x="0" y="762"/>
                  </a:moveTo>
                  <a:lnTo>
                    <a:pt x="0" y="1524"/>
                  </a:lnTo>
                  <a:lnTo>
                    <a:pt x="173" y="1454"/>
                  </a:lnTo>
                  <a:lnTo>
                    <a:pt x="0" y="762"/>
                  </a:lnTo>
                  <a:close/>
                </a:path>
              </a:pathLst>
            </a:custGeom>
            <a:solidFill>
              <a:srgbClr val="000000"/>
            </a:solidFill>
          </p:spPr>
          <p:txBody>
            <a:bodyPr wrap="square" lIns="0" tIns="0" rIns="0" bIns="0" rtlCol="0"/>
            <a:lstStyle/>
            <a:p>
              <a:endParaRPr/>
            </a:p>
          </p:txBody>
        </p:sp>
        <p:sp>
          <p:nvSpPr>
            <p:cNvPr id="53" name="object 53"/>
            <p:cNvSpPr/>
            <p:nvPr/>
          </p:nvSpPr>
          <p:spPr>
            <a:xfrm>
              <a:off x="3970020" y="1591360"/>
              <a:ext cx="5080" cy="6985"/>
            </a:xfrm>
            <a:custGeom>
              <a:avLst/>
              <a:gdLst/>
              <a:ahLst/>
              <a:cxnLst/>
              <a:rect l="l" t="t" r="r" b="b"/>
              <a:pathLst>
                <a:path w="5079" h="6984">
                  <a:moveTo>
                    <a:pt x="3048" y="0"/>
                  </a:moveTo>
                  <a:lnTo>
                    <a:pt x="0" y="762"/>
                  </a:lnTo>
                  <a:lnTo>
                    <a:pt x="1524" y="6858"/>
                  </a:lnTo>
                  <a:lnTo>
                    <a:pt x="4572" y="6096"/>
                  </a:lnTo>
                  <a:lnTo>
                    <a:pt x="3048" y="0"/>
                  </a:lnTo>
                  <a:close/>
                </a:path>
              </a:pathLst>
            </a:custGeom>
            <a:solidFill>
              <a:srgbClr val="000000"/>
            </a:solidFill>
          </p:spPr>
          <p:txBody>
            <a:bodyPr wrap="square" lIns="0" tIns="0" rIns="0" bIns="0" rtlCol="0"/>
            <a:lstStyle/>
            <a:p>
              <a:endParaRPr/>
            </a:p>
          </p:txBody>
        </p:sp>
        <p:sp>
          <p:nvSpPr>
            <p:cNvPr id="54" name="object 54"/>
            <p:cNvSpPr/>
            <p:nvPr/>
          </p:nvSpPr>
          <p:spPr>
            <a:xfrm>
              <a:off x="3973067" y="1590598"/>
              <a:ext cx="5080" cy="6985"/>
            </a:xfrm>
            <a:custGeom>
              <a:avLst/>
              <a:gdLst/>
              <a:ahLst/>
              <a:cxnLst/>
              <a:rect l="l" t="t" r="r" b="b"/>
              <a:pathLst>
                <a:path w="5079" h="6984">
                  <a:moveTo>
                    <a:pt x="3048" y="0"/>
                  </a:moveTo>
                  <a:lnTo>
                    <a:pt x="0" y="762"/>
                  </a:lnTo>
                  <a:lnTo>
                    <a:pt x="1524" y="6858"/>
                  </a:lnTo>
                  <a:lnTo>
                    <a:pt x="4572" y="6096"/>
                  </a:lnTo>
                  <a:lnTo>
                    <a:pt x="3048" y="0"/>
                  </a:lnTo>
                  <a:close/>
                </a:path>
              </a:pathLst>
            </a:custGeom>
            <a:solidFill>
              <a:srgbClr val="000000"/>
            </a:solidFill>
          </p:spPr>
          <p:txBody>
            <a:bodyPr wrap="square" lIns="0" tIns="0" rIns="0" bIns="0" rtlCol="0"/>
            <a:lstStyle/>
            <a:p>
              <a:endParaRPr/>
            </a:p>
          </p:txBody>
        </p:sp>
        <p:sp>
          <p:nvSpPr>
            <p:cNvPr id="55" name="object 55"/>
            <p:cNvSpPr/>
            <p:nvPr/>
          </p:nvSpPr>
          <p:spPr>
            <a:xfrm>
              <a:off x="4005834" y="1107490"/>
              <a:ext cx="15240" cy="41275"/>
            </a:xfrm>
            <a:custGeom>
              <a:avLst/>
              <a:gdLst/>
              <a:ahLst/>
              <a:cxnLst/>
              <a:rect l="l" t="t" r="r" b="b"/>
              <a:pathLst>
                <a:path w="15239" h="41275">
                  <a:moveTo>
                    <a:pt x="10668" y="0"/>
                  </a:moveTo>
                  <a:lnTo>
                    <a:pt x="9906" y="762"/>
                  </a:lnTo>
                  <a:lnTo>
                    <a:pt x="7620" y="4572"/>
                  </a:lnTo>
                  <a:lnTo>
                    <a:pt x="7620" y="5334"/>
                  </a:lnTo>
                  <a:lnTo>
                    <a:pt x="5334" y="10668"/>
                  </a:lnTo>
                  <a:lnTo>
                    <a:pt x="4572" y="10668"/>
                  </a:lnTo>
                  <a:lnTo>
                    <a:pt x="1524" y="23622"/>
                  </a:lnTo>
                  <a:lnTo>
                    <a:pt x="1451" y="25146"/>
                  </a:lnTo>
                  <a:lnTo>
                    <a:pt x="0" y="40386"/>
                  </a:lnTo>
                  <a:lnTo>
                    <a:pt x="6096" y="41148"/>
                  </a:lnTo>
                  <a:lnTo>
                    <a:pt x="7620" y="25146"/>
                  </a:lnTo>
                  <a:lnTo>
                    <a:pt x="10668" y="12192"/>
                  </a:lnTo>
                  <a:lnTo>
                    <a:pt x="10994" y="12192"/>
                  </a:lnTo>
                  <a:lnTo>
                    <a:pt x="12954" y="7620"/>
                  </a:lnTo>
                  <a:lnTo>
                    <a:pt x="14782" y="4572"/>
                  </a:lnTo>
                  <a:lnTo>
                    <a:pt x="14478" y="4572"/>
                  </a:lnTo>
                  <a:lnTo>
                    <a:pt x="10668" y="0"/>
                  </a:lnTo>
                  <a:close/>
                </a:path>
                <a:path w="15239" h="41275">
                  <a:moveTo>
                    <a:pt x="10994" y="12192"/>
                  </a:moveTo>
                  <a:lnTo>
                    <a:pt x="10668" y="12192"/>
                  </a:lnTo>
                  <a:lnTo>
                    <a:pt x="10668" y="12954"/>
                  </a:lnTo>
                  <a:lnTo>
                    <a:pt x="10994" y="12192"/>
                  </a:lnTo>
                  <a:close/>
                </a:path>
                <a:path w="15239" h="41275">
                  <a:moveTo>
                    <a:pt x="15240" y="3810"/>
                  </a:moveTo>
                  <a:lnTo>
                    <a:pt x="14478" y="4572"/>
                  </a:lnTo>
                  <a:lnTo>
                    <a:pt x="14782" y="4572"/>
                  </a:lnTo>
                  <a:lnTo>
                    <a:pt x="15240" y="3810"/>
                  </a:lnTo>
                  <a:close/>
                </a:path>
              </a:pathLst>
            </a:custGeom>
            <a:solidFill>
              <a:srgbClr val="000000"/>
            </a:solidFill>
          </p:spPr>
          <p:txBody>
            <a:bodyPr wrap="square" lIns="0" tIns="0" rIns="0" bIns="0" rtlCol="0"/>
            <a:lstStyle/>
            <a:p>
              <a:endParaRPr/>
            </a:p>
          </p:txBody>
        </p:sp>
        <p:sp>
          <p:nvSpPr>
            <p:cNvPr id="56" name="object 56"/>
            <p:cNvSpPr/>
            <p:nvPr/>
          </p:nvSpPr>
          <p:spPr>
            <a:xfrm>
              <a:off x="4016502" y="1104442"/>
              <a:ext cx="6985" cy="7620"/>
            </a:xfrm>
            <a:custGeom>
              <a:avLst/>
              <a:gdLst/>
              <a:ahLst/>
              <a:cxnLst/>
              <a:rect l="l" t="t" r="r" b="b"/>
              <a:pathLst>
                <a:path w="6985" h="7619">
                  <a:moveTo>
                    <a:pt x="3810" y="0"/>
                  </a:moveTo>
                  <a:lnTo>
                    <a:pt x="3048" y="762"/>
                  </a:lnTo>
                  <a:lnTo>
                    <a:pt x="0" y="3048"/>
                  </a:lnTo>
                  <a:lnTo>
                    <a:pt x="3810" y="7620"/>
                  </a:lnTo>
                  <a:lnTo>
                    <a:pt x="6040" y="5947"/>
                  </a:lnTo>
                  <a:lnTo>
                    <a:pt x="3810" y="0"/>
                  </a:lnTo>
                  <a:close/>
                </a:path>
                <a:path w="6985" h="7619">
                  <a:moveTo>
                    <a:pt x="6858" y="5334"/>
                  </a:moveTo>
                  <a:lnTo>
                    <a:pt x="6040" y="5947"/>
                  </a:lnTo>
                  <a:lnTo>
                    <a:pt x="6096" y="6096"/>
                  </a:lnTo>
                  <a:lnTo>
                    <a:pt x="6858" y="5334"/>
                  </a:lnTo>
                  <a:close/>
                </a:path>
              </a:pathLst>
            </a:custGeom>
            <a:solidFill>
              <a:srgbClr val="000000"/>
            </a:solidFill>
          </p:spPr>
          <p:txBody>
            <a:bodyPr wrap="square" lIns="0" tIns="0" rIns="0" bIns="0" rtlCol="0"/>
            <a:lstStyle/>
            <a:p>
              <a:endParaRPr/>
            </a:p>
          </p:txBody>
        </p:sp>
        <p:sp>
          <p:nvSpPr>
            <p:cNvPr id="57" name="object 57"/>
            <p:cNvSpPr/>
            <p:nvPr/>
          </p:nvSpPr>
          <p:spPr>
            <a:xfrm>
              <a:off x="4022597" y="1102918"/>
              <a:ext cx="5715" cy="6985"/>
            </a:xfrm>
            <a:custGeom>
              <a:avLst/>
              <a:gdLst/>
              <a:ahLst/>
              <a:cxnLst/>
              <a:rect l="l" t="t" r="r" b="b"/>
              <a:pathLst>
                <a:path w="5714" h="6984">
                  <a:moveTo>
                    <a:pt x="3048" y="0"/>
                  </a:moveTo>
                  <a:lnTo>
                    <a:pt x="0" y="762"/>
                  </a:lnTo>
                  <a:lnTo>
                    <a:pt x="2286" y="6858"/>
                  </a:lnTo>
                  <a:lnTo>
                    <a:pt x="5334" y="6096"/>
                  </a:lnTo>
                  <a:lnTo>
                    <a:pt x="3048" y="0"/>
                  </a:lnTo>
                  <a:close/>
                </a:path>
              </a:pathLst>
            </a:custGeom>
            <a:solidFill>
              <a:srgbClr val="000000"/>
            </a:solidFill>
          </p:spPr>
          <p:txBody>
            <a:bodyPr wrap="square" lIns="0" tIns="0" rIns="0" bIns="0" rtlCol="0"/>
            <a:lstStyle/>
            <a:p>
              <a:endParaRPr/>
            </a:p>
          </p:txBody>
        </p:sp>
        <p:sp>
          <p:nvSpPr>
            <p:cNvPr id="58" name="object 58"/>
            <p:cNvSpPr/>
            <p:nvPr/>
          </p:nvSpPr>
          <p:spPr>
            <a:xfrm>
              <a:off x="4020311" y="1103680"/>
              <a:ext cx="5080" cy="6985"/>
            </a:xfrm>
            <a:custGeom>
              <a:avLst/>
              <a:gdLst/>
              <a:ahLst/>
              <a:cxnLst/>
              <a:rect l="l" t="t" r="r" b="b"/>
              <a:pathLst>
                <a:path w="5079" h="6984">
                  <a:moveTo>
                    <a:pt x="2286" y="0"/>
                  </a:moveTo>
                  <a:lnTo>
                    <a:pt x="0" y="762"/>
                  </a:lnTo>
                  <a:lnTo>
                    <a:pt x="2286" y="6858"/>
                  </a:lnTo>
                  <a:lnTo>
                    <a:pt x="4572" y="6096"/>
                  </a:lnTo>
                  <a:lnTo>
                    <a:pt x="2286" y="0"/>
                  </a:lnTo>
                  <a:close/>
                </a:path>
              </a:pathLst>
            </a:custGeom>
            <a:solidFill>
              <a:srgbClr val="000000"/>
            </a:solidFill>
          </p:spPr>
          <p:txBody>
            <a:bodyPr wrap="square" lIns="0" tIns="0" rIns="0" bIns="0" rtlCol="0"/>
            <a:lstStyle/>
            <a:p>
              <a:endParaRPr/>
            </a:p>
          </p:txBody>
        </p:sp>
        <p:sp>
          <p:nvSpPr>
            <p:cNvPr id="59" name="object 59"/>
            <p:cNvSpPr/>
            <p:nvPr/>
          </p:nvSpPr>
          <p:spPr>
            <a:xfrm>
              <a:off x="4014978" y="2866948"/>
              <a:ext cx="0" cy="425450"/>
            </a:xfrm>
            <a:custGeom>
              <a:avLst/>
              <a:gdLst/>
              <a:ahLst/>
              <a:cxnLst/>
              <a:rect l="l" t="t" r="r" b="b"/>
              <a:pathLst>
                <a:path h="425450">
                  <a:moveTo>
                    <a:pt x="0" y="0"/>
                  </a:moveTo>
                  <a:lnTo>
                    <a:pt x="0" y="425196"/>
                  </a:lnTo>
                </a:path>
              </a:pathLst>
            </a:custGeom>
            <a:ln w="6096">
              <a:solidFill>
                <a:srgbClr val="000000"/>
              </a:solidFill>
            </a:ln>
          </p:spPr>
          <p:txBody>
            <a:bodyPr wrap="square" lIns="0" tIns="0" rIns="0" bIns="0" rtlCol="0"/>
            <a:lstStyle/>
            <a:p>
              <a:endParaRPr/>
            </a:p>
          </p:txBody>
        </p:sp>
        <p:sp>
          <p:nvSpPr>
            <p:cNvPr id="60" name="object 60"/>
            <p:cNvSpPr/>
            <p:nvPr/>
          </p:nvSpPr>
          <p:spPr>
            <a:xfrm>
              <a:off x="3976115" y="277627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61" name="object 61"/>
            <p:cNvSpPr/>
            <p:nvPr/>
          </p:nvSpPr>
          <p:spPr>
            <a:xfrm>
              <a:off x="3979164" y="2777032"/>
              <a:ext cx="36830" cy="70485"/>
            </a:xfrm>
            <a:custGeom>
              <a:avLst/>
              <a:gdLst/>
              <a:ahLst/>
              <a:cxnLst/>
              <a:rect l="l" t="t" r="r" b="b"/>
              <a:pathLst>
                <a:path w="36829" h="70485">
                  <a:moveTo>
                    <a:pt x="22860" y="35814"/>
                  </a:moveTo>
                  <a:lnTo>
                    <a:pt x="27432" y="51816"/>
                  </a:lnTo>
                  <a:lnTo>
                    <a:pt x="30480" y="70104"/>
                  </a:lnTo>
                  <a:lnTo>
                    <a:pt x="36576" y="69342"/>
                  </a:lnTo>
                  <a:lnTo>
                    <a:pt x="33528" y="51053"/>
                  </a:lnTo>
                  <a:lnTo>
                    <a:pt x="33528" y="50292"/>
                  </a:lnTo>
                  <a:lnTo>
                    <a:pt x="29609" y="36576"/>
                  </a:lnTo>
                  <a:lnTo>
                    <a:pt x="23622" y="36576"/>
                  </a:lnTo>
                  <a:lnTo>
                    <a:pt x="22860" y="35814"/>
                  </a:lnTo>
                  <a:close/>
                </a:path>
                <a:path w="36829" h="70485">
                  <a:moveTo>
                    <a:pt x="19401" y="13716"/>
                  </a:moveTo>
                  <a:lnTo>
                    <a:pt x="12192" y="13716"/>
                  </a:lnTo>
                  <a:lnTo>
                    <a:pt x="18288" y="23622"/>
                  </a:lnTo>
                  <a:lnTo>
                    <a:pt x="23622" y="36576"/>
                  </a:lnTo>
                  <a:lnTo>
                    <a:pt x="29609" y="36576"/>
                  </a:lnTo>
                  <a:lnTo>
                    <a:pt x="28956" y="34290"/>
                  </a:lnTo>
                  <a:lnTo>
                    <a:pt x="23622" y="21336"/>
                  </a:lnTo>
                  <a:lnTo>
                    <a:pt x="23622" y="20574"/>
                  </a:lnTo>
                  <a:lnTo>
                    <a:pt x="19401" y="13716"/>
                  </a:lnTo>
                  <a:close/>
                </a:path>
                <a:path w="36829" h="70485">
                  <a:moveTo>
                    <a:pt x="17526" y="10668"/>
                  </a:moveTo>
                  <a:lnTo>
                    <a:pt x="9144" y="10668"/>
                  </a:lnTo>
                  <a:lnTo>
                    <a:pt x="12192" y="14478"/>
                  </a:lnTo>
                  <a:lnTo>
                    <a:pt x="12192" y="13716"/>
                  </a:lnTo>
                  <a:lnTo>
                    <a:pt x="19401" y="13716"/>
                  </a:lnTo>
                  <a:lnTo>
                    <a:pt x="17526" y="10668"/>
                  </a:lnTo>
                  <a:close/>
                </a:path>
                <a:path w="36829" h="70485">
                  <a:moveTo>
                    <a:pt x="14325" y="7620"/>
                  </a:moveTo>
                  <a:lnTo>
                    <a:pt x="6096" y="7620"/>
                  </a:lnTo>
                  <a:lnTo>
                    <a:pt x="9906" y="10668"/>
                  </a:lnTo>
                  <a:lnTo>
                    <a:pt x="16764" y="10668"/>
                  </a:lnTo>
                  <a:lnTo>
                    <a:pt x="14325" y="7620"/>
                  </a:lnTo>
                  <a:close/>
                </a:path>
                <a:path w="36829" h="70485">
                  <a:moveTo>
                    <a:pt x="1524" y="0"/>
                  </a:moveTo>
                  <a:lnTo>
                    <a:pt x="0" y="6096"/>
                  </a:lnTo>
                  <a:lnTo>
                    <a:pt x="3810" y="6858"/>
                  </a:lnTo>
                  <a:lnTo>
                    <a:pt x="3048" y="6858"/>
                  </a:lnTo>
                  <a:lnTo>
                    <a:pt x="6096" y="8382"/>
                  </a:lnTo>
                  <a:lnTo>
                    <a:pt x="6096" y="7620"/>
                  </a:lnTo>
                  <a:lnTo>
                    <a:pt x="14325" y="7620"/>
                  </a:lnTo>
                  <a:lnTo>
                    <a:pt x="13716" y="6858"/>
                  </a:lnTo>
                  <a:lnTo>
                    <a:pt x="13716" y="6096"/>
                  </a:lnTo>
                  <a:lnTo>
                    <a:pt x="9906" y="3048"/>
                  </a:lnTo>
                  <a:lnTo>
                    <a:pt x="9144" y="3048"/>
                  </a:lnTo>
                  <a:lnTo>
                    <a:pt x="6096" y="1524"/>
                  </a:lnTo>
                  <a:lnTo>
                    <a:pt x="5334" y="762"/>
                  </a:lnTo>
                  <a:lnTo>
                    <a:pt x="1524" y="0"/>
                  </a:lnTo>
                  <a:close/>
                </a:path>
              </a:pathLst>
            </a:custGeom>
            <a:solidFill>
              <a:srgbClr val="000000"/>
            </a:solidFill>
          </p:spPr>
          <p:txBody>
            <a:bodyPr wrap="square" lIns="0" tIns="0" rIns="0" bIns="0" rtlCol="0"/>
            <a:lstStyle/>
            <a:p>
              <a:endParaRPr/>
            </a:p>
          </p:txBody>
        </p:sp>
        <p:sp>
          <p:nvSpPr>
            <p:cNvPr id="62" name="object 62"/>
            <p:cNvSpPr/>
            <p:nvPr/>
          </p:nvSpPr>
          <p:spPr>
            <a:xfrm>
              <a:off x="4009644" y="2846374"/>
              <a:ext cx="8890" cy="21590"/>
            </a:xfrm>
            <a:custGeom>
              <a:avLst/>
              <a:gdLst/>
              <a:ahLst/>
              <a:cxnLst/>
              <a:rect l="l" t="t" r="r" b="b"/>
              <a:pathLst>
                <a:path w="8889" h="21589">
                  <a:moveTo>
                    <a:pt x="6096" y="0"/>
                  </a:moveTo>
                  <a:lnTo>
                    <a:pt x="0" y="762"/>
                  </a:lnTo>
                  <a:lnTo>
                    <a:pt x="2286" y="21336"/>
                  </a:lnTo>
                  <a:lnTo>
                    <a:pt x="2286" y="20574"/>
                  </a:lnTo>
                  <a:lnTo>
                    <a:pt x="8382" y="20574"/>
                  </a:lnTo>
                  <a:lnTo>
                    <a:pt x="6096" y="0"/>
                  </a:lnTo>
                  <a:close/>
                </a:path>
              </a:pathLst>
            </a:custGeom>
            <a:solidFill>
              <a:srgbClr val="000000"/>
            </a:solidFill>
          </p:spPr>
          <p:txBody>
            <a:bodyPr wrap="square" lIns="0" tIns="0" rIns="0" bIns="0" rtlCol="0"/>
            <a:lstStyle/>
            <a:p>
              <a:endParaRPr/>
            </a:p>
          </p:txBody>
        </p:sp>
        <p:sp>
          <p:nvSpPr>
            <p:cNvPr id="63" name="object 63"/>
            <p:cNvSpPr/>
            <p:nvPr/>
          </p:nvSpPr>
          <p:spPr>
            <a:xfrm>
              <a:off x="4029455" y="333253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64" name="object 64"/>
            <p:cNvSpPr/>
            <p:nvPr/>
          </p:nvSpPr>
          <p:spPr>
            <a:xfrm>
              <a:off x="4016502" y="3321100"/>
              <a:ext cx="14604" cy="17780"/>
            </a:xfrm>
            <a:custGeom>
              <a:avLst/>
              <a:gdLst/>
              <a:ahLst/>
              <a:cxnLst/>
              <a:rect l="l" t="t" r="r" b="b"/>
              <a:pathLst>
                <a:path w="14604" h="17779">
                  <a:moveTo>
                    <a:pt x="6095" y="0"/>
                  </a:moveTo>
                  <a:lnTo>
                    <a:pt x="0" y="1523"/>
                  </a:lnTo>
                  <a:lnTo>
                    <a:pt x="761" y="2285"/>
                  </a:lnTo>
                  <a:lnTo>
                    <a:pt x="3047" y="8381"/>
                  </a:lnTo>
                  <a:lnTo>
                    <a:pt x="5333" y="12953"/>
                  </a:lnTo>
                  <a:lnTo>
                    <a:pt x="6095" y="13715"/>
                  </a:lnTo>
                  <a:lnTo>
                    <a:pt x="9143" y="16001"/>
                  </a:lnTo>
                  <a:lnTo>
                    <a:pt x="9905" y="16763"/>
                  </a:lnTo>
                  <a:lnTo>
                    <a:pt x="12953" y="17525"/>
                  </a:lnTo>
                  <a:lnTo>
                    <a:pt x="14477" y="11429"/>
                  </a:lnTo>
                  <a:lnTo>
                    <a:pt x="12953" y="11429"/>
                  </a:lnTo>
                  <a:lnTo>
                    <a:pt x="11429" y="10667"/>
                  </a:lnTo>
                  <a:lnTo>
                    <a:pt x="11937" y="10667"/>
                  </a:lnTo>
                  <a:lnTo>
                    <a:pt x="10921" y="9905"/>
                  </a:lnTo>
                  <a:lnTo>
                    <a:pt x="10667" y="9905"/>
                  </a:lnTo>
                  <a:lnTo>
                    <a:pt x="9905" y="9143"/>
                  </a:lnTo>
                  <a:lnTo>
                    <a:pt x="10286" y="9143"/>
                  </a:lnTo>
                  <a:lnTo>
                    <a:pt x="8762" y="6095"/>
                  </a:lnTo>
                  <a:lnTo>
                    <a:pt x="8381" y="6095"/>
                  </a:lnTo>
                  <a:lnTo>
                    <a:pt x="6095" y="0"/>
                  </a:lnTo>
                  <a:close/>
                </a:path>
                <a:path w="14604" h="17779">
                  <a:moveTo>
                    <a:pt x="11429" y="10667"/>
                  </a:moveTo>
                  <a:lnTo>
                    <a:pt x="12953" y="11429"/>
                  </a:lnTo>
                  <a:lnTo>
                    <a:pt x="12191" y="10858"/>
                  </a:lnTo>
                  <a:lnTo>
                    <a:pt x="11429" y="10667"/>
                  </a:lnTo>
                  <a:close/>
                </a:path>
                <a:path w="14604" h="17779">
                  <a:moveTo>
                    <a:pt x="12191" y="10858"/>
                  </a:moveTo>
                  <a:lnTo>
                    <a:pt x="12953" y="11429"/>
                  </a:lnTo>
                  <a:lnTo>
                    <a:pt x="14477" y="11429"/>
                  </a:lnTo>
                  <a:lnTo>
                    <a:pt x="12191" y="10858"/>
                  </a:lnTo>
                  <a:close/>
                </a:path>
                <a:path w="14604" h="17779">
                  <a:moveTo>
                    <a:pt x="11937" y="10667"/>
                  </a:moveTo>
                  <a:lnTo>
                    <a:pt x="11429" y="10667"/>
                  </a:lnTo>
                  <a:lnTo>
                    <a:pt x="12191" y="10858"/>
                  </a:lnTo>
                  <a:lnTo>
                    <a:pt x="11937" y="10667"/>
                  </a:lnTo>
                  <a:close/>
                </a:path>
                <a:path w="14604" h="17779">
                  <a:moveTo>
                    <a:pt x="9905" y="9143"/>
                  </a:moveTo>
                  <a:lnTo>
                    <a:pt x="10667" y="9905"/>
                  </a:lnTo>
                  <a:lnTo>
                    <a:pt x="10515" y="9601"/>
                  </a:lnTo>
                  <a:lnTo>
                    <a:pt x="9905" y="9143"/>
                  </a:lnTo>
                  <a:close/>
                </a:path>
                <a:path w="14604" h="17779">
                  <a:moveTo>
                    <a:pt x="10515" y="9601"/>
                  </a:moveTo>
                  <a:lnTo>
                    <a:pt x="10667" y="9905"/>
                  </a:lnTo>
                  <a:lnTo>
                    <a:pt x="10921" y="9905"/>
                  </a:lnTo>
                  <a:lnTo>
                    <a:pt x="10515" y="9601"/>
                  </a:lnTo>
                  <a:close/>
                </a:path>
                <a:path w="14604" h="17779">
                  <a:moveTo>
                    <a:pt x="10286" y="9143"/>
                  </a:moveTo>
                  <a:lnTo>
                    <a:pt x="9905" y="9143"/>
                  </a:lnTo>
                  <a:lnTo>
                    <a:pt x="10515" y="9601"/>
                  </a:lnTo>
                  <a:lnTo>
                    <a:pt x="10286" y="9143"/>
                  </a:lnTo>
                  <a:close/>
                </a:path>
                <a:path w="14604" h="17779">
                  <a:moveTo>
                    <a:pt x="8381" y="5333"/>
                  </a:moveTo>
                  <a:lnTo>
                    <a:pt x="8381" y="6095"/>
                  </a:lnTo>
                  <a:lnTo>
                    <a:pt x="8762" y="6095"/>
                  </a:lnTo>
                  <a:lnTo>
                    <a:pt x="8381" y="5333"/>
                  </a:lnTo>
                  <a:close/>
                </a:path>
              </a:pathLst>
            </a:custGeom>
            <a:solidFill>
              <a:srgbClr val="000000"/>
            </a:solidFill>
          </p:spPr>
          <p:txBody>
            <a:bodyPr wrap="square" lIns="0" tIns="0" rIns="0" bIns="0" rtlCol="0"/>
            <a:lstStyle/>
            <a:p>
              <a:endParaRPr/>
            </a:p>
          </p:txBody>
        </p:sp>
        <p:sp>
          <p:nvSpPr>
            <p:cNvPr id="65" name="object 65"/>
            <p:cNvSpPr/>
            <p:nvPr/>
          </p:nvSpPr>
          <p:spPr>
            <a:xfrm>
              <a:off x="4013453" y="3306622"/>
              <a:ext cx="9525" cy="16510"/>
            </a:xfrm>
            <a:custGeom>
              <a:avLst/>
              <a:gdLst/>
              <a:ahLst/>
              <a:cxnLst/>
              <a:rect l="l" t="t" r="r" b="b"/>
              <a:pathLst>
                <a:path w="9525" h="16510">
                  <a:moveTo>
                    <a:pt x="6096" y="0"/>
                  </a:moveTo>
                  <a:lnTo>
                    <a:pt x="6096" y="761"/>
                  </a:lnTo>
                  <a:lnTo>
                    <a:pt x="0" y="1523"/>
                  </a:lnTo>
                  <a:lnTo>
                    <a:pt x="3048" y="16001"/>
                  </a:lnTo>
                  <a:lnTo>
                    <a:pt x="9144" y="14477"/>
                  </a:lnTo>
                  <a:lnTo>
                    <a:pt x="6096" y="0"/>
                  </a:lnTo>
                  <a:close/>
                </a:path>
              </a:pathLst>
            </a:custGeom>
            <a:solidFill>
              <a:srgbClr val="000000"/>
            </a:solidFill>
          </p:spPr>
          <p:txBody>
            <a:bodyPr wrap="square" lIns="0" tIns="0" rIns="0" bIns="0" rtlCol="0"/>
            <a:lstStyle/>
            <a:p>
              <a:endParaRPr/>
            </a:p>
          </p:txBody>
        </p:sp>
        <p:sp>
          <p:nvSpPr>
            <p:cNvPr id="66" name="object 66"/>
            <p:cNvSpPr/>
            <p:nvPr/>
          </p:nvSpPr>
          <p:spPr>
            <a:xfrm>
              <a:off x="4011929" y="3289096"/>
              <a:ext cx="7620" cy="19050"/>
            </a:xfrm>
            <a:custGeom>
              <a:avLst/>
              <a:gdLst/>
              <a:ahLst/>
              <a:cxnLst/>
              <a:rect l="l" t="t" r="r" b="b"/>
              <a:pathLst>
                <a:path w="7620" h="19050">
                  <a:moveTo>
                    <a:pt x="6096" y="0"/>
                  </a:moveTo>
                  <a:lnTo>
                    <a:pt x="0" y="762"/>
                  </a:lnTo>
                  <a:lnTo>
                    <a:pt x="1524" y="19050"/>
                  </a:lnTo>
                  <a:lnTo>
                    <a:pt x="7620" y="18288"/>
                  </a:lnTo>
                  <a:lnTo>
                    <a:pt x="6096" y="0"/>
                  </a:lnTo>
                  <a:close/>
                </a:path>
              </a:pathLst>
            </a:custGeom>
            <a:solidFill>
              <a:srgbClr val="000000"/>
            </a:solidFill>
          </p:spPr>
          <p:txBody>
            <a:bodyPr wrap="square" lIns="0" tIns="0" rIns="0" bIns="0" rtlCol="0"/>
            <a:lstStyle/>
            <a:p>
              <a:endParaRPr/>
            </a:p>
          </p:txBody>
        </p:sp>
        <p:sp>
          <p:nvSpPr>
            <p:cNvPr id="67" name="object 67"/>
            <p:cNvSpPr/>
            <p:nvPr/>
          </p:nvSpPr>
          <p:spPr>
            <a:xfrm>
              <a:off x="4014978" y="2268016"/>
              <a:ext cx="0" cy="405130"/>
            </a:xfrm>
            <a:custGeom>
              <a:avLst/>
              <a:gdLst/>
              <a:ahLst/>
              <a:cxnLst/>
              <a:rect l="l" t="t" r="r" b="b"/>
              <a:pathLst>
                <a:path h="405130">
                  <a:moveTo>
                    <a:pt x="0" y="0"/>
                  </a:moveTo>
                  <a:lnTo>
                    <a:pt x="0" y="404622"/>
                  </a:lnTo>
                </a:path>
              </a:pathLst>
            </a:custGeom>
            <a:ln w="6096">
              <a:solidFill>
                <a:srgbClr val="000000"/>
              </a:solidFill>
            </a:ln>
          </p:spPr>
          <p:txBody>
            <a:bodyPr wrap="square" lIns="0" tIns="0" rIns="0" bIns="0" rtlCol="0"/>
            <a:lstStyle/>
            <a:p>
              <a:endParaRPr/>
            </a:p>
          </p:txBody>
        </p:sp>
        <p:sp>
          <p:nvSpPr>
            <p:cNvPr id="68" name="object 68"/>
            <p:cNvSpPr/>
            <p:nvPr/>
          </p:nvSpPr>
          <p:spPr>
            <a:xfrm>
              <a:off x="3985259" y="2671114"/>
              <a:ext cx="33020" cy="109855"/>
            </a:xfrm>
            <a:custGeom>
              <a:avLst/>
              <a:gdLst/>
              <a:ahLst/>
              <a:cxnLst/>
              <a:rect l="l" t="t" r="r" b="b"/>
              <a:pathLst>
                <a:path w="33020" h="109855">
                  <a:moveTo>
                    <a:pt x="3516" y="102283"/>
                  </a:moveTo>
                  <a:lnTo>
                    <a:pt x="0" y="104394"/>
                  </a:lnTo>
                  <a:lnTo>
                    <a:pt x="3047" y="109728"/>
                  </a:lnTo>
                  <a:lnTo>
                    <a:pt x="6857" y="107442"/>
                  </a:lnTo>
                  <a:lnTo>
                    <a:pt x="7619" y="106680"/>
                  </a:lnTo>
                  <a:lnTo>
                    <a:pt x="10667" y="102870"/>
                  </a:lnTo>
                  <a:lnTo>
                    <a:pt x="3047" y="102870"/>
                  </a:lnTo>
                  <a:lnTo>
                    <a:pt x="3516" y="102283"/>
                  </a:lnTo>
                  <a:close/>
                </a:path>
                <a:path w="33020" h="109855">
                  <a:moveTo>
                    <a:pt x="3809" y="102107"/>
                  </a:moveTo>
                  <a:lnTo>
                    <a:pt x="3516" y="102283"/>
                  </a:lnTo>
                  <a:lnTo>
                    <a:pt x="3047" y="102870"/>
                  </a:lnTo>
                  <a:lnTo>
                    <a:pt x="3809" y="102107"/>
                  </a:lnTo>
                  <a:close/>
                </a:path>
                <a:path w="33020" h="109855">
                  <a:moveTo>
                    <a:pt x="11429" y="102107"/>
                  </a:moveTo>
                  <a:lnTo>
                    <a:pt x="3809" y="102107"/>
                  </a:lnTo>
                  <a:lnTo>
                    <a:pt x="3047" y="102870"/>
                  </a:lnTo>
                  <a:lnTo>
                    <a:pt x="10667" y="102870"/>
                  </a:lnTo>
                  <a:lnTo>
                    <a:pt x="11429" y="102107"/>
                  </a:lnTo>
                  <a:close/>
                </a:path>
                <a:path w="33020" h="109855">
                  <a:moveTo>
                    <a:pt x="12191" y="89154"/>
                  </a:moveTo>
                  <a:lnTo>
                    <a:pt x="6095" y="99060"/>
                  </a:lnTo>
                  <a:lnTo>
                    <a:pt x="3516" y="102283"/>
                  </a:lnTo>
                  <a:lnTo>
                    <a:pt x="3809" y="102107"/>
                  </a:lnTo>
                  <a:lnTo>
                    <a:pt x="11429" y="102107"/>
                  </a:lnTo>
                  <a:lnTo>
                    <a:pt x="17525" y="92202"/>
                  </a:lnTo>
                  <a:lnTo>
                    <a:pt x="18414" y="89916"/>
                  </a:lnTo>
                  <a:lnTo>
                    <a:pt x="12191" y="89916"/>
                  </a:lnTo>
                  <a:lnTo>
                    <a:pt x="12191" y="89154"/>
                  </a:lnTo>
                  <a:close/>
                </a:path>
                <a:path w="33020" h="109855">
                  <a:moveTo>
                    <a:pt x="21335" y="60198"/>
                  </a:moveTo>
                  <a:lnTo>
                    <a:pt x="16763" y="76200"/>
                  </a:lnTo>
                  <a:lnTo>
                    <a:pt x="17525" y="76200"/>
                  </a:lnTo>
                  <a:lnTo>
                    <a:pt x="12191" y="89916"/>
                  </a:lnTo>
                  <a:lnTo>
                    <a:pt x="18414" y="89916"/>
                  </a:lnTo>
                  <a:lnTo>
                    <a:pt x="22859" y="78486"/>
                  </a:lnTo>
                  <a:lnTo>
                    <a:pt x="22859" y="77724"/>
                  </a:lnTo>
                  <a:lnTo>
                    <a:pt x="27431" y="61722"/>
                  </a:lnTo>
                  <a:lnTo>
                    <a:pt x="27558" y="60960"/>
                  </a:lnTo>
                  <a:lnTo>
                    <a:pt x="21335" y="60960"/>
                  </a:lnTo>
                  <a:lnTo>
                    <a:pt x="21335" y="60198"/>
                  </a:lnTo>
                  <a:close/>
                </a:path>
                <a:path w="33020" h="109855">
                  <a:moveTo>
                    <a:pt x="32765" y="0"/>
                  </a:moveTo>
                  <a:lnTo>
                    <a:pt x="26669" y="0"/>
                  </a:lnTo>
                  <a:lnTo>
                    <a:pt x="26585" y="22860"/>
                  </a:lnTo>
                  <a:lnTo>
                    <a:pt x="24383" y="42672"/>
                  </a:lnTo>
                  <a:lnTo>
                    <a:pt x="21335" y="60960"/>
                  </a:lnTo>
                  <a:lnTo>
                    <a:pt x="27558" y="60960"/>
                  </a:lnTo>
                  <a:lnTo>
                    <a:pt x="30479" y="43434"/>
                  </a:lnTo>
                  <a:lnTo>
                    <a:pt x="32765" y="22860"/>
                  </a:lnTo>
                  <a:lnTo>
                    <a:pt x="32765" y="0"/>
                  </a:lnTo>
                  <a:close/>
                </a:path>
              </a:pathLst>
            </a:custGeom>
            <a:solidFill>
              <a:srgbClr val="000000"/>
            </a:solidFill>
          </p:spPr>
          <p:txBody>
            <a:bodyPr wrap="square" lIns="0" tIns="0" rIns="0" bIns="0" rtlCol="0"/>
            <a:lstStyle/>
            <a:p>
              <a:endParaRPr/>
            </a:p>
          </p:txBody>
        </p:sp>
        <p:sp>
          <p:nvSpPr>
            <p:cNvPr id="69" name="object 69"/>
            <p:cNvSpPr/>
            <p:nvPr/>
          </p:nvSpPr>
          <p:spPr>
            <a:xfrm>
              <a:off x="3982211" y="2775508"/>
              <a:ext cx="6350" cy="6985"/>
            </a:xfrm>
            <a:custGeom>
              <a:avLst/>
              <a:gdLst/>
              <a:ahLst/>
              <a:cxnLst/>
              <a:rect l="l" t="t" r="r" b="b"/>
              <a:pathLst>
                <a:path w="6350" h="6985">
                  <a:moveTo>
                    <a:pt x="3048" y="0"/>
                  </a:moveTo>
                  <a:lnTo>
                    <a:pt x="846" y="1100"/>
                  </a:lnTo>
                  <a:lnTo>
                    <a:pt x="2286" y="6858"/>
                  </a:lnTo>
                  <a:lnTo>
                    <a:pt x="3048" y="6858"/>
                  </a:lnTo>
                  <a:lnTo>
                    <a:pt x="6096" y="5334"/>
                  </a:lnTo>
                  <a:lnTo>
                    <a:pt x="3048" y="0"/>
                  </a:lnTo>
                  <a:close/>
                </a:path>
                <a:path w="6350" h="6985">
                  <a:moveTo>
                    <a:pt x="762" y="762"/>
                  </a:moveTo>
                  <a:lnTo>
                    <a:pt x="0" y="1524"/>
                  </a:lnTo>
                  <a:lnTo>
                    <a:pt x="846" y="1100"/>
                  </a:lnTo>
                  <a:lnTo>
                    <a:pt x="762" y="762"/>
                  </a:lnTo>
                  <a:close/>
                </a:path>
              </a:pathLst>
            </a:custGeom>
            <a:solidFill>
              <a:srgbClr val="000000"/>
            </a:solidFill>
          </p:spPr>
          <p:txBody>
            <a:bodyPr wrap="square" lIns="0" tIns="0" rIns="0" bIns="0" rtlCol="0"/>
            <a:lstStyle/>
            <a:p>
              <a:endParaRPr/>
            </a:p>
          </p:txBody>
        </p:sp>
        <p:sp>
          <p:nvSpPr>
            <p:cNvPr id="70" name="object 70"/>
            <p:cNvSpPr/>
            <p:nvPr/>
          </p:nvSpPr>
          <p:spPr>
            <a:xfrm>
              <a:off x="3976115" y="2777032"/>
              <a:ext cx="5080" cy="6985"/>
            </a:xfrm>
            <a:custGeom>
              <a:avLst/>
              <a:gdLst/>
              <a:ahLst/>
              <a:cxnLst/>
              <a:rect l="l" t="t" r="r" b="b"/>
              <a:pathLst>
                <a:path w="5079" h="6985">
                  <a:moveTo>
                    <a:pt x="3048" y="0"/>
                  </a:moveTo>
                  <a:lnTo>
                    <a:pt x="0" y="762"/>
                  </a:lnTo>
                  <a:lnTo>
                    <a:pt x="1524" y="6858"/>
                  </a:lnTo>
                  <a:lnTo>
                    <a:pt x="4572" y="6096"/>
                  </a:lnTo>
                  <a:lnTo>
                    <a:pt x="3048" y="0"/>
                  </a:lnTo>
                  <a:close/>
                </a:path>
              </a:pathLst>
            </a:custGeom>
            <a:solidFill>
              <a:srgbClr val="000000"/>
            </a:solidFill>
          </p:spPr>
          <p:txBody>
            <a:bodyPr wrap="square" lIns="0" tIns="0" rIns="0" bIns="0" rtlCol="0"/>
            <a:lstStyle/>
            <a:p>
              <a:endParaRPr/>
            </a:p>
          </p:txBody>
        </p:sp>
        <p:sp>
          <p:nvSpPr>
            <p:cNvPr id="71" name="object 71"/>
            <p:cNvSpPr/>
            <p:nvPr/>
          </p:nvSpPr>
          <p:spPr>
            <a:xfrm>
              <a:off x="3979164" y="2776270"/>
              <a:ext cx="5715" cy="6985"/>
            </a:xfrm>
            <a:custGeom>
              <a:avLst/>
              <a:gdLst/>
              <a:ahLst/>
              <a:cxnLst/>
              <a:rect l="l" t="t" r="r" b="b"/>
              <a:pathLst>
                <a:path w="5714" h="6985">
                  <a:moveTo>
                    <a:pt x="3810" y="0"/>
                  </a:moveTo>
                  <a:lnTo>
                    <a:pt x="0" y="762"/>
                  </a:lnTo>
                  <a:lnTo>
                    <a:pt x="1524" y="6858"/>
                  </a:lnTo>
                  <a:lnTo>
                    <a:pt x="5334" y="6096"/>
                  </a:lnTo>
                  <a:lnTo>
                    <a:pt x="3810" y="0"/>
                  </a:lnTo>
                  <a:close/>
                </a:path>
              </a:pathLst>
            </a:custGeom>
            <a:solidFill>
              <a:srgbClr val="000000"/>
            </a:solidFill>
          </p:spPr>
          <p:txBody>
            <a:bodyPr wrap="square" lIns="0" tIns="0" rIns="0" bIns="0" rtlCol="0"/>
            <a:lstStyle/>
            <a:p>
              <a:endParaRPr/>
            </a:p>
          </p:txBody>
        </p:sp>
        <p:sp>
          <p:nvSpPr>
            <p:cNvPr id="72" name="object 72"/>
            <p:cNvSpPr/>
            <p:nvPr/>
          </p:nvSpPr>
          <p:spPr>
            <a:xfrm>
              <a:off x="4011929" y="2226106"/>
              <a:ext cx="15240" cy="45720"/>
            </a:xfrm>
            <a:custGeom>
              <a:avLst/>
              <a:gdLst/>
              <a:ahLst/>
              <a:cxnLst/>
              <a:rect l="l" t="t" r="r" b="b"/>
              <a:pathLst>
                <a:path w="15239" h="45719">
                  <a:moveTo>
                    <a:pt x="9906" y="0"/>
                  </a:moveTo>
                  <a:lnTo>
                    <a:pt x="9906" y="762"/>
                  </a:lnTo>
                  <a:lnTo>
                    <a:pt x="7620" y="4572"/>
                  </a:lnTo>
                  <a:lnTo>
                    <a:pt x="7620" y="5334"/>
                  </a:lnTo>
                  <a:lnTo>
                    <a:pt x="5334" y="11430"/>
                  </a:lnTo>
                  <a:lnTo>
                    <a:pt x="4572" y="11430"/>
                  </a:lnTo>
                  <a:lnTo>
                    <a:pt x="1524" y="25908"/>
                  </a:lnTo>
                  <a:lnTo>
                    <a:pt x="1460" y="27432"/>
                  </a:lnTo>
                  <a:lnTo>
                    <a:pt x="0" y="44958"/>
                  </a:lnTo>
                  <a:lnTo>
                    <a:pt x="6096" y="45720"/>
                  </a:lnTo>
                  <a:lnTo>
                    <a:pt x="7620" y="27432"/>
                  </a:lnTo>
                  <a:lnTo>
                    <a:pt x="10668" y="12954"/>
                  </a:lnTo>
                  <a:lnTo>
                    <a:pt x="10953" y="12954"/>
                  </a:lnTo>
                  <a:lnTo>
                    <a:pt x="12954" y="7620"/>
                  </a:lnTo>
                  <a:lnTo>
                    <a:pt x="14782" y="4572"/>
                  </a:lnTo>
                  <a:lnTo>
                    <a:pt x="14478" y="4572"/>
                  </a:lnTo>
                  <a:lnTo>
                    <a:pt x="9906" y="0"/>
                  </a:lnTo>
                  <a:close/>
                </a:path>
                <a:path w="15239" h="45719">
                  <a:moveTo>
                    <a:pt x="10953" y="12954"/>
                  </a:moveTo>
                  <a:lnTo>
                    <a:pt x="10668" y="12954"/>
                  </a:lnTo>
                  <a:lnTo>
                    <a:pt x="10668" y="13716"/>
                  </a:lnTo>
                  <a:lnTo>
                    <a:pt x="10953" y="12954"/>
                  </a:lnTo>
                  <a:close/>
                </a:path>
                <a:path w="15239" h="45719">
                  <a:moveTo>
                    <a:pt x="15240" y="3810"/>
                  </a:moveTo>
                  <a:lnTo>
                    <a:pt x="14478" y="4572"/>
                  </a:lnTo>
                  <a:lnTo>
                    <a:pt x="14782" y="4572"/>
                  </a:lnTo>
                  <a:lnTo>
                    <a:pt x="15240" y="3810"/>
                  </a:lnTo>
                  <a:close/>
                </a:path>
              </a:pathLst>
            </a:custGeom>
            <a:solidFill>
              <a:srgbClr val="000000"/>
            </a:solidFill>
          </p:spPr>
          <p:txBody>
            <a:bodyPr wrap="square" lIns="0" tIns="0" rIns="0" bIns="0" rtlCol="0"/>
            <a:lstStyle/>
            <a:p>
              <a:endParaRPr/>
            </a:p>
          </p:txBody>
        </p:sp>
        <p:sp>
          <p:nvSpPr>
            <p:cNvPr id="73" name="object 73"/>
            <p:cNvSpPr/>
            <p:nvPr/>
          </p:nvSpPr>
          <p:spPr>
            <a:xfrm>
              <a:off x="4021835" y="2222296"/>
              <a:ext cx="7620" cy="8890"/>
            </a:xfrm>
            <a:custGeom>
              <a:avLst/>
              <a:gdLst/>
              <a:ahLst/>
              <a:cxnLst/>
              <a:rect l="l" t="t" r="r" b="b"/>
              <a:pathLst>
                <a:path w="7620" h="8889">
                  <a:moveTo>
                    <a:pt x="4572" y="0"/>
                  </a:moveTo>
                  <a:lnTo>
                    <a:pt x="3048" y="762"/>
                  </a:lnTo>
                  <a:lnTo>
                    <a:pt x="0" y="3810"/>
                  </a:lnTo>
                  <a:lnTo>
                    <a:pt x="4572" y="8382"/>
                  </a:lnTo>
                  <a:lnTo>
                    <a:pt x="6858" y="6096"/>
                  </a:lnTo>
                  <a:lnTo>
                    <a:pt x="6096" y="6096"/>
                  </a:lnTo>
                  <a:lnTo>
                    <a:pt x="4572" y="0"/>
                  </a:lnTo>
                  <a:close/>
                </a:path>
                <a:path w="7620" h="8889">
                  <a:moveTo>
                    <a:pt x="7620" y="5334"/>
                  </a:moveTo>
                  <a:lnTo>
                    <a:pt x="6096" y="6096"/>
                  </a:lnTo>
                  <a:lnTo>
                    <a:pt x="6858" y="6096"/>
                  </a:lnTo>
                  <a:lnTo>
                    <a:pt x="7620" y="5334"/>
                  </a:lnTo>
                  <a:close/>
                </a:path>
              </a:pathLst>
            </a:custGeom>
            <a:solidFill>
              <a:srgbClr val="000000"/>
            </a:solidFill>
          </p:spPr>
          <p:txBody>
            <a:bodyPr wrap="square" lIns="0" tIns="0" rIns="0" bIns="0" rtlCol="0"/>
            <a:lstStyle/>
            <a:p>
              <a:endParaRPr/>
            </a:p>
          </p:txBody>
        </p:sp>
        <p:sp>
          <p:nvSpPr>
            <p:cNvPr id="74" name="object 74"/>
            <p:cNvSpPr/>
            <p:nvPr/>
          </p:nvSpPr>
          <p:spPr>
            <a:xfrm>
              <a:off x="4029455" y="2220772"/>
              <a:ext cx="5080" cy="6985"/>
            </a:xfrm>
            <a:custGeom>
              <a:avLst/>
              <a:gdLst/>
              <a:ahLst/>
              <a:cxnLst/>
              <a:rect l="l" t="t" r="r" b="b"/>
              <a:pathLst>
                <a:path w="5079" h="6985">
                  <a:moveTo>
                    <a:pt x="3048" y="0"/>
                  </a:moveTo>
                  <a:lnTo>
                    <a:pt x="0" y="762"/>
                  </a:lnTo>
                  <a:lnTo>
                    <a:pt x="1524" y="6858"/>
                  </a:lnTo>
                  <a:lnTo>
                    <a:pt x="4572" y="6096"/>
                  </a:lnTo>
                  <a:lnTo>
                    <a:pt x="3048" y="0"/>
                  </a:lnTo>
                  <a:close/>
                </a:path>
              </a:pathLst>
            </a:custGeom>
            <a:solidFill>
              <a:srgbClr val="000000"/>
            </a:solidFill>
          </p:spPr>
          <p:txBody>
            <a:bodyPr wrap="square" lIns="0" tIns="0" rIns="0" bIns="0" rtlCol="0"/>
            <a:lstStyle/>
            <a:p>
              <a:endParaRPr/>
            </a:p>
          </p:txBody>
        </p:sp>
        <p:sp>
          <p:nvSpPr>
            <p:cNvPr id="75" name="object 75"/>
            <p:cNvSpPr/>
            <p:nvPr/>
          </p:nvSpPr>
          <p:spPr>
            <a:xfrm>
              <a:off x="4026408" y="2221534"/>
              <a:ext cx="5080" cy="6985"/>
            </a:xfrm>
            <a:custGeom>
              <a:avLst/>
              <a:gdLst/>
              <a:ahLst/>
              <a:cxnLst/>
              <a:rect l="l" t="t" r="r" b="b"/>
              <a:pathLst>
                <a:path w="5079" h="6985">
                  <a:moveTo>
                    <a:pt x="3048" y="0"/>
                  </a:moveTo>
                  <a:lnTo>
                    <a:pt x="0" y="762"/>
                  </a:lnTo>
                  <a:lnTo>
                    <a:pt x="1524" y="6858"/>
                  </a:lnTo>
                  <a:lnTo>
                    <a:pt x="4572" y="6096"/>
                  </a:lnTo>
                  <a:lnTo>
                    <a:pt x="3048" y="0"/>
                  </a:lnTo>
                  <a:close/>
                </a:path>
              </a:pathLst>
            </a:custGeom>
            <a:solidFill>
              <a:srgbClr val="000000"/>
            </a:solidFill>
          </p:spPr>
          <p:txBody>
            <a:bodyPr wrap="square" lIns="0" tIns="0" rIns="0" bIns="0" rtlCol="0"/>
            <a:lstStyle/>
            <a:p>
              <a:endParaRPr/>
            </a:p>
          </p:txBody>
        </p:sp>
        <p:sp>
          <p:nvSpPr>
            <p:cNvPr id="76" name="object 76"/>
            <p:cNvSpPr/>
            <p:nvPr/>
          </p:nvSpPr>
          <p:spPr>
            <a:xfrm>
              <a:off x="4014978" y="3783634"/>
              <a:ext cx="0" cy="185420"/>
            </a:xfrm>
            <a:custGeom>
              <a:avLst/>
              <a:gdLst/>
              <a:ahLst/>
              <a:cxnLst/>
              <a:rect l="l" t="t" r="r" b="b"/>
              <a:pathLst>
                <a:path h="185420">
                  <a:moveTo>
                    <a:pt x="0" y="0"/>
                  </a:moveTo>
                  <a:lnTo>
                    <a:pt x="0" y="185165"/>
                  </a:lnTo>
                </a:path>
              </a:pathLst>
            </a:custGeom>
            <a:ln w="3175">
              <a:solidFill>
                <a:srgbClr val="000000"/>
              </a:solidFill>
            </a:ln>
          </p:spPr>
          <p:txBody>
            <a:bodyPr wrap="square" lIns="0" tIns="0" rIns="0" bIns="0" rtlCol="0"/>
            <a:lstStyle/>
            <a:p>
              <a:endParaRPr/>
            </a:p>
          </p:txBody>
        </p:sp>
        <p:sp>
          <p:nvSpPr>
            <p:cNvPr id="77" name="object 77"/>
            <p:cNvSpPr/>
            <p:nvPr/>
          </p:nvSpPr>
          <p:spPr>
            <a:xfrm>
              <a:off x="3978402" y="3733342"/>
              <a:ext cx="2540" cy="3175"/>
            </a:xfrm>
            <a:custGeom>
              <a:avLst/>
              <a:gdLst/>
              <a:ahLst/>
              <a:cxnLst/>
              <a:rect l="l" t="t" r="r" b="b"/>
              <a:pathLst>
                <a:path w="2539" h="3175">
                  <a:moveTo>
                    <a:pt x="2286" y="0"/>
                  </a:moveTo>
                  <a:lnTo>
                    <a:pt x="762" y="0"/>
                  </a:lnTo>
                  <a:lnTo>
                    <a:pt x="0" y="3048"/>
                  </a:lnTo>
                  <a:lnTo>
                    <a:pt x="1524" y="3048"/>
                  </a:lnTo>
                  <a:lnTo>
                    <a:pt x="2286" y="0"/>
                  </a:lnTo>
                  <a:close/>
                </a:path>
              </a:pathLst>
            </a:custGeom>
            <a:solidFill>
              <a:srgbClr val="000000"/>
            </a:solidFill>
          </p:spPr>
          <p:txBody>
            <a:bodyPr wrap="square" lIns="0" tIns="0" rIns="0" bIns="0" rtlCol="0"/>
            <a:lstStyle/>
            <a:p>
              <a:endParaRPr/>
            </a:p>
          </p:txBody>
        </p:sp>
        <p:sp>
          <p:nvSpPr>
            <p:cNvPr id="78" name="object 78"/>
            <p:cNvSpPr/>
            <p:nvPr/>
          </p:nvSpPr>
          <p:spPr>
            <a:xfrm>
              <a:off x="3979926" y="3733342"/>
              <a:ext cx="31750" cy="24765"/>
            </a:xfrm>
            <a:custGeom>
              <a:avLst/>
              <a:gdLst/>
              <a:ahLst/>
              <a:cxnLst/>
              <a:rect l="l" t="t" r="r" b="b"/>
              <a:pathLst>
                <a:path w="31750" h="24764">
                  <a:moveTo>
                    <a:pt x="28856" y="24218"/>
                  </a:moveTo>
                  <a:lnTo>
                    <a:pt x="28194" y="24384"/>
                  </a:lnTo>
                  <a:lnTo>
                    <a:pt x="28956" y="24384"/>
                  </a:lnTo>
                  <a:lnTo>
                    <a:pt x="28856" y="24218"/>
                  </a:lnTo>
                  <a:close/>
                </a:path>
                <a:path w="31750" h="24764">
                  <a:moveTo>
                    <a:pt x="27584" y="16764"/>
                  </a:moveTo>
                  <a:lnTo>
                    <a:pt x="24384" y="16764"/>
                  </a:lnTo>
                  <a:lnTo>
                    <a:pt x="28856" y="24218"/>
                  </a:lnTo>
                  <a:lnTo>
                    <a:pt x="31242" y="23622"/>
                  </a:lnTo>
                  <a:lnTo>
                    <a:pt x="31242" y="22860"/>
                  </a:lnTo>
                  <a:lnTo>
                    <a:pt x="27584" y="16764"/>
                  </a:lnTo>
                  <a:close/>
                </a:path>
                <a:path w="31750" h="24764">
                  <a:moveTo>
                    <a:pt x="762" y="0"/>
                  </a:moveTo>
                  <a:lnTo>
                    <a:pt x="0" y="3048"/>
                  </a:lnTo>
                  <a:lnTo>
                    <a:pt x="6858" y="4572"/>
                  </a:lnTo>
                  <a:lnTo>
                    <a:pt x="6096" y="4572"/>
                  </a:lnTo>
                  <a:lnTo>
                    <a:pt x="12954" y="7620"/>
                  </a:lnTo>
                  <a:lnTo>
                    <a:pt x="19050" y="12192"/>
                  </a:lnTo>
                  <a:lnTo>
                    <a:pt x="24384" y="17526"/>
                  </a:lnTo>
                  <a:lnTo>
                    <a:pt x="24384" y="16764"/>
                  </a:lnTo>
                  <a:lnTo>
                    <a:pt x="27584" y="16764"/>
                  </a:lnTo>
                  <a:lnTo>
                    <a:pt x="26670" y="15240"/>
                  </a:lnTo>
                  <a:lnTo>
                    <a:pt x="21336" y="9906"/>
                  </a:lnTo>
                  <a:lnTo>
                    <a:pt x="20574" y="9906"/>
                  </a:lnTo>
                  <a:lnTo>
                    <a:pt x="14478" y="5334"/>
                  </a:lnTo>
                  <a:lnTo>
                    <a:pt x="14478" y="4572"/>
                  </a:lnTo>
                  <a:lnTo>
                    <a:pt x="7620" y="1524"/>
                  </a:lnTo>
                  <a:lnTo>
                    <a:pt x="762" y="0"/>
                  </a:lnTo>
                  <a:close/>
                </a:path>
              </a:pathLst>
            </a:custGeom>
            <a:solidFill>
              <a:srgbClr val="000000"/>
            </a:solidFill>
          </p:spPr>
          <p:txBody>
            <a:bodyPr wrap="square" lIns="0" tIns="0" rIns="0" bIns="0" rtlCol="0"/>
            <a:lstStyle/>
            <a:p>
              <a:endParaRPr/>
            </a:p>
          </p:txBody>
        </p:sp>
        <p:sp>
          <p:nvSpPr>
            <p:cNvPr id="79" name="object 79"/>
            <p:cNvSpPr/>
            <p:nvPr/>
          </p:nvSpPr>
          <p:spPr>
            <a:xfrm>
              <a:off x="4008120" y="3756964"/>
              <a:ext cx="6350" cy="9525"/>
            </a:xfrm>
            <a:custGeom>
              <a:avLst/>
              <a:gdLst/>
              <a:ahLst/>
              <a:cxnLst/>
              <a:rect l="l" t="t" r="r" b="b"/>
              <a:pathLst>
                <a:path w="6350" h="9525">
                  <a:moveTo>
                    <a:pt x="3048" y="0"/>
                  </a:moveTo>
                  <a:lnTo>
                    <a:pt x="0" y="762"/>
                  </a:lnTo>
                  <a:lnTo>
                    <a:pt x="3048" y="9144"/>
                  </a:lnTo>
                  <a:lnTo>
                    <a:pt x="3048" y="8382"/>
                  </a:lnTo>
                  <a:lnTo>
                    <a:pt x="6096" y="8382"/>
                  </a:lnTo>
                  <a:lnTo>
                    <a:pt x="3048" y="0"/>
                  </a:lnTo>
                  <a:close/>
                </a:path>
              </a:pathLst>
            </a:custGeom>
            <a:solidFill>
              <a:srgbClr val="000000"/>
            </a:solidFill>
          </p:spPr>
          <p:txBody>
            <a:bodyPr wrap="square" lIns="0" tIns="0" rIns="0" bIns="0" rtlCol="0"/>
            <a:lstStyle/>
            <a:p>
              <a:endParaRPr/>
            </a:p>
          </p:txBody>
        </p:sp>
        <p:sp>
          <p:nvSpPr>
            <p:cNvPr id="80" name="object 80"/>
            <p:cNvSpPr/>
            <p:nvPr/>
          </p:nvSpPr>
          <p:spPr>
            <a:xfrm>
              <a:off x="4011167" y="3765346"/>
              <a:ext cx="5715" cy="19050"/>
            </a:xfrm>
            <a:custGeom>
              <a:avLst/>
              <a:gdLst/>
              <a:ahLst/>
              <a:cxnLst/>
              <a:rect l="l" t="t" r="r" b="b"/>
              <a:pathLst>
                <a:path w="5714" h="19050">
                  <a:moveTo>
                    <a:pt x="3048" y="0"/>
                  </a:moveTo>
                  <a:lnTo>
                    <a:pt x="0" y="0"/>
                  </a:lnTo>
                  <a:lnTo>
                    <a:pt x="2286" y="19050"/>
                  </a:lnTo>
                  <a:lnTo>
                    <a:pt x="5334" y="19050"/>
                  </a:lnTo>
                  <a:lnTo>
                    <a:pt x="3048" y="0"/>
                  </a:lnTo>
                  <a:close/>
                </a:path>
              </a:pathLst>
            </a:custGeom>
            <a:solidFill>
              <a:srgbClr val="000000"/>
            </a:solidFill>
          </p:spPr>
          <p:txBody>
            <a:bodyPr wrap="square" lIns="0" tIns="0" rIns="0" bIns="0" rtlCol="0"/>
            <a:lstStyle/>
            <a:p>
              <a:endParaRPr/>
            </a:p>
          </p:txBody>
        </p:sp>
        <p:sp>
          <p:nvSpPr>
            <p:cNvPr id="81" name="object 81"/>
            <p:cNvSpPr/>
            <p:nvPr/>
          </p:nvSpPr>
          <p:spPr>
            <a:xfrm>
              <a:off x="4030217" y="3987088"/>
              <a:ext cx="2540" cy="3175"/>
            </a:xfrm>
            <a:custGeom>
              <a:avLst/>
              <a:gdLst/>
              <a:ahLst/>
              <a:cxnLst/>
              <a:rect l="l" t="t" r="r" b="b"/>
              <a:pathLst>
                <a:path w="2539" h="3175">
                  <a:moveTo>
                    <a:pt x="2286" y="0"/>
                  </a:moveTo>
                  <a:lnTo>
                    <a:pt x="762" y="0"/>
                  </a:lnTo>
                  <a:lnTo>
                    <a:pt x="0" y="3048"/>
                  </a:lnTo>
                  <a:lnTo>
                    <a:pt x="1524" y="3048"/>
                  </a:lnTo>
                  <a:lnTo>
                    <a:pt x="2286" y="0"/>
                  </a:lnTo>
                  <a:close/>
                </a:path>
              </a:pathLst>
            </a:custGeom>
            <a:solidFill>
              <a:srgbClr val="000000"/>
            </a:solidFill>
          </p:spPr>
          <p:txBody>
            <a:bodyPr wrap="square" lIns="0" tIns="0" rIns="0" bIns="0" rtlCol="0"/>
            <a:lstStyle/>
            <a:p>
              <a:endParaRPr/>
            </a:p>
          </p:txBody>
        </p:sp>
        <p:sp>
          <p:nvSpPr>
            <p:cNvPr id="82" name="object 82"/>
            <p:cNvSpPr/>
            <p:nvPr/>
          </p:nvSpPr>
          <p:spPr>
            <a:xfrm>
              <a:off x="4018026" y="3981754"/>
              <a:ext cx="13335" cy="8890"/>
            </a:xfrm>
            <a:custGeom>
              <a:avLst/>
              <a:gdLst/>
              <a:ahLst/>
              <a:cxnLst/>
              <a:rect l="l" t="t" r="r" b="b"/>
              <a:pathLst>
                <a:path w="13335" h="8889">
                  <a:moveTo>
                    <a:pt x="3047" y="0"/>
                  </a:moveTo>
                  <a:lnTo>
                    <a:pt x="0" y="1524"/>
                  </a:lnTo>
                  <a:lnTo>
                    <a:pt x="5333" y="6858"/>
                  </a:lnTo>
                  <a:lnTo>
                    <a:pt x="6095" y="6858"/>
                  </a:lnTo>
                  <a:lnTo>
                    <a:pt x="12191" y="8382"/>
                  </a:lnTo>
                  <a:lnTo>
                    <a:pt x="12953" y="5334"/>
                  </a:lnTo>
                  <a:lnTo>
                    <a:pt x="9905" y="4572"/>
                  </a:lnTo>
                  <a:lnTo>
                    <a:pt x="7619" y="4572"/>
                  </a:lnTo>
                  <a:lnTo>
                    <a:pt x="3047" y="0"/>
                  </a:lnTo>
                  <a:close/>
                </a:path>
                <a:path w="13335" h="8889">
                  <a:moveTo>
                    <a:pt x="6857" y="3810"/>
                  </a:moveTo>
                  <a:lnTo>
                    <a:pt x="7619" y="4572"/>
                  </a:lnTo>
                  <a:lnTo>
                    <a:pt x="9905" y="4572"/>
                  </a:lnTo>
                  <a:lnTo>
                    <a:pt x="6857" y="3810"/>
                  </a:lnTo>
                  <a:close/>
                </a:path>
              </a:pathLst>
            </a:custGeom>
            <a:solidFill>
              <a:srgbClr val="000000"/>
            </a:solidFill>
          </p:spPr>
          <p:txBody>
            <a:bodyPr wrap="square" lIns="0" tIns="0" rIns="0" bIns="0" rtlCol="0"/>
            <a:lstStyle/>
            <a:p>
              <a:endParaRPr/>
            </a:p>
          </p:txBody>
        </p:sp>
        <p:sp>
          <p:nvSpPr>
            <p:cNvPr id="83" name="object 83"/>
            <p:cNvSpPr/>
            <p:nvPr/>
          </p:nvSpPr>
          <p:spPr>
            <a:xfrm>
              <a:off x="4014978" y="3974896"/>
              <a:ext cx="6350" cy="8890"/>
            </a:xfrm>
            <a:custGeom>
              <a:avLst/>
              <a:gdLst/>
              <a:ahLst/>
              <a:cxnLst/>
              <a:rect l="l" t="t" r="r" b="b"/>
              <a:pathLst>
                <a:path w="6350" h="8889">
                  <a:moveTo>
                    <a:pt x="3048" y="0"/>
                  </a:moveTo>
                  <a:lnTo>
                    <a:pt x="3048" y="762"/>
                  </a:lnTo>
                  <a:lnTo>
                    <a:pt x="0" y="1524"/>
                  </a:lnTo>
                  <a:lnTo>
                    <a:pt x="3048" y="8382"/>
                  </a:lnTo>
                  <a:lnTo>
                    <a:pt x="6096" y="6858"/>
                  </a:lnTo>
                  <a:lnTo>
                    <a:pt x="3048" y="0"/>
                  </a:lnTo>
                  <a:close/>
                </a:path>
              </a:pathLst>
            </a:custGeom>
            <a:solidFill>
              <a:srgbClr val="000000"/>
            </a:solidFill>
          </p:spPr>
          <p:txBody>
            <a:bodyPr wrap="square" lIns="0" tIns="0" rIns="0" bIns="0" rtlCol="0"/>
            <a:lstStyle/>
            <a:p>
              <a:endParaRPr/>
            </a:p>
          </p:txBody>
        </p:sp>
        <p:sp>
          <p:nvSpPr>
            <p:cNvPr id="84" name="object 84"/>
            <p:cNvSpPr/>
            <p:nvPr/>
          </p:nvSpPr>
          <p:spPr>
            <a:xfrm>
              <a:off x="4013453" y="3967276"/>
              <a:ext cx="5080" cy="9525"/>
            </a:xfrm>
            <a:custGeom>
              <a:avLst/>
              <a:gdLst/>
              <a:ahLst/>
              <a:cxnLst/>
              <a:rect l="l" t="t" r="r" b="b"/>
              <a:pathLst>
                <a:path w="5079" h="9525">
                  <a:moveTo>
                    <a:pt x="3048" y="0"/>
                  </a:moveTo>
                  <a:lnTo>
                    <a:pt x="0" y="762"/>
                  </a:lnTo>
                  <a:lnTo>
                    <a:pt x="1524" y="9144"/>
                  </a:lnTo>
                  <a:lnTo>
                    <a:pt x="4572" y="8382"/>
                  </a:lnTo>
                  <a:lnTo>
                    <a:pt x="3048" y="0"/>
                  </a:lnTo>
                  <a:close/>
                </a:path>
              </a:pathLst>
            </a:custGeom>
            <a:solidFill>
              <a:srgbClr val="000000"/>
            </a:solidFill>
          </p:spPr>
          <p:txBody>
            <a:bodyPr wrap="square" lIns="0" tIns="0" rIns="0" bIns="0" rtlCol="0"/>
            <a:lstStyle/>
            <a:p>
              <a:endParaRPr/>
            </a:p>
          </p:txBody>
        </p:sp>
        <p:sp>
          <p:nvSpPr>
            <p:cNvPr id="85" name="object 85"/>
            <p:cNvSpPr/>
            <p:nvPr/>
          </p:nvSpPr>
          <p:spPr>
            <a:xfrm>
              <a:off x="4014978" y="3501694"/>
              <a:ext cx="0" cy="184785"/>
            </a:xfrm>
            <a:custGeom>
              <a:avLst/>
              <a:gdLst/>
              <a:ahLst/>
              <a:cxnLst/>
              <a:rect l="l" t="t" r="r" b="b"/>
              <a:pathLst>
                <a:path h="184785">
                  <a:moveTo>
                    <a:pt x="0" y="0"/>
                  </a:moveTo>
                  <a:lnTo>
                    <a:pt x="0" y="184403"/>
                  </a:lnTo>
                </a:path>
              </a:pathLst>
            </a:custGeom>
            <a:ln w="3175">
              <a:solidFill>
                <a:srgbClr val="000000"/>
              </a:solidFill>
            </a:ln>
          </p:spPr>
          <p:txBody>
            <a:bodyPr wrap="square" lIns="0" tIns="0" rIns="0" bIns="0" rtlCol="0"/>
            <a:lstStyle/>
            <a:p>
              <a:endParaRPr/>
            </a:p>
          </p:txBody>
        </p:sp>
        <p:sp>
          <p:nvSpPr>
            <p:cNvPr id="86" name="object 86"/>
            <p:cNvSpPr/>
            <p:nvPr/>
          </p:nvSpPr>
          <p:spPr>
            <a:xfrm>
              <a:off x="3992879" y="3685336"/>
              <a:ext cx="24130" cy="47625"/>
            </a:xfrm>
            <a:custGeom>
              <a:avLst/>
              <a:gdLst/>
              <a:ahLst/>
              <a:cxnLst/>
              <a:rect l="l" t="t" r="r" b="b"/>
              <a:pathLst>
                <a:path w="24129" h="47625">
                  <a:moveTo>
                    <a:pt x="18842" y="27432"/>
                  </a:moveTo>
                  <a:lnTo>
                    <a:pt x="16002" y="27432"/>
                  </a:lnTo>
                  <a:lnTo>
                    <a:pt x="11430" y="34290"/>
                  </a:lnTo>
                  <a:lnTo>
                    <a:pt x="6096" y="40386"/>
                  </a:lnTo>
                  <a:lnTo>
                    <a:pt x="277" y="44750"/>
                  </a:lnTo>
                  <a:lnTo>
                    <a:pt x="1524" y="47244"/>
                  </a:lnTo>
                  <a:lnTo>
                    <a:pt x="7620" y="42672"/>
                  </a:lnTo>
                  <a:lnTo>
                    <a:pt x="8382" y="42672"/>
                  </a:lnTo>
                  <a:lnTo>
                    <a:pt x="13716" y="36576"/>
                  </a:lnTo>
                  <a:lnTo>
                    <a:pt x="13716" y="35814"/>
                  </a:lnTo>
                  <a:lnTo>
                    <a:pt x="18288" y="28956"/>
                  </a:lnTo>
                  <a:lnTo>
                    <a:pt x="18842" y="27432"/>
                  </a:lnTo>
                  <a:close/>
                </a:path>
                <a:path w="24129" h="47625">
                  <a:moveTo>
                    <a:pt x="0" y="44196"/>
                  </a:moveTo>
                  <a:lnTo>
                    <a:pt x="0" y="44958"/>
                  </a:lnTo>
                  <a:lnTo>
                    <a:pt x="277" y="44750"/>
                  </a:lnTo>
                  <a:lnTo>
                    <a:pt x="0" y="44196"/>
                  </a:lnTo>
                  <a:close/>
                </a:path>
                <a:path w="24129" h="47625">
                  <a:moveTo>
                    <a:pt x="23622" y="0"/>
                  </a:moveTo>
                  <a:lnTo>
                    <a:pt x="20574" y="0"/>
                  </a:lnTo>
                  <a:lnTo>
                    <a:pt x="18288" y="19812"/>
                  </a:lnTo>
                  <a:lnTo>
                    <a:pt x="15240" y="28194"/>
                  </a:lnTo>
                  <a:lnTo>
                    <a:pt x="16002" y="27432"/>
                  </a:lnTo>
                  <a:lnTo>
                    <a:pt x="18842" y="27432"/>
                  </a:lnTo>
                  <a:lnTo>
                    <a:pt x="21336" y="20574"/>
                  </a:lnTo>
                  <a:lnTo>
                    <a:pt x="21336" y="19812"/>
                  </a:lnTo>
                  <a:lnTo>
                    <a:pt x="23622" y="0"/>
                  </a:lnTo>
                  <a:close/>
                </a:path>
              </a:pathLst>
            </a:custGeom>
            <a:solidFill>
              <a:srgbClr val="000000"/>
            </a:solidFill>
          </p:spPr>
          <p:txBody>
            <a:bodyPr wrap="square" lIns="0" tIns="0" rIns="0" bIns="0" rtlCol="0"/>
            <a:lstStyle/>
            <a:p>
              <a:endParaRPr/>
            </a:p>
          </p:txBody>
        </p:sp>
        <p:sp>
          <p:nvSpPr>
            <p:cNvPr id="87" name="object 87"/>
            <p:cNvSpPr/>
            <p:nvPr/>
          </p:nvSpPr>
          <p:spPr>
            <a:xfrm>
              <a:off x="3986021" y="3729532"/>
              <a:ext cx="8890" cy="6350"/>
            </a:xfrm>
            <a:custGeom>
              <a:avLst/>
              <a:gdLst/>
              <a:ahLst/>
              <a:cxnLst/>
              <a:rect l="l" t="t" r="r" b="b"/>
              <a:pathLst>
                <a:path w="8889" h="6350">
                  <a:moveTo>
                    <a:pt x="6858" y="0"/>
                  </a:moveTo>
                  <a:lnTo>
                    <a:pt x="0" y="3048"/>
                  </a:lnTo>
                  <a:lnTo>
                    <a:pt x="762" y="3048"/>
                  </a:lnTo>
                  <a:lnTo>
                    <a:pt x="762" y="6096"/>
                  </a:lnTo>
                  <a:lnTo>
                    <a:pt x="1524" y="6096"/>
                  </a:lnTo>
                  <a:lnTo>
                    <a:pt x="8382" y="3048"/>
                  </a:lnTo>
                  <a:lnTo>
                    <a:pt x="6858" y="0"/>
                  </a:lnTo>
                  <a:close/>
                </a:path>
              </a:pathLst>
            </a:custGeom>
            <a:solidFill>
              <a:srgbClr val="000000"/>
            </a:solidFill>
          </p:spPr>
          <p:txBody>
            <a:bodyPr wrap="square" lIns="0" tIns="0" rIns="0" bIns="0" rtlCol="0"/>
            <a:lstStyle/>
            <a:p>
              <a:endParaRPr/>
            </a:p>
          </p:txBody>
        </p:sp>
        <p:sp>
          <p:nvSpPr>
            <p:cNvPr id="88" name="object 88"/>
            <p:cNvSpPr/>
            <p:nvPr/>
          </p:nvSpPr>
          <p:spPr>
            <a:xfrm>
              <a:off x="3978402" y="3733343"/>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89" name="object 89"/>
            <p:cNvSpPr/>
            <p:nvPr/>
          </p:nvSpPr>
          <p:spPr>
            <a:xfrm>
              <a:off x="3979926" y="3732580"/>
              <a:ext cx="6985" cy="3810"/>
            </a:xfrm>
            <a:custGeom>
              <a:avLst/>
              <a:gdLst/>
              <a:ahLst/>
              <a:cxnLst/>
              <a:rect l="l" t="t" r="r" b="b"/>
              <a:pathLst>
                <a:path w="6985" h="3810">
                  <a:moveTo>
                    <a:pt x="6858" y="0"/>
                  </a:moveTo>
                  <a:lnTo>
                    <a:pt x="0" y="762"/>
                  </a:lnTo>
                  <a:lnTo>
                    <a:pt x="0" y="3810"/>
                  </a:lnTo>
                  <a:lnTo>
                    <a:pt x="6858" y="3048"/>
                  </a:lnTo>
                  <a:lnTo>
                    <a:pt x="6858" y="0"/>
                  </a:lnTo>
                  <a:close/>
                </a:path>
              </a:pathLst>
            </a:custGeom>
            <a:solidFill>
              <a:srgbClr val="000000"/>
            </a:solidFill>
          </p:spPr>
          <p:txBody>
            <a:bodyPr wrap="square" lIns="0" tIns="0" rIns="0" bIns="0" rtlCol="0"/>
            <a:lstStyle/>
            <a:p>
              <a:endParaRPr/>
            </a:p>
          </p:txBody>
        </p:sp>
        <p:sp>
          <p:nvSpPr>
            <p:cNvPr id="90" name="object 90"/>
            <p:cNvSpPr/>
            <p:nvPr/>
          </p:nvSpPr>
          <p:spPr>
            <a:xfrm>
              <a:off x="4013453" y="3487216"/>
              <a:ext cx="7620" cy="17145"/>
            </a:xfrm>
            <a:custGeom>
              <a:avLst/>
              <a:gdLst/>
              <a:ahLst/>
              <a:cxnLst/>
              <a:rect l="l" t="t" r="r" b="b"/>
              <a:pathLst>
                <a:path w="7620" h="17145">
                  <a:moveTo>
                    <a:pt x="5334" y="0"/>
                  </a:moveTo>
                  <a:lnTo>
                    <a:pt x="4572" y="0"/>
                  </a:lnTo>
                  <a:lnTo>
                    <a:pt x="1524" y="6857"/>
                  </a:lnTo>
                  <a:lnTo>
                    <a:pt x="1524" y="7619"/>
                  </a:lnTo>
                  <a:lnTo>
                    <a:pt x="0" y="16001"/>
                  </a:lnTo>
                  <a:lnTo>
                    <a:pt x="3048" y="16763"/>
                  </a:lnTo>
                  <a:lnTo>
                    <a:pt x="4572" y="8381"/>
                  </a:lnTo>
                  <a:lnTo>
                    <a:pt x="7385" y="2051"/>
                  </a:lnTo>
                  <a:lnTo>
                    <a:pt x="5334" y="0"/>
                  </a:lnTo>
                  <a:close/>
                </a:path>
                <a:path w="7620" h="17145">
                  <a:moveTo>
                    <a:pt x="7620" y="1523"/>
                  </a:moveTo>
                  <a:lnTo>
                    <a:pt x="7385" y="2051"/>
                  </a:lnTo>
                  <a:lnTo>
                    <a:pt x="7620" y="2285"/>
                  </a:lnTo>
                  <a:lnTo>
                    <a:pt x="7620" y="1523"/>
                  </a:lnTo>
                  <a:close/>
                </a:path>
              </a:pathLst>
            </a:custGeom>
            <a:solidFill>
              <a:srgbClr val="000000"/>
            </a:solidFill>
          </p:spPr>
          <p:txBody>
            <a:bodyPr wrap="square" lIns="0" tIns="0" rIns="0" bIns="0" rtlCol="0"/>
            <a:lstStyle/>
            <a:p>
              <a:endParaRPr/>
            </a:p>
          </p:txBody>
        </p:sp>
        <p:sp>
          <p:nvSpPr>
            <p:cNvPr id="91" name="object 91"/>
            <p:cNvSpPr/>
            <p:nvPr/>
          </p:nvSpPr>
          <p:spPr>
            <a:xfrm>
              <a:off x="4018788" y="3481882"/>
              <a:ext cx="6985" cy="7620"/>
            </a:xfrm>
            <a:custGeom>
              <a:avLst/>
              <a:gdLst/>
              <a:ahLst/>
              <a:cxnLst/>
              <a:rect l="l" t="t" r="r" b="b"/>
              <a:pathLst>
                <a:path w="6985" h="7620">
                  <a:moveTo>
                    <a:pt x="5334" y="0"/>
                  </a:moveTo>
                  <a:lnTo>
                    <a:pt x="0" y="5334"/>
                  </a:lnTo>
                  <a:lnTo>
                    <a:pt x="2286" y="7620"/>
                  </a:lnTo>
                  <a:lnTo>
                    <a:pt x="6858" y="3048"/>
                  </a:lnTo>
                  <a:lnTo>
                    <a:pt x="6096" y="3048"/>
                  </a:lnTo>
                  <a:lnTo>
                    <a:pt x="5334" y="0"/>
                  </a:lnTo>
                  <a:close/>
                </a:path>
              </a:pathLst>
            </a:custGeom>
            <a:solidFill>
              <a:srgbClr val="000000"/>
            </a:solidFill>
          </p:spPr>
          <p:txBody>
            <a:bodyPr wrap="square" lIns="0" tIns="0" rIns="0" bIns="0" rtlCol="0"/>
            <a:lstStyle/>
            <a:p>
              <a:endParaRPr/>
            </a:p>
          </p:txBody>
        </p:sp>
        <p:sp>
          <p:nvSpPr>
            <p:cNvPr id="92" name="object 92"/>
            <p:cNvSpPr/>
            <p:nvPr/>
          </p:nvSpPr>
          <p:spPr>
            <a:xfrm>
              <a:off x="4030217" y="3480358"/>
              <a:ext cx="2540" cy="3175"/>
            </a:xfrm>
            <a:custGeom>
              <a:avLst/>
              <a:gdLst/>
              <a:ahLst/>
              <a:cxnLst/>
              <a:rect l="l" t="t" r="r" b="b"/>
              <a:pathLst>
                <a:path w="2539" h="3175">
                  <a:moveTo>
                    <a:pt x="1524" y="0"/>
                  </a:moveTo>
                  <a:lnTo>
                    <a:pt x="0" y="0"/>
                  </a:lnTo>
                  <a:lnTo>
                    <a:pt x="762" y="3048"/>
                  </a:lnTo>
                  <a:lnTo>
                    <a:pt x="2286" y="3048"/>
                  </a:lnTo>
                  <a:lnTo>
                    <a:pt x="1524" y="0"/>
                  </a:lnTo>
                  <a:close/>
                </a:path>
              </a:pathLst>
            </a:custGeom>
            <a:solidFill>
              <a:srgbClr val="000000"/>
            </a:solidFill>
          </p:spPr>
          <p:txBody>
            <a:bodyPr wrap="square" lIns="0" tIns="0" rIns="0" bIns="0" rtlCol="0"/>
            <a:lstStyle/>
            <a:p>
              <a:endParaRPr/>
            </a:p>
          </p:txBody>
        </p:sp>
        <p:sp>
          <p:nvSpPr>
            <p:cNvPr id="93" name="object 93"/>
            <p:cNvSpPr/>
            <p:nvPr/>
          </p:nvSpPr>
          <p:spPr>
            <a:xfrm>
              <a:off x="4024121" y="3480358"/>
              <a:ext cx="6985" cy="5080"/>
            </a:xfrm>
            <a:custGeom>
              <a:avLst/>
              <a:gdLst/>
              <a:ahLst/>
              <a:cxnLst/>
              <a:rect l="l" t="t" r="r" b="b"/>
              <a:pathLst>
                <a:path w="6985" h="5079">
                  <a:moveTo>
                    <a:pt x="6096" y="0"/>
                  </a:moveTo>
                  <a:lnTo>
                    <a:pt x="0" y="1524"/>
                  </a:lnTo>
                  <a:lnTo>
                    <a:pt x="762" y="4572"/>
                  </a:lnTo>
                  <a:lnTo>
                    <a:pt x="6858" y="3048"/>
                  </a:lnTo>
                  <a:lnTo>
                    <a:pt x="6096" y="0"/>
                  </a:lnTo>
                  <a:close/>
                </a:path>
              </a:pathLst>
            </a:custGeom>
            <a:solidFill>
              <a:srgbClr val="000000"/>
            </a:solidFill>
          </p:spPr>
          <p:txBody>
            <a:bodyPr wrap="square" lIns="0" tIns="0" rIns="0" bIns="0" rtlCol="0"/>
            <a:lstStyle/>
            <a:p>
              <a:endParaRPr/>
            </a:p>
          </p:txBody>
        </p:sp>
        <p:sp>
          <p:nvSpPr>
            <p:cNvPr id="94" name="object 94"/>
            <p:cNvSpPr txBox="1"/>
            <p:nvPr/>
          </p:nvSpPr>
          <p:spPr>
            <a:xfrm>
              <a:off x="4144771" y="1055933"/>
              <a:ext cx="1548765" cy="2581275"/>
            </a:xfrm>
            <a:prstGeom prst="rect">
              <a:avLst/>
            </a:prstGeom>
          </p:spPr>
          <p:txBody>
            <a:bodyPr vert="horz" wrap="square" lIns="0" tIns="26034" rIns="0" bIns="0" rtlCol="0">
              <a:spAutoFit/>
            </a:bodyPr>
            <a:lstStyle/>
            <a:p>
              <a:pPr marL="12700">
                <a:lnSpc>
                  <a:spcPct val="100000"/>
                </a:lnSpc>
                <a:spcBef>
                  <a:spcPts val="204"/>
                </a:spcBef>
              </a:pPr>
              <a:r>
                <a:rPr sz="1200" spc="-5" dirty="0">
                  <a:solidFill>
                    <a:srgbClr val="00007F"/>
                  </a:solidFill>
                  <a:latin typeface="Arial"/>
                  <a:cs typeface="Arial"/>
                </a:rPr>
                <a:t>0: BCD, CF,</a:t>
              </a:r>
              <a:r>
                <a:rPr sz="1200" spc="-25" dirty="0">
                  <a:solidFill>
                    <a:srgbClr val="00007F"/>
                  </a:solidFill>
                  <a:latin typeface="Arial"/>
                  <a:cs typeface="Arial"/>
                </a:rPr>
                <a:t> </a:t>
              </a:r>
              <a:r>
                <a:rPr sz="1200" spc="-5" dirty="0">
                  <a:solidFill>
                    <a:srgbClr val="00007F"/>
                  </a:solidFill>
                  <a:latin typeface="Arial"/>
                  <a:cs typeface="Arial"/>
                </a:rPr>
                <a:t>SBS</a:t>
              </a:r>
              <a:endParaRPr sz="1200" dirty="0">
                <a:latin typeface="Arial"/>
                <a:cs typeface="Arial"/>
              </a:endParaRPr>
            </a:p>
            <a:p>
              <a:pPr marL="12700">
                <a:lnSpc>
                  <a:spcPct val="100000"/>
                </a:lnSpc>
                <a:spcBef>
                  <a:spcPts val="110"/>
                </a:spcBef>
              </a:pPr>
              <a:r>
                <a:rPr sz="1200" spc="-5" dirty="0">
                  <a:solidFill>
                    <a:srgbClr val="00007F"/>
                  </a:solidFill>
                  <a:latin typeface="Arial"/>
                  <a:cs typeface="Arial"/>
                </a:rPr>
                <a:t>1: BCD,</a:t>
              </a:r>
              <a:r>
                <a:rPr sz="1200" spc="-15" dirty="0">
                  <a:solidFill>
                    <a:srgbClr val="00007F"/>
                  </a:solidFill>
                  <a:latin typeface="Arial"/>
                  <a:cs typeface="Arial"/>
                </a:rPr>
                <a:t> </a:t>
              </a:r>
              <a:r>
                <a:rPr sz="1200" spc="-5" dirty="0">
                  <a:solidFill>
                    <a:srgbClr val="00007F"/>
                  </a:solidFill>
                  <a:latin typeface="Arial"/>
                  <a:cs typeface="Arial"/>
                </a:rPr>
                <a:t>CF</a:t>
              </a:r>
              <a:endParaRPr sz="1200" dirty="0">
                <a:latin typeface="Arial"/>
                <a:cs typeface="Arial"/>
              </a:endParaRPr>
            </a:p>
            <a:p>
              <a:pPr marL="12700">
                <a:lnSpc>
                  <a:spcPct val="100000"/>
                </a:lnSpc>
                <a:spcBef>
                  <a:spcPts val="114"/>
                </a:spcBef>
              </a:pPr>
              <a:r>
                <a:rPr sz="1200" spc="-5" dirty="0">
                  <a:solidFill>
                    <a:srgbClr val="00007F"/>
                  </a:solidFill>
                  <a:latin typeface="Arial"/>
                  <a:cs typeface="Arial"/>
                </a:rPr>
                <a:t>2:</a:t>
              </a:r>
              <a:r>
                <a:rPr sz="1200" spc="-10" dirty="0">
                  <a:solidFill>
                    <a:srgbClr val="00007F"/>
                  </a:solidFill>
                  <a:latin typeface="Arial"/>
                  <a:cs typeface="Arial"/>
                </a:rPr>
                <a:t> </a:t>
              </a:r>
              <a:r>
                <a:rPr sz="1200" spc="-5" dirty="0">
                  <a:solidFill>
                    <a:srgbClr val="00007F"/>
                  </a:solidFill>
                  <a:latin typeface="Arial"/>
                  <a:cs typeface="Arial"/>
                </a:rPr>
                <a:t>BCD</a:t>
              </a:r>
              <a:endParaRPr sz="1200" dirty="0">
                <a:latin typeface="Arial"/>
                <a:cs typeface="Arial"/>
              </a:endParaRPr>
            </a:p>
            <a:p>
              <a:pPr marL="12700">
                <a:lnSpc>
                  <a:spcPct val="100000"/>
                </a:lnSpc>
                <a:spcBef>
                  <a:spcPts val="115"/>
                </a:spcBef>
              </a:pPr>
              <a:r>
                <a:rPr sz="1200" spc="-5" dirty="0">
                  <a:solidFill>
                    <a:srgbClr val="00007F"/>
                  </a:solidFill>
                  <a:latin typeface="Arial"/>
                  <a:cs typeface="Arial"/>
                </a:rPr>
                <a:t>3: BCD,</a:t>
              </a:r>
              <a:r>
                <a:rPr sz="1200" spc="-20" dirty="0">
                  <a:solidFill>
                    <a:srgbClr val="00007F"/>
                  </a:solidFill>
                  <a:latin typeface="Arial"/>
                  <a:cs typeface="Arial"/>
                </a:rPr>
                <a:t> </a:t>
              </a:r>
              <a:r>
                <a:rPr sz="1200" spc="-5" dirty="0">
                  <a:solidFill>
                    <a:srgbClr val="00007F"/>
                  </a:solidFill>
                  <a:latin typeface="Arial"/>
                  <a:cs typeface="Arial"/>
                </a:rPr>
                <a:t>SBS</a:t>
              </a:r>
              <a:endParaRPr sz="1200" dirty="0">
                <a:latin typeface="Arial"/>
                <a:cs typeface="Arial"/>
              </a:endParaRPr>
            </a:p>
            <a:p>
              <a:pPr marL="12700">
                <a:lnSpc>
                  <a:spcPct val="100000"/>
                </a:lnSpc>
                <a:spcBef>
                  <a:spcPts val="105"/>
                </a:spcBef>
              </a:pPr>
              <a:r>
                <a:rPr sz="1200" spc="-5" dirty="0">
                  <a:solidFill>
                    <a:srgbClr val="00007F"/>
                  </a:solidFill>
                  <a:latin typeface="Arial"/>
                  <a:cs typeface="Arial"/>
                </a:rPr>
                <a:t>4, 5, 6, 7:</a:t>
              </a:r>
              <a:r>
                <a:rPr sz="1200" spc="-30" dirty="0">
                  <a:solidFill>
                    <a:srgbClr val="00007F"/>
                  </a:solidFill>
                  <a:latin typeface="Arial"/>
                  <a:cs typeface="Arial"/>
                </a:rPr>
                <a:t> </a:t>
              </a:r>
              <a:r>
                <a:rPr sz="1200" spc="-5" dirty="0">
                  <a:solidFill>
                    <a:srgbClr val="00007F"/>
                  </a:solidFill>
                  <a:latin typeface="Arial"/>
                  <a:cs typeface="Arial"/>
                </a:rPr>
                <a:t>others</a:t>
              </a:r>
              <a:endParaRPr sz="1200" dirty="0">
                <a:latin typeface="Arial"/>
                <a:cs typeface="Arial"/>
              </a:endParaRPr>
            </a:p>
            <a:p>
              <a:pPr marL="12700" marR="139700">
                <a:lnSpc>
                  <a:spcPct val="107900"/>
                </a:lnSpc>
                <a:spcBef>
                  <a:spcPts val="750"/>
                </a:spcBef>
              </a:pPr>
              <a:r>
                <a:rPr sz="1200" spc="-5" dirty="0">
                  <a:solidFill>
                    <a:srgbClr val="00007F"/>
                  </a:solidFill>
                  <a:latin typeface="Arial"/>
                  <a:cs typeface="Arial"/>
                </a:rPr>
                <a:t>0: No carrier</a:t>
              </a:r>
              <a:r>
                <a:rPr sz="1200" spc="-60" dirty="0">
                  <a:solidFill>
                    <a:srgbClr val="00007F"/>
                  </a:solidFill>
                  <a:latin typeface="Arial"/>
                  <a:cs typeface="Arial"/>
                </a:rPr>
                <a:t> </a:t>
              </a:r>
              <a:r>
                <a:rPr sz="1200" spc="-5" dirty="0">
                  <a:solidFill>
                    <a:srgbClr val="00007F"/>
                  </a:solidFill>
                  <a:latin typeface="Arial"/>
                  <a:cs typeface="Arial"/>
                </a:rPr>
                <a:t>(DCLS)  1: 100</a:t>
              </a:r>
              <a:r>
                <a:rPr sz="1200" spc="-15" dirty="0">
                  <a:solidFill>
                    <a:srgbClr val="00007F"/>
                  </a:solidFill>
                  <a:latin typeface="Arial"/>
                  <a:cs typeface="Arial"/>
                </a:rPr>
                <a:t> </a:t>
              </a:r>
              <a:r>
                <a:rPr sz="1200" spc="-5" dirty="0">
                  <a:solidFill>
                    <a:srgbClr val="00007F"/>
                  </a:solidFill>
                  <a:latin typeface="Arial"/>
                  <a:cs typeface="Arial"/>
                </a:rPr>
                <a:t>Hz</a:t>
              </a:r>
              <a:endParaRPr sz="1200" dirty="0">
                <a:latin typeface="Arial"/>
                <a:cs typeface="Arial"/>
              </a:endParaRPr>
            </a:p>
            <a:p>
              <a:pPr marL="12700">
                <a:lnSpc>
                  <a:spcPct val="100000"/>
                </a:lnSpc>
                <a:spcBef>
                  <a:spcPts val="114"/>
                </a:spcBef>
              </a:pPr>
              <a:r>
                <a:rPr sz="1200" dirty="0">
                  <a:solidFill>
                    <a:srgbClr val="00007F"/>
                  </a:solidFill>
                  <a:latin typeface="Arial"/>
                  <a:cs typeface="Arial"/>
                </a:rPr>
                <a:t>2: 1</a:t>
              </a:r>
              <a:r>
                <a:rPr sz="1200" spc="-10" dirty="0">
                  <a:solidFill>
                    <a:srgbClr val="00007F"/>
                  </a:solidFill>
                  <a:latin typeface="Arial"/>
                  <a:cs typeface="Arial"/>
                </a:rPr>
                <a:t> </a:t>
              </a:r>
              <a:r>
                <a:rPr sz="1200" dirty="0">
                  <a:solidFill>
                    <a:srgbClr val="00007F"/>
                  </a:solidFill>
                  <a:latin typeface="Arial"/>
                  <a:cs typeface="Arial"/>
                </a:rPr>
                <a:t>kHz</a:t>
              </a:r>
              <a:endParaRPr sz="1200" dirty="0">
                <a:latin typeface="Arial"/>
                <a:cs typeface="Arial"/>
              </a:endParaRPr>
            </a:p>
            <a:p>
              <a:pPr marL="12700">
                <a:lnSpc>
                  <a:spcPct val="100000"/>
                </a:lnSpc>
                <a:spcBef>
                  <a:spcPts val="110"/>
                </a:spcBef>
              </a:pPr>
              <a:r>
                <a:rPr sz="1200" spc="-5" dirty="0">
                  <a:solidFill>
                    <a:srgbClr val="00007F"/>
                  </a:solidFill>
                  <a:latin typeface="Arial"/>
                  <a:cs typeface="Arial"/>
                </a:rPr>
                <a:t>3: 10 </a:t>
              </a:r>
              <a:r>
                <a:rPr sz="1200" dirty="0">
                  <a:solidFill>
                    <a:srgbClr val="00007F"/>
                  </a:solidFill>
                  <a:latin typeface="Arial"/>
                  <a:cs typeface="Arial"/>
                </a:rPr>
                <a:t>kHz</a:t>
              </a:r>
              <a:endParaRPr sz="1200" dirty="0">
                <a:latin typeface="Arial"/>
                <a:cs typeface="Arial"/>
              </a:endParaRPr>
            </a:p>
            <a:p>
              <a:pPr marL="12700">
                <a:lnSpc>
                  <a:spcPct val="100000"/>
                </a:lnSpc>
                <a:spcBef>
                  <a:spcPts val="110"/>
                </a:spcBef>
              </a:pPr>
              <a:r>
                <a:rPr sz="1200" spc="-5" dirty="0">
                  <a:solidFill>
                    <a:srgbClr val="00007F"/>
                  </a:solidFill>
                  <a:latin typeface="Arial"/>
                  <a:cs typeface="Arial"/>
                </a:rPr>
                <a:t>4: 100</a:t>
              </a:r>
              <a:r>
                <a:rPr sz="1200" spc="-15" dirty="0">
                  <a:solidFill>
                    <a:srgbClr val="00007F"/>
                  </a:solidFill>
                  <a:latin typeface="Arial"/>
                  <a:cs typeface="Arial"/>
                </a:rPr>
                <a:t> </a:t>
              </a:r>
              <a:r>
                <a:rPr sz="1200" dirty="0">
                  <a:solidFill>
                    <a:srgbClr val="00007F"/>
                  </a:solidFill>
                  <a:latin typeface="Arial"/>
                  <a:cs typeface="Arial"/>
                </a:rPr>
                <a:t>kHz</a:t>
              </a:r>
              <a:endParaRPr sz="1200" dirty="0">
                <a:latin typeface="Arial"/>
                <a:cs typeface="Arial"/>
              </a:endParaRPr>
            </a:p>
            <a:p>
              <a:pPr marL="12700">
                <a:lnSpc>
                  <a:spcPct val="100000"/>
                </a:lnSpc>
                <a:spcBef>
                  <a:spcPts val="114"/>
                </a:spcBef>
              </a:pPr>
              <a:r>
                <a:rPr sz="1200" spc="-5" dirty="0">
                  <a:solidFill>
                    <a:srgbClr val="00007F"/>
                  </a:solidFill>
                  <a:latin typeface="Arial"/>
                  <a:cs typeface="Arial"/>
                </a:rPr>
                <a:t>5: </a:t>
              </a:r>
              <a:r>
                <a:rPr sz="1200" dirty="0">
                  <a:solidFill>
                    <a:srgbClr val="00007F"/>
                  </a:solidFill>
                  <a:latin typeface="Arial"/>
                  <a:cs typeface="Arial"/>
                </a:rPr>
                <a:t>1</a:t>
              </a:r>
              <a:r>
                <a:rPr sz="1200" spc="-15" dirty="0">
                  <a:solidFill>
                    <a:srgbClr val="00007F"/>
                  </a:solidFill>
                  <a:latin typeface="Arial"/>
                  <a:cs typeface="Arial"/>
                </a:rPr>
                <a:t> </a:t>
              </a:r>
              <a:r>
                <a:rPr sz="1200" spc="-5" dirty="0">
                  <a:solidFill>
                    <a:srgbClr val="00007F"/>
                  </a:solidFill>
                  <a:latin typeface="Arial"/>
                  <a:cs typeface="Arial"/>
                </a:rPr>
                <a:t>MHz</a:t>
              </a:r>
              <a:endParaRPr sz="1200" dirty="0">
                <a:latin typeface="Arial"/>
                <a:cs typeface="Arial"/>
              </a:endParaRPr>
            </a:p>
            <a:p>
              <a:pPr marL="12700">
                <a:lnSpc>
                  <a:spcPct val="100000"/>
                </a:lnSpc>
                <a:spcBef>
                  <a:spcPts val="865"/>
                </a:spcBef>
              </a:pPr>
              <a:r>
                <a:rPr sz="1200" spc="-5" dirty="0">
                  <a:solidFill>
                    <a:srgbClr val="00007F"/>
                  </a:solidFill>
                  <a:latin typeface="Arial"/>
                  <a:cs typeface="Arial"/>
                </a:rPr>
                <a:t>0: Unmodulated</a:t>
              </a:r>
              <a:r>
                <a:rPr sz="1200" spc="-80" dirty="0">
                  <a:solidFill>
                    <a:srgbClr val="00007F"/>
                  </a:solidFill>
                  <a:latin typeface="Arial"/>
                  <a:cs typeface="Arial"/>
                </a:rPr>
                <a:t> </a:t>
              </a:r>
              <a:r>
                <a:rPr sz="1200" spc="-5" dirty="0">
                  <a:solidFill>
                    <a:srgbClr val="00007F"/>
                  </a:solidFill>
                  <a:latin typeface="Arial"/>
                  <a:cs typeface="Arial"/>
                </a:rPr>
                <a:t>DCLS</a:t>
              </a:r>
              <a:endParaRPr sz="1200" dirty="0">
                <a:latin typeface="Arial"/>
                <a:cs typeface="Arial"/>
              </a:endParaRPr>
            </a:p>
          </p:txBody>
        </p:sp>
        <p:sp>
          <p:nvSpPr>
            <p:cNvPr id="95" name="object 95"/>
            <p:cNvSpPr txBox="1"/>
            <p:nvPr/>
          </p:nvSpPr>
          <p:spPr>
            <a:xfrm>
              <a:off x="6560310" y="1068127"/>
              <a:ext cx="2820035" cy="34417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00007F"/>
                  </a:solidFill>
                  <a:latin typeface="Verdana"/>
                  <a:cs typeface="Verdana"/>
                </a:rPr>
                <a:t>BCD - </a:t>
              </a:r>
              <a:r>
                <a:rPr sz="700" spc="-5" dirty="0">
                  <a:solidFill>
                    <a:srgbClr val="00007F"/>
                  </a:solidFill>
                  <a:latin typeface="Verdana"/>
                  <a:cs typeface="Verdana"/>
                </a:rPr>
                <a:t>Binary Coded Decimal, coding </a:t>
              </a:r>
              <a:r>
                <a:rPr sz="700" dirty="0">
                  <a:solidFill>
                    <a:srgbClr val="00007F"/>
                  </a:solidFill>
                  <a:latin typeface="Verdana"/>
                  <a:cs typeface="Verdana"/>
                </a:rPr>
                <a:t>of </a:t>
              </a:r>
              <a:r>
                <a:rPr sz="700" spc="-5" dirty="0">
                  <a:solidFill>
                    <a:srgbClr val="00007F"/>
                  </a:solidFill>
                  <a:latin typeface="Verdana"/>
                  <a:cs typeface="Verdana"/>
                </a:rPr>
                <a:t>time (HH,MM,SS,DDD)  SBS </a:t>
              </a:r>
              <a:r>
                <a:rPr sz="700" dirty="0">
                  <a:solidFill>
                    <a:srgbClr val="00007F"/>
                  </a:solidFill>
                  <a:latin typeface="Verdana"/>
                  <a:cs typeface="Verdana"/>
                </a:rPr>
                <a:t>- </a:t>
              </a:r>
              <a:r>
                <a:rPr sz="700" spc="-5" dirty="0">
                  <a:solidFill>
                    <a:srgbClr val="00007F"/>
                  </a:solidFill>
                  <a:latin typeface="Verdana"/>
                  <a:cs typeface="Verdana"/>
                </a:rPr>
                <a:t>Straight Binary </a:t>
              </a:r>
              <a:r>
                <a:rPr sz="700" dirty="0">
                  <a:solidFill>
                    <a:srgbClr val="00007F"/>
                  </a:solidFill>
                  <a:latin typeface="Verdana"/>
                  <a:cs typeface="Verdana"/>
                </a:rPr>
                <a:t>Second of </a:t>
              </a:r>
              <a:r>
                <a:rPr sz="700" spc="-5" dirty="0">
                  <a:solidFill>
                    <a:srgbClr val="00007F"/>
                  </a:solidFill>
                  <a:latin typeface="Verdana"/>
                  <a:cs typeface="Verdana"/>
                </a:rPr>
                <a:t>day</a:t>
              </a:r>
              <a:r>
                <a:rPr sz="700" spc="-20" dirty="0">
                  <a:solidFill>
                    <a:srgbClr val="00007F"/>
                  </a:solidFill>
                  <a:latin typeface="Verdana"/>
                  <a:cs typeface="Verdana"/>
                </a:rPr>
                <a:t> </a:t>
              </a:r>
              <a:r>
                <a:rPr sz="700" spc="-5" dirty="0">
                  <a:solidFill>
                    <a:srgbClr val="00007F"/>
                  </a:solidFill>
                  <a:latin typeface="Verdana"/>
                  <a:cs typeface="Verdana"/>
                </a:rPr>
                <a:t>(0....86400)</a:t>
              </a:r>
              <a:endParaRPr sz="700">
                <a:latin typeface="Verdana"/>
                <a:cs typeface="Verdana"/>
              </a:endParaRPr>
            </a:p>
            <a:p>
              <a:pPr marL="12700">
                <a:lnSpc>
                  <a:spcPts val="835"/>
                </a:lnSpc>
              </a:pPr>
              <a:r>
                <a:rPr sz="700" dirty="0">
                  <a:solidFill>
                    <a:srgbClr val="00007F"/>
                  </a:solidFill>
                  <a:latin typeface="Verdana"/>
                  <a:cs typeface="Verdana"/>
                </a:rPr>
                <a:t>CF - </a:t>
              </a:r>
              <a:r>
                <a:rPr sz="700" spc="-5" dirty="0">
                  <a:solidFill>
                    <a:srgbClr val="00007F"/>
                  </a:solidFill>
                  <a:latin typeface="Verdana"/>
                  <a:cs typeface="Verdana"/>
                </a:rPr>
                <a:t>Control Functions depending </a:t>
              </a:r>
              <a:r>
                <a:rPr sz="700" dirty="0">
                  <a:solidFill>
                    <a:srgbClr val="00007F"/>
                  </a:solidFill>
                  <a:latin typeface="Verdana"/>
                  <a:cs typeface="Verdana"/>
                </a:rPr>
                <a:t>on the </a:t>
              </a:r>
              <a:r>
                <a:rPr sz="700" spc="-5" dirty="0">
                  <a:solidFill>
                    <a:srgbClr val="00007F"/>
                  </a:solidFill>
                  <a:latin typeface="Verdana"/>
                  <a:cs typeface="Verdana"/>
                </a:rPr>
                <a:t>user</a:t>
              </a:r>
              <a:r>
                <a:rPr sz="700" spc="-20" dirty="0">
                  <a:solidFill>
                    <a:srgbClr val="00007F"/>
                  </a:solidFill>
                  <a:latin typeface="Verdana"/>
                  <a:cs typeface="Verdana"/>
                </a:rPr>
                <a:t> </a:t>
              </a:r>
              <a:r>
                <a:rPr sz="700" spc="-5" dirty="0">
                  <a:solidFill>
                    <a:srgbClr val="00007F"/>
                  </a:solidFill>
                  <a:latin typeface="Verdana"/>
                  <a:cs typeface="Verdana"/>
                </a:rPr>
                <a:t>application</a:t>
              </a:r>
              <a:endParaRPr sz="700">
                <a:latin typeface="Verdana"/>
                <a:cs typeface="Verdana"/>
              </a:endParaRPr>
            </a:p>
          </p:txBody>
        </p:sp>
        <p:sp>
          <p:nvSpPr>
            <p:cNvPr id="96" name="object 96"/>
            <p:cNvSpPr txBox="1"/>
            <p:nvPr/>
          </p:nvSpPr>
          <p:spPr>
            <a:xfrm>
              <a:off x="6560310" y="2557081"/>
              <a:ext cx="266700" cy="240029"/>
            </a:xfrm>
            <a:prstGeom prst="rect">
              <a:avLst/>
            </a:prstGeom>
          </p:spPr>
          <p:txBody>
            <a:bodyPr vert="horz" wrap="square" lIns="0" tIns="10795" rIns="0" bIns="0" rtlCol="0">
              <a:spAutoFit/>
            </a:bodyPr>
            <a:lstStyle/>
            <a:p>
              <a:pPr marL="12700" marR="5080">
                <a:lnSpc>
                  <a:spcPct val="101400"/>
                </a:lnSpc>
                <a:spcBef>
                  <a:spcPts val="85"/>
                </a:spcBef>
              </a:pPr>
              <a:r>
                <a:rPr sz="700" spc="-10" dirty="0">
                  <a:solidFill>
                    <a:srgbClr val="00007F"/>
                  </a:solidFill>
                  <a:latin typeface="Verdana"/>
                  <a:cs typeface="Verdana"/>
                </a:rPr>
                <a:t>DCLS  B000</a:t>
              </a:r>
              <a:endParaRPr sz="700">
                <a:latin typeface="Verdana"/>
                <a:cs typeface="Verdana"/>
              </a:endParaRPr>
            </a:p>
          </p:txBody>
        </p:sp>
        <p:sp>
          <p:nvSpPr>
            <p:cNvPr id="97" name="object 97"/>
            <p:cNvSpPr txBox="1"/>
            <p:nvPr/>
          </p:nvSpPr>
          <p:spPr>
            <a:xfrm>
              <a:off x="6560310" y="3011999"/>
              <a:ext cx="255904" cy="240029"/>
            </a:xfrm>
            <a:prstGeom prst="rect">
              <a:avLst/>
            </a:prstGeom>
          </p:spPr>
          <p:txBody>
            <a:bodyPr vert="horz" wrap="square" lIns="0" tIns="10795" rIns="0" bIns="0" rtlCol="0">
              <a:spAutoFit/>
            </a:bodyPr>
            <a:lstStyle/>
            <a:p>
              <a:pPr marL="12700" marR="5080">
                <a:lnSpc>
                  <a:spcPct val="101400"/>
                </a:lnSpc>
                <a:spcBef>
                  <a:spcPts val="85"/>
                </a:spcBef>
              </a:pPr>
              <a:r>
                <a:rPr sz="700" dirty="0">
                  <a:solidFill>
                    <a:srgbClr val="00007F"/>
                  </a:solidFill>
                  <a:latin typeface="Verdana"/>
                  <a:cs typeface="Verdana"/>
                </a:rPr>
                <a:t>AM  </a:t>
              </a:r>
              <a:r>
                <a:rPr sz="700" spc="-5" dirty="0">
                  <a:solidFill>
                    <a:srgbClr val="00007F"/>
                  </a:solidFill>
                  <a:latin typeface="Verdana"/>
                  <a:cs typeface="Verdana"/>
                </a:rPr>
                <a:t>B120</a:t>
              </a:r>
              <a:endParaRPr sz="700">
                <a:latin typeface="Verdana"/>
                <a:cs typeface="Verdana"/>
              </a:endParaRPr>
            </a:p>
          </p:txBody>
        </p:sp>
        <p:sp>
          <p:nvSpPr>
            <p:cNvPr id="98" name="object 98"/>
            <p:cNvSpPr txBox="1"/>
            <p:nvPr/>
          </p:nvSpPr>
          <p:spPr>
            <a:xfrm>
              <a:off x="6560310" y="3705417"/>
              <a:ext cx="645795" cy="240029"/>
            </a:xfrm>
            <a:prstGeom prst="rect">
              <a:avLst/>
            </a:prstGeom>
          </p:spPr>
          <p:txBody>
            <a:bodyPr vert="horz" wrap="square" lIns="0" tIns="10795" rIns="0" bIns="0" rtlCol="0">
              <a:spAutoFit/>
            </a:bodyPr>
            <a:lstStyle/>
            <a:p>
              <a:pPr marL="12700" marR="5080">
                <a:lnSpc>
                  <a:spcPct val="101400"/>
                </a:lnSpc>
                <a:spcBef>
                  <a:spcPts val="85"/>
                </a:spcBef>
              </a:pPr>
              <a:r>
                <a:rPr sz="700" spc="-5" dirty="0">
                  <a:solidFill>
                    <a:srgbClr val="00007F"/>
                  </a:solidFill>
                  <a:latin typeface="Verdana"/>
                  <a:cs typeface="Verdana"/>
                </a:rPr>
                <a:t>M</a:t>
              </a:r>
              <a:r>
                <a:rPr sz="700" dirty="0">
                  <a:solidFill>
                    <a:srgbClr val="00007F"/>
                  </a:solidFill>
                  <a:latin typeface="Verdana"/>
                  <a:cs typeface="Verdana"/>
                </a:rPr>
                <a:t>A</a:t>
              </a:r>
              <a:r>
                <a:rPr sz="700" spc="-5" dirty="0">
                  <a:solidFill>
                    <a:srgbClr val="00007F"/>
                  </a:solidFill>
                  <a:latin typeface="Verdana"/>
                  <a:cs typeface="Verdana"/>
                </a:rPr>
                <a:t>NC</a:t>
              </a:r>
              <a:r>
                <a:rPr sz="700" dirty="0">
                  <a:solidFill>
                    <a:srgbClr val="00007F"/>
                  </a:solidFill>
                  <a:latin typeface="Verdana"/>
                  <a:cs typeface="Verdana"/>
                </a:rPr>
                <a:t>H</a:t>
              </a:r>
              <a:r>
                <a:rPr sz="700" spc="-10" dirty="0">
                  <a:solidFill>
                    <a:srgbClr val="00007F"/>
                  </a:solidFill>
                  <a:latin typeface="Verdana"/>
                  <a:cs typeface="Verdana"/>
                </a:rPr>
                <a:t>E</a:t>
              </a:r>
              <a:r>
                <a:rPr sz="700" dirty="0">
                  <a:solidFill>
                    <a:srgbClr val="00007F"/>
                  </a:solidFill>
                  <a:latin typeface="Verdana"/>
                  <a:cs typeface="Verdana"/>
                </a:rPr>
                <a:t>ST</a:t>
              </a:r>
              <a:r>
                <a:rPr sz="700" spc="-5" dirty="0">
                  <a:solidFill>
                    <a:srgbClr val="00007F"/>
                  </a:solidFill>
                  <a:latin typeface="Verdana"/>
                  <a:cs typeface="Verdana"/>
                </a:rPr>
                <a:t>E</a:t>
              </a:r>
              <a:r>
                <a:rPr sz="700" dirty="0">
                  <a:solidFill>
                    <a:srgbClr val="00007F"/>
                  </a:solidFill>
                  <a:latin typeface="Verdana"/>
                  <a:cs typeface="Verdana"/>
                </a:rPr>
                <a:t>R  </a:t>
              </a:r>
              <a:r>
                <a:rPr sz="700" spc="-5" dirty="0">
                  <a:solidFill>
                    <a:srgbClr val="00007F"/>
                  </a:solidFill>
                  <a:latin typeface="Verdana"/>
                  <a:cs typeface="Verdana"/>
                </a:rPr>
                <a:t>B220</a:t>
              </a:r>
              <a:endParaRPr sz="700">
                <a:latin typeface="Verdana"/>
                <a:cs typeface="Verdana"/>
              </a:endParaRPr>
            </a:p>
          </p:txBody>
        </p:sp>
        <p:sp>
          <p:nvSpPr>
            <p:cNvPr id="99" name="object 99"/>
            <p:cNvSpPr/>
            <p:nvPr/>
          </p:nvSpPr>
          <p:spPr>
            <a:xfrm>
              <a:off x="5951220" y="1117015"/>
              <a:ext cx="191770" cy="0"/>
            </a:xfrm>
            <a:custGeom>
              <a:avLst/>
              <a:gdLst/>
              <a:ahLst/>
              <a:cxnLst/>
              <a:rect l="l" t="t" r="r" b="b"/>
              <a:pathLst>
                <a:path w="191770">
                  <a:moveTo>
                    <a:pt x="0" y="0"/>
                  </a:moveTo>
                  <a:lnTo>
                    <a:pt x="191262" y="0"/>
                  </a:lnTo>
                </a:path>
              </a:pathLst>
            </a:custGeom>
            <a:ln w="5334">
              <a:solidFill>
                <a:srgbClr val="000000"/>
              </a:solidFill>
            </a:ln>
          </p:spPr>
          <p:txBody>
            <a:bodyPr wrap="square" lIns="0" tIns="0" rIns="0" bIns="0" rtlCol="0"/>
            <a:lstStyle/>
            <a:p>
              <a:endParaRPr/>
            </a:p>
          </p:txBody>
        </p:sp>
        <p:sp>
          <p:nvSpPr>
            <p:cNvPr id="100" name="object 100"/>
            <p:cNvSpPr txBox="1"/>
            <p:nvPr/>
          </p:nvSpPr>
          <p:spPr>
            <a:xfrm>
              <a:off x="5938519" y="1007932"/>
              <a:ext cx="443865" cy="1209675"/>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Verdana"/>
                  <a:cs typeface="Verdana"/>
                </a:rPr>
                <a:t>BCD  </a:t>
              </a:r>
              <a:r>
                <a:rPr sz="700" spc="-5" dirty="0">
                  <a:latin typeface="Verdana"/>
                  <a:cs typeface="Verdana"/>
                </a:rPr>
                <a:t>0000 </a:t>
              </a:r>
              <a:r>
                <a:rPr sz="700" spc="0" dirty="0">
                  <a:latin typeface="Verdana"/>
                  <a:cs typeface="Verdana"/>
                </a:rPr>
                <a:t>=</a:t>
              </a:r>
              <a:r>
                <a:rPr sz="700" spc="-100" dirty="0">
                  <a:latin typeface="Verdana"/>
                  <a:cs typeface="Verdana"/>
                </a:rPr>
                <a:t> </a:t>
              </a:r>
              <a:r>
                <a:rPr sz="700" spc="0" dirty="0">
                  <a:latin typeface="Verdana"/>
                  <a:cs typeface="Verdana"/>
                </a:rPr>
                <a:t>0</a:t>
              </a:r>
              <a:endParaRPr sz="700">
                <a:latin typeface="Verdana"/>
                <a:cs typeface="Verdana"/>
              </a:endParaRPr>
            </a:p>
            <a:p>
              <a:pPr marL="12700">
                <a:lnSpc>
                  <a:spcPct val="100000"/>
                </a:lnSpc>
                <a:spcBef>
                  <a:spcPts val="15"/>
                </a:spcBef>
              </a:pPr>
              <a:r>
                <a:rPr sz="700" spc="-5" dirty="0">
                  <a:latin typeface="Verdana"/>
                  <a:cs typeface="Verdana"/>
                </a:rPr>
                <a:t>0001 </a:t>
              </a:r>
              <a:r>
                <a:rPr sz="700" spc="0" dirty="0">
                  <a:latin typeface="Verdana"/>
                  <a:cs typeface="Verdana"/>
                </a:rPr>
                <a:t>=</a:t>
              </a:r>
              <a:r>
                <a:rPr sz="700" spc="-100" dirty="0">
                  <a:latin typeface="Verdana"/>
                  <a:cs typeface="Verdana"/>
                </a:rPr>
                <a:t> </a:t>
              </a:r>
              <a:r>
                <a:rPr sz="700" spc="0" dirty="0">
                  <a:latin typeface="Verdana"/>
                  <a:cs typeface="Verdana"/>
                </a:rPr>
                <a:t>1</a:t>
              </a:r>
              <a:endParaRPr sz="700">
                <a:latin typeface="Verdana"/>
                <a:cs typeface="Verdana"/>
              </a:endParaRPr>
            </a:p>
            <a:p>
              <a:pPr marL="12700">
                <a:lnSpc>
                  <a:spcPct val="100000"/>
                </a:lnSpc>
                <a:spcBef>
                  <a:spcPts val="15"/>
                </a:spcBef>
              </a:pPr>
              <a:r>
                <a:rPr sz="700" spc="-5" dirty="0">
                  <a:latin typeface="Verdana"/>
                  <a:cs typeface="Verdana"/>
                </a:rPr>
                <a:t>0010 </a:t>
              </a:r>
              <a:r>
                <a:rPr sz="700" spc="0" dirty="0">
                  <a:latin typeface="Verdana"/>
                  <a:cs typeface="Verdana"/>
                </a:rPr>
                <a:t>=</a:t>
              </a:r>
              <a:r>
                <a:rPr sz="700" spc="-100" dirty="0">
                  <a:latin typeface="Verdana"/>
                  <a:cs typeface="Verdana"/>
                </a:rPr>
                <a:t> </a:t>
              </a:r>
              <a:r>
                <a:rPr sz="700" spc="0" dirty="0">
                  <a:latin typeface="Verdana"/>
                  <a:cs typeface="Verdana"/>
                </a:rPr>
                <a:t>2</a:t>
              </a:r>
              <a:endParaRPr sz="700">
                <a:latin typeface="Verdana"/>
                <a:cs typeface="Verdana"/>
              </a:endParaRPr>
            </a:p>
            <a:p>
              <a:pPr marL="12700">
                <a:lnSpc>
                  <a:spcPct val="100000"/>
                </a:lnSpc>
                <a:spcBef>
                  <a:spcPts val="5"/>
                </a:spcBef>
              </a:pPr>
              <a:r>
                <a:rPr sz="700" spc="-5" dirty="0">
                  <a:latin typeface="Verdana"/>
                  <a:cs typeface="Verdana"/>
                </a:rPr>
                <a:t>0011 </a:t>
              </a:r>
              <a:r>
                <a:rPr sz="700" spc="0" dirty="0">
                  <a:latin typeface="Verdana"/>
                  <a:cs typeface="Verdana"/>
                </a:rPr>
                <a:t>=</a:t>
              </a:r>
              <a:r>
                <a:rPr sz="700" spc="-100" dirty="0">
                  <a:latin typeface="Verdana"/>
                  <a:cs typeface="Verdana"/>
                </a:rPr>
                <a:t> </a:t>
              </a:r>
              <a:r>
                <a:rPr sz="700" spc="0" dirty="0">
                  <a:latin typeface="Verdana"/>
                  <a:cs typeface="Verdana"/>
                </a:rPr>
                <a:t>3</a:t>
              </a:r>
              <a:endParaRPr sz="700">
                <a:latin typeface="Verdana"/>
                <a:cs typeface="Verdana"/>
              </a:endParaRPr>
            </a:p>
            <a:p>
              <a:pPr marL="12700">
                <a:lnSpc>
                  <a:spcPct val="100000"/>
                </a:lnSpc>
                <a:spcBef>
                  <a:spcPts val="10"/>
                </a:spcBef>
              </a:pPr>
              <a:r>
                <a:rPr sz="700" spc="-5" dirty="0">
                  <a:latin typeface="Verdana"/>
                  <a:cs typeface="Verdana"/>
                </a:rPr>
                <a:t>0100 </a:t>
              </a:r>
              <a:r>
                <a:rPr sz="700" spc="0" dirty="0">
                  <a:latin typeface="Verdana"/>
                  <a:cs typeface="Verdana"/>
                </a:rPr>
                <a:t>=</a:t>
              </a:r>
              <a:r>
                <a:rPr sz="700" spc="-100" dirty="0">
                  <a:latin typeface="Verdana"/>
                  <a:cs typeface="Verdana"/>
                </a:rPr>
                <a:t> </a:t>
              </a:r>
              <a:r>
                <a:rPr sz="700" spc="0" dirty="0">
                  <a:latin typeface="Verdana"/>
                  <a:cs typeface="Verdana"/>
                </a:rPr>
                <a:t>4</a:t>
              </a:r>
              <a:endParaRPr sz="700">
                <a:latin typeface="Verdana"/>
                <a:cs typeface="Verdana"/>
              </a:endParaRPr>
            </a:p>
            <a:p>
              <a:pPr marL="12700">
                <a:lnSpc>
                  <a:spcPct val="100000"/>
                </a:lnSpc>
                <a:spcBef>
                  <a:spcPts val="10"/>
                </a:spcBef>
              </a:pPr>
              <a:r>
                <a:rPr sz="700" spc="-5" dirty="0">
                  <a:latin typeface="Verdana"/>
                  <a:cs typeface="Verdana"/>
                </a:rPr>
                <a:t>0101 </a:t>
              </a:r>
              <a:r>
                <a:rPr sz="700" spc="0" dirty="0">
                  <a:latin typeface="Verdana"/>
                  <a:cs typeface="Verdana"/>
                </a:rPr>
                <a:t>=</a:t>
              </a:r>
              <a:r>
                <a:rPr sz="700" spc="-100" dirty="0">
                  <a:latin typeface="Verdana"/>
                  <a:cs typeface="Verdana"/>
                </a:rPr>
                <a:t> </a:t>
              </a:r>
              <a:r>
                <a:rPr sz="700" spc="0" dirty="0">
                  <a:latin typeface="Verdana"/>
                  <a:cs typeface="Verdana"/>
                </a:rPr>
                <a:t>5</a:t>
              </a:r>
              <a:endParaRPr sz="700">
                <a:latin typeface="Verdana"/>
                <a:cs typeface="Verdana"/>
              </a:endParaRPr>
            </a:p>
            <a:p>
              <a:pPr marL="12700">
                <a:lnSpc>
                  <a:spcPct val="100000"/>
                </a:lnSpc>
                <a:spcBef>
                  <a:spcPts val="10"/>
                </a:spcBef>
              </a:pPr>
              <a:r>
                <a:rPr sz="700" spc="-5" dirty="0">
                  <a:latin typeface="Verdana"/>
                  <a:cs typeface="Verdana"/>
                </a:rPr>
                <a:t>0110 </a:t>
              </a:r>
              <a:r>
                <a:rPr sz="700" spc="0" dirty="0">
                  <a:latin typeface="Verdana"/>
                  <a:cs typeface="Verdana"/>
                </a:rPr>
                <a:t>=</a:t>
              </a:r>
              <a:r>
                <a:rPr sz="700" spc="-100" dirty="0">
                  <a:latin typeface="Verdana"/>
                  <a:cs typeface="Verdana"/>
                </a:rPr>
                <a:t> </a:t>
              </a:r>
              <a:r>
                <a:rPr sz="700" spc="0" dirty="0">
                  <a:latin typeface="Verdana"/>
                  <a:cs typeface="Verdana"/>
                </a:rPr>
                <a:t>6</a:t>
              </a:r>
              <a:endParaRPr sz="700">
                <a:latin typeface="Verdana"/>
                <a:cs typeface="Verdana"/>
              </a:endParaRPr>
            </a:p>
            <a:p>
              <a:pPr marL="12700">
                <a:lnSpc>
                  <a:spcPct val="100000"/>
                </a:lnSpc>
                <a:spcBef>
                  <a:spcPts val="5"/>
                </a:spcBef>
              </a:pPr>
              <a:r>
                <a:rPr sz="700" spc="-5" dirty="0">
                  <a:latin typeface="Verdana"/>
                  <a:cs typeface="Verdana"/>
                </a:rPr>
                <a:t>0111 </a:t>
              </a:r>
              <a:r>
                <a:rPr sz="700" spc="0" dirty="0">
                  <a:latin typeface="Verdana"/>
                  <a:cs typeface="Verdana"/>
                </a:rPr>
                <a:t>=</a:t>
              </a:r>
              <a:r>
                <a:rPr sz="700" spc="-100" dirty="0">
                  <a:latin typeface="Verdana"/>
                  <a:cs typeface="Verdana"/>
                </a:rPr>
                <a:t> </a:t>
              </a:r>
              <a:r>
                <a:rPr sz="700" spc="0" dirty="0">
                  <a:latin typeface="Verdana"/>
                  <a:cs typeface="Verdana"/>
                </a:rPr>
                <a:t>7</a:t>
              </a:r>
              <a:endParaRPr sz="700">
                <a:latin typeface="Verdana"/>
                <a:cs typeface="Verdana"/>
              </a:endParaRPr>
            </a:p>
            <a:p>
              <a:pPr marL="12700">
                <a:lnSpc>
                  <a:spcPct val="100000"/>
                </a:lnSpc>
                <a:spcBef>
                  <a:spcPts val="15"/>
                </a:spcBef>
              </a:pPr>
              <a:r>
                <a:rPr sz="700" spc="-5" dirty="0">
                  <a:latin typeface="Verdana"/>
                  <a:cs typeface="Verdana"/>
                </a:rPr>
                <a:t>1000 </a:t>
              </a:r>
              <a:r>
                <a:rPr sz="700" spc="0" dirty="0">
                  <a:latin typeface="Verdana"/>
                  <a:cs typeface="Verdana"/>
                </a:rPr>
                <a:t>=</a:t>
              </a:r>
              <a:r>
                <a:rPr sz="700" spc="-100" dirty="0">
                  <a:latin typeface="Verdana"/>
                  <a:cs typeface="Verdana"/>
                </a:rPr>
                <a:t> </a:t>
              </a:r>
              <a:r>
                <a:rPr sz="700" spc="0" dirty="0">
                  <a:latin typeface="Verdana"/>
                  <a:cs typeface="Verdana"/>
                </a:rPr>
                <a:t>8</a:t>
              </a:r>
              <a:endParaRPr sz="700">
                <a:latin typeface="Verdana"/>
                <a:cs typeface="Verdana"/>
              </a:endParaRPr>
            </a:p>
            <a:p>
              <a:pPr marL="12700">
                <a:lnSpc>
                  <a:spcPct val="100000"/>
                </a:lnSpc>
                <a:spcBef>
                  <a:spcPts val="5"/>
                </a:spcBef>
              </a:pPr>
              <a:r>
                <a:rPr sz="700" spc="-5" dirty="0">
                  <a:latin typeface="Verdana"/>
                  <a:cs typeface="Verdana"/>
                </a:rPr>
                <a:t>1001 </a:t>
              </a:r>
              <a:r>
                <a:rPr sz="700" spc="0" dirty="0">
                  <a:latin typeface="Verdana"/>
                  <a:cs typeface="Verdana"/>
                </a:rPr>
                <a:t>=</a:t>
              </a:r>
              <a:r>
                <a:rPr sz="700" spc="-100" dirty="0">
                  <a:latin typeface="Verdana"/>
                  <a:cs typeface="Verdana"/>
                </a:rPr>
                <a:t> </a:t>
              </a:r>
              <a:r>
                <a:rPr sz="700" spc="0" dirty="0">
                  <a:latin typeface="Verdana"/>
                  <a:cs typeface="Verdana"/>
                </a:rPr>
                <a:t>9</a:t>
              </a:r>
              <a:endParaRPr sz="700">
                <a:latin typeface="Verdana"/>
                <a:cs typeface="Verdana"/>
              </a:endParaRPr>
            </a:p>
          </p:txBody>
        </p:sp>
        <p:sp>
          <p:nvSpPr>
            <p:cNvPr id="101" name="object 101"/>
            <p:cNvSpPr/>
            <p:nvPr/>
          </p:nvSpPr>
          <p:spPr>
            <a:xfrm>
              <a:off x="5837682" y="3532174"/>
              <a:ext cx="6350" cy="6350"/>
            </a:xfrm>
            <a:custGeom>
              <a:avLst/>
              <a:gdLst/>
              <a:ahLst/>
              <a:cxnLst/>
              <a:rect l="l" t="t" r="r" b="b"/>
              <a:pathLst>
                <a:path w="6350" h="6350">
                  <a:moveTo>
                    <a:pt x="1524" y="0"/>
                  </a:moveTo>
                  <a:lnTo>
                    <a:pt x="0" y="2286"/>
                  </a:lnTo>
                  <a:lnTo>
                    <a:pt x="4572" y="6096"/>
                  </a:lnTo>
                  <a:lnTo>
                    <a:pt x="6096" y="3810"/>
                  </a:lnTo>
                  <a:lnTo>
                    <a:pt x="1524" y="0"/>
                  </a:lnTo>
                  <a:close/>
                </a:path>
              </a:pathLst>
            </a:custGeom>
            <a:solidFill>
              <a:srgbClr val="000000"/>
            </a:solidFill>
          </p:spPr>
          <p:txBody>
            <a:bodyPr wrap="square" lIns="0" tIns="0" rIns="0" bIns="0" rtlCol="0"/>
            <a:lstStyle/>
            <a:p>
              <a:endParaRPr/>
            </a:p>
          </p:txBody>
        </p:sp>
        <p:sp>
          <p:nvSpPr>
            <p:cNvPr id="102" name="object 102"/>
            <p:cNvSpPr/>
            <p:nvPr/>
          </p:nvSpPr>
          <p:spPr>
            <a:xfrm>
              <a:off x="6537959" y="2659684"/>
              <a:ext cx="6350" cy="6350"/>
            </a:xfrm>
            <a:custGeom>
              <a:avLst/>
              <a:gdLst/>
              <a:ahLst/>
              <a:cxnLst/>
              <a:rect l="l" t="t" r="r" b="b"/>
              <a:pathLst>
                <a:path w="6350" h="6350">
                  <a:moveTo>
                    <a:pt x="1524" y="0"/>
                  </a:moveTo>
                  <a:lnTo>
                    <a:pt x="0" y="2286"/>
                  </a:lnTo>
                  <a:lnTo>
                    <a:pt x="4572" y="6096"/>
                  </a:lnTo>
                  <a:lnTo>
                    <a:pt x="6096" y="3810"/>
                  </a:lnTo>
                  <a:lnTo>
                    <a:pt x="1524" y="0"/>
                  </a:lnTo>
                  <a:close/>
                </a:path>
              </a:pathLst>
            </a:custGeom>
            <a:solidFill>
              <a:srgbClr val="000000"/>
            </a:solidFill>
          </p:spPr>
          <p:txBody>
            <a:bodyPr wrap="square" lIns="0" tIns="0" rIns="0" bIns="0" rtlCol="0"/>
            <a:lstStyle/>
            <a:p>
              <a:endParaRPr/>
            </a:p>
          </p:txBody>
        </p:sp>
        <p:sp>
          <p:nvSpPr>
            <p:cNvPr id="103" name="object 103"/>
            <p:cNvSpPr/>
            <p:nvPr/>
          </p:nvSpPr>
          <p:spPr>
            <a:xfrm>
              <a:off x="5839205" y="2661970"/>
              <a:ext cx="703580" cy="874394"/>
            </a:xfrm>
            <a:custGeom>
              <a:avLst/>
              <a:gdLst/>
              <a:ahLst/>
              <a:cxnLst/>
              <a:rect l="l" t="t" r="r" b="b"/>
              <a:pathLst>
                <a:path w="703579" h="874395">
                  <a:moveTo>
                    <a:pt x="698754" y="0"/>
                  </a:moveTo>
                  <a:lnTo>
                    <a:pt x="0" y="870203"/>
                  </a:lnTo>
                  <a:lnTo>
                    <a:pt x="4572" y="874013"/>
                  </a:lnTo>
                  <a:lnTo>
                    <a:pt x="703326" y="3809"/>
                  </a:lnTo>
                  <a:lnTo>
                    <a:pt x="698754" y="0"/>
                  </a:lnTo>
                  <a:close/>
                </a:path>
              </a:pathLst>
            </a:custGeom>
            <a:solidFill>
              <a:srgbClr val="000000"/>
            </a:solidFill>
          </p:spPr>
          <p:txBody>
            <a:bodyPr wrap="square" lIns="0" tIns="0" rIns="0" bIns="0" rtlCol="0"/>
            <a:lstStyle/>
            <a:p>
              <a:endParaRPr/>
            </a:p>
          </p:txBody>
        </p:sp>
        <p:sp>
          <p:nvSpPr>
            <p:cNvPr id="104" name="object 104"/>
            <p:cNvSpPr/>
            <p:nvPr/>
          </p:nvSpPr>
          <p:spPr>
            <a:xfrm>
              <a:off x="5952744" y="3952798"/>
              <a:ext cx="533400" cy="0"/>
            </a:xfrm>
            <a:custGeom>
              <a:avLst/>
              <a:gdLst/>
              <a:ahLst/>
              <a:cxnLst/>
              <a:rect l="l" t="t" r="r" b="b"/>
              <a:pathLst>
                <a:path w="533400">
                  <a:moveTo>
                    <a:pt x="0" y="0"/>
                  </a:moveTo>
                  <a:lnTo>
                    <a:pt x="533400" y="0"/>
                  </a:lnTo>
                </a:path>
              </a:pathLst>
            </a:custGeom>
            <a:ln w="6096">
              <a:solidFill>
                <a:srgbClr val="000000"/>
              </a:solidFill>
            </a:ln>
          </p:spPr>
          <p:txBody>
            <a:bodyPr wrap="square" lIns="0" tIns="0" rIns="0" bIns="0" rtlCol="0"/>
            <a:lstStyle/>
            <a:p>
              <a:endParaRPr/>
            </a:p>
          </p:txBody>
        </p:sp>
        <p:sp>
          <p:nvSpPr>
            <p:cNvPr id="105" name="object 105"/>
            <p:cNvSpPr/>
            <p:nvPr/>
          </p:nvSpPr>
          <p:spPr>
            <a:xfrm>
              <a:off x="6092190" y="3638854"/>
              <a:ext cx="5715" cy="6985"/>
            </a:xfrm>
            <a:custGeom>
              <a:avLst/>
              <a:gdLst/>
              <a:ahLst/>
              <a:cxnLst/>
              <a:rect l="l" t="t" r="r" b="b"/>
              <a:pathLst>
                <a:path w="5714" h="6985">
                  <a:moveTo>
                    <a:pt x="2286" y="0"/>
                  </a:moveTo>
                  <a:lnTo>
                    <a:pt x="0" y="1524"/>
                  </a:lnTo>
                  <a:lnTo>
                    <a:pt x="3048" y="6858"/>
                  </a:lnTo>
                  <a:lnTo>
                    <a:pt x="5334" y="5334"/>
                  </a:lnTo>
                  <a:lnTo>
                    <a:pt x="2286" y="0"/>
                  </a:lnTo>
                  <a:close/>
                </a:path>
              </a:pathLst>
            </a:custGeom>
            <a:solidFill>
              <a:srgbClr val="000000"/>
            </a:solidFill>
          </p:spPr>
          <p:txBody>
            <a:bodyPr wrap="square" lIns="0" tIns="0" rIns="0" bIns="0" rtlCol="0"/>
            <a:lstStyle/>
            <a:p>
              <a:endParaRPr/>
            </a:p>
          </p:txBody>
        </p:sp>
        <p:sp>
          <p:nvSpPr>
            <p:cNvPr id="106" name="object 106"/>
            <p:cNvSpPr/>
            <p:nvPr/>
          </p:nvSpPr>
          <p:spPr>
            <a:xfrm>
              <a:off x="6525768" y="3345484"/>
              <a:ext cx="5715" cy="6985"/>
            </a:xfrm>
            <a:custGeom>
              <a:avLst/>
              <a:gdLst/>
              <a:ahLst/>
              <a:cxnLst/>
              <a:rect l="l" t="t" r="r" b="b"/>
              <a:pathLst>
                <a:path w="5715" h="6985">
                  <a:moveTo>
                    <a:pt x="2286" y="0"/>
                  </a:moveTo>
                  <a:lnTo>
                    <a:pt x="0" y="1524"/>
                  </a:lnTo>
                  <a:lnTo>
                    <a:pt x="3048" y="6858"/>
                  </a:lnTo>
                  <a:lnTo>
                    <a:pt x="5334" y="5334"/>
                  </a:lnTo>
                  <a:lnTo>
                    <a:pt x="2286" y="0"/>
                  </a:lnTo>
                  <a:close/>
                </a:path>
              </a:pathLst>
            </a:custGeom>
            <a:solidFill>
              <a:srgbClr val="000000"/>
            </a:solidFill>
          </p:spPr>
          <p:txBody>
            <a:bodyPr wrap="square" lIns="0" tIns="0" rIns="0" bIns="0" rtlCol="0"/>
            <a:lstStyle/>
            <a:p>
              <a:endParaRPr/>
            </a:p>
          </p:txBody>
        </p:sp>
        <p:sp>
          <p:nvSpPr>
            <p:cNvPr id="107" name="object 107"/>
            <p:cNvSpPr/>
            <p:nvPr/>
          </p:nvSpPr>
          <p:spPr>
            <a:xfrm>
              <a:off x="6094476" y="3347008"/>
              <a:ext cx="434340" cy="297180"/>
            </a:xfrm>
            <a:custGeom>
              <a:avLst/>
              <a:gdLst/>
              <a:ahLst/>
              <a:cxnLst/>
              <a:rect l="l" t="t" r="r" b="b"/>
              <a:pathLst>
                <a:path w="434340" h="297179">
                  <a:moveTo>
                    <a:pt x="431292" y="0"/>
                  </a:moveTo>
                  <a:lnTo>
                    <a:pt x="0" y="291846"/>
                  </a:lnTo>
                  <a:lnTo>
                    <a:pt x="3048" y="297180"/>
                  </a:lnTo>
                  <a:lnTo>
                    <a:pt x="434340" y="5334"/>
                  </a:lnTo>
                  <a:lnTo>
                    <a:pt x="431292" y="0"/>
                  </a:lnTo>
                  <a:close/>
                </a:path>
              </a:pathLst>
            </a:custGeom>
            <a:solidFill>
              <a:srgbClr val="000000"/>
            </a:solidFill>
          </p:spPr>
          <p:txBody>
            <a:bodyPr wrap="square" lIns="0" tIns="0" rIns="0" bIns="0" rtlCol="0"/>
            <a:lstStyle/>
            <a:p>
              <a:endParaRPr/>
            </a:p>
          </p:txBody>
        </p:sp>
        <p:sp>
          <p:nvSpPr>
            <p:cNvPr id="108" name="object 108"/>
            <p:cNvSpPr txBox="1"/>
            <p:nvPr/>
          </p:nvSpPr>
          <p:spPr>
            <a:xfrm>
              <a:off x="7550910" y="2297232"/>
              <a:ext cx="1777364" cy="169545"/>
            </a:xfrm>
            <a:prstGeom prst="rect">
              <a:avLst/>
            </a:prstGeom>
          </p:spPr>
          <p:txBody>
            <a:bodyPr vert="horz" wrap="square" lIns="0" tIns="11430" rIns="0" bIns="0" rtlCol="0">
              <a:spAutoFit/>
            </a:bodyPr>
            <a:lstStyle/>
            <a:p>
              <a:pPr marL="12700">
                <a:lnSpc>
                  <a:spcPct val="100000"/>
                </a:lnSpc>
                <a:spcBef>
                  <a:spcPts val="90"/>
                </a:spcBef>
              </a:pPr>
              <a:r>
                <a:rPr sz="950" b="1" spc="-155" dirty="0">
                  <a:latin typeface="Verdana"/>
                  <a:cs typeface="Verdana"/>
                </a:rPr>
                <a:t>IRIG </a:t>
              </a:r>
              <a:r>
                <a:rPr sz="950" b="1" spc="-165" dirty="0">
                  <a:latin typeface="Verdana"/>
                  <a:cs typeface="Verdana"/>
                </a:rPr>
                <a:t>SAMPLES: </a:t>
              </a:r>
              <a:r>
                <a:rPr sz="950" b="1" spc="-150" dirty="0">
                  <a:latin typeface="Verdana"/>
                  <a:cs typeface="Verdana"/>
                </a:rPr>
                <a:t>B000, B120,</a:t>
              </a:r>
              <a:r>
                <a:rPr sz="950" b="1" spc="-75" dirty="0">
                  <a:latin typeface="Verdana"/>
                  <a:cs typeface="Verdana"/>
                </a:rPr>
                <a:t> </a:t>
              </a:r>
              <a:r>
                <a:rPr sz="950" b="1" spc="-165" dirty="0">
                  <a:latin typeface="Verdana"/>
                  <a:cs typeface="Verdana"/>
                </a:rPr>
                <a:t>B220</a:t>
              </a:r>
              <a:endParaRPr sz="950">
                <a:latin typeface="Verdana"/>
                <a:cs typeface="Verdana"/>
              </a:endParaRPr>
            </a:p>
          </p:txBody>
        </p:sp>
      </p:grpSp>
      <p:sp>
        <p:nvSpPr>
          <p:cNvPr id="109" name="object 109"/>
          <p:cNvSpPr/>
          <p:nvPr/>
        </p:nvSpPr>
        <p:spPr>
          <a:xfrm>
            <a:off x="317500" y="3975159"/>
            <a:ext cx="2890582" cy="2695390"/>
          </a:xfrm>
          <a:prstGeom prst="rect">
            <a:avLst/>
          </a:prstGeom>
          <a:blipFill>
            <a:blip r:embed="rId3" cstate="print"/>
            <a:stretch>
              <a:fillRect/>
            </a:stretch>
          </a:blipFill>
          <a:effectLst>
            <a:outerShdw blurRad="63500" sx="102000" sy="102000" algn="ctr" rotWithShape="0">
              <a:prstClr val="black">
                <a:alpha val="40000"/>
              </a:prstClr>
            </a:outerShdw>
          </a:effectLst>
        </p:spPr>
        <p:txBody>
          <a:bodyPr wrap="square" lIns="0" tIns="0" rIns="0" bIns="0" rtlCol="0"/>
          <a:lstStyle/>
          <a:p>
            <a:endParaRPr>
              <a:ln w="0"/>
              <a:solidFill>
                <a:schemeClr val="accent1"/>
              </a:solidFill>
              <a:effectLst>
                <a:outerShdw blurRad="38100" dist="25400" dir="5400000" algn="ctr" rotWithShape="0">
                  <a:srgbClr val="6E747A">
                    <a:alpha val="43000"/>
                  </a:srgbClr>
                </a:outerShdw>
              </a:effectLst>
            </a:endParaRPr>
          </a:p>
        </p:txBody>
      </p:sp>
      <p:sp>
        <p:nvSpPr>
          <p:cNvPr id="189" name="object 66"/>
          <p:cNvSpPr txBox="1"/>
          <p:nvPr/>
        </p:nvSpPr>
        <p:spPr>
          <a:xfrm>
            <a:off x="3441700" y="5001515"/>
            <a:ext cx="625967" cy="178895"/>
          </a:xfrm>
          <a:prstGeom prst="rect">
            <a:avLst/>
          </a:prstGeom>
        </p:spPr>
        <p:txBody>
          <a:bodyPr vert="horz" wrap="square" lIns="0" tIns="17145" rIns="0" bIns="0" rtlCol="0">
            <a:spAutoFit/>
          </a:bodyPr>
          <a:lstStyle/>
          <a:p>
            <a:pPr algn="ctr">
              <a:lnSpc>
                <a:spcPct val="100000"/>
              </a:lnSpc>
              <a:spcBef>
                <a:spcPts val="135"/>
              </a:spcBef>
            </a:pPr>
            <a:r>
              <a:rPr lang="es-ES" sz="1050" spc="25" dirty="0">
                <a:solidFill>
                  <a:srgbClr val="00007F"/>
                </a:solidFill>
                <a:latin typeface="Verdana"/>
                <a:cs typeface="Verdana"/>
              </a:rPr>
              <a:t>IRIG-B</a:t>
            </a:r>
            <a:endParaRPr sz="1050" dirty="0">
              <a:latin typeface="Verdana"/>
              <a:cs typeface="Verdana"/>
            </a:endParaRPr>
          </a:p>
        </p:txBody>
      </p:sp>
      <p:sp>
        <p:nvSpPr>
          <p:cNvPr id="190" name="object 360"/>
          <p:cNvSpPr/>
          <p:nvPr/>
        </p:nvSpPr>
        <p:spPr>
          <a:xfrm>
            <a:off x="3611820" y="5204080"/>
            <a:ext cx="224790" cy="224789"/>
          </a:xfrm>
          <a:prstGeom prst="rect">
            <a:avLst/>
          </a:prstGeom>
          <a:blipFill>
            <a:blip r:embed="rId4" cstate="print"/>
            <a:stretch>
              <a:fillRect/>
            </a:stretch>
          </a:blipFill>
        </p:spPr>
        <p:txBody>
          <a:bodyPr wrap="square" lIns="0" tIns="0" rIns="0" bIns="0" rtlCol="0"/>
          <a:lstStyle/>
          <a:p>
            <a:endParaRPr/>
          </a:p>
        </p:txBody>
      </p:sp>
      <p:sp>
        <p:nvSpPr>
          <p:cNvPr id="188" name="object 9"/>
          <p:cNvSpPr/>
          <p:nvPr/>
        </p:nvSpPr>
        <p:spPr>
          <a:xfrm>
            <a:off x="100309" y="7093767"/>
            <a:ext cx="904006" cy="346710"/>
          </a:xfrm>
          <a:prstGeom prst="rect">
            <a:avLst/>
          </a:prstGeom>
          <a:blipFill>
            <a:blip r:embed="rId5" cstate="print"/>
            <a:stretch>
              <a:fillRect/>
            </a:stretch>
          </a:blipFill>
        </p:spPr>
        <p:txBody>
          <a:bodyPr wrap="square" lIns="0" tIns="0" rIns="0" bIns="0" rtlCol="0"/>
          <a:lstStyle/>
          <a:p>
            <a:endParaRPr/>
          </a:p>
        </p:txBody>
      </p:sp>
      <p:sp>
        <p:nvSpPr>
          <p:cNvPr id="191" name="object 8"/>
          <p:cNvSpPr txBox="1"/>
          <p:nvPr/>
        </p:nvSpPr>
        <p:spPr>
          <a:xfrm>
            <a:off x="10488212" y="959447"/>
            <a:ext cx="167005" cy="2638425"/>
          </a:xfrm>
          <a:prstGeom prst="rect">
            <a:avLst/>
          </a:prstGeom>
        </p:spPr>
        <p:txBody>
          <a:bodyPr vert="vert270" wrap="square" lIns="0" tIns="0" rIns="0" bIns="0" rtlCol="0">
            <a:spAutoFit/>
          </a:bodyPr>
          <a:lstStyle/>
          <a:p>
            <a:pPr marL="12700">
              <a:lnSpc>
                <a:spcPct val="100000"/>
              </a:lnSpc>
            </a:pPr>
            <a:r>
              <a:rPr sz="1000" spc="-5" dirty="0">
                <a:solidFill>
                  <a:srgbClr val="AAAAAA"/>
                </a:solidFill>
                <a:latin typeface="Arial"/>
                <a:cs typeface="Arial"/>
              </a:rPr>
              <a:t>© 2020 ALBEDO Telecom - All rights</a:t>
            </a:r>
            <a:r>
              <a:rPr sz="1000" spc="0" dirty="0">
                <a:solidFill>
                  <a:srgbClr val="AAAAAA"/>
                </a:solidFill>
                <a:latin typeface="Arial"/>
                <a:cs typeface="Arial"/>
              </a:rPr>
              <a:t> </a:t>
            </a:r>
            <a:r>
              <a:rPr sz="1000" spc="-5" dirty="0">
                <a:solidFill>
                  <a:srgbClr val="AAAAAA"/>
                </a:solidFill>
                <a:latin typeface="Arial"/>
                <a:cs typeface="Arial"/>
              </a:rPr>
              <a:t>reserved</a:t>
            </a:r>
            <a:endParaRPr sz="1000" dirty="0">
              <a:latin typeface="Arial"/>
              <a:cs typeface="Arial"/>
            </a:endParaRPr>
          </a:p>
        </p:txBody>
      </p:sp>
      <p:grpSp>
        <p:nvGrpSpPr>
          <p:cNvPr id="193" name="Group 192"/>
          <p:cNvGrpSpPr/>
          <p:nvPr/>
        </p:nvGrpSpPr>
        <p:grpSpPr>
          <a:xfrm>
            <a:off x="2542918" y="6301582"/>
            <a:ext cx="1467615" cy="862743"/>
            <a:chOff x="4422773" y="3473148"/>
            <a:chExt cx="1467615" cy="862743"/>
          </a:xfrm>
        </p:grpSpPr>
        <p:sp>
          <p:nvSpPr>
            <p:cNvPr id="194" name="object 141"/>
            <p:cNvSpPr/>
            <p:nvPr/>
          </p:nvSpPr>
          <p:spPr>
            <a:xfrm>
              <a:off x="5635372" y="3887756"/>
              <a:ext cx="253365" cy="352425"/>
            </a:xfrm>
            <a:custGeom>
              <a:avLst/>
              <a:gdLst/>
              <a:ahLst/>
              <a:cxnLst/>
              <a:rect l="l" t="t" r="r" b="b"/>
              <a:pathLst>
                <a:path w="253364" h="352425">
                  <a:moveTo>
                    <a:pt x="124968" y="0"/>
                  </a:moveTo>
                  <a:lnTo>
                    <a:pt x="85344" y="0"/>
                  </a:lnTo>
                  <a:lnTo>
                    <a:pt x="54864" y="3047"/>
                  </a:lnTo>
                  <a:lnTo>
                    <a:pt x="17526" y="27431"/>
                  </a:lnTo>
                  <a:lnTo>
                    <a:pt x="2286" y="84581"/>
                  </a:lnTo>
                  <a:lnTo>
                    <a:pt x="762" y="129539"/>
                  </a:lnTo>
                  <a:lnTo>
                    <a:pt x="0" y="188213"/>
                  </a:lnTo>
                  <a:lnTo>
                    <a:pt x="2286" y="259079"/>
                  </a:lnTo>
                  <a:lnTo>
                    <a:pt x="7620" y="310133"/>
                  </a:lnTo>
                  <a:lnTo>
                    <a:pt x="25146" y="348995"/>
                  </a:lnTo>
                  <a:lnTo>
                    <a:pt x="33528" y="352043"/>
                  </a:lnTo>
                  <a:lnTo>
                    <a:pt x="43434" y="349757"/>
                  </a:lnTo>
                  <a:lnTo>
                    <a:pt x="83058" y="313181"/>
                  </a:lnTo>
                  <a:lnTo>
                    <a:pt x="119634" y="263651"/>
                  </a:lnTo>
                  <a:lnTo>
                    <a:pt x="165354" y="193547"/>
                  </a:lnTo>
                  <a:lnTo>
                    <a:pt x="204978" y="130301"/>
                  </a:lnTo>
                  <a:lnTo>
                    <a:pt x="233934" y="82295"/>
                  </a:lnTo>
                  <a:lnTo>
                    <a:pt x="252984" y="36575"/>
                  </a:lnTo>
                  <a:lnTo>
                    <a:pt x="252984" y="26669"/>
                  </a:lnTo>
                  <a:lnTo>
                    <a:pt x="217932" y="6095"/>
                  </a:lnTo>
                  <a:lnTo>
                    <a:pt x="179070" y="2285"/>
                  </a:lnTo>
                  <a:lnTo>
                    <a:pt x="124968" y="0"/>
                  </a:lnTo>
                  <a:close/>
                </a:path>
              </a:pathLst>
            </a:custGeom>
            <a:solidFill>
              <a:srgbClr val="F5F5F5"/>
            </a:solidFill>
          </p:spPr>
          <p:txBody>
            <a:bodyPr wrap="square" lIns="0" tIns="0" rIns="0" bIns="0" rtlCol="0"/>
            <a:lstStyle/>
            <a:p>
              <a:endParaRPr/>
            </a:p>
          </p:txBody>
        </p:sp>
        <p:sp>
          <p:nvSpPr>
            <p:cNvPr id="195" name="object 142"/>
            <p:cNvSpPr/>
            <p:nvPr/>
          </p:nvSpPr>
          <p:spPr>
            <a:xfrm>
              <a:off x="5633848" y="3886232"/>
              <a:ext cx="256540" cy="355600"/>
            </a:xfrm>
            <a:custGeom>
              <a:avLst/>
              <a:gdLst/>
              <a:ahLst/>
              <a:cxnLst/>
              <a:rect l="l" t="t" r="r" b="b"/>
              <a:pathLst>
                <a:path w="256539" h="355600">
                  <a:moveTo>
                    <a:pt x="44958" y="349758"/>
                  </a:moveTo>
                  <a:lnTo>
                    <a:pt x="35518" y="351936"/>
                  </a:lnTo>
                  <a:lnTo>
                    <a:pt x="35814" y="352044"/>
                  </a:lnTo>
                  <a:lnTo>
                    <a:pt x="26670" y="352044"/>
                  </a:lnTo>
                  <a:lnTo>
                    <a:pt x="35052" y="355091"/>
                  </a:lnTo>
                  <a:lnTo>
                    <a:pt x="35814" y="355091"/>
                  </a:lnTo>
                  <a:lnTo>
                    <a:pt x="45720" y="352805"/>
                  </a:lnTo>
                  <a:lnTo>
                    <a:pt x="49149" y="350520"/>
                  </a:lnTo>
                  <a:lnTo>
                    <a:pt x="44196" y="350520"/>
                  </a:lnTo>
                  <a:lnTo>
                    <a:pt x="44958" y="349758"/>
                  </a:lnTo>
                  <a:close/>
                </a:path>
                <a:path w="256539" h="355600">
                  <a:moveTo>
                    <a:pt x="126492" y="0"/>
                  </a:moveTo>
                  <a:lnTo>
                    <a:pt x="86868" y="0"/>
                  </a:lnTo>
                  <a:lnTo>
                    <a:pt x="56388" y="3047"/>
                  </a:lnTo>
                  <a:lnTo>
                    <a:pt x="44958" y="6857"/>
                  </a:lnTo>
                  <a:lnTo>
                    <a:pt x="44196" y="6857"/>
                  </a:lnTo>
                  <a:lnTo>
                    <a:pt x="33528" y="11429"/>
                  </a:lnTo>
                  <a:lnTo>
                    <a:pt x="33528" y="12191"/>
                  </a:lnTo>
                  <a:lnTo>
                    <a:pt x="25146" y="19049"/>
                  </a:lnTo>
                  <a:lnTo>
                    <a:pt x="18288" y="28193"/>
                  </a:lnTo>
                  <a:lnTo>
                    <a:pt x="17526" y="28193"/>
                  </a:lnTo>
                  <a:lnTo>
                    <a:pt x="12192" y="38861"/>
                  </a:lnTo>
                  <a:lnTo>
                    <a:pt x="12192" y="39623"/>
                  </a:lnTo>
                  <a:lnTo>
                    <a:pt x="7620" y="52577"/>
                  </a:lnTo>
                  <a:lnTo>
                    <a:pt x="2286" y="86105"/>
                  </a:lnTo>
                  <a:lnTo>
                    <a:pt x="762" y="131063"/>
                  </a:lnTo>
                  <a:lnTo>
                    <a:pt x="0" y="189737"/>
                  </a:lnTo>
                  <a:lnTo>
                    <a:pt x="2286" y="260603"/>
                  </a:lnTo>
                  <a:lnTo>
                    <a:pt x="4572" y="288798"/>
                  </a:lnTo>
                  <a:lnTo>
                    <a:pt x="4572" y="289559"/>
                  </a:lnTo>
                  <a:lnTo>
                    <a:pt x="7620" y="312420"/>
                  </a:lnTo>
                  <a:lnTo>
                    <a:pt x="12192" y="330708"/>
                  </a:lnTo>
                  <a:lnTo>
                    <a:pt x="17526" y="343661"/>
                  </a:lnTo>
                  <a:lnTo>
                    <a:pt x="25908" y="352044"/>
                  </a:lnTo>
                  <a:lnTo>
                    <a:pt x="35052" y="352044"/>
                  </a:lnTo>
                  <a:lnTo>
                    <a:pt x="35518" y="351936"/>
                  </a:lnTo>
                  <a:lnTo>
                    <a:pt x="29527" y="349758"/>
                  </a:lnTo>
                  <a:lnTo>
                    <a:pt x="28194" y="349758"/>
                  </a:lnTo>
                  <a:lnTo>
                    <a:pt x="20574" y="342138"/>
                  </a:lnTo>
                  <a:lnTo>
                    <a:pt x="15553" y="329945"/>
                  </a:lnTo>
                  <a:lnTo>
                    <a:pt x="15240" y="329945"/>
                  </a:lnTo>
                  <a:lnTo>
                    <a:pt x="10668" y="311658"/>
                  </a:lnTo>
                  <a:lnTo>
                    <a:pt x="7620" y="288798"/>
                  </a:lnTo>
                  <a:lnTo>
                    <a:pt x="5334" y="260603"/>
                  </a:lnTo>
                  <a:lnTo>
                    <a:pt x="3048" y="189737"/>
                  </a:lnTo>
                  <a:lnTo>
                    <a:pt x="3810" y="131063"/>
                  </a:lnTo>
                  <a:lnTo>
                    <a:pt x="5334" y="86105"/>
                  </a:lnTo>
                  <a:lnTo>
                    <a:pt x="10668" y="53339"/>
                  </a:lnTo>
                  <a:lnTo>
                    <a:pt x="15240" y="40385"/>
                  </a:lnTo>
                  <a:lnTo>
                    <a:pt x="20574" y="29717"/>
                  </a:lnTo>
                  <a:lnTo>
                    <a:pt x="27432" y="20573"/>
                  </a:lnTo>
                  <a:lnTo>
                    <a:pt x="28363" y="20573"/>
                  </a:lnTo>
                  <a:lnTo>
                    <a:pt x="35814" y="14477"/>
                  </a:lnTo>
                  <a:lnTo>
                    <a:pt x="35052" y="14477"/>
                  </a:lnTo>
                  <a:lnTo>
                    <a:pt x="45720" y="9905"/>
                  </a:lnTo>
                  <a:lnTo>
                    <a:pt x="57150" y="6095"/>
                  </a:lnTo>
                  <a:lnTo>
                    <a:pt x="56388" y="6095"/>
                  </a:lnTo>
                  <a:lnTo>
                    <a:pt x="86868" y="3047"/>
                  </a:lnTo>
                  <a:lnTo>
                    <a:pt x="188366" y="3047"/>
                  </a:lnTo>
                  <a:lnTo>
                    <a:pt x="180594" y="2285"/>
                  </a:lnTo>
                  <a:lnTo>
                    <a:pt x="126492" y="0"/>
                  </a:lnTo>
                  <a:close/>
                </a:path>
                <a:path w="256539" h="355600">
                  <a:moveTo>
                    <a:pt x="35518" y="351936"/>
                  </a:moveTo>
                  <a:lnTo>
                    <a:pt x="35052" y="352044"/>
                  </a:lnTo>
                  <a:lnTo>
                    <a:pt x="35814" y="352044"/>
                  </a:lnTo>
                  <a:lnTo>
                    <a:pt x="35518" y="351936"/>
                  </a:lnTo>
                  <a:close/>
                </a:path>
                <a:path w="256539" h="355600">
                  <a:moveTo>
                    <a:pt x="249936" y="49529"/>
                  </a:moveTo>
                  <a:lnTo>
                    <a:pt x="243078" y="64769"/>
                  </a:lnTo>
                  <a:lnTo>
                    <a:pt x="233934" y="83057"/>
                  </a:lnTo>
                  <a:lnTo>
                    <a:pt x="234696" y="83057"/>
                  </a:lnTo>
                  <a:lnTo>
                    <a:pt x="205740" y="131063"/>
                  </a:lnTo>
                  <a:lnTo>
                    <a:pt x="166116" y="194309"/>
                  </a:lnTo>
                  <a:lnTo>
                    <a:pt x="120396" y="264413"/>
                  </a:lnTo>
                  <a:lnTo>
                    <a:pt x="83820" y="313944"/>
                  </a:lnTo>
                  <a:lnTo>
                    <a:pt x="55626" y="342900"/>
                  </a:lnTo>
                  <a:lnTo>
                    <a:pt x="44196" y="350520"/>
                  </a:lnTo>
                  <a:lnTo>
                    <a:pt x="49149" y="350520"/>
                  </a:lnTo>
                  <a:lnTo>
                    <a:pt x="57150" y="345186"/>
                  </a:lnTo>
                  <a:lnTo>
                    <a:pt x="57912" y="345186"/>
                  </a:lnTo>
                  <a:lnTo>
                    <a:pt x="70866" y="332994"/>
                  </a:lnTo>
                  <a:lnTo>
                    <a:pt x="86106" y="316230"/>
                  </a:lnTo>
                  <a:lnTo>
                    <a:pt x="86106" y="315467"/>
                  </a:lnTo>
                  <a:lnTo>
                    <a:pt x="103632" y="292608"/>
                  </a:lnTo>
                  <a:lnTo>
                    <a:pt x="168402" y="195833"/>
                  </a:lnTo>
                  <a:lnTo>
                    <a:pt x="208026" y="132587"/>
                  </a:lnTo>
                  <a:lnTo>
                    <a:pt x="236982" y="84581"/>
                  </a:lnTo>
                  <a:lnTo>
                    <a:pt x="253174" y="50291"/>
                  </a:lnTo>
                  <a:lnTo>
                    <a:pt x="249936" y="50291"/>
                  </a:lnTo>
                  <a:lnTo>
                    <a:pt x="249936" y="49529"/>
                  </a:lnTo>
                  <a:close/>
                </a:path>
                <a:path w="256539" h="355600">
                  <a:moveTo>
                    <a:pt x="27432" y="348995"/>
                  </a:moveTo>
                  <a:lnTo>
                    <a:pt x="28194" y="349758"/>
                  </a:lnTo>
                  <a:lnTo>
                    <a:pt x="2952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6032" y="28193"/>
                  </a:moveTo>
                  <a:lnTo>
                    <a:pt x="252984" y="28193"/>
                  </a:lnTo>
                  <a:lnTo>
                    <a:pt x="252984" y="38099"/>
                  </a:lnTo>
                  <a:lnTo>
                    <a:pt x="249936" y="50291"/>
                  </a:lnTo>
                  <a:lnTo>
                    <a:pt x="253174" y="50291"/>
                  </a:lnTo>
                  <a:lnTo>
                    <a:pt x="256032" y="38861"/>
                  </a:lnTo>
                  <a:lnTo>
                    <a:pt x="256032" y="28193"/>
                  </a:lnTo>
                  <a:close/>
                </a:path>
                <a:path w="256539" h="355600">
                  <a:moveTo>
                    <a:pt x="249250" y="21488"/>
                  </a:moveTo>
                  <a:lnTo>
                    <a:pt x="252984" y="28955"/>
                  </a:lnTo>
                  <a:lnTo>
                    <a:pt x="252984" y="28193"/>
                  </a:lnTo>
                  <a:lnTo>
                    <a:pt x="256032" y="28193"/>
                  </a:lnTo>
                  <a:lnTo>
                    <a:pt x="256032" y="27431"/>
                  </a:lnTo>
                  <a:lnTo>
                    <a:pt x="253365" y="22097"/>
                  </a:lnTo>
                  <a:lnTo>
                    <a:pt x="249936" y="22097"/>
                  </a:lnTo>
                  <a:lnTo>
                    <a:pt x="249250" y="21488"/>
                  </a:lnTo>
                  <a:close/>
                </a:path>
                <a:path w="256539" h="355600">
                  <a:moveTo>
                    <a:pt x="249174" y="21335"/>
                  </a:moveTo>
                  <a:lnTo>
                    <a:pt x="249250" y="21488"/>
                  </a:lnTo>
                  <a:lnTo>
                    <a:pt x="249936" y="22097"/>
                  </a:lnTo>
                  <a:lnTo>
                    <a:pt x="249174" y="21335"/>
                  </a:lnTo>
                  <a:close/>
                </a:path>
                <a:path w="256539" h="355600">
                  <a:moveTo>
                    <a:pt x="252984" y="21335"/>
                  </a:moveTo>
                  <a:lnTo>
                    <a:pt x="249174" y="21335"/>
                  </a:lnTo>
                  <a:lnTo>
                    <a:pt x="249936" y="22097"/>
                  </a:lnTo>
                  <a:lnTo>
                    <a:pt x="253365" y="22097"/>
                  </a:lnTo>
                  <a:lnTo>
                    <a:pt x="252984" y="21335"/>
                  </a:lnTo>
                  <a:close/>
                </a:path>
                <a:path w="256539" h="355600">
                  <a:moveTo>
                    <a:pt x="188366" y="3047"/>
                  </a:moveTo>
                  <a:lnTo>
                    <a:pt x="126492" y="3047"/>
                  </a:lnTo>
                  <a:lnTo>
                    <a:pt x="180594" y="5333"/>
                  </a:lnTo>
                  <a:lnTo>
                    <a:pt x="219456" y="9143"/>
                  </a:lnTo>
                  <a:lnTo>
                    <a:pt x="233172" y="12191"/>
                  </a:lnTo>
                  <a:lnTo>
                    <a:pt x="243840" y="16001"/>
                  </a:lnTo>
                  <a:lnTo>
                    <a:pt x="243078" y="16001"/>
                  </a:lnTo>
                  <a:lnTo>
                    <a:pt x="249250" y="21488"/>
                  </a:lnTo>
                  <a:lnTo>
                    <a:pt x="249174" y="21335"/>
                  </a:lnTo>
                  <a:lnTo>
                    <a:pt x="252984" y="21335"/>
                  </a:lnTo>
                  <a:lnTo>
                    <a:pt x="252222" y="19811"/>
                  </a:lnTo>
                  <a:lnTo>
                    <a:pt x="245364" y="13715"/>
                  </a:lnTo>
                  <a:lnTo>
                    <a:pt x="244602" y="12953"/>
                  </a:lnTo>
                  <a:lnTo>
                    <a:pt x="233934" y="9143"/>
                  </a:lnTo>
                  <a:lnTo>
                    <a:pt x="220218" y="6095"/>
                  </a:lnTo>
                  <a:lnTo>
                    <a:pt x="219456" y="6095"/>
                  </a:lnTo>
                  <a:lnTo>
                    <a:pt x="188366" y="3047"/>
                  </a:lnTo>
                  <a:close/>
                </a:path>
                <a:path w="256539" h="355600">
                  <a:moveTo>
                    <a:pt x="28363" y="20573"/>
                  </a:moveTo>
                  <a:lnTo>
                    <a:pt x="27432" y="20573"/>
                  </a:lnTo>
                  <a:lnTo>
                    <a:pt x="27432" y="21335"/>
                  </a:lnTo>
                  <a:lnTo>
                    <a:pt x="28363" y="20573"/>
                  </a:lnTo>
                  <a:close/>
                </a:path>
              </a:pathLst>
            </a:custGeom>
            <a:solidFill>
              <a:srgbClr val="F5F5F5"/>
            </a:solidFill>
          </p:spPr>
          <p:txBody>
            <a:bodyPr wrap="square" lIns="0" tIns="0" rIns="0" bIns="0" rtlCol="0"/>
            <a:lstStyle/>
            <a:p>
              <a:endParaRPr/>
            </a:p>
          </p:txBody>
        </p:sp>
        <p:sp>
          <p:nvSpPr>
            <p:cNvPr id="196" name="object 143"/>
            <p:cNvSpPr/>
            <p:nvPr/>
          </p:nvSpPr>
          <p:spPr>
            <a:xfrm>
              <a:off x="5613274" y="3899186"/>
              <a:ext cx="252729" cy="352425"/>
            </a:xfrm>
            <a:custGeom>
              <a:avLst/>
              <a:gdLst/>
              <a:ahLst/>
              <a:cxnLst/>
              <a:rect l="l" t="t" r="r" b="b"/>
              <a:pathLst>
                <a:path w="252729" h="352425">
                  <a:moveTo>
                    <a:pt x="84582" y="0"/>
                  </a:moveTo>
                  <a:lnTo>
                    <a:pt x="42672" y="6857"/>
                  </a:lnTo>
                  <a:lnTo>
                    <a:pt x="11430" y="38099"/>
                  </a:lnTo>
                  <a:lnTo>
                    <a:pt x="2286" y="84581"/>
                  </a:lnTo>
                  <a:lnTo>
                    <a:pt x="0" y="129539"/>
                  </a:lnTo>
                  <a:lnTo>
                    <a:pt x="0" y="188213"/>
                  </a:lnTo>
                  <a:lnTo>
                    <a:pt x="1524" y="259841"/>
                  </a:lnTo>
                  <a:lnTo>
                    <a:pt x="7620" y="310895"/>
                  </a:lnTo>
                  <a:lnTo>
                    <a:pt x="24384" y="348995"/>
                  </a:lnTo>
                  <a:lnTo>
                    <a:pt x="32766" y="352043"/>
                  </a:lnTo>
                  <a:lnTo>
                    <a:pt x="42672" y="349757"/>
                  </a:lnTo>
                  <a:lnTo>
                    <a:pt x="83058" y="313181"/>
                  </a:lnTo>
                  <a:lnTo>
                    <a:pt x="118872" y="263651"/>
                  </a:lnTo>
                  <a:lnTo>
                    <a:pt x="164592" y="194309"/>
                  </a:lnTo>
                  <a:lnTo>
                    <a:pt x="204978" y="130301"/>
                  </a:lnTo>
                  <a:lnTo>
                    <a:pt x="233172" y="83057"/>
                  </a:lnTo>
                  <a:lnTo>
                    <a:pt x="252222" y="36575"/>
                  </a:lnTo>
                  <a:lnTo>
                    <a:pt x="252222" y="26669"/>
                  </a:lnTo>
                  <a:lnTo>
                    <a:pt x="217170" y="6095"/>
                  </a:lnTo>
                  <a:lnTo>
                    <a:pt x="178308" y="3047"/>
                  </a:lnTo>
                  <a:lnTo>
                    <a:pt x="124205" y="761"/>
                  </a:lnTo>
                  <a:lnTo>
                    <a:pt x="84582" y="0"/>
                  </a:lnTo>
                  <a:close/>
                </a:path>
              </a:pathLst>
            </a:custGeom>
            <a:solidFill>
              <a:srgbClr val="E0E0E0"/>
            </a:solidFill>
          </p:spPr>
          <p:txBody>
            <a:bodyPr wrap="square" lIns="0" tIns="0" rIns="0" bIns="0" rtlCol="0"/>
            <a:lstStyle/>
            <a:p>
              <a:endParaRPr/>
            </a:p>
          </p:txBody>
        </p:sp>
        <p:sp>
          <p:nvSpPr>
            <p:cNvPr id="197" name="object 144"/>
            <p:cNvSpPr/>
            <p:nvPr/>
          </p:nvSpPr>
          <p:spPr>
            <a:xfrm>
              <a:off x="5611749" y="3897662"/>
              <a:ext cx="255270" cy="355600"/>
            </a:xfrm>
            <a:custGeom>
              <a:avLst/>
              <a:gdLst/>
              <a:ahLst/>
              <a:cxnLst/>
              <a:rect l="l" t="t" r="r" b="b"/>
              <a:pathLst>
                <a:path w="255270" h="355600">
                  <a:moveTo>
                    <a:pt x="44196" y="349758"/>
                  </a:moveTo>
                  <a:lnTo>
                    <a:pt x="34756" y="351936"/>
                  </a:lnTo>
                  <a:lnTo>
                    <a:pt x="35052" y="352044"/>
                  </a:lnTo>
                  <a:lnTo>
                    <a:pt x="25908" y="352044"/>
                  </a:lnTo>
                  <a:lnTo>
                    <a:pt x="34290" y="355091"/>
                  </a:lnTo>
                  <a:lnTo>
                    <a:pt x="35052" y="355091"/>
                  </a:lnTo>
                  <a:lnTo>
                    <a:pt x="44958" y="352805"/>
                  </a:lnTo>
                  <a:lnTo>
                    <a:pt x="48768" y="350520"/>
                  </a:lnTo>
                  <a:lnTo>
                    <a:pt x="43434" y="350520"/>
                  </a:lnTo>
                  <a:lnTo>
                    <a:pt x="44196" y="349758"/>
                  </a:lnTo>
                  <a:close/>
                </a:path>
                <a:path w="255270" h="355600">
                  <a:moveTo>
                    <a:pt x="86106" y="0"/>
                  </a:moveTo>
                  <a:lnTo>
                    <a:pt x="56388" y="3809"/>
                  </a:lnTo>
                  <a:lnTo>
                    <a:pt x="44196" y="6857"/>
                  </a:lnTo>
                  <a:lnTo>
                    <a:pt x="43434" y="6857"/>
                  </a:lnTo>
                  <a:lnTo>
                    <a:pt x="33528" y="12191"/>
                  </a:lnTo>
                  <a:lnTo>
                    <a:pt x="33528" y="12953"/>
                  </a:lnTo>
                  <a:lnTo>
                    <a:pt x="25146" y="19811"/>
                  </a:lnTo>
                  <a:lnTo>
                    <a:pt x="18288" y="28193"/>
                  </a:lnTo>
                  <a:lnTo>
                    <a:pt x="12192" y="38861"/>
                  </a:lnTo>
                  <a:lnTo>
                    <a:pt x="11430" y="39623"/>
                  </a:lnTo>
                  <a:lnTo>
                    <a:pt x="7620" y="52577"/>
                  </a:lnTo>
                  <a:lnTo>
                    <a:pt x="2286" y="86105"/>
                  </a:lnTo>
                  <a:lnTo>
                    <a:pt x="0" y="131063"/>
                  </a:lnTo>
                  <a:lnTo>
                    <a:pt x="113" y="195071"/>
                  </a:lnTo>
                  <a:lnTo>
                    <a:pt x="1524" y="261365"/>
                  </a:lnTo>
                  <a:lnTo>
                    <a:pt x="3810" y="288798"/>
                  </a:lnTo>
                  <a:lnTo>
                    <a:pt x="3810" y="289559"/>
                  </a:lnTo>
                  <a:lnTo>
                    <a:pt x="7620" y="313181"/>
                  </a:lnTo>
                  <a:lnTo>
                    <a:pt x="11430" y="330708"/>
                  </a:lnTo>
                  <a:lnTo>
                    <a:pt x="17526" y="343661"/>
                  </a:lnTo>
                  <a:lnTo>
                    <a:pt x="18288" y="344423"/>
                  </a:lnTo>
                  <a:lnTo>
                    <a:pt x="25146" y="352044"/>
                  </a:lnTo>
                  <a:lnTo>
                    <a:pt x="34290" y="352044"/>
                  </a:lnTo>
                  <a:lnTo>
                    <a:pt x="34756" y="351936"/>
                  </a:lnTo>
                  <a:lnTo>
                    <a:pt x="28765" y="349758"/>
                  </a:lnTo>
                  <a:lnTo>
                    <a:pt x="27432" y="349758"/>
                  </a:lnTo>
                  <a:lnTo>
                    <a:pt x="26711" y="349037"/>
                  </a:lnTo>
                  <a:lnTo>
                    <a:pt x="20574" y="342138"/>
                  </a:lnTo>
                  <a:lnTo>
                    <a:pt x="14836" y="329945"/>
                  </a:lnTo>
                  <a:lnTo>
                    <a:pt x="14478" y="329945"/>
                  </a:lnTo>
                  <a:lnTo>
                    <a:pt x="10668" y="312420"/>
                  </a:lnTo>
                  <a:lnTo>
                    <a:pt x="6858" y="288798"/>
                  </a:lnTo>
                  <a:lnTo>
                    <a:pt x="4572" y="261365"/>
                  </a:lnTo>
                  <a:lnTo>
                    <a:pt x="3161" y="195071"/>
                  </a:lnTo>
                  <a:lnTo>
                    <a:pt x="3048" y="131063"/>
                  </a:lnTo>
                  <a:lnTo>
                    <a:pt x="5334" y="86105"/>
                  </a:lnTo>
                  <a:lnTo>
                    <a:pt x="10668" y="53339"/>
                  </a:lnTo>
                  <a:lnTo>
                    <a:pt x="14478" y="40385"/>
                  </a:lnTo>
                  <a:lnTo>
                    <a:pt x="20574" y="29717"/>
                  </a:lnTo>
                  <a:lnTo>
                    <a:pt x="21197" y="29717"/>
                  </a:lnTo>
                  <a:lnTo>
                    <a:pt x="27432" y="22097"/>
                  </a:lnTo>
                  <a:lnTo>
                    <a:pt x="35814" y="15239"/>
                  </a:lnTo>
                  <a:lnTo>
                    <a:pt x="35052" y="15239"/>
                  </a:lnTo>
                  <a:lnTo>
                    <a:pt x="44958" y="9905"/>
                  </a:lnTo>
                  <a:lnTo>
                    <a:pt x="57150" y="6857"/>
                  </a:lnTo>
                  <a:lnTo>
                    <a:pt x="86768" y="3060"/>
                  </a:lnTo>
                  <a:lnTo>
                    <a:pt x="86106" y="3047"/>
                  </a:lnTo>
                  <a:lnTo>
                    <a:pt x="179832" y="3047"/>
                  </a:lnTo>
                  <a:lnTo>
                    <a:pt x="125730" y="761"/>
                  </a:lnTo>
                  <a:lnTo>
                    <a:pt x="86106" y="0"/>
                  </a:lnTo>
                  <a:close/>
                </a:path>
                <a:path w="255270" h="355600">
                  <a:moveTo>
                    <a:pt x="34756" y="351936"/>
                  </a:moveTo>
                  <a:lnTo>
                    <a:pt x="34290" y="352044"/>
                  </a:lnTo>
                  <a:lnTo>
                    <a:pt x="35052" y="352044"/>
                  </a:lnTo>
                  <a:lnTo>
                    <a:pt x="34756" y="351936"/>
                  </a:lnTo>
                  <a:close/>
                </a:path>
                <a:path w="255270" h="355600">
                  <a:moveTo>
                    <a:pt x="249174" y="50291"/>
                  </a:moveTo>
                  <a:lnTo>
                    <a:pt x="242316" y="65531"/>
                  </a:lnTo>
                  <a:lnTo>
                    <a:pt x="233172" y="83819"/>
                  </a:lnTo>
                  <a:lnTo>
                    <a:pt x="233934" y="83819"/>
                  </a:lnTo>
                  <a:lnTo>
                    <a:pt x="205740" y="131063"/>
                  </a:lnTo>
                  <a:lnTo>
                    <a:pt x="165354" y="195071"/>
                  </a:lnTo>
                  <a:lnTo>
                    <a:pt x="119634" y="264413"/>
                  </a:lnTo>
                  <a:lnTo>
                    <a:pt x="83820" y="313944"/>
                  </a:lnTo>
                  <a:lnTo>
                    <a:pt x="54864" y="343661"/>
                  </a:lnTo>
                  <a:lnTo>
                    <a:pt x="43434" y="350520"/>
                  </a:lnTo>
                  <a:lnTo>
                    <a:pt x="48768" y="350520"/>
                  </a:lnTo>
                  <a:lnTo>
                    <a:pt x="56388" y="345948"/>
                  </a:lnTo>
                  <a:lnTo>
                    <a:pt x="57150" y="345948"/>
                  </a:lnTo>
                  <a:lnTo>
                    <a:pt x="70866" y="332994"/>
                  </a:lnTo>
                  <a:lnTo>
                    <a:pt x="86106" y="316230"/>
                  </a:lnTo>
                  <a:lnTo>
                    <a:pt x="86106" y="315467"/>
                  </a:lnTo>
                  <a:lnTo>
                    <a:pt x="102870" y="293370"/>
                  </a:lnTo>
                  <a:lnTo>
                    <a:pt x="167640" y="196595"/>
                  </a:lnTo>
                  <a:lnTo>
                    <a:pt x="208026" y="132587"/>
                  </a:lnTo>
                  <a:lnTo>
                    <a:pt x="236220" y="85343"/>
                  </a:lnTo>
                  <a:lnTo>
                    <a:pt x="252401" y="51053"/>
                  </a:lnTo>
                  <a:lnTo>
                    <a:pt x="249174" y="51053"/>
                  </a:lnTo>
                  <a:lnTo>
                    <a:pt x="249174" y="50291"/>
                  </a:lnTo>
                  <a:close/>
                </a:path>
                <a:path w="255270" h="355600">
                  <a:moveTo>
                    <a:pt x="26670" y="348995"/>
                  </a:moveTo>
                  <a:lnTo>
                    <a:pt x="27432" y="349758"/>
                  </a:lnTo>
                  <a:lnTo>
                    <a:pt x="26783" y="349037"/>
                  </a:lnTo>
                  <a:close/>
                </a:path>
                <a:path w="255270" h="355600">
                  <a:moveTo>
                    <a:pt x="26783" y="349037"/>
                  </a:moveTo>
                  <a:lnTo>
                    <a:pt x="27432" y="349758"/>
                  </a:lnTo>
                  <a:lnTo>
                    <a:pt x="28765" y="349758"/>
                  </a:lnTo>
                  <a:lnTo>
                    <a:pt x="26783" y="349037"/>
                  </a:lnTo>
                  <a:close/>
                </a:path>
                <a:path w="255270" h="355600">
                  <a:moveTo>
                    <a:pt x="26746" y="348995"/>
                  </a:moveTo>
                  <a:close/>
                </a:path>
                <a:path w="255270" h="355600">
                  <a:moveTo>
                    <a:pt x="14478" y="329184"/>
                  </a:moveTo>
                  <a:lnTo>
                    <a:pt x="14478" y="329945"/>
                  </a:lnTo>
                  <a:lnTo>
                    <a:pt x="14836" y="329945"/>
                  </a:lnTo>
                  <a:lnTo>
                    <a:pt x="14478" y="329184"/>
                  </a:lnTo>
                  <a:close/>
                </a:path>
                <a:path w="255270" h="355600">
                  <a:moveTo>
                    <a:pt x="5455" y="86105"/>
                  </a:moveTo>
                  <a:lnTo>
                    <a:pt x="5334" y="86867"/>
                  </a:lnTo>
                  <a:lnTo>
                    <a:pt x="5455" y="86105"/>
                  </a:lnTo>
                  <a:close/>
                </a:path>
                <a:path w="255270" h="355600">
                  <a:moveTo>
                    <a:pt x="255270" y="28193"/>
                  </a:moveTo>
                  <a:lnTo>
                    <a:pt x="252222" y="28193"/>
                  </a:lnTo>
                  <a:lnTo>
                    <a:pt x="252222" y="38099"/>
                  </a:lnTo>
                  <a:lnTo>
                    <a:pt x="249174" y="51053"/>
                  </a:lnTo>
                  <a:lnTo>
                    <a:pt x="252401" y="51053"/>
                  </a:lnTo>
                  <a:lnTo>
                    <a:pt x="255270" y="38861"/>
                  </a:lnTo>
                  <a:lnTo>
                    <a:pt x="255270" y="28193"/>
                  </a:lnTo>
                  <a:close/>
                </a:path>
                <a:path w="255270" h="355600">
                  <a:moveTo>
                    <a:pt x="21197" y="29717"/>
                  </a:moveTo>
                  <a:lnTo>
                    <a:pt x="20574" y="29717"/>
                  </a:lnTo>
                  <a:lnTo>
                    <a:pt x="20574" y="30479"/>
                  </a:lnTo>
                  <a:lnTo>
                    <a:pt x="21197" y="29717"/>
                  </a:lnTo>
                  <a:close/>
                </a:path>
                <a:path w="255270" h="355600">
                  <a:moveTo>
                    <a:pt x="248488" y="21488"/>
                  </a:moveTo>
                  <a:lnTo>
                    <a:pt x="252222" y="28955"/>
                  </a:lnTo>
                  <a:lnTo>
                    <a:pt x="252222" y="28193"/>
                  </a:lnTo>
                  <a:lnTo>
                    <a:pt x="255270" y="28193"/>
                  </a:lnTo>
                  <a:lnTo>
                    <a:pt x="255270" y="27431"/>
                  </a:lnTo>
                  <a:lnTo>
                    <a:pt x="252603" y="22097"/>
                  </a:lnTo>
                  <a:lnTo>
                    <a:pt x="249174" y="22097"/>
                  </a:lnTo>
                  <a:lnTo>
                    <a:pt x="248488" y="21488"/>
                  </a:lnTo>
                  <a:close/>
                </a:path>
                <a:path w="255270" h="355600">
                  <a:moveTo>
                    <a:pt x="248412" y="21335"/>
                  </a:moveTo>
                  <a:lnTo>
                    <a:pt x="248488" y="21488"/>
                  </a:lnTo>
                  <a:lnTo>
                    <a:pt x="249174" y="22097"/>
                  </a:lnTo>
                  <a:lnTo>
                    <a:pt x="248412" y="21335"/>
                  </a:lnTo>
                  <a:close/>
                </a:path>
                <a:path w="255270" h="355600">
                  <a:moveTo>
                    <a:pt x="252222" y="21335"/>
                  </a:moveTo>
                  <a:lnTo>
                    <a:pt x="248412" y="21335"/>
                  </a:lnTo>
                  <a:lnTo>
                    <a:pt x="249174" y="22097"/>
                  </a:lnTo>
                  <a:lnTo>
                    <a:pt x="252603" y="22097"/>
                  </a:lnTo>
                  <a:lnTo>
                    <a:pt x="252222" y="21335"/>
                  </a:lnTo>
                  <a:close/>
                </a:path>
                <a:path w="255270" h="355600">
                  <a:moveTo>
                    <a:pt x="179832" y="3047"/>
                  </a:moveTo>
                  <a:lnTo>
                    <a:pt x="86868" y="3047"/>
                  </a:lnTo>
                  <a:lnTo>
                    <a:pt x="125730" y="3809"/>
                  </a:lnTo>
                  <a:lnTo>
                    <a:pt x="179832" y="6095"/>
                  </a:lnTo>
                  <a:lnTo>
                    <a:pt x="218694" y="9143"/>
                  </a:lnTo>
                  <a:lnTo>
                    <a:pt x="232410" y="12191"/>
                  </a:lnTo>
                  <a:lnTo>
                    <a:pt x="243078" y="16001"/>
                  </a:lnTo>
                  <a:lnTo>
                    <a:pt x="242316" y="16001"/>
                  </a:lnTo>
                  <a:lnTo>
                    <a:pt x="248488" y="21488"/>
                  </a:lnTo>
                  <a:lnTo>
                    <a:pt x="248412" y="21335"/>
                  </a:lnTo>
                  <a:lnTo>
                    <a:pt x="252222" y="21335"/>
                  </a:lnTo>
                  <a:lnTo>
                    <a:pt x="251460" y="19811"/>
                  </a:lnTo>
                  <a:lnTo>
                    <a:pt x="244602" y="13715"/>
                  </a:lnTo>
                  <a:lnTo>
                    <a:pt x="243840" y="12953"/>
                  </a:lnTo>
                  <a:lnTo>
                    <a:pt x="233172" y="9143"/>
                  </a:lnTo>
                  <a:lnTo>
                    <a:pt x="219456" y="6095"/>
                  </a:lnTo>
                  <a:lnTo>
                    <a:pt x="218694" y="6095"/>
                  </a:lnTo>
                  <a:lnTo>
                    <a:pt x="179832" y="3047"/>
                  </a:lnTo>
                  <a:close/>
                </a:path>
                <a:path w="255270" h="355600">
                  <a:moveTo>
                    <a:pt x="86868" y="3047"/>
                  </a:moveTo>
                  <a:lnTo>
                    <a:pt x="86106" y="3047"/>
                  </a:lnTo>
                  <a:lnTo>
                    <a:pt x="86768" y="3060"/>
                  </a:lnTo>
                  <a:close/>
                </a:path>
              </a:pathLst>
            </a:custGeom>
            <a:solidFill>
              <a:srgbClr val="E0E0E0"/>
            </a:solidFill>
          </p:spPr>
          <p:txBody>
            <a:bodyPr wrap="square" lIns="0" tIns="0" rIns="0" bIns="0" rtlCol="0"/>
            <a:lstStyle/>
            <a:p>
              <a:endParaRPr/>
            </a:p>
          </p:txBody>
        </p:sp>
        <p:sp>
          <p:nvSpPr>
            <p:cNvPr id="198" name="object 145"/>
            <p:cNvSpPr/>
            <p:nvPr/>
          </p:nvSpPr>
          <p:spPr>
            <a:xfrm>
              <a:off x="5597272" y="3906044"/>
              <a:ext cx="253365" cy="352425"/>
            </a:xfrm>
            <a:custGeom>
              <a:avLst/>
              <a:gdLst/>
              <a:ahLst/>
              <a:cxnLst/>
              <a:rect l="l" t="t" r="r" b="b"/>
              <a:pathLst>
                <a:path w="253364" h="352425">
                  <a:moveTo>
                    <a:pt x="85344" y="0"/>
                  </a:moveTo>
                  <a:lnTo>
                    <a:pt x="43434" y="6857"/>
                  </a:lnTo>
                  <a:lnTo>
                    <a:pt x="12192" y="38099"/>
                  </a:lnTo>
                  <a:lnTo>
                    <a:pt x="2286" y="84581"/>
                  </a:lnTo>
                  <a:lnTo>
                    <a:pt x="762" y="130301"/>
                  </a:lnTo>
                  <a:lnTo>
                    <a:pt x="0" y="188213"/>
                  </a:lnTo>
                  <a:lnTo>
                    <a:pt x="2286" y="259841"/>
                  </a:lnTo>
                  <a:lnTo>
                    <a:pt x="7620" y="310895"/>
                  </a:lnTo>
                  <a:lnTo>
                    <a:pt x="25146" y="348995"/>
                  </a:lnTo>
                  <a:lnTo>
                    <a:pt x="32766" y="352043"/>
                  </a:lnTo>
                  <a:lnTo>
                    <a:pt x="42672" y="349757"/>
                  </a:lnTo>
                  <a:lnTo>
                    <a:pt x="83058" y="313181"/>
                  </a:lnTo>
                  <a:lnTo>
                    <a:pt x="119634" y="263651"/>
                  </a:lnTo>
                  <a:lnTo>
                    <a:pt x="165354" y="194309"/>
                  </a:lnTo>
                  <a:lnTo>
                    <a:pt x="204978" y="130301"/>
                  </a:lnTo>
                  <a:lnTo>
                    <a:pt x="233934" y="83057"/>
                  </a:lnTo>
                  <a:lnTo>
                    <a:pt x="252984" y="36575"/>
                  </a:lnTo>
                  <a:lnTo>
                    <a:pt x="252222" y="26669"/>
                  </a:lnTo>
                  <a:lnTo>
                    <a:pt x="217932" y="6095"/>
                  </a:lnTo>
                  <a:lnTo>
                    <a:pt x="178308" y="3047"/>
                  </a:lnTo>
                  <a:lnTo>
                    <a:pt x="124968" y="761"/>
                  </a:lnTo>
                  <a:lnTo>
                    <a:pt x="85344" y="0"/>
                  </a:lnTo>
                  <a:close/>
                </a:path>
              </a:pathLst>
            </a:custGeom>
            <a:solidFill>
              <a:srgbClr val="BFBFBF"/>
            </a:solidFill>
          </p:spPr>
          <p:txBody>
            <a:bodyPr wrap="square" lIns="0" tIns="0" rIns="0" bIns="0" rtlCol="0"/>
            <a:lstStyle/>
            <a:p>
              <a:endParaRPr/>
            </a:p>
          </p:txBody>
        </p:sp>
        <p:sp>
          <p:nvSpPr>
            <p:cNvPr id="199" name="object 146"/>
            <p:cNvSpPr/>
            <p:nvPr/>
          </p:nvSpPr>
          <p:spPr>
            <a:xfrm>
              <a:off x="5595748" y="3904520"/>
              <a:ext cx="256540" cy="355600"/>
            </a:xfrm>
            <a:custGeom>
              <a:avLst/>
              <a:gdLst/>
              <a:ahLst/>
              <a:cxnLst/>
              <a:rect l="l" t="t" r="r" b="b"/>
              <a:pathLst>
                <a:path w="256539" h="355600">
                  <a:moveTo>
                    <a:pt x="44196" y="349758"/>
                  </a:moveTo>
                  <a:lnTo>
                    <a:pt x="34773" y="351932"/>
                  </a:lnTo>
                  <a:lnTo>
                    <a:pt x="35052" y="352044"/>
                  </a:lnTo>
                  <a:lnTo>
                    <a:pt x="26670" y="352044"/>
                  </a:lnTo>
                  <a:lnTo>
                    <a:pt x="34290" y="355091"/>
                  </a:lnTo>
                  <a:lnTo>
                    <a:pt x="35052" y="355091"/>
                  </a:lnTo>
                  <a:lnTo>
                    <a:pt x="44958" y="352805"/>
                  </a:lnTo>
                  <a:lnTo>
                    <a:pt x="49022" y="350520"/>
                  </a:lnTo>
                  <a:lnTo>
                    <a:pt x="43434" y="350520"/>
                  </a:lnTo>
                  <a:lnTo>
                    <a:pt x="44196" y="349758"/>
                  </a:lnTo>
                  <a:close/>
                </a:path>
                <a:path w="256539" h="355600">
                  <a:moveTo>
                    <a:pt x="57150" y="6857"/>
                  </a:moveTo>
                  <a:lnTo>
                    <a:pt x="44196" y="6857"/>
                  </a:lnTo>
                  <a:lnTo>
                    <a:pt x="33528" y="12191"/>
                  </a:lnTo>
                  <a:lnTo>
                    <a:pt x="33528" y="12953"/>
                  </a:lnTo>
                  <a:lnTo>
                    <a:pt x="25146" y="19811"/>
                  </a:lnTo>
                  <a:lnTo>
                    <a:pt x="18288" y="28193"/>
                  </a:lnTo>
                  <a:lnTo>
                    <a:pt x="17526" y="28193"/>
                  </a:lnTo>
                  <a:lnTo>
                    <a:pt x="12192" y="38861"/>
                  </a:lnTo>
                  <a:lnTo>
                    <a:pt x="12192" y="39623"/>
                  </a:lnTo>
                  <a:lnTo>
                    <a:pt x="7620" y="52577"/>
                  </a:lnTo>
                  <a:lnTo>
                    <a:pt x="2286" y="86105"/>
                  </a:lnTo>
                  <a:lnTo>
                    <a:pt x="787" y="131063"/>
                  </a:lnTo>
                  <a:lnTo>
                    <a:pt x="751" y="132587"/>
                  </a:lnTo>
                  <a:lnTo>
                    <a:pt x="0" y="189737"/>
                  </a:lnTo>
                  <a:lnTo>
                    <a:pt x="2286" y="261365"/>
                  </a:lnTo>
                  <a:lnTo>
                    <a:pt x="4572" y="289559"/>
                  </a:lnTo>
                  <a:lnTo>
                    <a:pt x="4572" y="290322"/>
                  </a:lnTo>
                  <a:lnTo>
                    <a:pt x="7620" y="313181"/>
                  </a:lnTo>
                  <a:lnTo>
                    <a:pt x="12192" y="330708"/>
                  </a:lnTo>
                  <a:lnTo>
                    <a:pt x="17526" y="343661"/>
                  </a:lnTo>
                  <a:lnTo>
                    <a:pt x="25908" y="352044"/>
                  </a:lnTo>
                  <a:lnTo>
                    <a:pt x="34290" y="352044"/>
                  </a:lnTo>
                  <a:lnTo>
                    <a:pt x="34773" y="351932"/>
                  </a:lnTo>
                  <a:lnTo>
                    <a:pt x="29337" y="349758"/>
                  </a:lnTo>
                  <a:lnTo>
                    <a:pt x="28194" y="349758"/>
                  </a:lnTo>
                  <a:lnTo>
                    <a:pt x="20574" y="342138"/>
                  </a:lnTo>
                  <a:lnTo>
                    <a:pt x="15553" y="329945"/>
                  </a:lnTo>
                  <a:lnTo>
                    <a:pt x="15240" y="329945"/>
                  </a:lnTo>
                  <a:lnTo>
                    <a:pt x="10668" y="312420"/>
                  </a:lnTo>
                  <a:lnTo>
                    <a:pt x="7620" y="289559"/>
                  </a:lnTo>
                  <a:lnTo>
                    <a:pt x="5334" y="261365"/>
                  </a:lnTo>
                  <a:lnTo>
                    <a:pt x="3048" y="189737"/>
                  </a:lnTo>
                  <a:lnTo>
                    <a:pt x="3799" y="132587"/>
                  </a:lnTo>
                  <a:lnTo>
                    <a:pt x="3835" y="131063"/>
                  </a:lnTo>
                  <a:lnTo>
                    <a:pt x="5334" y="86105"/>
                  </a:lnTo>
                  <a:lnTo>
                    <a:pt x="10668" y="53339"/>
                  </a:lnTo>
                  <a:lnTo>
                    <a:pt x="15240" y="40385"/>
                  </a:lnTo>
                  <a:lnTo>
                    <a:pt x="20574" y="29717"/>
                  </a:lnTo>
                  <a:lnTo>
                    <a:pt x="21197" y="29717"/>
                  </a:lnTo>
                  <a:lnTo>
                    <a:pt x="27432" y="22097"/>
                  </a:lnTo>
                  <a:lnTo>
                    <a:pt x="35814" y="15239"/>
                  </a:lnTo>
                  <a:lnTo>
                    <a:pt x="35052" y="15239"/>
                  </a:lnTo>
                  <a:lnTo>
                    <a:pt x="45720" y="9905"/>
                  </a:lnTo>
                  <a:lnTo>
                    <a:pt x="57150" y="6857"/>
                  </a:lnTo>
                  <a:close/>
                </a:path>
                <a:path w="256539" h="355600">
                  <a:moveTo>
                    <a:pt x="34773" y="351932"/>
                  </a:moveTo>
                  <a:lnTo>
                    <a:pt x="34290" y="352044"/>
                  </a:lnTo>
                  <a:lnTo>
                    <a:pt x="35052" y="352044"/>
                  </a:lnTo>
                  <a:lnTo>
                    <a:pt x="34773" y="351932"/>
                  </a:lnTo>
                  <a:close/>
                </a:path>
                <a:path w="256539" h="355600">
                  <a:moveTo>
                    <a:pt x="249936" y="50291"/>
                  </a:moveTo>
                  <a:lnTo>
                    <a:pt x="243078" y="65531"/>
                  </a:lnTo>
                  <a:lnTo>
                    <a:pt x="233934" y="83819"/>
                  </a:lnTo>
                  <a:lnTo>
                    <a:pt x="234696" y="83819"/>
                  </a:lnTo>
                  <a:lnTo>
                    <a:pt x="205740" y="131063"/>
                  </a:lnTo>
                  <a:lnTo>
                    <a:pt x="166116" y="195071"/>
                  </a:lnTo>
                  <a:lnTo>
                    <a:pt x="120396" y="264413"/>
                  </a:lnTo>
                  <a:lnTo>
                    <a:pt x="83820" y="313944"/>
                  </a:lnTo>
                  <a:lnTo>
                    <a:pt x="55626" y="343661"/>
                  </a:lnTo>
                  <a:lnTo>
                    <a:pt x="43434" y="350520"/>
                  </a:lnTo>
                  <a:lnTo>
                    <a:pt x="49022" y="350520"/>
                  </a:lnTo>
                  <a:lnTo>
                    <a:pt x="57150" y="345948"/>
                  </a:lnTo>
                  <a:lnTo>
                    <a:pt x="57912" y="345948"/>
                  </a:lnTo>
                  <a:lnTo>
                    <a:pt x="70866" y="333755"/>
                  </a:lnTo>
                  <a:lnTo>
                    <a:pt x="86106" y="316230"/>
                  </a:lnTo>
                  <a:lnTo>
                    <a:pt x="86106" y="315467"/>
                  </a:lnTo>
                  <a:lnTo>
                    <a:pt x="103632" y="293370"/>
                  </a:lnTo>
                  <a:lnTo>
                    <a:pt x="168402" y="196595"/>
                  </a:lnTo>
                  <a:lnTo>
                    <a:pt x="208026" y="132587"/>
                  </a:lnTo>
                  <a:lnTo>
                    <a:pt x="236982" y="85343"/>
                  </a:lnTo>
                  <a:lnTo>
                    <a:pt x="253163" y="51053"/>
                  </a:lnTo>
                  <a:lnTo>
                    <a:pt x="249936" y="51053"/>
                  </a:lnTo>
                  <a:lnTo>
                    <a:pt x="249936" y="50291"/>
                  </a:lnTo>
                  <a:close/>
                </a:path>
                <a:path w="256539" h="355600">
                  <a:moveTo>
                    <a:pt x="27432" y="348995"/>
                  </a:moveTo>
                  <a:lnTo>
                    <a:pt x="28194" y="349758"/>
                  </a:lnTo>
                  <a:lnTo>
                    <a:pt x="2933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5270" y="28193"/>
                  </a:moveTo>
                  <a:lnTo>
                    <a:pt x="252222" y="28193"/>
                  </a:lnTo>
                  <a:lnTo>
                    <a:pt x="252984" y="38099"/>
                  </a:lnTo>
                  <a:lnTo>
                    <a:pt x="249936" y="51053"/>
                  </a:lnTo>
                  <a:lnTo>
                    <a:pt x="253163" y="51053"/>
                  </a:lnTo>
                  <a:lnTo>
                    <a:pt x="256032" y="38861"/>
                  </a:lnTo>
                  <a:lnTo>
                    <a:pt x="256032" y="38099"/>
                  </a:lnTo>
                  <a:lnTo>
                    <a:pt x="255270" y="28193"/>
                  </a:lnTo>
                  <a:close/>
                </a:path>
                <a:path w="256539" h="355600">
                  <a:moveTo>
                    <a:pt x="21197" y="29717"/>
                  </a:moveTo>
                  <a:lnTo>
                    <a:pt x="20574" y="29717"/>
                  </a:lnTo>
                  <a:lnTo>
                    <a:pt x="20574" y="30479"/>
                  </a:lnTo>
                  <a:lnTo>
                    <a:pt x="21197" y="29717"/>
                  </a:lnTo>
                  <a:close/>
                </a:path>
                <a:path w="256539" h="355600">
                  <a:moveTo>
                    <a:pt x="249272" y="21581"/>
                  </a:moveTo>
                  <a:lnTo>
                    <a:pt x="252222" y="28955"/>
                  </a:lnTo>
                  <a:lnTo>
                    <a:pt x="252222" y="28193"/>
                  </a:lnTo>
                  <a:lnTo>
                    <a:pt x="255270" y="28193"/>
                  </a:lnTo>
                  <a:lnTo>
                    <a:pt x="252831" y="22097"/>
                  </a:lnTo>
                  <a:lnTo>
                    <a:pt x="249936" y="22097"/>
                  </a:lnTo>
                  <a:lnTo>
                    <a:pt x="249272" y="21581"/>
                  </a:lnTo>
                  <a:close/>
                </a:path>
                <a:path w="256539" h="355600">
                  <a:moveTo>
                    <a:pt x="249174" y="21335"/>
                  </a:moveTo>
                  <a:lnTo>
                    <a:pt x="249272" y="21581"/>
                  </a:lnTo>
                  <a:lnTo>
                    <a:pt x="249936" y="22097"/>
                  </a:lnTo>
                  <a:lnTo>
                    <a:pt x="249174" y="21335"/>
                  </a:lnTo>
                  <a:close/>
                </a:path>
                <a:path w="256539" h="355600">
                  <a:moveTo>
                    <a:pt x="252526" y="21335"/>
                  </a:moveTo>
                  <a:lnTo>
                    <a:pt x="249174" y="21335"/>
                  </a:lnTo>
                  <a:lnTo>
                    <a:pt x="249936" y="22097"/>
                  </a:lnTo>
                  <a:lnTo>
                    <a:pt x="252831" y="22097"/>
                  </a:lnTo>
                  <a:lnTo>
                    <a:pt x="252526" y="21335"/>
                  </a:lnTo>
                  <a:close/>
                </a:path>
                <a:path w="256539" h="355600">
                  <a:moveTo>
                    <a:pt x="179832" y="3047"/>
                  </a:moveTo>
                  <a:lnTo>
                    <a:pt x="86868" y="3047"/>
                  </a:lnTo>
                  <a:lnTo>
                    <a:pt x="126492" y="3809"/>
                  </a:lnTo>
                  <a:lnTo>
                    <a:pt x="179832" y="6095"/>
                  </a:lnTo>
                  <a:lnTo>
                    <a:pt x="219456" y="9143"/>
                  </a:lnTo>
                  <a:lnTo>
                    <a:pt x="233172" y="12191"/>
                  </a:lnTo>
                  <a:lnTo>
                    <a:pt x="232410" y="12191"/>
                  </a:lnTo>
                  <a:lnTo>
                    <a:pt x="243078" y="16763"/>
                  </a:lnTo>
                  <a:lnTo>
                    <a:pt x="249272" y="21581"/>
                  </a:lnTo>
                  <a:lnTo>
                    <a:pt x="249174" y="21335"/>
                  </a:lnTo>
                  <a:lnTo>
                    <a:pt x="252526" y="21335"/>
                  </a:lnTo>
                  <a:lnTo>
                    <a:pt x="252222" y="20573"/>
                  </a:lnTo>
                  <a:lnTo>
                    <a:pt x="251460" y="19811"/>
                  </a:lnTo>
                  <a:lnTo>
                    <a:pt x="244602" y="14477"/>
                  </a:lnTo>
                  <a:lnTo>
                    <a:pt x="244602" y="13715"/>
                  </a:lnTo>
                  <a:lnTo>
                    <a:pt x="233934" y="9143"/>
                  </a:lnTo>
                  <a:lnTo>
                    <a:pt x="220218" y="6095"/>
                  </a:lnTo>
                  <a:lnTo>
                    <a:pt x="219456" y="6095"/>
                  </a:lnTo>
                  <a:lnTo>
                    <a:pt x="179832" y="3047"/>
                  </a:lnTo>
                  <a:close/>
                </a:path>
                <a:path w="256539" h="355600">
                  <a:moveTo>
                    <a:pt x="86868" y="0"/>
                  </a:moveTo>
                  <a:lnTo>
                    <a:pt x="56388" y="3809"/>
                  </a:lnTo>
                  <a:lnTo>
                    <a:pt x="44958" y="6857"/>
                  </a:lnTo>
                  <a:lnTo>
                    <a:pt x="56388" y="6857"/>
                  </a:lnTo>
                  <a:lnTo>
                    <a:pt x="86868" y="3047"/>
                  </a:lnTo>
                  <a:lnTo>
                    <a:pt x="179832" y="3047"/>
                  </a:lnTo>
                  <a:lnTo>
                    <a:pt x="126492" y="761"/>
                  </a:lnTo>
                  <a:lnTo>
                    <a:pt x="86868" y="0"/>
                  </a:lnTo>
                  <a:close/>
                </a:path>
              </a:pathLst>
            </a:custGeom>
            <a:solidFill>
              <a:srgbClr val="BFBFBF"/>
            </a:solidFill>
          </p:spPr>
          <p:txBody>
            <a:bodyPr wrap="square" lIns="0" tIns="0" rIns="0" bIns="0" rtlCol="0"/>
            <a:lstStyle/>
            <a:p>
              <a:endParaRPr/>
            </a:p>
          </p:txBody>
        </p:sp>
        <p:sp>
          <p:nvSpPr>
            <p:cNvPr id="200" name="object 238"/>
            <p:cNvSpPr/>
            <p:nvPr/>
          </p:nvSpPr>
          <p:spPr>
            <a:xfrm>
              <a:off x="5768722" y="4224560"/>
              <a:ext cx="2540" cy="2540"/>
            </a:xfrm>
            <a:custGeom>
              <a:avLst/>
              <a:gdLst/>
              <a:ahLst/>
              <a:cxnLst/>
              <a:rect l="l" t="t" r="r" b="b"/>
              <a:pathLst>
                <a:path w="2539" h="2539">
                  <a:moveTo>
                    <a:pt x="1524" y="0"/>
                  </a:moveTo>
                  <a:lnTo>
                    <a:pt x="0" y="1524"/>
                  </a:lnTo>
                  <a:lnTo>
                    <a:pt x="762" y="2286"/>
                  </a:lnTo>
                  <a:lnTo>
                    <a:pt x="2286" y="762"/>
                  </a:lnTo>
                  <a:lnTo>
                    <a:pt x="1524" y="0"/>
                  </a:lnTo>
                  <a:close/>
                </a:path>
              </a:pathLst>
            </a:custGeom>
            <a:solidFill>
              <a:srgbClr val="7F7F7F"/>
            </a:solidFill>
          </p:spPr>
          <p:txBody>
            <a:bodyPr wrap="square" lIns="0" tIns="0" rIns="0" bIns="0" rtlCol="0"/>
            <a:lstStyle/>
            <a:p>
              <a:endParaRPr/>
            </a:p>
          </p:txBody>
        </p:sp>
        <p:grpSp>
          <p:nvGrpSpPr>
            <p:cNvPr id="201" name="Group 200"/>
            <p:cNvGrpSpPr/>
            <p:nvPr/>
          </p:nvGrpSpPr>
          <p:grpSpPr>
            <a:xfrm>
              <a:off x="4422773" y="3473148"/>
              <a:ext cx="1215181" cy="862743"/>
              <a:chOff x="1427816" y="4511135"/>
              <a:chExt cx="1215181" cy="862743"/>
            </a:xfrm>
          </p:grpSpPr>
          <p:sp>
            <p:nvSpPr>
              <p:cNvPr id="202" name="object 123"/>
              <p:cNvSpPr/>
              <p:nvPr/>
            </p:nvSpPr>
            <p:spPr>
              <a:xfrm>
                <a:off x="2025905" y="5369306"/>
                <a:ext cx="2286" cy="4572"/>
              </a:xfrm>
              <a:prstGeom prst="rect">
                <a:avLst/>
              </a:prstGeom>
              <a:blipFill>
                <a:blip r:embed="rId6" cstate="print"/>
                <a:stretch>
                  <a:fillRect/>
                </a:stretch>
              </a:blipFill>
            </p:spPr>
            <p:txBody>
              <a:bodyPr wrap="square" lIns="0" tIns="0" rIns="0" bIns="0" rtlCol="0"/>
              <a:lstStyle/>
              <a:p>
                <a:endParaRPr/>
              </a:p>
            </p:txBody>
          </p:sp>
          <p:sp>
            <p:nvSpPr>
              <p:cNvPr id="203" name="object 792"/>
              <p:cNvSpPr/>
              <p:nvPr/>
            </p:nvSpPr>
            <p:spPr>
              <a:xfrm>
                <a:off x="1427816" y="5193663"/>
                <a:ext cx="72855" cy="22434"/>
              </a:xfrm>
              <a:custGeom>
                <a:avLst/>
                <a:gdLst/>
                <a:ahLst/>
                <a:cxnLst/>
                <a:rect l="l" t="t" r="r" b="b"/>
                <a:pathLst>
                  <a:path w="92709" h="27939">
                    <a:moveTo>
                      <a:pt x="91440" y="0"/>
                    </a:moveTo>
                    <a:lnTo>
                      <a:pt x="0" y="25145"/>
                    </a:lnTo>
                    <a:lnTo>
                      <a:pt x="762" y="27431"/>
                    </a:lnTo>
                    <a:lnTo>
                      <a:pt x="92202" y="2285"/>
                    </a:lnTo>
                    <a:lnTo>
                      <a:pt x="91440" y="0"/>
                    </a:lnTo>
                    <a:close/>
                  </a:path>
                </a:pathLst>
              </a:custGeom>
              <a:solidFill>
                <a:srgbClr val="001B67"/>
              </a:solidFill>
            </p:spPr>
            <p:txBody>
              <a:bodyPr wrap="square" lIns="0" tIns="0" rIns="0" bIns="0" rtlCol="0"/>
              <a:lstStyle/>
              <a:p>
                <a:endParaRPr/>
              </a:p>
            </p:txBody>
          </p:sp>
          <p:sp>
            <p:nvSpPr>
              <p:cNvPr id="204" name="object 793"/>
              <p:cNvSpPr/>
              <p:nvPr/>
            </p:nvSpPr>
            <p:spPr>
              <a:xfrm>
                <a:off x="1555960" y="5167966"/>
                <a:ext cx="38424" cy="12237"/>
              </a:xfrm>
              <a:custGeom>
                <a:avLst/>
                <a:gdLst/>
                <a:ahLst/>
                <a:cxnLst/>
                <a:rect l="l" t="t" r="r" b="b"/>
                <a:pathLst>
                  <a:path w="48895" h="15239">
                    <a:moveTo>
                      <a:pt x="48006" y="0"/>
                    </a:moveTo>
                    <a:lnTo>
                      <a:pt x="0" y="12954"/>
                    </a:lnTo>
                    <a:lnTo>
                      <a:pt x="762" y="15240"/>
                    </a:lnTo>
                    <a:lnTo>
                      <a:pt x="48768" y="2286"/>
                    </a:lnTo>
                    <a:lnTo>
                      <a:pt x="48006" y="0"/>
                    </a:lnTo>
                    <a:close/>
                  </a:path>
                </a:pathLst>
              </a:custGeom>
              <a:solidFill>
                <a:srgbClr val="001B67"/>
              </a:solidFill>
            </p:spPr>
            <p:txBody>
              <a:bodyPr wrap="square" lIns="0" tIns="0" rIns="0" bIns="0" rtlCol="0"/>
              <a:lstStyle/>
              <a:p>
                <a:endParaRPr/>
              </a:p>
            </p:txBody>
          </p:sp>
          <p:sp>
            <p:nvSpPr>
              <p:cNvPr id="205" name="object 795"/>
              <p:cNvSpPr/>
              <p:nvPr/>
            </p:nvSpPr>
            <p:spPr>
              <a:xfrm>
                <a:off x="2567148" y="5079209"/>
                <a:ext cx="75849" cy="17335"/>
              </a:xfrm>
              <a:custGeom>
                <a:avLst/>
                <a:gdLst/>
                <a:ahLst/>
                <a:cxnLst/>
                <a:rect l="l" t="t" r="r" b="b"/>
                <a:pathLst>
                  <a:path w="96520" h="21589">
                    <a:moveTo>
                      <a:pt x="761" y="0"/>
                    </a:moveTo>
                    <a:lnTo>
                      <a:pt x="0" y="2286"/>
                    </a:lnTo>
                    <a:lnTo>
                      <a:pt x="95249" y="21336"/>
                    </a:lnTo>
                    <a:lnTo>
                      <a:pt x="96011" y="19050"/>
                    </a:lnTo>
                    <a:lnTo>
                      <a:pt x="761" y="0"/>
                    </a:lnTo>
                    <a:close/>
                  </a:path>
                </a:pathLst>
              </a:custGeom>
              <a:solidFill>
                <a:srgbClr val="001B67"/>
              </a:solidFill>
            </p:spPr>
            <p:txBody>
              <a:bodyPr wrap="square" lIns="0" tIns="0" rIns="0" bIns="0" rtlCol="0"/>
              <a:lstStyle/>
              <a:p>
                <a:endParaRPr/>
              </a:p>
            </p:txBody>
          </p:sp>
          <p:sp>
            <p:nvSpPr>
              <p:cNvPr id="206" name="object 872"/>
              <p:cNvSpPr/>
              <p:nvPr/>
            </p:nvSpPr>
            <p:spPr>
              <a:xfrm>
                <a:off x="1429413" y="4511135"/>
                <a:ext cx="1203603" cy="782462"/>
              </a:xfrm>
              <a:custGeom>
                <a:avLst/>
                <a:gdLst/>
                <a:ahLst/>
                <a:cxnLst/>
                <a:rect l="l" t="t" r="r" b="b"/>
                <a:pathLst>
                  <a:path w="1591309" h="939800">
                    <a:moveTo>
                      <a:pt x="1562099" y="0"/>
                    </a:moveTo>
                    <a:lnTo>
                      <a:pt x="28955" y="0"/>
                    </a:lnTo>
                    <a:lnTo>
                      <a:pt x="17525" y="2286"/>
                    </a:lnTo>
                    <a:lnTo>
                      <a:pt x="8381" y="8382"/>
                    </a:lnTo>
                    <a:lnTo>
                      <a:pt x="2285" y="17526"/>
                    </a:lnTo>
                    <a:lnTo>
                      <a:pt x="0" y="28194"/>
                    </a:lnTo>
                    <a:lnTo>
                      <a:pt x="0" y="910590"/>
                    </a:lnTo>
                    <a:lnTo>
                      <a:pt x="2285" y="922019"/>
                    </a:lnTo>
                    <a:lnTo>
                      <a:pt x="8381" y="931163"/>
                    </a:lnTo>
                    <a:lnTo>
                      <a:pt x="17525" y="937260"/>
                    </a:lnTo>
                    <a:lnTo>
                      <a:pt x="28955" y="939546"/>
                    </a:lnTo>
                    <a:lnTo>
                      <a:pt x="1562099" y="939546"/>
                    </a:lnTo>
                    <a:lnTo>
                      <a:pt x="1573529" y="937260"/>
                    </a:lnTo>
                    <a:lnTo>
                      <a:pt x="1582673" y="931163"/>
                    </a:lnTo>
                    <a:lnTo>
                      <a:pt x="1588769" y="922019"/>
                    </a:lnTo>
                    <a:lnTo>
                      <a:pt x="1591055" y="910590"/>
                    </a:lnTo>
                    <a:lnTo>
                      <a:pt x="1591055" y="28193"/>
                    </a:lnTo>
                    <a:lnTo>
                      <a:pt x="1588769" y="17526"/>
                    </a:lnTo>
                    <a:lnTo>
                      <a:pt x="1582673" y="8382"/>
                    </a:lnTo>
                    <a:lnTo>
                      <a:pt x="1573529" y="2286"/>
                    </a:lnTo>
                    <a:lnTo>
                      <a:pt x="1562099" y="0"/>
                    </a:lnTo>
                    <a:close/>
                  </a:path>
                </a:pathLst>
              </a:custGeom>
              <a:solidFill>
                <a:srgbClr val="F9F9F9"/>
              </a:solidFill>
            </p:spPr>
            <p:txBody>
              <a:bodyPr wrap="square" lIns="0" tIns="0" rIns="0" bIns="0" rtlCol="0"/>
              <a:lstStyle/>
              <a:p>
                <a:endParaRPr/>
              </a:p>
            </p:txBody>
          </p:sp>
          <p:sp>
            <p:nvSpPr>
              <p:cNvPr id="207" name="object 873"/>
              <p:cNvSpPr/>
              <p:nvPr/>
            </p:nvSpPr>
            <p:spPr>
              <a:xfrm>
                <a:off x="1568536" y="4625878"/>
                <a:ext cx="945618" cy="582265"/>
              </a:xfrm>
              <a:custGeom>
                <a:avLst/>
                <a:gdLst/>
                <a:ahLst/>
                <a:cxnLst/>
                <a:rect l="l" t="t" r="r" b="b"/>
                <a:pathLst>
                  <a:path w="1203325" h="725170">
                    <a:moveTo>
                      <a:pt x="1192530" y="0"/>
                    </a:moveTo>
                    <a:lnTo>
                      <a:pt x="10668" y="0"/>
                    </a:lnTo>
                    <a:lnTo>
                      <a:pt x="6858" y="762"/>
                    </a:lnTo>
                    <a:lnTo>
                      <a:pt x="3048" y="3048"/>
                    </a:lnTo>
                    <a:lnTo>
                      <a:pt x="762" y="6858"/>
                    </a:lnTo>
                    <a:lnTo>
                      <a:pt x="0" y="10668"/>
                    </a:lnTo>
                    <a:lnTo>
                      <a:pt x="0" y="713994"/>
                    </a:lnTo>
                    <a:lnTo>
                      <a:pt x="762" y="718566"/>
                    </a:lnTo>
                    <a:lnTo>
                      <a:pt x="3048" y="721614"/>
                    </a:lnTo>
                    <a:lnTo>
                      <a:pt x="6858" y="723900"/>
                    </a:lnTo>
                    <a:lnTo>
                      <a:pt x="10668" y="724662"/>
                    </a:lnTo>
                    <a:lnTo>
                      <a:pt x="1192530" y="724662"/>
                    </a:lnTo>
                    <a:lnTo>
                      <a:pt x="1197102" y="723900"/>
                    </a:lnTo>
                    <a:lnTo>
                      <a:pt x="1200150" y="721614"/>
                    </a:lnTo>
                    <a:lnTo>
                      <a:pt x="1202436" y="718566"/>
                    </a:lnTo>
                    <a:lnTo>
                      <a:pt x="1203198" y="713994"/>
                    </a:lnTo>
                    <a:lnTo>
                      <a:pt x="1203198" y="10668"/>
                    </a:lnTo>
                    <a:lnTo>
                      <a:pt x="1202436" y="6858"/>
                    </a:lnTo>
                    <a:lnTo>
                      <a:pt x="1200150" y="3048"/>
                    </a:lnTo>
                    <a:lnTo>
                      <a:pt x="1197102" y="762"/>
                    </a:lnTo>
                    <a:lnTo>
                      <a:pt x="1192530" y="0"/>
                    </a:lnTo>
                    <a:close/>
                  </a:path>
                </a:pathLst>
              </a:custGeom>
              <a:solidFill>
                <a:srgbClr val="460065"/>
              </a:solidFill>
            </p:spPr>
            <p:txBody>
              <a:bodyPr wrap="square" lIns="0" tIns="0" rIns="0" bIns="0" rtlCol="0"/>
              <a:lstStyle/>
              <a:p>
                <a:endParaRPr/>
              </a:p>
            </p:txBody>
          </p:sp>
          <p:sp>
            <p:nvSpPr>
              <p:cNvPr id="208" name="object 874"/>
              <p:cNvSpPr/>
              <p:nvPr/>
            </p:nvSpPr>
            <p:spPr>
              <a:xfrm>
                <a:off x="1567338" y="4624654"/>
                <a:ext cx="948113" cy="584305"/>
              </a:xfrm>
              <a:custGeom>
                <a:avLst/>
                <a:gdLst/>
                <a:ahLst/>
                <a:cxnLst/>
                <a:rect l="l" t="t" r="r" b="b"/>
                <a:pathLst>
                  <a:path w="1206500" h="727710">
                    <a:moveTo>
                      <a:pt x="12191" y="0"/>
                    </a:moveTo>
                    <a:lnTo>
                      <a:pt x="8381" y="762"/>
                    </a:lnTo>
                    <a:lnTo>
                      <a:pt x="7619" y="1524"/>
                    </a:lnTo>
                    <a:lnTo>
                      <a:pt x="3809" y="3810"/>
                    </a:lnTo>
                    <a:lnTo>
                      <a:pt x="1523" y="7620"/>
                    </a:lnTo>
                    <a:lnTo>
                      <a:pt x="761" y="8382"/>
                    </a:lnTo>
                    <a:lnTo>
                      <a:pt x="0" y="12192"/>
                    </a:lnTo>
                    <a:lnTo>
                      <a:pt x="0" y="716280"/>
                    </a:lnTo>
                    <a:lnTo>
                      <a:pt x="761" y="720852"/>
                    </a:lnTo>
                    <a:lnTo>
                      <a:pt x="1523" y="720852"/>
                    </a:lnTo>
                    <a:lnTo>
                      <a:pt x="3809" y="723900"/>
                    </a:lnTo>
                    <a:lnTo>
                      <a:pt x="3809" y="724662"/>
                    </a:lnTo>
                    <a:lnTo>
                      <a:pt x="7619" y="726948"/>
                    </a:lnTo>
                    <a:lnTo>
                      <a:pt x="8381" y="726948"/>
                    </a:lnTo>
                    <a:lnTo>
                      <a:pt x="12191" y="727710"/>
                    </a:lnTo>
                    <a:lnTo>
                      <a:pt x="1194815" y="727710"/>
                    </a:lnTo>
                    <a:lnTo>
                      <a:pt x="1199387" y="726948"/>
                    </a:lnTo>
                    <a:lnTo>
                      <a:pt x="1202435" y="724662"/>
                    </a:lnTo>
                    <a:lnTo>
                      <a:pt x="9143" y="724662"/>
                    </a:lnTo>
                    <a:lnTo>
                      <a:pt x="5333" y="722376"/>
                    </a:lnTo>
                    <a:lnTo>
                      <a:pt x="6095" y="722376"/>
                    </a:lnTo>
                    <a:lnTo>
                      <a:pt x="4381" y="720090"/>
                    </a:lnTo>
                    <a:lnTo>
                      <a:pt x="3809" y="720090"/>
                    </a:lnTo>
                    <a:lnTo>
                      <a:pt x="3174" y="716280"/>
                    </a:lnTo>
                    <a:lnTo>
                      <a:pt x="3047" y="12192"/>
                    </a:lnTo>
                    <a:lnTo>
                      <a:pt x="3200" y="12192"/>
                    </a:lnTo>
                    <a:lnTo>
                      <a:pt x="3809" y="9144"/>
                    </a:lnTo>
                    <a:lnTo>
                      <a:pt x="5638" y="6096"/>
                    </a:lnTo>
                    <a:lnTo>
                      <a:pt x="5333" y="6096"/>
                    </a:lnTo>
                    <a:lnTo>
                      <a:pt x="6095" y="5334"/>
                    </a:lnTo>
                    <a:lnTo>
                      <a:pt x="6603" y="5334"/>
                    </a:lnTo>
                    <a:lnTo>
                      <a:pt x="9143" y="3810"/>
                    </a:lnTo>
                    <a:lnTo>
                      <a:pt x="12953" y="3048"/>
                    </a:lnTo>
                    <a:lnTo>
                      <a:pt x="12191" y="3048"/>
                    </a:lnTo>
                    <a:lnTo>
                      <a:pt x="12191" y="0"/>
                    </a:lnTo>
                    <a:close/>
                  </a:path>
                  <a:path w="1206500" h="727710">
                    <a:moveTo>
                      <a:pt x="9143" y="723900"/>
                    </a:moveTo>
                    <a:lnTo>
                      <a:pt x="9143" y="724662"/>
                    </a:lnTo>
                    <a:lnTo>
                      <a:pt x="12953" y="724662"/>
                    </a:lnTo>
                    <a:lnTo>
                      <a:pt x="9143" y="723900"/>
                    </a:lnTo>
                    <a:close/>
                  </a:path>
                  <a:path w="1206500" h="727710">
                    <a:moveTo>
                      <a:pt x="1198625" y="723900"/>
                    </a:moveTo>
                    <a:lnTo>
                      <a:pt x="1194053" y="724662"/>
                    </a:lnTo>
                    <a:lnTo>
                      <a:pt x="1197863" y="724662"/>
                    </a:lnTo>
                    <a:lnTo>
                      <a:pt x="1198625" y="723900"/>
                    </a:lnTo>
                    <a:close/>
                  </a:path>
                  <a:path w="1206500" h="727710">
                    <a:moveTo>
                      <a:pt x="1205737" y="719328"/>
                    </a:moveTo>
                    <a:lnTo>
                      <a:pt x="1203197" y="719328"/>
                    </a:lnTo>
                    <a:lnTo>
                      <a:pt x="1200911" y="722376"/>
                    </a:lnTo>
                    <a:lnTo>
                      <a:pt x="1197863" y="724662"/>
                    </a:lnTo>
                    <a:lnTo>
                      <a:pt x="1202435" y="724662"/>
                    </a:lnTo>
                    <a:lnTo>
                      <a:pt x="1203197" y="723900"/>
                    </a:lnTo>
                    <a:lnTo>
                      <a:pt x="1205483" y="720852"/>
                    </a:lnTo>
                    <a:lnTo>
                      <a:pt x="1205737" y="719328"/>
                    </a:lnTo>
                    <a:close/>
                  </a:path>
                  <a:path w="1206500" h="727710">
                    <a:moveTo>
                      <a:pt x="3809" y="719328"/>
                    </a:moveTo>
                    <a:lnTo>
                      <a:pt x="3809" y="720090"/>
                    </a:lnTo>
                    <a:lnTo>
                      <a:pt x="4381" y="720090"/>
                    </a:lnTo>
                    <a:lnTo>
                      <a:pt x="3809" y="719328"/>
                    </a:lnTo>
                    <a:close/>
                  </a:path>
                  <a:path w="1206500" h="727710">
                    <a:moveTo>
                      <a:pt x="1206245" y="12192"/>
                    </a:moveTo>
                    <a:lnTo>
                      <a:pt x="1203197" y="12192"/>
                    </a:lnTo>
                    <a:lnTo>
                      <a:pt x="1203197" y="715518"/>
                    </a:lnTo>
                    <a:lnTo>
                      <a:pt x="1202435" y="720090"/>
                    </a:lnTo>
                    <a:lnTo>
                      <a:pt x="1203197" y="719328"/>
                    </a:lnTo>
                    <a:lnTo>
                      <a:pt x="1205737" y="719328"/>
                    </a:lnTo>
                    <a:lnTo>
                      <a:pt x="1206245" y="716280"/>
                    </a:lnTo>
                    <a:lnTo>
                      <a:pt x="1206245" y="12192"/>
                    </a:lnTo>
                    <a:close/>
                  </a:path>
                  <a:path w="1206500" h="727710">
                    <a:moveTo>
                      <a:pt x="3200" y="12192"/>
                    </a:moveTo>
                    <a:lnTo>
                      <a:pt x="3047" y="12192"/>
                    </a:lnTo>
                    <a:lnTo>
                      <a:pt x="3047" y="12954"/>
                    </a:lnTo>
                    <a:lnTo>
                      <a:pt x="3200" y="12192"/>
                    </a:lnTo>
                    <a:close/>
                  </a:path>
                  <a:path w="1206500" h="727710">
                    <a:moveTo>
                      <a:pt x="1204112" y="5334"/>
                    </a:moveTo>
                    <a:lnTo>
                      <a:pt x="1200911" y="5334"/>
                    </a:lnTo>
                    <a:lnTo>
                      <a:pt x="1203197" y="9144"/>
                    </a:lnTo>
                    <a:lnTo>
                      <a:pt x="1202435" y="9144"/>
                    </a:lnTo>
                    <a:lnTo>
                      <a:pt x="1203197" y="12954"/>
                    </a:lnTo>
                    <a:lnTo>
                      <a:pt x="1203197" y="12192"/>
                    </a:lnTo>
                    <a:lnTo>
                      <a:pt x="1206245" y="12192"/>
                    </a:lnTo>
                    <a:lnTo>
                      <a:pt x="1205483" y="8382"/>
                    </a:lnTo>
                    <a:lnTo>
                      <a:pt x="1205483" y="7620"/>
                    </a:lnTo>
                    <a:lnTo>
                      <a:pt x="1204112" y="5334"/>
                    </a:lnTo>
                    <a:close/>
                  </a:path>
                  <a:path w="1206500" h="727710">
                    <a:moveTo>
                      <a:pt x="6095" y="5334"/>
                    </a:moveTo>
                    <a:lnTo>
                      <a:pt x="5333" y="6096"/>
                    </a:lnTo>
                    <a:lnTo>
                      <a:pt x="5810" y="5810"/>
                    </a:lnTo>
                    <a:lnTo>
                      <a:pt x="6095" y="5334"/>
                    </a:lnTo>
                    <a:close/>
                  </a:path>
                  <a:path w="1206500" h="727710">
                    <a:moveTo>
                      <a:pt x="5810" y="5810"/>
                    </a:moveTo>
                    <a:lnTo>
                      <a:pt x="5333" y="6096"/>
                    </a:lnTo>
                    <a:lnTo>
                      <a:pt x="5638" y="6096"/>
                    </a:lnTo>
                    <a:lnTo>
                      <a:pt x="5810" y="5810"/>
                    </a:lnTo>
                    <a:close/>
                  </a:path>
                  <a:path w="1206500" h="727710">
                    <a:moveTo>
                      <a:pt x="1203197" y="3810"/>
                    </a:moveTo>
                    <a:lnTo>
                      <a:pt x="1197863" y="3810"/>
                    </a:lnTo>
                    <a:lnTo>
                      <a:pt x="1200911" y="6096"/>
                    </a:lnTo>
                    <a:lnTo>
                      <a:pt x="1200911" y="5334"/>
                    </a:lnTo>
                    <a:lnTo>
                      <a:pt x="1204112" y="5334"/>
                    </a:lnTo>
                    <a:lnTo>
                      <a:pt x="1203197" y="3810"/>
                    </a:lnTo>
                    <a:close/>
                  </a:path>
                  <a:path w="1206500" h="727710">
                    <a:moveTo>
                      <a:pt x="6603" y="5334"/>
                    </a:moveTo>
                    <a:lnTo>
                      <a:pt x="6095" y="5334"/>
                    </a:lnTo>
                    <a:lnTo>
                      <a:pt x="5810" y="5810"/>
                    </a:lnTo>
                    <a:lnTo>
                      <a:pt x="6603" y="5334"/>
                    </a:lnTo>
                    <a:close/>
                  </a:path>
                  <a:path w="1206500" h="727710">
                    <a:moveTo>
                      <a:pt x="1194815" y="0"/>
                    </a:moveTo>
                    <a:lnTo>
                      <a:pt x="12191" y="0"/>
                    </a:lnTo>
                    <a:lnTo>
                      <a:pt x="12953" y="3048"/>
                    </a:lnTo>
                    <a:lnTo>
                      <a:pt x="1194053" y="3048"/>
                    </a:lnTo>
                    <a:lnTo>
                      <a:pt x="1198625" y="3810"/>
                    </a:lnTo>
                    <a:lnTo>
                      <a:pt x="1202435" y="3810"/>
                    </a:lnTo>
                    <a:lnTo>
                      <a:pt x="1199387" y="1524"/>
                    </a:lnTo>
                    <a:lnTo>
                      <a:pt x="1199387" y="762"/>
                    </a:lnTo>
                    <a:lnTo>
                      <a:pt x="1194815" y="0"/>
                    </a:lnTo>
                    <a:close/>
                  </a:path>
                  <a:path w="1206500" h="7277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209" name="object 875"/>
              <p:cNvSpPr/>
              <p:nvPr/>
            </p:nvSpPr>
            <p:spPr>
              <a:xfrm>
                <a:off x="1576919" y="4624654"/>
                <a:ext cx="998" cy="2549"/>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210" name="object 876"/>
              <p:cNvSpPr/>
              <p:nvPr/>
            </p:nvSpPr>
            <p:spPr>
              <a:xfrm>
                <a:off x="1594285" y="4655858"/>
                <a:ext cx="900008" cy="526791"/>
              </a:xfrm>
              <a:prstGeom prst="rect">
                <a:avLst/>
              </a:prstGeom>
              <a:blipFill>
                <a:blip r:embed="rId7" cstate="print"/>
                <a:stretch>
                  <a:fillRect/>
                </a:stretch>
              </a:blipFill>
            </p:spPr>
            <p:txBody>
              <a:bodyPr wrap="square" lIns="0" tIns="0" rIns="0" bIns="0" rtlCol="0"/>
              <a:lstStyle/>
              <a:p>
                <a:endParaRPr/>
              </a:p>
            </p:txBody>
          </p:sp>
          <p:sp>
            <p:nvSpPr>
              <p:cNvPr id="211" name="object 877"/>
              <p:cNvSpPr/>
              <p:nvPr/>
            </p:nvSpPr>
            <p:spPr>
              <a:xfrm>
                <a:off x="1567338" y="4555516"/>
                <a:ext cx="947913" cy="721661"/>
              </a:xfrm>
              <a:prstGeom prst="rect">
                <a:avLst/>
              </a:prstGeom>
              <a:blipFill>
                <a:blip r:embed="rId8" cstate="print"/>
                <a:stretch>
                  <a:fillRect/>
                </a:stretch>
              </a:blipFill>
            </p:spPr>
            <p:txBody>
              <a:bodyPr wrap="square" lIns="0" tIns="0" rIns="0" bIns="0" rtlCol="0"/>
              <a:lstStyle/>
              <a:p>
                <a:endParaRPr/>
              </a:p>
            </p:txBody>
          </p:sp>
          <p:sp>
            <p:nvSpPr>
              <p:cNvPr id="212" name="Rectangle 211"/>
              <p:cNvSpPr/>
              <p:nvPr/>
            </p:nvSpPr>
            <p:spPr>
              <a:xfrm>
                <a:off x="1439940" y="4517888"/>
                <a:ext cx="1197616" cy="780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bject 172"/>
              <p:cNvSpPr/>
              <p:nvPr/>
            </p:nvSpPr>
            <p:spPr>
              <a:xfrm>
                <a:off x="1588725" y="4640172"/>
                <a:ext cx="900417" cy="544684"/>
              </a:xfrm>
              <a:prstGeom prst="rect">
                <a:avLst/>
              </a:prstGeom>
              <a:blipFill>
                <a:blip r:embed="rId9" cstate="print"/>
                <a:stretch>
                  <a:fillRect/>
                </a:stretch>
              </a:blipFill>
            </p:spPr>
            <p:txBody>
              <a:bodyPr wrap="square" lIns="0" tIns="0" rIns="0" bIns="0" rtlCol="0"/>
              <a:lstStyle/>
              <a:p>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97"/>
          <p:cNvSpPr txBox="1">
            <a:spLocks noGrp="1"/>
          </p:cNvSpPr>
          <p:nvPr>
            <p:ph type="title" idx="4294967295"/>
          </p:nvPr>
        </p:nvSpPr>
        <p:spPr>
          <a:xfrm>
            <a:off x="1459230" y="138981"/>
            <a:ext cx="8089900" cy="482600"/>
          </a:xfrm>
          <a:prstGeom prst="rect">
            <a:avLst/>
          </a:prstGeom>
        </p:spPr>
        <p:txBody>
          <a:bodyPr vert="horz" wrap="square" lIns="0" tIns="12700" rIns="0" bIns="0" rtlCol="0">
            <a:spAutoFit/>
          </a:bodyPr>
          <a:lstStyle/>
          <a:p>
            <a:pPr marL="12700" algn="ctr">
              <a:lnSpc>
                <a:spcPct val="100000"/>
              </a:lnSpc>
              <a:spcBef>
                <a:spcPts val="100"/>
              </a:spcBef>
            </a:pPr>
            <a:r>
              <a:rPr lang="en-GB" b="1" noProof="0" dirty="0"/>
              <a:t>Delay </a:t>
            </a:r>
            <a:r>
              <a:rPr lang="en-GB" noProof="0" dirty="0"/>
              <a:t>and </a:t>
            </a:r>
            <a:r>
              <a:rPr lang="en-GB" b="1" noProof="0" dirty="0"/>
              <a:t>Asymmetry</a:t>
            </a:r>
            <a:r>
              <a:rPr lang="en-GB" noProof="0" dirty="0"/>
              <a:t> assurance</a:t>
            </a:r>
            <a:endParaRPr lang="en-GB" spc="-5" noProof="0" dirty="0"/>
          </a:p>
        </p:txBody>
      </p:sp>
      <p:sp>
        <p:nvSpPr>
          <p:cNvPr id="553" name="object 553"/>
          <p:cNvSpPr txBox="1">
            <a:spLocks noGrp="1"/>
          </p:cNvSpPr>
          <p:nvPr>
            <p:ph type="body" idx="4294967295"/>
          </p:nvPr>
        </p:nvSpPr>
        <p:spPr>
          <a:xfrm>
            <a:off x="4071639" y="4002336"/>
            <a:ext cx="5663566" cy="3470181"/>
          </a:xfrm>
          <a:prstGeom prst="rect">
            <a:avLst/>
          </a:prstGeom>
        </p:spPr>
        <p:txBody>
          <a:bodyPr vert="horz" wrap="square" lIns="0" tIns="15240" rIns="0" bIns="0" rtlCol="0">
            <a:spAutoFit/>
          </a:bodyPr>
          <a:lstStyle/>
          <a:p>
            <a:pPr algn="l">
              <a:lnSpc>
                <a:spcPct val="100000"/>
              </a:lnSpc>
              <a:buClr>
                <a:srgbClr val="FF0000"/>
              </a:buClr>
              <a:buSzPct val="82352"/>
              <a:tabLst>
                <a:tab pos="265430" algn="l"/>
              </a:tabLst>
            </a:pPr>
            <a:r>
              <a:rPr lang="en-GB" sz="1700" b="1" spc="-5" noProof="0" dirty="0"/>
              <a:t>Testing Delay Modes</a:t>
            </a:r>
          </a:p>
          <a:p>
            <a:pPr indent="-252095" algn="l">
              <a:lnSpc>
                <a:spcPct val="100000"/>
              </a:lnSpc>
              <a:buClr>
                <a:srgbClr val="FF0000"/>
              </a:buClr>
              <a:buSzPct val="82352"/>
              <a:buChar char="●"/>
              <a:tabLst>
                <a:tab pos="265430" algn="l"/>
              </a:tabLst>
            </a:pPr>
            <a:r>
              <a:rPr lang="en-GB" sz="1700" spc="-5" noProof="0" dirty="0"/>
              <a:t>Bidirectional Delay (Round-Trip Delay)</a:t>
            </a:r>
          </a:p>
          <a:p>
            <a:pPr indent="-252095" algn="l">
              <a:lnSpc>
                <a:spcPct val="100000"/>
              </a:lnSpc>
              <a:buClr>
                <a:srgbClr val="FF0000"/>
              </a:buClr>
              <a:buSzPct val="82352"/>
              <a:buChar char="●"/>
              <a:tabLst>
                <a:tab pos="265430" algn="l"/>
              </a:tabLst>
            </a:pPr>
            <a:r>
              <a:rPr lang="en-GB" sz="1700" spc="-5" noProof="0" dirty="0"/>
              <a:t>One way delay with GNSS or ToD help</a:t>
            </a:r>
            <a:br>
              <a:rPr lang="en-GB" sz="1000" spc="-5" noProof="0" dirty="0"/>
            </a:br>
            <a:r>
              <a:rPr lang="en-GB" sz="1000" spc="-5" noProof="0" dirty="0"/>
              <a:t> </a:t>
            </a:r>
            <a:br>
              <a:rPr lang="en-GB" sz="1700" spc="-5" noProof="0" dirty="0"/>
            </a:br>
            <a:r>
              <a:rPr lang="en-GB" sz="1700" b="1" spc="-5" noProof="0" dirty="0"/>
              <a:t>Latency results</a:t>
            </a:r>
          </a:p>
          <a:p>
            <a:pPr indent="-252095" algn="l">
              <a:lnSpc>
                <a:spcPct val="100000"/>
              </a:lnSpc>
              <a:buClr>
                <a:srgbClr val="FF0000"/>
              </a:buClr>
              <a:buSzPct val="82352"/>
              <a:buChar char="●"/>
              <a:tabLst>
                <a:tab pos="265430" algn="l"/>
              </a:tabLst>
            </a:pPr>
            <a:r>
              <a:rPr lang="en-GB" sz="1700" spc="-5" noProof="0" dirty="0"/>
              <a:t>Bidirectional Delay or Round-Trip Delay (RTD)</a:t>
            </a:r>
          </a:p>
          <a:p>
            <a:pPr indent="-252095" algn="l">
              <a:lnSpc>
                <a:spcPct val="100000"/>
              </a:lnSpc>
              <a:buClr>
                <a:srgbClr val="FF0000"/>
              </a:buClr>
              <a:buSzPct val="82352"/>
              <a:buChar char="●"/>
              <a:tabLst>
                <a:tab pos="265430" algn="l"/>
              </a:tabLst>
            </a:pPr>
            <a:r>
              <a:rPr lang="en-GB" sz="1700" spc="-5" noProof="0" dirty="0"/>
              <a:t>One Way Delay Forward and Reverse Path</a:t>
            </a:r>
          </a:p>
          <a:p>
            <a:pPr indent="-252095" algn="l">
              <a:lnSpc>
                <a:spcPct val="100000"/>
              </a:lnSpc>
              <a:buClr>
                <a:srgbClr val="FF0000"/>
              </a:buClr>
              <a:buSzPct val="82352"/>
              <a:buChar char="●"/>
              <a:tabLst>
                <a:tab pos="265430" algn="l"/>
              </a:tabLst>
            </a:pPr>
            <a:r>
              <a:rPr lang="en-GB" sz="1700" spc="-5" noProof="0" dirty="0">
                <a:highlight>
                  <a:srgbClr val="FFFF00"/>
                </a:highlight>
              </a:rPr>
              <a:t>Asymmetry with min. / max records</a:t>
            </a:r>
          </a:p>
          <a:p>
            <a:pPr indent="-252095" algn="l">
              <a:lnSpc>
                <a:spcPct val="100000"/>
              </a:lnSpc>
              <a:buClr>
                <a:srgbClr val="FF0000"/>
              </a:buClr>
              <a:buSzPct val="82352"/>
              <a:buChar char="●"/>
              <a:tabLst>
                <a:tab pos="265430" algn="l"/>
              </a:tabLst>
            </a:pPr>
            <a:r>
              <a:rPr lang="en-GB" sz="1700" spc="-5" noProof="0" dirty="0"/>
              <a:t>Patch cord delay compensation</a:t>
            </a:r>
          </a:p>
          <a:p>
            <a:pPr indent="-252095" algn="l">
              <a:lnSpc>
                <a:spcPct val="100000"/>
              </a:lnSpc>
              <a:buClr>
                <a:srgbClr val="FF0000"/>
              </a:buClr>
              <a:buSzPct val="82352"/>
              <a:buChar char="●"/>
              <a:tabLst>
                <a:tab pos="265430" algn="l"/>
              </a:tabLst>
            </a:pPr>
            <a:r>
              <a:rPr lang="en-GB" sz="1700" spc="-5" noProof="0" dirty="0"/>
              <a:t>PASS / FAIL indication</a:t>
            </a:r>
            <a:endParaRPr lang="en-GB" sz="1050" spc="-10" noProof="0" dirty="0"/>
          </a:p>
          <a:p>
            <a:pPr algn="l">
              <a:lnSpc>
                <a:spcPct val="100000"/>
              </a:lnSpc>
              <a:buClr>
                <a:srgbClr val="FF0000"/>
              </a:buClr>
              <a:buSzPct val="82352"/>
              <a:tabLst>
                <a:tab pos="265430" algn="l"/>
              </a:tabLst>
            </a:pPr>
            <a:r>
              <a:rPr lang="en-GB" sz="1050" b="1" spc="-5" noProof="0" dirty="0"/>
              <a:t> </a:t>
            </a:r>
            <a:br>
              <a:rPr lang="en-GB" sz="1700" b="1" spc="-5" noProof="0" dirty="0"/>
            </a:br>
            <a:r>
              <a:rPr lang="en-GB" sz="1700" b="1" spc="-5" noProof="0" dirty="0"/>
              <a:t>Objectives</a:t>
            </a:r>
          </a:p>
          <a:p>
            <a:pPr indent="-252095" algn="l">
              <a:lnSpc>
                <a:spcPct val="100000"/>
              </a:lnSpc>
              <a:buClr>
                <a:srgbClr val="FF0000"/>
              </a:buClr>
              <a:buSzPct val="82352"/>
              <a:buChar char="●"/>
              <a:tabLst>
                <a:tab pos="265430" algn="l"/>
              </a:tabLst>
            </a:pPr>
            <a:r>
              <a:rPr lang="en-GB" sz="1700" spc="-5" noProof="0" dirty="0"/>
              <a:t>Bidirectional Delay or Round-Trip Delay (RTD)</a:t>
            </a:r>
          </a:p>
          <a:p>
            <a:pPr indent="-252095" algn="l">
              <a:lnSpc>
                <a:spcPct val="100000"/>
              </a:lnSpc>
              <a:buClr>
                <a:srgbClr val="FF0000"/>
              </a:buClr>
              <a:buSzPct val="82352"/>
              <a:buChar char="●"/>
              <a:tabLst>
                <a:tab pos="265430" algn="l"/>
              </a:tabLst>
            </a:pPr>
            <a:endParaRPr lang="en-GB" sz="1700" noProof="0" dirty="0"/>
          </a:p>
        </p:txBody>
      </p:sp>
      <p:sp>
        <p:nvSpPr>
          <p:cNvPr id="13" name="object 13"/>
          <p:cNvSpPr/>
          <p:nvPr/>
        </p:nvSpPr>
        <p:spPr>
          <a:xfrm>
            <a:off x="2156573" y="1429901"/>
            <a:ext cx="75482" cy="34310"/>
          </a:xfrm>
          <a:custGeom>
            <a:avLst/>
            <a:gdLst/>
            <a:ahLst/>
            <a:cxnLst/>
            <a:rect l="l" t="t" r="r" b="b"/>
            <a:pathLst>
              <a:path w="83819" h="3810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a:moveTo>
                  <a:pt x="56006" y="26670"/>
                </a:moveTo>
                <a:lnTo>
                  <a:pt x="51053" y="26670"/>
                </a:lnTo>
                <a:lnTo>
                  <a:pt x="50291" y="27432"/>
                </a:lnTo>
                <a:lnTo>
                  <a:pt x="56006" y="26670"/>
                </a:lnTo>
                <a:close/>
              </a:path>
            </a:pathLst>
          </a:custGeom>
          <a:solidFill>
            <a:srgbClr val="60CEC5"/>
          </a:solidFill>
        </p:spPr>
        <p:txBody>
          <a:bodyPr wrap="square" lIns="0" tIns="0" rIns="0" bIns="0" rtlCol="0"/>
          <a:lstStyle/>
          <a:p>
            <a:endParaRPr/>
          </a:p>
        </p:txBody>
      </p:sp>
      <p:sp>
        <p:nvSpPr>
          <p:cNvPr id="14" name="object 14"/>
          <p:cNvSpPr/>
          <p:nvPr/>
        </p:nvSpPr>
        <p:spPr>
          <a:xfrm>
            <a:off x="2146967" y="1442939"/>
            <a:ext cx="18299" cy="25161"/>
          </a:xfrm>
          <a:custGeom>
            <a:avLst/>
            <a:gdLst/>
            <a:ahLst/>
            <a:cxnLst/>
            <a:rect l="l" t="t" r="r" b="b"/>
            <a:pathLst>
              <a:path w="20319" h="27940">
                <a:moveTo>
                  <a:pt x="10668" y="0"/>
                </a:moveTo>
                <a:lnTo>
                  <a:pt x="762" y="3810"/>
                </a:lnTo>
                <a:lnTo>
                  <a:pt x="0" y="3810"/>
                </a:lnTo>
                <a:lnTo>
                  <a:pt x="11430" y="26670"/>
                </a:lnTo>
                <a:lnTo>
                  <a:pt x="9906" y="27432"/>
                </a:lnTo>
                <a:lnTo>
                  <a:pt x="19812" y="23622"/>
                </a:lnTo>
                <a:lnTo>
                  <a:pt x="10668" y="0"/>
                </a:lnTo>
                <a:close/>
              </a:path>
            </a:pathLst>
          </a:custGeom>
          <a:solidFill>
            <a:srgbClr val="60CEC5"/>
          </a:solidFill>
        </p:spPr>
        <p:txBody>
          <a:bodyPr wrap="square" lIns="0" tIns="0" rIns="0" bIns="0" rtlCol="0"/>
          <a:lstStyle/>
          <a:p>
            <a:endParaRPr/>
          </a:p>
        </p:txBody>
      </p:sp>
      <p:sp>
        <p:nvSpPr>
          <p:cNvPr id="15" name="object 15"/>
          <p:cNvSpPr/>
          <p:nvPr/>
        </p:nvSpPr>
        <p:spPr>
          <a:xfrm>
            <a:off x="2138732" y="1446370"/>
            <a:ext cx="18871" cy="25161"/>
          </a:xfrm>
          <a:custGeom>
            <a:avLst/>
            <a:gdLst/>
            <a:ahLst/>
            <a:cxnLst/>
            <a:rect l="l" t="t" r="r" b="b"/>
            <a:pathLst>
              <a:path w="20955" h="27940">
                <a:moveTo>
                  <a:pt x="9144" y="0"/>
                </a:moveTo>
                <a:lnTo>
                  <a:pt x="0" y="4572"/>
                </a:lnTo>
                <a:lnTo>
                  <a:pt x="11430" y="27432"/>
                </a:lnTo>
                <a:lnTo>
                  <a:pt x="20574" y="22860"/>
                </a:lnTo>
                <a:lnTo>
                  <a:pt x="9144" y="0"/>
                </a:lnTo>
                <a:close/>
              </a:path>
            </a:pathLst>
          </a:custGeom>
          <a:solidFill>
            <a:srgbClr val="60CEC5"/>
          </a:solidFill>
        </p:spPr>
        <p:txBody>
          <a:bodyPr wrap="square" lIns="0" tIns="0" rIns="0" bIns="0" rtlCol="0"/>
          <a:lstStyle/>
          <a:p>
            <a:endParaRPr/>
          </a:p>
        </p:txBody>
      </p:sp>
      <p:sp>
        <p:nvSpPr>
          <p:cNvPr id="16" name="object 16"/>
          <p:cNvSpPr/>
          <p:nvPr/>
        </p:nvSpPr>
        <p:spPr>
          <a:xfrm>
            <a:off x="2028255" y="1492345"/>
            <a:ext cx="67247" cy="87834"/>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2026538" y="1643310"/>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18" name="object 18"/>
          <p:cNvSpPr/>
          <p:nvPr/>
        </p:nvSpPr>
        <p:spPr>
          <a:xfrm>
            <a:off x="2026538" y="1803194"/>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19" name="object 19"/>
          <p:cNvSpPr/>
          <p:nvPr/>
        </p:nvSpPr>
        <p:spPr>
          <a:xfrm>
            <a:off x="2026538" y="1963079"/>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0" name="object 20"/>
          <p:cNvSpPr/>
          <p:nvPr/>
        </p:nvSpPr>
        <p:spPr>
          <a:xfrm>
            <a:off x="2026538" y="2122964"/>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1" name="object 21"/>
          <p:cNvSpPr/>
          <p:nvPr/>
        </p:nvSpPr>
        <p:spPr>
          <a:xfrm>
            <a:off x="2026538" y="2282848"/>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2" name="object 22"/>
          <p:cNvSpPr/>
          <p:nvPr/>
        </p:nvSpPr>
        <p:spPr>
          <a:xfrm>
            <a:off x="2026538" y="2442733"/>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3" name="object 23"/>
          <p:cNvSpPr/>
          <p:nvPr/>
        </p:nvSpPr>
        <p:spPr>
          <a:xfrm>
            <a:off x="2026538" y="2602618"/>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4" name="object 24"/>
          <p:cNvSpPr/>
          <p:nvPr/>
        </p:nvSpPr>
        <p:spPr>
          <a:xfrm>
            <a:off x="2026538" y="2762503"/>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5" name="object 25"/>
          <p:cNvSpPr/>
          <p:nvPr/>
        </p:nvSpPr>
        <p:spPr>
          <a:xfrm>
            <a:off x="2026538" y="2922387"/>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26" name="object 26"/>
          <p:cNvSpPr/>
          <p:nvPr/>
        </p:nvSpPr>
        <p:spPr>
          <a:xfrm>
            <a:off x="2016589" y="3080900"/>
            <a:ext cx="44603" cy="78341"/>
          </a:xfrm>
          <a:custGeom>
            <a:avLst/>
            <a:gdLst/>
            <a:ahLst/>
            <a:cxnLst/>
            <a:rect l="l" t="t" r="r" b="b"/>
            <a:pathLst>
              <a:path w="49530" h="86994">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a:moveTo>
                  <a:pt x="44196" y="64008"/>
                </a:moveTo>
                <a:lnTo>
                  <a:pt x="44196" y="64769"/>
                </a:lnTo>
                <a:lnTo>
                  <a:pt x="44606" y="64769"/>
                </a:lnTo>
                <a:lnTo>
                  <a:pt x="44196" y="64008"/>
                </a:lnTo>
                <a:close/>
              </a:path>
              <a:path w="49530" h="86994">
                <a:moveTo>
                  <a:pt x="39841" y="54864"/>
                </a:moveTo>
                <a:lnTo>
                  <a:pt x="39624" y="54864"/>
                </a:lnTo>
                <a:lnTo>
                  <a:pt x="40386" y="56388"/>
                </a:lnTo>
                <a:lnTo>
                  <a:pt x="39841" y="54864"/>
                </a:lnTo>
                <a:close/>
              </a:path>
              <a:path w="49530" h="86994">
                <a:moveTo>
                  <a:pt x="32766" y="35052"/>
                </a:moveTo>
                <a:lnTo>
                  <a:pt x="32766" y="35814"/>
                </a:lnTo>
                <a:lnTo>
                  <a:pt x="33038" y="35814"/>
                </a:lnTo>
                <a:lnTo>
                  <a:pt x="32766" y="35052"/>
                </a:lnTo>
                <a:close/>
              </a:path>
              <a:path w="49530" h="86994">
                <a:moveTo>
                  <a:pt x="29718" y="25146"/>
                </a:moveTo>
                <a:lnTo>
                  <a:pt x="29718" y="25908"/>
                </a:lnTo>
                <a:lnTo>
                  <a:pt x="29935" y="25908"/>
                </a:lnTo>
                <a:lnTo>
                  <a:pt x="29718" y="25146"/>
                </a:lnTo>
                <a:close/>
              </a:path>
              <a:path w="49530" h="86994">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a:moveTo>
                  <a:pt x="25781" y="3810"/>
                </a:moveTo>
                <a:lnTo>
                  <a:pt x="25146" y="3810"/>
                </a:lnTo>
                <a:lnTo>
                  <a:pt x="25908" y="4572"/>
                </a:lnTo>
                <a:lnTo>
                  <a:pt x="25781" y="3810"/>
                </a:lnTo>
                <a:close/>
              </a:path>
            </a:pathLst>
          </a:custGeom>
          <a:solidFill>
            <a:srgbClr val="60CEC5"/>
          </a:solidFill>
        </p:spPr>
        <p:txBody>
          <a:bodyPr wrap="square" lIns="0" tIns="0" rIns="0" bIns="0" rtlCol="0"/>
          <a:lstStyle/>
          <a:p>
            <a:endParaRPr/>
          </a:p>
        </p:txBody>
      </p:sp>
      <p:sp>
        <p:nvSpPr>
          <p:cNvPr id="27" name="object 27"/>
          <p:cNvSpPr/>
          <p:nvPr/>
        </p:nvSpPr>
        <p:spPr>
          <a:xfrm>
            <a:off x="2041292" y="3147461"/>
            <a:ext cx="25161" cy="20014"/>
          </a:xfrm>
          <a:custGeom>
            <a:avLst/>
            <a:gdLst/>
            <a:ahLst/>
            <a:cxnLst/>
            <a:rect l="l" t="t" r="r" b="b"/>
            <a:pathLst>
              <a:path w="27940" h="22225">
                <a:moveTo>
                  <a:pt x="22097" y="0"/>
                </a:moveTo>
                <a:lnTo>
                  <a:pt x="0" y="12954"/>
                </a:lnTo>
                <a:lnTo>
                  <a:pt x="5333" y="22098"/>
                </a:lnTo>
                <a:lnTo>
                  <a:pt x="5333" y="21336"/>
                </a:lnTo>
                <a:lnTo>
                  <a:pt x="27431" y="9144"/>
                </a:lnTo>
                <a:lnTo>
                  <a:pt x="22097" y="0"/>
                </a:lnTo>
                <a:close/>
              </a:path>
            </a:pathLst>
          </a:custGeom>
          <a:solidFill>
            <a:srgbClr val="60CEC5"/>
          </a:solidFill>
        </p:spPr>
        <p:txBody>
          <a:bodyPr wrap="square" lIns="0" tIns="0" rIns="0" bIns="0" rtlCol="0"/>
          <a:lstStyle/>
          <a:p>
            <a:endParaRPr/>
          </a:p>
        </p:txBody>
      </p:sp>
      <p:sp>
        <p:nvSpPr>
          <p:cNvPr id="28" name="object 28"/>
          <p:cNvSpPr/>
          <p:nvPr/>
        </p:nvSpPr>
        <p:spPr>
          <a:xfrm>
            <a:off x="2046095" y="3155696"/>
            <a:ext cx="23444" cy="17155"/>
          </a:xfrm>
          <a:custGeom>
            <a:avLst/>
            <a:gdLst/>
            <a:ahLst/>
            <a:cxnLst/>
            <a:rect l="l" t="t" r="r" b="b"/>
            <a:pathLst>
              <a:path w="26034" h="19050">
                <a:moveTo>
                  <a:pt x="22097" y="0"/>
                </a:moveTo>
                <a:lnTo>
                  <a:pt x="0" y="12192"/>
                </a:lnTo>
                <a:lnTo>
                  <a:pt x="3809" y="19050"/>
                </a:lnTo>
                <a:lnTo>
                  <a:pt x="25907" y="6858"/>
                </a:lnTo>
                <a:lnTo>
                  <a:pt x="22097" y="0"/>
                </a:lnTo>
                <a:close/>
              </a:path>
            </a:pathLst>
          </a:custGeom>
          <a:solidFill>
            <a:srgbClr val="60CEC5"/>
          </a:solidFill>
        </p:spPr>
        <p:txBody>
          <a:bodyPr wrap="square" lIns="0" tIns="0" rIns="0" bIns="0" rtlCol="0"/>
          <a:lstStyle/>
          <a:p>
            <a:endParaRPr/>
          </a:p>
        </p:txBody>
      </p:sp>
      <p:sp>
        <p:nvSpPr>
          <p:cNvPr id="29" name="object 29"/>
          <p:cNvSpPr/>
          <p:nvPr/>
        </p:nvSpPr>
        <p:spPr>
          <a:xfrm>
            <a:off x="2098933" y="3208533"/>
            <a:ext cx="91951" cy="58327"/>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2256073"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1" name="object 31"/>
          <p:cNvSpPr/>
          <p:nvPr/>
        </p:nvSpPr>
        <p:spPr>
          <a:xfrm>
            <a:off x="2415958"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2" name="object 32"/>
          <p:cNvSpPr/>
          <p:nvPr/>
        </p:nvSpPr>
        <p:spPr>
          <a:xfrm>
            <a:off x="2575842"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3" name="object 33"/>
          <p:cNvSpPr/>
          <p:nvPr/>
        </p:nvSpPr>
        <p:spPr>
          <a:xfrm>
            <a:off x="2735727"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4" name="object 34"/>
          <p:cNvSpPr/>
          <p:nvPr/>
        </p:nvSpPr>
        <p:spPr>
          <a:xfrm>
            <a:off x="2895612"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5" name="object 35"/>
          <p:cNvSpPr/>
          <p:nvPr/>
        </p:nvSpPr>
        <p:spPr>
          <a:xfrm>
            <a:off x="3055497"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6" name="object 36"/>
          <p:cNvSpPr/>
          <p:nvPr/>
        </p:nvSpPr>
        <p:spPr>
          <a:xfrm>
            <a:off x="3215381"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7" name="object 37"/>
          <p:cNvSpPr/>
          <p:nvPr/>
        </p:nvSpPr>
        <p:spPr>
          <a:xfrm>
            <a:off x="3375267" y="3261027"/>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38" name="object 38"/>
          <p:cNvSpPr/>
          <p:nvPr/>
        </p:nvSpPr>
        <p:spPr>
          <a:xfrm>
            <a:off x="3535151" y="3261027"/>
            <a:ext cx="9149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a:p>
        </p:txBody>
      </p:sp>
      <p:sp>
        <p:nvSpPr>
          <p:cNvPr id="39" name="object 39"/>
          <p:cNvSpPr/>
          <p:nvPr/>
        </p:nvSpPr>
        <p:spPr>
          <a:xfrm>
            <a:off x="3695036" y="3261027"/>
            <a:ext cx="92065" cy="0"/>
          </a:xfrm>
          <a:custGeom>
            <a:avLst/>
            <a:gdLst/>
            <a:ahLst/>
            <a:cxnLst/>
            <a:rect l="l" t="t" r="r" b="b"/>
            <a:pathLst>
              <a:path w="102235">
                <a:moveTo>
                  <a:pt x="0" y="0"/>
                </a:moveTo>
                <a:lnTo>
                  <a:pt x="102108" y="0"/>
                </a:lnTo>
              </a:path>
            </a:pathLst>
          </a:custGeom>
          <a:ln w="25146">
            <a:solidFill>
              <a:srgbClr val="60CEC5"/>
            </a:solidFill>
          </a:ln>
        </p:spPr>
        <p:txBody>
          <a:bodyPr wrap="square" lIns="0" tIns="0" rIns="0" bIns="0" rtlCol="0"/>
          <a:lstStyle/>
          <a:p>
            <a:endParaRPr/>
          </a:p>
        </p:txBody>
      </p:sp>
      <p:sp>
        <p:nvSpPr>
          <p:cNvPr id="40" name="object 40"/>
          <p:cNvSpPr/>
          <p:nvPr/>
        </p:nvSpPr>
        <p:spPr>
          <a:xfrm>
            <a:off x="3854920" y="3249705"/>
            <a:ext cx="81200" cy="22873"/>
          </a:xfrm>
          <a:custGeom>
            <a:avLst/>
            <a:gdLst/>
            <a:ahLst/>
            <a:cxnLst/>
            <a:rect l="l" t="t" r="r" b="b"/>
            <a:pathLst>
              <a:path w="90170" h="25400">
                <a:moveTo>
                  <a:pt x="88392" y="0"/>
                </a:moveTo>
                <a:lnTo>
                  <a:pt x="0" y="0"/>
                </a:lnTo>
                <a:lnTo>
                  <a:pt x="0" y="25146"/>
                </a:lnTo>
                <a:lnTo>
                  <a:pt x="89916" y="25146"/>
                </a:lnTo>
                <a:lnTo>
                  <a:pt x="88392" y="0"/>
                </a:lnTo>
                <a:close/>
              </a:path>
            </a:pathLst>
          </a:custGeom>
          <a:solidFill>
            <a:srgbClr val="60CEC5"/>
          </a:solidFill>
        </p:spPr>
        <p:txBody>
          <a:bodyPr wrap="square" lIns="0" tIns="0" rIns="0" bIns="0" rtlCol="0"/>
          <a:lstStyle/>
          <a:p>
            <a:endParaRPr/>
          </a:p>
        </p:txBody>
      </p:sp>
      <p:sp>
        <p:nvSpPr>
          <p:cNvPr id="41" name="object 41"/>
          <p:cNvSpPr/>
          <p:nvPr/>
        </p:nvSpPr>
        <p:spPr>
          <a:xfrm>
            <a:off x="3934519" y="3249019"/>
            <a:ext cx="12009" cy="23444"/>
          </a:xfrm>
          <a:custGeom>
            <a:avLst/>
            <a:gdLst/>
            <a:ahLst/>
            <a:cxnLst/>
            <a:rect l="l" t="t" r="r" b="b"/>
            <a:pathLst>
              <a:path w="13335" h="26035">
                <a:moveTo>
                  <a:pt x="12192" y="0"/>
                </a:moveTo>
                <a:lnTo>
                  <a:pt x="11430" y="0"/>
                </a:lnTo>
                <a:lnTo>
                  <a:pt x="0" y="762"/>
                </a:lnTo>
                <a:lnTo>
                  <a:pt x="1524" y="25908"/>
                </a:lnTo>
                <a:lnTo>
                  <a:pt x="12954" y="25146"/>
                </a:lnTo>
                <a:lnTo>
                  <a:pt x="12192" y="25146"/>
                </a:lnTo>
                <a:lnTo>
                  <a:pt x="12192" y="0"/>
                </a:lnTo>
                <a:close/>
              </a:path>
            </a:pathLst>
          </a:custGeom>
          <a:solidFill>
            <a:srgbClr val="60CEC5"/>
          </a:solidFill>
        </p:spPr>
        <p:txBody>
          <a:bodyPr wrap="square" lIns="0" tIns="0" rIns="0" bIns="0" rtlCol="0"/>
          <a:lstStyle/>
          <a:p>
            <a:endParaRPr/>
          </a:p>
        </p:txBody>
      </p:sp>
      <p:sp>
        <p:nvSpPr>
          <p:cNvPr id="42" name="object 42"/>
          <p:cNvSpPr/>
          <p:nvPr/>
        </p:nvSpPr>
        <p:spPr>
          <a:xfrm>
            <a:off x="3945499" y="3249019"/>
            <a:ext cx="1716" cy="22873"/>
          </a:xfrm>
          <a:custGeom>
            <a:avLst/>
            <a:gdLst/>
            <a:ahLst/>
            <a:cxnLst/>
            <a:rect l="l" t="t" r="r" b="b"/>
            <a:pathLst>
              <a:path w="1904" h="25400">
                <a:moveTo>
                  <a:pt x="0" y="25146"/>
                </a:moveTo>
                <a:lnTo>
                  <a:pt x="1524" y="25146"/>
                </a:lnTo>
                <a:lnTo>
                  <a:pt x="1524" y="0"/>
                </a:lnTo>
                <a:lnTo>
                  <a:pt x="0" y="0"/>
                </a:lnTo>
                <a:lnTo>
                  <a:pt x="0" y="25146"/>
                </a:lnTo>
                <a:close/>
              </a:path>
            </a:pathLst>
          </a:custGeom>
          <a:solidFill>
            <a:srgbClr val="60CEC5"/>
          </a:solidFill>
        </p:spPr>
        <p:txBody>
          <a:bodyPr wrap="square" lIns="0" tIns="0" rIns="0" bIns="0" rtlCol="0"/>
          <a:lstStyle/>
          <a:p>
            <a:endParaRPr/>
          </a:p>
        </p:txBody>
      </p:sp>
      <p:sp>
        <p:nvSpPr>
          <p:cNvPr id="43" name="object 43"/>
          <p:cNvSpPr/>
          <p:nvPr/>
        </p:nvSpPr>
        <p:spPr>
          <a:xfrm>
            <a:off x="4007257" y="3185888"/>
            <a:ext cx="88520" cy="69306"/>
          </a:xfrm>
          <a:prstGeom prst="rect">
            <a:avLst/>
          </a:prstGeom>
          <a:blipFill>
            <a:blip r:embed="rId4" cstate="print"/>
            <a:stretch>
              <a:fillRect/>
            </a:stretch>
          </a:blipFill>
        </p:spPr>
        <p:txBody>
          <a:bodyPr wrap="square" lIns="0" tIns="0" rIns="0" bIns="0" rtlCol="0"/>
          <a:lstStyle/>
          <a:p>
            <a:endParaRPr/>
          </a:p>
        </p:txBody>
      </p:sp>
      <p:sp>
        <p:nvSpPr>
          <p:cNvPr id="44" name="object 44"/>
          <p:cNvSpPr/>
          <p:nvPr/>
        </p:nvSpPr>
        <p:spPr>
          <a:xfrm>
            <a:off x="4113618" y="3063745"/>
            <a:ext cx="39457" cy="76626"/>
          </a:xfrm>
          <a:custGeom>
            <a:avLst/>
            <a:gdLst/>
            <a:ahLst/>
            <a:cxnLst/>
            <a:rect l="l" t="t" r="r" b="b"/>
            <a:pathLst>
              <a:path w="43814" h="85089">
                <a:moveTo>
                  <a:pt x="25146" y="79248"/>
                </a:moveTo>
                <a:lnTo>
                  <a:pt x="23622" y="84582"/>
                </a:lnTo>
                <a:lnTo>
                  <a:pt x="25581" y="80010"/>
                </a:lnTo>
                <a:lnTo>
                  <a:pt x="25146" y="80010"/>
                </a:lnTo>
                <a:lnTo>
                  <a:pt x="25146" y="79248"/>
                </a:lnTo>
                <a:close/>
              </a:path>
              <a:path w="43814" h="85089">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a:moveTo>
                  <a:pt x="25908" y="79248"/>
                </a:moveTo>
                <a:lnTo>
                  <a:pt x="25146" y="79248"/>
                </a:lnTo>
                <a:lnTo>
                  <a:pt x="25146" y="80010"/>
                </a:lnTo>
                <a:lnTo>
                  <a:pt x="25581" y="80010"/>
                </a:lnTo>
                <a:lnTo>
                  <a:pt x="25908" y="79248"/>
                </a:lnTo>
                <a:close/>
              </a:path>
              <a:path w="43814" h="85089">
                <a:moveTo>
                  <a:pt x="34943" y="54102"/>
                </a:moveTo>
                <a:lnTo>
                  <a:pt x="9144" y="54102"/>
                </a:lnTo>
                <a:lnTo>
                  <a:pt x="5334" y="64770"/>
                </a:lnTo>
                <a:lnTo>
                  <a:pt x="31949" y="64770"/>
                </a:lnTo>
                <a:lnTo>
                  <a:pt x="32766" y="62484"/>
                </a:lnTo>
                <a:lnTo>
                  <a:pt x="32766" y="61722"/>
                </a:lnTo>
                <a:lnTo>
                  <a:pt x="34943" y="54102"/>
                </a:lnTo>
                <a:close/>
              </a:path>
              <a:path w="43814" h="85089">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a:moveTo>
                  <a:pt x="38263" y="38100"/>
                </a:moveTo>
                <a:lnTo>
                  <a:pt x="38100" y="38100"/>
                </a:lnTo>
                <a:lnTo>
                  <a:pt x="38100" y="38862"/>
                </a:lnTo>
                <a:lnTo>
                  <a:pt x="38263" y="38100"/>
                </a:lnTo>
                <a:close/>
              </a:path>
              <a:path w="43814" h="85089">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a:moveTo>
                  <a:pt x="42005" y="14478"/>
                </a:moveTo>
                <a:lnTo>
                  <a:pt x="41910" y="15240"/>
                </a:lnTo>
                <a:lnTo>
                  <a:pt x="42005" y="14478"/>
                </a:lnTo>
                <a:close/>
              </a:path>
            </a:pathLst>
          </a:custGeom>
          <a:solidFill>
            <a:srgbClr val="60CEC5"/>
          </a:solidFill>
        </p:spPr>
        <p:txBody>
          <a:bodyPr wrap="square" lIns="0" tIns="0" rIns="0" bIns="0" rtlCol="0"/>
          <a:lstStyle/>
          <a:p>
            <a:endParaRPr/>
          </a:p>
        </p:txBody>
      </p:sp>
      <p:sp>
        <p:nvSpPr>
          <p:cNvPr id="45" name="object 45"/>
          <p:cNvSpPr/>
          <p:nvPr/>
        </p:nvSpPr>
        <p:spPr>
          <a:xfrm>
            <a:off x="4130086" y="3046590"/>
            <a:ext cx="22873" cy="18871"/>
          </a:xfrm>
          <a:custGeom>
            <a:avLst/>
            <a:gdLst/>
            <a:ahLst/>
            <a:cxnLst/>
            <a:rect l="l" t="t" r="r" b="b"/>
            <a:pathLst>
              <a:path w="25400" h="20955">
                <a:moveTo>
                  <a:pt x="0" y="20574"/>
                </a:moveTo>
                <a:lnTo>
                  <a:pt x="25146" y="20574"/>
                </a:lnTo>
                <a:lnTo>
                  <a:pt x="25146" y="0"/>
                </a:lnTo>
                <a:lnTo>
                  <a:pt x="0" y="0"/>
                </a:lnTo>
                <a:lnTo>
                  <a:pt x="0" y="20574"/>
                </a:lnTo>
                <a:close/>
              </a:path>
            </a:pathLst>
          </a:custGeom>
          <a:solidFill>
            <a:srgbClr val="60CEC5"/>
          </a:solidFill>
        </p:spPr>
        <p:txBody>
          <a:bodyPr wrap="square" lIns="0" tIns="0" rIns="0" bIns="0" rtlCol="0"/>
          <a:lstStyle/>
          <a:p>
            <a:endParaRPr/>
          </a:p>
        </p:txBody>
      </p:sp>
      <p:sp>
        <p:nvSpPr>
          <p:cNvPr id="46" name="object 46"/>
          <p:cNvSpPr/>
          <p:nvPr/>
        </p:nvSpPr>
        <p:spPr>
          <a:xfrm>
            <a:off x="4141410" y="2886705"/>
            <a:ext cx="0" cy="92065"/>
          </a:xfrm>
          <a:custGeom>
            <a:avLst/>
            <a:gdLst/>
            <a:ahLst/>
            <a:cxnLst/>
            <a:rect l="l" t="t" r="r" b="b"/>
            <a:pathLst>
              <a:path h="102235">
                <a:moveTo>
                  <a:pt x="0" y="0"/>
                </a:moveTo>
                <a:lnTo>
                  <a:pt x="0" y="102108"/>
                </a:lnTo>
              </a:path>
            </a:pathLst>
          </a:custGeom>
          <a:ln w="25146">
            <a:solidFill>
              <a:srgbClr val="60CEC5"/>
            </a:solidFill>
          </a:ln>
        </p:spPr>
        <p:txBody>
          <a:bodyPr wrap="square" lIns="0" tIns="0" rIns="0" bIns="0" rtlCol="0"/>
          <a:lstStyle/>
          <a:p>
            <a:endParaRPr/>
          </a:p>
        </p:txBody>
      </p:sp>
      <p:sp>
        <p:nvSpPr>
          <p:cNvPr id="47" name="object 47"/>
          <p:cNvSpPr/>
          <p:nvPr/>
        </p:nvSpPr>
        <p:spPr>
          <a:xfrm>
            <a:off x="4141410" y="2726820"/>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48" name="object 48"/>
          <p:cNvSpPr/>
          <p:nvPr/>
        </p:nvSpPr>
        <p:spPr>
          <a:xfrm>
            <a:off x="4141410" y="2566936"/>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49" name="object 49"/>
          <p:cNvSpPr/>
          <p:nvPr/>
        </p:nvSpPr>
        <p:spPr>
          <a:xfrm>
            <a:off x="4141410" y="2407051"/>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50" name="object 50"/>
          <p:cNvSpPr/>
          <p:nvPr/>
        </p:nvSpPr>
        <p:spPr>
          <a:xfrm>
            <a:off x="4141410" y="2247166"/>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51" name="object 51"/>
          <p:cNvSpPr/>
          <p:nvPr/>
        </p:nvSpPr>
        <p:spPr>
          <a:xfrm>
            <a:off x="4141410" y="2087281"/>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52" name="object 52"/>
          <p:cNvSpPr/>
          <p:nvPr/>
        </p:nvSpPr>
        <p:spPr>
          <a:xfrm>
            <a:off x="4141410" y="1927397"/>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53" name="object 53"/>
          <p:cNvSpPr/>
          <p:nvPr/>
        </p:nvSpPr>
        <p:spPr>
          <a:xfrm>
            <a:off x="4141410" y="1767512"/>
            <a:ext cx="0" cy="91493"/>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a:p>
        </p:txBody>
      </p:sp>
      <p:sp>
        <p:nvSpPr>
          <p:cNvPr id="54" name="object 54"/>
          <p:cNvSpPr/>
          <p:nvPr/>
        </p:nvSpPr>
        <p:spPr>
          <a:xfrm>
            <a:off x="4128714" y="1624096"/>
            <a:ext cx="24017" cy="74910"/>
          </a:xfrm>
          <a:custGeom>
            <a:avLst/>
            <a:gdLst/>
            <a:ahLst/>
            <a:cxnLst/>
            <a:rect l="l" t="t" r="r" b="b"/>
            <a:pathLst>
              <a:path w="26670" h="83184">
                <a:moveTo>
                  <a:pt x="26670" y="12954"/>
                </a:moveTo>
                <a:lnTo>
                  <a:pt x="1524" y="12954"/>
                </a:lnTo>
                <a:lnTo>
                  <a:pt x="1524" y="83058"/>
                </a:lnTo>
                <a:lnTo>
                  <a:pt x="26670" y="83058"/>
                </a:lnTo>
                <a:lnTo>
                  <a:pt x="26670" y="12954"/>
                </a:lnTo>
                <a:close/>
              </a:path>
              <a:path w="26670" h="83184">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p:spPr>
        <p:txBody>
          <a:bodyPr wrap="square" lIns="0" tIns="0" rIns="0" bIns="0" rtlCol="0"/>
          <a:lstStyle/>
          <a:p>
            <a:endParaRPr/>
          </a:p>
        </p:txBody>
      </p:sp>
      <p:sp>
        <p:nvSpPr>
          <p:cNvPr id="55" name="object 55"/>
          <p:cNvSpPr/>
          <p:nvPr/>
        </p:nvSpPr>
        <p:spPr>
          <a:xfrm>
            <a:off x="4128119" y="1613117"/>
            <a:ext cx="23444" cy="13151"/>
          </a:xfrm>
          <a:custGeom>
            <a:avLst/>
            <a:gdLst/>
            <a:ahLst/>
            <a:cxnLst/>
            <a:rect l="l" t="t" r="r" b="b"/>
            <a:pathLst>
              <a:path w="26035" h="14605">
                <a:moveTo>
                  <a:pt x="24283" y="0"/>
                </a:moveTo>
                <a:lnTo>
                  <a:pt x="0" y="4553"/>
                </a:lnTo>
                <a:lnTo>
                  <a:pt x="661" y="14477"/>
                </a:lnTo>
                <a:lnTo>
                  <a:pt x="25807" y="12953"/>
                </a:lnTo>
                <a:lnTo>
                  <a:pt x="25045" y="1523"/>
                </a:lnTo>
                <a:lnTo>
                  <a:pt x="24283" y="0"/>
                </a:lnTo>
                <a:close/>
              </a:path>
            </a:pathLst>
          </a:custGeom>
          <a:solidFill>
            <a:srgbClr val="60CEC5"/>
          </a:solidFill>
        </p:spPr>
        <p:txBody>
          <a:bodyPr wrap="square" lIns="0" tIns="0" rIns="0" bIns="0" rtlCol="0"/>
          <a:lstStyle/>
          <a:p>
            <a:endParaRPr/>
          </a:p>
        </p:txBody>
      </p:sp>
      <p:sp>
        <p:nvSpPr>
          <p:cNvPr id="56" name="object 56"/>
          <p:cNvSpPr/>
          <p:nvPr/>
        </p:nvSpPr>
        <p:spPr>
          <a:xfrm>
            <a:off x="4126656" y="1605568"/>
            <a:ext cx="23444" cy="12009"/>
          </a:xfrm>
          <a:custGeom>
            <a:avLst/>
            <a:gdLst/>
            <a:ahLst/>
            <a:cxnLst/>
            <a:rect l="l" t="t" r="r" b="b"/>
            <a:pathLst>
              <a:path w="26035" h="13334">
                <a:moveTo>
                  <a:pt x="24384" y="0"/>
                </a:moveTo>
                <a:lnTo>
                  <a:pt x="0" y="4571"/>
                </a:lnTo>
                <a:lnTo>
                  <a:pt x="1524" y="12953"/>
                </a:lnTo>
                <a:lnTo>
                  <a:pt x="25908" y="8381"/>
                </a:lnTo>
                <a:lnTo>
                  <a:pt x="24384" y="0"/>
                </a:lnTo>
                <a:close/>
              </a:path>
            </a:pathLst>
          </a:custGeom>
          <a:solidFill>
            <a:srgbClr val="60CEC5"/>
          </a:solidFill>
        </p:spPr>
        <p:txBody>
          <a:bodyPr wrap="square" lIns="0" tIns="0" rIns="0" bIns="0" rtlCol="0"/>
          <a:lstStyle/>
          <a:p>
            <a:endParaRPr/>
          </a:p>
        </p:txBody>
      </p:sp>
      <p:sp>
        <p:nvSpPr>
          <p:cNvPr id="57" name="object 57"/>
          <p:cNvSpPr/>
          <p:nvPr/>
        </p:nvSpPr>
        <p:spPr>
          <a:xfrm>
            <a:off x="4046371" y="1468328"/>
            <a:ext cx="77541" cy="80972"/>
          </a:xfrm>
          <a:prstGeom prst="rect">
            <a:avLst/>
          </a:prstGeom>
          <a:blipFill>
            <a:blip r:embed="rId5" cstate="print"/>
            <a:stretch>
              <a:fillRect/>
            </a:stretch>
          </a:blipFill>
        </p:spPr>
        <p:txBody>
          <a:bodyPr wrap="square" lIns="0" tIns="0" rIns="0" bIns="0" rtlCol="0"/>
          <a:lstStyle/>
          <a:p>
            <a:endParaRPr/>
          </a:p>
        </p:txBody>
      </p:sp>
      <p:sp>
        <p:nvSpPr>
          <p:cNvPr id="58" name="object 58"/>
          <p:cNvSpPr/>
          <p:nvPr/>
        </p:nvSpPr>
        <p:spPr>
          <a:xfrm>
            <a:off x="3944813" y="1429901"/>
            <a:ext cx="49749" cy="29735"/>
          </a:xfrm>
          <a:custGeom>
            <a:avLst/>
            <a:gdLst/>
            <a:ahLst/>
            <a:cxnLst/>
            <a:rect l="l" t="t" r="r" b="b"/>
            <a:pathLst>
              <a:path w="55245" h="33019">
                <a:moveTo>
                  <a:pt x="48079" y="26669"/>
                </a:moveTo>
                <a:lnTo>
                  <a:pt x="22098" y="26669"/>
                </a:lnTo>
                <a:lnTo>
                  <a:pt x="32766" y="28955"/>
                </a:lnTo>
                <a:lnTo>
                  <a:pt x="44196" y="31241"/>
                </a:lnTo>
                <a:lnTo>
                  <a:pt x="41910" y="31241"/>
                </a:lnTo>
                <a:lnTo>
                  <a:pt x="45720" y="32765"/>
                </a:lnTo>
                <a:lnTo>
                  <a:pt x="48079" y="26669"/>
                </a:lnTo>
                <a:close/>
              </a:path>
              <a:path w="55245" h="33019">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p:spPr>
        <p:txBody>
          <a:bodyPr wrap="square" lIns="0" tIns="0" rIns="0" bIns="0" rtlCol="0"/>
          <a:lstStyle/>
          <a:p>
            <a:endParaRPr/>
          </a:p>
        </p:txBody>
      </p:sp>
      <p:sp>
        <p:nvSpPr>
          <p:cNvPr id="59" name="object 59"/>
          <p:cNvSpPr/>
          <p:nvPr/>
        </p:nvSpPr>
        <p:spPr>
          <a:xfrm>
            <a:off x="3899523" y="1429901"/>
            <a:ext cx="46319" cy="22873"/>
          </a:xfrm>
          <a:custGeom>
            <a:avLst/>
            <a:gdLst/>
            <a:ahLst/>
            <a:cxnLst/>
            <a:rect l="l" t="t" r="r" b="b"/>
            <a:pathLst>
              <a:path w="51435" h="25400">
                <a:moveTo>
                  <a:pt x="0" y="25146"/>
                </a:moveTo>
                <a:lnTo>
                  <a:pt x="51053" y="25146"/>
                </a:lnTo>
                <a:lnTo>
                  <a:pt x="51053" y="0"/>
                </a:lnTo>
                <a:lnTo>
                  <a:pt x="0" y="0"/>
                </a:lnTo>
                <a:lnTo>
                  <a:pt x="0" y="25146"/>
                </a:lnTo>
                <a:close/>
              </a:path>
            </a:pathLst>
          </a:custGeom>
          <a:solidFill>
            <a:srgbClr val="60CEC5"/>
          </a:solidFill>
        </p:spPr>
        <p:txBody>
          <a:bodyPr wrap="square" lIns="0" tIns="0" rIns="0" bIns="0" rtlCol="0"/>
          <a:lstStyle/>
          <a:p>
            <a:endParaRPr/>
          </a:p>
        </p:txBody>
      </p:sp>
      <p:sp>
        <p:nvSpPr>
          <p:cNvPr id="60" name="object 60"/>
          <p:cNvSpPr/>
          <p:nvPr/>
        </p:nvSpPr>
        <p:spPr>
          <a:xfrm>
            <a:off x="3739639" y="1441223"/>
            <a:ext cx="9149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a:p>
        </p:txBody>
      </p:sp>
      <p:sp>
        <p:nvSpPr>
          <p:cNvPr id="61" name="object 61"/>
          <p:cNvSpPr/>
          <p:nvPr/>
        </p:nvSpPr>
        <p:spPr>
          <a:xfrm>
            <a:off x="3579753"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2" name="object 62"/>
          <p:cNvSpPr/>
          <p:nvPr/>
        </p:nvSpPr>
        <p:spPr>
          <a:xfrm>
            <a:off x="3419870"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3" name="object 63"/>
          <p:cNvSpPr/>
          <p:nvPr/>
        </p:nvSpPr>
        <p:spPr>
          <a:xfrm>
            <a:off x="3259985"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4" name="object 64"/>
          <p:cNvSpPr/>
          <p:nvPr/>
        </p:nvSpPr>
        <p:spPr>
          <a:xfrm>
            <a:off x="3100099"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5" name="object 65"/>
          <p:cNvSpPr/>
          <p:nvPr/>
        </p:nvSpPr>
        <p:spPr>
          <a:xfrm>
            <a:off x="2940214"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6" name="object 66"/>
          <p:cNvSpPr/>
          <p:nvPr/>
        </p:nvSpPr>
        <p:spPr>
          <a:xfrm>
            <a:off x="2780331"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7" name="object 67"/>
          <p:cNvSpPr/>
          <p:nvPr/>
        </p:nvSpPr>
        <p:spPr>
          <a:xfrm>
            <a:off x="2620446"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8" name="object 68"/>
          <p:cNvSpPr/>
          <p:nvPr/>
        </p:nvSpPr>
        <p:spPr>
          <a:xfrm>
            <a:off x="2460560"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69" name="object 69"/>
          <p:cNvSpPr/>
          <p:nvPr/>
        </p:nvSpPr>
        <p:spPr>
          <a:xfrm>
            <a:off x="2300676" y="1441223"/>
            <a:ext cx="9149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a:p>
        </p:txBody>
      </p:sp>
      <p:sp>
        <p:nvSpPr>
          <p:cNvPr id="70" name="object 70"/>
          <p:cNvSpPr/>
          <p:nvPr/>
        </p:nvSpPr>
        <p:spPr>
          <a:xfrm>
            <a:off x="6518066" y="1429901"/>
            <a:ext cx="2359844" cy="1854114"/>
          </a:xfrm>
          <a:prstGeom prst="rect">
            <a:avLst/>
          </a:prstGeom>
          <a:blipFill>
            <a:blip r:embed="rId6" cstate="print"/>
            <a:stretch>
              <a:fillRect/>
            </a:stretch>
          </a:blipFill>
        </p:spPr>
        <p:txBody>
          <a:bodyPr wrap="square" lIns="0" tIns="0" rIns="0" bIns="0" rtlCol="0"/>
          <a:lstStyle/>
          <a:p>
            <a:endParaRPr/>
          </a:p>
        </p:txBody>
      </p:sp>
      <p:sp>
        <p:nvSpPr>
          <p:cNvPr id="73" name="object 73"/>
          <p:cNvSpPr txBox="1"/>
          <p:nvPr/>
        </p:nvSpPr>
        <p:spPr>
          <a:xfrm>
            <a:off x="8069106" y="2204171"/>
            <a:ext cx="142958" cy="135293"/>
          </a:xfrm>
          <a:prstGeom prst="rect">
            <a:avLst/>
          </a:prstGeom>
        </p:spPr>
        <p:txBody>
          <a:bodyPr vert="horz" wrap="square" lIns="0" tIns="12065" rIns="0" bIns="0" rtlCol="0">
            <a:spAutoFit/>
          </a:bodyPr>
          <a:lstStyle/>
          <a:p>
            <a:pPr marL="12700">
              <a:lnSpc>
                <a:spcPct val="100000"/>
              </a:lnSpc>
              <a:spcBef>
                <a:spcPts val="95"/>
              </a:spcBef>
            </a:pPr>
            <a:endParaRPr sz="800" dirty="0">
              <a:latin typeface="Verdana"/>
              <a:cs typeface="Verdana"/>
            </a:endParaRPr>
          </a:p>
        </p:txBody>
      </p:sp>
      <p:sp>
        <p:nvSpPr>
          <p:cNvPr id="75" name="object 75"/>
          <p:cNvSpPr/>
          <p:nvPr/>
        </p:nvSpPr>
        <p:spPr>
          <a:xfrm>
            <a:off x="6528358" y="2673983"/>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6" name="object 76"/>
          <p:cNvSpPr/>
          <p:nvPr/>
        </p:nvSpPr>
        <p:spPr>
          <a:xfrm>
            <a:off x="6525614" y="2822888"/>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7" name="object 77"/>
          <p:cNvSpPr/>
          <p:nvPr/>
        </p:nvSpPr>
        <p:spPr>
          <a:xfrm>
            <a:off x="6529731" y="2676728"/>
            <a:ext cx="0" cy="146389"/>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a:p>
        </p:txBody>
      </p:sp>
      <p:sp>
        <p:nvSpPr>
          <p:cNvPr id="78" name="object 78"/>
          <p:cNvSpPr/>
          <p:nvPr/>
        </p:nvSpPr>
        <p:spPr>
          <a:xfrm>
            <a:off x="6502969" y="2679472"/>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9" name="object 79"/>
          <p:cNvSpPr/>
          <p:nvPr/>
        </p:nvSpPr>
        <p:spPr>
          <a:xfrm>
            <a:off x="6499538" y="2824261"/>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80" name="object 80"/>
          <p:cNvSpPr/>
          <p:nvPr/>
        </p:nvSpPr>
        <p:spPr>
          <a:xfrm>
            <a:off x="6503998" y="2682217"/>
            <a:ext cx="0" cy="142387"/>
          </a:xfrm>
          <a:custGeom>
            <a:avLst/>
            <a:gdLst/>
            <a:ahLst/>
            <a:cxnLst/>
            <a:rect l="l" t="t" r="r" b="b"/>
            <a:pathLst>
              <a:path h="158114">
                <a:moveTo>
                  <a:pt x="0" y="0"/>
                </a:moveTo>
                <a:lnTo>
                  <a:pt x="0" y="157734"/>
                </a:lnTo>
              </a:path>
            </a:pathLst>
          </a:custGeom>
          <a:ln w="9905">
            <a:solidFill>
              <a:srgbClr val="000000"/>
            </a:solidFill>
          </a:ln>
        </p:spPr>
        <p:txBody>
          <a:bodyPr wrap="square" lIns="0" tIns="0" rIns="0" bIns="0" rtlCol="0"/>
          <a:lstStyle/>
          <a:p>
            <a:endParaRPr/>
          </a:p>
        </p:txBody>
      </p:sp>
      <p:sp>
        <p:nvSpPr>
          <p:cNvPr id="81" name="object 81"/>
          <p:cNvSpPr/>
          <p:nvPr/>
        </p:nvSpPr>
        <p:spPr>
          <a:xfrm>
            <a:off x="6476894" y="2678100"/>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82" name="object 82"/>
          <p:cNvSpPr/>
          <p:nvPr/>
        </p:nvSpPr>
        <p:spPr>
          <a:xfrm>
            <a:off x="6474149" y="2828378"/>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83" name="object 83"/>
          <p:cNvSpPr/>
          <p:nvPr/>
        </p:nvSpPr>
        <p:spPr>
          <a:xfrm>
            <a:off x="6478265" y="2680845"/>
            <a:ext cx="0" cy="147533"/>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a:p>
        </p:txBody>
      </p:sp>
      <p:sp>
        <p:nvSpPr>
          <p:cNvPr id="84" name="object 84"/>
          <p:cNvSpPr/>
          <p:nvPr/>
        </p:nvSpPr>
        <p:spPr>
          <a:xfrm>
            <a:off x="2410468" y="2726134"/>
            <a:ext cx="75482" cy="74110"/>
          </a:xfrm>
          <a:prstGeom prst="rect">
            <a:avLst/>
          </a:prstGeom>
          <a:blipFill>
            <a:blip r:embed="rId7" cstate="print"/>
            <a:stretch>
              <a:fillRect/>
            </a:stretch>
          </a:blipFill>
        </p:spPr>
        <p:txBody>
          <a:bodyPr wrap="square" lIns="0" tIns="0" rIns="0" bIns="0" rtlCol="0"/>
          <a:lstStyle/>
          <a:p>
            <a:endParaRPr/>
          </a:p>
        </p:txBody>
      </p:sp>
      <p:sp>
        <p:nvSpPr>
          <p:cNvPr id="85" name="object 85"/>
          <p:cNvSpPr/>
          <p:nvPr/>
        </p:nvSpPr>
        <p:spPr>
          <a:xfrm>
            <a:off x="2343906" y="2186780"/>
            <a:ext cx="100643" cy="587845"/>
          </a:xfrm>
          <a:custGeom>
            <a:avLst/>
            <a:gdLst/>
            <a:ahLst/>
            <a:cxnLst/>
            <a:rect l="l" t="t" r="r" b="b"/>
            <a:pathLst>
              <a:path w="111760" h="65278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a:moveTo>
                  <a:pt x="76962" y="635508"/>
                </a:moveTo>
                <a:lnTo>
                  <a:pt x="65532" y="637794"/>
                </a:lnTo>
                <a:lnTo>
                  <a:pt x="55626" y="639318"/>
                </a:lnTo>
                <a:lnTo>
                  <a:pt x="77634" y="639318"/>
                </a:lnTo>
                <a:lnTo>
                  <a:pt x="76962" y="635508"/>
                </a:lnTo>
                <a:close/>
              </a:path>
              <a:path w="111760" h="652780">
                <a:moveTo>
                  <a:pt x="33528" y="637032"/>
                </a:moveTo>
                <a:lnTo>
                  <a:pt x="35052" y="637794"/>
                </a:lnTo>
                <a:lnTo>
                  <a:pt x="37338" y="637794"/>
                </a:lnTo>
                <a:lnTo>
                  <a:pt x="33528" y="637032"/>
                </a:lnTo>
                <a:close/>
              </a:path>
              <a:path w="111760" h="65278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a:moveTo>
                  <a:pt x="22098" y="629412"/>
                </a:moveTo>
                <a:lnTo>
                  <a:pt x="24384" y="631698"/>
                </a:lnTo>
                <a:lnTo>
                  <a:pt x="23812" y="630555"/>
                </a:lnTo>
                <a:lnTo>
                  <a:pt x="22098" y="629412"/>
                </a:lnTo>
                <a:close/>
              </a:path>
              <a:path w="111760" h="652780">
                <a:moveTo>
                  <a:pt x="23812" y="630555"/>
                </a:moveTo>
                <a:lnTo>
                  <a:pt x="24384" y="631698"/>
                </a:lnTo>
                <a:lnTo>
                  <a:pt x="25450" y="631698"/>
                </a:lnTo>
                <a:lnTo>
                  <a:pt x="24384" y="630936"/>
                </a:lnTo>
                <a:lnTo>
                  <a:pt x="23812" y="630555"/>
                </a:lnTo>
                <a:close/>
              </a:path>
              <a:path w="111760" h="652780">
                <a:moveTo>
                  <a:pt x="23241" y="629412"/>
                </a:moveTo>
                <a:lnTo>
                  <a:pt x="22098" y="629412"/>
                </a:lnTo>
                <a:lnTo>
                  <a:pt x="23812" y="630555"/>
                </a:lnTo>
                <a:lnTo>
                  <a:pt x="23241" y="629412"/>
                </a:lnTo>
                <a:close/>
              </a:path>
              <a:path w="111760" h="652780">
                <a:moveTo>
                  <a:pt x="18288" y="622554"/>
                </a:moveTo>
                <a:lnTo>
                  <a:pt x="19050" y="624078"/>
                </a:lnTo>
                <a:lnTo>
                  <a:pt x="18689" y="623115"/>
                </a:lnTo>
                <a:lnTo>
                  <a:pt x="18288" y="622554"/>
                </a:lnTo>
                <a:close/>
              </a:path>
              <a:path w="111760" h="652780">
                <a:moveTo>
                  <a:pt x="18689" y="623115"/>
                </a:moveTo>
                <a:lnTo>
                  <a:pt x="19050" y="624078"/>
                </a:lnTo>
                <a:lnTo>
                  <a:pt x="19376" y="624078"/>
                </a:lnTo>
                <a:lnTo>
                  <a:pt x="18689" y="623115"/>
                </a:lnTo>
                <a:close/>
              </a:path>
              <a:path w="111760" h="652780">
                <a:moveTo>
                  <a:pt x="18478" y="622554"/>
                </a:moveTo>
                <a:lnTo>
                  <a:pt x="18288" y="622554"/>
                </a:lnTo>
                <a:lnTo>
                  <a:pt x="18689" y="623115"/>
                </a:lnTo>
                <a:lnTo>
                  <a:pt x="18478" y="622554"/>
                </a:lnTo>
                <a:close/>
              </a:path>
              <a:path w="111760" h="652780">
                <a:moveTo>
                  <a:pt x="16764" y="617982"/>
                </a:moveTo>
                <a:lnTo>
                  <a:pt x="16764" y="618744"/>
                </a:lnTo>
                <a:lnTo>
                  <a:pt x="17049" y="618744"/>
                </a:lnTo>
                <a:lnTo>
                  <a:pt x="16764" y="617982"/>
                </a:lnTo>
                <a:close/>
              </a:path>
              <a:path w="111760" h="652780">
                <a:moveTo>
                  <a:pt x="15087" y="611886"/>
                </a:moveTo>
                <a:lnTo>
                  <a:pt x="14478" y="611886"/>
                </a:lnTo>
                <a:lnTo>
                  <a:pt x="15240" y="612648"/>
                </a:lnTo>
                <a:lnTo>
                  <a:pt x="15087" y="611886"/>
                </a:lnTo>
                <a:close/>
              </a:path>
              <a:path w="111760" h="652780">
                <a:moveTo>
                  <a:pt x="12954" y="596646"/>
                </a:moveTo>
                <a:lnTo>
                  <a:pt x="12954" y="597408"/>
                </a:lnTo>
                <a:lnTo>
                  <a:pt x="12954" y="596646"/>
                </a:lnTo>
                <a:close/>
              </a:path>
              <a:path w="111760" h="652780">
                <a:moveTo>
                  <a:pt x="13012" y="588264"/>
                </a:moveTo>
                <a:lnTo>
                  <a:pt x="12954" y="589026"/>
                </a:lnTo>
                <a:lnTo>
                  <a:pt x="13012" y="588264"/>
                </a:lnTo>
                <a:close/>
              </a:path>
              <a:path w="111760" h="652780">
                <a:moveTo>
                  <a:pt x="18288" y="545592"/>
                </a:moveTo>
                <a:lnTo>
                  <a:pt x="17526" y="546354"/>
                </a:lnTo>
                <a:lnTo>
                  <a:pt x="18186" y="546354"/>
                </a:lnTo>
                <a:lnTo>
                  <a:pt x="18288" y="545592"/>
                </a:lnTo>
                <a:close/>
              </a:path>
              <a:path w="111760" h="652780">
                <a:moveTo>
                  <a:pt x="38324" y="466344"/>
                </a:moveTo>
                <a:lnTo>
                  <a:pt x="38100" y="466344"/>
                </a:lnTo>
                <a:lnTo>
                  <a:pt x="38100" y="467106"/>
                </a:lnTo>
                <a:lnTo>
                  <a:pt x="38324" y="466344"/>
                </a:lnTo>
                <a:close/>
              </a:path>
              <a:path w="111760" h="65278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a:moveTo>
                  <a:pt x="97536" y="161544"/>
                </a:moveTo>
                <a:lnTo>
                  <a:pt x="97459" y="162306"/>
                </a:lnTo>
                <a:lnTo>
                  <a:pt x="97536" y="161544"/>
                </a:lnTo>
                <a:close/>
              </a:path>
              <a:path w="111760" h="652780">
                <a:moveTo>
                  <a:pt x="110528" y="147066"/>
                </a:moveTo>
                <a:lnTo>
                  <a:pt x="110490" y="147828"/>
                </a:lnTo>
                <a:lnTo>
                  <a:pt x="110528" y="147066"/>
                </a:lnTo>
                <a:close/>
              </a:path>
              <a:path w="111760" h="652780">
                <a:moveTo>
                  <a:pt x="98278" y="132216"/>
                </a:moveTo>
                <a:lnTo>
                  <a:pt x="98259" y="132588"/>
                </a:lnTo>
                <a:lnTo>
                  <a:pt x="98278" y="132216"/>
                </a:lnTo>
                <a:close/>
              </a:path>
              <a:path w="111760" h="65278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a:moveTo>
                  <a:pt x="88595" y="28956"/>
                </a:moveTo>
                <a:lnTo>
                  <a:pt x="73914" y="28956"/>
                </a:lnTo>
                <a:lnTo>
                  <a:pt x="80010" y="40386"/>
                </a:lnTo>
                <a:lnTo>
                  <a:pt x="93440" y="40386"/>
                </a:lnTo>
                <a:lnTo>
                  <a:pt x="91440" y="35052"/>
                </a:lnTo>
                <a:lnTo>
                  <a:pt x="91440" y="34290"/>
                </a:lnTo>
                <a:lnTo>
                  <a:pt x="88595" y="28956"/>
                </a:lnTo>
                <a:close/>
              </a:path>
              <a:path w="111760" h="65278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a:moveTo>
                  <a:pt x="69342" y="0"/>
                </a:moveTo>
                <a:lnTo>
                  <a:pt x="60198" y="9143"/>
                </a:lnTo>
                <a:lnTo>
                  <a:pt x="76091" y="9143"/>
                </a:lnTo>
                <a:lnTo>
                  <a:pt x="70104" y="762"/>
                </a:lnTo>
                <a:lnTo>
                  <a:pt x="69342" y="0"/>
                </a:lnTo>
                <a:close/>
              </a:path>
            </a:pathLst>
          </a:custGeom>
          <a:solidFill>
            <a:srgbClr val="00136F"/>
          </a:solidFill>
        </p:spPr>
        <p:txBody>
          <a:bodyPr wrap="square" lIns="0" tIns="0" rIns="0" bIns="0" rtlCol="0"/>
          <a:lstStyle/>
          <a:p>
            <a:endParaRPr/>
          </a:p>
        </p:txBody>
      </p:sp>
      <p:sp>
        <p:nvSpPr>
          <p:cNvPr id="86" name="object 86"/>
          <p:cNvSpPr/>
          <p:nvPr/>
        </p:nvSpPr>
        <p:spPr>
          <a:xfrm>
            <a:off x="2292441" y="2130512"/>
            <a:ext cx="113909" cy="64502"/>
          </a:xfrm>
          <a:prstGeom prst="rect">
            <a:avLst/>
          </a:prstGeom>
          <a:blipFill>
            <a:blip r:embed="rId8" cstate="print"/>
            <a:stretch>
              <a:fillRect/>
            </a:stretch>
          </a:blipFill>
        </p:spPr>
        <p:txBody>
          <a:bodyPr wrap="square" lIns="0" tIns="0" rIns="0" bIns="0" rtlCol="0"/>
          <a:lstStyle/>
          <a:p>
            <a:endParaRPr/>
          </a:p>
        </p:txBody>
      </p:sp>
      <p:sp>
        <p:nvSpPr>
          <p:cNvPr id="87" name="object 87"/>
          <p:cNvSpPr/>
          <p:nvPr/>
        </p:nvSpPr>
        <p:spPr>
          <a:xfrm>
            <a:off x="2519573" y="1684482"/>
            <a:ext cx="9721" cy="13151"/>
          </a:xfrm>
          <a:custGeom>
            <a:avLst/>
            <a:gdLst/>
            <a:ahLst/>
            <a:cxnLst/>
            <a:rect l="l" t="t" r="r" b="b"/>
            <a:pathLst>
              <a:path w="10794" h="14605">
                <a:moveTo>
                  <a:pt x="6096" y="0"/>
                </a:moveTo>
                <a:lnTo>
                  <a:pt x="0" y="2285"/>
                </a:lnTo>
                <a:lnTo>
                  <a:pt x="4572" y="14477"/>
                </a:lnTo>
                <a:lnTo>
                  <a:pt x="10668" y="12191"/>
                </a:lnTo>
                <a:lnTo>
                  <a:pt x="6096" y="0"/>
                </a:lnTo>
                <a:close/>
              </a:path>
            </a:pathLst>
          </a:custGeom>
          <a:solidFill>
            <a:srgbClr val="0000FF"/>
          </a:solidFill>
        </p:spPr>
        <p:txBody>
          <a:bodyPr wrap="square" lIns="0" tIns="0" rIns="0" bIns="0" rtlCol="0"/>
          <a:lstStyle/>
          <a:p>
            <a:endParaRPr/>
          </a:p>
        </p:txBody>
      </p:sp>
      <p:sp>
        <p:nvSpPr>
          <p:cNvPr id="88" name="object 88"/>
          <p:cNvSpPr/>
          <p:nvPr/>
        </p:nvSpPr>
        <p:spPr>
          <a:xfrm>
            <a:off x="2273915" y="1686540"/>
            <a:ext cx="249891" cy="42316"/>
          </a:xfrm>
          <a:custGeom>
            <a:avLst/>
            <a:gdLst/>
            <a:ahLst/>
            <a:cxnLst/>
            <a:rect l="l" t="t" r="r" b="b"/>
            <a:pathLst>
              <a:path w="277494" h="4699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p:spPr>
        <p:txBody>
          <a:bodyPr wrap="square" lIns="0" tIns="0" rIns="0" bIns="0" rtlCol="0"/>
          <a:lstStyle/>
          <a:p>
            <a:endParaRPr/>
          </a:p>
        </p:txBody>
      </p:sp>
      <p:sp>
        <p:nvSpPr>
          <p:cNvPr id="89" name="object 89"/>
          <p:cNvSpPr/>
          <p:nvPr/>
        </p:nvSpPr>
        <p:spPr>
          <a:xfrm>
            <a:off x="2254014" y="1689971"/>
            <a:ext cx="24017" cy="18299"/>
          </a:xfrm>
          <a:custGeom>
            <a:avLst/>
            <a:gdLst/>
            <a:ahLst/>
            <a:cxnLst/>
            <a:rect l="l" t="t" r="r" b="b"/>
            <a:pathLst>
              <a:path w="26669" h="20319">
                <a:moveTo>
                  <a:pt x="4572" y="0"/>
                </a:moveTo>
                <a:lnTo>
                  <a:pt x="0" y="12192"/>
                </a:lnTo>
                <a:lnTo>
                  <a:pt x="22098" y="19812"/>
                </a:lnTo>
                <a:lnTo>
                  <a:pt x="26670" y="7620"/>
                </a:lnTo>
                <a:lnTo>
                  <a:pt x="4572" y="0"/>
                </a:lnTo>
                <a:close/>
              </a:path>
            </a:pathLst>
          </a:custGeom>
          <a:solidFill>
            <a:srgbClr val="0000FF"/>
          </a:solidFill>
        </p:spPr>
        <p:txBody>
          <a:bodyPr wrap="square" lIns="0" tIns="0" rIns="0" bIns="0" rtlCol="0"/>
          <a:lstStyle/>
          <a:p>
            <a:endParaRPr/>
          </a:p>
        </p:txBody>
      </p:sp>
      <p:sp>
        <p:nvSpPr>
          <p:cNvPr id="90" name="object 90"/>
          <p:cNvSpPr/>
          <p:nvPr/>
        </p:nvSpPr>
        <p:spPr>
          <a:xfrm>
            <a:off x="2227253" y="1679678"/>
            <a:ext cx="9721" cy="13151"/>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a:p>
        </p:txBody>
      </p:sp>
      <p:sp>
        <p:nvSpPr>
          <p:cNvPr id="91" name="object 91"/>
          <p:cNvSpPr/>
          <p:nvPr/>
        </p:nvSpPr>
        <p:spPr>
          <a:xfrm>
            <a:off x="2232742" y="1681737"/>
            <a:ext cx="25733" cy="19442"/>
          </a:xfrm>
          <a:custGeom>
            <a:avLst/>
            <a:gdLst/>
            <a:ahLst/>
            <a:cxnLst/>
            <a:rect l="l" t="t" r="r" b="b"/>
            <a:pathLst>
              <a:path w="28575" h="21590">
                <a:moveTo>
                  <a:pt x="4572" y="0"/>
                </a:moveTo>
                <a:lnTo>
                  <a:pt x="0" y="12192"/>
                </a:lnTo>
                <a:lnTo>
                  <a:pt x="23622" y="21336"/>
                </a:lnTo>
                <a:lnTo>
                  <a:pt x="28194" y="9144"/>
                </a:lnTo>
                <a:lnTo>
                  <a:pt x="4572" y="0"/>
                </a:lnTo>
                <a:close/>
              </a:path>
            </a:pathLst>
          </a:custGeom>
          <a:solidFill>
            <a:srgbClr val="0000FF"/>
          </a:solidFill>
        </p:spPr>
        <p:txBody>
          <a:bodyPr wrap="square" lIns="0" tIns="0" rIns="0" bIns="0" rtlCol="0"/>
          <a:lstStyle/>
          <a:p>
            <a:endParaRPr/>
          </a:p>
        </p:txBody>
      </p:sp>
      <p:sp>
        <p:nvSpPr>
          <p:cNvPr id="92" name="object 92"/>
          <p:cNvSpPr/>
          <p:nvPr/>
        </p:nvSpPr>
        <p:spPr>
          <a:xfrm>
            <a:off x="2889436" y="1644682"/>
            <a:ext cx="10293" cy="13151"/>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a:p>
        </p:txBody>
      </p:sp>
      <p:sp>
        <p:nvSpPr>
          <p:cNvPr id="93" name="object 93"/>
          <p:cNvSpPr/>
          <p:nvPr/>
        </p:nvSpPr>
        <p:spPr>
          <a:xfrm>
            <a:off x="2613584" y="1647427"/>
            <a:ext cx="281342" cy="72051"/>
          </a:xfrm>
          <a:custGeom>
            <a:avLst/>
            <a:gdLst/>
            <a:ahLst/>
            <a:cxnLst/>
            <a:rect l="l" t="t" r="r" b="b"/>
            <a:pathLst>
              <a:path w="312419" h="80009">
                <a:moveTo>
                  <a:pt x="134111" y="79247"/>
                </a:moveTo>
                <a:lnTo>
                  <a:pt x="83057" y="79247"/>
                </a:lnTo>
                <a:lnTo>
                  <a:pt x="93725" y="80009"/>
                </a:lnTo>
                <a:lnTo>
                  <a:pt x="124205" y="80009"/>
                </a:lnTo>
                <a:lnTo>
                  <a:pt x="134111" y="79247"/>
                </a:lnTo>
                <a:close/>
              </a:path>
              <a:path w="312419" h="80009">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p:spPr>
        <p:txBody>
          <a:bodyPr wrap="square" lIns="0" tIns="0" rIns="0" bIns="0" rtlCol="0"/>
          <a:lstStyle/>
          <a:p>
            <a:endParaRPr/>
          </a:p>
        </p:txBody>
      </p:sp>
      <p:sp>
        <p:nvSpPr>
          <p:cNvPr id="94" name="object 94"/>
          <p:cNvSpPr/>
          <p:nvPr/>
        </p:nvSpPr>
        <p:spPr>
          <a:xfrm>
            <a:off x="2590253" y="1682423"/>
            <a:ext cx="27448" cy="19442"/>
          </a:xfrm>
          <a:custGeom>
            <a:avLst/>
            <a:gdLst/>
            <a:ahLst/>
            <a:cxnLst/>
            <a:rect l="l" t="t" r="r" b="b"/>
            <a:pathLst>
              <a:path w="30480" h="21590">
                <a:moveTo>
                  <a:pt x="4571" y="0"/>
                </a:moveTo>
                <a:lnTo>
                  <a:pt x="0" y="12192"/>
                </a:lnTo>
                <a:lnTo>
                  <a:pt x="25907" y="21336"/>
                </a:lnTo>
                <a:lnTo>
                  <a:pt x="30479" y="9144"/>
                </a:lnTo>
                <a:lnTo>
                  <a:pt x="4571" y="0"/>
                </a:lnTo>
                <a:close/>
              </a:path>
            </a:pathLst>
          </a:custGeom>
          <a:solidFill>
            <a:srgbClr val="0000FF"/>
          </a:solidFill>
        </p:spPr>
        <p:txBody>
          <a:bodyPr wrap="square" lIns="0" tIns="0" rIns="0" bIns="0" rtlCol="0"/>
          <a:lstStyle/>
          <a:p>
            <a:endParaRPr/>
          </a:p>
        </p:txBody>
      </p:sp>
      <p:sp>
        <p:nvSpPr>
          <p:cNvPr id="95" name="object 95"/>
          <p:cNvSpPr/>
          <p:nvPr/>
        </p:nvSpPr>
        <p:spPr>
          <a:xfrm>
            <a:off x="2558687" y="1670071"/>
            <a:ext cx="9721" cy="13151"/>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a:p>
        </p:txBody>
      </p:sp>
      <p:sp>
        <p:nvSpPr>
          <p:cNvPr id="96" name="object 96"/>
          <p:cNvSpPr/>
          <p:nvPr/>
        </p:nvSpPr>
        <p:spPr>
          <a:xfrm>
            <a:off x="2564177" y="1672130"/>
            <a:ext cx="30307" cy="21730"/>
          </a:xfrm>
          <a:custGeom>
            <a:avLst/>
            <a:gdLst/>
            <a:ahLst/>
            <a:cxnLst/>
            <a:rect l="l" t="t" r="r" b="b"/>
            <a:pathLst>
              <a:path w="33655" h="24130">
                <a:moveTo>
                  <a:pt x="4572" y="0"/>
                </a:moveTo>
                <a:lnTo>
                  <a:pt x="0" y="12192"/>
                </a:lnTo>
                <a:lnTo>
                  <a:pt x="28956" y="23622"/>
                </a:lnTo>
                <a:lnTo>
                  <a:pt x="33528" y="11430"/>
                </a:lnTo>
                <a:lnTo>
                  <a:pt x="4572" y="0"/>
                </a:lnTo>
                <a:close/>
              </a:path>
            </a:pathLst>
          </a:custGeom>
          <a:solidFill>
            <a:srgbClr val="0000FF"/>
          </a:solidFill>
        </p:spPr>
        <p:txBody>
          <a:bodyPr wrap="square" lIns="0" tIns="0" rIns="0" bIns="0" rtlCol="0"/>
          <a:lstStyle/>
          <a:p>
            <a:endParaRPr/>
          </a:p>
        </p:txBody>
      </p:sp>
      <p:sp>
        <p:nvSpPr>
          <p:cNvPr id="98" name="object 98"/>
          <p:cNvSpPr/>
          <p:nvPr/>
        </p:nvSpPr>
        <p:spPr>
          <a:xfrm>
            <a:off x="873379" y="1329030"/>
            <a:ext cx="999108" cy="822068"/>
          </a:xfrm>
          <a:prstGeom prst="rect">
            <a:avLst/>
          </a:prstGeom>
          <a:blipFill>
            <a:blip r:embed="rId9" cstate="print"/>
            <a:stretch>
              <a:fillRect/>
            </a:stretch>
          </a:blipFill>
        </p:spPr>
        <p:txBody>
          <a:bodyPr wrap="square" lIns="0" tIns="0" rIns="0" bIns="0" rtlCol="0"/>
          <a:lstStyle/>
          <a:p>
            <a:endParaRPr/>
          </a:p>
        </p:txBody>
      </p:sp>
      <p:sp>
        <p:nvSpPr>
          <p:cNvPr id="100" name="object 100"/>
          <p:cNvSpPr/>
          <p:nvPr/>
        </p:nvSpPr>
        <p:spPr>
          <a:xfrm>
            <a:off x="3789046" y="2805047"/>
            <a:ext cx="14868" cy="14868"/>
          </a:xfrm>
          <a:custGeom>
            <a:avLst/>
            <a:gdLst/>
            <a:ahLst/>
            <a:cxnLst/>
            <a:rect l="l" t="t" r="r" b="b"/>
            <a:pathLst>
              <a:path w="16510" h="1651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a:moveTo>
                  <a:pt x="7619" y="0"/>
                </a:moveTo>
                <a:lnTo>
                  <a:pt x="6095" y="762"/>
                </a:lnTo>
                <a:lnTo>
                  <a:pt x="9143" y="762"/>
                </a:lnTo>
                <a:lnTo>
                  <a:pt x="7619" y="0"/>
                </a:lnTo>
                <a:close/>
              </a:path>
            </a:pathLst>
          </a:custGeom>
          <a:solidFill>
            <a:srgbClr val="4691FF"/>
          </a:solidFill>
        </p:spPr>
        <p:txBody>
          <a:bodyPr wrap="square" lIns="0" tIns="0" rIns="0" bIns="0" rtlCol="0"/>
          <a:lstStyle/>
          <a:p>
            <a:endParaRPr/>
          </a:p>
        </p:txBody>
      </p:sp>
      <p:sp>
        <p:nvSpPr>
          <p:cNvPr id="101" name="object 101"/>
          <p:cNvSpPr/>
          <p:nvPr/>
        </p:nvSpPr>
        <p:spPr>
          <a:xfrm>
            <a:off x="3795907" y="2783089"/>
            <a:ext cx="51465" cy="60043"/>
          </a:xfrm>
          <a:custGeom>
            <a:avLst/>
            <a:gdLst/>
            <a:ahLst/>
            <a:cxnLst/>
            <a:rect l="l" t="t" r="r" b="b"/>
            <a:pathLst>
              <a:path w="57150" h="66675">
                <a:moveTo>
                  <a:pt x="31958" y="33090"/>
                </a:moveTo>
                <a:lnTo>
                  <a:pt x="3048" y="49529"/>
                </a:lnTo>
                <a:lnTo>
                  <a:pt x="0" y="54863"/>
                </a:lnTo>
                <a:lnTo>
                  <a:pt x="0" y="66293"/>
                </a:lnTo>
                <a:lnTo>
                  <a:pt x="9144" y="60959"/>
                </a:lnTo>
                <a:lnTo>
                  <a:pt x="48006" y="38861"/>
                </a:lnTo>
                <a:lnTo>
                  <a:pt x="41910" y="38861"/>
                </a:lnTo>
                <a:lnTo>
                  <a:pt x="31958" y="33090"/>
                </a:lnTo>
                <a:close/>
              </a:path>
              <a:path w="57150" h="66675">
                <a:moveTo>
                  <a:pt x="41910" y="27431"/>
                </a:moveTo>
                <a:lnTo>
                  <a:pt x="31958" y="33090"/>
                </a:lnTo>
                <a:lnTo>
                  <a:pt x="41910" y="38861"/>
                </a:lnTo>
                <a:lnTo>
                  <a:pt x="48006" y="38861"/>
                </a:lnTo>
                <a:lnTo>
                  <a:pt x="41910" y="27431"/>
                </a:lnTo>
                <a:close/>
              </a:path>
              <a:path w="57150" h="66675">
                <a:moveTo>
                  <a:pt x="48006" y="27431"/>
                </a:moveTo>
                <a:lnTo>
                  <a:pt x="41910" y="27431"/>
                </a:lnTo>
                <a:lnTo>
                  <a:pt x="48006" y="38861"/>
                </a:lnTo>
                <a:lnTo>
                  <a:pt x="57150" y="33527"/>
                </a:lnTo>
                <a:lnTo>
                  <a:pt x="48006" y="27431"/>
                </a:lnTo>
                <a:close/>
              </a:path>
              <a:path w="57150" h="66675">
                <a:moveTo>
                  <a:pt x="762" y="0"/>
                </a:moveTo>
                <a:lnTo>
                  <a:pt x="735" y="11429"/>
                </a:lnTo>
                <a:lnTo>
                  <a:pt x="0" y="32765"/>
                </a:lnTo>
                <a:lnTo>
                  <a:pt x="12954" y="33527"/>
                </a:lnTo>
                <a:lnTo>
                  <a:pt x="13341" y="22292"/>
                </a:lnTo>
                <a:lnTo>
                  <a:pt x="3810" y="16763"/>
                </a:lnTo>
                <a:lnTo>
                  <a:pt x="9906" y="5333"/>
                </a:lnTo>
                <a:lnTo>
                  <a:pt x="762" y="0"/>
                </a:lnTo>
                <a:close/>
              </a:path>
              <a:path w="57150" h="66675">
                <a:moveTo>
                  <a:pt x="9906" y="5333"/>
                </a:moveTo>
                <a:lnTo>
                  <a:pt x="13716" y="11429"/>
                </a:lnTo>
                <a:lnTo>
                  <a:pt x="13341" y="22292"/>
                </a:lnTo>
                <a:lnTo>
                  <a:pt x="31958" y="33090"/>
                </a:lnTo>
                <a:lnTo>
                  <a:pt x="41910" y="27431"/>
                </a:lnTo>
                <a:lnTo>
                  <a:pt x="48006" y="27431"/>
                </a:lnTo>
                <a:lnTo>
                  <a:pt x="9906" y="5333"/>
                </a:lnTo>
                <a:close/>
              </a:path>
              <a:path w="57150" h="66675">
                <a:moveTo>
                  <a:pt x="9906" y="5333"/>
                </a:moveTo>
                <a:lnTo>
                  <a:pt x="3810" y="16763"/>
                </a:lnTo>
                <a:lnTo>
                  <a:pt x="13341" y="22292"/>
                </a:lnTo>
                <a:lnTo>
                  <a:pt x="13716" y="11429"/>
                </a:lnTo>
                <a:lnTo>
                  <a:pt x="9906" y="5333"/>
                </a:lnTo>
                <a:close/>
              </a:path>
            </a:pathLst>
          </a:custGeom>
          <a:solidFill>
            <a:srgbClr val="4691FF"/>
          </a:solidFill>
        </p:spPr>
        <p:txBody>
          <a:bodyPr wrap="square" lIns="0" tIns="0" rIns="0" bIns="0" rtlCol="0"/>
          <a:lstStyle/>
          <a:p>
            <a:endParaRPr/>
          </a:p>
        </p:txBody>
      </p:sp>
      <p:sp>
        <p:nvSpPr>
          <p:cNvPr id="102" name="object 102"/>
          <p:cNvSpPr/>
          <p:nvPr/>
        </p:nvSpPr>
        <p:spPr>
          <a:xfrm>
            <a:off x="3795907" y="2812595"/>
            <a:ext cx="12009" cy="20014"/>
          </a:xfrm>
          <a:custGeom>
            <a:avLst/>
            <a:gdLst/>
            <a:ahLst/>
            <a:cxnLst/>
            <a:rect l="l" t="t" r="r" b="b"/>
            <a:pathLst>
              <a:path w="13335" h="22225">
                <a:moveTo>
                  <a:pt x="0" y="22098"/>
                </a:moveTo>
                <a:lnTo>
                  <a:pt x="12953" y="22098"/>
                </a:lnTo>
                <a:lnTo>
                  <a:pt x="12953" y="0"/>
                </a:lnTo>
                <a:lnTo>
                  <a:pt x="0" y="0"/>
                </a:lnTo>
                <a:lnTo>
                  <a:pt x="0" y="22098"/>
                </a:lnTo>
                <a:close/>
              </a:path>
            </a:pathLst>
          </a:custGeom>
          <a:solidFill>
            <a:srgbClr val="4691FF"/>
          </a:solidFill>
        </p:spPr>
        <p:txBody>
          <a:bodyPr wrap="square" lIns="0" tIns="0" rIns="0" bIns="0" rtlCol="0"/>
          <a:lstStyle/>
          <a:p>
            <a:endParaRPr/>
          </a:p>
        </p:txBody>
      </p:sp>
      <p:sp>
        <p:nvSpPr>
          <p:cNvPr id="103" name="object 103"/>
          <p:cNvSpPr/>
          <p:nvPr/>
        </p:nvSpPr>
        <p:spPr>
          <a:xfrm>
            <a:off x="3801397" y="2792696"/>
            <a:ext cx="35454" cy="40028"/>
          </a:xfrm>
          <a:custGeom>
            <a:avLst/>
            <a:gdLst/>
            <a:ahLst/>
            <a:cxnLst/>
            <a:rect l="l" t="t" r="r" b="b"/>
            <a:pathLst>
              <a:path w="39370" h="44450">
                <a:moveTo>
                  <a:pt x="762" y="0"/>
                </a:moveTo>
                <a:lnTo>
                  <a:pt x="0" y="22098"/>
                </a:lnTo>
                <a:lnTo>
                  <a:pt x="0" y="44196"/>
                </a:lnTo>
                <a:lnTo>
                  <a:pt x="38862" y="22098"/>
                </a:lnTo>
                <a:lnTo>
                  <a:pt x="762" y="0"/>
                </a:lnTo>
                <a:close/>
              </a:path>
            </a:pathLst>
          </a:custGeom>
          <a:solidFill>
            <a:srgbClr val="4691FF"/>
          </a:solidFill>
        </p:spPr>
        <p:txBody>
          <a:bodyPr wrap="square" lIns="0" tIns="0" rIns="0" bIns="0" rtlCol="0"/>
          <a:lstStyle/>
          <a:p>
            <a:endParaRPr/>
          </a:p>
        </p:txBody>
      </p:sp>
      <p:sp>
        <p:nvSpPr>
          <p:cNvPr id="104" name="object 104"/>
          <p:cNvSpPr/>
          <p:nvPr/>
        </p:nvSpPr>
        <p:spPr>
          <a:xfrm>
            <a:off x="2991680" y="2801616"/>
            <a:ext cx="13724" cy="14868"/>
          </a:xfrm>
          <a:custGeom>
            <a:avLst/>
            <a:gdLst/>
            <a:ahLst/>
            <a:cxnLst/>
            <a:rect l="l" t="t" r="r" b="b"/>
            <a:pathLst>
              <a:path w="15239" h="1651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a:moveTo>
                  <a:pt x="7620" y="0"/>
                </a:moveTo>
                <a:lnTo>
                  <a:pt x="6096" y="762"/>
                </a:lnTo>
                <a:lnTo>
                  <a:pt x="9144" y="762"/>
                </a:lnTo>
                <a:lnTo>
                  <a:pt x="7620" y="0"/>
                </a:lnTo>
                <a:close/>
              </a:path>
            </a:pathLst>
          </a:custGeom>
          <a:solidFill>
            <a:srgbClr val="4691FF"/>
          </a:solidFill>
        </p:spPr>
        <p:txBody>
          <a:bodyPr wrap="square" lIns="0" tIns="0" rIns="0" bIns="0" rtlCol="0"/>
          <a:lstStyle/>
          <a:p>
            <a:endParaRPr/>
          </a:p>
        </p:txBody>
      </p:sp>
      <p:sp>
        <p:nvSpPr>
          <p:cNvPr id="105" name="object 105"/>
          <p:cNvSpPr/>
          <p:nvPr/>
        </p:nvSpPr>
        <p:spPr>
          <a:xfrm>
            <a:off x="2946391" y="2777599"/>
            <a:ext cx="52608" cy="61186"/>
          </a:xfrm>
          <a:custGeom>
            <a:avLst/>
            <a:gdLst/>
            <a:ahLst/>
            <a:cxnLst/>
            <a:rect l="l" t="t" r="r" b="b"/>
            <a:pathLst>
              <a:path w="58419" h="67944">
                <a:moveTo>
                  <a:pt x="57912" y="35051"/>
                </a:moveTo>
                <a:lnTo>
                  <a:pt x="44958" y="35051"/>
                </a:lnTo>
                <a:lnTo>
                  <a:pt x="44958" y="45421"/>
                </a:lnTo>
                <a:lnTo>
                  <a:pt x="54864" y="51053"/>
                </a:lnTo>
                <a:lnTo>
                  <a:pt x="48768" y="62483"/>
                </a:lnTo>
                <a:lnTo>
                  <a:pt x="57912" y="67817"/>
                </a:lnTo>
                <a:lnTo>
                  <a:pt x="57912" y="35051"/>
                </a:lnTo>
                <a:close/>
              </a:path>
              <a:path w="58419" h="67944">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a:moveTo>
                  <a:pt x="44958" y="45421"/>
                </a:moveTo>
                <a:lnTo>
                  <a:pt x="44958" y="57149"/>
                </a:lnTo>
                <a:lnTo>
                  <a:pt x="48768" y="62483"/>
                </a:lnTo>
                <a:lnTo>
                  <a:pt x="54864" y="51053"/>
                </a:lnTo>
                <a:lnTo>
                  <a:pt x="44958" y="45421"/>
                </a:lnTo>
                <a:close/>
              </a:path>
              <a:path w="58419" h="67944">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a:moveTo>
                  <a:pt x="25882" y="34574"/>
                </a:moveTo>
                <a:lnTo>
                  <a:pt x="16002" y="40385"/>
                </a:lnTo>
                <a:lnTo>
                  <a:pt x="36103" y="40385"/>
                </a:lnTo>
                <a:lnTo>
                  <a:pt x="25882" y="34574"/>
                </a:lnTo>
                <a:close/>
              </a:path>
              <a:path w="58419" h="67944">
                <a:moveTo>
                  <a:pt x="35433" y="28955"/>
                </a:moveTo>
                <a:lnTo>
                  <a:pt x="16002" y="28955"/>
                </a:lnTo>
                <a:lnTo>
                  <a:pt x="25882" y="34574"/>
                </a:lnTo>
                <a:lnTo>
                  <a:pt x="35433" y="28955"/>
                </a:lnTo>
                <a:close/>
              </a:path>
            </a:pathLst>
          </a:custGeom>
          <a:solidFill>
            <a:srgbClr val="4691FF"/>
          </a:solidFill>
        </p:spPr>
        <p:txBody>
          <a:bodyPr wrap="square" lIns="0" tIns="0" rIns="0" bIns="0" rtlCol="0"/>
          <a:lstStyle/>
          <a:p>
            <a:endParaRPr/>
          </a:p>
        </p:txBody>
      </p:sp>
      <p:sp>
        <p:nvSpPr>
          <p:cNvPr id="106" name="object 106"/>
          <p:cNvSpPr/>
          <p:nvPr/>
        </p:nvSpPr>
        <p:spPr>
          <a:xfrm>
            <a:off x="2986877" y="2788578"/>
            <a:ext cx="12009" cy="20586"/>
          </a:xfrm>
          <a:custGeom>
            <a:avLst/>
            <a:gdLst/>
            <a:ahLst/>
            <a:cxnLst/>
            <a:rect l="l" t="t" r="r" b="b"/>
            <a:pathLst>
              <a:path w="13335" h="22860">
                <a:moveTo>
                  <a:pt x="0" y="22860"/>
                </a:moveTo>
                <a:lnTo>
                  <a:pt x="12954" y="22860"/>
                </a:lnTo>
                <a:lnTo>
                  <a:pt x="12954" y="0"/>
                </a:lnTo>
                <a:lnTo>
                  <a:pt x="0" y="0"/>
                </a:lnTo>
                <a:lnTo>
                  <a:pt x="0" y="22860"/>
                </a:lnTo>
                <a:close/>
              </a:path>
            </a:pathLst>
          </a:custGeom>
          <a:solidFill>
            <a:srgbClr val="4691FF"/>
          </a:solidFill>
        </p:spPr>
        <p:txBody>
          <a:bodyPr wrap="square" lIns="0" tIns="0" rIns="0" bIns="0" rtlCol="0"/>
          <a:lstStyle/>
          <a:p>
            <a:endParaRPr/>
          </a:p>
        </p:txBody>
      </p:sp>
      <p:sp>
        <p:nvSpPr>
          <p:cNvPr id="107" name="object 107"/>
          <p:cNvSpPr/>
          <p:nvPr/>
        </p:nvSpPr>
        <p:spPr>
          <a:xfrm>
            <a:off x="2958056" y="2788578"/>
            <a:ext cx="35454" cy="40600"/>
          </a:xfrm>
          <a:custGeom>
            <a:avLst/>
            <a:gdLst/>
            <a:ahLst/>
            <a:cxnLst/>
            <a:rect l="l" t="t" r="r" b="b"/>
            <a:pathLst>
              <a:path w="39369" h="45085">
                <a:moveTo>
                  <a:pt x="38862" y="0"/>
                </a:moveTo>
                <a:lnTo>
                  <a:pt x="0" y="22860"/>
                </a:lnTo>
                <a:lnTo>
                  <a:pt x="38862" y="44958"/>
                </a:lnTo>
                <a:lnTo>
                  <a:pt x="38862" y="0"/>
                </a:lnTo>
                <a:close/>
              </a:path>
            </a:pathLst>
          </a:custGeom>
          <a:solidFill>
            <a:srgbClr val="4691FF"/>
          </a:solidFill>
        </p:spPr>
        <p:txBody>
          <a:bodyPr wrap="square" lIns="0" tIns="0" rIns="0" bIns="0" rtlCol="0"/>
          <a:lstStyle/>
          <a:p>
            <a:endParaRPr/>
          </a:p>
        </p:txBody>
      </p:sp>
      <p:sp>
        <p:nvSpPr>
          <p:cNvPr id="108" name="object 108"/>
          <p:cNvSpPr/>
          <p:nvPr/>
        </p:nvSpPr>
        <p:spPr>
          <a:xfrm>
            <a:off x="3795907" y="2805733"/>
            <a:ext cx="6862" cy="14868"/>
          </a:xfrm>
          <a:custGeom>
            <a:avLst/>
            <a:gdLst/>
            <a:ahLst/>
            <a:cxnLst/>
            <a:rect l="l" t="t" r="r" b="b"/>
            <a:pathLst>
              <a:path w="7620" h="16510">
                <a:moveTo>
                  <a:pt x="0" y="16001"/>
                </a:moveTo>
                <a:lnTo>
                  <a:pt x="7619" y="16001"/>
                </a:lnTo>
                <a:lnTo>
                  <a:pt x="7619" y="0"/>
                </a:lnTo>
                <a:lnTo>
                  <a:pt x="0" y="0"/>
                </a:lnTo>
                <a:lnTo>
                  <a:pt x="0" y="16001"/>
                </a:lnTo>
                <a:close/>
              </a:path>
            </a:pathLst>
          </a:custGeom>
          <a:solidFill>
            <a:srgbClr val="4691FF"/>
          </a:solidFill>
        </p:spPr>
        <p:txBody>
          <a:bodyPr wrap="square" lIns="0" tIns="0" rIns="0" bIns="0" rtlCol="0"/>
          <a:lstStyle/>
          <a:p>
            <a:endParaRPr/>
          </a:p>
        </p:txBody>
      </p:sp>
      <p:sp>
        <p:nvSpPr>
          <p:cNvPr id="109" name="object 109"/>
          <p:cNvSpPr/>
          <p:nvPr/>
        </p:nvSpPr>
        <p:spPr>
          <a:xfrm>
            <a:off x="2991680" y="2802302"/>
            <a:ext cx="6862" cy="14868"/>
          </a:xfrm>
          <a:custGeom>
            <a:avLst/>
            <a:gdLst/>
            <a:ahLst/>
            <a:cxnLst/>
            <a:rect l="l" t="t" r="r" b="b"/>
            <a:pathLst>
              <a:path w="7619" h="16510">
                <a:moveTo>
                  <a:pt x="0" y="16001"/>
                </a:moveTo>
                <a:lnTo>
                  <a:pt x="7620" y="16001"/>
                </a:lnTo>
                <a:lnTo>
                  <a:pt x="7620" y="0"/>
                </a:lnTo>
                <a:lnTo>
                  <a:pt x="0" y="0"/>
                </a:lnTo>
                <a:lnTo>
                  <a:pt x="0" y="16001"/>
                </a:lnTo>
                <a:close/>
              </a:path>
            </a:pathLst>
          </a:custGeom>
          <a:solidFill>
            <a:srgbClr val="4691FF"/>
          </a:solidFill>
        </p:spPr>
        <p:txBody>
          <a:bodyPr wrap="square" lIns="0" tIns="0" rIns="0" bIns="0" rtlCol="0"/>
          <a:lstStyle/>
          <a:p>
            <a:endParaRPr/>
          </a:p>
        </p:txBody>
      </p:sp>
      <p:sp>
        <p:nvSpPr>
          <p:cNvPr id="110" name="object 110"/>
          <p:cNvSpPr/>
          <p:nvPr/>
        </p:nvSpPr>
        <p:spPr>
          <a:xfrm>
            <a:off x="2998542" y="2811223"/>
            <a:ext cx="797708" cy="0"/>
          </a:xfrm>
          <a:custGeom>
            <a:avLst/>
            <a:gdLst/>
            <a:ahLst/>
            <a:cxnLst/>
            <a:rect l="l" t="t" r="r" b="b"/>
            <a:pathLst>
              <a:path w="885825">
                <a:moveTo>
                  <a:pt x="0" y="0"/>
                </a:moveTo>
                <a:lnTo>
                  <a:pt x="885444" y="0"/>
                </a:lnTo>
              </a:path>
            </a:pathLst>
          </a:custGeom>
          <a:ln w="19812">
            <a:solidFill>
              <a:srgbClr val="4691FF"/>
            </a:solidFill>
          </a:ln>
        </p:spPr>
        <p:txBody>
          <a:bodyPr wrap="square" lIns="0" tIns="0" rIns="0" bIns="0" rtlCol="0"/>
          <a:lstStyle/>
          <a:p>
            <a:endParaRPr/>
          </a:p>
        </p:txBody>
      </p:sp>
      <p:sp>
        <p:nvSpPr>
          <p:cNvPr id="111" name="object 111"/>
          <p:cNvSpPr/>
          <p:nvPr/>
        </p:nvSpPr>
        <p:spPr>
          <a:xfrm>
            <a:off x="4260465" y="2794068"/>
            <a:ext cx="248176" cy="190993"/>
          </a:xfrm>
          <a:custGeom>
            <a:avLst/>
            <a:gdLst/>
            <a:ahLst/>
            <a:cxnLst/>
            <a:rect l="l" t="t" r="r" b="b"/>
            <a:pathLst>
              <a:path w="275589" h="212089">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p:spPr>
        <p:txBody>
          <a:bodyPr wrap="square" lIns="0" tIns="0" rIns="0" bIns="0" rtlCol="0"/>
          <a:lstStyle/>
          <a:p>
            <a:endParaRPr/>
          </a:p>
        </p:txBody>
      </p:sp>
      <p:sp>
        <p:nvSpPr>
          <p:cNvPr id="112" name="object 112"/>
          <p:cNvSpPr/>
          <p:nvPr/>
        </p:nvSpPr>
        <p:spPr>
          <a:xfrm>
            <a:off x="4259092" y="2792696"/>
            <a:ext cx="250463" cy="193852"/>
          </a:xfrm>
          <a:custGeom>
            <a:avLst/>
            <a:gdLst/>
            <a:ahLst/>
            <a:cxnLst/>
            <a:rect l="l" t="t" r="r" b="b"/>
            <a:pathLst>
              <a:path w="278129" h="215264">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a:moveTo>
                  <a:pt x="28956" y="209550"/>
                </a:moveTo>
                <a:lnTo>
                  <a:pt x="28956" y="210312"/>
                </a:lnTo>
                <a:lnTo>
                  <a:pt x="32004" y="210312"/>
                </a:lnTo>
                <a:lnTo>
                  <a:pt x="28956" y="209550"/>
                </a:lnTo>
                <a:close/>
              </a:path>
              <a:path w="278129" h="215264">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a:moveTo>
                  <a:pt x="10668" y="187452"/>
                </a:moveTo>
                <a:lnTo>
                  <a:pt x="10668" y="188214"/>
                </a:lnTo>
                <a:lnTo>
                  <a:pt x="11049" y="188214"/>
                </a:lnTo>
                <a:lnTo>
                  <a:pt x="10668" y="187452"/>
                </a:lnTo>
                <a:close/>
              </a:path>
              <a:path w="278129" h="215264">
                <a:moveTo>
                  <a:pt x="5559" y="52577"/>
                </a:moveTo>
                <a:lnTo>
                  <a:pt x="5334" y="52577"/>
                </a:lnTo>
                <a:lnTo>
                  <a:pt x="5334" y="53340"/>
                </a:lnTo>
                <a:lnTo>
                  <a:pt x="5559" y="52577"/>
                </a:lnTo>
                <a:close/>
              </a:path>
              <a:path w="278129" h="215264">
                <a:moveTo>
                  <a:pt x="275082" y="18135"/>
                </a:moveTo>
                <a:lnTo>
                  <a:pt x="275082" y="23622"/>
                </a:lnTo>
                <a:lnTo>
                  <a:pt x="278130" y="23622"/>
                </a:lnTo>
                <a:lnTo>
                  <a:pt x="278130" y="19050"/>
                </a:lnTo>
                <a:lnTo>
                  <a:pt x="275844" y="19050"/>
                </a:lnTo>
                <a:lnTo>
                  <a:pt x="275082" y="18135"/>
                </a:lnTo>
                <a:close/>
              </a:path>
              <a:path w="278129" h="215264">
                <a:moveTo>
                  <a:pt x="21336" y="18287"/>
                </a:moveTo>
                <a:lnTo>
                  <a:pt x="20574" y="19050"/>
                </a:lnTo>
                <a:lnTo>
                  <a:pt x="20891" y="18859"/>
                </a:lnTo>
                <a:lnTo>
                  <a:pt x="21336" y="18287"/>
                </a:lnTo>
                <a:close/>
              </a:path>
              <a:path w="278129" h="215264">
                <a:moveTo>
                  <a:pt x="20891" y="18859"/>
                </a:moveTo>
                <a:lnTo>
                  <a:pt x="20574" y="19050"/>
                </a:lnTo>
                <a:lnTo>
                  <a:pt x="20743" y="19050"/>
                </a:lnTo>
                <a:lnTo>
                  <a:pt x="20891" y="18859"/>
                </a:lnTo>
                <a:close/>
              </a:path>
              <a:path w="278129" h="215264">
                <a:moveTo>
                  <a:pt x="275082" y="17526"/>
                </a:moveTo>
                <a:lnTo>
                  <a:pt x="275209" y="18287"/>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44" y="18287"/>
                </a:moveTo>
                <a:lnTo>
                  <a:pt x="21336" y="18287"/>
                </a:lnTo>
                <a:lnTo>
                  <a:pt x="20891" y="18859"/>
                </a:lnTo>
                <a:lnTo>
                  <a:pt x="21844" y="18287"/>
                </a:lnTo>
                <a:close/>
              </a:path>
              <a:path w="278129" h="215264">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p:spPr>
        <p:txBody>
          <a:bodyPr wrap="square" lIns="0" tIns="0" rIns="0" bIns="0" rtlCol="0"/>
          <a:lstStyle/>
          <a:p>
            <a:endParaRPr/>
          </a:p>
        </p:txBody>
      </p:sp>
      <p:sp>
        <p:nvSpPr>
          <p:cNvPr id="113" name="object 113"/>
          <p:cNvSpPr/>
          <p:nvPr/>
        </p:nvSpPr>
        <p:spPr>
          <a:xfrm>
            <a:off x="4259092" y="2895626"/>
            <a:ext cx="2859"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114" name="object 114"/>
          <p:cNvSpPr/>
          <p:nvPr/>
        </p:nvSpPr>
        <p:spPr>
          <a:xfrm>
            <a:off x="4237821" y="2800244"/>
            <a:ext cx="248748" cy="190993"/>
          </a:xfrm>
          <a:custGeom>
            <a:avLst/>
            <a:gdLst/>
            <a:ahLst/>
            <a:cxnLst/>
            <a:rect l="l" t="t" r="r" b="b"/>
            <a:pathLst>
              <a:path w="276225" h="212089">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a:p>
        </p:txBody>
      </p:sp>
      <p:sp>
        <p:nvSpPr>
          <p:cNvPr id="115" name="object 115"/>
          <p:cNvSpPr/>
          <p:nvPr/>
        </p:nvSpPr>
        <p:spPr>
          <a:xfrm>
            <a:off x="4236505" y="2798871"/>
            <a:ext cx="251607" cy="193852"/>
          </a:xfrm>
          <a:custGeom>
            <a:avLst/>
            <a:gdLst/>
            <a:ahLst/>
            <a:cxnLst/>
            <a:rect l="l" t="t" r="r" b="b"/>
            <a:pathLst>
              <a:path w="279400" h="215264">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a:moveTo>
                  <a:pt x="37684" y="211777"/>
                </a:moveTo>
                <a:lnTo>
                  <a:pt x="37274" y="211836"/>
                </a:lnTo>
                <a:lnTo>
                  <a:pt x="38036" y="211836"/>
                </a:lnTo>
                <a:lnTo>
                  <a:pt x="37684" y="211777"/>
                </a:lnTo>
                <a:close/>
              </a:path>
              <a:path w="279400" h="215264">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a:moveTo>
                  <a:pt x="28892" y="210312"/>
                </a:moveTo>
                <a:lnTo>
                  <a:pt x="28892" y="211074"/>
                </a:lnTo>
                <a:lnTo>
                  <a:pt x="33464" y="211074"/>
                </a:lnTo>
                <a:lnTo>
                  <a:pt x="28892" y="210312"/>
                </a:lnTo>
                <a:close/>
              </a:path>
              <a:path w="279400" h="215264">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a:moveTo>
                  <a:pt x="11366" y="187452"/>
                </a:moveTo>
                <a:lnTo>
                  <a:pt x="11366" y="188214"/>
                </a:lnTo>
                <a:lnTo>
                  <a:pt x="11693" y="188214"/>
                </a:lnTo>
                <a:lnTo>
                  <a:pt x="11366" y="187452"/>
                </a:lnTo>
                <a:close/>
              </a:path>
              <a:path w="279400" h="215264">
                <a:moveTo>
                  <a:pt x="5496" y="52578"/>
                </a:moveTo>
                <a:lnTo>
                  <a:pt x="5270" y="52578"/>
                </a:lnTo>
                <a:lnTo>
                  <a:pt x="5270" y="53340"/>
                </a:lnTo>
                <a:lnTo>
                  <a:pt x="5496" y="52578"/>
                </a:lnTo>
                <a:close/>
              </a:path>
              <a:path w="279400" h="215264">
                <a:moveTo>
                  <a:pt x="16700" y="25146"/>
                </a:moveTo>
                <a:lnTo>
                  <a:pt x="15938" y="25146"/>
                </a:lnTo>
                <a:lnTo>
                  <a:pt x="15938" y="25908"/>
                </a:lnTo>
                <a:lnTo>
                  <a:pt x="16700" y="25146"/>
                </a:lnTo>
                <a:close/>
              </a:path>
              <a:path w="279400" h="215264">
                <a:moveTo>
                  <a:pt x="278733" y="22860"/>
                </a:moveTo>
                <a:lnTo>
                  <a:pt x="275780" y="22860"/>
                </a:lnTo>
                <a:lnTo>
                  <a:pt x="275780" y="23622"/>
                </a:lnTo>
                <a:lnTo>
                  <a:pt x="278828" y="23622"/>
                </a:lnTo>
                <a:lnTo>
                  <a:pt x="278733" y="22860"/>
                </a:lnTo>
                <a:close/>
              </a:path>
              <a:path w="279400" h="215264">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a:moveTo>
                  <a:pt x="275018" y="17526"/>
                </a:moveTo>
                <a:lnTo>
                  <a:pt x="275108" y="18243"/>
                </a:lnTo>
                <a:lnTo>
                  <a:pt x="275780" y="19050"/>
                </a:lnTo>
                <a:lnTo>
                  <a:pt x="275018" y="17526"/>
                </a:lnTo>
                <a:close/>
              </a:path>
              <a:path w="279400" h="215264">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p:spPr>
        <p:txBody>
          <a:bodyPr wrap="square" lIns="0" tIns="0" rIns="0" bIns="0" rtlCol="0"/>
          <a:lstStyle/>
          <a:p>
            <a:endParaRPr/>
          </a:p>
        </p:txBody>
      </p:sp>
      <p:sp>
        <p:nvSpPr>
          <p:cNvPr id="116" name="object 116"/>
          <p:cNvSpPr/>
          <p:nvPr/>
        </p:nvSpPr>
        <p:spPr>
          <a:xfrm>
            <a:off x="4236448" y="2902488"/>
            <a:ext cx="2859"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117" name="object 117"/>
          <p:cNvSpPr/>
          <p:nvPr/>
        </p:nvSpPr>
        <p:spPr>
          <a:xfrm>
            <a:off x="4222723" y="2804361"/>
            <a:ext cx="248176" cy="190420"/>
          </a:xfrm>
          <a:custGeom>
            <a:avLst/>
            <a:gdLst/>
            <a:ahLst/>
            <a:cxnLst/>
            <a:rect l="l" t="t" r="r" b="b"/>
            <a:pathLst>
              <a:path w="275589" h="211455">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p:spPr>
        <p:txBody>
          <a:bodyPr wrap="square" lIns="0" tIns="0" rIns="0" bIns="0" rtlCol="0"/>
          <a:lstStyle/>
          <a:p>
            <a:endParaRPr/>
          </a:p>
        </p:txBody>
      </p:sp>
      <p:sp>
        <p:nvSpPr>
          <p:cNvPr id="118" name="object 118"/>
          <p:cNvSpPr/>
          <p:nvPr/>
        </p:nvSpPr>
        <p:spPr>
          <a:xfrm>
            <a:off x="4221352" y="2802989"/>
            <a:ext cx="250463" cy="193279"/>
          </a:xfrm>
          <a:custGeom>
            <a:avLst/>
            <a:gdLst/>
            <a:ahLst/>
            <a:cxnLst/>
            <a:rect l="l" t="t" r="r" b="b"/>
            <a:pathLst>
              <a:path w="278129" h="21463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a:moveTo>
                  <a:pt x="37748" y="211015"/>
                </a:moveTo>
                <a:lnTo>
                  <a:pt x="37338" y="211074"/>
                </a:lnTo>
                <a:lnTo>
                  <a:pt x="38100" y="211074"/>
                </a:lnTo>
                <a:lnTo>
                  <a:pt x="37748" y="211015"/>
                </a:lnTo>
                <a:close/>
              </a:path>
              <a:path w="278129" h="21463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p:spPr>
        <p:txBody>
          <a:bodyPr wrap="square" lIns="0" tIns="0" rIns="0" bIns="0" rtlCol="0"/>
          <a:lstStyle/>
          <a:p>
            <a:endParaRPr/>
          </a:p>
        </p:txBody>
      </p:sp>
      <p:sp>
        <p:nvSpPr>
          <p:cNvPr id="119" name="object 119"/>
          <p:cNvSpPr/>
          <p:nvPr/>
        </p:nvSpPr>
        <p:spPr>
          <a:xfrm>
            <a:off x="4221352" y="2905919"/>
            <a:ext cx="2859"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120" name="object 120"/>
          <p:cNvSpPr/>
          <p:nvPr/>
        </p:nvSpPr>
        <p:spPr>
          <a:xfrm>
            <a:off x="3845313" y="2549781"/>
            <a:ext cx="538096" cy="467760"/>
          </a:xfrm>
          <a:custGeom>
            <a:avLst/>
            <a:gdLst/>
            <a:ahLst/>
            <a:cxnLst/>
            <a:rect l="l" t="t" r="r" b="b"/>
            <a:pathLst>
              <a:path w="597535" h="51943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p:spPr>
        <p:txBody>
          <a:bodyPr wrap="square" lIns="0" tIns="0" rIns="0" bIns="0" rtlCol="0"/>
          <a:lstStyle/>
          <a:p>
            <a:endParaRPr/>
          </a:p>
        </p:txBody>
      </p:sp>
      <p:sp>
        <p:nvSpPr>
          <p:cNvPr id="121" name="object 121"/>
          <p:cNvSpPr/>
          <p:nvPr/>
        </p:nvSpPr>
        <p:spPr>
          <a:xfrm>
            <a:off x="3848744" y="2584777"/>
            <a:ext cx="3431" cy="5147"/>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a:p>
        </p:txBody>
      </p:sp>
      <p:sp>
        <p:nvSpPr>
          <p:cNvPr id="122" name="object 122"/>
          <p:cNvSpPr/>
          <p:nvPr/>
        </p:nvSpPr>
        <p:spPr>
          <a:xfrm>
            <a:off x="3850804" y="2585463"/>
            <a:ext cx="18871" cy="11437"/>
          </a:xfrm>
          <a:custGeom>
            <a:avLst/>
            <a:gdLst/>
            <a:ahLst/>
            <a:cxnLst/>
            <a:rect l="l" t="t" r="r" b="b"/>
            <a:pathLst>
              <a:path w="20954" h="12700">
                <a:moveTo>
                  <a:pt x="1524" y="0"/>
                </a:moveTo>
                <a:lnTo>
                  <a:pt x="0" y="4572"/>
                </a:lnTo>
                <a:lnTo>
                  <a:pt x="19050" y="12192"/>
                </a:lnTo>
                <a:lnTo>
                  <a:pt x="19812" y="12192"/>
                </a:lnTo>
                <a:lnTo>
                  <a:pt x="20574" y="7620"/>
                </a:lnTo>
                <a:lnTo>
                  <a:pt x="1524" y="0"/>
                </a:lnTo>
                <a:close/>
              </a:path>
            </a:pathLst>
          </a:custGeom>
          <a:solidFill>
            <a:srgbClr val="000000"/>
          </a:solidFill>
        </p:spPr>
        <p:txBody>
          <a:bodyPr wrap="square" lIns="0" tIns="0" rIns="0" bIns="0" rtlCol="0"/>
          <a:lstStyle/>
          <a:p>
            <a:endParaRPr/>
          </a:p>
        </p:txBody>
      </p:sp>
      <p:sp>
        <p:nvSpPr>
          <p:cNvPr id="123" name="object 123"/>
          <p:cNvSpPr/>
          <p:nvPr/>
        </p:nvSpPr>
        <p:spPr>
          <a:xfrm>
            <a:off x="3868645" y="2607421"/>
            <a:ext cx="425444" cy="0"/>
          </a:xfrm>
          <a:custGeom>
            <a:avLst/>
            <a:gdLst/>
            <a:ahLst/>
            <a:cxnLst/>
            <a:rect l="l" t="t" r="r" b="b"/>
            <a:pathLst>
              <a:path w="472439">
                <a:moveTo>
                  <a:pt x="0" y="0"/>
                </a:moveTo>
                <a:lnTo>
                  <a:pt x="472439" y="0"/>
                </a:lnTo>
              </a:path>
            </a:pathLst>
          </a:custGeom>
          <a:ln w="33527">
            <a:solidFill>
              <a:srgbClr val="000000"/>
            </a:solidFill>
          </a:ln>
        </p:spPr>
        <p:txBody>
          <a:bodyPr wrap="square" lIns="0" tIns="0" rIns="0" bIns="0" rtlCol="0"/>
          <a:lstStyle/>
          <a:p>
            <a:endParaRPr/>
          </a:p>
        </p:txBody>
      </p:sp>
      <p:sp>
        <p:nvSpPr>
          <p:cNvPr id="124" name="object 124"/>
          <p:cNvSpPr/>
          <p:nvPr/>
        </p:nvSpPr>
        <p:spPr>
          <a:xfrm>
            <a:off x="4267327" y="2570367"/>
            <a:ext cx="116653" cy="409432"/>
          </a:xfrm>
          <a:custGeom>
            <a:avLst/>
            <a:gdLst/>
            <a:ahLst/>
            <a:cxnLst/>
            <a:rect l="l" t="t" r="r" b="b"/>
            <a:pathLst>
              <a:path w="129539" h="454660">
                <a:moveTo>
                  <a:pt x="124205" y="0"/>
                </a:moveTo>
                <a:lnTo>
                  <a:pt x="0" y="54863"/>
                </a:lnTo>
                <a:lnTo>
                  <a:pt x="28194" y="55625"/>
                </a:lnTo>
                <a:lnTo>
                  <a:pt x="32766" y="454151"/>
                </a:lnTo>
                <a:lnTo>
                  <a:pt x="129539" y="379475"/>
                </a:lnTo>
                <a:lnTo>
                  <a:pt x="124205" y="0"/>
                </a:lnTo>
                <a:close/>
              </a:path>
            </a:pathLst>
          </a:custGeom>
          <a:solidFill>
            <a:srgbClr val="005858"/>
          </a:solidFill>
        </p:spPr>
        <p:txBody>
          <a:bodyPr wrap="square" lIns="0" tIns="0" rIns="0" bIns="0" rtlCol="0"/>
          <a:lstStyle/>
          <a:p>
            <a:endParaRPr/>
          </a:p>
        </p:txBody>
      </p:sp>
      <p:sp>
        <p:nvSpPr>
          <p:cNvPr id="125" name="object 125"/>
          <p:cNvSpPr/>
          <p:nvPr/>
        </p:nvSpPr>
        <p:spPr>
          <a:xfrm>
            <a:off x="4266640" y="2566936"/>
            <a:ext cx="120085" cy="418010"/>
          </a:xfrm>
          <a:custGeom>
            <a:avLst/>
            <a:gdLst/>
            <a:ahLst/>
            <a:cxnLst/>
            <a:rect l="l" t="t" r="r" b="b"/>
            <a:pathLst>
              <a:path w="133350" h="464185">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a:moveTo>
                  <a:pt x="28956" y="56387"/>
                </a:moveTo>
                <a:lnTo>
                  <a:pt x="25908" y="59435"/>
                </a:lnTo>
                <a:lnTo>
                  <a:pt x="30480" y="457962"/>
                </a:lnTo>
                <a:lnTo>
                  <a:pt x="32004" y="455675"/>
                </a:lnTo>
                <a:lnTo>
                  <a:pt x="36509" y="452199"/>
                </a:lnTo>
                <a:lnTo>
                  <a:pt x="32004" y="59435"/>
                </a:lnTo>
                <a:lnTo>
                  <a:pt x="28956" y="56387"/>
                </a:lnTo>
                <a:close/>
              </a:path>
              <a:path w="133350" h="464185">
                <a:moveTo>
                  <a:pt x="127238" y="382187"/>
                </a:moveTo>
                <a:lnTo>
                  <a:pt x="36509" y="452199"/>
                </a:lnTo>
                <a:lnTo>
                  <a:pt x="36576" y="457962"/>
                </a:lnTo>
                <a:lnTo>
                  <a:pt x="38776" y="457962"/>
                </a:lnTo>
                <a:lnTo>
                  <a:pt x="132588" y="385572"/>
                </a:lnTo>
                <a:lnTo>
                  <a:pt x="127254" y="383285"/>
                </a:lnTo>
                <a:lnTo>
                  <a:pt x="127238" y="382187"/>
                </a:lnTo>
                <a:close/>
              </a:path>
              <a:path w="133350" h="464185">
                <a:moveTo>
                  <a:pt x="128778" y="380999"/>
                </a:moveTo>
                <a:lnTo>
                  <a:pt x="127238" y="382187"/>
                </a:lnTo>
                <a:lnTo>
                  <a:pt x="127254" y="383285"/>
                </a:lnTo>
                <a:lnTo>
                  <a:pt x="132588" y="385572"/>
                </a:lnTo>
                <a:lnTo>
                  <a:pt x="128778" y="380999"/>
                </a:lnTo>
                <a:close/>
              </a:path>
              <a:path w="133350" h="464185">
                <a:moveTo>
                  <a:pt x="133317" y="380999"/>
                </a:moveTo>
                <a:lnTo>
                  <a:pt x="128778" y="380999"/>
                </a:lnTo>
                <a:lnTo>
                  <a:pt x="132588" y="385572"/>
                </a:lnTo>
                <a:lnTo>
                  <a:pt x="133350" y="384809"/>
                </a:lnTo>
                <a:lnTo>
                  <a:pt x="133317" y="380999"/>
                </a:lnTo>
                <a:close/>
              </a:path>
              <a:path w="133350" h="464185">
                <a:moveTo>
                  <a:pt x="128016" y="3809"/>
                </a:moveTo>
                <a:lnTo>
                  <a:pt x="126492" y="6857"/>
                </a:lnTo>
                <a:lnTo>
                  <a:pt x="121990" y="8846"/>
                </a:lnTo>
                <a:lnTo>
                  <a:pt x="127238" y="382187"/>
                </a:lnTo>
                <a:lnTo>
                  <a:pt x="128778" y="380999"/>
                </a:lnTo>
                <a:lnTo>
                  <a:pt x="133317" y="380999"/>
                </a:lnTo>
                <a:lnTo>
                  <a:pt x="128016" y="3809"/>
                </a:lnTo>
                <a:close/>
              </a:path>
              <a:path w="133350" h="464185">
                <a:moveTo>
                  <a:pt x="128016" y="0"/>
                </a:moveTo>
                <a:lnTo>
                  <a:pt x="124205" y="1523"/>
                </a:lnTo>
                <a:lnTo>
                  <a:pt x="0" y="56387"/>
                </a:lnTo>
                <a:lnTo>
                  <a:pt x="2286" y="61721"/>
                </a:lnTo>
                <a:lnTo>
                  <a:pt x="121990" y="8846"/>
                </a:lnTo>
                <a:lnTo>
                  <a:pt x="121920" y="3809"/>
                </a:lnTo>
                <a:lnTo>
                  <a:pt x="128016" y="3809"/>
                </a:lnTo>
                <a:lnTo>
                  <a:pt x="128016" y="0"/>
                </a:lnTo>
                <a:close/>
              </a:path>
              <a:path w="133350" h="464185">
                <a:moveTo>
                  <a:pt x="128016" y="3809"/>
                </a:moveTo>
                <a:lnTo>
                  <a:pt x="121920" y="3809"/>
                </a:lnTo>
                <a:lnTo>
                  <a:pt x="121990" y="8846"/>
                </a:lnTo>
                <a:lnTo>
                  <a:pt x="126492" y="6857"/>
                </a:lnTo>
                <a:lnTo>
                  <a:pt x="128016" y="3809"/>
                </a:lnTo>
                <a:close/>
              </a:path>
            </a:pathLst>
          </a:custGeom>
          <a:solidFill>
            <a:srgbClr val="005858"/>
          </a:solidFill>
        </p:spPr>
        <p:txBody>
          <a:bodyPr wrap="square" lIns="0" tIns="0" rIns="0" bIns="0" rtlCol="0"/>
          <a:lstStyle/>
          <a:p>
            <a:endParaRPr/>
          </a:p>
        </p:txBody>
      </p:sp>
      <p:sp>
        <p:nvSpPr>
          <p:cNvPr id="126" name="object 126"/>
          <p:cNvSpPr/>
          <p:nvPr/>
        </p:nvSpPr>
        <p:spPr>
          <a:xfrm>
            <a:off x="4266640" y="2617028"/>
            <a:ext cx="26303" cy="6290"/>
          </a:xfrm>
          <a:custGeom>
            <a:avLst/>
            <a:gdLst/>
            <a:ahLst/>
            <a:cxnLst/>
            <a:rect l="l" t="t" r="r" b="b"/>
            <a:pathLst>
              <a:path w="29210" h="6985">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p:spPr>
        <p:txBody>
          <a:bodyPr wrap="square" lIns="0" tIns="0" rIns="0" bIns="0" rtlCol="0"/>
          <a:lstStyle/>
          <a:p>
            <a:endParaRPr/>
          </a:p>
        </p:txBody>
      </p:sp>
      <p:sp>
        <p:nvSpPr>
          <p:cNvPr id="127" name="object 127"/>
          <p:cNvSpPr/>
          <p:nvPr/>
        </p:nvSpPr>
        <p:spPr>
          <a:xfrm>
            <a:off x="3867959" y="2593011"/>
            <a:ext cx="400855" cy="223015"/>
          </a:xfrm>
          <a:custGeom>
            <a:avLst/>
            <a:gdLst/>
            <a:ahLst/>
            <a:cxnLst/>
            <a:rect l="l" t="t" r="r" b="b"/>
            <a:pathLst>
              <a:path w="445135"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a:p>
        </p:txBody>
      </p:sp>
      <p:sp>
        <p:nvSpPr>
          <p:cNvPr id="128" name="object 128"/>
          <p:cNvSpPr/>
          <p:nvPr/>
        </p:nvSpPr>
        <p:spPr>
          <a:xfrm>
            <a:off x="3867959" y="2592325"/>
            <a:ext cx="402571" cy="225303"/>
          </a:xfrm>
          <a:custGeom>
            <a:avLst/>
            <a:gdLst/>
            <a:ahLst/>
            <a:cxnLst/>
            <a:rect l="l" t="t" r="r" b="b"/>
            <a:pathLst>
              <a:path w="447039"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a:moveTo>
                  <a:pt x="441969" y="247549"/>
                </a:moveTo>
                <a:lnTo>
                  <a:pt x="441959" y="248411"/>
                </a:lnTo>
                <a:lnTo>
                  <a:pt x="442722" y="249936"/>
                </a:lnTo>
                <a:lnTo>
                  <a:pt x="442722" y="247650"/>
                </a:lnTo>
                <a:lnTo>
                  <a:pt x="441969" y="247549"/>
                </a:lnTo>
                <a:close/>
              </a:path>
              <a:path w="447039"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a:moveTo>
                  <a:pt x="446523" y="32766"/>
                </a:moveTo>
                <a:lnTo>
                  <a:pt x="444245" y="32766"/>
                </a:lnTo>
                <a:lnTo>
                  <a:pt x="444230" y="34234"/>
                </a:lnTo>
                <a:lnTo>
                  <a:pt x="445008" y="34290"/>
                </a:lnTo>
                <a:lnTo>
                  <a:pt x="446523" y="32766"/>
                </a:lnTo>
                <a:close/>
              </a:path>
              <a:path w="447039"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a:p>
        </p:txBody>
      </p:sp>
      <p:sp>
        <p:nvSpPr>
          <p:cNvPr id="129" name="object 129"/>
          <p:cNvSpPr/>
          <p:nvPr/>
        </p:nvSpPr>
        <p:spPr>
          <a:xfrm>
            <a:off x="3870703" y="2592325"/>
            <a:ext cx="0" cy="170978"/>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a:p>
        </p:txBody>
      </p:sp>
      <p:sp>
        <p:nvSpPr>
          <p:cNvPr id="130" name="object 130"/>
          <p:cNvSpPr/>
          <p:nvPr/>
        </p:nvSpPr>
        <p:spPr>
          <a:xfrm>
            <a:off x="3870017" y="2629380"/>
            <a:ext cx="2859" cy="4575"/>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131" name="object 131"/>
          <p:cNvSpPr/>
          <p:nvPr/>
        </p:nvSpPr>
        <p:spPr>
          <a:xfrm>
            <a:off x="4269386" y="2666435"/>
            <a:ext cx="2859" cy="4575"/>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132" name="object 132"/>
          <p:cNvSpPr/>
          <p:nvPr/>
        </p:nvSpPr>
        <p:spPr>
          <a:xfrm>
            <a:off x="3872075" y="2629380"/>
            <a:ext cx="397995" cy="41172"/>
          </a:xfrm>
          <a:custGeom>
            <a:avLst/>
            <a:gdLst/>
            <a:ahLst/>
            <a:cxnLst/>
            <a:rect l="l" t="t" r="r" b="b"/>
            <a:pathLst>
              <a:path w="441960"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a:p>
        </p:txBody>
      </p:sp>
      <p:sp>
        <p:nvSpPr>
          <p:cNvPr id="133" name="object 133"/>
          <p:cNvSpPr/>
          <p:nvPr/>
        </p:nvSpPr>
        <p:spPr>
          <a:xfrm>
            <a:off x="3893348" y="2633497"/>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34" name="object 134"/>
          <p:cNvSpPr/>
          <p:nvPr/>
        </p:nvSpPr>
        <p:spPr>
          <a:xfrm>
            <a:off x="3896778" y="2767306"/>
            <a:ext cx="5718" cy="2859"/>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35" name="object 135"/>
          <p:cNvSpPr/>
          <p:nvPr/>
        </p:nvSpPr>
        <p:spPr>
          <a:xfrm>
            <a:off x="3897807" y="2636242"/>
            <a:ext cx="0" cy="131522"/>
          </a:xfrm>
          <a:custGeom>
            <a:avLst/>
            <a:gdLst/>
            <a:ahLst/>
            <a:cxnLst/>
            <a:rect l="l" t="t" r="r" b="b"/>
            <a:pathLst>
              <a:path h="146050">
                <a:moveTo>
                  <a:pt x="0" y="0"/>
                </a:moveTo>
                <a:lnTo>
                  <a:pt x="0" y="145541"/>
                </a:lnTo>
              </a:path>
            </a:pathLst>
          </a:custGeom>
          <a:ln w="9906">
            <a:solidFill>
              <a:srgbClr val="000000"/>
            </a:solidFill>
          </a:ln>
        </p:spPr>
        <p:txBody>
          <a:bodyPr wrap="square" lIns="0" tIns="0" rIns="0" bIns="0" rtlCol="0"/>
          <a:lstStyle/>
          <a:p>
            <a:endParaRPr/>
          </a:p>
        </p:txBody>
      </p:sp>
      <p:sp>
        <p:nvSpPr>
          <p:cNvPr id="136" name="object 136"/>
          <p:cNvSpPr/>
          <p:nvPr/>
        </p:nvSpPr>
        <p:spPr>
          <a:xfrm>
            <a:off x="3919424" y="2637614"/>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37" name="object 137"/>
          <p:cNvSpPr/>
          <p:nvPr/>
        </p:nvSpPr>
        <p:spPr>
          <a:xfrm>
            <a:off x="3922168" y="2770737"/>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38" name="object 138"/>
          <p:cNvSpPr/>
          <p:nvPr/>
        </p:nvSpPr>
        <p:spPr>
          <a:xfrm>
            <a:off x="3923540" y="2640359"/>
            <a:ext cx="0" cy="130378"/>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a:p>
        </p:txBody>
      </p:sp>
      <p:sp>
        <p:nvSpPr>
          <p:cNvPr id="139" name="object 139"/>
          <p:cNvSpPr/>
          <p:nvPr/>
        </p:nvSpPr>
        <p:spPr>
          <a:xfrm>
            <a:off x="3944813" y="2641731"/>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40" name="object 140"/>
          <p:cNvSpPr/>
          <p:nvPr/>
        </p:nvSpPr>
        <p:spPr>
          <a:xfrm>
            <a:off x="3947558" y="2774854"/>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1" name="object 141"/>
          <p:cNvSpPr/>
          <p:nvPr/>
        </p:nvSpPr>
        <p:spPr>
          <a:xfrm>
            <a:off x="3948929" y="2644476"/>
            <a:ext cx="0" cy="130378"/>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a:p>
        </p:txBody>
      </p:sp>
      <p:sp>
        <p:nvSpPr>
          <p:cNvPr id="142" name="object 142"/>
          <p:cNvSpPr/>
          <p:nvPr/>
        </p:nvSpPr>
        <p:spPr>
          <a:xfrm>
            <a:off x="3970889" y="2645849"/>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3" name="object 143"/>
          <p:cNvSpPr/>
          <p:nvPr/>
        </p:nvSpPr>
        <p:spPr>
          <a:xfrm>
            <a:off x="3973633" y="2778972"/>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44" name="object 144"/>
          <p:cNvSpPr/>
          <p:nvPr/>
        </p:nvSpPr>
        <p:spPr>
          <a:xfrm>
            <a:off x="3975005" y="2648593"/>
            <a:ext cx="0" cy="130378"/>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a:p>
        </p:txBody>
      </p:sp>
      <p:sp>
        <p:nvSpPr>
          <p:cNvPr id="145" name="object 145"/>
          <p:cNvSpPr/>
          <p:nvPr/>
        </p:nvSpPr>
        <p:spPr>
          <a:xfrm>
            <a:off x="3996278" y="2643104"/>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6" name="object 146"/>
          <p:cNvSpPr/>
          <p:nvPr/>
        </p:nvSpPr>
        <p:spPr>
          <a:xfrm>
            <a:off x="3999023" y="2783089"/>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7" name="object 147"/>
          <p:cNvSpPr/>
          <p:nvPr/>
        </p:nvSpPr>
        <p:spPr>
          <a:xfrm>
            <a:off x="4000394" y="2645849"/>
            <a:ext cx="0" cy="13724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a:p>
        </p:txBody>
      </p:sp>
      <p:sp>
        <p:nvSpPr>
          <p:cNvPr id="148" name="object 148"/>
          <p:cNvSpPr/>
          <p:nvPr/>
        </p:nvSpPr>
        <p:spPr>
          <a:xfrm>
            <a:off x="4021668" y="2645849"/>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9" name="object 149"/>
          <p:cNvSpPr/>
          <p:nvPr/>
        </p:nvSpPr>
        <p:spPr>
          <a:xfrm>
            <a:off x="4025098" y="2786520"/>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50" name="object 150"/>
          <p:cNvSpPr/>
          <p:nvPr/>
        </p:nvSpPr>
        <p:spPr>
          <a:xfrm>
            <a:off x="4026127" y="2648593"/>
            <a:ext cx="0" cy="138384"/>
          </a:xfrm>
          <a:custGeom>
            <a:avLst/>
            <a:gdLst/>
            <a:ahLst/>
            <a:cxnLst/>
            <a:rect l="l" t="t" r="r" b="b"/>
            <a:pathLst>
              <a:path h="153669">
                <a:moveTo>
                  <a:pt x="0" y="0"/>
                </a:moveTo>
                <a:lnTo>
                  <a:pt x="0" y="153162"/>
                </a:lnTo>
              </a:path>
            </a:pathLst>
          </a:custGeom>
          <a:ln w="9906">
            <a:solidFill>
              <a:srgbClr val="000000"/>
            </a:solidFill>
          </a:ln>
        </p:spPr>
        <p:txBody>
          <a:bodyPr wrap="square" lIns="0" tIns="0" rIns="0" bIns="0" rtlCol="0"/>
          <a:lstStyle/>
          <a:p>
            <a:endParaRPr/>
          </a:p>
        </p:txBody>
      </p:sp>
      <p:sp>
        <p:nvSpPr>
          <p:cNvPr id="151" name="object 151"/>
          <p:cNvSpPr/>
          <p:nvPr/>
        </p:nvSpPr>
        <p:spPr>
          <a:xfrm>
            <a:off x="4047743" y="2648593"/>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52" name="object 152"/>
          <p:cNvSpPr/>
          <p:nvPr/>
        </p:nvSpPr>
        <p:spPr>
          <a:xfrm>
            <a:off x="4050488" y="2790637"/>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3" name="object 153"/>
          <p:cNvSpPr/>
          <p:nvPr/>
        </p:nvSpPr>
        <p:spPr>
          <a:xfrm>
            <a:off x="4051860" y="2651338"/>
            <a:ext cx="0" cy="139527"/>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a:p>
        </p:txBody>
      </p:sp>
      <p:sp>
        <p:nvSpPr>
          <p:cNvPr id="154" name="object 154"/>
          <p:cNvSpPr/>
          <p:nvPr/>
        </p:nvSpPr>
        <p:spPr>
          <a:xfrm>
            <a:off x="4073133" y="2649966"/>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55" name="object 155"/>
          <p:cNvSpPr/>
          <p:nvPr/>
        </p:nvSpPr>
        <p:spPr>
          <a:xfrm>
            <a:off x="4076563" y="2792009"/>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56" name="object 156"/>
          <p:cNvSpPr/>
          <p:nvPr/>
        </p:nvSpPr>
        <p:spPr>
          <a:xfrm>
            <a:off x="4077592" y="2652711"/>
            <a:ext cx="0" cy="139527"/>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a:p>
        </p:txBody>
      </p:sp>
      <p:sp>
        <p:nvSpPr>
          <p:cNvPr id="157" name="object 157"/>
          <p:cNvSpPr/>
          <p:nvPr/>
        </p:nvSpPr>
        <p:spPr>
          <a:xfrm>
            <a:off x="4099208" y="2649966"/>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58" name="object 158"/>
          <p:cNvSpPr/>
          <p:nvPr/>
        </p:nvSpPr>
        <p:spPr>
          <a:xfrm>
            <a:off x="4101953" y="2798871"/>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9" name="object 159"/>
          <p:cNvSpPr/>
          <p:nvPr/>
        </p:nvSpPr>
        <p:spPr>
          <a:xfrm>
            <a:off x="4103325" y="2652711"/>
            <a:ext cx="0" cy="146389"/>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a:p>
        </p:txBody>
      </p:sp>
      <p:sp>
        <p:nvSpPr>
          <p:cNvPr id="160" name="object 160"/>
          <p:cNvSpPr/>
          <p:nvPr/>
        </p:nvSpPr>
        <p:spPr>
          <a:xfrm>
            <a:off x="4124598" y="2652024"/>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1" name="object 161"/>
          <p:cNvSpPr/>
          <p:nvPr/>
        </p:nvSpPr>
        <p:spPr>
          <a:xfrm>
            <a:off x="4127342" y="2800244"/>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2" name="object 162"/>
          <p:cNvSpPr/>
          <p:nvPr/>
        </p:nvSpPr>
        <p:spPr>
          <a:xfrm>
            <a:off x="4128714" y="2654769"/>
            <a:ext cx="0" cy="145818"/>
          </a:xfrm>
          <a:custGeom>
            <a:avLst/>
            <a:gdLst/>
            <a:ahLst/>
            <a:cxnLst/>
            <a:rect l="l" t="t" r="r" b="b"/>
            <a:pathLst>
              <a:path h="161925">
                <a:moveTo>
                  <a:pt x="0" y="0"/>
                </a:moveTo>
                <a:lnTo>
                  <a:pt x="0" y="161544"/>
                </a:lnTo>
              </a:path>
            </a:pathLst>
          </a:custGeom>
          <a:ln w="9144">
            <a:solidFill>
              <a:srgbClr val="000000"/>
            </a:solidFill>
          </a:ln>
        </p:spPr>
        <p:txBody>
          <a:bodyPr wrap="square" lIns="0" tIns="0" rIns="0" bIns="0" rtlCol="0"/>
          <a:lstStyle/>
          <a:p>
            <a:endParaRPr/>
          </a:p>
        </p:txBody>
      </p:sp>
      <p:sp>
        <p:nvSpPr>
          <p:cNvPr id="163" name="object 163"/>
          <p:cNvSpPr/>
          <p:nvPr/>
        </p:nvSpPr>
        <p:spPr>
          <a:xfrm>
            <a:off x="4150673" y="2654769"/>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4" name="object 164"/>
          <p:cNvSpPr/>
          <p:nvPr/>
        </p:nvSpPr>
        <p:spPr>
          <a:xfrm>
            <a:off x="4153418" y="2803675"/>
            <a:ext cx="5718" cy="2859"/>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5" name="object 165"/>
          <p:cNvSpPr/>
          <p:nvPr/>
        </p:nvSpPr>
        <p:spPr>
          <a:xfrm>
            <a:off x="4154790" y="2657514"/>
            <a:ext cx="0" cy="146389"/>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a:p>
        </p:txBody>
      </p:sp>
      <p:sp>
        <p:nvSpPr>
          <p:cNvPr id="166" name="object 166"/>
          <p:cNvSpPr/>
          <p:nvPr/>
        </p:nvSpPr>
        <p:spPr>
          <a:xfrm>
            <a:off x="4176063" y="2660259"/>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7" name="object 167"/>
          <p:cNvSpPr/>
          <p:nvPr/>
        </p:nvSpPr>
        <p:spPr>
          <a:xfrm>
            <a:off x="4178808" y="2805047"/>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8" name="object 168"/>
          <p:cNvSpPr/>
          <p:nvPr/>
        </p:nvSpPr>
        <p:spPr>
          <a:xfrm>
            <a:off x="4180179" y="2663004"/>
            <a:ext cx="0" cy="142387"/>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a:p>
        </p:txBody>
      </p:sp>
      <p:sp>
        <p:nvSpPr>
          <p:cNvPr id="169" name="object 169"/>
          <p:cNvSpPr/>
          <p:nvPr/>
        </p:nvSpPr>
        <p:spPr>
          <a:xfrm>
            <a:off x="4201452" y="2658886"/>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70" name="object 170"/>
          <p:cNvSpPr/>
          <p:nvPr/>
        </p:nvSpPr>
        <p:spPr>
          <a:xfrm>
            <a:off x="4204883" y="2809164"/>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71" name="object 171"/>
          <p:cNvSpPr/>
          <p:nvPr/>
        </p:nvSpPr>
        <p:spPr>
          <a:xfrm>
            <a:off x="4205912" y="2661631"/>
            <a:ext cx="0" cy="147533"/>
          </a:xfrm>
          <a:custGeom>
            <a:avLst/>
            <a:gdLst/>
            <a:ahLst/>
            <a:cxnLst/>
            <a:rect l="l" t="t" r="r" b="b"/>
            <a:pathLst>
              <a:path h="163830">
                <a:moveTo>
                  <a:pt x="0" y="0"/>
                </a:moveTo>
                <a:lnTo>
                  <a:pt x="0" y="163829"/>
                </a:lnTo>
              </a:path>
            </a:pathLst>
          </a:custGeom>
          <a:ln w="9906">
            <a:solidFill>
              <a:srgbClr val="000000"/>
            </a:solidFill>
          </a:ln>
        </p:spPr>
        <p:txBody>
          <a:bodyPr wrap="square" lIns="0" tIns="0" rIns="0" bIns="0" rtlCol="0"/>
          <a:lstStyle/>
          <a:p>
            <a:endParaRPr/>
          </a:p>
        </p:txBody>
      </p:sp>
      <p:sp>
        <p:nvSpPr>
          <p:cNvPr id="172" name="object 172"/>
          <p:cNvSpPr/>
          <p:nvPr/>
        </p:nvSpPr>
        <p:spPr>
          <a:xfrm>
            <a:off x="4229586" y="2661631"/>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73" name="object 173"/>
          <p:cNvSpPr/>
          <p:nvPr/>
        </p:nvSpPr>
        <p:spPr>
          <a:xfrm>
            <a:off x="4233016" y="2810537"/>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74" name="object 174"/>
          <p:cNvSpPr/>
          <p:nvPr/>
        </p:nvSpPr>
        <p:spPr>
          <a:xfrm>
            <a:off x="4234046" y="2664376"/>
            <a:ext cx="0" cy="146389"/>
          </a:xfrm>
          <a:custGeom>
            <a:avLst/>
            <a:gdLst/>
            <a:ahLst/>
            <a:cxnLst/>
            <a:rect l="l" t="t" r="r" b="b"/>
            <a:pathLst>
              <a:path h="162560">
                <a:moveTo>
                  <a:pt x="0" y="0"/>
                </a:moveTo>
                <a:lnTo>
                  <a:pt x="0" y="162305"/>
                </a:lnTo>
              </a:path>
            </a:pathLst>
          </a:custGeom>
          <a:ln w="9906">
            <a:solidFill>
              <a:srgbClr val="000000"/>
            </a:solidFill>
          </a:ln>
        </p:spPr>
        <p:txBody>
          <a:bodyPr wrap="square" lIns="0" tIns="0" rIns="0" bIns="0" rtlCol="0"/>
          <a:lstStyle/>
          <a:p>
            <a:endParaRPr/>
          </a:p>
        </p:txBody>
      </p:sp>
      <p:sp>
        <p:nvSpPr>
          <p:cNvPr id="175" name="object 175"/>
          <p:cNvSpPr/>
          <p:nvPr/>
        </p:nvSpPr>
        <p:spPr>
          <a:xfrm>
            <a:off x="3876879" y="2822202"/>
            <a:ext cx="387703" cy="170863"/>
          </a:xfrm>
          <a:prstGeom prst="rect">
            <a:avLst/>
          </a:prstGeom>
          <a:blipFill>
            <a:blip r:embed="rId10" cstate="print"/>
            <a:stretch>
              <a:fillRect/>
            </a:stretch>
          </a:blipFill>
        </p:spPr>
        <p:txBody>
          <a:bodyPr wrap="square" lIns="0" tIns="0" rIns="0" bIns="0" rtlCol="0"/>
          <a:lstStyle/>
          <a:p>
            <a:endParaRPr/>
          </a:p>
        </p:txBody>
      </p:sp>
      <p:sp>
        <p:nvSpPr>
          <p:cNvPr id="176" name="object 176"/>
          <p:cNvSpPr/>
          <p:nvPr/>
        </p:nvSpPr>
        <p:spPr>
          <a:xfrm>
            <a:off x="3873447" y="2818771"/>
            <a:ext cx="393994" cy="177840"/>
          </a:xfrm>
          <a:custGeom>
            <a:avLst/>
            <a:gdLst/>
            <a:ahLst/>
            <a:cxnLst/>
            <a:rect l="l" t="t" r="r" b="b"/>
            <a:pathLst>
              <a:path w="437514" h="197485">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a:moveTo>
                  <a:pt x="0" y="0"/>
                </a:moveTo>
                <a:lnTo>
                  <a:pt x="762" y="3809"/>
                </a:lnTo>
                <a:lnTo>
                  <a:pt x="6096" y="108965"/>
                </a:lnTo>
                <a:lnTo>
                  <a:pt x="12192" y="108965"/>
                </a:lnTo>
                <a:lnTo>
                  <a:pt x="7039" y="7395"/>
                </a:lnTo>
                <a:lnTo>
                  <a:pt x="3810" y="6857"/>
                </a:lnTo>
                <a:lnTo>
                  <a:pt x="4572" y="761"/>
                </a:lnTo>
                <a:lnTo>
                  <a:pt x="0" y="0"/>
                </a:lnTo>
                <a:close/>
              </a:path>
              <a:path w="437514" h="197485">
                <a:moveTo>
                  <a:pt x="437388" y="75437"/>
                </a:moveTo>
                <a:lnTo>
                  <a:pt x="431292" y="75437"/>
                </a:lnTo>
                <a:lnTo>
                  <a:pt x="431259" y="77973"/>
                </a:lnTo>
                <a:lnTo>
                  <a:pt x="434340" y="78485"/>
                </a:lnTo>
                <a:lnTo>
                  <a:pt x="437388" y="75437"/>
                </a:lnTo>
                <a:close/>
              </a:path>
              <a:path w="437514" h="197485">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a:p>
        </p:txBody>
      </p:sp>
      <p:sp>
        <p:nvSpPr>
          <p:cNvPr id="177" name="object 177"/>
          <p:cNvSpPr/>
          <p:nvPr/>
        </p:nvSpPr>
        <p:spPr>
          <a:xfrm>
            <a:off x="3878938" y="2914153"/>
            <a:ext cx="385416" cy="81772"/>
          </a:xfrm>
          <a:custGeom>
            <a:avLst/>
            <a:gdLst/>
            <a:ahLst/>
            <a:cxnLst/>
            <a:rect l="l" t="t" r="r" b="b"/>
            <a:pathLst>
              <a:path w="427989" h="90805">
                <a:moveTo>
                  <a:pt x="3810" y="0"/>
                </a:moveTo>
                <a:lnTo>
                  <a:pt x="0" y="3047"/>
                </a:lnTo>
                <a:lnTo>
                  <a:pt x="0" y="5333"/>
                </a:lnTo>
                <a:lnTo>
                  <a:pt x="2286" y="6095"/>
                </a:lnTo>
                <a:lnTo>
                  <a:pt x="425958" y="90677"/>
                </a:lnTo>
                <a:lnTo>
                  <a:pt x="427482" y="84581"/>
                </a:lnTo>
                <a:lnTo>
                  <a:pt x="3810" y="0"/>
                </a:lnTo>
                <a:close/>
              </a:path>
            </a:pathLst>
          </a:custGeom>
          <a:solidFill>
            <a:srgbClr val="000000"/>
          </a:solidFill>
        </p:spPr>
        <p:txBody>
          <a:bodyPr wrap="square" lIns="0" tIns="0" rIns="0" bIns="0" rtlCol="0"/>
          <a:lstStyle/>
          <a:p>
            <a:endParaRPr/>
          </a:p>
        </p:txBody>
      </p:sp>
      <p:sp>
        <p:nvSpPr>
          <p:cNvPr id="178" name="object 178"/>
          <p:cNvSpPr/>
          <p:nvPr/>
        </p:nvSpPr>
        <p:spPr>
          <a:xfrm>
            <a:off x="3850804" y="2632125"/>
            <a:ext cx="9149" cy="12580"/>
          </a:xfrm>
          <a:custGeom>
            <a:avLst/>
            <a:gdLst/>
            <a:ahLst/>
            <a:cxnLst/>
            <a:rect l="l" t="t" r="r" b="b"/>
            <a:pathLst>
              <a:path w="10160" h="13969">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p:spPr>
        <p:txBody>
          <a:bodyPr wrap="square" lIns="0" tIns="0" rIns="0" bIns="0" rtlCol="0"/>
          <a:lstStyle/>
          <a:p>
            <a:endParaRPr/>
          </a:p>
        </p:txBody>
      </p:sp>
      <p:sp>
        <p:nvSpPr>
          <p:cNvPr id="179" name="object 179"/>
          <p:cNvSpPr/>
          <p:nvPr/>
        </p:nvSpPr>
        <p:spPr>
          <a:xfrm>
            <a:off x="3850117" y="2631438"/>
            <a:ext cx="11437" cy="14868"/>
          </a:xfrm>
          <a:custGeom>
            <a:avLst/>
            <a:gdLst/>
            <a:ahLst/>
            <a:cxnLst/>
            <a:rect l="l" t="t" r="r" b="b"/>
            <a:pathLst>
              <a:path w="12700" h="1651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011" y="13208"/>
                </a:moveTo>
                <a:lnTo>
                  <a:pt x="5333" y="13716"/>
                </a:lnTo>
                <a:lnTo>
                  <a:pt x="6857" y="13716"/>
                </a:lnTo>
                <a:lnTo>
                  <a:pt x="6011" y="13208"/>
                </a:lnTo>
                <a:close/>
              </a:path>
              <a:path w="12700" h="1651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a:moveTo>
                  <a:pt x="3047" y="11430"/>
                </a:moveTo>
                <a:lnTo>
                  <a:pt x="3809" y="12192"/>
                </a:lnTo>
                <a:lnTo>
                  <a:pt x="3682" y="11811"/>
                </a:lnTo>
                <a:lnTo>
                  <a:pt x="3047" y="11430"/>
                </a:lnTo>
                <a:close/>
              </a:path>
              <a:path w="12700" h="16510">
                <a:moveTo>
                  <a:pt x="3682" y="11811"/>
                </a:moveTo>
                <a:lnTo>
                  <a:pt x="3809" y="12192"/>
                </a:lnTo>
                <a:lnTo>
                  <a:pt x="4317" y="12192"/>
                </a:lnTo>
                <a:lnTo>
                  <a:pt x="3682" y="11811"/>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682" y="11811"/>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a:p>
        </p:txBody>
      </p:sp>
      <p:sp>
        <p:nvSpPr>
          <p:cNvPr id="180" name="object 180"/>
          <p:cNvSpPr/>
          <p:nvPr/>
        </p:nvSpPr>
        <p:spPr>
          <a:xfrm>
            <a:off x="3859038" y="2638300"/>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81" name="object 181"/>
          <p:cNvSpPr/>
          <p:nvPr/>
        </p:nvSpPr>
        <p:spPr>
          <a:xfrm>
            <a:off x="3883054" y="2675355"/>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182" name="object 182"/>
          <p:cNvSpPr/>
          <p:nvPr/>
        </p:nvSpPr>
        <p:spPr>
          <a:xfrm>
            <a:off x="3883054" y="2673297"/>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183" name="object 183"/>
          <p:cNvSpPr/>
          <p:nvPr/>
        </p:nvSpPr>
        <p:spPr>
          <a:xfrm>
            <a:off x="3887172" y="2675355"/>
            <a:ext cx="4575" cy="9721"/>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a:p>
        </p:txBody>
      </p:sp>
      <p:sp>
        <p:nvSpPr>
          <p:cNvPr id="184" name="object 184"/>
          <p:cNvSpPr/>
          <p:nvPr/>
        </p:nvSpPr>
        <p:spPr>
          <a:xfrm>
            <a:off x="3880996" y="2680845"/>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185" name="object 185"/>
          <p:cNvSpPr/>
          <p:nvPr/>
        </p:nvSpPr>
        <p:spPr>
          <a:xfrm>
            <a:off x="3880996" y="2673297"/>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186" name="object 186"/>
          <p:cNvSpPr/>
          <p:nvPr/>
        </p:nvSpPr>
        <p:spPr>
          <a:xfrm>
            <a:off x="3883054" y="2689765"/>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187" name="object 187"/>
          <p:cNvSpPr/>
          <p:nvPr/>
        </p:nvSpPr>
        <p:spPr>
          <a:xfrm>
            <a:off x="3883054" y="2687707"/>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188" name="object 188"/>
          <p:cNvSpPr/>
          <p:nvPr/>
        </p:nvSpPr>
        <p:spPr>
          <a:xfrm>
            <a:off x="3887172" y="2689765"/>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189" name="object 189"/>
          <p:cNvSpPr/>
          <p:nvPr/>
        </p:nvSpPr>
        <p:spPr>
          <a:xfrm>
            <a:off x="3880996" y="2695255"/>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190" name="object 190"/>
          <p:cNvSpPr/>
          <p:nvPr/>
        </p:nvSpPr>
        <p:spPr>
          <a:xfrm>
            <a:off x="3880996" y="2687707"/>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191" name="object 191"/>
          <p:cNvSpPr/>
          <p:nvPr/>
        </p:nvSpPr>
        <p:spPr>
          <a:xfrm>
            <a:off x="3883054" y="2704176"/>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192" name="object 192"/>
          <p:cNvSpPr/>
          <p:nvPr/>
        </p:nvSpPr>
        <p:spPr>
          <a:xfrm>
            <a:off x="3883054" y="2702117"/>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193" name="object 193"/>
          <p:cNvSpPr/>
          <p:nvPr/>
        </p:nvSpPr>
        <p:spPr>
          <a:xfrm>
            <a:off x="3887172" y="2704176"/>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194" name="object 194"/>
          <p:cNvSpPr/>
          <p:nvPr/>
        </p:nvSpPr>
        <p:spPr>
          <a:xfrm>
            <a:off x="3880996" y="2709665"/>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195" name="object 195"/>
          <p:cNvSpPr/>
          <p:nvPr/>
        </p:nvSpPr>
        <p:spPr>
          <a:xfrm>
            <a:off x="3880996" y="2702117"/>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196" name="object 196"/>
          <p:cNvSpPr/>
          <p:nvPr/>
        </p:nvSpPr>
        <p:spPr>
          <a:xfrm>
            <a:off x="3883054" y="2717900"/>
            <a:ext cx="6290" cy="8578"/>
          </a:xfrm>
          <a:custGeom>
            <a:avLst/>
            <a:gdLst/>
            <a:ahLst/>
            <a:cxnLst/>
            <a:rect l="l" t="t" r="r" b="b"/>
            <a:pathLst>
              <a:path w="6985" h="9525">
                <a:moveTo>
                  <a:pt x="0" y="9144"/>
                </a:moveTo>
                <a:lnTo>
                  <a:pt x="6857" y="9144"/>
                </a:lnTo>
                <a:lnTo>
                  <a:pt x="6857" y="0"/>
                </a:lnTo>
                <a:lnTo>
                  <a:pt x="0" y="0"/>
                </a:lnTo>
                <a:lnTo>
                  <a:pt x="0" y="9144"/>
                </a:lnTo>
                <a:close/>
              </a:path>
            </a:pathLst>
          </a:custGeom>
          <a:solidFill>
            <a:srgbClr val="000000"/>
          </a:solidFill>
        </p:spPr>
        <p:txBody>
          <a:bodyPr wrap="square" lIns="0" tIns="0" rIns="0" bIns="0" rtlCol="0"/>
          <a:lstStyle/>
          <a:p>
            <a:endParaRPr/>
          </a:p>
        </p:txBody>
      </p:sp>
      <p:sp>
        <p:nvSpPr>
          <p:cNvPr id="197" name="object 197"/>
          <p:cNvSpPr/>
          <p:nvPr/>
        </p:nvSpPr>
        <p:spPr>
          <a:xfrm>
            <a:off x="3883054" y="2715841"/>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198" name="object 198"/>
          <p:cNvSpPr/>
          <p:nvPr/>
        </p:nvSpPr>
        <p:spPr>
          <a:xfrm>
            <a:off x="3887172" y="2717900"/>
            <a:ext cx="4575" cy="10293"/>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a:p>
        </p:txBody>
      </p:sp>
      <p:sp>
        <p:nvSpPr>
          <p:cNvPr id="199" name="object 199"/>
          <p:cNvSpPr/>
          <p:nvPr/>
        </p:nvSpPr>
        <p:spPr>
          <a:xfrm>
            <a:off x="3880996" y="2724076"/>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200" name="object 200"/>
          <p:cNvSpPr/>
          <p:nvPr/>
        </p:nvSpPr>
        <p:spPr>
          <a:xfrm>
            <a:off x="3880996" y="2715841"/>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201" name="object 201"/>
          <p:cNvSpPr/>
          <p:nvPr/>
        </p:nvSpPr>
        <p:spPr>
          <a:xfrm>
            <a:off x="3854920" y="2708979"/>
            <a:ext cx="9149" cy="12009"/>
          </a:xfrm>
          <a:custGeom>
            <a:avLst/>
            <a:gdLst/>
            <a:ahLst/>
            <a:cxnLst/>
            <a:rect l="l" t="t" r="r" b="b"/>
            <a:pathLst>
              <a:path w="10160" h="13335">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a:p>
        </p:txBody>
      </p:sp>
      <p:sp>
        <p:nvSpPr>
          <p:cNvPr id="202" name="object 202"/>
          <p:cNvSpPr/>
          <p:nvPr/>
        </p:nvSpPr>
        <p:spPr>
          <a:xfrm>
            <a:off x="3854234" y="2708293"/>
            <a:ext cx="11437" cy="13724"/>
          </a:xfrm>
          <a:custGeom>
            <a:avLst/>
            <a:gdLst/>
            <a:ahLst/>
            <a:cxnLst/>
            <a:rect l="l" t="t" r="r" b="b"/>
            <a:pathLst>
              <a:path w="12700" h="15239">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a:moveTo>
                  <a:pt x="5757" y="12784"/>
                </a:moveTo>
                <a:lnTo>
                  <a:pt x="5333" y="12954"/>
                </a:lnTo>
                <a:lnTo>
                  <a:pt x="6095" y="12954"/>
                </a:lnTo>
                <a:lnTo>
                  <a:pt x="5757" y="12784"/>
                </a:lnTo>
                <a:close/>
              </a:path>
              <a:path w="12700" h="15239">
                <a:moveTo>
                  <a:pt x="8557" y="11664"/>
                </a:moveTo>
                <a:lnTo>
                  <a:pt x="5757" y="12784"/>
                </a:lnTo>
                <a:lnTo>
                  <a:pt x="6095" y="12954"/>
                </a:lnTo>
                <a:lnTo>
                  <a:pt x="10667" y="12954"/>
                </a:lnTo>
                <a:lnTo>
                  <a:pt x="10921" y="12192"/>
                </a:lnTo>
                <a:lnTo>
                  <a:pt x="8381" y="12192"/>
                </a:lnTo>
                <a:lnTo>
                  <a:pt x="8557" y="11664"/>
                </a:lnTo>
                <a:close/>
              </a:path>
              <a:path w="12700" h="15239">
                <a:moveTo>
                  <a:pt x="3047" y="11430"/>
                </a:moveTo>
                <a:lnTo>
                  <a:pt x="3809" y="12192"/>
                </a:lnTo>
                <a:lnTo>
                  <a:pt x="3657" y="11734"/>
                </a:lnTo>
                <a:lnTo>
                  <a:pt x="3047" y="11430"/>
                </a:lnTo>
                <a:close/>
              </a:path>
              <a:path w="12700" h="15239">
                <a:moveTo>
                  <a:pt x="3657" y="11734"/>
                </a:moveTo>
                <a:lnTo>
                  <a:pt x="3809" y="12192"/>
                </a:lnTo>
                <a:lnTo>
                  <a:pt x="4571" y="12192"/>
                </a:lnTo>
                <a:lnTo>
                  <a:pt x="3657" y="11734"/>
                </a:lnTo>
                <a:close/>
              </a:path>
              <a:path w="12700" h="15239">
                <a:moveTo>
                  <a:pt x="9143" y="11430"/>
                </a:moveTo>
                <a:lnTo>
                  <a:pt x="8557" y="11664"/>
                </a:lnTo>
                <a:lnTo>
                  <a:pt x="8381" y="12192"/>
                </a:lnTo>
                <a:lnTo>
                  <a:pt x="9143" y="11430"/>
                </a:lnTo>
                <a:close/>
              </a:path>
              <a:path w="12700" h="15239">
                <a:moveTo>
                  <a:pt x="11175" y="11430"/>
                </a:moveTo>
                <a:lnTo>
                  <a:pt x="9143" y="11430"/>
                </a:lnTo>
                <a:lnTo>
                  <a:pt x="8381" y="12192"/>
                </a:lnTo>
                <a:lnTo>
                  <a:pt x="10921" y="12192"/>
                </a:lnTo>
                <a:lnTo>
                  <a:pt x="11175" y="11430"/>
                </a:lnTo>
                <a:close/>
              </a:path>
              <a:path w="12700" h="15239">
                <a:moveTo>
                  <a:pt x="3555" y="11430"/>
                </a:moveTo>
                <a:lnTo>
                  <a:pt x="3047" y="11430"/>
                </a:lnTo>
                <a:lnTo>
                  <a:pt x="3657" y="11734"/>
                </a:lnTo>
                <a:lnTo>
                  <a:pt x="3555" y="11430"/>
                </a:lnTo>
                <a:close/>
              </a:path>
              <a:path w="12700" h="15239">
                <a:moveTo>
                  <a:pt x="9788" y="7971"/>
                </a:moveTo>
                <a:lnTo>
                  <a:pt x="8557" y="11664"/>
                </a:lnTo>
                <a:lnTo>
                  <a:pt x="9143" y="11430"/>
                </a:lnTo>
                <a:lnTo>
                  <a:pt x="11175" y="11430"/>
                </a:lnTo>
                <a:lnTo>
                  <a:pt x="12191" y="8382"/>
                </a:lnTo>
                <a:lnTo>
                  <a:pt x="9905" y="8382"/>
                </a:lnTo>
                <a:lnTo>
                  <a:pt x="9788" y="7971"/>
                </a:lnTo>
                <a:close/>
              </a:path>
              <a:path w="12700" h="15239">
                <a:moveTo>
                  <a:pt x="2403" y="7971"/>
                </a:moveTo>
                <a:lnTo>
                  <a:pt x="2285" y="8382"/>
                </a:lnTo>
                <a:lnTo>
                  <a:pt x="2539" y="8382"/>
                </a:lnTo>
                <a:lnTo>
                  <a:pt x="2403" y="7971"/>
                </a:lnTo>
                <a:close/>
              </a:path>
              <a:path w="12700" h="15239">
                <a:moveTo>
                  <a:pt x="9905" y="7620"/>
                </a:moveTo>
                <a:lnTo>
                  <a:pt x="9905" y="8382"/>
                </a:lnTo>
                <a:lnTo>
                  <a:pt x="11048" y="8001"/>
                </a:lnTo>
                <a:lnTo>
                  <a:pt x="9905" y="7620"/>
                </a:lnTo>
                <a:close/>
              </a:path>
              <a:path w="12700" h="15239">
                <a:moveTo>
                  <a:pt x="11048" y="8001"/>
                </a:moveTo>
                <a:lnTo>
                  <a:pt x="9905" y="8382"/>
                </a:lnTo>
                <a:lnTo>
                  <a:pt x="12191" y="8382"/>
                </a:lnTo>
                <a:lnTo>
                  <a:pt x="11048" y="8001"/>
                </a:lnTo>
                <a:close/>
              </a:path>
              <a:path w="12700" h="15239">
                <a:moveTo>
                  <a:pt x="12191" y="7620"/>
                </a:moveTo>
                <a:lnTo>
                  <a:pt x="9905" y="7620"/>
                </a:lnTo>
                <a:lnTo>
                  <a:pt x="11048" y="8001"/>
                </a:lnTo>
                <a:lnTo>
                  <a:pt x="12191" y="7620"/>
                </a:lnTo>
                <a:close/>
              </a:path>
              <a:path w="12700" h="15239">
                <a:moveTo>
                  <a:pt x="2503" y="7620"/>
                </a:moveTo>
                <a:lnTo>
                  <a:pt x="2285" y="7620"/>
                </a:lnTo>
                <a:lnTo>
                  <a:pt x="2403" y="7971"/>
                </a:lnTo>
                <a:lnTo>
                  <a:pt x="2503" y="7620"/>
                </a:lnTo>
                <a:close/>
              </a:path>
              <a:path w="12700" h="15239">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a:moveTo>
                  <a:pt x="3809" y="3048"/>
                </a:moveTo>
                <a:lnTo>
                  <a:pt x="3047" y="3810"/>
                </a:lnTo>
                <a:lnTo>
                  <a:pt x="3682" y="3492"/>
                </a:lnTo>
                <a:lnTo>
                  <a:pt x="3809" y="3048"/>
                </a:lnTo>
                <a:close/>
              </a:path>
              <a:path w="12700" h="15239">
                <a:moveTo>
                  <a:pt x="3682" y="3492"/>
                </a:moveTo>
                <a:lnTo>
                  <a:pt x="3047" y="3810"/>
                </a:lnTo>
                <a:lnTo>
                  <a:pt x="3592" y="3810"/>
                </a:lnTo>
                <a:lnTo>
                  <a:pt x="3682" y="3492"/>
                </a:lnTo>
                <a:close/>
              </a:path>
              <a:path w="12700" h="15239">
                <a:moveTo>
                  <a:pt x="8381" y="3048"/>
                </a:moveTo>
                <a:lnTo>
                  <a:pt x="8529" y="3564"/>
                </a:lnTo>
                <a:lnTo>
                  <a:pt x="9143" y="3810"/>
                </a:lnTo>
                <a:lnTo>
                  <a:pt x="8381" y="3048"/>
                </a:lnTo>
                <a:close/>
              </a:path>
              <a:path w="12700" h="15239">
                <a:moveTo>
                  <a:pt x="10667" y="2286"/>
                </a:moveTo>
                <a:lnTo>
                  <a:pt x="6095" y="2286"/>
                </a:lnTo>
                <a:lnTo>
                  <a:pt x="5757" y="2455"/>
                </a:lnTo>
                <a:lnTo>
                  <a:pt x="8529" y="3564"/>
                </a:lnTo>
                <a:lnTo>
                  <a:pt x="8381" y="3048"/>
                </a:lnTo>
                <a:lnTo>
                  <a:pt x="10885" y="3048"/>
                </a:lnTo>
                <a:lnTo>
                  <a:pt x="10667" y="2286"/>
                </a:lnTo>
                <a:close/>
              </a:path>
              <a:path w="12700" h="15239">
                <a:moveTo>
                  <a:pt x="4571" y="3048"/>
                </a:moveTo>
                <a:lnTo>
                  <a:pt x="3809" y="3048"/>
                </a:lnTo>
                <a:lnTo>
                  <a:pt x="3682" y="3492"/>
                </a:lnTo>
                <a:lnTo>
                  <a:pt x="4571" y="3048"/>
                </a:lnTo>
                <a:close/>
              </a:path>
              <a:path w="12700" h="15239">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a:p>
        </p:txBody>
      </p:sp>
      <p:sp>
        <p:nvSpPr>
          <p:cNvPr id="203" name="object 203"/>
          <p:cNvSpPr/>
          <p:nvPr/>
        </p:nvSpPr>
        <p:spPr>
          <a:xfrm>
            <a:off x="3863154" y="2715155"/>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204" name="object 204"/>
          <p:cNvSpPr/>
          <p:nvPr/>
        </p:nvSpPr>
        <p:spPr>
          <a:xfrm>
            <a:off x="3858352" y="2805047"/>
            <a:ext cx="9721" cy="12580"/>
          </a:xfrm>
          <a:custGeom>
            <a:avLst/>
            <a:gdLst/>
            <a:ahLst/>
            <a:cxnLst/>
            <a:rect l="l" t="t" r="r" b="b"/>
            <a:pathLst>
              <a:path w="10795" h="13969">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p:spPr>
        <p:txBody>
          <a:bodyPr wrap="square" lIns="0" tIns="0" rIns="0" bIns="0" rtlCol="0"/>
          <a:lstStyle/>
          <a:p>
            <a:endParaRPr/>
          </a:p>
        </p:txBody>
      </p:sp>
      <p:sp>
        <p:nvSpPr>
          <p:cNvPr id="205" name="object 205"/>
          <p:cNvSpPr/>
          <p:nvPr/>
        </p:nvSpPr>
        <p:spPr>
          <a:xfrm>
            <a:off x="3857666" y="2804361"/>
            <a:ext cx="12009" cy="14868"/>
          </a:xfrm>
          <a:custGeom>
            <a:avLst/>
            <a:gdLst/>
            <a:ahLst/>
            <a:cxnLst/>
            <a:rect l="l" t="t" r="r" b="b"/>
            <a:pathLst>
              <a:path w="13335" h="1651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a:moveTo>
                  <a:pt x="6095" y="13258"/>
                </a:moveTo>
                <a:lnTo>
                  <a:pt x="5333" y="13716"/>
                </a:lnTo>
                <a:lnTo>
                  <a:pt x="6857" y="13716"/>
                </a:lnTo>
                <a:lnTo>
                  <a:pt x="6095" y="13258"/>
                </a:lnTo>
                <a:close/>
              </a:path>
              <a:path w="13335" h="16510">
                <a:moveTo>
                  <a:pt x="9143" y="11430"/>
                </a:moveTo>
                <a:lnTo>
                  <a:pt x="6095" y="13258"/>
                </a:lnTo>
                <a:lnTo>
                  <a:pt x="6857" y="13716"/>
                </a:lnTo>
                <a:lnTo>
                  <a:pt x="10667" y="13716"/>
                </a:lnTo>
                <a:lnTo>
                  <a:pt x="11429" y="12954"/>
                </a:lnTo>
                <a:lnTo>
                  <a:pt x="11683" y="12192"/>
                </a:lnTo>
                <a:lnTo>
                  <a:pt x="9143" y="12192"/>
                </a:lnTo>
                <a:lnTo>
                  <a:pt x="9143" y="11430"/>
                </a:lnTo>
                <a:close/>
              </a:path>
              <a:path w="13335" h="16510">
                <a:moveTo>
                  <a:pt x="3047" y="11430"/>
                </a:moveTo>
                <a:lnTo>
                  <a:pt x="3809" y="12192"/>
                </a:lnTo>
                <a:lnTo>
                  <a:pt x="3682" y="11811"/>
                </a:lnTo>
                <a:lnTo>
                  <a:pt x="3047" y="11430"/>
                </a:lnTo>
                <a:close/>
              </a:path>
              <a:path w="13335" h="16510">
                <a:moveTo>
                  <a:pt x="3682" y="11811"/>
                </a:moveTo>
                <a:lnTo>
                  <a:pt x="3809" y="12192"/>
                </a:lnTo>
                <a:lnTo>
                  <a:pt x="4317" y="12192"/>
                </a:lnTo>
                <a:lnTo>
                  <a:pt x="3682" y="11811"/>
                </a:lnTo>
                <a:close/>
              </a:path>
              <a:path w="13335" h="16510">
                <a:moveTo>
                  <a:pt x="10550" y="7971"/>
                </a:moveTo>
                <a:lnTo>
                  <a:pt x="9143" y="12192"/>
                </a:lnTo>
                <a:lnTo>
                  <a:pt x="11683" y="12192"/>
                </a:lnTo>
                <a:lnTo>
                  <a:pt x="12953" y="8382"/>
                </a:lnTo>
                <a:lnTo>
                  <a:pt x="10667" y="8382"/>
                </a:lnTo>
                <a:lnTo>
                  <a:pt x="10550" y="7971"/>
                </a:lnTo>
                <a:close/>
              </a:path>
              <a:path w="13335" h="16510">
                <a:moveTo>
                  <a:pt x="3555" y="11430"/>
                </a:moveTo>
                <a:lnTo>
                  <a:pt x="3047" y="11430"/>
                </a:lnTo>
                <a:lnTo>
                  <a:pt x="3682" y="11811"/>
                </a:lnTo>
                <a:lnTo>
                  <a:pt x="3555" y="11430"/>
                </a:lnTo>
                <a:close/>
              </a:path>
              <a:path w="13335" h="16510">
                <a:moveTo>
                  <a:pt x="2403" y="7971"/>
                </a:moveTo>
                <a:lnTo>
                  <a:pt x="2285" y="8382"/>
                </a:lnTo>
                <a:lnTo>
                  <a:pt x="2539" y="8382"/>
                </a:lnTo>
                <a:lnTo>
                  <a:pt x="2403" y="7971"/>
                </a:lnTo>
                <a:close/>
              </a:path>
              <a:path w="13335" h="16510">
                <a:moveTo>
                  <a:pt x="10667" y="7620"/>
                </a:moveTo>
                <a:lnTo>
                  <a:pt x="10667" y="8382"/>
                </a:lnTo>
                <a:lnTo>
                  <a:pt x="11810" y="8001"/>
                </a:lnTo>
                <a:lnTo>
                  <a:pt x="10667" y="7620"/>
                </a:lnTo>
                <a:close/>
              </a:path>
              <a:path w="13335" h="16510">
                <a:moveTo>
                  <a:pt x="11810" y="8001"/>
                </a:moveTo>
                <a:lnTo>
                  <a:pt x="10667" y="8382"/>
                </a:lnTo>
                <a:lnTo>
                  <a:pt x="12953" y="8382"/>
                </a:lnTo>
                <a:lnTo>
                  <a:pt x="11810" y="8001"/>
                </a:lnTo>
                <a:close/>
              </a:path>
              <a:path w="13335" h="16510">
                <a:moveTo>
                  <a:pt x="12953" y="7620"/>
                </a:moveTo>
                <a:lnTo>
                  <a:pt x="10667" y="7620"/>
                </a:lnTo>
                <a:lnTo>
                  <a:pt x="11810" y="8001"/>
                </a:lnTo>
                <a:lnTo>
                  <a:pt x="12953" y="7620"/>
                </a:lnTo>
                <a:close/>
              </a:path>
              <a:path w="13335" h="16510">
                <a:moveTo>
                  <a:pt x="2503" y="7620"/>
                </a:moveTo>
                <a:lnTo>
                  <a:pt x="2285" y="7620"/>
                </a:lnTo>
                <a:lnTo>
                  <a:pt x="2403" y="7971"/>
                </a:lnTo>
                <a:lnTo>
                  <a:pt x="2503" y="7620"/>
                </a:lnTo>
                <a:close/>
              </a:path>
              <a:path w="13335" h="1651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a:moveTo>
                  <a:pt x="3809" y="3048"/>
                </a:moveTo>
                <a:lnTo>
                  <a:pt x="3047" y="3810"/>
                </a:lnTo>
                <a:lnTo>
                  <a:pt x="3662" y="3564"/>
                </a:lnTo>
                <a:lnTo>
                  <a:pt x="3809" y="3048"/>
                </a:lnTo>
                <a:close/>
              </a:path>
              <a:path w="13335" h="16510">
                <a:moveTo>
                  <a:pt x="3662" y="3564"/>
                </a:moveTo>
                <a:lnTo>
                  <a:pt x="3047" y="3810"/>
                </a:lnTo>
                <a:lnTo>
                  <a:pt x="3592" y="3810"/>
                </a:lnTo>
                <a:lnTo>
                  <a:pt x="3662" y="3564"/>
                </a:lnTo>
                <a:close/>
              </a:path>
              <a:path w="13335" h="16510">
                <a:moveTo>
                  <a:pt x="9143" y="3048"/>
                </a:moveTo>
                <a:lnTo>
                  <a:pt x="9291" y="3564"/>
                </a:lnTo>
                <a:lnTo>
                  <a:pt x="9905" y="3810"/>
                </a:lnTo>
                <a:lnTo>
                  <a:pt x="9143" y="3048"/>
                </a:lnTo>
                <a:close/>
              </a:path>
              <a:path w="13335" h="16510">
                <a:moveTo>
                  <a:pt x="4952" y="3048"/>
                </a:moveTo>
                <a:lnTo>
                  <a:pt x="3809" y="3048"/>
                </a:lnTo>
                <a:lnTo>
                  <a:pt x="3662" y="3564"/>
                </a:lnTo>
                <a:lnTo>
                  <a:pt x="4952" y="3048"/>
                </a:lnTo>
                <a:close/>
              </a:path>
              <a:path w="13335" h="16510">
                <a:moveTo>
                  <a:pt x="11429" y="2286"/>
                </a:moveTo>
                <a:lnTo>
                  <a:pt x="6857" y="2286"/>
                </a:lnTo>
                <a:lnTo>
                  <a:pt x="6476" y="2438"/>
                </a:lnTo>
                <a:lnTo>
                  <a:pt x="9291" y="3564"/>
                </a:lnTo>
                <a:lnTo>
                  <a:pt x="9143" y="3048"/>
                </a:lnTo>
                <a:lnTo>
                  <a:pt x="11647" y="3048"/>
                </a:lnTo>
                <a:lnTo>
                  <a:pt x="11429" y="2286"/>
                </a:lnTo>
                <a:close/>
              </a:path>
              <a:path w="13335" h="16510">
                <a:moveTo>
                  <a:pt x="6857" y="2286"/>
                </a:moveTo>
                <a:lnTo>
                  <a:pt x="6095" y="2286"/>
                </a:lnTo>
                <a:lnTo>
                  <a:pt x="6476" y="2438"/>
                </a:lnTo>
                <a:lnTo>
                  <a:pt x="6857" y="2286"/>
                </a:lnTo>
                <a:close/>
              </a:path>
            </a:pathLst>
          </a:custGeom>
          <a:solidFill>
            <a:srgbClr val="000000"/>
          </a:solidFill>
        </p:spPr>
        <p:txBody>
          <a:bodyPr wrap="square" lIns="0" tIns="0" rIns="0" bIns="0" rtlCol="0"/>
          <a:lstStyle/>
          <a:p>
            <a:endParaRPr/>
          </a:p>
        </p:txBody>
      </p:sp>
      <p:sp>
        <p:nvSpPr>
          <p:cNvPr id="206" name="object 206"/>
          <p:cNvSpPr/>
          <p:nvPr/>
        </p:nvSpPr>
        <p:spPr>
          <a:xfrm>
            <a:off x="3867272" y="2811223"/>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207" name="object 207"/>
          <p:cNvSpPr/>
          <p:nvPr/>
        </p:nvSpPr>
        <p:spPr>
          <a:xfrm>
            <a:off x="3863841" y="2899743"/>
            <a:ext cx="9149" cy="12009"/>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a:p>
        </p:txBody>
      </p:sp>
      <p:sp>
        <p:nvSpPr>
          <p:cNvPr id="208" name="object 208"/>
          <p:cNvSpPr/>
          <p:nvPr/>
        </p:nvSpPr>
        <p:spPr>
          <a:xfrm>
            <a:off x="3863154" y="2899057"/>
            <a:ext cx="11437" cy="13724"/>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a:p>
        </p:txBody>
      </p:sp>
      <p:sp>
        <p:nvSpPr>
          <p:cNvPr id="209" name="object 209"/>
          <p:cNvSpPr/>
          <p:nvPr/>
        </p:nvSpPr>
        <p:spPr>
          <a:xfrm>
            <a:off x="3872075" y="2905232"/>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210" name="object 210"/>
          <p:cNvSpPr/>
          <p:nvPr/>
        </p:nvSpPr>
        <p:spPr>
          <a:xfrm>
            <a:off x="4044311" y="2624576"/>
            <a:ext cx="9149" cy="12580"/>
          </a:xfrm>
          <a:custGeom>
            <a:avLst/>
            <a:gdLst/>
            <a:ahLst/>
            <a:cxnLst/>
            <a:rect l="l" t="t" r="r" b="b"/>
            <a:pathLst>
              <a:path w="10160" h="13969">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p:spPr>
        <p:txBody>
          <a:bodyPr wrap="square" lIns="0" tIns="0" rIns="0" bIns="0" rtlCol="0"/>
          <a:lstStyle/>
          <a:p>
            <a:endParaRPr/>
          </a:p>
        </p:txBody>
      </p:sp>
      <p:sp>
        <p:nvSpPr>
          <p:cNvPr id="211" name="object 211"/>
          <p:cNvSpPr/>
          <p:nvPr/>
        </p:nvSpPr>
        <p:spPr>
          <a:xfrm>
            <a:off x="4041567" y="2621832"/>
            <a:ext cx="14868" cy="18299"/>
          </a:xfrm>
          <a:custGeom>
            <a:avLst/>
            <a:gdLst/>
            <a:ahLst/>
            <a:cxnLst/>
            <a:rect l="l" t="t" r="r" b="b"/>
            <a:pathLst>
              <a:path w="16510" h="20319">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a:moveTo>
                  <a:pt x="8000" y="13334"/>
                </a:moveTo>
                <a:lnTo>
                  <a:pt x="6857" y="13715"/>
                </a:lnTo>
                <a:lnTo>
                  <a:pt x="9143" y="14477"/>
                </a:lnTo>
                <a:lnTo>
                  <a:pt x="7619" y="13715"/>
                </a:lnTo>
                <a:lnTo>
                  <a:pt x="8000" y="13334"/>
                </a:lnTo>
                <a:close/>
              </a:path>
              <a:path w="16510" h="20319">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a:moveTo>
                  <a:pt x="8000" y="13334"/>
                </a:moveTo>
                <a:lnTo>
                  <a:pt x="7619" y="13715"/>
                </a:lnTo>
                <a:lnTo>
                  <a:pt x="8127" y="13461"/>
                </a:lnTo>
                <a:lnTo>
                  <a:pt x="8000" y="13334"/>
                </a:lnTo>
                <a:close/>
              </a:path>
              <a:path w="16510" h="20319">
                <a:moveTo>
                  <a:pt x="8534" y="13258"/>
                </a:moveTo>
                <a:lnTo>
                  <a:pt x="8127" y="13461"/>
                </a:lnTo>
                <a:lnTo>
                  <a:pt x="8381" y="13715"/>
                </a:lnTo>
                <a:lnTo>
                  <a:pt x="8534" y="13258"/>
                </a:lnTo>
                <a:close/>
              </a:path>
              <a:path w="16510" h="20319">
                <a:moveTo>
                  <a:pt x="8635" y="13207"/>
                </a:moveTo>
                <a:lnTo>
                  <a:pt x="8381" y="13715"/>
                </a:lnTo>
                <a:lnTo>
                  <a:pt x="8635" y="13207"/>
                </a:lnTo>
                <a:close/>
              </a:path>
              <a:path w="16510" h="20319">
                <a:moveTo>
                  <a:pt x="8572" y="13144"/>
                </a:moveTo>
                <a:lnTo>
                  <a:pt x="8229" y="13258"/>
                </a:lnTo>
                <a:lnTo>
                  <a:pt x="8127" y="13461"/>
                </a:lnTo>
                <a:lnTo>
                  <a:pt x="8534" y="13258"/>
                </a:lnTo>
                <a:close/>
              </a:path>
              <a:path w="16510" h="20319">
                <a:moveTo>
                  <a:pt x="8762" y="12572"/>
                </a:moveTo>
                <a:lnTo>
                  <a:pt x="8000" y="13334"/>
                </a:lnTo>
                <a:lnTo>
                  <a:pt x="8572" y="13144"/>
                </a:lnTo>
                <a:lnTo>
                  <a:pt x="8762" y="12572"/>
                </a:lnTo>
                <a:close/>
              </a:path>
              <a:path w="16510" h="20319">
                <a:moveTo>
                  <a:pt x="8686" y="13106"/>
                </a:moveTo>
                <a:lnTo>
                  <a:pt x="8534" y="13258"/>
                </a:lnTo>
                <a:lnTo>
                  <a:pt x="8686" y="13106"/>
                </a:lnTo>
                <a:close/>
              </a:path>
              <a:path w="16510" h="20319">
                <a:moveTo>
                  <a:pt x="9143" y="12953"/>
                </a:moveTo>
                <a:lnTo>
                  <a:pt x="8686" y="13106"/>
                </a:lnTo>
                <a:lnTo>
                  <a:pt x="9143" y="12953"/>
                </a:lnTo>
                <a:close/>
              </a:path>
              <a:path w="16510" h="20319">
                <a:moveTo>
                  <a:pt x="9143" y="12191"/>
                </a:moveTo>
                <a:lnTo>
                  <a:pt x="8762" y="12572"/>
                </a:lnTo>
                <a:lnTo>
                  <a:pt x="8572" y="13144"/>
                </a:lnTo>
                <a:lnTo>
                  <a:pt x="9143" y="12191"/>
                </a:lnTo>
                <a:close/>
              </a:path>
              <a:path w="16510" h="20319">
                <a:moveTo>
                  <a:pt x="15747" y="12191"/>
                </a:moveTo>
                <a:lnTo>
                  <a:pt x="9143" y="12191"/>
                </a:lnTo>
                <a:lnTo>
                  <a:pt x="8686" y="13106"/>
                </a:lnTo>
                <a:lnTo>
                  <a:pt x="9143" y="12953"/>
                </a:lnTo>
                <a:lnTo>
                  <a:pt x="15493" y="12953"/>
                </a:lnTo>
                <a:lnTo>
                  <a:pt x="15747" y="12191"/>
                </a:lnTo>
                <a:close/>
              </a:path>
              <a:path w="16510" h="20319">
                <a:moveTo>
                  <a:pt x="6095" y="10667"/>
                </a:moveTo>
                <a:lnTo>
                  <a:pt x="6095" y="12191"/>
                </a:lnTo>
                <a:lnTo>
                  <a:pt x="6857" y="12191"/>
                </a:lnTo>
                <a:lnTo>
                  <a:pt x="7619" y="12953"/>
                </a:lnTo>
                <a:lnTo>
                  <a:pt x="6095" y="10667"/>
                </a:lnTo>
                <a:close/>
              </a:path>
              <a:path w="16510" h="20319">
                <a:moveTo>
                  <a:pt x="9688" y="9797"/>
                </a:moveTo>
                <a:lnTo>
                  <a:pt x="8762" y="12572"/>
                </a:lnTo>
                <a:lnTo>
                  <a:pt x="9143" y="12191"/>
                </a:lnTo>
                <a:lnTo>
                  <a:pt x="15747" y="12191"/>
                </a:lnTo>
                <a:lnTo>
                  <a:pt x="16001" y="11429"/>
                </a:lnTo>
                <a:lnTo>
                  <a:pt x="13969" y="10667"/>
                </a:lnTo>
                <a:lnTo>
                  <a:pt x="9905" y="10667"/>
                </a:lnTo>
                <a:lnTo>
                  <a:pt x="9688" y="9797"/>
                </a:lnTo>
                <a:close/>
              </a:path>
              <a:path w="16510" h="20319">
                <a:moveTo>
                  <a:pt x="9905" y="9143"/>
                </a:moveTo>
                <a:lnTo>
                  <a:pt x="9688" y="9797"/>
                </a:lnTo>
                <a:lnTo>
                  <a:pt x="9905" y="10667"/>
                </a:lnTo>
                <a:lnTo>
                  <a:pt x="12344" y="10058"/>
                </a:lnTo>
                <a:lnTo>
                  <a:pt x="9905" y="9143"/>
                </a:lnTo>
                <a:close/>
              </a:path>
              <a:path w="16510" h="20319">
                <a:moveTo>
                  <a:pt x="12344" y="10058"/>
                </a:moveTo>
                <a:lnTo>
                  <a:pt x="9905" y="10667"/>
                </a:lnTo>
                <a:lnTo>
                  <a:pt x="13969" y="10667"/>
                </a:lnTo>
                <a:lnTo>
                  <a:pt x="12344" y="10058"/>
                </a:lnTo>
                <a:close/>
              </a:path>
              <a:path w="16510" h="20319">
                <a:moveTo>
                  <a:pt x="16001" y="9143"/>
                </a:moveTo>
                <a:lnTo>
                  <a:pt x="9905" y="9143"/>
                </a:lnTo>
                <a:lnTo>
                  <a:pt x="12344" y="10058"/>
                </a:lnTo>
                <a:lnTo>
                  <a:pt x="16001" y="9143"/>
                </a:lnTo>
                <a:close/>
              </a:path>
              <a:path w="16510" h="20319">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a:moveTo>
                  <a:pt x="6857" y="7238"/>
                </a:moveTo>
                <a:lnTo>
                  <a:pt x="6095" y="7619"/>
                </a:lnTo>
                <a:lnTo>
                  <a:pt x="6095" y="8381"/>
                </a:lnTo>
                <a:lnTo>
                  <a:pt x="6857" y="7238"/>
                </a:lnTo>
                <a:close/>
              </a:path>
              <a:path w="16510" h="20319">
                <a:moveTo>
                  <a:pt x="8686" y="7010"/>
                </a:moveTo>
                <a:lnTo>
                  <a:pt x="9143" y="8381"/>
                </a:lnTo>
                <a:lnTo>
                  <a:pt x="9143" y="7619"/>
                </a:lnTo>
                <a:lnTo>
                  <a:pt x="9905" y="7619"/>
                </a:lnTo>
                <a:lnTo>
                  <a:pt x="8686" y="7010"/>
                </a:lnTo>
                <a:close/>
              </a:path>
              <a:path w="16510" h="20319">
                <a:moveTo>
                  <a:pt x="6857" y="6857"/>
                </a:moveTo>
                <a:lnTo>
                  <a:pt x="6095" y="6857"/>
                </a:lnTo>
                <a:lnTo>
                  <a:pt x="6095" y="7619"/>
                </a:lnTo>
                <a:lnTo>
                  <a:pt x="6857" y="6857"/>
                </a:lnTo>
                <a:close/>
              </a:path>
              <a:path w="16510" h="20319">
                <a:moveTo>
                  <a:pt x="7429" y="6286"/>
                </a:moveTo>
                <a:lnTo>
                  <a:pt x="6095" y="7619"/>
                </a:lnTo>
                <a:lnTo>
                  <a:pt x="6857" y="7238"/>
                </a:lnTo>
                <a:lnTo>
                  <a:pt x="7402" y="6422"/>
                </a:lnTo>
                <a:lnTo>
                  <a:pt x="7429" y="6286"/>
                </a:lnTo>
                <a:close/>
              </a:path>
              <a:path w="16510" h="20319">
                <a:moveTo>
                  <a:pt x="8572" y="6667"/>
                </a:moveTo>
                <a:lnTo>
                  <a:pt x="8686" y="7010"/>
                </a:lnTo>
                <a:lnTo>
                  <a:pt x="9905" y="7619"/>
                </a:lnTo>
                <a:lnTo>
                  <a:pt x="9143" y="6857"/>
                </a:lnTo>
                <a:lnTo>
                  <a:pt x="8572" y="6667"/>
                </a:lnTo>
                <a:close/>
              </a:path>
              <a:path w="16510" h="20319">
                <a:moveTo>
                  <a:pt x="7481" y="6303"/>
                </a:moveTo>
                <a:lnTo>
                  <a:pt x="6857" y="7238"/>
                </a:lnTo>
                <a:lnTo>
                  <a:pt x="8229" y="6553"/>
                </a:lnTo>
                <a:lnTo>
                  <a:pt x="7481" y="6303"/>
                </a:lnTo>
                <a:close/>
              </a:path>
              <a:path w="16510" h="20319">
                <a:moveTo>
                  <a:pt x="8635" y="6857"/>
                </a:moveTo>
                <a:lnTo>
                  <a:pt x="8381" y="6857"/>
                </a:lnTo>
                <a:lnTo>
                  <a:pt x="8686" y="7010"/>
                </a:lnTo>
                <a:lnTo>
                  <a:pt x="8635" y="6857"/>
                </a:lnTo>
                <a:close/>
              </a:path>
              <a:path w="16510" h="20319">
                <a:moveTo>
                  <a:pt x="8635" y="6349"/>
                </a:moveTo>
                <a:lnTo>
                  <a:pt x="8572" y="6667"/>
                </a:lnTo>
                <a:lnTo>
                  <a:pt x="9143" y="6857"/>
                </a:lnTo>
                <a:lnTo>
                  <a:pt x="8635" y="6349"/>
                </a:lnTo>
                <a:close/>
              </a:path>
              <a:path w="16510" h="20319">
                <a:moveTo>
                  <a:pt x="8490" y="6422"/>
                </a:moveTo>
                <a:lnTo>
                  <a:pt x="8229" y="6553"/>
                </a:lnTo>
                <a:lnTo>
                  <a:pt x="8572" y="6667"/>
                </a:lnTo>
                <a:lnTo>
                  <a:pt x="8490" y="6422"/>
                </a:lnTo>
                <a:close/>
              </a:path>
              <a:path w="16510" h="20319">
                <a:moveTo>
                  <a:pt x="8381" y="6095"/>
                </a:moveTo>
                <a:lnTo>
                  <a:pt x="7619" y="6095"/>
                </a:lnTo>
                <a:lnTo>
                  <a:pt x="7481" y="6303"/>
                </a:lnTo>
                <a:lnTo>
                  <a:pt x="8229" y="6553"/>
                </a:lnTo>
                <a:lnTo>
                  <a:pt x="8490" y="6422"/>
                </a:lnTo>
                <a:lnTo>
                  <a:pt x="8381" y="6095"/>
                </a:lnTo>
                <a:close/>
              </a:path>
              <a:path w="16510" h="20319">
                <a:moveTo>
                  <a:pt x="8381" y="6095"/>
                </a:moveTo>
                <a:lnTo>
                  <a:pt x="8490" y="6422"/>
                </a:lnTo>
                <a:lnTo>
                  <a:pt x="8572" y="6286"/>
                </a:lnTo>
                <a:lnTo>
                  <a:pt x="8381" y="6095"/>
                </a:lnTo>
                <a:close/>
              </a:path>
              <a:path w="16510" h="20319">
                <a:moveTo>
                  <a:pt x="9143" y="6095"/>
                </a:moveTo>
                <a:lnTo>
                  <a:pt x="8381" y="6095"/>
                </a:lnTo>
                <a:lnTo>
                  <a:pt x="8635" y="6349"/>
                </a:lnTo>
                <a:lnTo>
                  <a:pt x="9143" y="6095"/>
                </a:lnTo>
                <a:close/>
              </a:path>
              <a:path w="16510" h="20319">
                <a:moveTo>
                  <a:pt x="7619" y="6095"/>
                </a:moveTo>
                <a:lnTo>
                  <a:pt x="7429" y="6286"/>
                </a:lnTo>
                <a:lnTo>
                  <a:pt x="7619" y="6095"/>
                </a:lnTo>
                <a:close/>
              </a:path>
              <a:path w="16510" h="20319">
                <a:moveTo>
                  <a:pt x="7619" y="6095"/>
                </a:moveTo>
                <a:lnTo>
                  <a:pt x="6857" y="6095"/>
                </a:lnTo>
                <a:lnTo>
                  <a:pt x="7429" y="6286"/>
                </a:lnTo>
                <a:lnTo>
                  <a:pt x="7619" y="6095"/>
                </a:lnTo>
                <a:close/>
              </a:path>
            </a:pathLst>
          </a:custGeom>
          <a:solidFill>
            <a:srgbClr val="000000"/>
          </a:solidFill>
        </p:spPr>
        <p:txBody>
          <a:bodyPr wrap="square" lIns="0" tIns="0" rIns="0" bIns="0" rtlCol="0"/>
          <a:lstStyle/>
          <a:p>
            <a:endParaRPr/>
          </a:p>
        </p:txBody>
      </p:sp>
      <p:sp>
        <p:nvSpPr>
          <p:cNvPr id="212" name="object 212"/>
          <p:cNvSpPr/>
          <p:nvPr/>
        </p:nvSpPr>
        <p:spPr>
          <a:xfrm>
            <a:off x="4050488" y="2630066"/>
            <a:ext cx="5718" cy="2287"/>
          </a:xfrm>
          <a:custGeom>
            <a:avLst/>
            <a:gdLst/>
            <a:ahLst/>
            <a:cxnLst/>
            <a:rect l="l" t="t" r="r" b="b"/>
            <a:pathLst>
              <a:path w="6350" h="2539">
                <a:moveTo>
                  <a:pt x="6096" y="0"/>
                </a:moveTo>
                <a:lnTo>
                  <a:pt x="2438" y="914"/>
                </a:lnTo>
                <a:lnTo>
                  <a:pt x="6096" y="2286"/>
                </a:lnTo>
                <a:lnTo>
                  <a:pt x="6096" y="0"/>
                </a:lnTo>
                <a:close/>
              </a:path>
              <a:path w="6350" h="2539">
                <a:moveTo>
                  <a:pt x="0" y="0"/>
                </a:moveTo>
                <a:lnTo>
                  <a:pt x="0" y="1524"/>
                </a:lnTo>
                <a:lnTo>
                  <a:pt x="2438" y="914"/>
                </a:lnTo>
                <a:lnTo>
                  <a:pt x="0" y="0"/>
                </a:lnTo>
                <a:close/>
              </a:path>
            </a:pathLst>
          </a:custGeom>
          <a:solidFill>
            <a:srgbClr val="000000"/>
          </a:solidFill>
        </p:spPr>
        <p:txBody>
          <a:bodyPr wrap="square" lIns="0" tIns="0" rIns="0" bIns="0" rtlCol="0"/>
          <a:lstStyle/>
          <a:p>
            <a:endParaRPr/>
          </a:p>
        </p:txBody>
      </p:sp>
      <p:sp>
        <p:nvSpPr>
          <p:cNvPr id="213" name="object 213"/>
          <p:cNvSpPr/>
          <p:nvPr/>
        </p:nvSpPr>
        <p:spPr>
          <a:xfrm>
            <a:off x="3883054" y="2608794"/>
            <a:ext cx="12009" cy="15440"/>
          </a:xfrm>
          <a:custGeom>
            <a:avLst/>
            <a:gdLst/>
            <a:ahLst/>
            <a:cxnLst/>
            <a:rect l="l" t="t" r="r" b="b"/>
            <a:pathLst>
              <a:path w="13335" h="17144">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p:spPr>
        <p:txBody>
          <a:bodyPr wrap="square" lIns="0" tIns="0" rIns="0" bIns="0" rtlCol="0"/>
          <a:lstStyle/>
          <a:p>
            <a:endParaRPr/>
          </a:p>
        </p:txBody>
      </p:sp>
      <p:sp>
        <p:nvSpPr>
          <p:cNvPr id="214" name="object 214"/>
          <p:cNvSpPr/>
          <p:nvPr/>
        </p:nvSpPr>
        <p:spPr>
          <a:xfrm>
            <a:off x="3880996" y="2607421"/>
            <a:ext cx="16011" cy="18871"/>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a:moveTo>
                  <a:pt x="9421" y="16140"/>
                </a:moveTo>
                <a:lnTo>
                  <a:pt x="8381" y="16763"/>
                </a:lnTo>
                <a:lnTo>
                  <a:pt x="10667" y="16763"/>
                </a:lnTo>
                <a:lnTo>
                  <a:pt x="9421" y="16140"/>
                </a:lnTo>
                <a:close/>
              </a:path>
              <a:path w="17779" h="20955">
                <a:moveTo>
                  <a:pt x="16097" y="14477"/>
                </a:moveTo>
                <a:lnTo>
                  <a:pt x="12191" y="14477"/>
                </a:lnTo>
                <a:lnTo>
                  <a:pt x="9421" y="16140"/>
                </a:lnTo>
                <a:lnTo>
                  <a:pt x="10667" y="16763"/>
                </a:lnTo>
                <a:lnTo>
                  <a:pt x="15239" y="16763"/>
                </a:lnTo>
                <a:lnTo>
                  <a:pt x="16097"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2668" y="9905"/>
                </a:moveTo>
                <a:lnTo>
                  <a:pt x="10667" y="15239"/>
                </a:lnTo>
                <a:lnTo>
                  <a:pt x="12191" y="14477"/>
                </a:lnTo>
                <a:lnTo>
                  <a:pt x="16097" y="14477"/>
                </a:lnTo>
                <a:lnTo>
                  <a:pt x="17525" y="10667"/>
                </a:lnTo>
                <a:lnTo>
                  <a:pt x="12953" y="10667"/>
                </a:lnTo>
                <a:lnTo>
                  <a:pt x="12668" y="9905"/>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143"/>
                </a:moveTo>
                <a:lnTo>
                  <a:pt x="12668" y="9905"/>
                </a:lnTo>
                <a:lnTo>
                  <a:pt x="12953" y="10667"/>
                </a:lnTo>
                <a:lnTo>
                  <a:pt x="15239" y="9905"/>
                </a:lnTo>
                <a:lnTo>
                  <a:pt x="12953" y="9143"/>
                </a:lnTo>
                <a:close/>
              </a:path>
              <a:path w="17779" h="20955">
                <a:moveTo>
                  <a:pt x="15239" y="9905"/>
                </a:moveTo>
                <a:lnTo>
                  <a:pt x="12953" y="10667"/>
                </a:lnTo>
                <a:lnTo>
                  <a:pt x="17525" y="10667"/>
                </a:lnTo>
                <a:lnTo>
                  <a:pt x="15239" y="9905"/>
                </a:lnTo>
                <a:close/>
              </a:path>
              <a:path w="17779" h="20955">
                <a:moveTo>
                  <a:pt x="5143" y="9143"/>
                </a:moveTo>
                <a:lnTo>
                  <a:pt x="4571" y="9143"/>
                </a:lnTo>
                <a:lnTo>
                  <a:pt x="4857" y="9905"/>
                </a:lnTo>
                <a:lnTo>
                  <a:pt x="5143" y="9143"/>
                </a:lnTo>
                <a:close/>
              </a:path>
              <a:path w="17779" h="20955">
                <a:moveTo>
                  <a:pt x="10962" y="5358"/>
                </a:moveTo>
                <a:lnTo>
                  <a:pt x="12668" y="9905"/>
                </a:lnTo>
                <a:lnTo>
                  <a:pt x="12953" y="9143"/>
                </a:lnTo>
                <a:lnTo>
                  <a:pt x="17525" y="9143"/>
                </a:lnTo>
                <a:lnTo>
                  <a:pt x="16382" y="6095"/>
                </a:lnTo>
                <a:lnTo>
                  <a:pt x="12191" y="6095"/>
                </a:lnTo>
                <a:lnTo>
                  <a:pt x="10962" y="5358"/>
                </a:lnTo>
                <a:close/>
              </a:path>
              <a:path w="17779" h="20955">
                <a:moveTo>
                  <a:pt x="17525" y="9143"/>
                </a:moveTo>
                <a:lnTo>
                  <a:pt x="12953" y="9143"/>
                </a:lnTo>
                <a:lnTo>
                  <a:pt x="15239" y="9905"/>
                </a:lnTo>
                <a:lnTo>
                  <a:pt x="17525"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0667" y="4571"/>
                </a:moveTo>
                <a:lnTo>
                  <a:pt x="10962" y="5358"/>
                </a:lnTo>
                <a:lnTo>
                  <a:pt x="12191" y="6095"/>
                </a:lnTo>
                <a:lnTo>
                  <a:pt x="10667" y="4571"/>
                </a:lnTo>
                <a:close/>
              </a:path>
              <a:path w="17779" h="20955">
                <a:moveTo>
                  <a:pt x="15811" y="4571"/>
                </a:moveTo>
                <a:lnTo>
                  <a:pt x="10667" y="4571"/>
                </a:lnTo>
                <a:lnTo>
                  <a:pt x="12191" y="6095"/>
                </a:lnTo>
                <a:lnTo>
                  <a:pt x="16382" y="6095"/>
                </a:lnTo>
                <a:lnTo>
                  <a:pt x="15811" y="4571"/>
                </a:lnTo>
                <a:close/>
              </a:path>
              <a:path w="17779" h="20955">
                <a:moveTo>
                  <a:pt x="9143" y="4571"/>
                </a:moveTo>
                <a:lnTo>
                  <a:pt x="6857" y="4571"/>
                </a:lnTo>
                <a:lnTo>
                  <a:pt x="6330" y="5978"/>
                </a:lnTo>
                <a:lnTo>
                  <a:pt x="9143" y="4571"/>
                </a:lnTo>
                <a:close/>
              </a:path>
              <a:path w="17779" h="20955">
                <a:moveTo>
                  <a:pt x="15525" y="3809"/>
                </a:moveTo>
                <a:lnTo>
                  <a:pt x="10667" y="3809"/>
                </a:lnTo>
                <a:lnTo>
                  <a:pt x="9421" y="4433"/>
                </a:lnTo>
                <a:lnTo>
                  <a:pt x="10962" y="5358"/>
                </a:lnTo>
                <a:lnTo>
                  <a:pt x="10667" y="4571"/>
                </a:lnTo>
                <a:lnTo>
                  <a:pt x="15811" y="4571"/>
                </a:lnTo>
                <a:lnTo>
                  <a:pt x="15525" y="3809"/>
                </a:lnTo>
                <a:close/>
              </a:path>
              <a:path w="17779" h="20955">
                <a:moveTo>
                  <a:pt x="10667" y="3809"/>
                </a:moveTo>
                <a:lnTo>
                  <a:pt x="8381" y="3809"/>
                </a:lnTo>
                <a:lnTo>
                  <a:pt x="9421" y="4433"/>
                </a:lnTo>
                <a:lnTo>
                  <a:pt x="10667" y="3809"/>
                </a:lnTo>
                <a:close/>
              </a:path>
            </a:pathLst>
          </a:custGeom>
          <a:solidFill>
            <a:srgbClr val="000000"/>
          </a:solidFill>
        </p:spPr>
        <p:txBody>
          <a:bodyPr wrap="square" lIns="0" tIns="0" rIns="0" bIns="0" rtlCol="0"/>
          <a:lstStyle/>
          <a:p>
            <a:endParaRPr/>
          </a:p>
        </p:txBody>
      </p:sp>
      <p:sp>
        <p:nvSpPr>
          <p:cNvPr id="215" name="object 215"/>
          <p:cNvSpPr/>
          <p:nvPr/>
        </p:nvSpPr>
        <p:spPr>
          <a:xfrm>
            <a:off x="3892662" y="2615656"/>
            <a:ext cx="4575" cy="1716"/>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216" name="object 216"/>
          <p:cNvSpPr/>
          <p:nvPr/>
        </p:nvSpPr>
        <p:spPr>
          <a:xfrm>
            <a:off x="4276933" y="2671924"/>
            <a:ext cx="12009" cy="15440"/>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a:p>
        </p:txBody>
      </p:sp>
      <p:sp>
        <p:nvSpPr>
          <p:cNvPr id="217" name="object 217"/>
          <p:cNvSpPr/>
          <p:nvPr/>
        </p:nvSpPr>
        <p:spPr>
          <a:xfrm>
            <a:off x="4276247" y="2671238"/>
            <a:ext cx="13724" cy="17155"/>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a:p>
        </p:txBody>
      </p:sp>
      <p:sp>
        <p:nvSpPr>
          <p:cNvPr id="218" name="object 218"/>
          <p:cNvSpPr/>
          <p:nvPr/>
        </p:nvSpPr>
        <p:spPr>
          <a:xfrm>
            <a:off x="4287913" y="2679472"/>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219" name="object 219"/>
          <p:cNvSpPr/>
          <p:nvPr/>
        </p:nvSpPr>
        <p:spPr>
          <a:xfrm>
            <a:off x="4277620" y="2750837"/>
            <a:ext cx="12009" cy="15440"/>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a:p>
        </p:txBody>
      </p:sp>
      <p:sp>
        <p:nvSpPr>
          <p:cNvPr id="220" name="object 220"/>
          <p:cNvSpPr/>
          <p:nvPr/>
        </p:nvSpPr>
        <p:spPr>
          <a:xfrm>
            <a:off x="4276933" y="2750151"/>
            <a:ext cx="13724" cy="17155"/>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a:p>
        </p:txBody>
      </p:sp>
      <p:sp>
        <p:nvSpPr>
          <p:cNvPr id="221" name="object 221"/>
          <p:cNvSpPr/>
          <p:nvPr/>
        </p:nvSpPr>
        <p:spPr>
          <a:xfrm>
            <a:off x="4288600" y="2758386"/>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222" name="object 222"/>
          <p:cNvSpPr/>
          <p:nvPr/>
        </p:nvSpPr>
        <p:spPr>
          <a:xfrm>
            <a:off x="4278993" y="2866805"/>
            <a:ext cx="11437" cy="16011"/>
          </a:xfrm>
          <a:custGeom>
            <a:avLst/>
            <a:gdLst/>
            <a:ahLst/>
            <a:cxnLst/>
            <a:rect l="l" t="t" r="r" b="b"/>
            <a:pathLst>
              <a:path w="12700" h="1778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p:spPr>
        <p:txBody>
          <a:bodyPr wrap="square" lIns="0" tIns="0" rIns="0" bIns="0" rtlCol="0"/>
          <a:lstStyle/>
          <a:p>
            <a:endParaRPr/>
          </a:p>
        </p:txBody>
      </p:sp>
      <p:sp>
        <p:nvSpPr>
          <p:cNvPr id="223" name="object 223"/>
          <p:cNvSpPr/>
          <p:nvPr/>
        </p:nvSpPr>
        <p:spPr>
          <a:xfrm>
            <a:off x="4278307" y="2866119"/>
            <a:ext cx="13151" cy="17155"/>
          </a:xfrm>
          <a:custGeom>
            <a:avLst/>
            <a:gdLst/>
            <a:ahLst/>
            <a:cxnLst/>
            <a:rect l="l" t="t" r="r" b="b"/>
            <a:pathLst>
              <a:path w="14604" h="1905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a:moveTo>
                  <a:pt x="6857" y="17017"/>
                </a:moveTo>
                <a:lnTo>
                  <a:pt x="6095" y="17525"/>
                </a:lnTo>
                <a:lnTo>
                  <a:pt x="7619" y="17525"/>
                </a:lnTo>
                <a:lnTo>
                  <a:pt x="6857" y="17017"/>
                </a:lnTo>
                <a:close/>
              </a:path>
              <a:path w="14604" h="1905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a:moveTo>
                  <a:pt x="3047" y="14477"/>
                </a:moveTo>
                <a:lnTo>
                  <a:pt x="3809" y="15239"/>
                </a:lnTo>
                <a:lnTo>
                  <a:pt x="3720" y="14926"/>
                </a:lnTo>
                <a:lnTo>
                  <a:pt x="3047" y="14477"/>
                </a:lnTo>
                <a:close/>
              </a:path>
              <a:path w="14604" h="19050">
                <a:moveTo>
                  <a:pt x="3720" y="14926"/>
                </a:moveTo>
                <a:lnTo>
                  <a:pt x="3809" y="15239"/>
                </a:lnTo>
                <a:lnTo>
                  <a:pt x="4190" y="15239"/>
                </a:lnTo>
                <a:lnTo>
                  <a:pt x="3720" y="14926"/>
                </a:lnTo>
                <a:close/>
              </a:path>
              <a:path w="14604" h="19050">
                <a:moveTo>
                  <a:pt x="12090" y="10261"/>
                </a:moveTo>
                <a:lnTo>
                  <a:pt x="10667" y="15239"/>
                </a:lnTo>
                <a:lnTo>
                  <a:pt x="13171" y="15239"/>
                </a:lnTo>
                <a:lnTo>
                  <a:pt x="14477" y="10667"/>
                </a:lnTo>
                <a:lnTo>
                  <a:pt x="12191" y="10667"/>
                </a:lnTo>
                <a:lnTo>
                  <a:pt x="12090" y="10261"/>
                </a:lnTo>
                <a:close/>
              </a:path>
              <a:path w="14604" h="19050">
                <a:moveTo>
                  <a:pt x="3592" y="14477"/>
                </a:moveTo>
                <a:lnTo>
                  <a:pt x="3047" y="14477"/>
                </a:lnTo>
                <a:lnTo>
                  <a:pt x="3720" y="14926"/>
                </a:lnTo>
                <a:lnTo>
                  <a:pt x="3592" y="14477"/>
                </a:lnTo>
                <a:close/>
              </a:path>
              <a:path w="14604" h="19050">
                <a:moveTo>
                  <a:pt x="2387" y="10261"/>
                </a:moveTo>
                <a:lnTo>
                  <a:pt x="2285" y="10667"/>
                </a:lnTo>
                <a:lnTo>
                  <a:pt x="2503" y="10667"/>
                </a:lnTo>
                <a:lnTo>
                  <a:pt x="2387" y="10261"/>
                </a:lnTo>
                <a:close/>
              </a:path>
              <a:path w="14604" h="19050">
                <a:moveTo>
                  <a:pt x="12191" y="9905"/>
                </a:moveTo>
                <a:lnTo>
                  <a:pt x="12191" y="10667"/>
                </a:lnTo>
                <a:lnTo>
                  <a:pt x="13334" y="10286"/>
                </a:lnTo>
                <a:lnTo>
                  <a:pt x="12191" y="9905"/>
                </a:lnTo>
                <a:close/>
              </a:path>
              <a:path w="14604" h="19050">
                <a:moveTo>
                  <a:pt x="13334" y="10286"/>
                </a:moveTo>
                <a:lnTo>
                  <a:pt x="12191" y="10667"/>
                </a:lnTo>
                <a:lnTo>
                  <a:pt x="14477" y="10667"/>
                </a:lnTo>
                <a:lnTo>
                  <a:pt x="13334" y="10286"/>
                </a:lnTo>
                <a:close/>
              </a:path>
              <a:path w="14604" h="19050">
                <a:moveTo>
                  <a:pt x="14477" y="9905"/>
                </a:moveTo>
                <a:lnTo>
                  <a:pt x="12191" y="9905"/>
                </a:lnTo>
                <a:lnTo>
                  <a:pt x="13334" y="10286"/>
                </a:lnTo>
                <a:lnTo>
                  <a:pt x="14477" y="9905"/>
                </a:lnTo>
                <a:close/>
              </a:path>
              <a:path w="14604" h="19050">
                <a:moveTo>
                  <a:pt x="2476" y="9905"/>
                </a:moveTo>
                <a:lnTo>
                  <a:pt x="2285" y="9905"/>
                </a:lnTo>
                <a:lnTo>
                  <a:pt x="2387" y="10261"/>
                </a:lnTo>
                <a:lnTo>
                  <a:pt x="2476" y="9905"/>
                </a:lnTo>
                <a:close/>
              </a:path>
              <a:path w="14604" h="1905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a:p>
        </p:txBody>
      </p:sp>
      <p:sp>
        <p:nvSpPr>
          <p:cNvPr id="224" name="object 224"/>
          <p:cNvSpPr/>
          <p:nvPr/>
        </p:nvSpPr>
        <p:spPr>
          <a:xfrm>
            <a:off x="4289286" y="2875040"/>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225" name="object 225"/>
          <p:cNvSpPr/>
          <p:nvPr/>
        </p:nvSpPr>
        <p:spPr>
          <a:xfrm>
            <a:off x="3908444" y="2680845"/>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226" name="object 226"/>
          <p:cNvSpPr/>
          <p:nvPr/>
        </p:nvSpPr>
        <p:spPr>
          <a:xfrm>
            <a:off x="3908444" y="2678786"/>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27" name="object 227"/>
          <p:cNvSpPr/>
          <p:nvPr/>
        </p:nvSpPr>
        <p:spPr>
          <a:xfrm>
            <a:off x="3912562" y="2680845"/>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28" name="object 228"/>
          <p:cNvSpPr/>
          <p:nvPr/>
        </p:nvSpPr>
        <p:spPr>
          <a:xfrm>
            <a:off x="3906385" y="2686334"/>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29" name="object 229"/>
          <p:cNvSpPr/>
          <p:nvPr/>
        </p:nvSpPr>
        <p:spPr>
          <a:xfrm>
            <a:off x="3906385" y="2678786"/>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230" name="object 230"/>
          <p:cNvSpPr/>
          <p:nvPr/>
        </p:nvSpPr>
        <p:spPr>
          <a:xfrm>
            <a:off x="3908444" y="2694569"/>
            <a:ext cx="6290" cy="8578"/>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a:p>
        </p:txBody>
      </p:sp>
      <p:sp>
        <p:nvSpPr>
          <p:cNvPr id="231" name="object 231"/>
          <p:cNvSpPr/>
          <p:nvPr/>
        </p:nvSpPr>
        <p:spPr>
          <a:xfrm>
            <a:off x="3908444" y="2692510"/>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32" name="object 232"/>
          <p:cNvSpPr/>
          <p:nvPr/>
        </p:nvSpPr>
        <p:spPr>
          <a:xfrm>
            <a:off x="3912562" y="2694569"/>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233" name="object 233"/>
          <p:cNvSpPr/>
          <p:nvPr/>
        </p:nvSpPr>
        <p:spPr>
          <a:xfrm>
            <a:off x="3906385" y="2700745"/>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34" name="object 234"/>
          <p:cNvSpPr/>
          <p:nvPr/>
        </p:nvSpPr>
        <p:spPr>
          <a:xfrm>
            <a:off x="3906385" y="2692510"/>
            <a:ext cx="4575" cy="10293"/>
          </a:xfrm>
          <a:custGeom>
            <a:avLst/>
            <a:gdLst/>
            <a:ahLst/>
            <a:cxnLst/>
            <a:rect l="l" t="t" r="r" b="b"/>
            <a:pathLst>
              <a:path w="5079" h="11430">
                <a:moveTo>
                  <a:pt x="0" y="11430"/>
                </a:moveTo>
                <a:lnTo>
                  <a:pt x="4572" y="11430"/>
                </a:lnTo>
                <a:lnTo>
                  <a:pt x="4572" y="0"/>
                </a:lnTo>
                <a:lnTo>
                  <a:pt x="0" y="0"/>
                </a:lnTo>
                <a:lnTo>
                  <a:pt x="0" y="11430"/>
                </a:lnTo>
                <a:close/>
              </a:path>
            </a:pathLst>
          </a:custGeom>
          <a:solidFill>
            <a:srgbClr val="000000"/>
          </a:solidFill>
        </p:spPr>
        <p:txBody>
          <a:bodyPr wrap="square" lIns="0" tIns="0" rIns="0" bIns="0" rtlCol="0"/>
          <a:lstStyle/>
          <a:p>
            <a:endParaRPr/>
          </a:p>
        </p:txBody>
      </p:sp>
      <p:sp>
        <p:nvSpPr>
          <p:cNvPr id="235" name="object 235"/>
          <p:cNvSpPr/>
          <p:nvPr/>
        </p:nvSpPr>
        <p:spPr>
          <a:xfrm>
            <a:off x="3908444" y="2708979"/>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236" name="object 236"/>
          <p:cNvSpPr/>
          <p:nvPr/>
        </p:nvSpPr>
        <p:spPr>
          <a:xfrm>
            <a:off x="3908444" y="2706921"/>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37" name="object 237"/>
          <p:cNvSpPr/>
          <p:nvPr/>
        </p:nvSpPr>
        <p:spPr>
          <a:xfrm>
            <a:off x="3912562" y="2708979"/>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238" name="object 238"/>
          <p:cNvSpPr/>
          <p:nvPr/>
        </p:nvSpPr>
        <p:spPr>
          <a:xfrm>
            <a:off x="3906385" y="2714469"/>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39" name="object 239"/>
          <p:cNvSpPr/>
          <p:nvPr/>
        </p:nvSpPr>
        <p:spPr>
          <a:xfrm>
            <a:off x="3906385" y="2706920"/>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240" name="object 240"/>
          <p:cNvSpPr/>
          <p:nvPr/>
        </p:nvSpPr>
        <p:spPr>
          <a:xfrm>
            <a:off x="3908444" y="2723389"/>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241" name="object 241"/>
          <p:cNvSpPr/>
          <p:nvPr/>
        </p:nvSpPr>
        <p:spPr>
          <a:xfrm>
            <a:off x="3908444" y="2721331"/>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42" name="object 242"/>
          <p:cNvSpPr/>
          <p:nvPr/>
        </p:nvSpPr>
        <p:spPr>
          <a:xfrm>
            <a:off x="3912562" y="2723389"/>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43" name="object 243"/>
          <p:cNvSpPr/>
          <p:nvPr/>
        </p:nvSpPr>
        <p:spPr>
          <a:xfrm>
            <a:off x="3906385" y="2728879"/>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44" name="object 244"/>
          <p:cNvSpPr/>
          <p:nvPr/>
        </p:nvSpPr>
        <p:spPr>
          <a:xfrm>
            <a:off x="3906385" y="2721331"/>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245" name="object 245"/>
          <p:cNvSpPr/>
          <p:nvPr/>
        </p:nvSpPr>
        <p:spPr>
          <a:xfrm>
            <a:off x="3931774" y="2684277"/>
            <a:ext cx="6290" cy="8006"/>
          </a:xfrm>
          <a:custGeom>
            <a:avLst/>
            <a:gdLst/>
            <a:ahLst/>
            <a:cxnLst/>
            <a:rect l="l" t="t" r="r" b="b"/>
            <a:pathLst>
              <a:path w="6985" h="8889">
                <a:moveTo>
                  <a:pt x="0" y="8381"/>
                </a:moveTo>
                <a:lnTo>
                  <a:pt x="6857" y="8381"/>
                </a:lnTo>
                <a:lnTo>
                  <a:pt x="6857" y="0"/>
                </a:lnTo>
                <a:lnTo>
                  <a:pt x="0" y="0"/>
                </a:lnTo>
                <a:lnTo>
                  <a:pt x="0" y="8381"/>
                </a:lnTo>
                <a:close/>
              </a:path>
            </a:pathLst>
          </a:custGeom>
          <a:solidFill>
            <a:srgbClr val="000000"/>
          </a:solidFill>
        </p:spPr>
        <p:txBody>
          <a:bodyPr wrap="square" lIns="0" tIns="0" rIns="0" bIns="0" rtlCol="0"/>
          <a:lstStyle/>
          <a:p>
            <a:endParaRPr/>
          </a:p>
        </p:txBody>
      </p:sp>
      <p:sp>
        <p:nvSpPr>
          <p:cNvPr id="246" name="object 246"/>
          <p:cNvSpPr/>
          <p:nvPr/>
        </p:nvSpPr>
        <p:spPr>
          <a:xfrm>
            <a:off x="3931774" y="2682217"/>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247" name="object 247"/>
          <p:cNvSpPr/>
          <p:nvPr/>
        </p:nvSpPr>
        <p:spPr>
          <a:xfrm>
            <a:off x="3935893" y="2684277"/>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48" name="object 248"/>
          <p:cNvSpPr/>
          <p:nvPr/>
        </p:nvSpPr>
        <p:spPr>
          <a:xfrm>
            <a:off x="3929717" y="2689766"/>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249" name="object 249"/>
          <p:cNvSpPr/>
          <p:nvPr/>
        </p:nvSpPr>
        <p:spPr>
          <a:xfrm>
            <a:off x="3929717" y="2682217"/>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50" name="object 250"/>
          <p:cNvSpPr/>
          <p:nvPr/>
        </p:nvSpPr>
        <p:spPr>
          <a:xfrm>
            <a:off x="3931774" y="2698686"/>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251" name="object 251"/>
          <p:cNvSpPr/>
          <p:nvPr/>
        </p:nvSpPr>
        <p:spPr>
          <a:xfrm>
            <a:off x="3931774" y="2696627"/>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252" name="object 252"/>
          <p:cNvSpPr/>
          <p:nvPr/>
        </p:nvSpPr>
        <p:spPr>
          <a:xfrm>
            <a:off x="3935893" y="2698686"/>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53" name="object 253"/>
          <p:cNvSpPr/>
          <p:nvPr/>
        </p:nvSpPr>
        <p:spPr>
          <a:xfrm>
            <a:off x="3929717" y="2704176"/>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254" name="object 254"/>
          <p:cNvSpPr/>
          <p:nvPr/>
        </p:nvSpPr>
        <p:spPr>
          <a:xfrm>
            <a:off x="3929717" y="2696627"/>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55" name="object 255"/>
          <p:cNvSpPr/>
          <p:nvPr/>
        </p:nvSpPr>
        <p:spPr>
          <a:xfrm>
            <a:off x="3931774" y="2713096"/>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256" name="object 256"/>
          <p:cNvSpPr/>
          <p:nvPr/>
        </p:nvSpPr>
        <p:spPr>
          <a:xfrm>
            <a:off x="3931774" y="2711038"/>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257" name="object 257"/>
          <p:cNvSpPr/>
          <p:nvPr/>
        </p:nvSpPr>
        <p:spPr>
          <a:xfrm>
            <a:off x="3935893" y="2713096"/>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58" name="object 258"/>
          <p:cNvSpPr/>
          <p:nvPr/>
        </p:nvSpPr>
        <p:spPr>
          <a:xfrm>
            <a:off x="3929717" y="2718586"/>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259" name="object 259"/>
          <p:cNvSpPr/>
          <p:nvPr/>
        </p:nvSpPr>
        <p:spPr>
          <a:xfrm>
            <a:off x="3929717" y="2711038"/>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260" name="object 260"/>
          <p:cNvSpPr/>
          <p:nvPr/>
        </p:nvSpPr>
        <p:spPr>
          <a:xfrm>
            <a:off x="3931774" y="2727506"/>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261" name="object 261"/>
          <p:cNvSpPr/>
          <p:nvPr/>
        </p:nvSpPr>
        <p:spPr>
          <a:xfrm>
            <a:off x="3931774" y="2725448"/>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262" name="object 262"/>
          <p:cNvSpPr/>
          <p:nvPr/>
        </p:nvSpPr>
        <p:spPr>
          <a:xfrm>
            <a:off x="3935893" y="2727506"/>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263" name="object 263"/>
          <p:cNvSpPr/>
          <p:nvPr/>
        </p:nvSpPr>
        <p:spPr>
          <a:xfrm>
            <a:off x="3929717" y="2732996"/>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264" name="object 264"/>
          <p:cNvSpPr/>
          <p:nvPr/>
        </p:nvSpPr>
        <p:spPr>
          <a:xfrm>
            <a:off x="3929717" y="2725448"/>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65" name="object 265"/>
          <p:cNvSpPr/>
          <p:nvPr/>
        </p:nvSpPr>
        <p:spPr>
          <a:xfrm>
            <a:off x="3953734" y="2692510"/>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266" name="object 266"/>
          <p:cNvSpPr/>
          <p:nvPr/>
        </p:nvSpPr>
        <p:spPr>
          <a:xfrm>
            <a:off x="3953734" y="2690452"/>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67" name="object 267"/>
          <p:cNvSpPr/>
          <p:nvPr/>
        </p:nvSpPr>
        <p:spPr>
          <a:xfrm>
            <a:off x="3957850" y="2692510"/>
            <a:ext cx="4575" cy="9721"/>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a:p>
        </p:txBody>
      </p:sp>
      <p:sp>
        <p:nvSpPr>
          <p:cNvPr id="268" name="object 268"/>
          <p:cNvSpPr/>
          <p:nvPr/>
        </p:nvSpPr>
        <p:spPr>
          <a:xfrm>
            <a:off x="3951674" y="2698000"/>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69" name="object 269"/>
          <p:cNvSpPr/>
          <p:nvPr/>
        </p:nvSpPr>
        <p:spPr>
          <a:xfrm>
            <a:off x="3951674" y="2690452"/>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70" name="object 270"/>
          <p:cNvSpPr/>
          <p:nvPr/>
        </p:nvSpPr>
        <p:spPr>
          <a:xfrm>
            <a:off x="3953734" y="2706920"/>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271" name="object 271"/>
          <p:cNvSpPr/>
          <p:nvPr/>
        </p:nvSpPr>
        <p:spPr>
          <a:xfrm>
            <a:off x="3953734" y="2704862"/>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72" name="object 272"/>
          <p:cNvSpPr/>
          <p:nvPr/>
        </p:nvSpPr>
        <p:spPr>
          <a:xfrm>
            <a:off x="3957850" y="2706920"/>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273" name="object 273"/>
          <p:cNvSpPr/>
          <p:nvPr/>
        </p:nvSpPr>
        <p:spPr>
          <a:xfrm>
            <a:off x="3951674" y="2712410"/>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74" name="object 274"/>
          <p:cNvSpPr/>
          <p:nvPr/>
        </p:nvSpPr>
        <p:spPr>
          <a:xfrm>
            <a:off x="3951674" y="2704862"/>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75" name="object 275"/>
          <p:cNvSpPr/>
          <p:nvPr/>
        </p:nvSpPr>
        <p:spPr>
          <a:xfrm>
            <a:off x="3953734" y="2720644"/>
            <a:ext cx="6290" cy="8578"/>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a:p>
        </p:txBody>
      </p:sp>
      <p:sp>
        <p:nvSpPr>
          <p:cNvPr id="276" name="object 276"/>
          <p:cNvSpPr/>
          <p:nvPr/>
        </p:nvSpPr>
        <p:spPr>
          <a:xfrm>
            <a:off x="3953734" y="2718586"/>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77" name="object 277"/>
          <p:cNvSpPr/>
          <p:nvPr/>
        </p:nvSpPr>
        <p:spPr>
          <a:xfrm>
            <a:off x="3957850" y="2720644"/>
            <a:ext cx="4575" cy="10293"/>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a:p>
        </p:txBody>
      </p:sp>
      <p:sp>
        <p:nvSpPr>
          <p:cNvPr id="278" name="object 278"/>
          <p:cNvSpPr/>
          <p:nvPr/>
        </p:nvSpPr>
        <p:spPr>
          <a:xfrm>
            <a:off x="3951674" y="2726820"/>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79" name="object 279"/>
          <p:cNvSpPr/>
          <p:nvPr/>
        </p:nvSpPr>
        <p:spPr>
          <a:xfrm>
            <a:off x="3951674" y="2718586"/>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280" name="object 280"/>
          <p:cNvSpPr/>
          <p:nvPr/>
        </p:nvSpPr>
        <p:spPr>
          <a:xfrm>
            <a:off x="3953734" y="2735055"/>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281" name="object 281"/>
          <p:cNvSpPr/>
          <p:nvPr/>
        </p:nvSpPr>
        <p:spPr>
          <a:xfrm>
            <a:off x="3953734" y="2732996"/>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282" name="object 282"/>
          <p:cNvSpPr/>
          <p:nvPr/>
        </p:nvSpPr>
        <p:spPr>
          <a:xfrm>
            <a:off x="3957850" y="2735055"/>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283" name="object 283"/>
          <p:cNvSpPr/>
          <p:nvPr/>
        </p:nvSpPr>
        <p:spPr>
          <a:xfrm>
            <a:off x="3951674" y="2740544"/>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284" name="object 284"/>
          <p:cNvSpPr/>
          <p:nvPr/>
        </p:nvSpPr>
        <p:spPr>
          <a:xfrm>
            <a:off x="3951674" y="2732996"/>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285" name="object 285"/>
          <p:cNvSpPr/>
          <p:nvPr/>
        </p:nvSpPr>
        <p:spPr>
          <a:xfrm>
            <a:off x="3867959" y="2590266"/>
            <a:ext cx="403714" cy="229305"/>
          </a:xfrm>
          <a:custGeom>
            <a:avLst/>
            <a:gdLst/>
            <a:ahLst/>
            <a:cxnLst/>
            <a:rect l="l" t="t" r="r" b="b"/>
            <a:pathLst>
              <a:path w="448310"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a:moveTo>
                  <a:pt x="439711" y="247143"/>
                </a:moveTo>
                <a:lnTo>
                  <a:pt x="439674" y="250697"/>
                </a:lnTo>
                <a:lnTo>
                  <a:pt x="442722" y="253746"/>
                </a:lnTo>
                <a:lnTo>
                  <a:pt x="443484" y="247650"/>
                </a:lnTo>
                <a:lnTo>
                  <a:pt x="439711" y="247143"/>
                </a:lnTo>
                <a:close/>
              </a:path>
              <a:path w="448310" h="254635">
                <a:moveTo>
                  <a:pt x="448056" y="35052"/>
                </a:moveTo>
                <a:lnTo>
                  <a:pt x="441960" y="35052"/>
                </a:lnTo>
                <a:lnTo>
                  <a:pt x="441930" y="37878"/>
                </a:lnTo>
                <a:lnTo>
                  <a:pt x="445008" y="38100"/>
                </a:lnTo>
                <a:lnTo>
                  <a:pt x="448056" y="35052"/>
                </a:lnTo>
                <a:close/>
              </a:path>
              <a:path w="448310"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a:p>
        </p:txBody>
      </p:sp>
      <p:sp>
        <p:nvSpPr>
          <p:cNvPr id="286" name="object 286"/>
          <p:cNvSpPr/>
          <p:nvPr/>
        </p:nvSpPr>
        <p:spPr>
          <a:xfrm>
            <a:off x="3870360" y="2590266"/>
            <a:ext cx="0" cy="173266"/>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a:p>
        </p:txBody>
      </p:sp>
      <p:sp>
        <p:nvSpPr>
          <p:cNvPr id="287" name="object 287"/>
          <p:cNvSpPr/>
          <p:nvPr/>
        </p:nvSpPr>
        <p:spPr>
          <a:xfrm>
            <a:off x="3876879" y="2822202"/>
            <a:ext cx="387703" cy="170978"/>
          </a:xfrm>
          <a:custGeom>
            <a:avLst/>
            <a:gdLst/>
            <a:ahLst/>
            <a:cxnLst/>
            <a:rect l="l" t="t" r="r" b="b"/>
            <a:pathLst>
              <a:path w="430529" h="189864">
                <a:moveTo>
                  <a:pt x="0" y="0"/>
                </a:moveTo>
                <a:lnTo>
                  <a:pt x="5334" y="105155"/>
                </a:lnTo>
                <a:lnTo>
                  <a:pt x="429006" y="189737"/>
                </a:lnTo>
                <a:lnTo>
                  <a:pt x="430530" y="71627"/>
                </a:lnTo>
                <a:lnTo>
                  <a:pt x="0" y="0"/>
                </a:lnTo>
                <a:close/>
              </a:path>
            </a:pathLst>
          </a:custGeom>
          <a:solidFill>
            <a:srgbClr val="448686"/>
          </a:solidFill>
        </p:spPr>
        <p:txBody>
          <a:bodyPr wrap="square" lIns="0" tIns="0" rIns="0" bIns="0" rtlCol="0"/>
          <a:lstStyle/>
          <a:p>
            <a:endParaRPr/>
          </a:p>
        </p:txBody>
      </p:sp>
      <p:sp>
        <p:nvSpPr>
          <p:cNvPr id="288" name="object 288"/>
          <p:cNvSpPr/>
          <p:nvPr/>
        </p:nvSpPr>
        <p:spPr>
          <a:xfrm>
            <a:off x="3860410" y="2551153"/>
            <a:ext cx="514079" cy="65189"/>
          </a:xfrm>
          <a:custGeom>
            <a:avLst/>
            <a:gdLst/>
            <a:ahLst/>
            <a:cxnLst/>
            <a:rect l="l" t="t" r="r" b="b"/>
            <a:pathLst>
              <a:path w="570864" h="72389">
                <a:moveTo>
                  <a:pt x="172973" y="0"/>
                </a:moveTo>
                <a:lnTo>
                  <a:pt x="0" y="41909"/>
                </a:lnTo>
                <a:lnTo>
                  <a:pt x="451865" y="72389"/>
                </a:lnTo>
                <a:lnTo>
                  <a:pt x="570737" y="19049"/>
                </a:lnTo>
                <a:lnTo>
                  <a:pt x="172973" y="0"/>
                </a:lnTo>
                <a:close/>
              </a:path>
            </a:pathLst>
          </a:custGeom>
          <a:solidFill>
            <a:srgbClr val="7FACAC"/>
          </a:solidFill>
        </p:spPr>
        <p:txBody>
          <a:bodyPr wrap="square" lIns="0" tIns="0" rIns="0" bIns="0" rtlCol="0"/>
          <a:lstStyle/>
          <a:p>
            <a:endParaRPr/>
          </a:p>
        </p:txBody>
      </p:sp>
      <p:sp>
        <p:nvSpPr>
          <p:cNvPr id="289" name="object 289"/>
          <p:cNvSpPr/>
          <p:nvPr/>
        </p:nvSpPr>
        <p:spPr>
          <a:xfrm>
            <a:off x="3860410" y="2549781"/>
            <a:ext cx="514650" cy="68048"/>
          </a:xfrm>
          <a:custGeom>
            <a:avLst/>
            <a:gdLst/>
            <a:ahLst/>
            <a:cxnLst/>
            <a:rect l="l" t="t" r="r" b="b"/>
            <a:pathLst>
              <a:path w="571500" h="75564">
                <a:moveTo>
                  <a:pt x="563911" y="21771"/>
                </a:moveTo>
                <a:lnTo>
                  <a:pt x="451103" y="72389"/>
                </a:lnTo>
                <a:lnTo>
                  <a:pt x="452627" y="75437"/>
                </a:lnTo>
                <a:lnTo>
                  <a:pt x="571499" y="22097"/>
                </a:lnTo>
                <a:lnTo>
                  <a:pt x="570737" y="22097"/>
                </a:lnTo>
                <a:lnTo>
                  <a:pt x="563911" y="21771"/>
                </a:lnTo>
                <a:close/>
              </a:path>
              <a:path w="571500" h="75564">
                <a:moveTo>
                  <a:pt x="172973" y="0"/>
                </a:moveTo>
                <a:lnTo>
                  <a:pt x="0" y="41909"/>
                </a:lnTo>
                <a:lnTo>
                  <a:pt x="761" y="44957"/>
                </a:lnTo>
                <a:lnTo>
                  <a:pt x="173610" y="3078"/>
                </a:lnTo>
                <a:lnTo>
                  <a:pt x="172973" y="3047"/>
                </a:lnTo>
                <a:lnTo>
                  <a:pt x="172973" y="0"/>
                </a:lnTo>
                <a:close/>
              </a:path>
              <a:path w="571500" h="75564">
                <a:moveTo>
                  <a:pt x="569975" y="19049"/>
                </a:moveTo>
                <a:lnTo>
                  <a:pt x="563911" y="21771"/>
                </a:lnTo>
                <a:lnTo>
                  <a:pt x="570737" y="22097"/>
                </a:lnTo>
                <a:lnTo>
                  <a:pt x="569975" y="19049"/>
                </a:lnTo>
                <a:close/>
              </a:path>
              <a:path w="571500" h="75564">
                <a:moveTo>
                  <a:pt x="570737" y="19049"/>
                </a:moveTo>
                <a:lnTo>
                  <a:pt x="569975" y="19049"/>
                </a:lnTo>
                <a:lnTo>
                  <a:pt x="570737" y="22097"/>
                </a:lnTo>
                <a:lnTo>
                  <a:pt x="571499" y="22097"/>
                </a:lnTo>
                <a:lnTo>
                  <a:pt x="570737" y="19049"/>
                </a:lnTo>
                <a:close/>
              </a:path>
              <a:path w="571500" h="75564">
                <a:moveTo>
                  <a:pt x="172973" y="0"/>
                </a:moveTo>
                <a:lnTo>
                  <a:pt x="173735" y="3047"/>
                </a:lnTo>
                <a:lnTo>
                  <a:pt x="563911" y="21771"/>
                </a:lnTo>
                <a:lnTo>
                  <a:pt x="569975" y="19049"/>
                </a:lnTo>
                <a:lnTo>
                  <a:pt x="570737" y="19049"/>
                </a:lnTo>
                <a:lnTo>
                  <a:pt x="172973" y="0"/>
                </a:lnTo>
                <a:close/>
              </a:path>
              <a:path w="57150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a:p>
        </p:txBody>
      </p:sp>
      <p:sp>
        <p:nvSpPr>
          <p:cNvPr id="290" name="object 290"/>
          <p:cNvSpPr/>
          <p:nvPr/>
        </p:nvSpPr>
        <p:spPr>
          <a:xfrm>
            <a:off x="3860410" y="2602618"/>
            <a:ext cx="407718" cy="0"/>
          </a:xfrm>
          <a:custGeom>
            <a:avLst/>
            <a:gdLst/>
            <a:ahLst/>
            <a:cxnLst/>
            <a:rect l="l" t="t" r="r" b="b"/>
            <a:pathLst>
              <a:path w="452754">
                <a:moveTo>
                  <a:pt x="0" y="0"/>
                </a:moveTo>
                <a:lnTo>
                  <a:pt x="452627" y="0"/>
                </a:lnTo>
              </a:path>
            </a:pathLst>
          </a:custGeom>
          <a:ln w="33527">
            <a:solidFill>
              <a:srgbClr val="7FACAC"/>
            </a:solidFill>
          </a:ln>
        </p:spPr>
        <p:txBody>
          <a:bodyPr wrap="square" lIns="0" tIns="0" rIns="0" bIns="0" rtlCol="0"/>
          <a:lstStyle/>
          <a:p>
            <a:endParaRPr/>
          </a:p>
        </p:txBody>
      </p:sp>
      <p:sp>
        <p:nvSpPr>
          <p:cNvPr id="291" name="object 291"/>
          <p:cNvSpPr/>
          <p:nvPr/>
        </p:nvSpPr>
        <p:spPr>
          <a:xfrm>
            <a:off x="3885800" y="2903860"/>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292" name="object 292"/>
          <p:cNvSpPr/>
          <p:nvPr/>
        </p:nvSpPr>
        <p:spPr>
          <a:xfrm>
            <a:off x="4259092" y="2976597"/>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293" name="object 293"/>
          <p:cNvSpPr/>
          <p:nvPr/>
        </p:nvSpPr>
        <p:spPr>
          <a:xfrm>
            <a:off x="3886486" y="2903860"/>
            <a:ext cx="373408" cy="74910"/>
          </a:xfrm>
          <a:custGeom>
            <a:avLst/>
            <a:gdLst/>
            <a:ahLst/>
            <a:cxnLst/>
            <a:rect l="l" t="t" r="r" b="b"/>
            <a:pathLst>
              <a:path w="414654" h="83185">
                <a:moveTo>
                  <a:pt x="762" y="0"/>
                </a:moveTo>
                <a:lnTo>
                  <a:pt x="0" y="2286"/>
                </a:lnTo>
                <a:lnTo>
                  <a:pt x="413766" y="83058"/>
                </a:lnTo>
                <a:lnTo>
                  <a:pt x="414528" y="80772"/>
                </a:lnTo>
                <a:lnTo>
                  <a:pt x="762" y="0"/>
                </a:lnTo>
                <a:close/>
              </a:path>
            </a:pathLst>
          </a:custGeom>
          <a:solidFill>
            <a:srgbClr val="000000"/>
          </a:solidFill>
        </p:spPr>
        <p:txBody>
          <a:bodyPr wrap="square" lIns="0" tIns="0" rIns="0" bIns="0" rtlCol="0"/>
          <a:lstStyle/>
          <a:p>
            <a:endParaRPr/>
          </a:p>
        </p:txBody>
      </p:sp>
      <p:sp>
        <p:nvSpPr>
          <p:cNvPr id="294" name="object 294"/>
          <p:cNvSpPr/>
          <p:nvPr/>
        </p:nvSpPr>
        <p:spPr>
          <a:xfrm>
            <a:off x="4095776" y="2840730"/>
            <a:ext cx="143416" cy="30193"/>
          </a:xfrm>
          <a:prstGeom prst="rect">
            <a:avLst/>
          </a:prstGeom>
          <a:blipFill>
            <a:blip r:embed="rId11" cstate="print"/>
            <a:stretch>
              <a:fillRect/>
            </a:stretch>
          </a:blipFill>
        </p:spPr>
        <p:txBody>
          <a:bodyPr wrap="square" lIns="0" tIns="0" rIns="0" bIns="0" rtlCol="0"/>
          <a:lstStyle/>
          <a:p>
            <a:endParaRPr/>
          </a:p>
        </p:txBody>
      </p:sp>
      <p:sp>
        <p:nvSpPr>
          <p:cNvPr id="295" name="object 295"/>
          <p:cNvSpPr/>
          <p:nvPr/>
        </p:nvSpPr>
        <p:spPr>
          <a:xfrm>
            <a:off x="4095090" y="2840043"/>
            <a:ext cx="145818" cy="32595"/>
          </a:xfrm>
          <a:custGeom>
            <a:avLst/>
            <a:gdLst/>
            <a:ahLst/>
            <a:cxnLst/>
            <a:rect l="l" t="t" r="r" b="b"/>
            <a:pathLst>
              <a:path w="161925" h="36194">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a:moveTo>
                  <a:pt x="158607" y="33283"/>
                </a:moveTo>
                <a:lnTo>
                  <a:pt x="158496" y="34290"/>
                </a:lnTo>
                <a:lnTo>
                  <a:pt x="159258" y="35814"/>
                </a:lnTo>
                <a:lnTo>
                  <a:pt x="160020" y="33528"/>
                </a:lnTo>
                <a:lnTo>
                  <a:pt x="158607" y="33283"/>
                </a:lnTo>
                <a:close/>
              </a:path>
              <a:path w="161925" h="36194">
                <a:moveTo>
                  <a:pt x="161544" y="27432"/>
                </a:moveTo>
                <a:lnTo>
                  <a:pt x="159258" y="27432"/>
                </a:lnTo>
                <a:lnTo>
                  <a:pt x="158607" y="33283"/>
                </a:lnTo>
                <a:lnTo>
                  <a:pt x="160020" y="33528"/>
                </a:lnTo>
                <a:lnTo>
                  <a:pt x="159258" y="35814"/>
                </a:lnTo>
                <a:lnTo>
                  <a:pt x="160782" y="34290"/>
                </a:lnTo>
                <a:lnTo>
                  <a:pt x="161544" y="27432"/>
                </a:lnTo>
                <a:close/>
              </a:path>
              <a:path w="161925" h="36194">
                <a:moveTo>
                  <a:pt x="1524" y="0"/>
                </a:moveTo>
                <a:lnTo>
                  <a:pt x="762" y="762"/>
                </a:lnTo>
                <a:lnTo>
                  <a:pt x="0" y="6858"/>
                </a:lnTo>
                <a:lnTo>
                  <a:pt x="1524" y="6096"/>
                </a:lnTo>
                <a:lnTo>
                  <a:pt x="2381" y="6096"/>
                </a:lnTo>
                <a:lnTo>
                  <a:pt x="3048" y="762"/>
                </a:lnTo>
                <a:lnTo>
                  <a:pt x="1524" y="0"/>
                </a:lnTo>
                <a:close/>
              </a:path>
              <a:path w="161925" h="36194">
                <a:moveTo>
                  <a:pt x="2363" y="6241"/>
                </a:moveTo>
                <a:lnTo>
                  <a:pt x="2286" y="6858"/>
                </a:lnTo>
                <a:lnTo>
                  <a:pt x="5926" y="6858"/>
                </a:lnTo>
                <a:lnTo>
                  <a:pt x="2363" y="6241"/>
                </a:lnTo>
                <a:close/>
              </a:path>
              <a:path w="161925" h="36194">
                <a:moveTo>
                  <a:pt x="2381" y="6096"/>
                </a:moveTo>
                <a:lnTo>
                  <a:pt x="1524" y="6096"/>
                </a:lnTo>
                <a:lnTo>
                  <a:pt x="2363" y="6241"/>
                </a:lnTo>
                <a:lnTo>
                  <a:pt x="2381" y="6096"/>
                </a:lnTo>
                <a:close/>
              </a:path>
            </a:pathLst>
          </a:custGeom>
          <a:solidFill>
            <a:srgbClr val="000000"/>
          </a:solidFill>
        </p:spPr>
        <p:txBody>
          <a:bodyPr wrap="square" lIns="0" tIns="0" rIns="0" bIns="0" rtlCol="0"/>
          <a:lstStyle/>
          <a:p>
            <a:endParaRPr/>
          </a:p>
        </p:txBody>
      </p:sp>
      <p:sp>
        <p:nvSpPr>
          <p:cNvPr id="296" name="object 296"/>
          <p:cNvSpPr/>
          <p:nvPr/>
        </p:nvSpPr>
        <p:spPr>
          <a:xfrm>
            <a:off x="4096463" y="2840043"/>
            <a:ext cx="144102" cy="26303"/>
          </a:xfrm>
          <a:custGeom>
            <a:avLst/>
            <a:gdLst/>
            <a:ahLst/>
            <a:cxnLst/>
            <a:rect l="l" t="t" r="r" b="b"/>
            <a:pathLst>
              <a:path w="160020" h="29210">
                <a:moveTo>
                  <a:pt x="0" y="0"/>
                </a:moveTo>
                <a:lnTo>
                  <a:pt x="0" y="2286"/>
                </a:lnTo>
                <a:lnTo>
                  <a:pt x="158496" y="28956"/>
                </a:lnTo>
                <a:lnTo>
                  <a:pt x="160020" y="27432"/>
                </a:lnTo>
                <a:lnTo>
                  <a:pt x="160020" y="26670"/>
                </a:lnTo>
                <a:lnTo>
                  <a:pt x="158496" y="26670"/>
                </a:lnTo>
                <a:lnTo>
                  <a:pt x="0" y="0"/>
                </a:lnTo>
                <a:close/>
              </a:path>
            </a:pathLst>
          </a:custGeom>
          <a:solidFill>
            <a:srgbClr val="000000"/>
          </a:solidFill>
        </p:spPr>
        <p:txBody>
          <a:bodyPr wrap="square" lIns="0" tIns="0" rIns="0" bIns="0" rtlCol="0"/>
          <a:lstStyle/>
          <a:p>
            <a:endParaRPr/>
          </a:p>
        </p:txBody>
      </p:sp>
      <p:sp>
        <p:nvSpPr>
          <p:cNvPr id="297" name="object 297"/>
          <p:cNvSpPr/>
          <p:nvPr/>
        </p:nvSpPr>
        <p:spPr>
          <a:xfrm>
            <a:off x="3881682" y="2833181"/>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298" name="object 298"/>
          <p:cNvSpPr/>
          <p:nvPr/>
        </p:nvSpPr>
        <p:spPr>
          <a:xfrm>
            <a:off x="4259092" y="2897684"/>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299" name="object 299"/>
          <p:cNvSpPr/>
          <p:nvPr/>
        </p:nvSpPr>
        <p:spPr>
          <a:xfrm>
            <a:off x="3882368" y="2833181"/>
            <a:ext cx="377410" cy="66905"/>
          </a:xfrm>
          <a:custGeom>
            <a:avLst/>
            <a:gdLst/>
            <a:ahLst/>
            <a:cxnLst/>
            <a:rect l="l" t="t" r="r" b="b"/>
            <a:pathLst>
              <a:path w="419100" h="74294">
                <a:moveTo>
                  <a:pt x="762" y="0"/>
                </a:moveTo>
                <a:lnTo>
                  <a:pt x="0" y="2286"/>
                </a:lnTo>
                <a:lnTo>
                  <a:pt x="418338" y="73914"/>
                </a:lnTo>
                <a:lnTo>
                  <a:pt x="419100" y="71628"/>
                </a:lnTo>
                <a:lnTo>
                  <a:pt x="762" y="0"/>
                </a:lnTo>
                <a:close/>
              </a:path>
            </a:pathLst>
          </a:custGeom>
          <a:solidFill>
            <a:srgbClr val="000000"/>
          </a:solidFill>
        </p:spPr>
        <p:txBody>
          <a:bodyPr wrap="square" lIns="0" tIns="0" rIns="0" bIns="0" rtlCol="0"/>
          <a:lstStyle/>
          <a:p>
            <a:endParaRPr/>
          </a:p>
        </p:txBody>
      </p:sp>
      <p:sp>
        <p:nvSpPr>
          <p:cNvPr id="300" name="object 300"/>
          <p:cNvSpPr/>
          <p:nvPr/>
        </p:nvSpPr>
        <p:spPr>
          <a:xfrm>
            <a:off x="3883054" y="2845533"/>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01" name="object 301"/>
          <p:cNvSpPr/>
          <p:nvPr/>
        </p:nvSpPr>
        <p:spPr>
          <a:xfrm>
            <a:off x="4259092" y="2910722"/>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02" name="object 302"/>
          <p:cNvSpPr/>
          <p:nvPr/>
        </p:nvSpPr>
        <p:spPr>
          <a:xfrm>
            <a:off x="3883741" y="2845533"/>
            <a:ext cx="376267" cy="67476"/>
          </a:xfrm>
          <a:custGeom>
            <a:avLst/>
            <a:gdLst/>
            <a:ahLst/>
            <a:cxnLst/>
            <a:rect l="l" t="t" r="r" b="b"/>
            <a:pathLst>
              <a:path w="417829" h="74930">
                <a:moveTo>
                  <a:pt x="762" y="0"/>
                </a:moveTo>
                <a:lnTo>
                  <a:pt x="0" y="2286"/>
                </a:lnTo>
                <a:lnTo>
                  <a:pt x="416814" y="74676"/>
                </a:lnTo>
                <a:lnTo>
                  <a:pt x="417576" y="72390"/>
                </a:lnTo>
                <a:lnTo>
                  <a:pt x="762" y="0"/>
                </a:lnTo>
                <a:close/>
              </a:path>
            </a:pathLst>
          </a:custGeom>
          <a:solidFill>
            <a:srgbClr val="000000"/>
          </a:solidFill>
        </p:spPr>
        <p:txBody>
          <a:bodyPr wrap="square" lIns="0" tIns="0" rIns="0" bIns="0" rtlCol="0"/>
          <a:lstStyle/>
          <a:p>
            <a:endParaRPr/>
          </a:p>
        </p:txBody>
      </p:sp>
      <p:sp>
        <p:nvSpPr>
          <p:cNvPr id="303" name="object 303"/>
          <p:cNvSpPr/>
          <p:nvPr/>
        </p:nvSpPr>
        <p:spPr>
          <a:xfrm>
            <a:off x="3883054" y="2858571"/>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04" name="object 304"/>
          <p:cNvSpPr/>
          <p:nvPr/>
        </p:nvSpPr>
        <p:spPr>
          <a:xfrm>
            <a:off x="4259092" y="2929249"/>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05" name="object 305"/>
          <p:cNvSpPr/>
          <p:nvPr/>
        </p:nvSpPr>
        <p:spPr>
          <a:xfrm>
            <a:off x="3883741" y="2858571"/>
            <a:ext cx="376267" cy="73195"/>
          </a:xfrm>
          <a:custGeom>
            <a:avLst/>
            <a:gdLst/>
            <a:ahLst/>
            <a:cxnLst/>
            <a:rect l="l" t="t" r="r" b="b"/>
            <a:pathLst>
              <a:path w="417829" h="81280">
                <a:moveTo>
                  <a:pt x="762" y="0"/>
                </a:moveTo>
                <a:lnTo>
                  <a:pt x="0" y="2286"/>
                </a:lnTo>
                <a:lnTo>
                  <a:pt x="416814" y="80772"/>
                </a:lnTo>
                <a:lnTo>
                  <a:pt x="417576" y="78486"/>
                </a:lnTo>
                <a:lnTo>
                  <a:pt x="762" y="0"/>
                </a:lnTo>
                <a:close/>
              </a:path>
            </a:pathLst>
          </a:custGeom>
          <a:solidFill>
            <a:srgbClr val="000000"/>
          </a:solidFill>
        </p:spPr>
        <p:txBody>
          <a:bodyPr wrap="square" lIns="0" tIns="0" rIns="0" bIns="0" rtlCol="0"/>
          <a:lstStyle/>
          <a:p>
            <a:endParaRPr/>
          </a:p>
        </p:txBody>
      </p:sp>
      <p:sp>
        <p:nvSpPr>
          <p:cNvPr id="306" name="object 306"/>
          <p:cNvSpPr/>
          <p:nvPr/>
        </p:nvSpPr>
        <p:spPr>
          <a:xfrm>
            <a:off x="3884427" y="2872981"/>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07" name="object 307"/>
          <p:cNvSpPr/>
          <p:nvPr/>
        </p:nvSpPr>
        <p:spPr>
          <a:xfrm>
            <a:off x="4256348" y="2944346"/>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08" name="object 308"/>
          <p:cNvSpPr/>
          <p:nvPr/>
        </p:nvSpPr>
        <p:spPr>
          <a:xfrm>
            <a:off x="3885114" y="2872981"/>
            <a:ext cx="372263" cy="73767"/>
          </a:xfrm>
          <a:custGeom>
            <a:avLst/>
            <a:gdLst/>
            <a:ahLst/>
            <a:cxnLst/>
            <a:rect l="l" t="t" r="r" b="b"/>
            <a:pathLst>
              <a:path w="413385" h="81914">
                <a:moveTo>
                  <a:pt x="762" y="0"/>
                </a:moveTo>
                <a:lnTo>
                  <a:pt x="0" y="2286"/>
                </a:lnTo>
                <a:lnTo>
                  <a:pt x="412242" y="81534"/>
                </a:lnTo>
                <a:lnTo>
                  <a:pt x="413004" y="79248"/>
                </a:lnTo>
                <a:lnTo>
                  <a:pt x="762" y="0"/>
                </a:lnTo>
                <a:close/>
              </a:path>
            </a:pathLst>
          </a:custGeom>
          <a:solidFill>
            <a:srgbClr val="000000"/>
          </a:solidFill>
        </p:spPr>
        <p:txBody>
          <a:bodyPr wrap="square" lIns="0" tIns="0" rIns="0" bIns="0" rtlCol="0"/>
          <a:lstStyle/>
          <a:p>
            <a:endParaRPr/>
          </a:p>
        </p:txBody>
      </p:sp>
      <p:sp>
        <p:nvSpPr>
          <p:cNvPr id="309" name="object 309"/>
          <p:cNvSpPr/>
          <p:nvPr/>
        </p:nvSpPr>
        <p:spPr>
          <a:xfrm>
            <a:off x="3887172" y="2888077"/>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10" name="object 310"/>
          <p:cNvSpPr/>
          <p:nvPr/>
        </p:nvSpPr>
        <p:spPr>
          <a:xfrm>
            <a:off x="4256348" y="2959442"/>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311" name="object 311"/>
          <p:cNvSpPr/>
          <p:nvPr/>
        </p:nvSpPr>
        <p:spPr>
          <a:xfrm>
            <a:off x="3887858" y="2888077"/>
            <a:ext cx="369404" cy="73767"/>
          </a:xfrm>
          <a:custGeom>
            <a:avLst/>
            <a:gdLst/>
            <a:ahLst/>
            <a:cxnLst/>
            <a:rect l="l" t="t" r="r" b="b"/>
            <a:pathLst>
              <a:path w="410210" h="81914">
                <a:moveTo>
                  <a:pt x="762" y="0"/>
                </a:moveTo>
                <a:lnTo>
                  <a:pt x="0" y="2286"/>
                </a:lnTo>
                <a:lnTo>
                  <a:pt x="409194" y="81534"/>
                </a:lnTo>
                <a:lnTo>
                  <a:pt x="409956" y="79248"/>
                </a:lnTo>
                <a:lnTo>
                  <a:pt x="762" y="0"/>
                </a:lnTo>
                <a:close/>
              </a:path>
            </a:pathLst>
          </a:custGeom>
          <a:solidFill>
            <a:srgbClr val="000000"/>
          </a:solidFill>
        </p:spPr>
        <p:txBody>
          <a:bodyPr wrap="square" lIns="0" tIns="0" rIns="0" bIns="0" rtlCol="0"/>
          <a:lstStyle/>
          <a:p>
            <a:endParaRPr/>
          </a:p>
        </p:txBody>
      </p:sp>
      <p:sp>
        <p:nvSpPr>
          <p:cNvPr id="312" name="object 312"/>
          <p:cNvSpPr/>
          <p:nvPr/>
        </p:nvSpPr>
        <p:spPr>
          <a:xfrm>
            <a:off x="4244683" y="2865433"/>
            <a:ext cx="19442" cy="9721"/>
          </a:xfrm>
          <a:custGeom>
            <a:avLst/>
            <a:gdLst/>
            <a:ahLst/>
            <a:cxnLst/>
            <a:rect l="l" t="t" r="r" b="b"/>
            <a:pathLst>
              <a:path w="21589" h="10794">
                <a:moveTo>
                  <a:pt x="762" y="0"/>
                </a:moveTo>
                <a:lnTo>
                  <a:pt x="0" y="6858"/>
                </a:lnTo>
                <a:lnTo>
                  <a:pt x="19812" y="10668"/>
                </a:lnTo>
                <a:lnTo>
                  <a:pt x="21336" y="3810"/>
                </a:lnTo>
                <a:lnTo>
                  <a:pt x="762" y="0"/>
                </a:lnTo>
                <a:close/>
              </a:path>
            </a:pathLst>
          </a:custGeom>
          <a:solidFill>
            <a:srgbClr val="007FFF"/>
          </a:solidFill>
        </p:spPr>
        <p:txBody>
          <a:bodyPr wrap="square" lIns="0" tIns="0" rIns="0" bIns="0" rtlCol="0"/>
          <a:lstStyle/>
          <a:p>
            <a:endParaRPr/>
          </a:p>
        </p:txBody>
      </p:sp>
      <p:sp>
        <p:nvSpPr>
          <p:cNvPr id="313" name="object 313"/>
          <p:cNvSpPr/>
          <p:nvPr/>
        </p:nvSpPr>
        <p:spPr>
          <a:xfrm>
            <a:off x="4243997" y="2864747"/>
            <a:ext cx="21730" cy="12009"/>
          </a:xfrm>
          <a:custGeom>
            <a:avLst/>
            <a:gdLst/>
            <a:ahLst/>
            <a:cxnLst/>
            <a:rect l="l" t="t" r="r" b="b"/>
            <a:pathLst>
              <a:path w="24129" h="13335">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a:moveTo>
                  <a:pt x="20036" y="10418"/>
                </a:moveTo>
                <a:lnTo>
                  <a:pt x="19812" y="11430"/>
                </a:lnTo>
                <a:lnTo>
                  <a:pt x="20574" y="12954"/>
                </a:lnTo>
                <a:lnTo>
                  <a:pt x="21336" y="10668"/>
                </a:lnTo>
                <a:lnTo>
                  <a:pt x="20036" y="10418"/>
                </a:lnTo>
                <a:close/>
              </a:path>
              <a:path w="24129" h="13335">
                <a:moveTo>
                  <a:pt x="21336" y="4572"/>
                </a:moveTo>
                <a:lnTo>
                  <a:pt x="20036" y="10418"/>
                </a:lnTo>
                <a:lnTo>
                  <a:pt x="21336" y="10668"/>
                </a:lnTo>
                <a:lnTo>
                  <a:pt x="20574" y="12954"/>
                </a:lnTo>
                <a:lnTo>
                  <a:pt x="22098" y="12192"/>
                </a:lnTo>
                <a:lnTo>
                  <a:pt x="23622" y="5334"/>
                </a:lnTo>
                <a:lnTo>
                  <a:pt x="21336" y="4572"/>
                </a:lnTo>
                <a:close/>
              </a:path>
              <a:path w="24129" h="13335">
                <a:moveTo>
                  <a:pt x="2286" y="0"/>
                </a:moveTo>
                <a:lnTo>
                  <a:pt x="762" y="762"/>
                </a:lnTo>
                <a:lnTo>
                  <a:pt x="0" y="7620"/>
                </a:lnTo>
                <a:lnTo>
                  <a:pt x="1524" y="6858"/>
                </a:lnTo>
                <a:lnTo>
                  <a:pt x="2370" y="6858"/>
                </a:lnTo>
                <a:lnTo>
                  <a:pt x="3048" y="762"/>
                </a:lnTo>
                <a:lnTo>
                  <a:pt x="2286" y="0"/>
                </a:lnTo>
                <a:close/>
              </a:path>
              <a:path w="24129" h="13335">
                <a:moveTo>
                  <a:pt x="2352" y="7017"/>
                </a:moveTo>
                <a:lnTo>
                  <a:pt x="2286" y="7620"/>
                </a:lnTo>
                <a:lnTo>
                  <a:pt x="5486" y="7620"/>
                </a:lnTo>
                <a:lnTo>
                  <a:pt x="2352" y="7017"/>
                </a:lnTo>
                <a:close/>
              </a:path>
              <a:path w="24129" h="13335">
                <a:moveTo>
                  <a:pt x="2370" y="6858"/>
                </a:moveTo>
                <a:lnTo>
                  <a:pt x="1524" y="6858"/>
                </a:lnTo>
                <a:lnTo>
                  <a:pt x="2352" y="7017"/>
                </a:lnTo>
                <a:lnTo>
                  <a:pt x="2370" y="6858"/>
                </a:lnTo>
                <a:close/>
              </a:path>
            </a:pathLst>
          </a:custGeom>
          <a:solidFill>
            <a:srgbClr val="007FFF"/>
          </a:solidFill>
        </p:spPr>
        <p:txBody>
          <a:bodyPr wrap="square" lIns="0" tIns="0" rIns="0" bIns="0" rtlCol="0"/>
          <a:lstStyle/>
          <a:p>
            <a:endParaRPr/>
          </a:p>
        </p:txBody>
      </p:sp>
      <p:sp>
        <p:nvSpPr>
          <p:cNvPr id="314" name="object 314"/>
          <p:cNvSpPr/>
          <p:nvPr/>
        </p:nvSpPr>
        <p:spPr>
          <a:xfrm>
            <a:off x="4245369" y="2864747"/>
            <a:ext cx="20014" cy="5718"/>
          </a:xfrm>
          <a:custGeom>
            <a:avLst/>
            <a:gdLst/>
            <a:ahLst/>
            <a:cxnLst/>
            <a:rect l="l" t="t" r="r" b="b"/>
            <a:pathLst>
              <a:path w="22225" h="6350">
                <a:moveTo>
                  <a:pt x="762" y="0"/>
                </a:moveTo>
                <a:lnTo>
                  <a:pt x="0" y="2286"/>
                </a:lnTo>
                <a:lnTo>
                  <a:pt x="20574" y="6096"/>
                </a:lnTo>
                <a:lnTo>
                  <a:pt x="22098" y="5334"/>
                </a:lnTo>
                <a:lnTo>
                  <a:pt x="22098" y="3810"/>
                </a:lnTo>
                <a:lnTo>
                  <a:pt x="21336" y="3810"/>
                </a:lnTo>
                <a:lnTo>
                  <a:pt x="762" y="0"/>
                </a:lnTo>
                <a:close/>
              </a:path>
            </a:pathLst>
          </a:custGeom>
          <a:solidFill>
            <a:srgbClr val="007FFF"/>
          </a:solidFill>
        </p:spPr>
        <p:txBody>
          <a:bodyPr wrap="square" lIns="0" tIns="0" rIns="0" bIns="0" rtlCol="0"/>
          <a:lstStyle/>
          <a:p>
            <a:endParaRPr/>
          </a:p>
        </p:txBody>
      </p:sp>
      <p:sp>
        <p:nvSpPr>
          <p:cNvPr id="315" name="object 315"/>
          <p:cNvSpPr/>
          <p:nvPr/>
        </p:nvSpPr>
        <p:spPr>
          <a:xfrm>
            <a:off x="3836393" y="2542919"/>
            <a:ext cx="550104" cy="486059"/>
          </a:xfrm>
          <a:custGeom>
            <a:avLst/>
            <a:gdLst/>
            <a:ahLst/>
            <a:cxnLst/>
            <a:rect l="l" t="t" r="r" b="b"/>
            <a:pathLst>
              <a:path w="610870" h="53975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a:moveTo>
                  <a:pt x="502292" y="523471"/>
                </a:moveTo>
                <a:lnTo>
                  <a:pt x="502158" y="531114"/>
                </a:lnTo>
                <a:lnTo>
                  <a:pt x="515112" y="531114"/>
                </a:lnTo>
                <a:lnTo>
                  <a:pt x="509778" y="525018"/>
                </a:lnTo>
                <a:lnTo>
                  <a:pt x="502292" y="523471"/>
                </a:lnTo>
                <a:close/>
              </a:path>
              <a:path w="610870" h="53975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a:moveTo>
                  <a:pt x="22860" y="424434"/>
                </a:moveTo>
                <a:lnTo>
                  <a:pt x="20574" y="437388"/>
                </a:lnTo>
                <a:lnTo>
                  <a:pt x="28194" y="430530"/>
                </a:lnTo>
                <a:lnTo>
                  <a:pt x="27991" y="425493"/>
                </a:lnTo>
                <a:lnTo>
                  <a:pt x="22860" y="424434"/>
                </a:lnTo>
                <a:close/>
              </a:path>
              <a:path w="610870" h="539750">
                <a:moveTo>
                  <a:pt x="27948" y="424434"/>
                </a:moveTo>
                <a:lnTo>
                  <a:pt x="22860" y="424434"/>
                </a:lnTo>
                <a:lnTo>
                  <a:pt x="27991" y="425493"/>
                </a:lnTo>
                <a:lnTo>
                  <a:pt x="27948" y="424434"/>
                </a:lnTo>
                <a:close/>
              </a:path>
              <a:path w="610870" h="539750">
                <a:moveTo>
                  <a:pt x="595910" y="36220"/>
                </a:moveTo>
                <a:lnTo>
                  <a:pt x="597408" y="405384"/>
                </a:lnTo>
                <a:lnTo>
                  <a:pt x="610362" y="405384"/>
                </a:lnTo>
                <a:lnTo>
                  <a:pt x="608865" y="36576"/>
                </a:lnTo>
                <a:lnTo>
                  <a:pt x="601980" y="36576"/>
                </a:lnTo>
                <a:lnTo>
                  <a:pt x="595910" y="36220"/>
                </a:lnTo>
                <a:close/>
              </a:path>
              <a:path w="610870" h="539750">
                <a:moveTo>
                  <a:pt x="12954" y="51816"/>
                </a:moveTo>
                <a:lnTo>
                  <a:pt x="0" y="52578"/>
                </a:lnTo>
                <a:lnTo>
                  <a:pt x="7620" y="58674"/>
                </a:lnTo>
                <a:lnTo>
                  <a:pt x="13182" y="57482"/>
                </a:lnTo>
                <a:lnTo>
                  <a:pt x="12954" y="51816"/>
                </a:lnTo>
                <a:close/>
              </a:path>
              <a:path w="610870" h="539750">
                <a:moveTo>
                  <a:pt x="13182" y="57482"/>
                </a:moveTo>
                <a:lnTo>
                  <a:pt x="7620" y="58674"/>
                </a:lnTo>
                <a:lnTo>
                  <a:pt x="13229" y="58674"/>
                </a:lnTo>
                <a:lnTo>
                  <a:pt x="13182" y="57482"/>
                </a:lnTo>
                <a:close/>
              </a:path>
              <a:path w="610870" h="539750">
                <a:moveTo>
                  <a:pt x="28418" y="51816"/>
                </a:moveTo>
                <a:lnTo>
                  <a:pt x="12954" y="51816"/>
                </a:lnTo>
                <a:lnTo>
                  <a:pt x="13182" y="57482"/>
                </a:lnTo>
                <a:lnTo>
                  <a:pt x="28956" y="54102"/>
                </a:lnTo>
                <a:lnTo>
                  <a:pt x="28418" y="51816"/>
                </a:lnTo>
                <a:close/>
              </a:path>
              <a:path w="610870" h="539750">
                <a:moveTo>
                  <a:pt x="196596" y="0"/>
                </a:moveTo>
                <a:lnTo>
                  <a:pt x="25908" y="41148"/>
                </a:lnTo>
                <a:lnTo>
                  <a:pt x="28956" y="54102"/>
                </a:lnTo>
                <a:lnTo>
                  <a:pt x="199346" y="13025"/>
                </a:lnTo>
                <a:lnTo>
                  <a:pt x="198120" y="12954"/>
                </a:lnTo>
                <a:lnTo>
                  <a:pt x="196596" y="0"/>
                </a:lnTo>
                <a:close/>
              </a:path>
              <a:path w="610870" h="539750">
                <a:moveTo>
                  <a:pt x="25908" y="41148"/>
                </a:moveTo>
                <a:lnTo>
                  <a:pt x="4572" y="45720"/>
                </a:lnTo>
                <a:lnTo>
                  <a:pt x="0" y="46482"/>
                </a:lnTo>
                <a:lnTo>
                  <a:pt x="0" y="52578"/>
                </a:lnTo>
                <a:lnTo>
                  <a:pt x="12954" y="51816"/>
                </a:lnTo>
                <a:lnTo>
                  <a:pt x="28418" y="51816"/>
                </a:lnTo>
                <a:lnTo>
                  <a:pt x="25908" y="41148"/>
                </a:lnTo>
                <a:close/>
              </a:path>
              <a:path w="610870" h="539750">
                <a:moveTo>
                  <a:pt x="602742" y="23622"/>
                </a:moveTo>
                <a:lnTo>
                  <a:pt x="595884" y="29718"/>
                </a:lnTo>
                <a:lnTo>
                  <a:pt x="595910" y="36220"/>
                </a:lnTo>
                <a:lnTo>
                  <a:pt x="601980" y="36576"/>
                </a:lnTo>
                <a:lnTo>
                  <a:pt x="602742" y="23622"/>
                </a:lnTo>
                <a:close/>
              </a:path>
              <a:path w="610870" h="539750">
                <a:moveTo>
                  <a:pt x="602742" y="23622"/>
                </a:moveTo>
                <a:lnTo>
                  <a:pt x="601980" y="36576"/>
                </a:lnTo>
                <a:lnTo>
                  <a:pt x="608865" y="36576"/>
                </a:lnTo>
                <a:lnTo>
                  <a:pt x="608838" y="29718"/>
                </a:lnTo>
                <a:lnTo>
                  <a:pt x="602742" y="23622"/>
                </a:lnTo>
                <a:close/>
              </a:path>
              <a:path w="610870" h="539750">
                <a:moveTo>
                  <a:pt x="198882" y="0"/>
                </a:moveTo>
                <a:lnTo>
                  <a:pt x="196596" y="0"/>
                </a:lnTo>
                <a:lnTo>
                  <a:pt x="199644" y="12954"/>
                </a:lnTo>
                <a:lnTo>
                  <a:pt x="199346" y="13025"/>
                </a:lnTo>
                <a:lnTo>
                  <a:pt x="595910" y="36220"/>
                </a:lnTo>
                <a:lnTo>
                  <a:pt x="595884" y="29718"/>
                </a:lnTo>
                <a:lnTo>
                  <a:pt x="602742" y="23622"/>
                </a:lnTo>
                <a:lnTo>
                  <a:pt x="198882" y="0"/>
                </a:lnTo>
                <a:close/>
              </a:path>
              <a:path w="610870" h="539750">
                <a:moveTo>
                  <a:pt x="196596" y="0"/>
                </a:moveTo>
                <a:lnTo>
                  <a:pt x="198120" y="12954"/>
                </a:lnTo>
                <a:lnTo>
                  <a:pt x="199346" y="13025"/>
                </a:lnTo>
                <a:lnTo>
                  <a:pt x="199644" y="12954"/>
                </a:lnTo>
                <a:lnTo>
                  <a:pt x="196596" y="0"/>
                </a:lnTo>
                <a:close/>
              </a:path>
            </a:pathLst>
          </a:custGeom>
          <a:solidFill>
            <a:srgbClr val="000000"/>
          </a:solidFill>
        </p:spPr>
        <p:txBody>
          <a:bodyPr wrap="square" lIns="0" tIns="0" rIns="0" bIns="0" rtlCol="0"/>
          <a:lstStyle/>
          <a:p>
            <a:endParaRPr/>
          </a:p>
        </p:txBody>
      </p:sp>
      <p:sp>
        <p:nvSpPr>
          <p:cNvPr id="316" name="object 316"/>
          <p:cNvSpPr/>
          <p:nvPr/>
        </p:nvSpPr>
        <p:spPr>
          <a:xfrm>
            <a:off x="4291344" y="2903860"/>
            <a:ext cx="94924" cy="83488"/>
          </a:xfrm>
          <a:custGeom>
            <a:avLst/>
            <a:gdLst/>
            <a:ahLst/>
            <a:cxnLst/>
            <a:rect l="l" t="t" r="r" b="b"/>
            <a:pathLst>
              <a:path w="105410" h="92710">
                <a:moveTo>
                  <a:pt x="94488" y="0"/>
                </a:moveTo>
                <a:lnTo>
                  <a:pt x="0" y="82296"/>
                </a:lnTo>
                <a:lnTo>
                  <a:pt x="8382" y="92202"/>
                </a:lnTo>
                <a:lnTo>
                  <a:pt x="102870" y="9906"/>
                </a:lnTo>
                <a:lnTo>
                  <a:pt x="105155" y="7620"/>
                </a:lnTo>
                <a:lnTo>
                  <a:pt x="105155" y="4572"/>
                </a:lnTo>
                <a:lnTo>
                  <a:pt x="94488" y="0"/>
                </a:lnTo>
                <a:close/>
              </a:path>
            </a:pathLst>
          </a:custGeom>
          <a:solidFill>
            <a:srgbClr val="000000"/>
          </a:solidFill>
        </p:spPr>
        <p:txBody>
          <a:bodyPr wrap="square" lIns="0" tIns="0" rIns="0" bIns="0" rtlCol="0"/>
          <a:lstStyle/>
          <a:p>
            <a:endParaRPr/>
          </a:p>
        </p:txBody>
      </p:sp>
      <p:sp>
        <p:nvSpPr>
          <p:cNvPr id="317" name="object 317"/>
          <p:cNvSpPr/>
          <p:nvPr/>
        </p:nvSpPr>
        <p:spPr>
          <a:xfrm>
            <a:off x="4294431" y="2620459"/>
            <a:ext cx="0" cy="355681"/>
          </a:xfrm>
          <a:custGeom>
            <a:avLst/>
            <a:gdLst/>
            <a:ahLst/>
            <a:cxnLst/>
            <a:rect l="l" t="t" r="r" b="b"/>
            <a:pathLst>
              <a:path h="394969">
                <a:moveTo>
                  <a:pt x="0" y="0"/>
                </a:moveTo>
                <a:lnTo>
                  <a:pt x="0" y="394715"/>
                </a:lnTo>
              </a:path>
            </a:pathLst>
          </a:custGeom>
          <a:ln w="6857">
            <a:solidFill>
              <a:srgbClr val="000000"/>
            </a:solidFill>
          </a:ln>
        </p:spPr>
        <p:txBody>
          <a:bodyPr wrap="square" lIns="0" tIns="0" rIns="0" bIns="0" rtlCol="0"/>
          <a:lstStyle/>
          <a:p>
            <a:endParaRPr/>
          </a:p>
        </p:txBody>
      </p:sp>
      <p:sp>
        <p:nvSpPr>
          <p:cNvPr id="318" name="object 318"/>
          <p:cNvSpPr/>
          <p:nvPr/>
        </p:nvSpPr>
        <p:spPr>
          <a:xfrm>
            <a:off x="4246741" y="2620459"/>
            <a:ext cx="2287" cy="4575"/>
          </a:xfrm>
          <a:custGeom>
            <a:avLst/>
            <a:gdLst/>
            <a:ahLst/>
            <a:cxnLst/>
            <a:rect l="l" t="t" r="r" b="b"/>
            <a:pathLst>
              <a:path w="2539" h="5080">
                <a:moveTo>
                  <a:pt x="0" y="4571"/>
                </a:moveTo>
                <a:lnTo>
                  <a:pt x="2286" y="4571"/>
                </a:lnTo>
                <a:lnTo>
                  <a:pt x="2286" y="0"/>
                </a:lnTo>
                <a:lnTo>
                  <a:pt x="0" y="0"/>
                </a:lnTo>
                <a:lnTo>
                  <a:pt x="0" y="4571"/>
                </a:lnTo>
                <a:close/>
              </a:path>
            </a:pathLst>
          </a:custGeom>
          <a:solidFill>
            <a:srgbClr val="000000"/>
          </a:solidFill>
        </p:spPr>
        <p:txBody>
          <a:bodyPr wrap="square" lIns="0" tIns="0" rIns="0" bIns="0" rtlCol="0"/>
          <a:lstStyle/>
          <a:p>
            <a:endParaRPr/>
          </a:p>
        </p:txBody>
      </p:sp>
      <p:sp>
        <p:nvSpPr>
          <p:cNvPr id="319" name="object 319"/>
          <p:cNvSpPr/>
          <p:nvPr/>
        </p:nvSpPr>
        <p:spPr>
          <a:xfrm>
            <a:off x="4296148" y="2621832"/>
            <a:ext cx="2287" cy="4575"/>
          </a:xfrm>
          <a:custGeom>
            <a:avLst/>
            <a:gdLst/>
            <a:ahLst/>
            <a:cxnLst/>
            <a:rect l="l" t="t" r="r" b="b"/>
            <a:pathLst>
              <a:path w="2539" h="5080">
                <a:moveTo>
                  <a:pt x="0" y="4572"/>
                </a:moveTo>
                <a:lnTo>
                  <a:pt x="2285" y="4572"/>
                </a:lnTo>
                <a:lnTo>
                  <a:pt x="2285" y="0"/>
                </a:lnTo>
                <a:lnTo>
                  <a:pt x="0" y="0"/>
                </a:lnTo>
                <a:lnTo>
                  <a:pt x="0" y="4572"/>
                </a:lnTo>
                <a:close/>
              </a:path>
            </a:pathLst>
          </a:custGeom>
          <a:solidFill>
            <a:srgbClr val="000000"/>
          </a:solidFill>
        </p:spPr>
        <p:txBody>
          <a:bodyPr wrap="square" lIns="0" tIns="0" rIns="0" bIns="0" rtlCol="0"/>
          <a:lstStyle/>
          <a:p>
            <a:endParaRPr/>
          </a:p>
        </p:txBody>
      </p:sp>
      <p:sp>
        <p:nvSpPr>
          <p:cNvPr id="320" name="object 320"/>
          <p:cNvSpPr/>
          <p:nvPr/>
        </p:nvSpPr>
        <p:spPr>
          <a:xfrm>
            <a:off x="4248799" y="2620459"/>
            <a:ext cx="47462" cy="5718"/>
          </a:xfrm>
          <a:custGeom>
            <a:avLst/>
            <a:gdLst/>
            <a:ahLst/>
            <a:cxnLst/>
            <a:rect l="l" t="t" r="r" b="b"/>
            <a:pathLst>
              <a:path w="52704" h="6350">
                <a:moveTo>
                  <a:pt x="0" y="0"/>
                </a:moveTo>
                <a:lnTo>
                  <a:pt x="0" y="4572"/>
                </a:lnTo>
                <a:lnTo>
                  <a:pt x="52577" y="6096"/>
                </a:lnTo>
                <a:lnTo>
                  <a:pt x="52577" y="1524"/>
                </a:lnTo>
                <a:lnTo>
                  <a:pt x="0" y="0"/>
                </a:lnTo>
                <a:close/>
              </a:path>
            </a:pathLst>
          </a:custGeom>
          <a:solidFill>
            <a:srgbClr val="000000"/>
          </a:solidFill>
        </p:spPr>
        <p:txBody>
          <a:bodyPr wrap="square" lIns="0" tIns="0" rIns="0" bIns="0" rtlCol="0"/>
          <a:lstStyle/>
          <a:p>
            <a:endParaRPr/>
          </a:p>
        </p:txBody>
      </p:sp>
      <p:sp>
        <p:nvSpPr>
          <p:cNvPr id="321" name="object 321"/>
          <p:cNvSpPr/>
          <p:nvPr/>
        </p:nvSpPr>
        <p:spPr>
          <a:xfrm>
            <a:off x="4276247" y="2978656"/>
            <a:ext cx="12009" cy="16011"/>
          </a:xfrm>
          <a:custGeom>
            <a:avLst/>
            <a:gdLst/>
            <a:ahLst/>
            <a:cxnLst/>
            <a:rect l="l" t="t" r="r" b="b"/>
            <a:pathLst>
              <a:path w="13335" h="1778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p:spPr>
        <p:txBody>
          <a:bodyPr wrap="square" lIns="0" tIns="0" rIns="0" bIns="0" rtlCol="0"/>
          <a:lstStyle/>
          <a:p>
            <a:endParaRPr/>
          </a:p>
        </p:txBody>
      </p:sp>
      <p:sp>
        <p:nvSpPr>
          <p:cNvPr id="322" name="object 322"/>
          <p:cNvSpPr/>
          <p:nvPr/>
        </p:nvSpPr>
        <p:spPr>
          <a:xfrm>
            <a:off x="4275561" y="2977970"/>
            <a:ext cx="13724" cy="17155"/>
          </a:xfrm>
          <a:custGeom>
            <a:avLst/>
            <a:gdLst/>
            <a:ahLst/>
            <a:cxnLst/>
            <a:rect l="l" t="t" r="r" b="b"/>
            <a:pathLst>
              <a:path w="15239" h="1905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a:moveTo>
                  <a:pt x="6857" y="17017"/>
                </a:moveTo>
                <a:lnTo>
                  <a:pt x="6095" y="17525"/>
                </a:lnTo>
                <a:lnTo>
                  <a:pt x="7619" y="17525"/>
                </a:lnTo>
                <a:lnTo>
                  <a:pt x="6857" y="17017"/>
                </a:lnTo>
                <a:close/>
              </a:path>
              <a:path w="15239" h="1905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a:moveTo>
                  <a:pt x="3047" y="14477"/>
                </a:moveTo>
                <a:lnTo>
                  <a:pt x="3809" y="15239"/>
                </a:lnTo>
                <a:lnTo>
                  <a:pt x="3733" y="14935"/>
                </a:lnTo>
                <a:lnTo>
                  <a:pt x="3047" y="14477"/>
                </a:lnTo>
                <a:close/>
              </a:path>
              <a:path w="15239" h="19050">
                <a:moveTo>
                  <a:pt x="3733" y="14935"/>
                </a:moveTo>
                <a:lnTo>
                  <a:pt x="3809" y="15239"/>
                </a:lnTo>
                <a:lnTo>
                  <a:pt x="4190" y="15239"/>
                </a:lnTo>
                <a:lnTo>
                  <a:pt x="3733" y="14935"/>
                </a:lnTo>
                <a:close/>
              </a:path>
              <a:path w="15239" h="19050">
                <a:moveTo>
                  <a:pt x="12801" y="9550"/>
                </a:moveTo>
                <a:lnTo>
                  <a:pt x="10667" y="15239"/>
                </a:lnTo>
                <a:lnTo>
                  <a:pt x="13239" y="15239"/>
                </a:lnTo>
                <a:lnTo>
                  <a:pt x="15239" y="9905"/>
                </a:lnTo>
                <a:lnTo>
                  <a:pt x="12953" y="9905"/>
                </a:lnTo>
                <a:lnTo>
                  <a:pt x="12801" y="9550"/>
                </a:lnTo>
                <a:close/>
              </a:path>
              <a:path w="15239" h="19050">
                <a:moveTo>
                  <a:pt x="3619" y="14477"/>
                </a:moveTo>
                <a:lnTo>
                  <a:pt x="3047" y="14477"/>
                </a:lnTo>
                <a:lnTo>
                  <a:pt x="3733" y="14935"/>
                </a:lnTo>
                <a:lnTo>
                  <a:pt x="3619" y="14477"/>
                </a:lnTo>
                <a:close/>
              </a:path>
              <a:path w="15239" h="19050">
                <a:moveTo>
                  <a:pt x="2387" y="9550"/>
                </a:moveTo>
                <a:lnTo>
                  <a:pt x="2285" y="9905"/>
                </a:lnTo>
                <a:lnTo>
                  <a:pt x="2476" y="9905"/>
                </a:lnTo>
                <a:lnTo>
                  <a:pt x="2387" y="9550"/>
                </a:lnTo>
                <a:close/>
              </a:path>
              <a:path w="15239" h="19050">
                <a:moveTo>
                  <a:pt x="12953" y="9143"/>
                </a:moveTo>
                <a:lnTo>
                  <a:pt x="12801" y="9550"/>
                </a:lnTo>
                <a:lnTo>
                  <a:pt x="12953" y="9905"/>
                </a:lnTo>
                <a:lnTo>
                  <a:pt x="14096" y="9524"/>
                </a:lnTo>
                <a:lnTo>
                  <a:pt x="12953" y="9143"/>
                </a:lnTo>
                <a:close/>
              </a:path>
              <a:path w="15239" h="19050">
                <a:moveTo>
                  <a:pt x="14096" y="9524"/>
                </a:moveTo>
                <a:lnTo>
                  <a:pt x="12953" y="9905"/>
                </a:lnTo>
                <a:lnTo>
                  <a:pt x="15239" y="9905"/>
                </a:lnTo>
                <a:lnTo>
                  <a:pt x="14096" y="9524"/>
                </a:lnTo>
                <a:close/>
              </a:path>
              <a:path w="15239" h="19050">
                <a:moveTo>
                  <a:pt x="2503" y="9143"/>
                </a:moveTo>
                <a:lnTo>
                  <a:pt x="2285" y="9143"/>
                </a:lnTo>
                <a:lnTo>
                  <a:pt x="2387" y="9550"/>
                </a:lnTo>
                <a:lnTo>
                  <a:pt x="2503" y="9143"/>
                </a:lnTo>
                <a:close/>
              </a:path>
              <a:path w="15239" h="1905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a:moveTo>
                  <a:pt x="15239" y="9143"/>
                </a:moveTo>
                <a:lnTo>
                  <a:pt x="12953" y="9143"/>
                </a:lnTo>
                <a:lnTo>
                  <a:pt x="14096" y="9524"/>
                </a:lnTo>
                <a:lnTo>
                  <a:pt x="15239" y="9143"/>
                </a:lnTo>
                <a:close/>
              </a:path>
              <a:path w="15239"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a:p>
        </p:txBody>
      </p:sp>
      <p:sp>
        <p:nvSpPr>
          <p:cNvPr id="323" name="object 323"/>
          <p:cNvSpPr/>
          <p:nvPr/>
        </p:nvSpPr>
        <p:spPr>
          <a:xfrm>
            <a:off x="4287227" y="2986204"/>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324" name="object 324"/>
          <p:cNvSpPr/>
          <p:nvPr/>
        </p:nvSpPr>
        <p:spPr>
          <a:xfrm>
            <a:off x="4297520" y="1530773"/>
            <a:ext cx="12009" cy="13151"/>
          </a:xfrm>
          <a:custGeom>
            <a:avLst/>
            <a:gdLst/>
            <a:ahLst/>
            <a:cxnLst/>
            <a:rect l="l" t="t" r="r" b="b"/>
            <a:pathLst>
              <a:path w="13335" h="14605">
                <a:moveTo>
                  <a:pt x="5334" y="0"/>
                </a:moveTo>
                <a:lnTo>
                  <a:pt x="0" y="3809"/>
                </a:lnTo>
                <a:lnTo>
                  <a:pt x="7620" y="14477"/>
                </a:lnTo>
                <a:lnTo>
                  <a:pt x="12954" y="10667"/>
                </a:lnTo>
                <a:lnTo>
                  <a:pt x="5334" y="0"/>
                </a:lnTo>
                <a:close/>
              </a:path>
            </a:pathLst>
          </a:custGeom>
          <a:solidFill>
            <a:srgbClr val="0000FF"/>
          </a:solidFill>
        </p:spPr>
        <p:txBody>
          <a:bodyPr wrap="square" lIns="0" tIns="0" rIns="0" bIns="0" rtlCol="0"/>
          <a:lstStyle/>
          <a:p>
            <a:endParaRPr/>
          </a:p>
        </p:txBody>
      </p:sp>
      <p:sp>
        <p:nvSpPr>
          <p:cNvPr id="325" name="object 325"/>
          <p:cNvSpPr/>
          <p:nvPr/>
        </p:nvSpPr>
        <p:spPr>
          <a:xfrm>
            <a:off x="3438396" y="1534204"/>
            <a:ext cx="866328" cy="186418"/>
          </a:xfrm>
          <a:custGeom>
            <a:avLst/>
            <a:gdLst/>
            <a:ahLst/>
            <a:cxnLst/>
            <a:rect l="l" t="t" r="r" b="b"/>
            <a:pathLst>
              <a:path w="962025" h="207009">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p:spPr>
        <p:txBody>
          <a:bodyPr wrap="square" lIns="0" tIns="0" rIns="0" bIns="0" rtlCol="0"/>
          <a:lstStyle/>
          <a:p>
            <a:endParaRPr/>
          </a:p>
        </p:txBody>
      </p:sp>
      <p:sp>
        <p:nvSpPr>
          <p:cNvPr id="326" name="object 326"/>
          <p:cNvSpPr/>
          <p:nvPr/>
        </p:nvSpPr>
        <p:spPr>
          <a:xfrm>
            <a:off x="3392422" y="1676247"/>
            <a:ext cx="48034" cy="19442"/>
          </a:xfrm>
          <a:custGeom>
            <a:avLst/>
            <a:gdLst/>
            <a:ahLst/>
            <a:cxnLst/>
            <a:rect l="l" t="t" r="r" b="b"/>
            <a:pathLst>
              <a:path w="53339" h="21590">
                <a:moveTo>
                  <a:pt x="2286" y="0"/>
                </a:moveTo>
                <a:lnTo>
                  <a:pt x="0" y="12954"/>
                </a:lnTo>
                <a:lnTo>
                  <a:pt x="51054" y="21336"/>
                </a:lnTo>
                <a:lnTo>
                  <a:pt x="53340" y="8382"/>
                </a:lnTo>
                <a:lnTo>
                  <a:pt x="2286" y="0"/>
                </a:lnTo>
                <a:close/>
              </a:path>
            </a:pathLst>
          </a:custGeom>
          <a:solidFill>
            <a:srgbClr val="0000FF"/>
          </a:solidFill>
        </p:spPr>
        <p:txBody>
          <a:bodyPr wrap="square" lIns="0" tIns="0" rIns="0" bIns="0" rtlCol="0"/>
          <a:lstStyle/>
          <a:p>
            <a:endParaRPr/>
          </a:p>
        </p:txBody>
      </p:sp>
      <p:sp>
        <p:nvSpPr>
          <p:cNvPr id="327" name="object 327"/>
          <p:cNvSpPr/>
          <p:nvPr/>
        </p:nvSpPr>
        <p:spPr>
          <a:xfrm>
            <a:off x="3340269" y="1667327"/>
            <a:ext cx="8006" cy="12580"/>
          </a:xfrm>
          <a:custGeom>
            <a:avLst/>
            <a:gdLst/>
            <a:ahLst/>
            <a:cxnLst/>
            <a:rect l="l" t="t" r="r" b="b"/>
            <a:pathLst>
              <a:path w="8889" h="13969">
                <a:moveTo>
                  <a:pt x="2285" y="0"/>
                </a:moveTo>
                <a:lnTo>
                  <a:pt x="0" y="12953"/>
                </a:lnTo>
                <a:lnTo>
                  <a:pt x="6095" y="13715"/>
                </a:lnTo>
                <a:lnTo>
                  <a:pt x="8381" y="761"/>
                </a:lnTo>
                <a:lnTo>
                  <a:pt x="2285" y="0"/>
                </a:lnTo>
                <a:close/>
              </a:path>
            </a:pathLst>
          </a:custGeom>
          <a:solidFill>
            <a:srgbClr val="0000FF"/>
          </a:solidFill>
        </p:spPr>
        <p:txBody>
          <a:bodyPr wrap="square" lIns="0" tIns="0" rIns="0" bIns="0" rtlCol="0"/>
          <a:lstStyle/>
          <a:p>
            <a:endParaRPr/>
          </a:p>
        </p:txBody>
      </p:sp>
      <p:sp>
        <p:nvSpPr>
          <p:cNvPr id="328" name="object 328"/>
          <p:cNvSpPr/>
          <p:nvPr/>
        </p:nvSpPr>
        <p:spPr>
          <a:xfrm>
            <a:off x="3345760" y="1668013"/>
            <a:ext cx="49178" cy="20014"/>
          </a:xfrm>
          <a:custGeom>
            <a:avLst/>
            <a:gdLst/>
            <a:ahLst/>
            <a:cxnLst/>
            <a:rect l="l" t="t" r="r" b="b"/>
            <a:pathLst>
              <a:path w="54610" h="22225">
                <a:moveTo>
                  <a:pt x="2286" y="0"/>
                </a:moveTo>
                <a:lnTo>
                  <a:pt x="0" y="12954"/>
                </a:lnTo>
                <a:lnTo>
                  <a:pt x="51816" y="22098"/>
                </a:lnTo>
                <a:lnTo>
                  <a:pt x="54102" y="9144"/>
                </a:lnTo>
                <a:lnTo>
                  <a:pt x="2286" y="0"/>
                </a:lnTo>
                <a:close/>
              </a:path>
            </a:pathLst>
          </a:custGeom>
          <a:solidFill>
            <a:srgbClr val="0000FF"/>
          </a:solidFill>
        </p:spPr>
        <p:txBody>
          <a:bodyPr wrap="square" lIns="0" tIns="0" rIns="0" bIns="0" rtlCol="0"/>
          <a:lstStyle/>
          <a:p>
            <a:endParaRPr/>
          </a:p>
        </p:txBody>
      </p:sp>
      <p:sp>
        <p:nvSpPr>
          <p:cNvPr id="329" name="object 329"/>
          <p:cNvSpPr/>
          <p:nvPr/>
        </p:nvSpPr>
        <p:spPr>
          <a:xfrm>
            <a:off x="2203235" y="1683795"/>
            <a:ext cx="10293" cy="13151"/>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a:p>
        </p:txBody>
      </p:sp>
      <p:sp>
        <p:nvSpPr>
          <p:cNvPr id="330" name="object 330"/>
          <p:cNvSpPr/>
          <p:nvPr/>
        </p:nvSpPr>
        <p:spPr>
          <a:xfrm>
            <a:off x="1887583" y="1686540"/>
            <a:ext cx="321371" cy="91493"/>
          </a:xfrm>
          <a:custGeom>
            <a:avLst/>
            <a:gdLst/>
            <a:ahLst/>
            <a:cxnLst/>
            <a:rect l="l" t="t" r="r" b="b"/>
            <a:pathLst>
              <a:path w="356869" h="10160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p:spPr>
        <p:txBody>
          <a:bodyPr wrap="square" lIns="0" tIns="0" rIns="0" bIns="0" rtlCol="0"/>
          <a:lstStyle/>
          <a:p>
            <a:endParaRPr/>
          </a:p>
        </p:txBody>
      </p:sp>
      <p:sp>
        <p:nvSpPr>
          <p:cNvPr id="331" name="object 331"/>
          <p:cNvSpPr/>
          <p:nvPr/>
        </p:nvSpPr>
        <p:spPr>
          <a:xfrm>
            <a:off x="1851901" y="1755846"/>
            <a:ext cx="37169" cy="16011"/>
          </a:xfrm>
          <a:custGeom>
            <a:avLst/>
            <a:gdLst/>
            <a:ahLst/>
            <a:cxnLst/>
            <a:rect l="l" t="t" r="r" b="b"/>
            <a:pathLst>
              <a:path w="41275" h="17780">
                <a:moveTo>
                  <a:pt x="1524" y="0"/>
                </a:moveTo>
                <a:lnTo>
                  <a:pt x="0" y="12953"/>
                </a:lnTo>
                <a:lnTo>
                  <a:pt x="39624" y="17525"/>
                </a:lnTo>
                <a:lnTo>
                  <a:pt x="41148" y="4571"/>
                </a:lnTo>
                <a:lnTo>
                  <a:pt x="1524" y="0"/>
                </a:lnTo>
                <a:close/>
              </a:path>
            </a:pathLst>
          </a:custGeom>
          <a:solidFill>
            <a:srgbClr val="0000FF"/>
          </a:solidFill>
        </p:spPr>
        <p:txBody>
          <a:bodyPr wrap="square" lIns="0" tIns="0" rIns="0" bIns="0" rtlCol="0"/>
          <a:lstStyle/>
          <a:p>
            <a:endParaRPr/>
          </a:p>
        </p:txBody>
      </p:sp>
      <p:sp>
        <p:nvSpPr>
          <p:cNvPr id="332" name="object 332"/>
          <p:cNvSpPr/>
          <p:nvPr/>
        </p:nvSpPr>
        <p:spPr>
          <a:xfrm>
            <a:off x="1806612" y="1749671"/>
            <a:ext cx="6862" cy="12580"/>
          </a:xfrm>
          <a:custGeom>
            <a:avLst/>
            <a:gdLst/>
            <a:ahLst/>
            <a:cxnLst/>
            <a:rect l="l" t="t" r="r" b="b"/>
            <a:pathLst>
              <a:path w="7619" h="13969">
                <a:moveTo>
                  <a:pt x="1524" y="0"/>
                </a:moveTo>
                <a:lnTo>
                  <a:pt x="0" y="12953"/>
                </a:lnTo>
                <a:lnTo>
                  <a:pt x="6096" y="13715"/>
                </a:lnTo>
                <a:lnTo>
                  <a:pt x="7620" y="761"/>
                </a:lnTo>
                <a:lnTo>
                  <a:pt x="1524" y="0"/>
                </a:lnTo>
                <a:close/>
              </a:path>
            </a:pathLst>
          </a:custGeom>
          <a:solidFill>
            <a:srgbClr val="0000FF"/>
          </a:solidFill>
        </p:spPr>
        <p:txBody>
          <a:bodyPr wrap="square" lIns="0" tIns="0" rIns="0" bIns="0" rtlCol="0"/>
          <a:lstStyle/>
          <a:p>
            <a:endParaRPr/>
          </a:p>
        </p:txBody>
      </p:sp>
      <p:sp>
        <p:nvSpPr>
          <p:cNvPr id="333" name="object 333"/>
          <p:cNvSpPr/>
          <p:nvPr/>
        </p:nvSpPr>
        <p:spPr>
          <a:xfrm>
            <a:off x="1812101" y="1750357"/>
            <a:ext cx="41172" cy="17155"/>
          </a:xfrm>
          <a:custGeom>
            <a:avLst/>
            <a:gdLst/>
            <a:ahLst/>
            <a:cxnLst/>
            <a:rect l="l" t="t" r="r" b="b"/>
            <a:pathLst>
              <a:path w="45719" h="19050">
                <a:moveTo>
                  <a:pt x="1524" y="0"/>
                </a:moveTo>
                <a:lnTo>
                  <a:pt x="0" y="12954"/>
                </a:lnTo>
                <a:lnTo>
                  <a:pt x="44196" y="19050"/>
                </a:lnTo>
                <a:lnTo>
                  <a:pt x="45720" y="6096"/>
                </a:lnTo>
                <a:lnTo>
                  <a:pt x="1524" y="0"/>
                </a:lnTo>
                <a:close/>
              </a:path>
            </a:pathLst>
          </a:custGeom>
          <a:solidFill>
            <a:srgbClr val="0000FF"/>
          </a:solidFill>
        </p:spPr>
        <p:txBody>
          <a:bodyPr wrap="square" lIns="0" tIns="0" rIns="0" bIns="0" rtlCol="0"/>
          <a:lstStyle/>
          <a:p>
            <a:endParaRPr/>
          </a:p>
        </p:txBody>
      </p:sp>
      <p:sp>
        <p:nvSpPr>
          <p:cNvPr id="335" name="object 335"/>
          <p:cNvSpPr/>
          <p:nvPr/>
        </p:nvSpPr>
        <p:spPr>
          <a:xfrm>
            <a:off x="2619759" y="2540174"/>
            <a:ext cx="70678" cy="74796"/>
          </a:xfrm>
          <a:prstGeom prst="rect">
            <a:avLst/>
          </a:prstGeom>
          <a:blipFill>
            <a:blip r:embed="rId12" cstate="print"/>
            <a:stretch>
              <a:fillRect/>
            </a:stretch>
          </a:blipFill>
        </p:spPr>
        <p:txBody>
          <a:bodyPr wrap="square" lIns="0" tIns="0" rIns="0" bIns="0" rtlCol="0"/>
          <a:lstStyle/>
          <a:p>
            <a:endParaRPr/>
          </a:p>
        </p:txBody>
      </p:sp>
      <p:sp>
        <p:nvSpPr>
          <p:cNvPr id="336" name="object 336"/>
          <p:cNvSpPr/>
          <p:nvPr/>
        </p:nvSpPr>
        <p:spPr>
          <a:xfrm>
            <a:off x="2603977" y="2115416"/>
            <a:ext cx="70336" cy="447174"/>
          </a:xfrm>
          <a:custGeom>
            <a:avLst/>
            <a:gdLst/>
            <a:ahLst/>
            <a:cxnLst/>
            <a:rect l="l" t="t" r="r" b="b"/>
            <a:pathLst>
              <a:path w="78105" h="496569">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a:moveTo>
                  <a:pt x="42672" y="480060"/>
                </a:moveTo>
                <a:lnTo>
                  <a:pt x="42672" y="480822"/>
                </a:lnTo>
                <a:lnTo>
                  <a:pt x="43281" y="480822"/>
                </a:lnTo>
                <a:lnTo>
                  <a:pt x="42672" y="480060"/>
                </a:lnTo>
                <a:close/>
              </a:path>
              <a:path w="78105" h="496569">
                <a:moveTo>
                  <a:pt x="28956" y="456438"/>
                </a:moveTo>
                <a:lnTo>
                  <a:pt x="28956" y="457200"/>
                </a:lnTo>
                <a:lnTo>
                  <a:pt x="29371" y="457200"/>
                </a:lnTo>
                <a:lnTo>
                  <a:pt x="28956" y="456438"/>
                </a:lnTo>
                <a:close/>
              </a:path>
              <a:path w="78105" h="496569">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a:moveTo>
                  <a:pt x="22098" y="440436"/>
                </a:moveTo>
                <a:lnTo>
                  <a:pt x="22098" y="441198"/>
                </a:lnTo>
                <a:lnTo>
                  <a:pt x="22444" y="441198"/>
                </a:lnTo>
                <a:lnTo>
                  <a:pt x="22098" y="440436"/>
                </a:lnTo>
                <a:close/>
              </a:path>
              <a:path w="78105" h="496569">
                <a:moveTo>
                  <a:pt x="15875" y="413766"/>
                </a:moveTo>
                <a:lnTo>
                  <a:pt x="15240" y="413766"/>
                </a:lnTo>
                <a:lnTo>
                  <a:pt x="16002" y="414528"/>
                </a:lnTo>
                <a:lnTo>
                  <a:pt x="15875" y="413766"/>
                </a:lnTo>
                <a:close/>
              </a:path>
              <a:path w="78105" h="496569">
                <a:moveTo>
                  <a:pt x="14478" y="405384"/>
                </a:moveTo>
                <a:lnTo>
                  <a:pt x="14478" y="406146"/>
                </a:lnTo>
                <a:lnTo>
                  <a:pt x="14605" y="406146"/>
                </a:lnTo>
                <a:lnTo>
                  <a:pt x="14478" y="405384"/>
                </a:lnTo>
                <a:close/>
              </a:path>
              <a:path w="78105" h="496569">
                <a:moveTo>
                  <a:pt x="12983" y="366522"/>
                </a:moveTo>
                <a:lnTo>
                  <a:pt x="12954" y="367284"/>
                </a:lnTo>
                <a:lnTo>
                  <a:pt x="12983" y="366522"/>
                </a:lnTo>
                <a:close/>
              </a:path>
              <a:path w="78105" h="496569">
                <a:moveTo>
                  <a:pt x="19191" y="306324"/>
                </a:moveTo>
                <a:lnTo>
                  <a:pt x="19050" y="306324"/>
                </a:lnTo>
                <a:lnTo>
                  <a:pt x="19050" y="307086"/>
                </a:lnTo>
                <a:lnTo>
                  <a:pt x="19191" y="306324"/>
                </a:lnTo>
                <a:close/>
              </a:path>
              <a:path w="78105" h="496569">
                <a:moveTo>
                  <a:pt x="37557" y="224790"/>
                </a:moveTo>
                <a:lnTo>
                  <a:pt x="37338" y="224790"/>
                </a:lnTo>
                <a:lnTo>
                  <a:pt x="37338" y="225552"/>
                </a:lnTo>
                <a:lnTo>
                  <a:pt x="37557" y="224790"/>
                </a:lnTo>
                <a:close/>
              </a:path>
              <a:path w="78105" h="496569">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a:moveTo>
                  <a:pt x="64770" y="65532"/>
                </a:moveTo>
                <a:lnTo>
                  <a:pt x="64643" y="66293"/>
                </a:lnTo>
                <a:lnTo>
                  <a:pt x="64770" y="65532"/>
                </a:lnTo>
                <a:close/>
              </a:path>
              <a:path w="78105" h="496569">
                <a:moveTo>
                  <a:pt x="77179" y="42671"/>
                </a:moveTo>
                <a:lnTo>
                  <a:pt x="64008" y="42671"/>
                </a:lnTo>
                <a:lnTo>
                  <a:pt x="64770" y="48006"/>
                </a:lnTo>
                <a:lnTo>
                  <a:pt x="64770" y="47243"/>
                </a:lnTo>
                <a:lnTo>
                  <a:pt x="77724" y="47243"/>
                </a:lnTo>
                <a:lnTo>
                  <a:pt x="77724" y="46482"/>
                </a:lnTo>
                <a:lnTo>
                  <a:pt x="77179" y="42671"/>
                </a:lnTo>
                <a:close/>
              </a:path>
              <a:path w="78105" h="496569">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a:moveTo>
                  <a:pt x="74422" y="30480"/>
                </a:moveTo>
                <a:lnTo>
                  <a:pt x="60198" y="30480"/>
                </a:lnTo>
                <a:lnTo>
                  <a:pt x="62484" y="35052"/>
                </a:lnTo>
                <a:lnTo>
                  <a:pt x="74676" y="35052"/>
                </a:lnTo>
                <a:lnTo>
                  <a:pt x="75438" y="35814"/>
                </a:lnTo>
                <a:lnTo>
                  <a:pt x="74676" y="31242"/>
                </a:lnTo>
                <a:lnTo>
                  <a:pt x="74422" y="30480"/>
                </a:lnTo>
                <a:close/>
              </a:path>
              <a:path w="78105" h="496569">
                <a:moveTo>
                  <a:pt x="55626" y="23622"/>
                </a:moveTo>
                <a:lnTo>
                  <a:pt x="60198" y="31242"/>
                </a:lnTo>
                <a:lnTo>
                  <a:pt x="60198" y="30480"/>
                </a:lnTo>
                <a:lnTo>
                  <a:pt x="74422" y="30480"/>
                </a:lnTo>
                <a:lnTo>
                  <a:pt x="73914" y="28956"/>
                </a:lnTo>
                <a:lnTo>
                  <a:pt x="71628" y="24384"/>
                </a:lnTo>
                <a:lnTo>
                  <a:pt x="56388" y="24384"/>
                </a:lnTo>
                <a:lnTo>
                  <a:pt x="55626" y="23622"/>
                </a:lnTo>
                <a:close/>
              </a:path>
              <a:path w="78105" h="496569">
                <a:moveTo>
                  <a:pt x="69342" y="20574"/>
                </a:moveTo>
                <a:lnTo>
                  <a:pt x="52578" y="20574"/>
                </a:lnTo>
                <a:lnTo>
                  <a:pt x="56388" y="24384"/>
                </a:lnTo>
                <a:lnTo>
                  <a:pt x="71628" y="24384"/>
                </a:lnTo>
                <a:lnTo>
                  <a:pt x="69342" y="20574"/>
                </a:lnTo>
                <a:close/>
              </a:path>
              <a:path w="78105" h="496569">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a:moveTo>
                  <a:pt x="64008" y="13716"/>
                </a:moveTo>
                <a:lnTo>
                  <a:pt x="38100" y="13716"/>
                </a:lnTo>
                <a:lnTo>
                  <a:pt x="43434" y="15240"/>
                </a:lnTo>
                <a:lnTo>
                  <a:pt x="48006" y="16764"/>
                </a:lnTo>
                <a:lnTo>
                  <a:pt x="67056" y="16764"/>
                </a:lnTo>
                <a:lnTo>
                  <a:pt x="64008" y="13716"/>
                </a:lnTo>
                <a:close/>
              </a:path>
              <a:path w="78105" h="496569">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a:moveTo>
                  <a:pt x="57150" y="8382"/>
                </a:moveTo>
                <a:lnTo>
                  <a:pt x="57912" y="9143"/>
                </a:lnTo>
                <a:lnTo>
                  <a:pt x="58419" y="9143"/>
                </a:lnTo>
                <a:lnTo>
                  <a:pt x="57150" y="8382"/>
                </a:lnTo>
                <a:close/>
              </a:path>
            </a:pathLst>
          </a:custGeom>
          <a:solidFill>
            <a:srgbClr val="00136F"/>
          </a:solidFill>
        </p:spPr>
        <p:txBody>
          <a:bodyPr wrap="square" lIns="0" tIns="0" rIns="0" bIns="0" rtlCol="0"/>
          <a:lstStyle/>
          <a:p>
            <a:endParaRPr/>
          </a:p>
        </p:txBody>
      </p:sp>
      <p:sp>
        <p:nvSpPr>
          <p:cNvPr id="337" name="object 337"/>
          <p:cNvSpPr/>
          <p:nvPr/>
        </p:nvSpPr>
        <p:spPr>
          <a:xfrm>
            <a:off x="2614955" y="2115416"/>
            <a:ext cx="13151" cy="12009"/>
          </a:xfrm>
          <a:custGeom>
            <a:avLst/>
            <a:gdLst/>
            <a:ahLst/>
            <a:cxnLst/>
            <a:rect l="l" t="t" r="r" b="b"/>
            <a:pathLst>
              <a:path w="14605" h="13335">
                <a:moveTo>
                  <a:pt x="0" y="12953"/>
                </a:moveTo>
                <a:lnTo>
                  <a:pt x="14477" y="12953"/>
                </a:lnTo>
                <a:lnTo>
                  <a:pt x="14477" y="0"/>
                </a:lnTo>
                <a:lnTo>
                  <a:pt x="0" y="0"/>
                </a:lnTo>
                <a:lnTo>
                  <a:pt x="0" y="12953"/>
                </a:lnTo>
                <a:close/>
              </a:path>
            </a:pathLst>
          </a:custGeom>
          <a:solidFill>
            <a:srgbClr val="00136F"/>
          </a:solidFill>
        </p:spPr>
        <p:txBody>
          <a:bodyPr wrap="square" lIns="0" tIns="0" rIns="0" bIns="0" rtlCol="0"/>
          <a:lstStyle/>
          <a:p>
            <a:endParaRPr/>
          </a:p>
        </p:txBody>
      </p:sp>
      <p:sp>
        <p:nvSpPr>
          <p:cNvPr id="338" name="object 338"/>
          <p:cNvSpPr/>
          <p:nvPr/>
        </p:nvSpPr>
        <p:spPr>
          <a:xfrm>
            <a:off x="4392216" y="2736427"/>
            <a:ext cx="258698" cy="61757"/>
          </a:xfrm>
          <a:prstGeom prst="rect">
            <a:avLst/>
          </a:prstGeom>
          <a:blipFill>
            <a:blip r:embed="rId13" cstate="print"/>
            <a:stretch>
              <a:fillRect/>
            </a:stretch>
          </a:blipFill>
        </p:spPr>
        <p:txBody>
          <a:bodyPr wrap="square" lIns="0" tIns="0" rIns="0" bIns="0" rtlCol="0"/>
          <a:lstStyle/>
          <a:p>
            <a:endParaRPr/>
          </a:p>
        </p:txBody>
      </p:sp>
      <p:sp>
        <p:nvSpPr>
          <p:cNvPr id="339" name="object 339"/>
          <p:cNvSpPr/>
          <p:nvPr/>
        </p:nvSpPr>
        <p:spPr>
          <a:xfrm>
            <a:off x="8894378" y="1348243"/>
            <a:ext cx="999794" cy="822068"/>
          </a:xfrm>
          <a:prstGeom prst="rect">
            <a:avLst/>
          </a:prstGeom>
          <a:blipFill>
            <a:blip r:embed="rId14" cstate="print"/>
            <a:stretch>
              <a:fillRect/>
            </a:stretch>
          </a:blipFill>
        </p:spPr>
        <p:txBody>
          <a:bodyPr wrap="square" lIns="0" tIns="0" rIns="0" bIns="0" rtlCol="0"/>
          <a:lstStyle/>
          <a:p>
            <a:endParaRPr/>
          </a:p>
        </p:txBody>
      </p:sp>
      <p:sp>
        <p:nvSpPr>
          <p:cNvPr id="340" name="object 340"/>
          <p:cNvSpPr/>
          <p:nvPr/>
        </p:nvSpPr>
        <p:spPr>
          <a:xfrm>
            <a:off x="6242213" y="2838671"/>
            <a:ext cx="5718" cy="4575"/>
          </a:xfrm>
          <a:custGeom>
            <a:avLst/>
            <a:gdLst/>
            <a:ahLst/>
            <a:cxnLst/>
            <a:rect l="l" t="t" r="r" b="b"/>
            <a:pathLst>
              <a:path w="6350" h="5080">
                <a:moveTo>
                  <a:pt x="762" y="0"/>
                </a:moveTo>
                <a:lnTo>
                  <a:pt x="0" y="2286"/>
                </a:lnTo>
                <a:lnTo>
                  <a:pt x="5334" y="4572"/>
                </a:lnTo>
                <a:lnTo>
                  <a:pt x="6096" y="2286"/>
                </a:lnTo>
                <a:lnTo>
                  <a:pt x="762" y="0"/>
                </a:lnTo>
                <a:close/>
              </a:path>
            </a:pathLst>
          </a:custGeom>
          <a:solidFill>
            <a:srgbClr val="F4EEFF"/>
          </a:solidFill>
        </p:spPr>
        <p:txBody>
          <a:bodyPr wrap="square" lIns="0" tIns="0" rIns="0" bIns="0" rtlCol="0"/>
          <a:lstStyle/>
          <a:p>
            <a:endParaRPr/>
          </a:p>
        </p:txBody>
      </p:sp>
      <p:sp>
        <p:nvSpPr>
          <p:cNvPr id="341" name="object 341"/>
          <p:cNvSpPr/>
          <p:nvPr/>
        </p:nvSpPr>
        <p:spPr>
          <a:xfrm>
            <a:off x="6242899" y="2753582"/>
            <a:ext cx="20586" cy="87491"/>
          </a:xfrm>
          <a:custGeom>
            <a:avLst/>
            <a:gdLst/>
            <a:ahLst/>
            <a:cxnLst/>
            <a:rect l="l" t="t" r="r" b="b"/>
            <a:pathLst>
              <a:path w="22860" h="97155">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a:moveTo>
                  <a:pt x="22860" y="35051"/>
                </a:moveTo>
                <a:lnTo>
                  <a:pt x="16764" y="35051"/>
                </a:lnTo>
                <a:lnTo>
                  <a:pt x="16649" y="42671"/>
                </a:lnTo>
                <a:lnTo>
                  <a:pt x="14478" y="57149"/>
                </a:lnTo>
                <a:lnTo>
                  <a:pt x="20688" y="57149"/>
                </a:lnTo>
                <a:lnTo>
                  <a:pt x="22860" y="42671"/>
                </a:lnTo>
                <a:lnTo>
                  <a:pt x="22860" y="35051"/>
                </a:lnTo>
                <a:close/>
              </a:path>
              <a:path w="22860" h="97155">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p:spPr>
        <p:txBody>
          <a:bodyPr wrap="square" lIns="0" tIns="0" rIns="0" bIns="0" rtlCol="0"/>
          <a:lstStyle/>
          <a:p>
            <a:endParaRPr/>
          </a:p>
        </p:txBody>
      </p:sp>
      <p:sp>
        <p:nvSpPr>
          <p:cNvPr id="342" name="object 342"/>
          <p:cNvSpPr/>
          <p:nvPr/>
        </p:nvSpPr>
        <p:spPr>
          <a:xfrm>
            <a:off x="6239467" y="2750151"/>
            <a:ext cx="8578" cy="8578"/>
          </a:xfrm>
          <a:custGeom>
            <a:avLst/>
            <a:gdLst/>
            <a:ahLst/>
            <a:cxnLst/>
            <a:rect l="l" t="t" r="r" b="b"/>
            <a:pathLst>
              <a:path w="9525" h="9525">
                <a:moveTo>
                  <a:pt x="3810" y="0"/>
                </a:moveTo>
                <a:lnTo>
                  <a:pt x="3048" y="0"/>
                </a:lnTo>
                <a:lnTo>
                  <a:pt x="0" y="5334"/>
                </a:lnTo>
                <a:lnTo>
                  <a:pt x="5334" y="9144"/>
                </a:lnTo>
                <a:lnTo>
                  <a:pt x="9144" y="3810"/>
                </a:lnTo>
                <a:lnTo>
                  <a:pt x="3810" y="0"/>
                </a:lnTo>
                <a:close/>
              </a:path>
            </a:pathLst>
          </a:custGeom>
          <a:solidFill>
            <a:srgbClr val="F4EEFF"/>
          </a:solidFill>
        </p:spPr>
        <p:txBody>
          <a:bodyPr wrap="square" lIns="0" tIns="0" rIns="0" bIns="0" rtlCol="0"/>
          <a:lstStyle/>
          <a:p>
            <a:endParaRPr/>
          </a:p>
        </p:txBody>
      </p:sp>
      <p:sp>
        <p:nvSpPr>
          <p:cNvPr id="343" name="object 343"/>
          <p:cNvSpPr/>
          <p:nvPr/>
        </p:nvSpPr>
        <p:spPr>
          <a:xfrm>
            <a:off x="6225744" y="2741917"/>
            <a:ext cx="5147" cy="6290"/>
          </a:xfrm>
          <a:custGeom>
            <a:avLst/>
            <a:gdLst/>
            <a:ahLst/>
            <a:cxnLst/>
            <a:rect l="l" t="t" r="r" b="b"/>
            <a:pathLst>
              <a:path w="5714" h="6985">
                <a:moveTo>
                  <a:pt x="3048" y="0"/>
                </a:moveTo>
                <a:lnTo>
                  <a:pt x="0" y="5334"/>
                </a:lnTo>
                <a:lnTo>
                  <a:pt x="2286" y="6858"/>
                </a:lnTo>
                <a:lnTo>
                  <a:pt x="5334" y="1524"/>
                </a:lnTo>
                <a:lnTo>
                  <a:pt x="3048" y="0"/>
                </a:lnTo>
                <a:close/>
              </a:path>
            </a:pathLst>
          </a:custGeom>
          <a:solidFill>
            <a:srgbClr val="F4EEFF"/>
          </a:solidFill>
        </p:spPr>
        <p:txBody>
          <a:bodyPr wrap="square" lIns="0" tIns="0" rIns="0" bIns="0" rtlCol="0"/>
          <a:lstStyle/>
          <a:p>
            <a:endParaRPr/>
          </a:p>
        </p:txBody>
      </p:sp>
      <p:sp>
        <p:nvSpPr>
          <p:cNvPr id="344" name="object 344"/>
          <p:cNvSpPr/>
          <p:nvPr/>
        </p:nvSpPr>
        <p:spPr>
          <a:xfrm>
            <a:off x="6227803" y="2743289"/>
            <a:ext cx="14868" cy="12009"/>
          </a:xfrm>
          <a:custGeom>
            <a:avLst/>
            <a:gdLst/>
            <a:ahLst/>
            <a:cxnLst/>
            <a:rect l="l" t="t" r="r" b="b"/>
            <a:pathLst>
              <a:path w="16510" h="13335">
                <a:moveTo>
                  <a:pt x="3047" y="0"/>
                </a:moveTo>
                <a:lnTo>
                  <a:pt x="0" y="5333"/>
                </a:lnTo>
                <a:lnTo>
                  <a:pt x="12953" y="12953"/>
                </a:lnTo>
                <a:lnTo>
                  <a:pt x="16001" y="7619"/>
                </a:lnTo>
                <a:lnTo>
                  <a:pt x="3047" y="0"/>
                </a:lnTo>
                <a:close/>
              </a:path>
            </a:pathLst>
          </a:custGeom>
          <a:solidFill>
            <a:srgbClr val="F4EEFF"/>
          </a:solidFill>
        </p:spPr>
        <p:txBody>
          <a:bodyPr wrap="square" lIns="0" tIns="0" rIns="0" bIns="0" rtlCol="0"/>
          <a:lstStyle/>
          <a:p>
            <a:endParaRPr/>
          </a:p>
        </p:txBody>
      </p:sp>
      <p:sp>
        <p:nvSpPr>
          <p:cNvPr id="345" name="object 345"/>
          <p:cNvSpPr/>
          <p:nvPr/>
        </p:nvSpPr>
        <p:spPr>
          <a:xfrm>
            <a:off x="6680008" y="2813282"/>
            <a:ext cx="248176" cy="190993"/>
          </a:xfrm>
          <a:custGeom>
            <a:avLst/>
            <a:gdLst/>
            <a:ahLst/>
            <a:cxnLst/>
            <a:rect l="l" t="t" r="r" b="b"/>
            <a:pathLst>
              <a:path w="275590" h="212089">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p:spPr>
        <p:txBody>
          <a:bodyPr wrap="square" lIns="0" tIns="0" rIns="0" bIns="0" rtlCol="0"/>
          <a:lstStyle/>
          <a:p>
            <a:endParaRPr/>
          </a:p>
        </p:txBody>
      </p:sp>
      <p:sp>
        <p:nvSpPr>
          <p:cNvPr id="346" name="object 346"/>
          <p:cNvSpPr/>
          <p:nvPr/>
        </p:nvSpPr>
        <p:spPr>
          <a:xfrm>
            <a:off x="6678636" y="2811909"/>
            <a:ext cx="250463" cy="193852"/>
          </a:xfrm>
          <a:custGeom>
            <a:avLst/>
            <a:gdLst/>
            <a:ahLst/>
            <a:cxnLst/>
            <a:rect l="l" t="t" r="r" b="b"/>
            <a:pathLst>
              <a:path w="278129" h="215264">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a:moveTo>
                  <a:pt x="28956" y="209550"/>
                </a:moveTo>
                <a:lnTo>
                  <a:pt x="28956" y="210312"/>
                </a:lnTo>
                <a:lnTo>
                  <a:pt x="32004" y="210312"/>
                </a:lnTo>
                <a:lnTo>
                  <a:pt x="28956" y="209550"/>
                </a:lnTo>
                <a:close/>
              </a:path>
              <a:path w="278129" h="215264">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a:moveTo>
                  <a:pt x="11430" y="187452"/>
                </a:moveTo>
                <a:lnTo>
                  <a:pt x="11430" y="188214"/>
                </a:lnTo>
                <a:lnTo>
                  <a:pt x="11756" y="188214"/>
                </a:lnTo>
                <a:lnTo>
                  <a:pt x="11430" y="187452"/>
                </a:lnTo>
                <a:close/>
              </a:path>
              <a:path w="278129" h="215264">
                <a:moveTo>
                  <a:pt x="5559" y="52578"/>
                </a:moveTo>
                <a:lnTo>
                  <a:pt x="5334" y="52578"/>
                </a:lnTo>
                <a:lnTo>
                  <a:pt x="5334" y="53340"/>
                </a:lnTo>
                <a:lnTo>
                  <a:pt x="5559" y="52578"/>
                </a:lnTo>
                <a:close/>
              </a:path>
              <a:path w="278129" h="215264">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a:moveTo>
                  <a:pt x="16764" y="25146"/>
                </a:moveTo>
                <a:lnTo>
                  <a:pt x="16002" y="25146"/>
                </a:lnTo>
                <a:lnTo>
                  <a:pt x="16002" y="25908"/>
                </a:lnTo>
                <a:lnTo>
                  <a:pt x="16764" y="25146"/>
                </a:lnTo>
                <a:close/>
              </a:path>
              <a:path w="278129" h="215264">
                <a:moveTo>
                  <a:pt x="275082" y="17526"/>
                </a:moveTo>
                <a:lnTo>
                  <a:pt x="275082" y="18135"/>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p:spPr>
        <p:txBody>
          <a:bodyPr wrap="square" lIns="0" tIns="0" rIns="0" bIns="0" rtlCol="0"/>
          <a:lstStyle/>
          <a:p>
            <a:endParaRPr/>
          </a:p>
        </p:txBody>
      </p:sp>
      <p:sp>
        <p:nvSpPr>
          <p:cNvPr id="347" name="object 347"/>
          <p:cNvSpPr/>
          <p:nvPr/>
        </p:nvSpPr>
        <p:spPr>
          <a:xfrm>
            <a:off x="6678636" y="2915525"/>
            <a:ext cx="2859"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348" name="object 348"/>
          <p:cNvSpPr/>
          <p:nvPr/>
        </p:nvSpPr>
        <p:spPr>
          <a:xfrm>
            <a:off x="6657364" y="2819457"/>
            <a:ext cx="248748" cy="190993"/>
          </a:xfrm>
          <a:custGeom>
            <a:avLst/>
            <a:gdLst/>
            <a:ahLst/>
            <a:cxnLst/>
            <a:rect l="l" t="t" r="r" b="b"/>
            <a:pathLst>
              <a:path w="276225" h="212089">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a:p>
        </p:txBody>
      </p:sp>
      <p:sp>
        <p:nvSpPr>
          <p:cNvPr id="349" name="object 349"/>
          <p:cNvSpPr/>
          <p:nvPr/>
        </p:nvSpPr>
        <p:spPr>
          <a:xfrm>
            <a:off x="6655992" y="2818085"/>
            <a:ext cx="251607" cy="193852"/>
          </a:xfrm>
          <a:custGeom>
            <a:avLst/>
            <a:gdLst/>
            <a:ahLst/>
            <a:cxnLst/>
            <a:rect l="l" t="t" r="r" b="b"/>
            <a:pathLst>
              <a:path w="279400" h="215264">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a:moveTo>
                  <a:pt x="37761" y="211779"/>
                </a:moveTo>
                <a:lnTo>
                  <a:pt x="37338" y="211836"/>
                </a:lnTo>
                <a:lnTo>
                  <a:pt x="38100" y="211836"/>
                </a:lnTo>
                <a:lnTo>
                  <a:pt x="37761" y="211779"/>
                </a:lnTo>
                <a:close/>
              </a:path>
              <a:path w="279400" h="215264">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a:moveTo>
                  <a:pt x="28956" y="210312"/>
                </a:moveTo>
                <a:lnTo>
                  <a:pt x="28956" y="211074"/>
                </a:lnTo>
                <a:lnTo>
                  <a:pt x="33528" y="211074"/>
                </a:lnTo>
                <a:lnTo>
                  <a:pt x="28956" y="210312"/>
                </a:lnTo>
                <a:close/>
              </a:path>
              <a:path w="279400" h="215264">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a:moveTo>
                  <a:pt x="11430" y="187452"/>
                </a:moveTo>
                <a:lnTo>
                  <a:pt x="11430" y="188214"/>
                </a:lnTo>
                <a:lnTo>
                  <a:pt x="11756" y="188214"/>
                </a:lnTo>
                <a:lnTo>
                  <a:pt x="11430" y="187452"/>
                </a:lnTo>
                <a:close/>
              </a:path>
              <a:path w="279400" h="215264">
                <a:moveTo>
                  <a:pt x="6293" y="52578"/>
                </a:moveTo>
                <a:lnTo>
                  <a:pt x="6096" y="52578"/>
                </a:lnTo>
                <a:lnTo>
                  <a:pt x="6096" y="53340"/>
                </a:lnTo>
                <a:lnTo>
                  <a:pt x="6293" y="52578"/>
                </a:lnTo>
                <a:close/>
              </a:path>
              <a:path w="279400" h="215264">
                <a:moveTo>
                  <a:pt x="16764" y="25146"/>
                </a:moveTo>
                <a:lnTo>
                  <a:pt x="16002" y="25146"/>
                </a:lnTo>
                <a:lnTo>
                  <a:pt x="16002" y="25908"/>
                </a:lnTo>
                <a:lnTo>
                  <a:pt x="16764" y="25146"/>
                </a:lnTo>
                <a:close/>
              </a:path>
              <a:path w="279400" h="215264">
                <a:moveTo>
                  <a:pt x="278796" y="22860"/>
                </a:moveTo>
                <a:lnTo>
                  <a:pt x="275844" y="22860"/>
                </a:lnTo>
                <a:lnTo>
                  <a:pt x="275844" y="23622"/>
                </a:lnTo>
                <a:lnTo>
                  <a:pt x="278892" y="23622"/>
                </a:lnTo>
                <a:lnTo>
                  <a:pt x="278796" y="22860"/>
                </a:lnTo>
                <a:close/>
              </a:path>
              <a:path w="279400" h="215264">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a:moveTo>
                  <a:pt x="275082" y="17526"/>
                </a:moveTo>
                <a:lnTo>
                  <a:pt x="275171" y="18243"/>
                </a:lnTo>
                <a:lnTo>
                  <a:pt x="275844" y="19050"/>
                </a:lnTo>
                <a:lnTo>
                  <a:pt x="275082" y="17526"/>
                </a:lnTo>
                <a:close/>
              </a:path>
              <a:path w="279400" h="215264">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p:spPr>
        <p:txBody>
          <a:bodyPr wrap="square" lIns="0" tIns="0" rIns="0" bIns="0" rtlCol="0"/>
          <a:lstStyle/>
          <a:p>
            <a:endParaRPr/>
          </a:p>
        </p:txBody>
      </p:sp>
      <p:sp>
        <p:nvSpPr>
          <p:cNvPr id="350" name="object 350"/>
          <p:cNvSpPr/>
          <p:nvPr/>
        </p:nvSpPr>
        <p:spPr>
          <a:xfrm>
            <a:off x="6655992" y="2921701"/>
            <a:ext cx="2859"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351" name="object 351"/>
          <p:cNvSpPr/>
          <p:nvPr/>
        </p:nvSpPr>
        <p:spPr>
          <a:xfrm>
            <a:off x="6642267" y="2823575"/>
            <a:ext cx="248176" cy="190420"/>
          </a:xfrm>
          <a:custGeom>
            <a:avLst/>
            <a:gdLst/>
            <a:ahLst/>
            <a:cxnLst/>
            <a:rect l="l" t="t" r="r" b="b"/>
            <a:pathLst>
              <a:path w="275590" h="211455">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p:spPr>
        <p:txBody>
          <a:bodyPr wrap="square" lIns="0" tIns="0" rIns="0" bIns="0" rtlCol="0"/>
          <a:lstStyle/>
          <a:p>
            <a:endParaRPr/>
          </a:p>
        </p:txBody>
      </p:sp>
      <p:sp>
        <p:nvSpPr>
          <p:cNvPr id="352" name="object 352"/>
          <p:cNvSpPr/>
          <p:nvPr/>
        </p:nvSpPr>
        <p:spPr>
          <a:xfrm>
            <a:off x="6640895" y="2822202"/>
            <a:ext cx="250463" cy="193279"/>
          </a:xfrm>
          <a:custGeom>
            <a:avLst/>
            <a:gdLst/>
            <a:ahLst/>
            <a:cxnLst/>
            <a:rect l="l" t="t" r="r" b="b"/>
            <a:pathLst>
              <a:path w="278129" h="21463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a:moveTo>
                  <a:pt x="37871" y="211035"/>
                </a:moveTo>
                <a:lnTo>
                  <a:pt x="37338" y="211074"/>
                </a:lnTo>
                <a:lnTo>
                  <a:pt x="38100" y="211074"/>
                </a:lnTo>
                <a:lnTo>
                  <a:pt x="37871" y="211035"/>
                </a:lnTo>
                <a:close/>
              </a:path>
              <a:path w="278129" h="21463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p:spPr>
        <p:txBody>
          <a:bodyPr wrap="square" lIns="0" tIns="0" rIns="0" bIns="0" rtlCol="0"/>
          <a:lstStyle/>
          <a:p>
            <a:endParaRPr/>
          </a:p>
        </p:txBody>
      </p:sp>
      <p:sp>
        <p:nvSpPr>
          <p:cNvPr id="353" name="object 353"/>
          <p:cNvSpPr/>
          <p:nvPr/>
        </p:nvSpPr>
        <p:spPr>
          <a:xfrm>
            <a:off x="6640895" y="2925132"/>
            <a:ext cx="2859"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354" name="object 354"/>
          <p:cNvSpPr/>
          <p:nvPr/>
        </p:nvSpPr>
        <p:spPr>
          <a:xfrm>
            <a:off x="6264857" y="2568994"/>
            <a:ext cx="538096" cy="468332"/>
          </a:xfrm>
          <a:custGeom>
            <a:avLst/>
            <a:gdLst/>
            <a:ahLst/>
            <a:cxnLst/>
            <a:rect l="l" t="t" r="r" b="b"/>
            <a:pathLst>
              <a:path w="597534" h="520064">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p:spPr>
        <p:txBody>
          <a:bodyPr wrap="square" lIns="0" tIns="0" rIns="0" bIns="0" rtlCol="0"/>
          <a:lstStyle/>
          <a:p>
            <a:endParaRPr/>
          </a:p>
        </p:txBody>
      </p:sp>
      <p:sp>
        <p:nvSpPr>
          <p:cNvPr id="355" name="object 355"/>
          <p:cNvSpPr/>
          <p:nvPr/>
        </p:nvSpPr>
        <p:spPr>
          <a:xfrm>
            <a:off x="6268289" y="2604677"/>
            <a:ext cx="3431" cy="5147"/>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a:p>
        </p:txBody>
      </p:sp>
      <p:sp>
        <p:nvSpPr>
          <p:cNvPr id="356" name="object 356"/>
          <p:cNvSpPr/>
          <p:nvPr/>
        </p:nvSpPr>
        <p:spPr>
          <a:xfrm>
            <a:off x="6270347" y="2605363"/>
            <a:ext cx="18871" cy="10293"/>
          </a:xfrm>
          <a:custGeom>
            <a:avLst/>
            <a:gdLst/>
            <a:ahLst/>
            <a:cxnLst/>
            <a:rect l="l" t="t" r="r" b="b"/>
            <a:pathLst>
              <a:path w="20954" h="11430">
                <a:moveTo>
                  <a:pt x="1524" y="0"/>
                </a:moveTo>
                <a:lnTo>
                  <a:pt x="0" y="4572"/>
                </a:lnTo>
                <a:lnTo>
                  <a:pt x="19050" y="11430"/>
                </a:lnTo>
                <a:lnTo>
                  <a:pt x="19812" y="11430"/>
                </a:lnTo>
                <a:lnTo>
                  <a:pt x="20574" y="6858"/>
                </a:lnTo>
                <a:lnTo>
                  <a:pt x="1524" y="0"/>
                </a:lnTo>
                <a:close/>
              </a:path>
            </a:pathLst>
          </a:custGeom>
          <a:solidFill>
            <a:srgbClr val="000000"/>
          </a:solidFill>
        </p:spPr>
        <p:txBody>
          <a:bodyPr wrap="square" lIns="0" tIns="0" rIns="0" bIns="0" rtlCol="0"/>
          <a:lstStyle/>
          <a:p>
            <a:endParaRPr/>
          </a:p>
        </p:txBody>
      </p:sp>
      <p:sp>
        <p:nvSpPr>
          <p:cNvPr id="357" name="object 357"/>
          <p:cNvSpPr/>
          <p:nvPr/>
        </p:nvSpPr>
        <p:spPr>
          <a:xfrm>
            <a:off x="6288188" y="2626978"/>
            <a:ext cx="425444" cy="0"/>
          </a:xfrm>
          <a:custGeom>
            <a:avLst/>
            <a:gdLst/>
            <a:ahLst/>
            <a:cxnLst/>
            <a:rect l="l" t="t" r="r" b="b"/>
            <a:pathLst>
              <a:path w="472440">
                <a:moveTo>
                  <a:pt x="0" y="0"/>
                </a:moveTo>
                <a:lnTo>
                  <a:pt x="472439" y="0"/>
                </a:lnTo>
              </a:path>
            </a:pathLst>
          </a:custGeom>
          <a:ln w="34289">
            <a:solidFill>
              <a:srgbClr val="000000"/>
            </a:solidFill>
          </a:ln>
        </p:spPr>
        <p:txBody>
          <a:bodyPr wrap="square" lIns="0" tIns="0" rIns="0" bIns="0" rtlCol="0"/>
          <a:lstStyle/>
          <a:p>
            <a:endParaRPr/>
          </a:p>
        </p:txBody>
      </p:sp>
      <p:sp>
        <p:nvSpPr>
          <p:cNvPr id="358" name="object 358"/>
          <p:cNvSpPr/>
          <p:nvPr/>
        </p:nvSpPr>
        <p:spPr>
          <a:xfrm>
            <a:off x="6712259" y="2993066"/>
            <a:ext cx="4575" cy="2287"/>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a:p>
        </p:txBody>
      </p:sp>
      <p:sp>
        <p:nvSpPr>
          <p:cNvPr id="359" name="object 359"/>
          <p:cNvSpPr/>
          <p:nvPr/>
        </p:nvSpPr>
        <p:spPr>
          <a:xfrm>
            <a:off x="6712946" y="2640359"/>
            <a:ext cx="0" cy="352821"/>
          </a:xfrm>
          <a:custGeom>
            <a:avLst/>
            <a:gdLst/>
            <a:ahLst/>
            <a:cxnLst/>
            <a:rect l="l" t="t" r="r" b="b"/>
            <a:pathLst>
              <a:path h="391794">
                <a:moveTo>
                  <a:pt x="0" y="0"/>
                </a:moveTo>
                <a:lnTo>
                  <a:pt x="0" y="391667"/>
                </a:lnTo>
              </a:path>
            </a:pathLst>
          </a:custGeom>
          <a:ln w="7620">
            <a:solidFill>
              <a:srgbClr val="000000"/>
            </a:solidFill>
          </a:ln>
        </p:spPr>
        <p:txBody>
          <a:bodyPr wrap="square" lIns="0" tIns="0" rIns="0" bIns="0" rtlCol="0"/>
          <a:lstStyle/>
          <a:p>
            <a:endParaRPr/>
          </a:p>
        </p:txBody>
      </p:sp>
      <p:sp>
        <p:nvSpPr>
          <p:cNvPr id="360" name="object 360"/>
          <p:cNvSpPr/>
          <p:nvPr/>
        </p:nvSpPr>
        <p:spPr>
          <a:xfrm>
            <a:off x="6686871" y="2590266"/>
            <a:ext cx="117798" cy="408289"/>
          </a:xfrm>
          <a:custGeom>
            <a:avLst/>
            <a:gdLst/>
            <a:ahLst/>
            <a:cxnLst/>
            <a:rect l="l" t="t" r="r" b="b"/>
            <a:pathLst>
              <a:path w="130809" h="453389">
                <a:moveTo>
                  <a:pt x="124205" y="0"/>
                </a:moveTo>
                <a:lnTo>
                  <a:pt x="0" y="54101"/>
                </a:lnTo>
                <a:lnTo>
                  <a:pt x="28956" y="55625"/>
                </a:lnTo>
                <a:lnTo>
                  <a:pt x="32766" y="453389"/>
                </a:lnTo>
                <a:lnTo>
                  <a:pt x="130302" y="378713"/>
                </a:lnTo>
                <a:lnTo>
                  <a:pt x="124205" y="0"/>
                </a:lnTo>
                <a:close/>
              </a:path>
            </a:pathLst>
          </a:custGeom>
          <a:solidFill>
            <a:srgbClr val="005858"/>
          </a:solidFill>
        </p:spPr>
        <p:txBody>
          <a:bodyPr wrap="square" lIns="0" tIns="0" rIns="0" bIns="0" rtlCol="0"/>
          <a:lstStyle/>
          <a:p>
            <a:endParaRPr/>
          </a:p>
        </p:txBody>
      </p:sp>
      <p:sp>
        <p:nvSpPr>
          <p:cNvPr id="361" name="object 361"/>
          <p:cNvSpPr/>
          <p:nvPr/>
        </p:nvSpPr>
        <p:spPr>
          <a:xfrm>
            <a:off x="6686185" y="2586835"/>
            <a:ext cx="121229" cy="417439"/>
          </a:xfrm>
          <a:custGeom>
            <a:avLst/>
            <a:gdLst/>
            <a:ahLst/>
            <a:cxnLst/>
            <a:rect l="l" t="t" r="r" b="b"/>
            <a:pathLst>
              <a:path w="134620" h="46355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a:moveTo>
                  <a:pt x="29718" y="56387"/>
                </a:moveTo>
                <a:lnTo>
                  <a:pt x="26670" y="59435"/>
                </a:lnTo>
                <a:lnTo>
                  <a:pt x="30480" y="457200"/>
                </a:lnTo>
                <a:lnTo>
                  <a:pt x="32004" y="454913"/>
                </a:lnTo>
                <a:lnTo>
                  <a:pt x="36520" y="451455"/>
                </a:lnTo>
                <a:lnTo>
                  <a:pt x="32766" y="59435"/>
                </a:lnTo>
                <a:lnTo>
                  <a:pt x="29718" y="56387"/>
                </a:lnTo>
                <a:close/>
              </a:path>
              <a:path w="134620" h="463550">
                <a:moveTo>
                  <a:pt x="127998" y="381418"/>
                </a:moveTo>
                <a:lnTo>
                  <a:pt x="36520" y="451455"/>
                </a:lnTo>
                <a:lnTo>
                  <a:pt x="36576" y="457200"/>
                </a:lnTo>
                <a:lnTo>
                  <a:pt x="38799" y="457200"/>
                </a:lnTo>
                <a:lnTo>
                  <a:pt x="133350" y="384809"/>
                </a:lnTo>
                <a:lnTo>
                  <a:pt x="128016" y="382523"/>
                </a:lnTo>
                <a:lnTo>
                  <a:pt x="127998" y="381418"/>
                </a:lnTo>
                <a:close/>
              </a:path>
              <a:path w="134620" h="463550">
                <a:moveTo>
                  <a:pt x="129539" y="380237"/>
                </a:moveTo>
                <a:lnTo>
                  <a:pt x="127998" y="381418"/>
                </a:lnTo>
                <a:lnTo>
                  <a:pt x="128016" y="382523"/>
                </a:lnTo>
                <a:lnTo>
                  <a:pt x="133350" y="384809"/>
                </a:lnTo>
                <a:lnTo>
                  <a:pt x="129539" y="380237"/>
                </a:lnTo>
                <a:close/>
              </a:path>
              <a:path w="134620" h="463550">
                <a:moveTo>
                  <a:pt x="134075" y="380238"/>
                </a:moveTo>
                <a:lnTo>
                  <a:pt x="129539" y="380237"/>
                </a:lnTo>
                <a:lnTo>
                  <a:pt x="133350" y="384809"/>
                </a:lnTo>
                <a:lnTo>
                  <a:pt x="134112" y="384047"/>
                </a:lnTo>
                <a:lnTo>
                  <a:pt x="134075" y="380238"/>
                </a:lnTo>
                <a:close/>
              </a:path>
              <a:path w="134620" h="463550">
                <a:moveTo>
                  <a:pt x="128016" y="3809"/>
                </a:moveTo>
                <a:lnTo>
                  <a:pt x="126492" y="6857"/>
                </a:lnTo>
                <a:lnTo>
                  <a:pt x="122000" y="8814"/>
                </a:lnTo>
                <a:lnTo>
                  <a:pt x="127998" y="381418"/>
                </a:lnTo>
                <a:lnTo>
                  <a:pt x="129539" y="380237"/>
                </a:lnTo>
                <a:lnTo>
                  <a:pt x="134075" y="380238"/>
                </a:lnTo>
                <a:lnTo>
                  <a:pt x="128016" y="3809"/>
                </a:lnTo>
                <a:close/>
              </a:path>
              <a:path w="134620" h="463550">
                <a:moveTo>
                  <a:pt x="128016" y="0"/>
                </a:moveTo>
                <a:lnTo>
                  <a:pt x="124205" y="1523"/>
                </a:lnTo>
                <a:lnTo>
                  <a:pt x="0" y="55625"/>
                </a:lnTo>
                <a:lnTo>
                  <a:pt x="2286" y="60959"/>
                </a:lnTo>
                <a:lnTo>
                  <a:pt x="122000" y="8814"/>
                </a:lnTo>
                <a:lnTo>
                  <a:pt x="121920" y="3809"/>
                </a:lnTo>
                <a:lnTo>
                  <a:pt x="128016" y="3809"/>
                </a:lnTo>
                <a:lnTo>
                  <a:pt x="128016" y="0"/>
                </a:lnTo>
                <a:close/>
              </a:path>
              <a:path w="134620" h="463550">
                <a:moveTo>
                  <a:pt x="128016" y="3809"/>
                </a:moveTo>
                <a:lnTo>
                  <a:pt x="121920" y="3809"/>
                </a:lnTo>
                <a:lnTo>
                  <a:pt x="122000" y="8814"/>
                </a:lnTo>
                <a:lnTo>
                  <a:pt x="126492" y="6857"/>
                </a:lnTo>
                <a:lnTo>
                  <a:pt x="128016" y="3809"/>
                </a:lnTo>
                <a:close/>
              </a:path>
            </a:pathLst>
          </a:custGeom>
          <a:solidFill>
            <a:srgbClr val="005858"/>
          </a:solidFill>
        </p:spPr>
        <p:txBody>
          <a:bodyPr wrap="square" lIns="0" tIns="0" rIns="0" bIns="0" rtlCol="0"/>
          <a:lstStyle/>
          <a:p>
            <a:endParaRPr/>
          </a:p>
        </p:txBody>
      </p:sp>
      <p:sp>
        <p:nvSpPr>
          <p:cNvPr id="362" name="object 362"/>
          <p:cNvSpPr/>
          <p:nvPr/>
        </p:nvSpPr>
        <p:spPr>
          <a:xfrm>
            <a:off x="6686185" y="2636242"/>
            <a:ext cx="26876" cy="6862"/>
          </a:xfrm>
          <a:custGeom>
            <a:avLst/>
            <a:gdLst/>
            <a:ahLst/>
            <a:cxnLst/>
            <a:rect l="l" t="t" r="r" b="b"/>
            <a:pathLst>
              <a:path w="29845" h="7619">
                <a:moveTo>
                  <a:pt x="0" y="762"/>
                </a:moveTo>
                <a:lnTo>
                  <a:pt x="762" y="6096"/>
                </a:lnTo>
                <a:lnTo>
                  <a:pt x="29718" y="7620"/>
                </a:lnTo>
                <a:lnTo>
                  <a:pt x="29718" y="6096"/>
                </a:lnTo>
                <a:lnTo>
                  <a:pt x="2286" y="6096"/>
                </a:lnTo>
                <a:lnTo>
                  <a:pt x="0" y="762"/>
                </a:lnTo>
                <a:close/>
              </a:path>
              <a:path w="29845" h="7619">
                <a:moveTo>
                  <a:pt x="762" y="0"/>
                </a:moveTo>
                <a:lnTo>
                  <a:pt x="2286" y="6096"/>
                </a:lnTo>
                <a:lnTo>
                  <a:pt x="29718" y="6096"/>
                </a:lnTo>
                <a:lnTo>
                  <a:pt x="29718" y="1524"/>
                </a:lnTo>
                <a:lnTo>
                  <a:pt x="762" y="0"/>
                </a:lnTo>
                <a:close/>
              </a:path>
            </a:pathLst>
          </a:custGeom>
          <a:solidFill>
            <a:srgbClr val="005858"/>
          </a:solidFill>
        </p:spPr>
        <p:txBody>
          <a:bodyPr wrap="square" lIns="0" tIns="0" rIns="0" bIns="0" rtlCol="0"/>
          <a:lstStyle/>
          <a:p>
            <a:endParaRPr/>
          </a:p>
        </p:txBody>
      </p:sp>
      <p:sp>
        <p:nvSpPr>
          <p:cNvPr id="363" name="object 363"/>
          <p:cNvSpPr/>
          <p:nvPr/>
        </p:nvSpPr>
        <p:spPr>
          <a:xfrm>
            <a:off x="6287502" y="2612225"/>
            <a:ext cx="400855" cy="223015"/>
          </a:xfrm>
          <a:custGeom>
            <a:avLst/>
            <a:gdLst/>
            <a:ahLst/>
            <a:cxnLst/>
            <a:rect l="l" t="t" r="r" b="b"/>
            <a:pathLst>
              <a:path w="445134"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a:p>
        </p:txBody>
      </p:sp>
      <p:sp>
        <p:nvSpPr>
          <p:cNvPr id="364" name="object 364"/>
          <p:cNvSpPr/>
          <p:nvPr/>
        </p:nvSpPr>
        <p:spPr>
          <a:xfrm>
            <a:off x="6287502" y="2611539"/>
            <a:ext cx="402571" cy="225303"/>
          </a:xfrm>
          <a:custGeom>
            <a:avLst/>
            <a:gdLst/>
            <a:ahLst/>
            <a:cxnLst/>
            <a:rect l="l" t="t" r="r" b="b"/>
            <a:pathLst>
              <a:path w="447040"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a:moveTo>
                  <a:pt x="441969" y="247549"/>
                </a:moveTo>
                <a:lnTo>
                  <a:pt x="441959" y="248411"/>
                </a:lnTo>
                <a:lnTo>
                  <a:pt x="442722" y="249936"/>
                </a:lnTo>
                <a:lnTo>
                  <a:pt x="442722" y="247650"/>
                </a:lnTo>
                <a:lnTo>
                  <a:pt x="441969" y="247549"/>
                </a:lnTo>
                <a:close/>
              </a:path>
              <a:path w="447040"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a:moveTo>
                  <a:pt x="446523" y="32766"/>
                </a:moveTo>
                <a:lnTo>
                  <a:pt x="444245" y="32766"/>
                </a:lnTo>
                <a:lnTo>
                  <a:pt x="444230" y="34234"/>
                </a:lnTo>
                <a:lnTo>
                  <a:pt x="445008" y="34290"/>
                </a:lnTo>
                <a:lnTo>
                  <a:pt x="446523" y="32766"/>
                </a:lnTo>
                <a:close/>
              </a:path>
              <a:path w="447040"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a:p>
        </p:txBody>
      </p:sp>
      <p:sp>
        <p:nvSpPr>
          <p:cNvPr id="365" name="object 365"/>
          <p:cNvSpPr/>
          <p:nvPr/>
        </p:nvSpPr>
        <p:spPr>
          <a:xfrm>
            <a:off x="6290246" y="2611539"/>
            <a:ext cx="0" cy="170978"/>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a:p>
        </p:txBody>
      </p:sp>
      <p:sp>
        <p:nvSpPr>
          <p:cNvPr id="366" name="object 366"/>
          <p:cNvSpPr/>
          <p:nvPr/>
        </p:nvSpPr>
        <p:spPr>
          <a:xfrm>
            <a:off x="6289560" y="2648593"/>
            <a:ext cx="2859" cy="4575"/>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367" name="object 367"/>
          <p:cNvSpPr/>
          <p:nvPr/>
        </p:nvSpPr>
        <p:spPr>
          <a:xfrm>
            <a:off x="6688930" y="2685648"/>
            <a:ext cx="2859" cy="4575"/>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368" name="object 368"/>
          <p:cNvSpPr/>
          <p:nvPr/>
        </p:nvSpPr>
        <p:spPr>
          <a:xfrm>
            <a:off x="6291618" y="2648593"/>
            <a:ext cx="397995" cy="41172"/>
          </a:xfrm>
          <a:custGeom>
            <a:avLst/>
            <a:gdLst/>
            <a:ahLst/>
            <a:cxnLst/>
            <a:rect l="l" t="t" r="r" b="b"/>
            <a:pathLst>
              <a:path w="441959"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a:p>
        </p:txBody>
      </p:sp>
      <p:sp>
        <p:nvSpPr>
          <p:cNvPr id="369" name="object 369"/>
          <p:cNvSpPr/>
          <p:nvPr/>
        </p:nvSpPr>
        <p:spPr>
          <a:xfrm>
            <a:off x="6313578" y="2653397"/>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70" name="object 370"/>
          <p:cNvSpPr/>
          <p:nvPr/>
        </p:nvSpPr>
        <p:spPr>
          <a:xfrm>
            <a:off x="6316322" y="2786520"/>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371" name="object 371"/>
          <p:cNvSpPr/>
          <p:nvPr/>
        </p:nvSpPr>
        <p:spPr>
          <a:xfrm>
            <a:off x="6317694" y="2656142"/>
            <a:ext cx="0" cy="130378"/>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a:p>
        </p:txBody>
      </p:sp>
      <p:sp>
        <p:nvSpPr>
          <p:cNvPr id="372" name="object 372"/>
          <p:cNvSpPr/>
          <p:nvPr/>
        </p:nvSpPr>
        <p:spPr>
          <a:xfrm>
            <a:off x="6338967" y="2656828"/>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73" name="object 373"/>
          <p:cNvSpPr/>
          <p:nvPr/>
        </p:nvSpPr>
        <p:spPr>
          <a:xfrm>
            <a:off x="6341711" y="2789951"/>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74" name="object 374"/>
          <p:cNvSpPr/>
          <p:nvPr/>
        </p:nvSpPr>
        <p:spPr>
          <a:xfrm>
            <a:off x="6343083" y="2659573"/>
            <a:ext cx="0" cy="130378"/>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a:p>
        </p:txBody>
      </p:sp>
      <p:sp>
        <p:nvSpPr>
          <p:cNvPr id="375" name="object 375"/>
          <p:cNvSpPr/>
          <p:nvPr/>
        </p:nvSpPr>
        <p:spPr>
          <a:xfrm>
            <a:off x="6364357" y="2660945"/>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376" name="object 376"/>
          <p:cNvSpPr/>
          <p:nvPr/>
        </p:nvSpPr>
        <p:spPr>
          <a:xfrm>
            <a:off x="6367787" y="2794068"/>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377" name="object 377"/>
          <p:cNvSpPr/>
          <p:nvPr/>
        </p:nvSpPr>
        <p:spPr>
          <a:xfrm>
            <a:off x="6368816" y="2663690"/>
            <a:ext cx="0" cy="130378"/>
          </a:xfrm>
          <a:custGeom>
            <a:avLst/>
            <a:gdLst/>
            <a:ahLst/>
            <a:cxnLst/>
            <a:rect l="l" t="t" r="r" b="b"/>
            <a:pathLst>
              <a:path h="144780">
                <a:moveTo>
                  <a:pt x="0" y="0"/>
                </a:moveTo>
                <a:lnTo>
                  <a:pt x="0" y="144779"/>
                </a:lnTo>
              </a:path>
            </a:pathLst>
          </a:custGeom>
          <a:ln w="9906">
            <a:solidFill>
              <a:srgbClr val="000000"/>
            </a:solidFill>
          </a:ln>
        </p:spPr>
        <p:txBody>
          <a:bodyPr wrap="square" lIns="0" tIns="0" rIns="0" bIns="0" rtlCol="0"/>
          <a:lstStyle/>
          <a:p>
            <a:endParaRPr/>
          </a:p>
        </p:txBody>
      </p:sp>
      <p:sp>
        <p:nvSpPr>
          <p:cNvPr id="378" name="object 378"/>
          <p:cNvSpPr/>
          <p:nvPr/>
        </p:nvSpPr>
        <p:spPr>
          <a:xfrm>
            <a:off x="6390432" y="2665062"/>
            <a:ext cx="5718" cy="2859"/>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379" name="object 379"/>
          <p:cNvSpPr/>
          <p:nvPr/>
        </p:nvSpPr>
        <p:spPr>
          <a:xfrm>
            <a:off x="6393176" y="2798185"/>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80" name="object 380"/>
          <p:cNvSpPr/>
          <p:nvPr/>
        </p:nvSpPr>
        <p:spPr>
          <a:xfrm>
            <a:off x="6394549" y="2667807"/>
            <a:ext cx="0" cy="130378"/>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a:p>
        </p:txBody>
      </p:sp>
      <p:sp>
        <p:nvSpPr>
          <p:cNvPr id="381" name="object 381"/>
          <p:cNvSpPr/>
          <p:nvPr/>
        </p:nvSpPr>
        <p:spPr>
          <a:xfrm>
            <a:off x="6415822" y="2662317"/>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82" name="object 382"/>
          <p:cNvSpPr/>
          <p:nvPr/>
        </p:nvSpPr>
        <p:spPr>
          <a:xfrm>
            <a:off x="6418566" y="2802302"/>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383" name="object 383"/>
          <p:cNvSpPr/>
          <p:nvPr/>
        </p:nvSpPr>
        <p:spPr>
          <a:xfrm>
            <a:off x="6419938" y="2665062"/>
            <a:ext cx="0" cy="13724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a:p>
        </p:txBody>
      </p:sp>
      <p:sp>
        <p:nvSpPr>
          <p:cNvPr id="384" name="object 384"/>
          <p:cNvSpPr/>
          <p:nvPr/>
        </p:nvSpPr>
        <p:spPr>
          <a:xfrm>
            <a:off x="6441897" y="2665062"/>
            <a:ext cx="5718" cy="2859"/>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385" name="object 385"/>
          <p:cNvSpPr/>
          <p:nvPr/>
        </p:nvSpPr>
        <p:spPr>
          <a:xfrm>
            <a:off x="6444641" y="2805733"/>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386" name="object 386"/>
          <p:cNvSpPr/>
          <p:nvPr/>
        </p:nvSpPr>
        <p:spPr>
          <a:xfrm>
            <a:off x="6446014" y="2667807"/>
            <a:ext cx="0" cy="138384"/>
          </a:xfrm>
          <a:custGeom>
            <a:avLst/>
            <a:gdLst/>
            <a:ahLst/>
            <a:cxnLst/>
            <a:rect l="l" t="t" r="r" b="b"/>
            <a:pathLst>
              <a:path h="153669">
                <a:moveTo>
                  <a:pt x="0" y="0"/>
                </a:moveTo>
                <a:lnTo>
                  <a:pt x="0" y="153162"/>
                </a:lnTo>
              </a:path>
            </a:pathLst>
          </a:custGeom>
          <a:ln w="9144">
            <a:solidFill>
              <a:srgbClr val="000000"/>
            </a:solidFill>
          </a:ln>
        </p:spPr>
        <p:txBody>
          <a:bodyPr wrap="square" lIns="0" tIns="0" rIns="0" bIns="0" rtlCol="0"/>
          <a:lstStyle/>
          <a:p>
            <a:endParaRPr/>
          </a:p>
        </p:txBody>
      </p:sp>
      <p:sp>
        <p:nvSpPr>
          <p:cNvPr id="387" name="object 387"/>
          <p:cNvSpPr/>
          <p:nvPr/>
        </p:nvSpPr>
        <p:spPr>
          <a:xfrm>
            <a:off x="6467287" y="2667807"/>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88" name="object 388"/>
          <p:cNvSpPr/>
          <p:nvPr/>
        </p:nvSpPr>
        <p:spPr>
          <a:xfrm>
            <a:off x="6470031" y="2809851"/>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389" name="object 389"/>
          <p:cNvSpPr/>
          <p:nvPr/>
        </p:nvSpPr>
        <p:spPr>
          <a:xfrm>
            <a:off x="6471403" y="2670552"/>
            <a:ext cx="0" cy="139527"/>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a:p>
        </p:txBody>
      </p:sp>
      <p:sp>
        <p:nvSpPr>
          <p:cNvPr id="390" name="object 390"/>
          <p:cNvSpPr/>
          <p:nvPr/>
        </p:nvSpPr>
        <p:spPr>
          <a:xfrm>
            <a:off x="6492676" y="2669179"/>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91" name="object 391"/>
          <p:cNvSpPr/>
          <p:nvPr/>
        </p:nvSpPr>
        <p:spPr>
          <a:xfrm>
            <a:off x="6496106" y="2811223"/>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392" name="object 392"/>
          <p:cNvSpPr/>
          <p:nvPr/>
        </p:nvSpPr>
        <p:spPr>
          <a:xfrm>
            <a:off x="6497136" y="2671924"/>
            <a:ext cx="0" cy="139527"/>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a:p>
        </p:txBody>
      </p:sp>
      <p:sp>
        <p:nvSpPr>
          <p:cNvPr id="393" name="object 393"/>
          <p:cNvSpPr/>
          <p:nvPr/>
        </p:nvSpPr>
        <p:spPr>
          <a:xfrm>
            <a:off x="6518752" y="2669179"/>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94" name="object 394"/>
          <p:cNvSpPr/>
          <p:nvPr/>
        </p:nvSpPr>
        <p:spPr>
          <a:xfrm>
            <a:off x="6521496" y="2818086"/>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395" name="object 395"/>
          <p:cNvSpPr/>
          <p:nvPr/>
        </p:nvSpPr>
        <p:spPr>
          <a:xfrm>
            <a:off x="6522868" y="2671924"/>
            <a:ext cx="0" cy="146389"/>
          </a:xfrm>
          <a:custGeom>
            <a:avLst/>
            <a:gdLst/>
            <a:ahLst/>
            <a:cxnLst/>
            <a:rect l="l" t="t" r="r" b="b"/>
            <a:pathLst>
              <a:path h="162560">
                <a:moveTo>
                  <a:pt x="0" y="0"/>
                </a:moveTo>
                <a:lnTo>
                  <a:pt x="0" y="162305"/>
                </a:lnTo>
              </a:path>
            </a:pathLst>
          </a:custGeom>
          <a:ln w="9143">
            <a:solidFill>
              <a:srgbClr val="000000"/>
            </a:solidFill>
          </a:ln>
        </p:spPr>
        <p:txBody>
          <a:bodyPr wrap="square" lIns="0" tIns="0" rIns="0" bIns="0" rtlCol="0"/>
          <a:lstStyle/>
          <a:p>
            <a:endParaRPr/>
          </a:p>
        </p:txBody>
      </p:sp>
      <p:sp>
        <p:nvSpPr>
          <p:cNvPr id="396" name="object 396"/>
          <p:cNvSpPr/>
          <p:nvPr/>
        </p:nvSpPr>
        <p:spPr>
          <a:xfrm>
            <a:off x="6544140" y="2671238"/>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397" name="object 397"/>
          <p:cNvSpPr/>
          <p:nvPr/>
        </p:nvSpPr>
        <p:spPr>
          <a:xfrm>
            <a:off x="6547572" y="2819457"/>
            <a:ext cx="5718" cy="2859"/>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398" name="object 398"/>
          <p:cNvSpPr/>
          <p:nvPr/>
        </p:nvSpPr>
        <p:spPr>
          <a:xfrm>
            <a:off x="6548601" y="2673983"/>
            <a:ext cx="0" cy="145818"/>
          </a:xfrm>
          <a:custGeom>
            <a:avLst/>
            <a:gdLst/>
            <a:ahLst/>
            <a:cxnLst/>
            <a:rect l="l" t="t" r="r" b="b"/>
            <a:pathLst>
              <a:path h="161925">
                <a:moveTo>
                  <a:pt x="0" y="0"/>
                </a:moveTo>
                <a:lnTo>
                  <a:pt x="0" y="161544"/>
                </a:lnTo>
              </a:path>
            </a:pathLst>
          </a:custGeom>
          <a:ln w="9905">
            <a:solidFill>
              <a:srgbClr val="000000"/>
            </a:solidFill>
          </a:ln>
        </p:spPr>
        <p:txBody>
          <a:bodyPr wrap="square" lIns="0" tIns="0" rIns="0" bIns="0" rtlCol="0"/>
          <a:lstStyle/>
          <a:p>
            <a:endParaRPr/>
          </a:p>
        </p:txBody>
      </p:sp>
      <p:sp>
        <p:nvSpPr>
          <p:cNvPr id="399" name="object 399"/>
          <p:cNvSpPr/>
          <p:nvPr/>
        </p:nvSpPr>
        <p:spPr>
          <a:xfrm>
            <a:off x="6570217" y="2673983"/>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400" name="object 400"/>
          <p:cNvSpPr/>
          <p:nvPr/>
        </p:nvSpPr>
        <p:spPr>
          <a:xfrm>
            <a:off x="6572961" y="2822888"/>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401" name="object 401"/>
          <p:cNvSpPr/>
          <p:nvPr/>
        </p:nvSpPr>
        <p:spPr>
          <a:xfrm>
            <a:off x="6574333" y="2676728"/>
            <a:ext cx="0" cy="146389"/>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a:p>
        </p:txBody>
      </p:sp>
      <p:sp>
        <p:nvSpPr>
          <p:cNvPr id="402" name="object 402"/>
          <p:cNvSpPr/>
          <p:nvPr/>
        </p:nvSpPr>
        <p:spPr>
          <a:xfrm>
            <a:off x="6595605" y="2679472"/>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03" name="object 403"/>
          <p:cNvSpPr/>
          <p:nvPr/>
        </p:nvSpPr>
        <p:spPr>
          <a:xfrm>
            <a:off x="6598351" y="2824261"/>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04" name="object 404"/>
          <p:cNvSpPr/>
          <p:nvPr/>
        </p:nvSpPr>
        <p:spPr>
          <a:xfrm>
            <a:off x="6599723" y="2682217"/>
            <a:ext cx="0" cy="142387"/>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a:p>
        </p:txBody>
      </p:sp>
      <p:sp>
        <p:nvSpPr>
          <p:cNvPr id="405" name="object 405"/>
          <p:cNvSpPr/>
          <p:nvPr/>
        </p:nvSpPr>
        <p:spPr>
          <a:xfrm>
            <a:off x="6621682" y="2678100"/>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406" name="object 406"/>
          <p:cNvSpPr/>
          <p:nvPr/>
        </p:nvSpPr>
        <p:spPr>
          <a:xfrm>
            <a:off x="6624426" y="2828378"/>
            <a:ext cx="5718" cy="2859"/>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407" name="object 407"/>
          <p:cNvSpPr/>
          <p:nvPr/>
        </p:nvSpPr>
        <p:spPr>
          <a:xfrm>
            <a:off x="6625798" y="2680845"/>
            <a:ext cx="0" cy="147533"/>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a:p>
        </p:txBody>
      </p:sp>
      <p:sp>
        <p:nvSpPr>
          <p:cNvPr id="408" name="object 408"/>
          <p:cNvSpPr/>
          <p:nvPr/>
        </p:nvSpPr>
        <p:spPr>
          <a:xfrm>
            <a:off x="6649816" y="2680846"/>
            <a:ext cx="5718" cy="2859"/>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09" name="object 409"/>
          <p:cNvSpPr/>
          <p:nvPr/>
        </p:nvSpPr>
        <p:spPr>
          <a:xfrm>
            <a:off x="6652561" y="2829750"/>
            <a:ext cx="5718" cy="2859"/>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410" name="object 410"/>
          <p:cNvSpPr/>
          <p:nvPr/>
        </p:nvSpPr>
        <p:spPr>
          <a:xfrm>
            <a:off x="6653933" y="2683590"/>
            <a:ext cx="0" cy="146389"/>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a:p>
        </p:txBody>
      </p:sp>
      <p:sp>
        <p:nvSpPr>
          <p:cNvPr id="411" name="object 411"/>
          <p:cNvSpPr/>
          <p:nvPr/>
        </p:nvSpPr>
        <p:spPr>
          <a:xfrm>
            <a:off x="6296423" y="2841416"/>
            <a:ext cx="387702" cy="170863"/>
          </a:xfrm>
          <a:prstGeom prst="rect">
            <a:avLst/>
          </a:prstGeom>
          <a:blipFill>
            <a:blip r:embed="rId15" cstate="print"/>
            <a:stretch>
              <a:fillRect/>
            </a:stretch>
          </a:blipFill>
        </p:spPr>
        <p:txBody>
          <a:bodyPr wrap="square" lIns="0" tIns="0" rIns="0" bIns="0" rtlCol="0"/>
          <a:lstStyle/>
          <a:p>
            <a:endParaRPr/>
          </a:p>
        </p:txBody>
      </p:sp>
      <p:sp>
        <p:nvSpPr>
          <p:cNvPr id="412" name="object 412"/>
          <p:cNvSpPr/>
          <p:nvPr/>
        </p:nvSpPr>
        <p:spPr>
          <a:xfrm>
            <a:off x="6292991" y="2837985"/>
            <a:ext cx="393994" cy="177840"/>
          </a:xfrm>
          <a:custGeom>
            <a:avLst/>
            <a:gdLst/>
            <a:ahLst/>
            <a:cxnLst/>
            <a:rect l="l" t="t" r="r" b="b"/>
            <a:pathLst>
              <a:path w="437515" h="197485">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a:moveTo>
                  <a:pt x="0" y="0"/>
                </a:moveTo>
                <a:lnTo>
                  <a:pt x="762" y="3809"/>
                </a:lnTo>
                <a:lnTo>
                  <a:pt x="6096" y="108965"/>
                </a:lnTo>
                <a:lnTo>
                  <a:pt x="12192" y="108965"/>
                </a:lnTo>
                <a:lnTo>
                  <a:pt x="7039" y="7395"/>
                </a:lnTo>
                <a:lnTo>
                  <a:pt x="3810" y="6857"/>
                </a:lnTo>
                <a:lnTo>
                  <a:pt x="4572" y="761"/>
                </a:lnTo>
                <a:lnTo>
                  <a:pt x="0" y="0"/>
                </a:lnTo>
                <a:close/>
              </a:path>
              <a:path w="437515" h="197485">
                <a:moveTo>
                  <a:pt x="437388" y="75437"/>
                </a:moveTo>
                <a:lnTo>
                  <a:pt x="431292" y="75437"/>
                </a:lnTo>
                <a:lnTo>
                  <a:pt x="431275" y="77976"/>
                </a:lnTo>
                <a:lnTo>
                  <a:pt x="434340" y="78485"/>
                </a:lnTo>
                <a:lnTo>
                  <a:pt x="437388" y="75437"/>
                </a:lnTo>
                <a:close/>
              </a:path>
              <a:path w="437515" h="197485">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a:p>
        </p:txBody>
      </p:sp>
      <p:sp>
        <p:nvSpPr>
          <p:cNvPr id="413" name="object 413"/>
          <p:cNvSpPr/>
          <p:nvPr/>
        </p:nvSpPr>
        <p:spPr>
          <a:xfrm>
            <a:off x="6298480" y="2933367"/>
            <a:ext cx="385988" cy="81772"/>
          </a:xfrm>
          <a:custGeom>
            <a:avLst/>
            <a:gdLst/>
            <a:ahLst/>
            <a:cxnLst/>
            <a:rect l="l" t="t" r="r" b="b"/>
            <a:pathLst>
              <a:path w="428625" h="90805">
                <a:moveTo>
                  <a:pt x="3810" y="0"/>
                </a:moveTo>
                <a:lnTo>
                  <a:pt x="0" y="3047"/>
                </a:lnTo>
                <a:lnTo>
                  <a:pt x="0" y="5333"/>
                </a:lnTo>
                <a:lnTo>
                  <a:pt x="2286" y="6095"/>
                </a:lnTo>
                <a:lnTo>
                  <a:pt x="426720" y="90677"/>
                </a:lnTo>
                <a:lnTo>
                  <a:pt x="428244" y="84581"/>
                </a:lnTo>
                <a:lnTo>
                  <a:pt x="3810" y="0"/>
                </a:lnTo>
                <a:close/>
              </a:path>
            </a:pathLst>
          </a:custGeom>
          <a:solidFill>
            <a:srgbClr val="000000"/>
          </a:solidFill>
        </p:spPr>
        <p:txBody>
          <a:bodyPr wrap="square" lIns="0" tIns="0" rIns="0" bIns="0" rtlCol="0"/>
          <a:lstStyle/>
          <a:p>
            <a:endParaRPr/>
          </a:p>
        </p:txBody>
      </p:sp>
      <p:sp>
        <p:nvSpPr>
          <p:cNvPr id="414" name="object 414"/>
          <p:cNvSpPr/>
          <p:nvPr/>
        </p:nvSpPr>
        <p:spPr>
          <a:xfrm>
            <a:off x="6270347" y="2651338"/>
            <a:ext cx="9149" cy="12580"/>
          </a:xfrm>
          <a:custGeom>
            <a:avLst/>
            <a:gdLst/>
            <a:ahLst/>
            <a:cxnLst/>
            <a:rect l="l" t="t" r="r" b="b"/>
            <a:pathLst>
              <a:path w="10160" h="13969">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p:spPr>
        <p:txBody>
          <a:bodyPr wrap="square" lIns="0" tIns="0" rIns="0" bIns="0" rtlCol="0"/>
          <a:lstStyle/>
          <a:p>
            <a:endParaRPr/>
          </a:p>
        </p:txBody>
      </p:sp>
      <p:sp>
        <p:nvSpPr>
          <p:cNvPr id="415" name="object 415"/>
          <p:cNvSpPr/>
          <p:nvPr/>
        </p:nvSpPr>
        <p:spPr>
          <a:xfrm>
            <a:off x="6269661" y="2650652"/>
            <a:ext cx="11437" cy="14868"/>
          </a:xfrm>
          <a:custGeom>
            <a:avLst/>
            <a:gdLst/>
            <a:ahLst/>
            <a:cxnLst/>
            <a:rect l="l" t="t" r="r" b="b"/>
            <a:pathLst>
              <a:path w="12700" h="1651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434" y="13546"/>
                </a:moveTo>
                <a:lnTo>
                  <a:pt x="6095" y="13716"/>
                </a:lnTo>
                <a:lnTo>
                  <a:pt x="6857" y="13716"/>
                </a:lnTo>
                <a:lnTo>
                  <a:pt x="6434" y="13546"/>
                </a:lnTo>
                <a:close/>
              </a:path>
              <a:path w="12700" h="16510">
                <a:moveTo>
                  <a:pt x="8508" y="12509"/>
                </a:moveTo>
                <a:lnTo>
                  <a:pt x="6434" y="13546"/>
                </a:lnTo>
                <a:lnTo>
                  <a:pt x="6857" y="13716"/>
                </a:lnTo>
                <a:lnTo>
                  <a:pt x="10667" y="13716"/>
                </a:lnTo>
                <a:lnTo>
                  <a:pt x="10885" y="12954"/>
                </a:lnTo>
                <a:lnTo>
                  <a:pt x="8381" y="12954"/>
                </a:lnTo>
                <a:lnTo>
                  <a:pt x="8508" y="12509"/>
                </a:lnTo>
                <a:close/>
              </a:path>
              <a:path w="12700" h="16510">
                <a:moveTo>
                  <a:pt x="3047" y="12192"/>
                </a:moveTo>
                <a:lnTo>
                  <a:pt x="3809" y="12954"/>
                </a:lnTo>
                <a:lnTo>
                  <a:pt x="3662" y="12437"/>
                </a:lnTo>
                <a:lnTo>
                  <a:pt x="3047" y="12192"/>
                </a:lnTo>
                <a:close/>
              </a:path>
              <a:path w="12700" h="16510">
                <a:moveTo>
                  <a:pt x="3662" y="12437"/>
                </a:moveTo>
                <a:lnTo>
                  <a:pt x="3809" y="12954"/>
                </a:lnTo>
                <a:lnTo>
                  <a:pt x="4952" y="12954"/>
                </a:lnTo>
                <a:lnTo>
                  <a:pt x="3662" y="12437"/>
                </a:lnTo>
                <a:close/>
              </a:path>
              <a:path w="12700" h="16510">
                <a:moveTo>
                  <a:pt x="9143" y="12192"/>
                </a:moveTo>
                <a:lnTo>
                  <a:pt x="8508" y="12509"/>
                </a:lnTo>
                <a:lnTo>
                  <a:pt x="8381" y="12954"/>
                </a:lnTo>
                <a:lnTo>
                  <a:pt x="9143" y="12192"/>
                </a:lnTo>
                <a:close/>
              </a:path>
              <a:path w="12700" h="16510">
                <a:moveTo>
                  <a:pt x="11103" y="12192"/>
                </a:moveTo>
                <a:lnTo>
                  <a:pt x="9143" y="12192"/>
                </a:lnTo>
                <a:lnTo>
                  <a:pt x="8381" y="12954"/>
                </a:lnTo>
                <a:lnTo>
                  <a:pt x="10885" y="12954"/>
                </a:lnTo>
                <a:lnTo>
                  <a:pt x="11103" y="12192"/>
                </a:lnTo>
                <a:close/>
              </a:path>
              <a:path w="12700" h="1651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a:moveTo>
                  <a:pt x="3592" y="12192"/>
                </a:moveTo>
                <a:lnTo>
                  <a:pt x="3047" y="12192"/>
                </a:lnTo>
                <a:lnTo>
                  <a:pt x="3662" y="12437"/>
                </a:lnTo>
                <a:lnTo>
                  <a:pt x="3592" y="12192"/>
                </a:lnTo>
                <a:close/>
              </a:path>
              <a:path w="12700" h="16510">
                <a:moveTo>
                  <a:pt x="2403" y="8030"/>
                </a:moveTo>
                <a:lnTo>
                  <a:pt x="2285" y="8382"/>
                </a:lnTo>
                <a:lnTo>
                  <a:pt x="2503" y="8382"/>
                </a:lnTo>
                <a:lnTo>
                  <a:pt x="2403" y="8030"/>
                </a:lnTo>
                <a:close/>
              </a:path>
              <a:path w="12700" h="16510">
                <a:moveTo>
                  <a:pt x="9905" y="7620"/>
                </a:moveTo>
                <a:lnTo>
                  <a:pt x="9905" y="8382"/>
                </a:lnTo>
                <a:lnTo>
                  <a:pt x="11048" y="8001"/>
                </a:lnTo>
                <a:lnTo>
                  <a:pt x="9905" y="7620"/>
                </a:lnTo>
                <a:close/>
              </a:path>
              <a:path w="12700" h="16510">
                <a:moveTo>
                  <a:pt x="2539" y="7620"/>
                </a:moveTo>
                <a:lnTo>
                  <a:pt x="2285" y="7620"/>
                </a:lnTo>
                <a:lnTo>
                  <a:pt x="2403" y="8030"/>
                </a:lnTo>
                <a:lnTo>
                  <a:pt x="2539" y="7620"/>
                </a:lnTo>
                <a:close/>
              </a:path>
              <a:path w="12700" h="1651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a:p>
        </p:txBody>
      </p:sp>
      <p:sp>
        <p:nvSpPr>
          <p:cNvPr id="416" name="object 416"/>
          <p:cNvSpPr/>
          <p:nvPr/>
        </p:nvSpPr>
        <p:spPr>
          <a:xfrm>
            <a:off x="6278582" y="2657514"/>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17" name="object 417"/>
          <p:cNvSpPr/>
          <p:nvPr/>
        </p:nvSpPr>
        <p:spPr>
          <a:xfrm>
            <a:off x="6302599" y="2694569"/>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418" name="object 418"/>
          <p:cNvSpPr/>
          <p:nvPr/>
        </p:nvSpPr>
        <p:spPr>
          <a:xfrm>
            <a:off x="6302599" y="2692510"/>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419" name="object 419"/>
          <p:cNvSpPr/>
          <p:nvPr/>
        </p:nvSpPr>
        <p:spPr>
          <a:xfrm>
            <a:off x="6306715" y="2694569"/>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20" name="object 420"/>
          <p:cNvSpPr/>
          <p:nvPr/>
        </p:nvSpPr>
        <p:spPr>
          <a:xfrm>
            <a:off x="6300539" y="2700058"/>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21" name="object 421"/>
          <p:cNvSpPr/>
          <p:nvPr/>
        </p:nvSpPr>
        <p:spPr>
          <a:xfrm>
            <a:off x="6300539" y="2692510"/>
            <a:ext cx="4575" cy="9721"/>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a:p>
        </p:txBody>
      </p:sp>
      <p:sp>
        <p:nvSpPr>
          <p:cNvPr id="422" name="object 422"/>
          <p:cNvSpPr/>
          <p:nvPr/>
        </p:nvSpPr>
        <p:spPr>
          <a:xfrm>
            <a:off x="6302599" y="2708979"/>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423" name="object 423"/>
          <p:cNvSpPr/>
          <p:nvPr/>
        </p:nvSpPr>
        <p:spPr>
          <a:xfrm>
            <a:off x="6302599" y="2706921"/>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424" name="object 424"/>
          <p:cNvSpPr/>
          <p:nvPr/>
        </p:nvSpPr>
        <p:spPr>
          <a:xfrm>
            <a:off x="6306715" y="2708979"/>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425" name="object 425"/>
          <p:cNvSpPr/>
          <p:nvPr/>
        </p:nvSpPr>
        <p:spPr>
          <a:xfrm>
            <a:off x="6300539" y="2714469"/>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26" name="object 426"/>
          <p:cNvSpPr/>
          <p:nvPr/>
        </p:nvSpPr>
        <p:spPr>
          <a:xfrm>
            <a:off x="6300539" y="2706920"/>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427" name="object 427"/>
          <p:cNvSpPr/>
          <p:nvPr/>
        </p:nvSpPr>
        <p:spPr>
          <a:xfrm>
            <a:off x="6302599" y="2723389"/>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428" name="object 428"/>
          <p:cNvSpPr/>
          <p:nvPr/>
        </p:nvSpPr>
        <p:spPr>
          <a:xfrm>
            <a:off x="6302599" y="2721331"/>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429" name="object 429"/>
          <p:cNvSpPr/>
          <p:nvPr/>
        </p:nvSpPr>
        <p:spPr>
          <a:xfrm>
            <a:off x="6306715" y="2723389"/>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30" name="object 430"/>
          <p:cNvSpPr/>
          <p:nvPr/>
        </p:nvSpPr>
        <p:spPr>
          <a:xfrm>
            <a:off x="6300539" y="2728879"/>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31" name="object 431"/>
          <p:cNvSpPr/>
          <p:nvPr/>
        </p:nvSpPr>
        <p:spPr>
          <a:xfrm>
            <a:off x="6300539" y="2721331"/>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432" name="object 432"/>
          <p:cNvSpPr/>
          <p:nvPr/>
        </p:nvSpPr>
        <p:spPr>
          <a:xfrm>
            <a:off x="6302599" y="2737114"/>
            <a:ext cx="6290" cy="8578"/>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a:p>
        </p:txBody>
      </p:sp>
      <p:sp>
        <p:nvSpPr>
          <p:cNvPr id="433" name="object 433"/>
          <p:cNvSpPr/>
          <p:nvPr/>
        </p:nvSpPr>
        <p:spPr>
          <a:xfrm>
            <a:off x="6302599" y="2735055"/>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434" name="object 434"/>
          <p:cNvSpPr/>
          <p:nvPr/>
        </p:nvSpPr>
        <p:spPr>
          <a:xfrm>
            <a:off x="6306715" y="2737113"/>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435" name="object 435"/>
          <p:cNvSpPr/>
          <p:nvPr/>
        </p:nvSpPr>
        <p:spPr>
          <a:xfrm>
            <a:off x="6300539" y="2743289"/>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36" name="object 436"/>
          <p:cNvSpPr/>
          <p:nvPr/>
        </p:nvSpPr>
        <p:spPr>
          <a:xfrm>
            <a:off x="6300539" y="2735055"/>
            <a:ext cx="4575" cy="10293"/>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a:p>
        </p:txBody>
      </p:sp>
      <p:sp>
        <p:nvSpPr>
          <p:cNvPr id="437" name="object 437"/>
          <p:cNvSpPr/>
          <p:nvPr/>
        </p:nvSpPr>
        <p:spPr>
          <a:xfrm>
            <a:off x="6274463" y="2728193"/>
            <a:ext cx="9149" cy="12580"/>
          </a:xfrm>
          <a:custGeom>
            <a:avLst/>
            <a:gdLst/>
            <a:ahLst/>
            <a:cxnLst/>
            <a:rect l="l" t="t" r="r" b="b"/>
            <a:pathLst>
              <a:path w="10160" h="13969">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a:p>
        </p:txBody>
      </p:sp>
      <p:sp>
        <p:nvSpPr>
          <p:cNvPr id="438" name="object 438"/>
          <p:cNvSpPr/>
          <p:nvPr/>
        </p:nvSpPr>
        <p:spPr>
          <a:xfrm>
            <a:off x="6273777" y="2727506"/>
            <a:ext cx="11437" cy="14868"/>
          </a:xfrm>
          <a:custGeom>
            <a:avLst/>
            <a:gdLst/>
            <a:ahLst/>
            <a:cxnLst/>
            <a:rect l="l" t="t" r="r" b="b"/>
            <a:pathLst>
              <a:path w="12700" h="1651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88" y="7971"/>
                </a:moveTo>
                <a:lnTo>
                  <a:pt x="8381" y="12192"/>
                </a:lnTo>
                <a:lnTo>
                  <a:pt x="10921" y="12192"/>
                </a:lnTo>
                <a:lnTo>
                  <a:pt x="12191" y="8382"/>
                </a:lnTo>
                <a:lnTo>
                  <a:pt x="9905" y="8382"/>
                </a:lnTo>
                <a:lnTo>
                  <a:pt x="9788" y="7971"/>
                </a:lnTo>
                <a:close/>
              </a:path>
              <a:path w="12700" h="16510">
                <a:moveTo>
                  <a:pt x="3555" y="11430"/>
                </a:moveTo>
                <a:lnTo>
                  <a:pt x="3047" y="11430"/>
                </a:lnTo>
                <a:lnTo>
                  <a:pt x="3725" y="11938"/>
                </a:lnTo>
                <a:lnTo>
                  <a:pt x="3555" y="11430"/>
                </a:lnTo>
                <a:close/>
              </a:path>
              <a:path w="12700" h="16510">
                <a:moveTo>
                  <a:pt x="2403" y="7971"/>
                </a:moveTo>
                <a:lnTo>
                  <a:pt x="2285" y="8382"/>
                </a:lnTo>
                <a:lnTo>
                  <a:pt x="2539" y="8382"/>
                </a:lnTo>
                <a:lnTo>
                  <a:pt x="2403" y="797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12191" y="7620"/>
                </a:moveTo>
                <a:lnTo>
                  <a:pt x="9905" y="7620"/>
                </a:lnTo>
                <a:lnTo>
                  <a:pt x="11048" y="8001"/>
                </a:lnTo>
                <a:lnTo>
                  <a:pt x="12191" y="7620"/>
                </a:lnTo>
                <a:close/>
              </a:path>
              <a:path w="12700" h="16510">
                <a:moveTo>
                  <a:pt x="2503" y="7620"/>
                </a:moveTo>
                <a:lnTo>
                  <a:pt x="2285" y="7620"/>
                </a:lnTo>
                <a:lnTo>
                  <a:pt x="2403" y="7971"/>
                </a:lnTo>
                <a:lnTo>
                  <a:pt x="2503" y="7620"/>
                </a:lnTo>
                <a:close/>
              </a:path>
              <a:path w="12700" h="1651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a:moveTo>
                  <a:pt x="3809" y="3048"/>
                </a:moveTo>
                <a:lnTo>
                  <a:pt x="3047" y="3810"/>
                </a:lnTo>
                <a:lnTo>
                  <a:pt x="3682" y="3492"/>
                </a:lnTo>
                <a:lnTo>
                  <a:pt x="3809" y="3048"/>
                </a:lnTo>
                <a:close/>
              </a:path>
              <a:path w="12700" h="16510">
                <a:moveTo>
                  <a:pt x="3682" y="3492"/>
                </a:moveTo>
                <a:lnTo>
                  <a:pt x="3047" y="3810"/>
                </a:lnTo>
                <a:lnTo>
                  <a:pt x="3592" y="3810"/>
                </a:lnTo>
                <a:lnTo>
                  <a:pt x="3682" y="3492"/>
                </a:lnTo>
                <a:close/>
              </a:path>
              <a:path w="12700" h="16510">
                <a:moveTo>
                  <a:pt x="8381" y="3048"/>
                </a:moveTo>
                <a:lnTo>
                  <a:pt x="8529" y="3564"/>
                </a:lnTo>
                <a:lnTo>
                  <a:pt x="9143" y="3810"/>
                </a:lnTo>
                <a:lnTo>
                  <a:pt x="8381" y="3048"/>
                </a:lnTo>
                <a:close/>
              </a:path>
              <a:path w="12700" h="16510">
                <a:moveTo>
                  <a:pt x="10667" y="2286"/>
                </a:moveTo>
                <a:lnTo>
                  <a:pt x="6095" y="2286"/>
                </a:lnTo>
                <a:lnTo>
                  <a:pt x="5757" y="2455"/>
                </a:lnTo>
                <a:lnTo>
                  <a:pt x="8529" y="3564"/>
                </a:lnTo>
                <a:lnTo>
                  <a:pt x="8381" y="3048"/>
                </a:lnTo>
                <a:lnTo>
                  <a:pt x="10885" y="3048"/>
                </a:lnTo>
                <a:lnTo>
                  <a:pt x="10667" y="2286"/>
                </a:lnTo>
                <a:close/>
              </a:path>
              <a:path w="12700" h="16510">
                <a:moveTo>
                  <a:pt x="4571" y="3048"/>
                </a:moveTo>
                <a:lnTo>
                  <a:pt x="3809" y="3048"/>
                </a:lnTo>
                <a:lnTo>
                  <a:pt x="3682" y="3492"/>
                </a:lnTo>
                <a:lnTo>
                  <a:pt x="4571" y="3048"/>
                </a:lnTo>
                <a:close/>
              </a:path>
              <a:path w="12700" h="16510">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a:p>
        </p:txBody>
      </p:sp>
      <p:sp>
        <p:nvSpPr>
          <p:cNvPr id="439" name="object 439"/>
          <p:cNvSpPr/>
          <p:nvPr/>
        </p:nvSpPr>
        <p:spPr>
          <a:xfrm>
            <a:off x="6282698" y="2734368"/>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40" name="object 440"/>
          <p:cNvSpPr/>
          <p:nvPr/>
        </p:nvSpPr>
        <p:spPr>
          <a:xfrm>
            <a:off x="6278582" y="2824261"/>
            <a:ext cx="9149" cy="12580"/>
          </a:xfrm>
          <a:custGeom>
            <a:avLst/>
            <a:gdLst/>
            <a:ahLst/>
            <a:cxnLst/>
            <a:rect l="l" t="t" r="r" b="b"/>
            <a:pathLst>
              <a:path w="10160" h="13969">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p:spPr>
        <p:txBody>
          <a:bodyPr wrap="square" lIns="0" tIns="0" rIns="0" bIns="0" rtlCol="0"/>
          <a:lstStyle/>
          <a:p>
            <a:endParaRPr/>
          </a:p>
        </p:txBody>
      </p:sp>
      <p:sp>
        <p:nvSpPr>
          <p:cNvPr id="441" name="object 441"/>
          <p:cNvSpPr/>
          <p:nvPr/>
        </p:nvSpPr>
        <p:spPr>
          <a:xfrm>
            <a:off x="6277895" y="2823575"/>
            <a:ext cx="11437" cy="14868"/>
          </a:xfrm>
          <a:custGeom>
            <a:avLst/>
            <a:gdLst/>
            <a:ahLst/>
            <a:cxnLst/>
            <a:rect l="l" t="t" r="r" b="b"/>
            <a:pathLst>
              <a:path w="12700" h="1651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725" y="11938"/>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10921" y="3810"/>
                </a:moveTo>
                <a:lnTo>
                  <a:pt x="8381" y="3810"/>
                </a:lnTo>
                <a:lnTo>
                  <a:pt x="9778" y="8001"/>
                </a:lnTo>
                <a:lnTo>
                  <a:pt x="9905" y="7620"/>
                </a:lnTo>
                <a:lnTo>
                  <a:pt x="12191" y="7620"/>
                </a:lnTo>
                <a:lnTo>
                  <a:pt x="10921" y="3810"/>
                </a:lnTo>
                <a:close/>
              </a:path>
              <a:path w="12700" h="16510">
                <a:moveTo>
                  <a:pt x="12191" y="7620"/>
                </a:moveTo>
                <a:lnTo>
                  <a:pt x="9905" y="7620"/>
                </a:lnTo>
                <a:lnTo>
                  <a:pt x="11048" y="8001"/>
                </a:lnTo>
                <a:lnTo>
                  <a:pt x="12191" y="7620"/>
                </a:lnTo>
                <a:close/>
              </a:path>
              <a:path w="12700" h="1651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a:moveTo>
                  <a:pt x="6095" y="1524"/>
                </a:moveTo>
                <a:lnTo>
                  <a:pt x="4571" y="2286"/>
                </a:lnTo>
                <a:lnTo>
                  <a:pt x="4854" y="2455"/>
                </a:lnTo>
                <a:lnTo>
                  <a:pt x="6095" y="1524"/>
                </a:lnTo>
                <a:close/>
              </a:path>
            </a:pathLst>
          </a:custGeom>
          <a:solidFill>
            <a:srgbClr val="000000"/>
          </a:solidFill>
        </p:spPr>
        <p:txBody>
          <a:bodyPr wrap="square" lIns="0" tIns="0" rIns="0" bIns="0" rtlCol="0"/>
          <a:lstStyle/>
          <a:p>
            <a:endParaRPr/>
          </a:p>
        </p:txBody>
      </p:sp>
      <p:sp>
        <p:nvSpPr>
          <p:cNvPr id="442" name="object 442"/>
          <p:cNvSpPr/>
          <p:nvPr/>
        </p:nvSpPr>
        <p:spPr>
          <a:xfrm>
            <a:off x="6286816" y="2830437"/>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43" name="object 443"/>
          <p:cNvSpPr/>
          <p:nvPr/>
        </p:nvSpPr>
        <p:spPr>
          <a:xfrm>
            <a:off x="6283384" y="2918956"/>
            <a:ext cx="9149" cy="12009"/>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a:p>
        </p:txBody>
      </p:sp>
      <p:sp>
        <p:nvSpPr>
          <p:cNvPr id="444" name="object 444"/>
          <p:cNvSpPr/>
          <p:nvPr/>
        </p:nvSpPr>
        <p:spPr>
          <a:xfrm>
            <a:off x="6282698" y="2918270"/>
            <a:ext cx="11437" cy="13724"/>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a:p>
        </p:txBody>
      </p:sp>
      <p:sp>
        <p:nvSpPr>
          <p:cNvPr id="445" name="object 445"/>
          <p:cNvSpPr/>
          <p:nvPr/>
        </p:nvSpPr>
        <p:spPr>
          <a:xfrm>
            <a:off x="6291618" y="2924446"/>
            <a:ext cx="2287" cy="1144"/>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46" name="object 446"/>
          <p:cNvSpPr/>
          <p:nvPr/>
        </p:nvSpPr>
        <p:spPr>
          <a:xfrm>
            <a:off x="6463855" y="2643790"/>
            <a:ext cx="9149" cy="12580"/>
          </a:xfrm>
          <a:custGeom>
            <a:avLst/>
            <a:gdLst/>
            <a:ahLst/>
            <a:cxnLst/>
            <a:rect l="l" t="t" r="r" b="b"/>
            <a:pathLst>
              <a:path w="10160" h="13969">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p:spPr>
        <p:txBody>
          <a:bodyPr wrap="square" lIns="0" tIns="0" rIns="0" bIns="0" rtlCol="0"/>
          <a:lstStyle/>
          <a:p>
            <a:endParaRPr/>
          </a:p>
        </p:txBody>
      </p:sp>
      <p:sp>
        <p:nvSpPr>
          <p:cNvPr id="447" name="object 447"/>
          <p:cNvSpPr/>
          <p:nvPr/>
        </p:nvSpPr>
        <p:spPr>
          <a:xfrm>
            <a:off x="6461110" y="2641045"/>
            <a:ext cx="14868" cy="18299"/>
          </a:xfrm>
          <a:custGeom>
            <a:avLst/>
            <a:gdLst/>
            <a:ahLst/>
            <a:cxnLst/>
            <a:rect l="l" t="t" r="r" b="b"/>
            <a:pathLst>
              <a:path w="16510" h="20319">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a:moveTo>
                  <a:pt x="8191" y="13144"/>
                </a:moveTo>
                <a:lnTo>
                  <a:pt x="8000" y="13334"/>
                </a:lnTo>
                <a:lnTo>
                  <a:pt x="8381" y="13715"/>
                </a:lnTo>
                <a:lnTo>
                  <a:pt x="6857" y="14477"/>
                </a:lnTo>
                <a:lnTo>
                  <a:pt x="9905" y="13715"/>
                </a:lnTo>
                <a:lnTo>
                  <a:pt x="8191" y="13144"/>
                </a:lnTo>
                <a:close/>
              </a:path>
              <a:path w="16510" h="20319">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a:moveTo>
                  <a:pt x="6857" y="12191"/>
                </a:moveTo>
                <a:lnTo>
                  <a:pt x="7619" y="13715"/>
                </a:lnTo>
                <a:lnTo>
                  <a:pt x="7238" y="12572"/>
                </a:lnTo>
                <a:lnTo>
                  <a:pt x="6857" y="12191"/>
                </a:lnTo>
                <a:close/>
              </a:path>
              <a:path w="16510" h="20319">
                <a:moveTo>
                  <a:pt x="7238" y="12572"/>
                </a:moveTo>
                <a:lnTo>
                  <a:pt x="7619" y="13715"/>
                </a:lnTo>
                <a:lnTo>
                  <a:pt x="8000" y="13334"/>
                </a:lnTo>
                <a:lnTo>
                  <a:pt x="7238" y="12572"/>
                </a:lnTo>
                <a:close/>
              </a:path>
              <a:path w="16510" h="20319">
                <a:moveTo>
                  <a:pt x="8000" y="13334"/>
                </a:moveTo>
                <a:lnTo>
                  <a:pt x="7619" y="13715"/>
                </a:lnTo>
                <a:lnTo>
                  <a:pt x="8381" y="13715"/>
                </a:lnTo>
                <a:lnTo>
                  <a:pt x="8000" y="13334"/>
                </a:lnTo>
                <a:close/>
              </a:path>
              <a:path w="16510" h="20319">
                <a:moveTo>
                  <a:pt x="7619" y="12953"/>
                </a:moveTo>
                <a:lnTo>
                  <a:pt x="8000" y="13334"/>
                </a:lnTo>
                <a:lnTo>
                  <a:pt x="8191" y="13144"/>
                </a:lnTo>
                <a:lnTo>
                  <a:pt x="7619" y="12953"/>
                </a:lnTo>
                <a:close/>
              </a:path>
              <a:path w="16510" h="20319">
                <a:moveTo>
                  <a:pt x="9905" y="11810"/>
                </a:moveTo>
                <a:lnTo>
                  <a:pt x="9143" y="12953"/>
                </a:lnTo>
                <a:lnTo>
                  <a:pt x="16001" y="12953"/>
                </a:lnTo>
                <a:lnTo>
                  <a:pt x="16001" y="12191"/>
                </a:lnTo>
                <a:lnTo>
                  <a:pt x="9905" y="12191"/>
                </a:lnTo>
                <a:lnTo>
                  <a:pt x="9905" y="11810"/>
                </a:lnTo>
                <a:close/>
              </a:path>
              <a:path w="16510" h="20319">
                <a:moveTo>
                  <a:pt x="7111" y="12191"/>
                </a:moveTo>
                <a:lnTo>
                  <a:pt x="6857" y="12191"/>
                </a:lnTo>
                <a:lnTo>
                  <a:pt x="7238" y="12572"/>
                </a:lnTo>
                <a:lnTo>
                  <a:pt x="7111" y="12191"/>
                </a:lnTo>
                <a:close/>
              </a:path>
              <a:path w="16510" h="20319">
                <a:moveTo>
                  <a:pt x="10667" y="10667"/>
                </a:moveTo>
                <a:lnTo>
                  <a:pt x="9905" y="11810"/>
                </a:lnTo>
                <a:lnTo>
                  <a:pt x="9905" y="12191"/>
                </a:lnTo>
                <a:lnTo>
                  <a:pt x="10667" y="10667"/>
                </a:lnTo>
                <a:close/>
              </a:path>
              <a:path w="16510" h="20319">
                <a:moveTo>
                  <a:pt x="16001" y="10667"/>
                </a:moveTo>
                <a:lnTo>
                  <a:pt x="10667" y="10667"/>
                </a:lnTo>
                <a:lnTo>
                  <a:pt x="9905" y="12191"/>
                </a:lnTo>
                <a:lnTo>
                  <a:pt x="16001" y="12191"/>
                </a:lnTo>
                <a:lnTo>
                  <a:pt x="16001" y="10667"/>
                </a:lnTo>
                <a:close/>
              </a:path>
              <a:path w="16510" h="20319">
                <a:moveTo>
                  <a:pt x="9905" y="8381"/>
                </a:moveTo>
                <a:lnTo>
                  <a:pt x="9905" y="11810"/>
                </a:lnTo>
                <a:lnTo>
                  <a:pt x="10667" y="10667"/>
                </a:lnTo>
                <a:lnTo>
                  <a:pt x="16001" y="10667"/>
                </a:lnTo>
                <a:lnTo>
                  <a:pt x="16001" y="9143"/>
                </a:lnTo>
                <a:lnTo>
                  <a:pt x="10667" y="9143"/>
                </a:lnTo>
                <a:lnTo>
                  <a:pt x="9905" y="8381"/>
                </a:lnTo>
                <a:close/>
              </a:path>
              <a:path w="16510" h="20319">
                <a:moveTo>
                  <a:pt x="6095" y="9143"/>
                </a:moveTo>
                <a:lnTo>
                  <a:pt x="6095" y="10667"/>
                </a:lnTo>
                <a:lnTo>
                  <a:pt x="6313" y="9797"/>
                </a:lnTo>
                <a:lnTo>
                  <a:pt x="6095" y="9143"/>
                </a:lnTo>
                <a:close/>
              </a:path>
              <a:path w="16510" h="20319">
                <a:moveTo>
                  <a:pt x="6313" y="9797"/>
                </a:moveTo>
                <a:lnTo>
                  <a:pt x="6095" y="10667"/>
                </a:lnTo>
                <a:lnTo>
                  <a:pt x="6603" y="10667"/>
                </a:lnTo>
                <a:lnTo>
                  <a:pt x="6313" y="9797"/>
                </a:lnTo>
                <a:close/>
              </a:path>
              <a:path w="16510" h="20319">
                <a:moveTo>
                  <a:pt x="6476" y="9143"/>
                </a:moveTo>
                <a:lnTo>
                  <a:pt x="6095" y="9143"/>
                </a:lnTo>
                <a:lnTo>
                  <a:pt x="6313" y="9797"/>
                </a:lnTo>
                <a:lnTo>
                  <a:pt x="6476" y="9143"/>
                </a:lnTo>
                <a:close/>
              </a:path>
              <a:path w="16510" h="20319">
                <a:moveTo>
                  <a:pt x="9905" y="6857"/>
                </a:moveTo>
                <a:lnTo>
                  <a:pt x="9905" y="8381"/>
                </a:lnTo>
                <a:lnTo>
                  <a:pt x="10667" y="9143"/>
                </a:lnTo>
                <a:lnTo>
                  <a:pt x="9905" y="6857"/>
                </a:lnTo>
                <a:close/>
              </a:path>
              <a:path w="16510" h="20319">
                <a:moveTo>
                  <a:pt x="16001" y="6857"/>
                </a:moveTo>
                <a:lnTo>
                  <a:pt x="9905" y="6857"/>
                </a:lnTo>
                <a:lnTo>
                  <a:pt x="10667" y="9143"/>
                </a:lnTo>
                <a:lnTo>
                  <a:pt x="16001" y="9143"/>
                </a:lnTo>
                <a:lnTo>
                  <a:pt x="16001" y="6857"/>
                </a:lnTo>
                <a:close/>
              </a:path>
              <a:path w="16510" h="20319">
                <a:moveTo>
                  <a:pt x="7619" y="6857"/>
                </a:moveTo>
                <a:lnTo>
                  <a:pt x="6857" y="7619"/>
                </a:lnTo>
                <a:lnTo>
                  <a:pt x="6857" y="8381"/>
                </a:lnTo>
                <a:lnTo>
                  <a:pt x="7619" y="6857"/>
                </a:lnTo>
                <a:close/>
              </a:path>
              <a:path w="16510" h="20319">
                <a:moveTo>
                  <a:pt x="15747" y="6095"/>
                </a:moveTo>
                <a:lnTo>
                  <a:pt x="9905" y="6095"/>
                </a:lnTo>
                <a:lnTo>
                  <a:pt x="8191" y="6667"/>
                </a:lnTo>
                <a:lnTo>
                  <a:pt x="9905" y="8381"/>
                </a:lnTo>
                <a:lnTo>
                  <a:pt x="9905" y="6857"/>
                </a:lnTo>
                <a:lnTo>
                  <a:pt x="16001" y="6857"/>
                </a:lnTo>
                <a:lnTo>
                  <a:pt x="15747" y="6095"/>
                </a:lnTo>
                <a:close/>
              </a:path>
              <a:path w="16510" h="20319">
                <a:moveTo>
                  <a:pt x="7873" y="6603"/>
                </a:moveTo>
                <a:lnTo>
                  <a:pt x="7619" y="6857"/>
                </a:lnTo>
                <a:lnTo>
                  <a:pt x="8077" y="6705"/>
                </a:lnTo>
                <a:lnTo>
                  <a:pt x="7873" y="6603"/>
                </a:lnTo>
                <a:close/>
              </a:path>
              <a:path w="16510" h="20319">
                <a:moveTo>
                  <a:pt x="8191" y="6667"/>
                </a:moveTo>
                <a:lnTo>
                  <a:pt x="8381" y="6857"/>
                </a:lnTo>
                <a:lnTo>
                  <a:pt x="8191" y="6667"/>
                </a:lnTo>
                <a:close/>
              </a:path>
              <a:path w="16510" h="20319">
                <a:moveTo>
                  <a:pt x="8000" y="6476"/>
                </a:moveTo>
                <a:lnTo>
                  <a:pt x="8000" y="6667"/>
                </a:lnTo>
                <a:lnTo>
                  <a:pt x="8000" y="6476"/>
                </a:lnTo>
                <a:close/>
              </a:path>
              <a:path w="16510" h="20319">
                <a:moveTo>
                  <a:pt x="9905" y="6095"/>
                </a:moveTo>
                <a:lnTo>
                  <a:pt x="8381" y="6095"/>
                </a:lnTo>
                <a:lnTo>
                  <a:pt x="8000" y="6476"/>
                </a:lnTo>
                <a:lnTo>
                  <a:pt x="8191" y="6667"/>
                </a:lnTo>
                <a:lnTo>
                  <a:pt x="9905" y="6095"/>
                </a:lnTo>
                <a:close/>
              </a:path>
              <a:path w="16510" h="20319">
                <a:moveTo>
                  <a:pt x="7619" y="6095"/>
                </a:moveTo>
                <a:lnTo>
                  <a:pt x="6857" y="6095"/>
                </a:lnTo>
                <a:lnTo>
                  <a:pt x="7873" y="6603"/>
                </a:lnTo>
                <a:lnTo>
                  <a:pt x="8000" y="6476"/>
                </a:lnTo>
                <a:lnTo>
                  <a:pt x="7619" y="6095"/>
                </a:lnTo>
                <a:close/>
              </a:path>
              <a:path w="16510" h="20319">
                <a:moveTo>
                  <a:pt x="8381" y="6095"/>
                </a:moveTo>
                <a:lnTo>
                  <a:pt x="7619" y="6095"/>
                </a:lnTo>
                <a:lnTo>
                  <a:pt x="8000" y="6476"/>
                </a:lnTo>
                <a:lnTo>
                  <a:pt x="8381" y="6095"/>
                </a:lnTo>
                <a:close/>
              </a:path>
            </a:pathLst>
          </a:custGeom>
          <a:solidFill>
            <a:srgbClr val="000000"/>
          </a:solidFill>
        </p:spPr>
        <p:txBody>
          <a:bodyPr wrap="square" lIns="0" tIns="0" rIns="0" bIns="0" rtlCol="0"/>
          <a:lstStyle/>
          <a:p>
            <a:endParaRPr/>
          </a:p>
        </p:txBody>
      </p:sp>
      <p:sp>
        <p:nvSpPr>
          <p:cNvPr id="448" name="object 448"/>
          <p:cNvSpPr/>
          <p:nvPr/>
        </p:nvSpPr>
        <p:spPr>
          <a:xfrm>
            <a:off x="6470031" y="2649966"/>
            <a:ext cx="5718"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a:p>
        </p:txBody>
      </p:sp>
      <p:sp>
        <p:nvSpPr>
          <p:cNvPr id="449" name="object 449"/>
          <p:cNvSpPr/>
          <p:nvPr/>
        </p:nvSpPr>
        <p:spPr>
          <a:xfrm>
            <a:off x="6302599" y="2628007"/>
            <a:ext cx="12009" cy="15440"/>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p:spPr>
        <p:txBody>
          <a:bodyPr wrap="square" lIns="0" tIns="0" rIns="0" bIns="0" rtlCol="0"/>
          <a:lstStyle/>
          <a:p>
            <a:endParaRPr/>
          </a:p>
        </p:txBody>
      </p:sp>
      <p:sp>
        <p:nvSpPr>
          <p:cNvPr id="450" name="object 450"/>
          <p:cNvSpPr/>
          <p:nvPr/>
        </p:nvSpPr>
        <p:spPr>
          <a:xfrm>
            <a:off x="6300539" y="2626635"/>
            <a:ext cx="16011" cy="18871"/>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a:moveTo>
                  <a:pt x="9524" y="16192"/>
                </a:moveTo>
                <a:lnTo>
                  <a:pt x="8381" y="16763"/>
                </a:lnTo>
                <a:lnTo>
                  <a:pt x="10667" y="16763"/>
                </a:lnTo>
                <a:lnTo>
                  <a:pt x="9524" y="16192"/>
                </a:lnTo>
                <a:close/>
              </a:path>
              <a:path w="17779" h="20955">
                <a:moveTo>
                  <a:pt x="11647" y="15131"/>
                </a:moveTo>
                <a:lnTo>
                  <a:pt x="9524" y="16192"/>
                </a:lnTo>
                <a:lnTo>
                  <a:pt x="10667" y="16763"/>
                </a:lnTo>
                <a:lnTo>
                  <a:pt x="16001" y="16763"/>
                </a:lnTo>
                <a:lnTo>
                  <a:pt x="16192" y="16001"/>
                </a:lnTo>
                <a:lnTo>
                  <a:pt x="11429" y="16001"/>
                </a:lnTo>
                <a:lnTo>
                  <a:pt x="11647" y="15131"/>
                </a:lnTo>
                <a:close/>
              </a:path>
              <a:path w="17779" h="20955">
                <a:moveTo>
                  <a:pt x="12953" y="14477"/>
                </a:moveTo>
                <a:lnTo>
                  <a:pt x="11647" y="15131"/>
                </a:lnTo>
                <a:lnTo>
                  <a:pt x="11429" y="16001"/>
                </a:lnTo>
                <a:lnTo>
                  <a:pt x="12953" y="14477"/>
                </a:lnTo>
                <a:close/>
              </a:path>
              <a:path w="17779" h="20955">
                <a:moveTo>
                  <a:pt x="16573" y="14477"/>
                </a:moveTo>
                <a:lnTo>
                  <a:pt x="12953" y="14477"/>
                </a:lnTo>
                <a:lnTo>
                  <a:pt x="11429" y="16001"/>
                </a:lnTo>
                <a:lnTo>
                  <a:pt x="16192" y="16001"/>
                </a:lnTo>
                <a:lnTo>
                  <a:pt x="16573"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905"/>
                </a:moveTo>
                <a:lnTo>
                  <a:pt x="12953" y="10667"/>
                </a:lnTo>
                <a:lnTo>
                  <a:pt x="15239" y="10286"/>
                </a:lnTo>
                <a:lnTo>
                  <a:pt x="12953" y="9905"/>
                </a:lnTo>
                <a:close/>
              </a:path>
              <a:path w="17779" h="20955">
                <a:moveTo>
                  <a:pt x="11647" y="5442"/>
                </a:moveTo>
                <a:lnTo>
                  <a:pt x="12858" y="10286"/>
                </a:lnTo>
                <a:lnTo>
                  <a:pt x="12953" y="9905"/>
                </a:lnTo>
                <a:lnTo>
                  <a:pt x="17525" y="9905"/>
                </a:lnTo>
                <a:lnTo>
                  <a:pt x="16573" y="6095"/>
                </a:lnTo>
                <a:lnTo>
                  <a:pt x="12953" y="6095"/>
                </a:lnTo>
                <a:lnTo>
                  <a:pt x="11647" y="5442"/>
                </a:lnTo>
                <a:close/>
              </a:path>
              <a:path w="17779" h="20955">
                <a:moveTo>
                  <a:pt x="17525" y="9905"/>
                </a:moveTo>
                <a:lnTo>
                  <a:pt x="12953" y="9905"/>
                </a:lnTo>
                <a:lnTo>
                  <a:pt x="15239" y="10286"/>
                </a:lnTo>
                <a:lnTo>
                  <a:pt x="17525" y="9905"/>
                </a:lnTo>
                <a:close/>
              </a:path>
              <a:path w="17779" h="20955">
                <a:moveTo>
                  <a:pt x="5143" y="9143"/>
                </a:moveTo>
                <a:lnTo>
                  <a:pt x="4571" y="9143"/>
                </a:lnTo>
                <a:lnTo>
                  <a:pt x="4857" y="9905"/>
                </a:lnTo>
                <a:lnTo>
                  <a:pt x="5143"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1429" y="4571"/>
                </a:moveTo>
                <a:lnTo>
                  <a:pt x="11647" y="5442"/>
                </a:lnTo>
                <a:lnTo>
                  <a:pt x="12953" y="6095"/>
                </a:lnTo>
                <a:lnTo>
                  <a:pt x="11429" y="4571"/>
                </a:lnTo>
                <a:close/>
              </a:path>
              <a:path w="17779" h="20955">
                <a:moveTo>
                  <a:pt x="16192" y="4571"/>
                </a:moveTo>
                <a:lnTo>
                  <a:pt x="11429" y="4571"/>
                </a:lnTo>
                <a:lnTo>
                  <a:pt x="12953" y="6095"/>
                </a:lnTo>
                <a:lnTo>
                  <a:pt x="16573" y="6095"/>
                </a:lnTo>
                <a:lnTo>
                  <a:pt x="16192" y="4571"/>
                </a:lnTo>
                <a:close/>
              </a:path>
              <a:path w="17779" h="20955">
                <a:moveTo>
                  <a:pt x="9143" y="4571"/>
                </a:moveTo>
                <a:lnTo>
                  <a:pt x="6857" y="4571"/>
                </a:lnTo>
                <a:lnTo>
                  <a:pt x="6330" y="5978"/>
                </a:lnTo>
                <a:lnTo>
                  <a:pt x="9143" y="4571"/>
                </a:lnTo>
                <a:close/>
              </a:path>
              <a:path w="17779" h="20955">
                <a:moveTo>
                  <a:pt x="16001" y="3809"/>
                </a:moveTo>
                <a:lnTo>
                  <a:pt x="10667" y="3809"/>
                </a:lnTo>
                <a:lnTo>
                  <a:pt x="9524" y="4381"/>
                </a:lnTo>
                <a:lnTo>
                  <a:pt x="11647" y="5442"/>
                </a:lnTo>
                <a:lnTo>
                  <a:pt x="11429" y="4571"/>
                </a:lnTo>
                <a:lnTo>
                  <a:pt x="16192" y="4571"/>
                </a:lnTo>
                <a:lnTo>
                  <a:pt x="16001" y="3809"/>
                </a:lnTo>
                <a:close/>
              </a:path>
              <a:path w="17779" h="20955">
                <a:moveTo>
                  <a:pt x="10667" y="3809"/>
                </a:moveTo>
                <a:lnTo>
                  <a:pt x="8381" y="3809"/>
                </a:lnTo>
                <a:lnTo>
                  <a:pt x="9524" y="4381"/>
                </a:lnTo>
                <a:lnTo>
                  <a:pt x="10667" y="3809"/>
                </a:lnTo>
                <a:close/>
              </a:path>
            </a:pathLst>
          </a:custGeom>
          <a:solidFill>
            <a:srgbClr val="000000"/>
          </a:solidFill>
        </p:spPr>
        <p:txBody>
          <a:bodyPr wrap="square" lIns="0" tIns="0" rIns="0" bIns="0" rtlCol="0"/>
          <a:lstStyle/>
          <a:p>
            <a:endParaRPr/>
          </a:p>
        </p:txBody>
      </p:sp>
      <p:sp>
        <p:nvSpPr>
          <p:cNvPr id="451" name="object 451"/>
          <p:cNvSpPr/>
          <p:nvPr/>
        </p:nvSpPr>
        <p:spPr>
          <a:xfrm>
            <a:off x="6312205" y="2635556"/>
            <a:ext cx="4575" cy="1144"/>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452" name="object 452"/>
          <p:cNvSpPr/>
          <p:nvPr/>
        </p:nvSpPr>
        <p:spPr>
          <a:xfrm>
            <a:off x="6696477" y="2691138"/>
            <a:ext cx="12009" cy="15440"/>
          </a:xfrm>
          <a:custGeom>
            <a:avLst/>
            <a:gdLst/>
            <a:ahLst/>
            <a:cxnLst/>
            <a:rect l="l" t="t" r="r" b="b"/>
            <a:pathLst>
              <a:path w="13334"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a:p>
        </p:txBody>
      </p:sp>
      <p:sp>
        <p:nvSpPr>
          <p:cNvPr id="453" name="object 453"/>
          <p:cNvSpPr/>
          <p:nvPr/>
        </p:nvSpPr>
        <p:spPr>
          <a:xfrm>
            <a:off x="6695791" y="2690452"/>
            <a:ext cx="13724" cy="17155"/>
          </a:xfrm>
          <a:custGeom>
            <a:avLst/>
            <a:gdLst/>
            <a:ahLst/>
            <a:cxnLst/>
            <a:rect l="l" t="t" r="r" b="b"/>
            <a:pathLst>
              <a:path w="15240"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a:moveTo>
                  <a:pt x="8000" y="16573"/>
                </a:moveTo>
                <a:lnTo>
                  <a:pt x="7619" y="16763"/>
                </a:lnTo>
                <a:lnTo>
                  <a:pt x="8381" y="16763"/>
                </a:lnTo>
                <a:lnTo>
                  <a:pt x="8000" y="16573"/>
                </a:lnTo>
                <a:close/>
              </a:path>
              <a:path w="15240" h="19050">
                <a:moveTo>
                  <a:pt x="11538" y="14804"/>
                </a:moveTo>
                <a:lnTo>
                  <a:pt x="8000" y="16573"/>
                </a:lnTo>
                <a:lnTo>
                  <a:pt x="8381" y="16763"/>
                </a:lnTo>
                <a:lnTo>
                  <a:pt x="12953" y="16763"/>
                </a:lnTo>
                <a:lnTo>
                  <a:pt x="13715" y="16001"/>
                </a:lnTo>
                <a:lnTo>
                  <a:pt x="13906" y="15239"/>
                </a:lnTo>
                <a:lnTo>
                  <a:pt x="11429" y="15239"/>
                </a:lnTo>
                <a:lnTo>
                  <a:pt x="11538" y="14804"/>
                </a:lnTo>
                <a:close/>
              </a:path>
              <a:path w="15240" h="19050">
                <a:moveTo>
                  <a:pt x="3809" y="14477"/>
                </a:moveTo>
                <a:lnTo>
                  <a:pt x="4571" y="15239"/>
                </a:lnTo>
                <a:lnTo>
                  <a:pt x="4396" y="14771"/>
                </a:lnTo>
                <a:lnTo>
                  <a:pt x="3809" y="14477"/>
                </a:lnTo>
                <a:close/>
              </a:path>
              <a:path w="15240" h="19050">
                <a:moveTo>
                  <a:pt x="4396" y="14771"/>
                </a:moveTo>
                <a:lnTo>
                  <a:pt x="4571" y="15239"/>
                </a:lnTo>
                <a:lnTo>
                  <a:pt x="5333" y="15239"/>
                </a:lnTo>
                <a:lnTo>
                  <a:pt x="4396" y="14771"/>
                </a:lnTo>
                <a:close/>
              </a:path>
              <a:path w="15240" h="19050">
                <a:moveTo>
                  <a:pt x="12191" y="14477"/>
                </a:moveTo>
                <a:lnTo>
                  <a:pt x="11538" y="14804"/>
                </a:lnTo>
                <a:lnTo>
                  <a:pt x="11429" y="15239"/>
                </a:lnTo>
                <a:lnTo>
                  <a:pt x="12191" y="14477"/>
                </a:lnTo>
                <a:close/>
              </a:path>
              <a:path w="15240" h="19050">
                <a:moveTo>
                  <a:pt x="14096" y="14477"/>
                </a:moveTo>
                <a:lnTo>
                  <a:pt x="12191" y="14477"/>
                </a:lnTo>
                <a:lnTo>
                  <a:pt x="11429" y="15239"/>
                </a:lnTo>
                <a:lnTo>
                  <a:pt x="13906" y="15239"/>
                </a:lnTo>
                <a:lnTo>
                  <a:pt x="14096" y="14477"/>
                </a:lnTo>
                <a:close/>
              </a:path>
              <a:path w="15240"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a:moveTo>
                  <a:pt x="4286" y="14477"/>
                </a:moveTo>
                <a:lnTo>
                  <a:pt x="3809" y="14477"/>
                </a:lnTo>
                <a:lnTo>
                  <a:pt x="4396" y="14771"/>
                </a:lnTo>
                <a:lnTo>
                  <a:pt x="4286" y="14477"/>
                </a:lnTo>
                <a:close/>
              </a:path>
              <a:path w="15240" h="19050">
                <a:moveTo>
                  <a:pt x="2285" y="9143"/>
                </a:moveTo>
                <a:lnTo>
                  <a:pt x="2285" y="9905"/>
                </a:lnTo>
                <a:lnTo>
                  <a:pt x="2428" y="9524"/>
                </a:lnTo>
                <a:lnTo>
                  <a:pt x="2285" y="9143"/>
                </a:lnTo>
                <a:close/>
              </a:path>
              <a:path w="15240" h="19050">
                <a:moveTo>
                  <a:pt x="2428" y="9524"/>
                </a:moveTo>
                <a:lnTo>
                  <a:pt x="2285" y="9905"/>
                </a:lnTo>
                <a:lnTo>
                  <a:pt x="2571" y="9905"/>
                </a:lnTo>
                <a:lnTo>
                  <a:pt x="2428" y="9524"/>
                </a:lnTo>
                <a:close/>
              </a:path>
              <a:path w="15240" h="19050">
                <a:moveTo>
                  <a:pt x="12953" y="9143"/>
                </a:moveTo>
                <a:lnTo>
                  <a:pt x="12953" y="9905"/>
                </a:lnTo>
                <a:lnTo>
                  <a:pt x="14096" y="9524"/>
                </a:lnTo>
                <a:lnTo>
                  <a:pt x="12953" y="9143"/>
                </a:lnTo>
                <a:close/>
              </a:path>
              <a:path w="15240" h="19050">
                <a:moveTo>
                  <a:pt x="2571" y="9143"/>
                </a:moveTo>
                <a:lnTo>
                  <a:pt x="2285" y="9143"/>
                </a:lnTo>
                <a:lnTo>
                  <a:pt x="2428" y="9524"/>
                </a:lnTo>
                <a:lnTo>
                  <a:pt x="2571" y="9143"/>
                </a:lnTo>
                <a:close/>
              </a:path>
              <a:path w="15240" h="19050">
                <a:moveTo>
                  <a:pt x="11538" y="4245"/>
                </a:moveTo>
                <a:lnTo>
                  <a:pt x="12858" y="9524"/>
                </a:lnTo>
                <a:lnTo>
                  <a:pt x="12953" y="9143"/>
                </a:lnTo>
                <a:lnTo>
                  <a:pt x="15239" y="9143"/>
                </a:lnTo>
                <a:lnTo>
                  <a:pt x="14096" y="4571"/>
                </a:lnTo>
                <a:lnTo>
                  <a:pt x="12191" y="4571"/>
                </a:lnTo>
                <a:lnTo>
                  <a:pt x="11538" y="4245"/>
                </a:lnTo>
                <a:close/>
              </a:path>
              <a:path w="15240" h="19050">
                <a:moveTo>
                  <a:pt x="15239" y="9143"/>
                </a:moveTo>
                <a:lnTo>
                  <a:pt x="12953" y="9143"/>
                </a:lnTo>
                <a:lnTo>
                  <a:pt x="14096" y="9524"/>
                </a:lnTo>
                <a:lnTo>
                  <a:pt x="15239" y="9143"/>
                </a:lnTo>
                <a:close/>
              </a:path>
              <a:path w="15240" h="19050">
                <a:moveTo>
                  <a:pt x="4571" y="3809"/>
                </a:moveTo>
                <a:lnTo>
                  <a:pt x="3809" y="4571"/>
                </a:lnTo>
                <a:lnTo>
                  <a:pt x="4396" y="4278"/>
                </a:lnTo>
                <a:lnTo>
                  <a:pt x="4571" y="3809"/>
                </a:lnTo>
                <a:close/>
              </a:path>
              <a:path w="15240" h="19050">
                <a:moveTo>
                  <a:pt x="4396" y="4278"/>
                </a:moveTo>
                <a:lnTo>
                  <a:pt x="3809" y="4571"/>
                </a:lnTo>
                <a:lnTo>
                  <a:pt x="4286" y="4571"/>
                </a:lnTo>
                <a:lnTo>
                  <a:pt x="4396" y="4278"/>
                </a:lnTo>
                <a:close/>
              </a:path>
              <a:path w="15240" h="19050">
                <a:moveTo>
                  <a:pt x="11429" y="3809"/>
                </a:moveTo>
                <a:lnTo>
                  <a:pt x="11538" y="4245"/>
                </a:lnTo>
                <a:lnTo>
                  <a:pt x="12191" y="4571"/>
                </a:lnTo>
                <a:lnTo>
                  <a:pt x="11429" y="3809"/>
                </a:lnTo>
                <a:close/>
              </a:path>
              <a:path w="15240" h="19050">
                <a:moveTo>
                  <a:pt x="13906" y="3809"/>
                </a:moveTo>
                <a:lnTo>
                  <a:pt x="11429" y="3809"/>
                </a:lnTo>
                <a:lnTo>
                  <a:pt x="12191" y="4571"/>
                </a:lnTo>
                <a:lnTo>
                  <a:pt x="14096" y="4571"/>
                </a:lnTo>
                <a:lnTo>
                  <a:pt x="13906" y="3809"/>
                </a:lnTo>
                <a:close/>
              </a:path>
              <a:path w="15240" h="19050">
                <a:moveTo>
                  <a:pt x="5333" y="3809"/>
                </a:moveTo>
                <a:lnTo>
                  <a:pt x="4571" y="3809"/>
                </a:lnTo>
                <a:lnTo>
                  <a:pt x="4396" y="4278"/>
                </a:lnTo>
                <a:lnTo>
                  <a:pt x="5333" y="3809"/>
                </a:lnTo>
                <a:close/>
              </a:path>
              <a:path w="15240" h="19050">
                <a:moveTo>
                  <a:pt x="12953" y="2285"/>
                </a:moveTo>
                <a:lnTo>
                  <a:pt x="8381" y="2285"/>
                </a:lnTo>
                <a:lnTo>
                  <a:pt x="8000" y="2476"/>
                </a:lnTo>
                <a:lnTo>
                  <a:pt x="11538" y="4245"/>
                </a:lnTo>
                <a:lnTo>
                  <a:pt x="11429" y="3809"/>
                </a:lnTo>
                <a:lnTo>
                  <a:pt x="13906" y="3809"/>
                </a:lnTo>
                <a:lnTo>
                  <a:pt x="13715" y="3047"/>
                </a:lnTo>
                <a:lnTo>
                  <a:pt x="12953" y="2285"/>
                </a:lnTo>
                <a:close/>
              </a:path>
              <a:path w="15240"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a:p>
        </p:txBody>
      </p:sp>
      <p:sp>
        <p:nvSpPr>
          <p:cNvPr id="454" name="object 454"/>
          <p:cNvSpPr/>
          <p:nvPr/>
        </p:nvSpPr>
        <p:spPr>
          <a:xfrm>
            <a:off x="6707457" y="2698686"/>
            <a:ext cx="2287" cy="1144"/>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55" name="object 455"/>
          <p:cNvSpPr/>
          <p:nvPr/>
        </p:nvSpPr>
        <p:spPr>
          <a:xfrm>
            <a:off x="6697849" y="2770051"/>
            <a:ext cx="11437" cy="15440"/>
          </a:xfrm>
          <a:custGeom>
            <a:avLst/>
            <a:gdLst/>
            <a:ahLst/>
            <a:cxnLst/>
            <a:rect l="l" t="t" r="r" b="b"/>
            <a:pathLst>
              <a:path w="12700" h="17144">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p:spPr>
        <p:txBody>
          <a:bodyPr wrap="square" lIns="0" tIns="0" rIns="0" bIns="0" rtlCol="0"/>
          <a:lstStyle/>
          <a:p>
            <a:endParaRPr/>
          </a:p>
        </p:txBody>
      </p:sp>
      <p:sp>
        <p:nvSpPr>
          <p:cNvPr id="456" name="object 456"/>
          <p:cNvSpPr/>
          <p:nvPr/>
        </p:nvSpPr>
        <p:spPr>
          <a:xfrm>
            <a:off x="6697163" y="2769365"/>
            <a:ext cx="13151" cy="17155"/>
          </a:xfrm>
          <a:custGeom>
            <a:avLst/>
            <a:gdLst/>
            <a:ahLst/>
            <a:cxnLst/>
            <a:rect l="l" t="t" r="r" b="b"/>
            <a:pathLst>
              <a:path w="14604" h="1905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a:moveTo>
                  <a:pt x="7239" y="16573"/>
                </a:moveTo>
                <a:lnTo>
                  <a:pt x="6858" y="16763"/>
                </a:lnTo>
                <a:lnTo>
                  <a:pt x="7620" y="16763"/>
                </a:lnTo>
                <a:lnTo>
                  <a:pt x="7239" y="16573"/>
                </a:lnTo>
                <a:close/>
              </a:path>
              <a:path w="14604" h="19050">
                <a:moveTo>
                  <a:pt x="10776" y="14804"/>
                </a:moveTo>
                <a:lnTo>
                  <a:pt x="7239" y="16573"/>
                </a:lnTo>
                <a:lnTo>
                  <a:pt x="7620" y="16763"/>
                </a:lnTo>
                <a:lnTo>
                  <a:pt x="12192" y="16763"/>
                </a:lnTo>
                <a:lnTo>
                  <a:pt x="12954" y="16001"/>
                </a:lnTo>
                <a:lnTo>
                  <a:pt x="13144" y="15239"/>
                </a:lnTo>
                <a:lnTo>
                  <a:pt x="10668" y="15239"/>
                </a:lnTo>
                <a:lnTo>
                  <a:pt x="10776" y="14804"/>
                </a:lnTo>
                <a:close/>
              </a:path>
              <a:path w="14604" h="19050">
                <a:moveTo>
                  <a:pt x="3048" y="14477"/>
                </a:moveTo>
                <a:lnTo>
                  <a:pt x="3810" y="15239"/>
                </a:lnTo>
                <a:lnTo>
                  <a:pt x="3701" y="14804"/>
                </a:lnTo>
                <a:lnTo>
                  <a:pt x="3048" y="14477"/>
                </a:lnTo>
                <a:close/>
              </a:path>
              <a:path w="14604" h="19050">
                <a:moveTo>
                  <a:pt x="3701" y="14804"/>
                </a:moveTo>
                <a:lnTo>
                  <a:pt x="3810" y="15239"/>
                </a:lnTo>
                <a:lnTo>
                  <a:pt x="4572" y="15239"/>
                </a:lnTo>
                <a:lnTo>
                  <a:pt x="3701" y="14804"/>
                </a:lnTo>
                <a:close/>
              </a:path>
              <a:path w="14604" h="19050">
                <a:moveTo>
                  <a:pt x="11430" y="14477"/>
                </a:moveTo>
                <a:lnTo>
                  <a:pt x="10776" y="14804"/>
                </a:lnTo>
                <a:lnTo>
                  <a:pt x="10668" y="15239"/>
                </a:lnTo>
                <a:lnTo>
                  <a:pt x="11430" y="14477"/>
                </a:lnTo>
                <a:close/>
              </a:path>
              <a:path w="14604" h="19050">
                <a:moveTo>
                  <a:pt x="13335" y="14477"/>
                </a:moveTo>
                <a:lnTo>
                  <a:pt x="11430" y="14477"/>
                </a:lnTo>
                <a:lnTo>
                  <a:pt x="10668" y="15239"/>
                </a:lnTo>
                <a:lnTo>
                  <a:pt x="13144" y="15239"/>
                </a:lnTo>
                <a:lnTo>
                  <a:pt x="13335" y="14477"/>
                </a:lnTo>
                <a:close/>
              </a:path>
              <a:path w="14604" h="19050">
                <a:moveTo>
                  <a:pt x="3619" y="14477"/>
                </a:moveTo>
                <a:lnTo>
                  <a:pt x="3048" y="14477"/>
                </a:lnTo>
                <a:lnTo>
                  <a:pt x="3701" y="14804"/>
                </a:lnTo>
                <a:lnTo>
                  <a:pt x="3619" y="14477"/>
                </a:lnTo>
                <a:close/>
              </a:path>
              <a:path w="14604" h="1905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a:moveTo>
                  <a:pt x="2381" y="9524"/>
                </a:moveTo>
                <a:lnTo>
                  <a:pt x="2286" y="9905"/>
                </a:lnTo>
                <a:lnTo>
                  <a:pt x="2476" y="9905"/>
                </a:lnTo>
                <a:lnTo>
                  <a:pt x="2381" y="9524"/>
                </a:lnTo>
                <a:close/>
              </a:path>
              <a:path w="14604" h="19050">
                <a:moveTo>
                  <a:pt x="12192" y="9143"/>
                </a:moveTo>
                <a:lnTo>
                  <a:pt x="12192" y="9905"/>
                </a:lnTo>
                <a:lnTo>
                  <a:pt x="13335" y="9524"/>
                </a:lnTo>
                <a:lnTo>
                  <a:pt x="12192" y="9143"/>
                </a:lnTo>
                <a:close/>
              </a:path>
              <a:path w="14604" h="19050">
                <a:moveTo>
                  <a:pt x="2476" y="9143"/>
                </a:moveTo>
                <a:lnTo>
                  <a:pt x="2286" y="9143"/>
                </a:lnTo>
                <a:lnTo>
                  <a:pt x="2381" y="9524"/>
                </a:lnTo>
                <a:lnTo>
                  <a:pt x="2476" y="9143"/>
                </a:lnTo>
                <a:close/>
              </a:path>
              <a:path w="14604" h="1905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a:moveTo>
                  <a:pt x="14478" y="9143"/>
                </a:moveTo>
                <a:lnTo>
                  <a:pt x="12192" y="9143"/>
                </a:lnTo>
                <a:lnTo>
                  <a:pt x="13335" y="9524"/>
                </a:lnTo>
                <a:lnTo>
                  <a:pt x="14478" y="9143"/>
                </a:lnTo>
                <a:close/>
              </a:path>
              <a:path w="14604" h="19050">
                <a:moveTo>
                  <a:pt x="3810" y="3809"/>
                </a:moveTo>
                <a:lnTo>
                  <a:pt x="3048" y="4571"/>
                </a:lnTo>
                <a:lnTo>
                  <a:pt x="3701" y="4245"/>
                </a:lnTo>
                <a:lnTo>
                  <a:pt x="3810" y="3809"/>
                </a:lnTo>
                <a:close/>
              </a:path>
              <a:path w="14604" h="19050">
                <a:moveTo>
                  <a:pt x="3701" y="4245"/>
                </a:moveTo>
                <a:lnTo>
                  <a:pt x="3048" y="4571"/>
                </a:lnTo>
                <a:lnTo>
                  <a:pt x="3619" y="4571"/>
                </a:lnTo>
                <a:lnTo>
                  <a:pt x="3701" y="4245"/>
                </a:lnTo>
                <a:close/>
              </a:path>
              <a:path w="14604" h="19050">
                <a:moveTo>
                  <a:pt x="10668" y="3809"/>
                </a:moveTo>
                <a:lnTo>
                  <a:pt x="10776" y="4245"/>
                </a:lnTo>
                <a:lnTo>
                  <a:pt x="11430" y="4571"/>
                </a:lnTo>
                <a:lnTo>
                  <a:pt x="10668" y="3809"/>
                </a:lnTo>
                <a:close/>
              </a:path>
              <a:path w="14604" h="19050">
                <a:moveTo>
                  <a:pt x="4572" y="3809"/>
                </a:moveTo>
                <a:lnTo>
                  <a:pt x="3810" y="3809"/>
                </a:lnTo>
                <a:lnTo>
                  <a:pt x="3701" y="4245"/>
                </a:lnTo>
                <a:lnTo>
                  <a:pt x="4572" y="3809"/>
                </a:lnTo>
                <a:close/>
              </a:path>
              <a:path w="14604" h="19050">
                <a:moveTo>
                  <a:pt x="12192" y="2285"/>
                </a:moveTo>
                <a:lnTo>
                  <a:pt x="7620" y="2285"/>
                </a:lnTo>
                <a:lnTo>
                  <a:pt x="7239" y="2476"/>
                </a:lnTo>
                <a:lnTo>
                  <a:pt x="10776" y="4245"/>
                </a:lnTo>
                <a:lnTo>
                  <a:pt x="10668" y="3809"/>
                </a:lnTo>
                <a:lnTo>
                  <a:pt x="13144" y="3809"/>
                </a:lnTo>
                <a:lnTo>
                  <a:pt x="12954" y="3047"/>
                </a:lnTo>
                <a:lnTo>
                  <a:pt x="12192" y="2285"/>
                </a:lnTo>
                <a:close/>
              </a:path>
              <a:path w="14604" h="19050">
                <a:moveTo>
                  <a:pt x="7620" y="2285"/>
                </a:moveTo>
                <a:lnTo>
                  <a:pt x="6858" y="2285"/>
                </a:lnTo>
                <a:lnTo>
                  <a:pt x="7239" y="2476"/>
                </a:lnTo>
                <a:lnTo>
                  <a:pt x="7620" y="2285"/>
                </a:lnTo>
                <a:close/>
              </a:path>
            </a:pathLst>
          </a:custGeom>
          <a:solidFill>
            <a:srgbClr val="000000"/>
          </a:solidFill>
        </p:spPr>
        <p:txBody>
          <a:bodyPr wrap="square" lIns="0" tIns="0" rIns="0" bIns="0" rtlCol="0"/>
          <a:lstStyle/>
          <a:p>
            <a:endParaRPr/>
          </a:p>
        </p:txBody>
      </p:sp>
      <p:sp>
        <p:nvSpPr>
          <p:cNvPr id="457" name="object 457"/>
          <p:cNvSpPr/>
          <p:nvPr/>
        </p:nvSpPr>
        <p:spPr>
          <a:xfrm>
            <a:off x="6708143" y="2777599"/>
            <a:ext cx="2287" cy="1144"/>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58" name="object 458"/>
          <p:cNvSpPr/>
          <p:nvPr/>
        </p:nvSpPr>
        <p:spPr>
          <a:xfrm>
            <a:off x="6698535" y="2886705"/>
            <a:ext cx="12009" cy="15440"/>
          </a:xfrm>
          <a:custGeom>
            <a:avLst/>
            <a:gdLst/>
            <a:ahLst/>
            <a:cxnLst/>
            <a:rect l="l" t="t" r="r" b="b"/>
            <a:pathLst>
              <a:path w="13334" h="17144">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p:spPr>
        <p:txBody>
          <a:bodyPr wrap="square" lIns="0" tIns="0" rIns="0" bIns="0" rtlCol="0"/>
          <a:lstStyle/>
          <a:p>
            <a:endParaRPr/>
          </a:p>
        </p:txBody>
      </p:sp>
      <p:sp>
        <p:nvSpPr>
          <p:cNvPr id="459" name="object 459"/>
          <p:cNvSpPr/>
          <p:nvPr/>
        </p:nvSpPr>
        <p:spPr>
          <a:xfrm>
            <a:off x="6697849" y="2886019"/>
            <a:ext cx="13724" cy="17155"/>
          </a:xfrm>
          <a:custGeom>
            <a:avLst/>
            <a:gdLst/>
            <a:ahLst/>
            <a:cxnLst/>
            <a:rect l="l" t="t" r="r" b="b"/>
            <a:pathLst>
              <a:path w="15240" h="1905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a:moveTo>
                  <a:pt x="7238" y="16573"/>
                </a:moveTo>
                <a:lnTo>
                  <a:pt x="6857" y="16763"/>
                </a:lnTo>
                <a:lnTo>
                  <a:pt x="7619" y="16763"/>
                </a:lnTo>
                <a:lnTo>
                  <a:pt x="7238" y="16573"/>
                </a:lnTo>
                <a:close/>
              </a:path>
              <a:path w="15240" h="19050">
                <a:moveTo>
                  <a:pt x="10843" y="14771"/>
                </a:moveTo>
                <a:lnTo>
                  <a:pt x="7238" y="16573"/>
                </a:lnTo>
                <a:lnTo>
                  <a:pt x="7619" y="16763"/>
                </a:lnTo>
                <a:lnTo>
                  <a:pt x="12191" y="16763"/>
                </a:lnTo>
                <a:lnTo>
                  <a:pt x="12953" y="16001"/>
                </a:lnTo>
                <a:lnTo>
                  <a:pt x="13239" y="15239"/>
                </a:lnTo>
                <a:lnTo>
                  <a:pt x="10667" y="15239"/>
                </a:lnTo>
                <a:lnTo>
                  <a:pt x="10843" y="14771"/>
                </a:lnTo>
                <a:close/>
              </a:path>
              <a:path w="15240" h="19050">
                <a:moveTo>
                  <a:pt x="3047" y="14477"/>
                </a:moveTo>
                <a:lnTo>
                  <a:pt x="3809" y="15239"/>
                </a:lnTo>
                <a:lnTo>
                  <a:pt x="3701" y="14804"/>
                </a:lnTo>
                <a:lnTo>
                  <a:pt x="3047" y="14477"/>
                </a:lnTo>
                <a:close/>
              </a:path>
              <a:path w="15240" h="19050">
                <a:moveTo>
                  <a:pt x="3701" y="14804"/>
                </a:moveTo>
                <a:lnTo>
                  <a:pt x="3809" y="15239"/>
                </a:lnTo>
                <a:lnTo>
                  <a:pt x="4571" y="15239"/>
                </a:lnTo>
                <a:lnTo>
                  <a:pt x="3701" y="14804"/>
                </a:lnTo>
                <a:close/>
              </a:path>
              <a:path w="15240" h="19050">
                <a:moveTo>
                  <a:pt x="11429" y="14477"/>
                </a:moveTo>
                <a:lnTo>
                  <a:pt x="10843" y="14771"/>
                </a:lnTo>
                <a:lnTo>
                  <a:pt x="10667" y="15239"/>
                </a:lnTo>
                <a:lnTo>
                  <a:pt x="11429" y="14477"/>
                </a:lnTo>
                <a:close/>
              </a:path>
              <a:path w="15240" h="19050">
                <a:moveTo>
                  <a:pt x="13525" y="14477"/>
                </a:moveTo>
                <a:lnTo>
                  <a:pt x="11429" y="14477"/>
                </a:lnTo>
                <a:lnTo>
                  <a:pt x="10667" y="15239"/>
                </a:lnTo>
                <a:lnTo>
                  <a:pt x="13239" y="15239"/>
                </a:lnTo>
                <a:lnTo>
                  <a:pt x="13525" y="14477"/>
                </a:lnTo>
                <a:close/>
              </a:path>
              <a:path w="15240" h="19050">
                <a:moveTo>
                  <a:pt x="3619" y="14477"/>
                </a:moveTo>
                <a:lnTo>
                  <a:pt x="3047" y="14477"/>
                </a:lnTo>
                <a:lnTo>
                  <a:pt x="3701" y="14804"/>
                </a:lnTo>
                <a:lnTo>
                  <a:pt x="3619" y="14477"/>
                </a:lnTo>
                <a:close/>
              </a:path>
              <a:path w="15240" h="19050">
                <a:moveTo>
                  <a:pt x="12811" y="9524"/>
                </a:moveTo>
                <a:lnTo>
                  <a:pt x="10843" y="14771"/>
                </a:lnTo>
                <a:lnTo>
                  <a:pt x="11429" y="14477"/>
                </a:lnTo>
                <a:lnTo>
                  <a:pt x="13525" y="14477"/>
                </a:lnTo>
                <a:lnTo>
                  <a:pt x="15239" y="9905"/>
                </a:lnTo>
                <a:lnTo>
                  <a:pt x="12953" y="9905"/>
                </a:lnTo>
                <a:lnTo>
                  <a:pt x="12811" y="9524"/>
                </a:lnTo>
                <a:close/>
              </a:path>
              <a:path w="15240" h="19050">
                <a:moveTo>
                  <a:pt x="2381" y="9524"/>
                </a:moveTo>
                <a:lnTo>
                  <a:pt x="2285" y="9905"/>
                </a:lnTo>
                <a:lnTo>
                  <a:pt x="2476" y="9905"/>
                </a:lnTo>
                <a:lnTo>
                  <a:pt x="2381" y="9524"/>
                </a:lnTo>
                <a:close/>
              </a:path>
              <a:path w="15240" h="19050">
                <a:moveTo>
                  <a:pt x="12953" y="9143"/>
                </a:moveTo>
                <a:lnTo>
                  <a:pt x="12811" y="9524"/>
                </a:lnTo>
                <a:lnTo>
                  <a:pt x="12953" y="9905"/>
                </a:lnTo>
                <a:lnTo>
                  <a:pt x="14096" y="9524"/>
                </a:lnTo>
                <a:lnTo>
                  <a:pt x="12953" y="9143"/>
                </a:lnTo>
                <a:close/>
              </a:path>
              <a:path w="15240" h="19050">
                <a:moveTo>
                  <a:pt x="14096" y="9524"/>
                </a:moveTo>
                <a:lnTo>
                  <a:pt x="12953" y="9905"/>
                </a:lnTo>
                <a:lnTo>
                  <a:pt x="15239" y="9905"/>
                </a:lnTo>
                <a:lnTo>
                  <a:pt x="14096" y="9524"/>
                </a:lnTo>
                <a:close/>
              </a:path>
              <a:path w="15240" h="19050">
                <a:moveTo>
                  <a:pt x="2476" y="9143"/>
                </a:moveTo>
                <a:lnTo>
                  <a:pt x="2285" y="9143"/>
                </a:lnTo>
                <a:lnTo>
                  <a:pt x="2381" y="9524"/>
                </a:lnTo>
                <a:lnTo>
                  <a:pt x="2476" y="9143"/>
                </a:lnTo>
                <a:close/>
              </a:path>
              <a:path w="15240" h="1905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a:moveTo>
                  <a:pt x="15239" y="9143"/>
                </a:moveTo>
                <a:lnTo>
                  <a:pt x="12953" y="9143"/>
                </a:lnTo>
                <a:lnTo>
                  <a:pt x="14096" y="9524"/>
                </a:lnTo>
                <a:lnTo>
                  <a:pt x="15239" y="9143"/>
                </a:lnTo>
                <a:close/>
              </a:path>
              <a:path w="15240" h="19050">
                <a:moveTo>
                  <a:pt x="3809" y="3809"/>
                </a:moveTo>
                <a:lnTo>
                  <a:pt x="3047" y="4571"/>
                </a:lnTo>
                <a:lnTo>
                  <a:pt x="3701" y="4245"/>
                </a:lnTo>
                <a:lnTo>
                  <a:pt x="3809" y="3809"/>
                </a:lnTo>
                <a:close/>
              </a:path>
              <a:path w="15240" h="19050">
                <a:moveTo>
                  <a:pt x="3701" y="4245"/>
                </a:moveTo>
                <a:lnTo>
                  <a:pt x="3047" y="4571"/>
                </a:lnTo>
                <a:lnTo>
                  <a:pt x="3619" y="4571"/>
                </a:lnTo>
                <a:lnTo>
                  <a:pt x="3701" y="4245"/>
                </a:lnTo>
                <a:close/>
              </a:path>
              <a:path w="15240" h="19050">
                <a:moveTo>
                  <a:pt x="10667" y="3809"/>
                </a:moveTo>
                <a:lnTo>
                  <a:pt x="10843" y="4278"/>
                </a:lnTo>
                <a:lnTo>
                  <a:pt x="11429" y="4571"/>
                </a:lnTo>
                <a:lnTo>
                  <a:pt x="10667" y="3809"/>
                </a:lnTo>
                <a:close/>
              </a:path>
              <a:path w="15240" h="19050">
                <a:moveTo>
                  <a:pt x="12191" y="2285"/>
                </a:moveTo>
                <a:lnTo>
                  <a:pt x="7619" y="2285"/>
                </a:lnTo>
                <a:lnTo>
                  <a:pt x="7238" y="2476"/>
                </a:lnTo>
                <a:lnTo>
                  <a:pt x="10843" y="4278"/>
                </a:lnTo>
                <a:lnTo>
                  <a:pt x="10667" y="3809"/>
                </a:lnTo>
                <a:lnTo>
                  <a:pt x="13239" y="3809"/>
                </a:lnTo>
                <a:lnTo>
                  <a:pt x="12953" y="3047"/>
                </a:lnTo>
                <a:lnTo>
                  <a:pt x="12191" y="2285"/>
                </a:lnTo>
                <a:close/>
              </a:path>
              <a:path w="15240" h="19050">
                <a:moveTo>
                  <a:pt x="4571" y="3809"/>
                </a:moveTo>
                <a:lnTo>
                  <a:pt x="3809" y="3809"/>
                </a:lnTo>
                <a:lnTo>
                  <a:pt x="3701" y="4245"/>
                </a:lnTo>
                <a:lnTo>
                  <a:pt x="4571" y="3809"/>
                </a:lnTo>
                <a:close/>
              </a:path>
              <a:path w="15240" h="19050">
                <a:moveTo>
                  <a:pt x="7619" y="2285"/>
                </a:moveTo>
                <a:lnTo>
                  <a:pt x="6857" y="2285"/>
                </a:lnTo>
                <a:lnTo>
                  <a:pt x="7238" y="2476"/>
                </a:lnTo>
                <a:lnTo>
                  <a:pt x="7619" y="2285"/>
                </a:lnTo>
                <a:close/>
              </a:path>
            </a:pathLst>
          </a:custGeom>
          <a:solidFill>
            <a:srgbClr val="000000"/>
          </a:solidFill>
        </p:spPr>
        <p:txBody>
          <a:bodyPr wrap="square" lIns="0" tIns="0" rIns="0" bIns="0" rtlCol="0"/>
          <a:lstStyle/>
          <a:p>
            <a:endParaRPr/>
          </a:p>
        </p:txBody>
      </p:sp>
      <p:sp>
        <p:nvSpPr>
          <p:cNvPr id="460" name="object 460"/>
          <p:cNvSpPr/>
          <p:nvPr/>
        </p:nvSpPr>
        <p:spPr>
          <a:xfrm>
            <a:off x="6709516" y="2894253"/>
            <a:ext cx="2287" cy="1144"/>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461" name="object 461"/>
          <p:cNvSpPr/>
          <p:nvPr/>
        </p:nvSpPr>
        <p:spPr>
          <a:xfrm>
            <a:off x="6327988" y="2700058"/>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462" name="object 462"/>
          <p:cNvSpPr/>
          <p:nvPr/>
        </p:nvSpPr>
        <p:spPr>
          <a:xfrm>
            <a:off x="6327988" y="2698000"/>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63" name="object 463"/>
          <p:cNvSpPr/>
          <p:nvPr/>
        </p:nvSpPr>
        <p:spPr>
          <a:xfrm>
            <a:off x="6332105" y="2700058"/>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64" name="object 464"/>
          <p:cNvSpPr/>
          <p:nvPr/>
        </p:nvSpPr>
        <p:spPr>
          <a:xfrm>
            <a:off x="6325928" y="2705548"/>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65" name="object 465"/>
          <p:cNvSpPr/>
          <p:nvPr/>
        </p:nvSpPr>
        <p:spPr>
          <a:xfrm>
            <a:off x="6325928" y="2698000"/>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66" name="object 466"/>
          <p:cNvSpPr/>
          <p:nvPr/>
        </p:nvSpPr>
        <p:spPr>
          <a:xfrm>
            <a:off x="6327988" y="2713782"/>
            <a:ext cx="6290" cy="8578"/>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a:p>
        </p:txBody>
      </p:sp>
      <p:sp>
        <p:nvSpPr>
          <p:cNvPr id="467" name="object 467"/>
          <p:cNvSpPr/>
          <p:nvPr/>
        </p:nvSpPr>
        <p:spPr>
          <a:xfrm>
            <a:off x="6327988" y="2711724"/>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68" name="object 468"/>
          <p:cNvSpPr/>
          <p:nvPr/>
        </p:nvSpPr>
        <p:spPr>
          <a:xfrm>
            <a:off x="6332105" y="2713782"/>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469" name="object 469"/>
          <p:cNvSpPr/>
          <p:nvPr/>
        </p:nvSpPr>
        <p:spPr>
          <a:xfrm>
            <a:off x="6325928" y="2719958"/>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70" name="object 470"/>
          <p:cNvSpPr/>
          <p:nvPr/>
        </p:nvSpPr>
        <p:spPr>
          <a:xfrm>
            <a:off x="6325928" y="2711724"/>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471" name="object 471"/>
          <p:cNvSpPr/>
          <p:nvPr/>
        </p:nvSpPr>
        <p:spPr>
          <a:xfrm>
            <a:off x="6327988" y="2728193"/>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472" name="object 472"/>
          <p:cNvSpPr/>
          <p:nvPr/>
        </p:nvSpPr>
        <p:spPr>
          <a:xfrm>
            <a:off x="6327988" y="2726134"/>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73" name="object 473"/>
          <p:cNvSpPr/>
          <p:nvPr/>
        </p:nvSpPr>
        <p:spPr>
          <a:xfrm>
            <a:off x="6332105" y="2728193"/>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474" name="object 474"/>
          <p:cNvSpPr/>
          <p:nvPr/>
        </p:nvSpPr>
        <p:spPr>
          <a:xfrm>
            <a:off x="6325928" y="2733682"/>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75" name="object 475"/>
          <p:cNvSpPr/>
          <p:nvPr/>
        </p:nvSpPr>
        <p:spPr>
          <a:xfrm>
            <a:off x="6325928" y="2726134"/>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476" name="object 476"/>
          <p:cNvSpPr/>
          <p:nvPr/>
        </p:nvSpPr>
        <p:spPr>
          <a:xfrm>
            <a:off x="6327988" y="2742603"/>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477" name="object 477"/>
          <p:cNvSpPr/>
          <p:nvPr/>
        </p:nvSpPr>
        <p:spPr>
          <a:xfrm>
            <a:off x="6327988" y="2740544"/>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78" name="object 478"/>
          <p:cNvSpPr/>
          <p:nvPr/>
        </p:nvSpPr>
        <p:spPr>
          <a:xfrm>
            <a:off x="6332105" y="2742603"/>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79" name="object 479"/>
          <p:cNvSpPr/>
          <p:nvPr/>
        </p:nvSpPr>
        <p:spPr>
          <a:xfrm>
            <a:off x="6325928" y="2748092"/>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80" name="object 480"/>
          <p:cNvSpPr/>
          <p:nvPr/>
        </p:nvSpPr>
        <p:spPr>
          <a:xfrm>
            <a:off x="6325928" y="2740544"/>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81" name="object 481"/>
          <p:cNvSpPr/>
          <p:nvPr/>
        </p:nvSpPr>
        <p:spPr>
          <a:xfrm>
            <a:off x="6352004" y="2703489"/>
            <a:ext cx="6290" cy="8578"/>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a:p>
        </p:txBody>
      </p:sp>
      <p:sp>
        <p:nvSpPr>
          <p:cNvPr id="482" name="object 482"/>
          <p:cNvSpPr/>
          <p:nvPr/>
        </p:nvSpPr>
        <p:spPr>
          <a:xfrm>
            <a:off x="6352004" y="2701431"/>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83" name="object 483"/>
          <p:cNvSpPr/>
          <p:nvPr/>
        </p:nvSpPr>
        <p:spPr>
          <a:xfrm>
            <a:off x="6356122" y="2703489"/>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484" name="object 484"/>
          <p:cNvSpPr/>
          <p:nvPr/>
        </p:nvSpPr>
        <p:spPr>
          <a:xfrm>
            <a:off x="6349945" y="2709665"/>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85" name="object 485"/>
          <p:cNvSpPr/>
          <p:nvPr/>
        </p:nvSpPr>
        <p:spPr>
          <a:xfrm>
            <a:off x="6349945" y="2701431"/>
            <a:ext cx="4575" cy="10293"/>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a:p>
        </p:txBody>
      </p:sp>
      <p:sp>
        <p:nvSpPr>
          <p:cNvPr id="486" name="object 486"/>
          <p:cNvSpPr/>
          <p:nvPr/>
        </p:nvSpPr>
        <p:spPr>
          <a:xfrm>
            <a:off x="6352004" y="2717900"/>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487" name="object 487"/>
          <p:cNvSpPr/>
          <p:nvPr/>
        </p:nvSpPr>
        <p:spPr>
          <a:xfrm>
            <a:off x="6352004" y="2715841"/>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88" name="object 488"/>
          <p:cNvSpPr/>
          <p:nvPr/>
        </p:nvSpPr>
        <p:spPr>
          <a:xfrm>
            <a:off x="6356122" y="2717900"/>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89" name="object 489"/>
          <p:cNvSpPr/>
          <p:nvPr/>
        </p:nvSpPr>
        <p:spPr>
          <a:xfrm>
            <a:off x="6349945" y="2723389"/>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90" name="object 490"/>
          <p:cNvSpPr/>
          <p:nvPr/>
        </p:nvSpPr>
        <p:spPr>
          <a:xfrm>
            <a:off x="6349945" y="2715841"/>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491" name="object 491"/>
          <p:cNvSpPr/>
          <p:nvPr/>
        </p:nvSpPr>
        <p:spPr>
          <a:xfrm>
            <a:off x="6352004" y="2732310"/>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492" name="object 492"/>
          <p:cNvSpPr/>
          <p:nvPr/>
        </p:nvSpPr>
        <p:spPr>
          <a:xfrm>
            <a:off x="6352004" y="2730251"/>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93" name="object 493"/>
          <p:cNvSpPr/>
          <p:nvPr/>
        </p:nvSpPr>
        <p:spPr>
          <a:xfrm>
            <a:off x="6356122" y="2732310"/>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94" name="object 494"/>
          <p:cNvSpPr/>
          <p:nvPr/>
        </p:nvSpPr>
        <p:spPr>
          <a:xfrm>
            <a:off x="6349945" y="2737799"/>
            <a:ext cx="8578" cy="4575"/>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a:p>
        </p:txBody>
      </p:sp>
      <p:sp>
        <p:nvSpPr>
          <p:cNvPr id="495" name="object 495"/>
          <p:cNvSpPr/>
          <p:nvPr/>
        </p:nvSpPr>
        <p:spPr>
          <a:xfrm>
            <a:off x="6349945" y="2730251"/>
            <a:ext cx="4575" cy="9721"/>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a:p>
        </p:txBody>
      </p:sp>
      <p:sp>
        <p:nvSpPr>
          <p:cNvPr id="496" name="object 496"/>
          <p:cNvSpPr/>
          <p:nvPr/>
        </p:nvSpPr>
        <p:spPr>
          <a:xfrm>
            <a:off x="6352004" y="2746720"/>
            <a:ext cx="6290" cy="8006"/>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a:p>
        </p:txBody>
      </p:sp>
      <p:sp>
        <p:nvSpPr>
          <p:cNvPr id="497" name="object 497"/>
          <p:cNvSpPr/>
          <p:nvPr/>
        </p:nvSpPr>
        <p:spPr>
          <a:xfrm>
            <a:off x="6352004" y="2744661"/>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498" name="object 498"/>
          <p:cNvSpPr/>
          <p:nvPr/>
        </p:nvSpPr>
        <p:spPr>
          <a:xfrm>
            <a:off x="6356122" y="2746720"/>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499" name="object 499"/>
          <p:cNvSpPr/>
          <p:nvPr/>
        </p:nvSpPr>
        <p:spPr>
          <a:xfrm>
            <a:off x="6349945" y="2752210"/>
            <a:ext cx="8578" cy="4575"/>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a:p>
        </p:txBody>
      </p:sp>
      <p:sp>
        <p:nvSpPr>
          <p:cNvPr id="500" name="object 500"/>
          <p:cNvSpPr/>
          <p:nvPr/>
        </p:nvSpPr>
        <p:spPr>
          <a:xfrm>
            <a:off x="6349945" y="2744661"/>
            <a:ext cx="4575" cy="9721"/>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a:p>
        </p:txBody>
      </p:sp>
      <p:sp>
        <p:nvSpPr>
          <p:cNvPr id="501" name="object 501"/>
          <p:cNvSpPr/>
          <p:nvPr/>
        </p:nvSpPr>
        <p:spPr>
          <a:xfrm>
            <a:off x="6373277" y="2711724"/>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502" name="object 502"/>
          <p:cNvSpPr/>
          <p:nvPr/>
        </p:nvSpPr>
        <p:spPr>
          <a:xfrm>
            <a:off x="6373277" y="2709665"/>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503" name="object 503"/>
          <p:cNvSpPr/>
          <p:nvPr/>
        </p:nvSpPr>
        <p:spPr>
          <a:xfrm>
            <a:off x="6377394" y="2711724"/>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504" name="object 504"/>
          <p:cNvSpPr/>
          <p:nvPr/>
        </p:nvSpPr>
        <p:spPr>
          <a:xfrm>
            <a:off x="6371219" y="2717213"/>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505" name="object 505"/>
          <p:cNvSpPr/>
          <p:nvPr/>
        </p:nvSpPr>
        <p:spPr>
          <a:xfrm>
            <a:off x="6371219" y="2709665"/>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506" name="object 506"/>
          <p:cNvSpPr/>
          <p:nvPr/>
        </p:nvSpPr>
        <p:spPr>
          <a:xfrm>
            <a:off x="6373277" y="2726134"/>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507" name="object 507"/>
          <p:cNvSpPr/>
          <p:nvPr/>
        </p:nvSpPr>
        <p:spPr>
          <a:xfrm>
            <a:off x="6373277" y="2724076"/>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508" name="object 508"/>
          <p:cNvSpPr/>
          <p:nvPr/>
        </p:nvSpPr>
        <p:spPr>
          <a:xfrm>
            <a:off x="6377394" y="2726134"/>
            <a:ext cx="4575" cy="9721"/>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a:p>
        </p:txBody>
      </p:sp>
      <p:sp>
        <p:nvSpPr>
          <p:cNvPr id="509" name="object 509"/>
          <p:cNvSpPr/>
          <p:nvPr/>
        </p:nvSpPr>
        <p:spPr>
          <a:xfrm>
            <a:off x="6371219" y="2731624"/>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510" name="object 510"/>
          <p:cNvSpPr/>
          <p:nvPr/>
        </p:nvSpPr>
        <p:spPr>
          <a:xfrm>
            <a:off x="6371219" y="2724075"/>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511" name="object 511"/>
          <p:cNvSpPr/>
          <p:nvPr/>
        </p:nvSpPr>
        <p:spPr>
          <a:xfrm>
            <a:off x="6373277" y="2740544"/>
            <a:ext cx="6290" cy="8006"/>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a:p>
        </p:txBody>
      </p:sp>
      <p:sp>
        <p:nvSpPr>
          <p:cNvPr id="512" name="object 512"/>
          <p:cNvSpPr/>
          <p:nvPr/>
        </p:nvSpPr>
        <p:spPr>
          <a:xfrm>
            <a:off x="6373277" y="2738486"/>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513" name="object 513"/>
          <p:cNvSpPr/>
          <p:nvPr/>
        </p:nvSpPr>
        <p:spPr>
          <a:xfrm>
            <a:off x="6377394" y="2740544"/>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514" name="object 514"/>
          <p:cNvSpPr/>
          <p:nvPr/>
        </p:nvSpPr>
        <p:spPr>
          <a:xfrm>
            <a:off x="6371219" y="2746034"/>
            <a:ext cx="8578" cy="4575"/>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a:p>
        </p:txBody>
      </p:sp>
      <p:sp>
        <p:nvSpPr>
          <p:cNvPr id="515" name="object 515"/>
          <p:cNvSpPr/>
          <p:nvPr/>
        </p:nvSpPr>
        <p:spPr>
          <a:xfrm>
            <a:off x="6371219" y="2738486"/>
            <a:ext cx="4575" cy="9721"/>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a:p>
        </p:txBody>
      </p:sp>
      <p:sp>
        <p:nvSpPr>
          <p:cNvPr id="516" name="object 516"/>
          <p:cNvSpPr/>
          <p:nvPr/>
        </p:nvSpPr>
        <p:spPr>
          <a:xfrm>
            <a:off x="6373277" y="2754269"/>
            <a:ext cx="6290" cy="8578"/>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a:p>
        </p:txBody>
      </p:sp>
      <p:sp>
        <p:nvSpPr>
          <p:cNvPr id="517" name="object 517"/>
          <p:cNvSpPr/>
          <p:nvPr/>
        </p:nvSpPr>
        <p:spPr>
          <a:xfrm>
            <a:off x="6373277" y="2752210"/>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518" name="object 518"/>
          <p:cNvSpPr/>
          <p:nvPr/>
        </p:nvSpPr>
        <p:spPr>
          <a:xfrm>
            <a:off x="6377394" y="2754268"/>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519" name="object 519"/>
          <p:cNvSpPr/>
          <p:nvPr/>
        </p:nvSpPr>
        <p:spPr>
          <a:xfrm>
            <a:off x="6371219" y="2760444"/>
            <a:ext cx="8578" cy="4575"/>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a:p>
        </p:txBody>
      </p:sp>
      <p:sp>
        <p:nvSpPr>
          <p:cNvPr id="520" name="object 520"/>
          <p:cNvSpPr/>
          <p:nvPr/>
        </p:nvSpPr>
        <p:spPr>
          <a:xfrm>
            <a:off x="6371219" y="2752210"/>
            <a:ext cx="4575" cy="10293"/>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a:p>
        </p:txBody>
      </p:sp>
      <p:sp>
        <p:nvSpPr>
          <p:cNvPr id="521" name="object 521"/>
          <p:cNvSpPr/>
          <p:nvPr/>
        </p:nvSpPr>
        <p:spPr>
          <a:xfrm>
            <a:off x="6287502" y="2609480"/>
            <a:ext cx="403714" cy="229305"/>
          </a:xfrm>
          <a:custGeom>
            <a:avLst/>
            <a:gdLst/>
            <a:ahLst/>
            <a:cxnLst/>
            <a:rect l="l" t="t" r="r" b="b"/>
            <a:pathLst>
              <a:path w="448309"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a:moveTo>
                  <a:pt x="439711" y="247143"/>
                </a:moveTo>
                <a:lnTo>
                  <a:pt x="439674" y="250697"/>
                </a:lnTo>
                <a:lnTo>
                  <a:pt x="442722" y="253746"/>
                </a:lnTo>
                <a:lnTo>
                  <a:pt x="443484" y="247650"/>
                </a:lnTo>
                <a:lnTo>
                  <a:pt x="439711" y="247143"/>
                </a:lnTo>
                <a:close/>
              </a:path>
              <a:path w="448309" h="254635">
                <a:moveTo>
                  <a:pt x="448056" y="35052"/>
                </a:moveTo>
                <a:lnTo>
                  <a:pt x="441960" y="35052"/>
                </a:lnTo>
                <a:lnTo>
                  <a:pt x="441930" y="37878"/>
                </a:lnTo>
                <a:lnTo>
                  <a:pt x="445008" y="38100"/>
                </a:lnTo>
                <a:lnTo>
                  <a:pt x="448056" y="35052"/>
                </a:lnTo>
                <a:close/>
              </a:path>
              <a:path w="448309"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a:p>
        </p:txBody>
      </p:sp>
      <p:sp>
        <p:nvSpPr>
          <p:cNvPr id="522" name="object 522"/>
          <p:cNvSpPr/>
          <p:nvPr/>
        </p:nvSpPr>
        <p:spPr>
          <a:xfrm>
            <a:off x="6289903" y="2609480"/>
            <a:ext cx="0" cy="173266"/>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a:p>
        </p:txBody>
      </p:sp>
      <p:sp>
        <p:nvSpPr>
          <p:cNvPr id="523" name="object 523"/>
          <p:cNvSpPr/>
          <p:nvPr/>
        </p:nvSpPr>
        <p:spPr>
          <a:xfrm>
            <a:off x="6296423" y="2841416"/>
            <a:ext cx="387703" cy="170978"/>
          </a:xfrm>
          <a:custGeom>
            <a:avLst/>
            <a:gdLst/>
            <a:ahLst/>
            <a:cxnLst/>
            <a:rect l="l" t="t" r="r" b="b"/>
            <a:pathLst>
              <a:path w="430529" h="189864">
                <a:moveTo>
                  <a:pt x="0" y="0"/>
                </a:moveTo>
                <a:lnTo>
                  <a:pt x="5334" y="105155"/>
                </a:lnTo>
                <a:lnTo>
                  <a:pt x="429768" y="189737"/>
                </a:lnTo>
                <a:lnTo>
                  <a:pt x="430530" y="71627"/>
                </a:lnTo>
                <a:lnTo>
                  <a:pt x="0" y="0"/>
                </a:lnTo>
                <a:close/>
              </a:path>
            </a:pathLst>
          </a:custGeom>
          <a:solidFill>
            <a:srgbClr val="448686"/>
          </a:solidFill>
        </p:spPr>
        <p:txBody>
          <a:bodyPr wrap="square" lIns="0" tIns="0" rIns="0" bIns="0" rtlCol="0"/>
          <a:lstStyle/>
          <a:p>
            <a:endParaRPr/>
          </a:p>
        </p:txBody>
      </p:sp>
      <p:sp>
        <p:nvSpPr>
          <p:cNvPr id="524" name="object 524"/>
          <p:cNvSpPr/>
          <p:nvPr/>
        </p:nvSpPr>
        <p:spPr>
          <a:xfrm>
            <a:off x="6279954" y="2570367"/>
            <a:ext cx="514650" cy="65189"/>
          </a:xfrm>
          <a:custGeom>
            <a:avLst/>
            <a:gdLst/>
            <a:ahLst/>
            <a:cxnLst/>
            <a:rect l="l" t="t" r="r" b="b"/>
            <a:pathLst>
              <a:path w="571500" h="72389">
                <a:moveTo>
                  <a:pt x="172973" y="0"/>
                </a:moveTo>
                <a:lnTo>
                  <a:pt x="0" y="41909"/>
                </a:lnTo>
                <a:lnTo>
                  <a:pt x="451865" y="72389"/>
                </a:lnTo>
                <a:lnTo>
                  <a:pt x="571499" y="19049"/>
                </a:lnTo>
                <a:lnTo>
                  <a:pt x="172973" y="0"/>
                </a:lnTo>
                <a:close/>
              </a:path>
            </a:pathLst>
          </a:custGeom>
          <a:solidFill>
            <a:srgbClr val="7FACAC"/>
          </a:solidFill>
        </p:spPr>
        <p:txBody>
          <a:bodyPr wrap="square" lIns="0" tIns="0" rIns="0" bIns="0" rtlCol="0"/>
          <a:lstStyle/>
          <a:p>
            <a:endParaRPr/>
          </a:p>
        </p:txBody>
      </p:sp>
      <p:sp>
        <p:nvSpPr>
          <p:cNvPr id="525" name="object 525"/>
          <p:cNvSpPr/>
          <p:nvPr/>
        </p:nvSpPr>
        <p:spPr>
          <a:xfrm>
            <a:off x="6279954" y="2568994"/>
            <a:ext cx="515794" cy="68048"/>
          </a:xfrm>
          <a:custGeom>
            <a:avLst/>
            <a:gdLst/>
            <a:ahLst/>
            <a:cxnLst/>
            <a:rect l="l" t="t" r="r" b="b"/>
            <a:pathLst>
              <a:path w="572770" h="75564">
                <a:moveTo>
                  <a:pt x="564637" y="21769"/>
                </a:moveTo>
                <a:lnTo>
                  <a:pt x="451103" y="72389"/>
                </a:lnTo>
                <a:lnTo>
                  <a:pt x="452627" y="75437"/>
                </a:lnTo>
                <a:lnTo>
                  <a:pt x="572261" y="22097"/>
                </a:lnTo>
                <a:lnTo>
                  <a:pt x="571499" y="22097"/>
                </a:lnTo>
                <a:lnTo>
                  <a:pt x="564637" y="21769"/>
                </a:lnTo>
                <a:close/>
              </a:path>
              <a:path w="572770" h="75564">
                <a:moveTo>
                  <a:pt x="172973" y="0"/>
                </a:moveTo>
                <a:lnTo>
                  <a:pt x="0" y="41909"/>
                </a:lnTo>
                <a:lnTo>
                  <a:pt x="761" y="44957"/>
                </a:lnTo>
                <a:lnTo>
                  <a:pt x="173610" y="3078"/>
                </a:lnTo>
                <a:lnTo>
                  <a:pt x="172973" y="3047"/>
                </a:lnTo>
                <a:lnTo>
                  <a:pt x="172973" y="0"/>
                </a:lnTo>
                <a:close/>
              </a:path>
              <a:path w="572770" h="75564">
                <a:moveTo>
                  <a:pt x="570737" y="19049"/>
                </a:moveTo>
                <a:lnTo>
                  <a:pt x="564637" y="21769"/>
                </a:lnTo>
                <a:lnTo>
                  <a:pt x="571499" y="22097"/>
                </a:lnTo>
                <a:lnTo>
                  <a:pt x="570737" y="19049"/>
                </a:lnTo>
                <a:close/>
              </a:path>
              <a:path w="572770" h="75564">
                <a:moveTo>
                  <a:pt x="571499" y="19049"/>
                </a:moveTo>
                <a:lnTo>
                  <a:pt x="570737" y="19049"/>
                </a:lnTo>
                <a:lnTo>
                  <a:pt x="571499" y="22097"/>
                </a:lnTo>
                <a:lnTo>
                  <a:pt x="572261" y="22097"/>
                </a:lnTo>
                <a:lnTo>
                  <a:pt x="571499" y="19049"/>
                </a:lnTo>
                <a:close/>
              </a:path>
              <a:path w="572770" h="75564">
                <a:moveTo>
                  <a:pt x="172973" y="0"/>
                </a:moveTo>
                <a:lnTo>
                  <a:pt x="173735" y="3047"/>
                </a:lnTo>
                <a:lnTo>
                  <a:pt x="564637" y="21769"/>
                </a:lnTo>
                <a:lnTo>
                  <a:pt x="570737" y="19049"/>
                </a:lnTo>
                <a:lnTo>
                  <a:pt x="571499" y="19049"/>
                </a:lnTo>
                <a:lnTo>
                  <a:pt x="172973" y="0"/>
                </a:lnTo>
                <a:close/>
              </a:path>
              <a:path w="57277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a:p>
        </p:txBody>
      </p:sp>
      <p:sp>
        <p:nvSpPr>
          <p:cNvPr id="526" name="object 526"/>
          <p:cNvSpPr/>
          <p:nvPr/>
        </p:nvSpPr>
        <p:spPr>
          <a:xfrm>
            <a:off x="6279954" y="2621832"/>
            <a:ext cx="407718" cy="0"/>
          </a:xfrm>
          <a:custGeom>
            <a:avLst/>
            <a:gdLst/>
            <a:ahLst/>
            <a:cxnLst/>
            <a:rect l="l" t="t" r="r" b="b"/>
            <a:pathLst>
              <a:path w="452754">
                <a:moveTo>
                  <a:pt x="0" y="0"/>
                </a:moveTo>
                <a:lnTo>
                  <a:pt x="452628" y="0"/>
                </a:lnTo>
              </a:path>
            </a:pathLst>
          </a:custGeom>
          <a:ln w="33527">
            <a:solidFill>
              <a:srgbClr val="7FACAC"/>
            </a:solidFill>
          </a:ln>
        </p:spPr>
        <p:txBody>
          <a:bodyPr wrap="square" lIns="0" tIns="0" rIns="0" bIns="0" rtlCol="0"/>
          <a:lstStyle/>
          <a:p>
            <a:endParaRPr/>
          </a:p>
        </p:txBody>
      </p:sp>
      <p:sp>
        <p:nvSpPr>
          <p:cNvPr id="527" name="object 527"/>
          <p:cNvSpPr/>
          <p:nvPr/>
        </p:nvSpPr>
        <p:spPr>
          <a:xfrm>
            <a:off x="6306030" y="2923074"/>
            <a:ext cx="1716" cy="2287"/>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528" name="object 528"/>
          <p:cNvSpPr/>
          <p:nvPr/>
        </p:nvSpPr>
        <p:spPr>
          <a:xfrm>
            <a:off x="6678636" y="2995811"/>
            <a:ext cx="1716" cy="2287"/>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529" name="object 529"/>
          <p:cNvSpPr/>
          <p:nvPr/>
        </p:nvSpPr>
        <p:spPr>
          <a:xfrm>
            <a:off x="6306715" y="2923074"/>
            <a:ext cx="372836" cy="74910"/>
          </a:xfrm>
          <a:custGeom>
            <a:avLst/>
            <a:gdLst/>
            <a:ahLst/>
            <a:cxnLst/>
            <a:rect l="l" t="t" r="r" b="b"/>
            <a:pathLst>
              <a:path w="414020" h="83185">
                <a:moveTo>
                  <a:pt x="762" y="0"/>
                </a:moveTo>
                <a:lnTo>
                  <a:pt x="0" y="2286"/>
                </a:lnTo>
                <a:lnTo>
                  <a:pt x="413004" y="83058"/>
                </a:lnTo>
                <a:lnTo>
                  <a:pt x="413766" y="80772"/>
                </a:lnTo>
                <a:lnTo>
                  <a:pt x="762" y="0"/>
                </a:lnTo>
                <a:close/>
              </a:path>
            </a:pathLst>
          </a:custGeom>
          <a:solidFill>
            <a:srgbClr val="000000"/>
          </a:solidFill>
        </p:spPr>
        <p:txBody>
          <a:bodyPr wrap="square" lIns="0" tIns="0" rIns="0" bIns="0" rtlCol="0"/>
          <a:lstStyle/>
          <a:p>
            <a:endParaRPr/>
          </a:p>
        </p:txBody>
      </p:sp>
      <p:sp>
        <p:nvSpPr>
          <p:cNvPr id="530" name="object 530"/>
          <p:cNvSpPr/>
          <p:nvPr/>
        </p:nvSpPr>
        <p:spPr>
          <a:xfrm>
            <a:off x="6516006" y="2859943"/>
            <a:ext cx="143416" cy="30193"/>
          </a:xfrm>
          <a:prstGeom prst="rect">
            <a:avLst/>
          </a:prstGeom>
          <a:blipFill>
            <a:blip r:embed="rId16" cstate="print"/>
            <a:stretch>
              <a:fillRect/>
            </a:stretch>
          </a:blipFill>
        </p:spPr>
        <p:txBody>
          <a:bodyPr wrap="square" lIns="0" tIns="0" rIns="0" bIns="0" rtlCol="0"/>
          <a:lstStyle/>
          <a:p>
            <a:endParaRPr/>
          </a:p>
        </p:txBody>
      </p:sp>
      <p:sp>
        <p:nvSpPr>
          <p:cNvPr id="531" name="object 531"/>
          <p:cNvSpPr/>
          <p:nvPr/>
        </p:nvSpPr>
        <p:spPr>
          <a:xfrm>
            <a:off x="4266080" y="1080770"/>
            <a:ext cx="4275030" cy="2092913"/>
          </a:xfrm>
          <a:prstGeom prst="rect">
            <a:avLst/>
          </a:prstGeom>
          <a:blipFill>
            <a:blip r:embed="rId17" cstate="print"/>
            <a:stretch>
              <a:fillRect/>
            </a:stretch>
          </a:blipFill>
        </p:spPr>
        <p:txBody>
          <a:bodyPr wrap="square" lIns="0" tIns="0" rIns="0" bIns="0" rtlCol="0"/>
          <a:lstStyle/>
          <a:p>
            <a:endParaRPr/>
          </a:p>
        </p:txBody>
      </p:sp>
      <p:sp>
        <p:nvSpPr>
          <p:cNvPr id="533" name="object 533"/>
          <p:cNvSpPr/>
          <p:nvPr/>
        </p:nvSpPr>
        <p:spPr>
          <a:xfrm>
            <a:off x="7281120" y="3343715"/>
            <a:ext cx="58327" cy="63130"/>
          </a:xfrm>
          <a:prstGeom prst="rect">
            <a:avLst/>
          </a:prstGeom>
          <a:blipFill>
            <a:blip r:embed="rId18" cstate="print"/>
            <a:stretch>
              <a:fillRect/>
            </a:stretch>
          </a:blipFill>
        </p:spPr>
        <p:txBody>
          <a:bodyPr wrap="square" lIns="0" tIns="0" rIns="0" bIns="0" rtlCol="0"/>
          <a:lstStyle/>
          <a:p>
            <a:endParaRPr/>
          </a:p>
        </p:txBody>
      </p:sp>
      <p:sp>
        <p:nvSpPr>
          <p:cNvPr id="534" name="object 534"/>
          <p:cNvSpPr/>
          <p:nvPr/>
        </p:nvSpPr>
        <p:spPr>
          <a:xfrm>
            <a:off x="6155065" y="3343028"/>
            <a:ext cx="59699" cy="63130"/>
          </a:xfrm>
          <a:prstGeom prst="rect">
            <a:avLst/>
          </a:prstGeom>
          <a:blipFill>
            <a:blip r:embed="rId19" cstate="print"/>
            <a:stretch>
              <a:fillRect/>
            </a:stretch>
          </a:blipFill>
        </p:spPr>
        <p:txBody>
          <a:bodyPr wrap="square" lIns="0" tIns="0" rIns="0" bIns="0" rtlCol="0"/>
          <a:lstStyle/>
          <a:p>
            <a:endParaRPr/>
          </a:p>
        </p:txBody>
      </p:sp>
      <p:sp>
        <p:nvSpPr>
          <p:cNvPr id="535" name="object 535"/>
          <p:cNvSpPr/>
          <p:nvPr/>
        </p:nvSpPr>
        <p:spPr>
          <a:xfrm>
            <a:off x="6214764" y="3375280"/>
            <a:ext cx="1066470" cy="0"/>
          </a:xfrm>
          <a:custGeom>
            <a:avLst/>
            <a:gdLst/>
            <a:ahLst/>
            <a:cxnLst/>
            <a:rect l="l" t="t" r="r" b="b"/>
            <a:pathLst>
              <a:path w="1184275">
                <a:moveTo>
                  <a:pt x="0" y="0"/>
                </a:moveTo>
                <a:lnTo>
                  <a:pt x="1184148" y="0"/>
                </a:lnTo>
              </a:path>
            </a:pathLst>
          </a:custGeom>
          <a:ln w="6096">
            <a:solidFill>
              <a:srgbClr val="000000"/>
            </a:solidFill>
          </a:ln>
        </p:spPr>
        <p:txBody>
          <a:bodyPr wrap="square" lIns="0" tIns="0" rIns="0" bIns="0" rtlCol="0"/>
          <a:lstStyle/>
          <a:p>
            <a:endParaRPr/>
          </a:p>
        </p:txBody>
      </p:sp>
      <p:sp>
        <p:nvSpPr>
          <p:cNvPr id="536" name="object 536"/>
          <p:cNvSpPr/>
          <p:nvPr/>
        </p:nvSpPr>
        <p:spPr>
          <a:xfrm>
            <a:off x="6144772" y="3294994"/>
            <a:ext cx="0" cy="160113"/>
          </a:xfrm>
          <a:custGeom>
            <a:avLst/>
            <a:gdLst/>
            <a:ahLst/>
            <a:cxnLst/>
            <a:rect l="l" t="t" r="r" b="b"/>
            <a:pathLst>
              <a:path h="177800">
                <a:moveTo>
                  <a:pt x="0" y="0"/>
                </a:moveTo>
                <a:lnTo>
                  <a:pt x="0" y="177546"/>
                </a:lnTo>
              </a:path>
            </a:pathLst>
          </a:custGeom>
          <a:ln w="6095">
            <a:solidFill>
              <a:srgbClr val="000000"/>
            </a:solidFill>
          </a:ln>
        </p:spPr>
        <p:txBody>
          <a:bodyPr wrap="square" lIns="0" tIns="0" rIns="0" bIns="0" rtlCol="0"/>
          <a:lstStyle/>
          <a:p>
            <a:endParaRPr/>
          </a:p>
        </p:txBody>
      </p:sp>
      <p:sp>
        <p:nvSpPr>
          <p:cNvPr id="537" name="object 537"/>
          <p:cNvSpPr/>
          <p:nvPr/>
        </p:nvSpPr>
        <p:spPr>
          <a:xfrm>
            <a:off x="4507497" y="3294994"/>
            <a:ext cx="0" cy="160113"/>
          </a:xfrm>
          <a:custGeom>
            <a:avLst/>
            <a:gdLst/>
            <a:ahLst/>
            <a:cxnLst/>
            <a:rect l="l" t="t" r="r" b="b"/>
            <a:pathLst>
              <a:path h="177800">
                <a:moveTo>
                  <a:pt x="0" y="0"/>
                </a:moveTo>
                <a:lnTo>
                  <a:pt x="0" y="177546"/>
                </a:lnTo>
              </a:path>
            </a:pathLst>
          </a:custGeom>
          <a:ln w="6096">
            <a:solidFill>
              <a:srgbClr val="000000"/>
            </a:solidFill>
          </a:ln>
        </p:spPr>
        <p:txBody>
          <a:bodyPr wrap="square" lIns="0" tIns="0" rIns="0" bIns="0" rtlCol="0"/>
          <a:lstStyle/>
          <a:p>
            <a:endParaRPr/>
          </a:p>
        </p:txBody>
      </p:sp>
      <p:sp>
        <p:nvSpPr>
          <p:cNvPr id="538" name="object 538"/>
          <p:cNvSpPr txBox="1"/>
          <p:nvPr/>
        </p:nvSpPr>
        <p:spPr>
          <a:xfrm>
            <a:off x="5082763" y="2639906"/>
            <a:ext cx="594707" cy="206467"/>
          </a:xfrm>
          <a:prstGeom prst="rect">
            <a:avLst/>
          </a:prstGeom>
        </p:spPr>
        <p:txBody>
          <a:bodyPr vert="horz" wrap="square" lIns="0" tIns="13970" rIns="0" bIns="0" rtlCol="0">
            <a:spAutoFit/>
          </a:bodyPr>
          <a:lstStyle/>
          <a:p>
            <a:pPr marL="12700">
              <a:lnSpc>
                <a:spcPct val="100000"/>
              </a:lnSpc>
              <a:spcBef>
                <a:spcPts val="110"/>
              </a:spcBef>
            </a:pPr>
            <a:endParaRPr sz="1250" dirty="0">
              <a:latin typeface="Verdana"/>
              <a:cs typeface="Verdana"/>
            </a:endParaRPr>
          </a:p>
        </p:txBody>
      </p:sp>
      <p:sp>
        <p:nvSpPr>
          <p:cNvPr id="541" name="object 541"/>
          <p:cNvSpPr/>
          <p:nvPr/>
        </p:nvSpPr>
        <p:spPr>
          <a:xfrm>
            <a:off x="2496084" y="1644651"/>
            <a:ext cx="869416" cy="1563850"/>
          </a:xfrm>
          <a:prstGeom prst="rect">
            <a:avLst/>
          </a:prstGeom>
          <a:blipFill>
            <a:blip r:embed="rId20" cstate="print"/>
            <a:stretch>
              <a:fillRect/>
            </a:stretch>
          </a:blipFill>
        </p:spPr>
        <p:txBody>
          <a:bodyPr wrap="square" lIns="0" tIns="0" rIns="0" bIns="0" rtlCol="0"/>
          <a:lstStyle/>
          <a:p>
            <a:endParaRPr/>
          </a:p>
        </p:txBody>
      </p:sp>
      <p:sp>
        <p:nvSpPr>
          <p:cNvPr id="542" name="object 542"/>
          <p:cNvSpPr txBox="1"/>
          <p:nvPr/>
        </p:nvSpPr>
        <p:spPr>
          <a:xfrm>
            <a:off x="3013867" y="2162997"/>
            <a:ext cx="241141" cy="135293"/>
          </a:xfrm>
          <a:prstGeom prst="rect">
            <a:avLst/>
          </a:prstGeom>
        </p:spPr>
        <p:txBody>
          <a:bodyPr vert="horz" wrap="square" lIns="0" tIns="12065" rIns="0" bIns="0" rtlCol="0">
            <a:spAutoFit/>
          </a:bodyPr>
          <a:lstStyle/>
          <a:p>
            <a:pPr marL="12700">
              <a:lnSpc>
                <a:spcPct val="100000"/>
              </a:lnSpc>
              <a:spcBef>
                <a:spcPts val="95"/>
              </a:spcBef>
            </a:pPr>
            <a:endParaRPr sz="800" dirty="0">
              <a:latin typeface="Verdana"/>
              <a:cs typeface="Verdana"/>
            </a:endParaRPr>
          </a:p>
        </p:txBody>
      </p:sp>
      <p:sp>
        <p:nvSpPr>
          <p:cNvPr id="543" name="object 543"/>
          <p:cNvSpPr txBox="1"/>
          <p:nvPr/>
        </p:nvSpPr>
        <p:spPr>
          <a:xfrm>
            <a:off x="2373642" y="1230449"/>
            <a:ext cx="1750270" cy="18146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742505"/>
                </a:solidFill>
                <a:latin typeface="Arial"/>
                <a:cs typeface="Arial"/>
              </a:rPr>
              <a:t>S U B S T A T I O N -</a:t>
            </a:r>
            <a:r>
              <a:rPr sz="1100" b="1" spc="-95" dirty="0">
                <a:solidFill>
                  <a:srgbClr val="742505"/>
                </a:solidFill>
                <a:latin typeface="Arial"/>
                <a:cs typeface="Arial"/>
              </a:rPr>
              <a:t> </a:t>
            </a:r>
            <a:r>
              <a:rPr sz="1100" b="1" spc="-5" dirty="0">
                <a:solidFill>
                  <a:srgbClr val="742505"/>
                </a:solidFill>
                <a:latin typeface="Arial"/>
                <a:cs typeface="Arial"/>
              </a:rPr>
              <a:t>1</a:t>
            </a:r>
            <a:endParaRPr sz="1100" dirty="0">
              <a:latin typeface="Arial"/>
              <a:cs typeface="Arial"/>
            </a:endParaRPr>
          </a:p>
        </p:txBody>
      </p:sp>
      <p:sp>
        <p:nvSpPr>
          <p:cNvPr id="544" name="object 544"/>
          <p:cNvSpPr txBox="1"/>
          <p:nvPr/>
        </p:nvSpPr>
        <p:spPr>
          <a:xfrm>
            <a:off x="6983962" y="1232961"/>
            <a:ext cx="1689460" cy="18146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742505"/>
                </a:solidFill>
                <a:latin typeface="Arial"/>
                <a:cs typeface="Arial"/>
              </a:rPr>
              <a:t>S U B S T A T I O N -</a:t>
            </a:r>
            <a:r>
              <a:rPr sz="1100" b="1" spc="-95" dirty="0">
                <a:solidFill>
                  <a:srgbClr val="742505"/>
                </a:solidFill>
                <a:latin typeface="Arial"/>
                <a:cs typeface="Arial"/>
              </a:rPr>
              <a:t> </a:t>
            </a:r>
            <a:r>
              <a:rPr sz="1100" b="1" spc="-5" dirty="0">
                <a:solidFill>
                  <a:srgbClr val="742505"/>
                </a:solidFill>
                <a:latin typeface="Arial"/>
                <a:cs typeface="Arial"/>
              </a:rPr>
              <a:t>2</a:t>
            </a:r>
            <a:endParaRPr sz="1100" dirty="0">
              <a:latin typeface="Arial"/>
              <a:cs typeface="Arial"/>
            </a:endParaRPr>
          </a:p>
        </p:txBody>
      </p:sp>
      <p:sp>
        <p:nvSpPr>
          <p:cNvPr id="545" name="object 545"/>
          <p:cNvSpPr/>
          <p:nvPr/>
        </p:nvSpPr>
        <p:spPr>
          <a:xfrm>
            <a:off x="3226361" y="3294994"/>
            <a:ext cx="0" cy="160113"/>
          </a:xfrm>
          <a:custGeom>
            <a:avLst/>
            <a:gdLst/>
            <a:ahLst/>
            <a:cxnLst/>
            <a:rect l="l" t="t" r="r" b="b"/>
            <a:pathLst>
              <a:path h="177800">
                <a:moveTo>
                  <a:pt x="0" y="0"/>
                </a:moveTo>
                <a:lnTo>
                  <a:pt x="0" y="177546"/>
                </a:lnTo>
              </a:path>
            </a:pathLst>
          </a:custGeom>
          <a:ln w="6095">
            <a:solidFill>
              <a:srgbClr val="000000"/>
            </a:solidFill>
          </a:ln>
        </p:spPr>
        <p:txBody>
          <a:bodyPr wrap="square" lIns="0" tIns="0" rIns="0" bIns="0" rtlCol="0"/>
          <a:lstStyle/>
          <a:p>
            <a:endParaRPr/>
          </a:p>
        </p:txBody>
      </p:sp>
      <p:sp>
        <p:nvSpPr>
          <p:cNvPr id="546" name="object 546"/>
          <p:cNvSpPr/>
          <p:nvPr/>
        </p:nvSpPr>
        <p:spPr>
          <a:xfrm>
            <a:off x="7353171" y="3294994"/>
            <a:ext cx="0" cy="160113"/>
          </a:xfrm>
          <a:custGeom>
            <a:avLst/>
            <a:gdLst/>
            <a:ahLst/>
            <a:cxnLst/>
            <a:rect l="l" t="t" r="r" b="b"/>
            <a:pathLst>
              <a:path h="177800">
                <a:moveTo>
                  <a:pt x="0" y="0"/>
                </a:moveTo>
                <a:lnTo>
                  <a:pt x="0" y="177546"/>
                </a:lnTo>
              </a:path>
            </a:pathLst>
          </a:custGeom>
          <a:ln w="6095">
            <a:solidFill>
              <a:srgbClr val="000000"/>
            </a:solidFill>
          </a:ln>
        </p:spPr>
        <p:txBody>
          <a:bodyPr wrap="square" lIns="0" tIns="0" rIns="0" bIns="0" rtlCol="0"/>
          <a:lstStyle/>
          <a:p>
            <a:endParaRPr/>
          </a:p>
        </p:txBody>
      </p:sp>
      <p:sp>
        <p:nvSpPr>
          <p:cNvPr id="547" name="object 547"/>
          <p:cNvSpPr/>
          <p:nvPr/>
        </p:nvSpPr>
        <p:spPr>
          <a:xfrm>
            <a:off x="6077524" y="3343715"/>
            <a:ext cx="58327" cy="63130"/>
          </a:xfrm>
          <a:prstGeom prst="rect">
            <a:avLst/>
          </a:prstGeom>
          <a:blipFill>
            <a:blip r:embed="rId21" cstate="print"/>
            <a:stretch>
              <a:fillRect/>
            </a:stretch>
          </a:blipFill>
        </p:spPr>
        <p:txBody>
          <a:bodyPr wrap="square" lIns="0" tIns="0" rIns="0" bIns="0" rtlCol="0"/>
          <a:lstStyle/>
          <a:p>
            <a:endParaRPr/>
          </a:p>
        </p:txBody>
      </p:sp>
      <p:sp>
        <p:nvSpPr>
          <p:cNvPr id="548" name="object 548"/>
          <p:cNvSpPr/>
          <p:nvPr/>
        </p:nvSpPr>
        <p:spPr>
          <a:xfrm>
            <a:off x="4510929" y="3343028"/>
            <a:ext cx="60386" cy="63130"/>
          </a:xfrm>
          <a:prstGeom prst="rect">
            <a:avLst/>
          </a:prstGeom>
          <a:blipFill>
            <a:blip r:embed="rId22" cstate="print"/>
            <a:stretch>
              <a:fillRect/>
            </a:stretch>
          </a:blipFill>
        </p:spPr>
        <p:txBody>
          <a:bodyPr wrap="square" lIns="0" tIns="0" rIns="0" bIns="0" rtlCol="0"/>
          <a:lstStyle/>
          <a:p>
            <a:endParaRPr/>
          </a:p>
        </p:txBody>
      </p:sp>
      <p:sp>
        <p:nvSpPr>
          <p:cNvPr id="549" name="object 549"/>
          <p:cNvSpPr/>
          <p:nvPr/>
        </p:nvSpPr>
        <p:spPr>
          <a:xfrm>
            <a:off x="4571314" y="3375280"/>
            <a:ext cx="1506210" cy="0"/>
          </a:xfrm>
          <a:custGeom>
            <a:avLst/>
            <a:gdLst/>
            <a:ahLst/>
            <a:cxnLst/>
            <a:rect l="l" t="t" r="r" b="b"/>
            <a:pathLst>
              <a:path w="1672589">
                <a:moveTo>
                  <a:pt x="0" y="0"/>
                </a:moveTo>
                <a:lnTo>
                  <a:pt x="1672589" y="0"/>
                </a:lnTo>
              </a:path>
            </a:pathLst>
          </a:custGeom>
          <a:ln w="6096">
            <a:solidFill>
              <a:srgbClr val="000000"/>
            </a:solidFill>
          </a:ln>
        </p:spPr>
        <p:txBody>
          <a:bodyPr wrap="square" lIns="0" tIns="0" rIns="0" bIns="0" rtlCol="0"/>
          <a:lstStyle/>
          <a:p>
            <a:endParaRPr/>
          </a:p>
        </p:txBody>
      </p:sp>
      <p:sp>
        <p:nvSpPr>
          <p:cNvPr id="550" name="object 550"/>
          <p:cNvSpPr/>
          <p:nvPr/>
        </p:nvSpPr>
        <p:spPr>
          <a:xfrm>
            <a:off x="4436818" y="3343715"/>
            <a:ext cx="58327" cy="63130"/>
          </a:xfrm>
          <a:prstGeom prst="rect">
            <a:avLst/>
          </a:prstGeom>
          <a:blipFill>
            <a:blip r:embed="rId18" cstate="print"/>
            <a:stretch>
              <a:fillRect/>
            </a:stretch>
          </a:blipFill>
        </p:spPr>
        <p:txBody>
          <a:bodyPr wrap="square" lIns="0" tIns="0" rIns="0" bIns="0" rtlCol="0"/>
          <a:lstStyle/>
          <a:p>
            <a:endParaRPr/>
          </a:p>
        </p:txBody>
      </p:sp>
      <p:sp>
        <p:nvSpPr>
          <p:cNvPr id="551" name="object 551"/>
          <p:cNvSpPr/>
          <p:nvPr/>
        </p:nvSpPr>
        <p:spPr>
          <a:xfrm>
            <a:off x="3233909" y="3343028"/>
            <a:ext cx="59699" cy="63130"/>
          </a:xfrm>
          <a:prstGeom prst="rect">
            <a:avLst/>
          </a:prstGeom>
          <a:blipFill>
            <a:blip r:embed="rId19" cstate="print"/>
            <a:stretch>
              <a:fillRect/>
            </a:stretch>
          </a:blipFill>
        </p:spPr>
        <p:txBody>
          <a:bodyPr wrap="square" lIns="0" tIns="0" rIns="0" bIns="0" rtlCol="0"/>
          <a:lstStyle/>
          <a:p>
            <a:endParaRPr/>
          </a:p>
        </p:txBody>
      </p:sp>
      <p:sp>
        <p:nvSpPr>
          <p:cNvPr id="552" name="object 552"/>
          <p:cNvSpPr/>
          <p:nvPr/>
        </p:nvSpPr>
        <p:spPr>
          <a:xfrm>
            <a:off x="3293609" y="3375280"/>
            <a:ext cx="1143668" cy="0"/>
          </a:xfrm>
          <a:custGeom>
            <a:avLst/>
            <a:gdLst/>
            <a:ahLst/>
            <a:cxnLst/>
            <a:rect l="l" t="t" r="r" b="b"/>
            <a:pathLst>
              <a:path w="1270000">
                <a:moveTo>
                  <a:pt x="0" y="0"/>
                </a:moveTo>
                <a:lnTo>
                  <a:pt x="1269491" y="0"/>
                </a:lnTo>
              </a:path>
            </a:pathLst>
          </a:custGeom>
          <a:ln w="6096">
            <a:solidFill>
              <a:srgbClr val="000000"/>
            </a:solidFill>
          </a:ln>
        </p:spPr>
        <p:txBody>
          <a:bodyPr wrap="square" lIns="0" tIns="0" rIns="0" bIns="0" rtlCol="0"/>
          <a:lstStyle/>
          <a:p>
            <a:endParaRPr/>
          </a:p>
        </p:txBody>
      </p:sp>
      <p:sp>
        <p:nvSpPr>
          <p:cNvPr id="554" name="object 554"/>
          <p:cNvSpPr txBox="1"/>
          <p:nvPr/>
        </p:nvSpPr>
        <p:spPr>
          <a:xfrm>
            <a:off x="3112038" y="2484331"/>
            <a:ext cx="659324" cy="154529"/>
          </a:xfrm>
          <a:prstGeom prst="rect">
            <a:avLst/>
          </a:prstGeom>
        </p:spPr>
        <p:txBody>
          <a:bodyPr vert="horz" wrap="square" lIns="0" tIns="15875" rIns="0" bIns="0" rtlCol="0">
            <a:spAutoFit/>
          </a:bodyPr>
          <a:lstStyle/>
          <a:p>
            <a:pPr marL="12700">
              <a:lnSpc>
                <a:spcPct val="100000"/>
              </a:lnSpc>
              <a:spcBef>
                <a:spcPts val="125"/>
              </a:spcBef>
            </a:pPr>
            <a:endParaRPr sz="900" dirty="0">
              <a:latin typeface="Verdana"/>
              <a:cs typeface="Verdana"/>
            </a:endParaRPr>
          </a:p>
        </p:txBody>
      </p:sp>
      <p:sp>
        <p:nvSpPr>
          <p:cNvPr id="555" name="object 555"/>
          <p:cNvSpPr/>
          <p:nvPr/>
        </p:nvSpPr>
        <p:spPr>
          <a:xfrm>
            <a:off x="3112451" y="2889450"/>
            <a:ext cx="177725" cy="73423"/>
          </a:xfrm>
          <a:prstGeom prst="rect">
            <a:avLst/>
          </a:prstGeom>
          <a:blipFill>
            <a:blip r:embed="rId23" cstate="print"/>
            <a:stretch>
              <a:fillRect/>
            </a:stretch>
          </a:blipFill>
        </p:spPr>
        <p:txBody>
          <a:bodyPr wrap="square" lIns="0" tIns="0" rIns="0" bIns="0" rtlCol="0"/>
          <a:lstStyle/>
          <a:p>
            <a:endParaRPr/>
          </a:p>
        </p:txBody>
      </p:sp>
      <p:sp>
        <p:nvSpPr>
          <p:cNvPr id="556" name="object 556"/>
          <p:cNvSpPr/>
          <p:nvPr/>
        </p:nvSpPr>
        <p:spPr>
          <a:xfrm>
            <a:off x="3357424" y="2939542"/>
            <a:ext cx="92065" cy="18299"/>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a:p>
        </p:txBody>
      </p:sp>
      <p:sp>
        <p:nvSpPr>
          <p:cNvPr id="557" name="object 557"/>
          <p:cNvSpPr/>
          <p:nvPr/>
        </p:nvSpPr>
        <p:spPr>
          <a:xfrm>
            <a:off x="3517310" y="2961501"/>
            <a:ext cx="92065" cy="18299"/>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a:p>
        </p:txBody>
      </p:sp>
      <p:sp>
        <p:nvSpPr>
          <p:cNvPr id="558" name="object 558"/>
          <p:cNvSpPr/>
          <p:nvPr/>
        </p:nvSpPr>
        <p:spPr>
          <a:xfrm>
            <a:off x="3677194" y="2983459"/>
            <a:ext cx="92065" cy="18871"/>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a:p>
        </p:txBody>
      </p:sp>
      <p:sp>
        <p:nvSpPr>
          <p:cNvPr id="559" name="object 559"/>
          <p:cNvSpPr/>
          <p:nvPr/>
        </p:nvSpPr>
        <p:spPr>
          <a:xfrm>
            <a:off x="3836393" y="3005418"/>
            <a:ext cx="92065" cy="18871"/>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a:p>
        </p:txBody>
      </p:sp>
      <p:sp>
        <p:nvSpPr>
          <p:cNvPr id="560" name="object 560"/>
          <p:cNvSpPr/>
          <p:nvPr/>
        </p:nvSpPr>
        <p:spPr>
          <a:xfrm>
            <a:off x="3996278" y="3027376"/>
            <a:ext cx="92065" cy="18871"/>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a:p>
        </p:txBody>
      </p:sp>
      <p:sp>
        <p:nvSpPr>
          <p:cNvPr id="561" name="object 561"/>
          <p:cNvSpPr/>
          <p:nvPr/>
        </p:nvSpPr>
        <p:spPr>
          <a:xfrm>
            <a:off x="4156162" y="3050021"/>
            <a:ext cx="91493" cy="18299"/>
          </a:xfrm>
          <a:custGeom>
            <a:avLst/>
            <a:gdLst/>
            <a:ahLst/>
            <a:cxnLst/>
            <a:rect l="l" t="t" r="r" b="b"/>
            <a:pathLst>
              <a:path w="101600" h="20319">
                <a:moveTo>
                  <a:pt x="762" y="0"/>
                </a:moveTo>
                <a:lnTo>
                  <a:pt x="0" y="6096"/>
                </a:lnTo>
                <a:lnTo>
                  <a:pt x="100584" y="19812"/>
                </a:lnTo>
                <a:lnTo>
                  <a:pt x="101346" y="13716"/>
                </a:lnTo>
                <a:lnTo>
                  <a:pt x="762" y="0"/>
                </a:lnTo>
                <a:close/>
              </a:path>
            </a:pathLst>
          </a:custGeom>
          <a:solidFill>
            <a:srgbClr val="B5B5B5"/>
          </a:solidFill>
        </p:spPr>
        <p:txBody>
          <a:bodyPr wrap="square" lIns="0" tIns="0" rIns="0" bIns="0" rtlCol="0"/>
          <a:lstStyle/>
          <a:p>
            <a:endParaRPr/>
          </a:p>
        </p:txBody>
      </p:sp>
      <p:sp>
        <p:nvSpPr>
          <p:cNvPr id="562" name="object 562"/>
          <p:cNvSpPr/>
          <p:nvPr/>
        </p:nvSpPr>
        <p:spPr>
          <a:xfrm>
            <a:off x="4315361" y="3071979"/>
            <a:ext cx="92065" cy="18299"/>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a:p>
        </p:txBody>
      </p:sp>
      <p:sp>
        <p:nvSpPr>
          <p:cNvPr id="563" name="object 563"/>
          <p:cNvSpPr/>
          <p:nvPr/>
        </p:nvSpPr>
        <p:spPr>
          <a:xfrm>
            <a:off x="4475246" y="3093938"/>
            <a:ext cx="92065" cy="18299"/>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a:p>
        </p:txBody>
      </p:sp>
      <p:sp>
        <p:nvSpPr>
          <p:cNvPr id="564" name="object 564"/>
          <p:cNvSpPr/>
          <p:nvPr/>
        </p:nvSpPr>
        <p:spPr>
          <a:xfrm>
            <a:off x="2154516" y="1639192"/>
            <a:ext cx="164002" cy="540040"/>
          </a:xfrm>
          <a:prstGeom prst="rect">
            <a:avLst/>
          </a:prstGeom>
          <a:blipFill>
            <a:blip r:embed="rId24" cstate="print"/>
            <a:stretch>
              <a:fillRect/>
            </a:stretch>
          </a:blipFill>
        </p:spPr>
        <p:txBody>
          <a:bodyPr wrap="square" lIns="0" tIns="0" rIns="0" bIns="0" rtlCol="0"/>
          <a:lstStyle/>
          <a:p>
            <a:endParaRPr/>
          </a:p>
        </p:txBody>
      </p:sp>
      <p:sp>
        <p:nvSpPr>
          <p:cNvPr id="565" name="object 565"/>
          <p:cNvSpPr/>
          <p:nvPr/>
        </p:nvSpPr>
        <p:spPr>
          <a:xfrm>
            <a:off x="2489382" y="1654975"/>
            <a:ext cx="134495" cy="524257"/>
          </a:xfrm>
          <a:prstGeom prst="rect">
            <a:avLst/>
          </a:prstGeom>
          <a:blipFill>
            <a:blip r:embed="rId25" cstate="print"/>
            <a:stretch>
              <a:fillRect/>
            </a:stretch>
          </a:blipFill>
        </p:spPr>
        <p:txBody>
          <a:bodyPr wrap="square" lIns="0" tIns="0" rIns="0" bIns="0" rtlCol="0"/>
          <a:lstStyle/>
          <a:p>
            <a:endParaRPr/>
          </a:p>
        </p:txBody>
      </p:sp>
      <p:sp>
        <p:nvSpPr>
          <p:cNvPr id="566" name="object 566"/>
          <p:cNvSpPr/>
          <p:nvPr/>
        </p:nvSpPr>
        <p:spPr>
          <a:xfrm>
            <a:off x="1158838" y="3363614"/>
            <a:ext cx="57183" cy="50321"/>
          </a:xfrm>
          <a:custGeom>
            <a:avLst/>
            <a:gdLst/>
            <a:ahLst/>
            <a:cxnLst/>
            <a:rect l="l" t="t" r="r" b="b"/>
            <a:pathLst>
              <a:path w="63500" h="55879">
                <a:moveTo>
                  <a:pt x="46482" y="3048"/>
                </a:moveTo>
                <a:lnTo>
                  <a:pt x="31623" y="28913"/>
                </a:lnTo>
                <a:lnTo>
                  <a:pt x="37338" y="38862"/>
                </a:lnTo>
                <a:lnTo>
                  <a:pt x="25908" y="44958"/>
                </a:lnTo>
                <a:lnTo>
                  <a:pt x="32004" y="55626"/>
                </a:lnTo>
                <a:lnTo>
                  <a:pt x="37338" y="44958"/>
                </a:lnTo>
                <a:lnTo>
                  <a:pt x="55723" y="12954"/>
                </a:lnTo>
                <a:lnTo>
                  <a:pt x="52578" y="12954"/>
                </a:lnTo>
                <a:lnTo>
                  <a:pt x="57912" y="9144"/>
                </a:lnTo>
                <a:lnTo>
                  <a:pt x="46482" y="3048"/>
                </a:lnTo>
                <a:close/>
              </a:path>
              <a:path w="63500" h="55879">
                <a:moveTo>
                  <a:pt x="11430" y="0"/>
                </a:moveTo>
                <a:lnTo>
                  <a:pt x="0" y="0"/>
                </a:lnTo>
                <a:lnTo>
                  <a:pt x="5334" y="9143"/>
                </a:lnTo>
                <a:lnTo>
                  <a:pt x="25908" y="44958"/>
                </a:lnTo>
                <a:lnTo>
                  <a:pt x="25908" y="38862"/>
                </a:lnTo>
                <a:lnTo>
                  <a:pt x="31623" y="28913"/>
                </a:lnTo>
                <a:lnTo>
                  <a:pt x="16764" y="3048"/>
                </a:lnTo>
                <a:lnTo>
                  <a:pt x="11430" y="0"/>
                </a:lnTo>
                <a:close/>
              </a:path>
              <a:path w="63500" h="55879">
                <a:moveTo>
                  <a:pt x="31623" y="28913"/>
                </a:moveTo>
                <a:lnTo>
                  <a:pt x="25908" y="38862"/>
                </a:lnTo>
                <a:lnTo>
                  <a:pt x="25908" y="44958"/>
                </a:lnTo>
                <a:lnTo>
                  <a:pt x="37338" y="38862"/>
                </a:lnTo>
                <a:lnTo>
                  <a:pt x="31623" y="28913"/>
                </a:lnTo>
                <a:close/>
              </a:path>
              <a:path w="63500" h="55879">
                <a:moveTo>
                  <a:pt x="63246" y="0"/>
                </a:moveTo>
                <a:lnTo>
                  <a:pt x="32004" y="0"/>
                </a:lnTo>
                <a:lnTo>
                  <a:pt x="32004" y="12954"/>
                </a:lnTo>
                <a:lnTo>
                  <a:pt x="40791" y="12954"/>
                </a:lnTo>
                <a:lnTo>
                  <a:pt x="46482" y="3048"/>
                </a:lnTo>
                <a:lnTo>
                  <a:pt x="61468" y="3048"/>
                </a:lnTo>
                <a:lnTo>
                  <a:pt x="63246" y="0"/>
                </a:lnTo>
                <a:close/>
              </a:path>
              <a:path w="63500" h="55879">
                <a:moveTo>
                  <a:pt x="57912" y="9144"/>
                </a:moveTo>
                <a:lnTo>
                  <a:pt x="52578" y="12954"/>
                </a:lnTo>
                <a:lnTo>
                  <a:pt x="55723" y="12954"/>
                </a:lnTo>
                <a:lnTo>
                  <a:pt x="57912" y="9144"/>
                </a:lnTo>
                <a:close/>
              </a:path>
              <a:path w="63500" h="55879">
                <a:moveTo>
                  <a:pt x="61468" y="3048"/>
                </a:moveTo>
                <a:lnTo>
                  <a:pt x="46482" y="3048"/>
                </a:lnTo>
                <a:lnTo>
                  <a:pt x="57912" y="9144"/>
                </a:lnTo>
                <a:lnTo>
                  <a:pt x="61468" y="3048"/>
                </a:lnTo>
                <a:close/>
              </a:path>
            </a:pathLst>
          </a:custGeom>
          <a:solidFill>
            <a:srgbClr val="626262"/>
          </a:solidFill>
        </p:spPr>
        <p:txBody>
          <a:bodyPr wrap="square" lIns="0" tIns="0" rIns="0" bIns="0" rtlCol="0"/>
          <a:lstStyle/>
          <a:p>
            <a:endParaRPr/>
          </a:p>
        </p:txBody>
      </p:sp>
      <p:sp>
        <p:nvSpPr>
          <p:cNvPr id="567" name="object 567"/>
          <p:cNvSpPr/>
          <p:nvPr/>
        </p:nvSpPr>
        <p:spPr>
          <a:xfrm>
            <a:off x="1169131" y="3363614"/>
            <a:ext cx="18871" cy="12009"/>
          </a:xfrm>
          <a:custGeom>
            <a:avLst/>
            <a:gdLst/>
            <a:ahLst/>
            <a:cxnLst/>
            <a:rect l="l" t="t" r="r" b="b"/>
            <a:pathLst>
              <a:path w="20954" h="13335">
                <a:moveTo>
                  <a:pt x="0" y="12953"/>
                </a:moveTo>
                <a:lnTo>
                  <a:pt x="20573" y="12953"/>
                </a:lnTo>
                <a:lnTo>
                  <a:pt x="20573" y="0"/>
                </a:lnTo>
                <a:lnTo>
                  <a:pt x="0" y="0"/>
                </a:lnTo>
                <a:lnTo>
                  <a:pt x="0" y="12953"/>
                </a:lnTo>
                <a:close/>
              </a:path>
            </a:pathLst>
          </a:custGeom>
          <a:solidFill>
            <a:srgbClr val="626262"/>
          </a:solidFill>
        </p:spPr>
        <p:txBody>
          <a:bodyPr wrap="square" lIns="0" tIns="0" rIns="0" bIns="0" rtlCol="0"/>
          <a:lstStyle/>
          <a:p>
            <a:endParaRPr/>
          </a:p>
        </p:txBody>
      </p:sp>
      <p:sp>
        <p:nvSpPr>
          <p:cNvPr id="568" name="object 568"/>
          <p:cNvSpPr/>
          <p:nvPr/>
        </p:nvSpPr>
        <p:spPr>
          <a:xfrm>
            <a:off x="1169131" y="3369104"/>
            <a:ext cx="37169" cy="32595"/>
          </a:xfrm>
          <a:custGeom>
            <a:avLst/>
            <a:gdLst/>
            <a:ahLst/>
            <a:cxnLst/>
            <a:rect l="l" t="t" r="r" b="b"/>
            <a:pathLst>
              <a:path w="41275" h="36195">
                <a:moveTo>
                  <a:pt x="41147" y="0"/>
                </a:moveTo>
                <a:lnTo>
                  <a:pt x="0" y="0"/>
                </a:lnTo>
                <a:lnTo>
                  <a:pt x="20573" y="35814"/>
                </a:lnTo>
                <a:lnTo>
                  <a:pt x="41147" y="0"/>
                </a:lnTo>
                <a:close/>
              </a:path>
            </a:pathLst>
          </a:custGeom>
          <a:solidFill>
            <a:srgbClr val="626262"/>
          </a:solidFill>
        </p:spPr>
        <p:txBody>
          <a:bodyPr wrap="square" lIns="0" tIns="0" rIns="0" bIns="0" rtlCol="0"/>
          <a:lstStyle/>
          <a:p>
            <a:endParaRPr/>
          </a:p>
        </p:txBody>
      </p:sp>
      <p:sp>
        <p:nvSpPr>
          <p:cNvPr id="569" name="object 569"/>
          <p:cNvSpPr/>
          <p:nvPr/>
        </p:nvSpPr>
        <p:spPr>
          <a:xfrm>
            <a:off x="1188001" y="2985518"/>
            <a:ext cx="0" cy="383700"/>
          </a:xfrm>
          <a:custGeom>
            <a:avLst/>
            <a:gdLst/>
            <a:ahLst/>
            <a:cxnLst/>
            <a:rect l="l" t="t" r="r" b="b"/>
            <a:pathLst>
              <a:path h="426085">
                <a:moveTo>
                  <a:pt x="0" y="0"/>
                </a:moveTo>
                <a:lnTo>
                  <a:pt x="0" y="425958"/>
                </a:lnTo>
              </a:path>
            </a:pathLst>
          </a:custGeom>
          <a:ln w="12954">
            <a:solidFill>
              <a:srgbClr val="626262"/>
            </a:solidFill>
          </a:ln>
        </p:spPr>
        <p:txBody>
          <a:bodyPr wrap="square" lIns="0" tIns="0" rIns="0" bIns="0" rtlCol="0"/>
          <a:lstStyle/>
          <a:p>
            <a:endParaRPr/>
          </a:p>
        </p:txBody>
      </p:sp>
      <p:sp>
        <p:nvSpPr>
          <p:cNvPr id="570" name="object 570"/>
          <p:cNvSpPr/>
          <p:nvPr/>
        </p:nvSpPr>
        <p:spPr>
          <a:xfrm>
            <a:off x="1085415" y="2863374"/>
            <a:ext cx="209290" cy="231935"/>
          </a:xfrm>
          <a:prstGeom prst="rect">
            <a:avLst/>
          </a:prstGeom>
          <a:blipFill>
            <a:blip r:embed="rId26" cstate="print"/>
            <a:stretch>
              <a:fillRect/>
            </a:stretch>
          </a:blipFill>
        </p:spPr>
        <p:txBody>
          <a:bodyPr wrap="square" lIns="0" tIns="0" rIns="0" bIns="0" rtlCol="0"/>
          <a:lstStyle/>
          <a:p>
            <a:endParaRPr/>
          </a:p>
        </p:txBody>
      </p:sp>
      <p:sp>
        <p:nvSpPr>
          <p:cNvPr id="656" name="object 656"/>
          <p:cNvSpPr/>
          <p:nvPr/>
        </p:nvSpPr>
        <p:spPr>
          <a:xfrm>
            <a:off x="9378150" y="3356752"/>
            <a:ext cx="58326" cy="49749"/>
          </a:xfrm>
          <a:custGeom>
            <a:avLst/>
            <a:gdLst/>
            <a:ahLst/>
            <a:cxnLst/>
            <a:rect l="l" t="t" r="r" b="b"/>
            <a:pathLst>
              <a:path w="64770" h="55245">
                <a:moveTo>
                  <a:pt x="48005" y="3048"/>
                </a:moveTo>
                <a:lnTo>
                  <a:pt x="33043" y="29094"/>
                </a:lnTo>
                <a:lnTo>
                  <a:pt x="38861" y="38862"/>
                </a:lnTo>
                <a:lnTo>
                  <a:pt x="27431" y="45720"/>
                </a:lnTo>
                <a:lnTo>
                  <a:pt x="32765" y="54864"/>
                </a:lnTo>
                <a:lnTo>
                  <a:pt x="38861" y="44958"/>
                </a:lnTo>
                <a:lnTo>
                  <a:pt x="57247" y="12954"/>
                </a:lnTo>
                <a:lnTo>
                  <a:pt x="54101" y="12954"/>
                </a:lnTo>
                <a:lnTo>
                  <a:pt x="59435" y="9144"/>
                </a:lnTo>
                <a:lnTo>
                  <a:pt x="48005" y="3048"/>
                </a:lnTo>
                <a:close/>
              </a:path>
              <a:path w="64770" h="55245">
                <a:moveTo>
                  <a:pt x="12191" y="0"/>
                </a:moveTo>
                <a:lnTo>
                  <a:pt x="0" y="0"/>
                </a:lnTo>
                <a:lnTo>
                  <a:pt x="6095" y="9905"/>
                </a:lnTo>
                <a:lnTo>
                  <a:pt x="27431" y="45720"/>
                </a:lnTo>
                <a:lnTo>
                  <a:pt x="27431" y="38862"/>
                </a:lnTo>
                <a:lnTo>
                  <a:pt x="33043" y="29094"/>
                </a:lnTo>
                <a:lnTo>
                  <a:pt x="17525" y="3048"/>
                </a:lnTo>
                <a:lnTo>
                  <a:pt x="12191" y="0"/>
                </a:lnTo>
                <a:close/>
              </a:path>
              <a:path w="64770" h="55245">
                <a:moveTo>
                  <a:pt x="33043" y="29094"/>
                </a:moveTo>
                <a:lnTo>
                  <a:pt x="27431" y="38862"/>
                </a:lnTo>
                <a:lnTo>
                  <a:pt x="27431" y="45720"/>
                </a:lnTo>
                <a:lnTo>
                  <a:pt x="38861" y="38862"/>
                </a:lnTo>
                <a:lnTo>
                  <a:pt x="33043" y="29094"/>
                </a:lnTo>
                <a:close/>
              </a:path>
              <a:path w="64770" h="55245">
                <a:moveTo>
                  <a:pt x="64769" y="0"/>
                </a:moveTo>
                <a:lnTo>
                  <a:pt x="33527" y="0"/>
                </a:lnTo>
                <a:lnTo>
                  <a:pt x="33527" y="12954"/>
                </a:lnTo>
                <a:lnTo>
                  <a:pt x="42315" y="12954"/>
                </a:lnTo>
                <a:lnTo>
                  <a:pt x="48005" y="3048"/>
                </a:lnTo>
                <a:lnTo>
                  <a:pt x="62991" y="3048"/>
                </a:lnTo>
                <a:lnTo>
                  <a:pt x="64769" y="0"/>
                </a:lnTo>
                <a:close/>
              </a:path>
              <a:path w="64770" h="55245">
                <a:moveTo>
                  <a:pt x="59435" y="9144"/>
                </a:moveTo>
                <a:lnTo>
                  <a:pt x="54101" y="12954"/>
                </a:lnTo>
                <a:lnTo>
                  <a:pt x="57247" y="12954"/>
                </a:lnTo>
                <a:lnTo>
                  <a:pt x="59435" y="9144"/>
                </a:lnTo>
                <a:close/>
              </a:path>
              <a:path w="64770" h="55245">
                <a:moveTo>
                  <a:pt x="62991" y="3048"/>
                </a:moveTo>
                <a:lnTo>
                  <a:pt x="48005" y="3048"/>
                </a:lnTo>
                <a:lnTo>
                  <a:pt x="59435" y="9144"/>
                </a:lnTo>
                <a:lnTo>
                  <a:pt x="62991" y="3048"/>
                </a:lnTo>
                <a:close/>
              </a:path>
            </a:pathLst>
          </a:custGeom>
          <a:solidFill>
            <a:srgbClr val="626262"/>
          </a:solidFill>
        </p:spPr>
        <p:txBody>
          <a:bodyPr wrap="square" lIns="0" tIns="0" rIns="0" bIns="0" rtlCol="0"/>
          <a:lstStyle/>
          <a:p>
            <a:endParaRPr/>
          </a:p>
        </p:txBody>
      </p:sp>
      <p:sp>
        <p:nvSpPr>
          <p:cNvPr id="657" name="object 657"/>
          <p:cNvSpPr/>
          <p:nvPr/>
        </p:nvSpPr>
        <p:spPr>
          <a:xfrm>
            <a:off x="9389128" y="3356752"/>
            <a:ext cx="19442" cy="12009"/>
          </a:xfrm>
          <a:custGeom>
            <a:avLst/>
            <a:gdLst/>
            <a:ahLst/>
            <a:cxnLst/>
            <a:rect l="l" t="t" r="r" b="b"/>
            <a:pathLst>
              <a:path w="21590" h="13335">
                <a:moveTo>
                  <a:pt x="0" y="12953"/>
                </a:moveTo>
                <a:lnTo>
                  <a:pt x="21335" y="12953"/>
                </a:lnTo>
                <a:lnTo>
                  <a:pt x="21335" y="0"/>
                </a:lnTo>
                <a:lnTo>
                  <a:pt x="0" y="0"/>
                </a:lnTo>
                <a:lnTo>
                  <a:pt x="0" y="12953"/>
                </a:lnTo>
                <a:close/>
              </a:path>
            </a:pathLst>
          </a:custGeom>
          <a:solidFill>
            <a:srgbClr val="626262"/>
          </a:solidFill>
        </p:spPr>
        <p:txBody>
          <a:bodyPr wrap="square" lIns="0" tIns="0" rIns="0" bIns="0" rtlCol="0"/>
          <a:lstStyle/>
          <a:p>
            <a:endParaRPr/>
          </a:p>
        </p:txBody>
      </p:sp>
      <p:sp>
        <p:nvSpPr>
          <p:cNvPr id="658" name="object 658"/>
          <p:cNvSpPr/>
          <p:nvPr/>
        </p:nvSpPr>
        <p:spPr>
          <a:xfrm>
            <a:off x="9389128" y="3362242"/>
            <a:ext cx="37741" cy="32595"/>
          </a:xfrm>
          <a:custGeom>
            <a:avLst/>
            <a:gdLst/>
            <a:ahLst/>
            <a:cxnLst/>
            <a:rect l="l" t="t" r="r" b="b"/>
            <a:pathLst>
              <a:path w="41909" h="36195">
                <a:moveTo>
                  <a:pt x="41909" y="0"/>
                </a:moveTo>
                <a:lnTo>
                  <a:pt x="0" y="0"/>
                </a:lnTo>
                <a:lnTo>
                  <a:pt x="21335" y="35814"/>
                </a:lnTo>
                <a:lnTo>
                  <a:pt x="41909" y="0"/>
                </a:lnTo>
                <a:close/>
              </a:path>
            </a:pathLst>
          </a:custGeom>
          <a:solidFill>
            <a:srgbClr val="626262"/>
          </a:solidFill>
        </p:spPr>
        <p:txBody>
          <a:bodyPr wrap="square" lIns="0" tIns="0" rIns="0" bIns="0" rtlCol="0"/>
          <a:lstStyle/>
          <a:p>
            <a:endParaRPr/>
          </a:p>
        </p:txBody>
      </p:sp>
      <p:sp>
        <p:nvSpPr>
          <p:cNvPr id="659" name="object 659"/>
          <p:cNvSpPr/>
          <p:nvPr/>
        </p:nvSpPr>
        <p:spPr>
          <a:xfrm>
            <a:off x="9408686" y="2977970"/>
            <a:ext cx="0" cy="383700"/>
          </a:xfrm>
          <a:custGeom>
            <a:avLst/>
            <a:gdLst/>
            <a:ahLst/>
            <a:cxnLst/>
            <a:rect l="l" t="t" r="r" b="b"/>
            <a:pathLst>
              <a:path h="426085">
                <a:moveTo>
                  <a:pt x="0" y="0"/>
                </a:moveTo>
                <a:lnTo>
                  <a:pt x="0" y="425958"/>
                </a:lnTo>
              </a:path>
            </a:pathLst>
          </a:custGeom>
          <a:ln w="12953">
            <a:solidFill>
              <a:srgbClr val="626262"/>
            </a:solidFill>
          </a:ln>
        </p:spPr>
        <p:txBody>
          <a:bodyPr wrap="square" lIns="0" tIns="0" rIns="0" bIns="0" rtlCol="0"/>
          <a:lstStyle/>
          <a:p>
            <a:endParaRPr/>
          </a:p>
        </p:txBody>
      </p:sp>
      <p:sp>
        <p:nvSpPr>
          <p:cNvPr id="660" name="object 660"/>
          <p:cNvSpPr/>
          <p:nvPr/>
        </p:nvSpPr>
        <p:spPr>
          <a:xfrm>
            <a:off x="9306098" y="2856512"/>
            <a:ext cx="209291" cy="231249"/>
          </a:xfrm>
          <a:prstGeom prst="rect">
            <a:avLst/>
          </a:prstGeom>
          <a:blipFill>
            <a:blip r:embed="rId27" cstate="print"/>
            <a:stretch>
              <a:fillRect/>
            </a:stretch>
          </a:blipFill>
        </p:spPr>
        <p:txBody>
          <a:bodyPr wrap="square" lIns="0" tIns="0" rIns="0" bIns="0" rtlCol="0"/>
          <a:lstStyle/>
          <a:p>
            <a:endParaRPr/>
          </a:p>
        </p:txBody>
      </p:sp>
      <p:sp>
        <p:nvSpPr>
          <p:cNvPr id="747" name="object 747"/>
          <p:cNvSpPr/>
          <p:nvPr/>
        </p:nvSpPr>
        <p:spPr>
          <a:xfrm>
            <a:off x="2378902" y="2895626"/>
            <a:ext cx="75481" cy="76854"/>
          </a:xfrm>
          <a:prstGeom prst="rect">
            <a:avLst/>
          </a:prstGeom>
          <a:blipFill>
            <a:blip r:embed="rId28" cstate="print"/>
            <a:stretch>
              <a:fillRect/>
            </a:stretch>
          </a:blipFill>
        </p:spPr>
        <p:txBody>
          <a:bodyPr wrap="square" lIns="0" tIns="0" rIns="0" bIns="0" rtlCol="0"/>
          <a:lstStyle/>
          <a:p>
            <a:endParaRPr/>
          </a:p>
        </p:txBody>
      </p:sp>
      <p:sp>
        <p:nvSpPr>
          <p:cNvPr id="748" name="object 748"/>
          <p:cNvSpPr/>
          <p:nvPr/>
        </p:nvSpPr>
        <p:spPr>
          <a:xfrm>
            <a:off x="1541738" y="2920329"/>
            <a:ext cx="337382" cy="476338"/>
          </a:xfrm>
          <a:custGeom>
            <a:avLst/>
            <a:gdLst/>
            <a:ahLst/>
            <a:cxnLst/>
            <a:rect l="l" t="t" r="r" b="b"/>
            <a:pathLst>
              <a:path w="374650" h="528954">
                <a:moveTo>
                  <a:pt x="47244" y="515111"/>
                </a:moveTo>
                <a:lnTo>
                  <a:pt x="34290" y="515111"/>
                </a:lnTo>
                <a:lnTo>
                  <a:pt x="34290" y="528827"/>
                </a:lnTo>
                <a:lnTo>
                  <a:pt x="47244" y="528827"/>
                </a:lnTo>
                <a:lnTo>
                  <a:pt x="47244" y="515111"/>
                </a:lnTo>
                <a:close/>
              </a:path>
              <a:path w="374650" h="528954">
                <a:moveTo>
                  <a:pt x="41317" y="447293"/>
                </a:moveTo>
                <a:lnTo>
                  <a:pt x="28194" y="447293"/>
                </a:lnTo>
                <a:lnTo>
                  <a:pt x="31242" y="474725"/>
                </a:lnTo>
                <a:lnTo>
                  <a:pt x="33528" y="502157"/>
                </a:lnTo>
                <a:lnTo>
                  <a:pt x="34290" y="515873"/>
                </a:lnTo>
                <a:lnTo>
                  <a:pt x="34290" y="515111"/>
                </a:lnTo>
                <a:lnTo>
                  <a:pt x="47244" y="515111"/>
                </a:lnTo>
                <a:lnTo>
                  <a:pt x="46482" y="501395"/>
                </a:lnTo>
                <a:lnTo>
                  <a:pt x="44259" y="474725"/>
                </a:lnTo>
                <a:lnTo>
                  <a:pt x="44196" y="473201"/>
                </a:lnTo>
                <a:lnTo>
                  <a:pt x="41317" y="447293"/>
                </a:lnTo>
                <a:close/>
              </a:path>
              <a:path w="374650" h="528954">
                <a:moveTo>
                  <a:pt x="197358" y="41147"/>
                </a:moveTo>
                <a:lnTo>
                  <a:pt x="155448" y="41147"/>
                </a:lnTo>
                <a:lnTo>
                  <a:pt x="137922" y="48005"/>
                </a:lnTo>
                <a:lnTo>
                  <a:pt x="107442" y="61721"/>
                </a:lnTo>
                <a:lnTo>
                  <a:pt x="106680" y="62483"/>
                </a:lnTo>
                <a:lnTo>
                  <a:pt x="93726" y="70103"/>
                </a:lnTo>
                <a:lnTo>
                  <a:pt x="92964" y="70103"/>
                </a:lnTo>
                <a:lnTo>
                  <a:pt x="80772" y="78485"/>
                </a:lnTo>
                <a:lnTo>
                  <a:pt x="69342" y="86867"/>
                </a:lnTo>
                <a:lnTo>
                  <a:pt x="69342" y="87629"/>
                </a:lnTo>
                <a:lnTo>
                  <a:pt x="59436" y="96011"/>
                </a:lnTo>
                <a:lnTo>
                  <a:pt x="58674" y="96011"/>
                </a:lnTo>
                <a:lnTo>
                  <a:pt x="49530" y="105155"/>
                </a:lnTo>
                <a:lnTo>
                  <a:pt x="49530" y="105917"/>
                </a:lnTo>
                <a:lnTo>
                  <a:pt x="41148" y="115061"/>
                </a:lnTo>
                <a:lnTo>
                  <a:pt x="33528" y="124205"/>
                </a:lnTo>
                <a:lnTo>
                  <a:pt x="32766" y="124967"/>
                </a:lnTo>
                <a:lnTo>
                  <a:pt x="26670" y="134873"/>
                </a:lnTo>
                <a:lnTo>
                  <a:pt x="20574" y="145541"/>
                </a:lnTo>
                <a:lnTo>
                  <a:pt x="20574" y="146303"/>
                </a:lnTo>
                <a:lnTo>
                  <a:pt x="16002" y="156209"/>
                </a:lnTo>
                <a:lnTo>
                  <a:pt x="15240" y="156209"/>
                </a:lnTo>
                <a:lnTo>
                  <a:pt x="7620" y="177545"/>
                </a:lnTo>
                <a:lnTo>
                  <a:pt x="7620" y="179069"/>
                </a:lnTo>
                <a:lnTo>
                  <a:pt x="3048" y="201929"/>
                </a:lnTo>
                <a:lnTo>
                  <a:pt x="1524" y="213359"/>
                </a:lnTo>
                <a:lnTo>
                  <a:pt x="1473" y="214883"/>
                </a:lnTo>
                <a:lnTo>
                  <a:pt x="714" y="226313"/>
                </a:lnTo>
                <a:lnTo>
                  <a:pt x="0" y="237743"/>
                </a:lnTo>
                <a:lnTo>
                  <a:pt x="0" y="250697"/>
                </a:lnTo>
                <a:lnTo>
                  <a:pt x="762" y="262889"/>
                </a:lnTo>
                <a:lnTo>
                  <a:pt x="3048" y="287273"/>
                </a:lnTo>
                <a:lnTo>
                  <a:pt x="6096" y="313181"/>
                </a:lnTo>
                <a:lnTo>
                  <a:pt x="9906" y="339089"/>
                </a:lnTo>
                <a:lnTo>
                  <a:pt x="9906" y="339851"/>
                </a:lnTo>
                <a:lnTo>
                  <a:pt x="14478" y="366521"/>
                </a:lnTo>
                <a:lnTo>
                  <a:pt x="23622" y="420623"/>
                </a:lnTo>
                <a:lnTo>
                  <a:pt x="28194" y="448055"/>
                </a:lnTo>
                <a:lnTo>
                  <a:pt x="28194" y="447293"/>
                </a:lnTo>
                <a:lnTo>
                  <a:pt x="41317" y="447293"/>
                </a:lnTo>
                <a:lnTo>
                  <a:pt x="41148" y="445769"/>
                </a:lnTo>
                <a:lnTo>
                  <a:pt x="36576" y="418337"/>
                </a:lnTo>
                <a:lnTo>
                  <a:pt x="27432" y="364235"/>
                </a:lnTo>
                <a:lnTo>
                  <a:pt x="22860" y="337565"/>
                </a:lnTo>
                <a:lnTo>
                  <a:pt x="19050" y="311657"/>
                </a:lnTo>
                <a:lnTo>
                  <a:pt x="16002" y="285749"/>
                </a:lnTo>
                <a:lnTo>
                  <a:pt x="13787" y="262127"/>
                </a:lnTo>
                <a:lnTo>
                  <a:pt x="13001" y="250697"/>
                </a:lnTo>
                <a:lnTo>
                  <a:pt x="13001" y="237743"/>
                </a:lnTo>
                <a:lnTo>
                  <a:pt x="13766" y="225551"/>
                </a:lnTo>
                <a:lnTo>
                  <a:pt x="14478" y="214883"/>
                </a:lnTo>
                <a:lnTo>
                  <a:pt x="16002" y="203453"/>
                </a:lnTo>
                <a:lnTo>
                  <a:pt x="16154" y="203453"/>
                </a:lnTo>
                <a:lnTo>
                  <a:pt x="20421" y="182117"/>
                </a:lnTo>
                <a:lnTo>
                  <a:pt x="19812" y="182117"/>
                </a:lnTo>
                <a:lnTo>
                  <a:pt x="27432" y="160781"/>
                </a:lnTo>
                <a:lnTo>
                  <a:pt x="27783" y="160781"/>
                </a:lnTo>
                <a:lnTo>
                  <a:pt x="32004" y="151637"/>
                </a:lnTo>
                <a:lnTo>
                  <a:pt x="37664" y="141731"/>
                </a:lnTo>
                <a:lnTo>
                  <a:pt x="37338" y="141731"/>
                </a:lnTo>
                <a:lnTo>
                  <a:pt x="43434" y="131825"/>
                </a:lnTo>
                <a:lnTo>
                  <a:pt x="44069" y="131825"/>
                </a:lnTo>
                <a:lnTo>
                  <a:pt x="51054" y="123443"/>
                </a:lnTo>
                <a:lnTo>
                  <a:pt x="59436" y="114299"/>
                </a:lnTo>
                <a:lnTo>
                  <a:pt x="58674" y="114299"/>
                </a:lnTo>
                <a:lnTo>
                  <a:pt x="67818" y="105155"/>
                </a:lnTo>
                <a:lnTo>
                  <a:pt x="68718" y="105155"/>
                </a:lnTo>
                <a:lnTo>
                  <a:pt x="77724" y="97535"/>
                </a:lnTo>
                <a:lnTo>
                  <a:pt x="76962" y="97535"/>
                </a:lnTo>
                <a:lnTo>
                  <a:pt x="88392" y="89153"/>
                </a:lnTo>
                <a:lnTo>
                  <a:pt x="100584" y="80771"/>
                </a:lnTo>
                <a:lnTo>
                  <a:pt x="101879" y="80771"/>
                </a:lnTo>
                <a:lnTo>
                  <a:pt x="113538" y="73913"/>
                </a:lnTo>
                <a:lnTo>
                  <a:pt x="112776" y="73913"/>
                </a:lnTo>
                <a:lnTo>
                  <a:pt x="143256" y="60197"/>
                </a:lnTo>
                <a:lnTo>
                  <a:pt x="142494" y="60197"/>
                </a:lnTo>
                <a:lnTo>
                  <a:pt x="160020" y="53339"/>
                </a:lnTo>
                <a:lnTo>
                  <a:pt x="178308" y="47243"/>
                </a:lnTo>
                <a:lnTo>
                  <a:pt x="197358" y="41147"/>
                </a:lnTo>
                <a:close/>
              </a:path>
              <a:path w="374650" h="528954">
                <a:moveTo>
                  <a:pt x="13716" y="261365"/>
                </a:moveTo>
                <a:lnTo>
                  <a:pt x="13716" y="262127"/>
                </a:lnTo>
                <a:lnTo>
                  <a:pt x="13716" y="261365"/>
                </a:lnTo>
                <a:close/>
              </a:path>
              <a:path w="374650" h="528954">
                <a:moveTo>
                  <a:pt x="13001" y="237743"/>
                </a:moveTo>
                <a:lnTo>
                  <a:pt x="12954" y="238505"/>
                </a:lnTo>
                <a:lnTo>
                  <a:pt x="13001" y="237743"/>
                </a:lnTo>
                <a:close/>
              </a:path>
              <a:path w="374650" h="528954">
                <a:moveTo>
                  <a:pt x="16154" y="203453"/>
                </a:moveTo>
                <a:lnTo>
                  <a:pt x="16002" y="203453"/>
                </a:lnTo>
                <a:lnTo>
                  <a:pt x="16002" y="204215"/>
                </a:lnTo>
                <a:lnTo>
                  <a:pt x="16154" y="203453"/>
                </a:lnTo>
                <a:close/>
              </a:path>
              <a:path w="374650" h="528954">
                <a:moveTo>
                  <a:pt x="20574" y="181355"/>
                </a:moveTo>
                <a:lnTo>
                  <a:pt x="19812" y="182117"/>
                </a:lnTo>
                <a:lnTo>
                  <a:pt x="20421" y="182117"/>
                </a:lnTo>
                <a:lnTo>
                  <a:pt x="20574" y="181355"/>
                </a:lnTo>
                <a:close/>
              </a:path>
              <a:path w="374650" h="528954">
                <a:moveTo>
                  <a:pt x="27783" y="160781"/>
                </a:moveTo>
                <a:lnTo>
                  <a:pt x="27432" y="160781"/>
                </a:lnTo>
                <a:lnTo>
                  <a:pt x="27432" y="161543"/>
                </a:lnTo>
                <a:lnTo>
                  <a:pt x="27783" y="160781"/>
                </a:lnTo>
                <a:close/>
              </a:path>
              <a:path w="374650" h="528954">
                <a:moveTo>
                  <a:pt x="38100" y="140969"/>
                </a:moveTo>
                <a:lnTo>
                  <a:pt x="37338" y="141731"/>
                </a:lnTo>
                <a:lnTo>
                  <a:pt x="37664" y="141731"/>
                </a:lnTo>
                <a:lnTo>
                  <a:pt x="38100" y="140969"/>
                </a:lnTo>
                <a:close/>
              </a:path>
              <a:path w="374650" h="528954">
                <a:moveTo>
                  <a:pt x="44069" y="131825"/>
                </a:moveTo>
                <a:lnTo>
                  <a:pt x="43434" y="131825"/>
                </a:lnTo>
                <a:lnTo>
                  <a:pt x="43434" y="132587"/>
                </a:lnTo>
                <a:lnTo>
                  <a:pt x="44069" y="131825"/>
                </a:lnTo>
                <a:close/>
              </a:path>
              <a:path w="374650" h="528954">
                <a:moveTo>
                  <a:pt x="68718" y="105155"/>
                </a:moveTo>
                <a:lnTo>
                  <a:pt x="67818" y="105155"/>
                </a:lnTo>
                <a:lnTo>
                  <a:pt x="67818" y="105917"/>
                </a:lnTo>
                <a:lnTo>
                  <a:pt x="68718" y="105155"/>
                </a:lnTo>
                <a:close/>
              </a:path>
              <a:path w="374650" h="528954">
                <a:moveTo>
                  <a:pt x="101879" y="80771"/>
                </a:moveTo>
                <a:lnTo>
                  <a:pt x="100584" y="80771"/>
                </a:lnTo>
                <a:lnTo>
                  <a:pt x="100584" y="81533"/>
                </a:lnTo>
                <a:lnTo>
                  <a:pt x="101879" y="80771"/>
                </a:lnTo>
                <a:close/>
              </a:path>
              <a:path w="374650" h="528954">
                <a:moveTo>
                  <a:pt x="373380" y="0"/>
                </a:moveTo>
                <a:lnTo>
                  <a:pt x="372618" y="0"/>
                </a:lnTo>
                <a:lnTo>
                  <a:pt x="313944" y="6095"/>
                </a:lnTo>
                <a:lnTo>
                  <a:pt x="262128" y="13715"/>
                </a:lnTo>
                <a:lnTo>
                  <a:pt x="237744" y="18287"/>
                </a:lnTo>
                <a:lnTo>
                  <a:pt x="236982" y="18287"/>
                </a:lnTo>
                <a:lnTo>
                  <a:pt x="193548" y="28955"/>
                </a:lnTo>
                <a:lnTo>
                  <a:pt x="174498" y="35051"/>
                </a:lnTo>
                <a:lnTo>
                  <a:pt x="156210" y="41147"/>
                </a:lnTo>
                <a:lnTo>
                  <a:pt x="196596" y="41147"/>
                </a:lnTo>
                <a:lnTo>
                  <a:pt x="217932" y="35813"/>
                </a:lnTo>
                <a:lnTo>
                  <a:pt x="221088" y="35813"/>
                </a:lnTo>
                <a:lnTo>
                  <a:pt x="240030" y="31241"/>
                </a:lnTo>
                <a:lnTo>
                  <a:pt x="264414" y="26669"/>
                </a:lnTo>
                <a:lnTo>
                  <a:pt x="289560" y="22859"/>
                </a:lnTo>
                <a:lnTo>
                  <a:pt x="288798" y="22859"/>
                </a:lnTo>
                <a:lnTo>
                  <a:pt x="315468" y="19049"/>
                </a:lnTo>
                <a:lnTo>
                  <a:pt x="374142" y="12953"/>
                </a:lnTo>
                <a:lnTo>
                  <a:pt x="373380" y="0"/>
                </a:lnTo>
                <a:close/>
              </a:path>
              <a:path w="374650" h="528954">
                <a:moveTo>
                  <a:pt x="221088" y="35813"/>
                </a:moveTo>
                <a:lnTo>
                  <a:pt x="217932" y="35813"/>
                </a:lnTo>
                <a:lnTo>
                  <a:pt x="217932" y="36575"/>
                </a:lnTo>
                <a:lnTo>
                  <a:pt x="221088" y="35813"/>
                </a:lnTo>
                <a:close/>
              </a:path>
            </a:pathLst>
          </a:custGeom>
          <a:solidFill>
            <a:srgbClr val="00136F"/>
          </a:solidFill>
        </p:spPr>
        <p:txBody>
          <a:bodyPr wrap="square" lIns="0" tIns="0" rIns="0" bIns="0" rtlCol="0"/>
          <a:lstStyle/>
          <a:p>
            <a:endParaRPr/>
          </a:p>
        </p:txBody>
      </p:sp>
      <p:sp>
        <p:nvSpPr>
          <p:cNvPr id="749" name="object 749"/>
          <p:cNvSpPr/>
          <p:nvPr/>
        </p:nvSpPr>
        <p:spPr>
          <a:xfrm>
            <a:off x="1877977" y="2913467"/>
            <a:ext cx="452892" cy="22873"/>
          </a:xfrm>
          <a:custGeom>
            <a:avLst/>
            <a:gdLst/>
            <a:ahLst/>
            <a:cxnLst/>
            <a:rect l="l" t="t" r="r" b="b"/>
            <a:pathLst>
              <a:path w="502919" h="25400">
                <a:moveTo>
                  <a:pt x="502875" y="12954"/>
                </a:moveTo>
                <a:lnTo>
                  <a:pt x="176022" y="12954"/>
                </a:lnTo>
                <a:lnTo>
                  <a:pt x="217170" y="13716"/>
                </a:lnTo>
                <a:lnTo>
                  <a:pt x="259842" y="13716"/>
                </a:lnTo>
                <a:lnTo>
                  <a:pt x="350520" y="16764"/>
                </a:lnTo>
                <a:lnTo>
                  <a:pt x="449580" y="21336"/>
                </a:lnTo>
                <a:lnTo>
                  <a:pt x="502158" y="25146"/>
                </a:lnTo>
                <a:lnTo>
                  <a:pt x="502875" y="12954"/>
                </a:lnTo>
                <a:close/>
              </a:path>
              <a:path w="502919" h="25400">
                <a:moveTo>
                  <a:pt x="176022" y="0"/>
                </a:moveTo>
                <a:lnTo>
                  <a:pt x="100584" y="1524"/>
                </a:lnTo>
                <a:lnTo>
                  <a:pt x="65532" y="3048"/>
                </a:lnTo>
                <a:lnTo>
                  <a:pt x="0" y="7620"/>
                </a:lnTo>
                <a:lnTo>
                  <a:pt x="762" y="20574"/>
                </a:lnTo>
                <a:lnTo>
                  <a:pt x="66294" y="16002"/>
                </a:lnTo>
                <a:lnTo>
                  <a:pt x="101346" y="14478"/>
                </a:lnTo>
                <a:lnTo>
                  <a:pt x="100584" y="14478"/>
                </a:lnTo>
                <a:lnTo>
                  <a:pt x="176022" y="12954"/>
                </a:lnTo>
                <a:lnTo>
                  <a:pt x="502875" y="12954"/>
                </a:lnTo>
                <a:lnTo>
                  <a:pt x="502920" y="12192"/>
                </a:lnTo>
                <a:lnTo>
                  <a:pt x="450342" y="8382"/>
                </a:lnTo>
                <a:lnTo>
                  <a:pt x="351282" y="3810"/>
                </a:lnTo>
                <a:lnTo>
                  <a:pt x="260604" y="762"/>
                </a:lnTo>
                <a:lnTo>
                  <a:pt x="217170" y="762"/>
                </a:lnTo>
                <a:lnTo>
                  <a:pt x="176022" y="0"/>
                </a:lnTo>
                <a:close/>
              </a:path>
            </a:pathLst>
          </a:custGeom>
          <a:solidFill>
            <a:srgbClr val="00136F"/>
          </a:solidFill>
        </p:spPr>
        <p:txBody>
          <a:bodyPr wrap="square" lIns="0" tIns="0" rIns="0" bIns="0" rtlCol="0"/>
          <a:lstStyle/>
          <a:p>
            <a:endParaRPr/>
          </a:p>
        </p:txBody>
      </p:sp>
      <p:sp>
        <p:nvSpPr>
          <p:cNvPr id="750" name="object 750"/>
          <p:cNvSpPr/>
          <p:nvPr/>
        </p:nvSpPr>
        <p:spPr>
          <a:xfrm>
            <a:off x="2330183" y="2924446"/>
            <a:ext cx="50321" cy="15440"/>
          </a:xfrm>
          <a:custGeom>
            <a:avLst/>
            <a:gdLst/>
            <a:ahLst/>
            <a:cxnLst/>
            <a:rect l="l" t="t" r="r" b="b"/>
            <a:pathLst>
              <a:path w="55880" h="17144">
                <a:moveTo>
                  <a:pt x="762" y="0"/>
                </a:moveTo>
                <a:lnTo>
                  <a:pt x="0" y="12954"/>
                </a:lnTo>
                <a:lnTo>
                  <a:pt x="54864" y="16764"/>
                </a:lnTo>
                <a:lnTo>
                  <a:pt x="55626" y="3810"/>
                </a:lnTo>
                <a:lnTo>
                  <a:pt x="762" y="0"/>
                </a:lnTo>
                <a:close/>
              </a:path>
            </a:pathLst>
          </a:custGeom>
          <a:solidFill>
            <a:srgbClr val="00136F"/>
          </a:solidFill>
        </p:spPr>
        <p:txBody>
          <a:bodyPr wrap="square" lIns="0" tIns="0" rIns="0" bIns="0" rtlCol="0"/>
          <a:lstStyle/>
          <a:p>
            <a:endParaRPr/>
          </a:p>
        </p:txBody>
      </p:sp>
      <p:sp>
        <p:nvSpPr>
          <p:cNvPr id="752" name="object 752"/>
          <p:cNvSpPr/>
          <p:nvPr/>
        </p:nvSpPr>
        <p:spPr>
          <a:xfrm>
            <a:off x="8363258" y="3295681"/>
            <a:ext cx="675336" cy="312221"/>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p:spPr>
        <p:txBody>
          <a:bodyPr wrap="square" lIns="0" tIns="0" rIns="0" bIns="0" rtlCol="0"/>
          <a:lstStyle/>
          <a:p>
            <a:endParaRPr/>
          </a:p>
        </p:txBody>
      </p:sp>
      <p:sp>
        <p:nvSpPr>
          <p:cNvPr id="753" name="object 753"/>
          <p:cNvSpPr/>
          <p:nvPr/>
        </p:nvSpPr>
        <p:spPr>
          <a:xfrm>
            <a:off x="8021530" y="2896998"/>
            <a:ext cx="353393" cy="400284"/>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p:spPr>
        <p:txBody>
          <a:bodyPr wrap="square" lIns="0" tIns="0" rIns="0" bIns="0" rtlCol="0"/>
          <a:lstStyle/>
          <a:p>
            <a:endParaRPr/>
          </a:p>
        </p:txBody>
      </p:sp>
      <p:sp>
        <p:nvSpPr>
          <p:cNvPr id="754" name="object 754"/>
          <p:cNvSpPr/>
          <p:nvPr/>
        </p:nvSpPr>
        <p:spPr>
          <a:xfrm>
            <a:off x="7983103" y="2896998"/>
            <a:ext cx="38885" cy="12580"/>
          </a:xfrm>
          <a:custGeom>
            <a:avLst/>
            <a:gdLst/>
            <a:ahLst/>
            <a:cxnLst/>
            <a:rect l="l" t="t" r="r" b="b"/>
            <a:pathLst>
              <a:path w="43179" h="13969">
                <a:moveTo>
                  <a:pt x="42672" y="0"/>
                </a:moveTo>
                <a:lnTo>
                  <a:pt x="0" y="761"/>
                </a:lnTo>
                <a:lnTo>
                  <a:pt x="0" y="13715"/>
                </a:lnTo>
                <a:lnTo>
                  <a:pt x="42672" y="12953"/>
                </a:lnTo>
                <a:lnTo>
                  <a:pt x="42672" y="0"/>
                </a:lnTo>
                <a:close/>
              </a:path>
            </a:pathLst>
          </a:custGeom>
          <a:solidFill>
            <a:srgbClr val="00136F"/>
          </a:solidFill>
        </p:spPr>
        <p:txBody>
          <a:bodyPr wrap="square" lIns="0" tIns="0" rIns="0" bIns="0" rtlCol="0"/>
          <a:lstStyle/>
          <a:p>
            <a:endParaRPr/>
          </a:p>
        </p:txBody>
      </p:sp>
      <p:sp>
        <p:nvSpPr>
          <p:cNvPr id="787" name="object 553"/>
          <p:cNvSpPr txBox="1">
            <a:spLocks/>
          </p:cNvSpPr>
          <p:nvPr/>
        </p:nvSpPr>
        <p:spPr>
          <a:xfrm>
            <a:off x="1951171" y="3024554"/>
            <a:ext cx="5527918" cy="547393"/>
          </a:xfrm>
          <a:prstGeom prst="rect">
            <a:avLst/>
          </a:prstGeom>
        </p:spPr>
        <p:txBody>
          <a:bodyPr vert="horz" wrap="square" lIns="0" tIns="15240" rIns="0" bIns="0" rtlCol="0">
            <a:spAutoFit/>
          </a:bodyPr>
          <a:lstStyle>
            <a:lvl1pPr marL="0">
              <a:defRPr sz="11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5080" algn="r">
              <a:spcBef>
                <a:spcPts val="120"/>
              </a:spcBef>
            </a:pPr>
            <a:r>
              <a:rPr lang="en-US" kern="0" spc="-15" dirty="0"/>
              <a:t>IED</a:t>
            </a:r>
          </a:p>
          <a:p>
            <a:pPr>
              <a:spcBef>
                <a:spcPts val="35"/>
              </a:spcBef>
            </a:pPr>
            <a:endParaRPr lang="en-US" sz="1250" kern="0" dirty="0">
              <a:latin typeface="Times New Roman"/>
              <a:cs typeface="Times New Roman"/>
            </a:endParaRPr>
          </a:p>
          <a:p>
            <a:pPr marL="1430020">
              <a:tabLst>
                <a:tab pos="3031490" algn="l"/>
                <a:tab pos="4579620" algn="l"/>
              </a:tabLst>
            </a:pPr>
            <a:r>
              <a:rPr lang="en-US" sz="750" kern="0" dirty="0">
                <a:solidFill>
                  <a:srgbClr val="00007F"/>
                </a:solidFill>
                <a:latin typeface="Verdana"/>
                <a:cs typeface="Verdana"/>
              </a:rPr>
              <a:t>Latency </a:t>
            </a:r>
            <a:r>
              <a:rPr lang="en-US" sz="750" kern="0" spc="5" dirty="0">
                <a:solidFill>
                  <a:srgbClr val="00007F"/>
                </a:solidFill>
                <a:latin typeface="Verdana"/>
                <a:cs typeface="Verdana"/>
              </a:rPr>
              <a:t>&lt;</a:t>
            </a:r>
            <a:r>
              <a:rPr lang="en-US" sz="750" kern="0" spc="-20" dirty="0">
                <a:solidFill>
                  <a:srgbClr val="00007F"/>
                </a:solidFill>
                <a:latin typeface="Verdana"/>
                <a:cs typeface="Verdana"/>
              </a:rPr>
              <a:t> </a:t>
            </a:r>
            <a:r>
              <a:rPr lang="en-US" sz="750" kern="0" spc="5" dirty="0">
                <a:solidFill>
                  <a:srgbClr val="00007F"/>
                </a:solidFill>
                <a:latin typeface="Verdana"/>
                <a:cs typeface="Verdana"/>
              </a:rPr>
              <a:t>2</a:t>
            </a:r>
            <a:r>
              <a:rPr lang="en-US" sz="750" kern="0" spc="-10" dirty="0">
                <a:solidFill>
                  <a:srgbClr val="00007F"/>
                </a:solidFill>
                <a:latin typeface="Verdana"/>
                <a:cs typeface="Verdana"/>
              </a:rPr>
              <a:t> </a:t>
            </a:r>
            <a:r>
              <a:rPr lang="en-US" sz="750" kern="0" dirty="0" err="1">
                <a:solidFill>
                  <a:srgbClr val="00007F"/>
                </a:solidFill>
                <a:latin typeface="Verdana"/>
                <a:cs typeface="Verdana"/>
              </a:rPr>
              <a:t>ms</a:t>
            </a:r>
            <a:r>
              <a:rPr lang="en-US" sz="750" kern="0" dirty="0">
                <a:solidFill>
                  <a:srgbClr val="00007F"/>
                </a:solidFill>
                <a:latin typeface="Verdana"/>
                <a:cs typeface="Verdana"/>
              </a:rPr>
              <a:t>	Latency </a:t>
            </a:r>
            <a:r>
              <a:rPr lang="en-US" sz="750" kern="0" spc="5" dirty="0">
                <a:solidFill>
                  <a:srgbClr val="00007F"/>
                </a:solidFill>
                <a:latin typeface="Verdana"/>
                <a:cs typeface="Verdana"/>
              </a:rPr>
              <a:t>&lt;</a:t>
            </a:r>
            <a:r>
              <a:rPr lang="en-US" sz="750" kern="0" spc="-15" dirty="0">
                <a:solidFill>
                  <a:srgbClr val="00007F"/>
                </a:solidFill>
                <a:latin typeface="Verdana"/>
                <a:cs typeface="Verdana"/>
              </a:rPr>
              <a:t> </a:t>
            </a:r>
            <a:r>
              <a:rPr lang="en-US" sz="750" kern="0" dirty="0">
                <a:solidFill>
                  <a:srgbClr val="00007F"/>
                </a:solidFill>
                <a:latin typeface="Verdana"/>
                <a:cs typeface="Verdana"/>
              </a:rPr>
              <a:t>10ms	Latency </a:t>
            </a:r>
            <a:r>
              <a:rPr lang="en-US" sz="750" kern="0" spc="5" dirty="0">
                <a:solidFill>
                  <a:srgbClr val="00007F"/>
                </a:solidFill>
                <a:latin typeface="Verdana"/>
                <a:cs typeface="Verdana"/>
              </a:rPr>
              <a:t>&lt; 2</a:t>
            </a:r>
            <a:r>
              <a:rPr lang="en-US" sz="750" kern="0" spc="-50" dirty="0">
                <a:solidFill>
                  <a:srgbClr val="00007F"/>
                </a:solidFill>
                <a:latin typeface="Verdana"/>
                <a:cs typeface="Verdana"/>
              </a:rPr>
              <a:t> </a:t>
            </a:r>
            <a:r>
              <a:rPr lang="en-US" sz="750" kern="0" dirty="0" err="1">
                <a:solidFill>
                  <a:srgbClr val="00007F"/>
                </a:solidFill>
                <a:latin typeface="Verdana"/>
                <a:cs typeface="Verdana"/>
              </a:rPr>
              <a:t>ms</a:t>
            </a:r>
            <a:endParaRPr lang="en-US" sz="750" kern="0" dirty="0">
              <a:latin typeface="Verdana"/>
              <a:cs typeface="Verdana"/>
            </a:endParaRPr>
          </a:p>
          <a:p>
            <a:endParaRPr lang="en-US" sz="750" kern="0" dirty="0">
              <a:latin typeface="Times New Roman"/>
              <a:cs typeface="Times New Roman"/>
            </a:endParaRPr>
          </a:p>
        </p:txBody>
      </p:sp>
      <p:cxnSp>
        <p:nvCxnSpPr>
          <p:cNvPr id="789" name="Straight Connector 788"/>
          <p:cNvCxnSpPr>
            <a:cxnSpLocks/>
          </p:cNvCxnSpPr>
          <p:nvPr/>
        </p:nvCxnSpPr>
        <p:spPr>
          <a:xfrm>
            <a:off x="1806612" y="3987257"/>
            <a:ext cx="1527584" cy="43657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a:cxnSpLocks/>
          </p:cNvCxnSpPr>
          <p:nvPr/>
        </p:nvCxnSpPr>
        <p:spPr>
          <a:xfrm flipH="1">
            <a:off x="482703" y="3992174"/>
            <a:ext cx="415380" cy="4497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28" name="object 8"/>
          <p:cNvSpPr txBox="1"/>
          <p:nvPr/>
        </p:nvSpPr>
        <p:spPr>
          <a:xfrm>
            <a:off x="10488212" y="959447"/>
            <a:ext cx="167005" cy="2638425"/>
          </a:xfrm>
          <a:prstGeom prst="rect">
            <a:avLst/>
          </a:prstGeom>
        </p:spPr>
        <p:txBody>
          <a:bodyPr vert="vert270" wrap="square" lIns="0" tIns="0" rIns="0" bIns="0" rtlCol="0">
            <a:spAutoFit/>
          </a:bodyPr>
          <a:lstStyle/>
          <a:p>
            <a:pPr marL="12700">
              <a:lnSpc>
                <a:spcPct val="100000"/>
              </a:lnSpc>
            </a:pPr>
            <a:r>
              <a:rPr sz="1000" spc="-5" dirty="0">
                <a:solidFill>
                  <a:srgbClr val="AAAAAA"/>
                </a:solidFill>
                <a:latin typeface="Arial"/>
                <a:cs typeface="Arial"/>
              </a:rPr>
              <a:t>© 2020 ALBEDO Telecom - All rights</a:t>
            </a:r>
            <a:r>
              <a:rPr sz="1000" spc="0" dirty="0">
                <a:solidFill>
                  <a:srgbClr val="AAAAAA"/>
                </a:solidFill>
                <a:latin typeface="Arial"/>
                <a:cs typeface="Arial"/>
              </a:rPr>
              <a:t> </a:t>
            </a:r>
            <a:r>
              <a:rPr sz="1000" spc="-5" dirty="0">
                <a:solidFill>
                  <a:srgbClr val="AAAAAA"/>
                </a:solidFill>
                <a:latin typeface="Arial"/>
                <a:cs typeface="Arial"/>
              </a:rPr>
              <a:t>reserved</a:t>
            </a:r>
            <a:endParaRPr sz="1000" dirty="0">
              <a:latin typeface="Arial"/>
              <a:cs typeface="Arial"/>
            </a:endParaRPr>
          </a:p>
        </p:txBody>
      </p:sp>
      <p:sp>
        <p:nvSpPr>
          <p:cNvPr id="727" name="object 440">
            <a:extLst>
              <a:ext uri="{FF2B5EF4-FFF2-40B4-BE49-F238E27FC236}">
                <a16:creationId xmlns:a16="http://schemas.microsoft.com/office/drawing/2014/main" id="{BED380AE-FDE1-441B-8610-DDC05183788D}"/>
              </a:ext>
            </a:extLst>
          </p:cNvPr>
          <p:cNvSpPr/>
          <p:nvPr/>
        </p:nvSpPr>
        <p:spPr>
          <a:xfrm>
            <a:off x="466577" y="4471488"/>
            <a:ext cx="2873692" cy="2823718"/>
          </a:xfrm>
          <a:prstGeom prst="rect">
            <a:avLst/>
          </a:prstGeom>
          <a:blipFill>
            <a:blip r:embed="rId29" cstate="print"/>
            <a:stretch>
              <a:fillRect/>
            </a:stretch>
          </a:blipFill>
          <a:effectLst>
            <a:outerShdw blurRad="63500" sx="102000" sy="102000" algn="ctr" rotWithShape="0">
              <a:prstClr val="black">
                <a:alpha val="40000"/>
              </a:prstClr>
            </a:outerShdw>
          </a:effectLst>
        </p:spPr>
        <p:txBody>
          <a:bodyPr wrap="square" lIns="0" tIns="0" rIns="0" bIns="0" rtlCol="0"/>
          <a:lstStyle/>
          <a:p>
            <a:endParaRPr/>
          </a:p>
        </p:txBody>
      </p:sp>
      <p:grpSp>
        <p:nvGrpSpPr>
          <p:cNvPr id="729" name="Group 728"/>
          <p:cNvGrpSpPr/>
          <p:nvPr/>
        </p:nvGrpSpPr>
        <p:grpSpPr>
          <a:xfrm>
            <a:off x="879881" y="3427529"/>
            <a:ext cx="1093597" cy="642875"/>
            <a:chOff x="4422773" y="3473148"/>
            <a:chExt cx="1467615" cy="862743"/>
          </a:xfrm>
        </p:grpSpPr>
        <p:sp>
          <p:nvSpPr>
            <p:cNvPr id="730" name="object 141"/>
            <p:cNvSpPr/>
            <p:nvPr/>
          </p:nvSpPr>
          <p:spPr>
            <a:xfrm>
              <a:off x="5635372" y="3887756"/>
              <a:ext cx="253365" cy="352425"/>
            </a:xfrm>
            <a:custGeom>
              <a:avLst/>
              <a:gdLst/>
              <a:ahLst/>
              <a:cxnLst/>
              <a:rect l="l" t="t" r="r" b="b"/>
              <a:pathLst>
                <a:path w="253364" h="352425">
                  <a:moveTo>
                    <a:pt x="124968" y="0"/>
                  </a:moveTo>
                  <a:lnTo>
                    <a:pt x="85344" y="0"/>
                  </a:lnTo>
                  <a:lnTo>
                    <a:pt x="54864" y="3047"/>
                  </a:lnTo>
                  <a:lnTo>
                    <a:pt x="17526" y="27431"/>
                  </a:lnTo>
                  <a:lnTo>
                    <a:pt x="2286" y="84581"/>
                  </a:lnTo>
                  <a:lnTo>
                    <a:pt x="762" y="129539"/>
                  </a:lnTo>
                  <a:lnTo>
                    <a:pt x="0" y="188213"/>
                  </a:lnTo>
                  <a:lnTo>
                    <a:pt x="2286" y="259079"/>
                  </a:lnTo>
                  <a:lnTo>
                    <a:pt x="7620" y="310133"/>
                  </a:lnTo>
                  <a:lnTo>
                    <a:pt x="25146" y="348995"/>
                  </a:lnTo>
                  <a:lnTo>
                    <a:pt x="33528" y="352043"/>
                  </a:lnTo>
                  <a:lnTo>
                    <a:pt x="43434" y="349757"/>
                  </a:lnTo>
                  <a:lnTo>
                    <a:pt x="83058" y="313181"/>
                  </a:lnTo>
                  <a:lnTo>
                    <a:pt x="119634" y="263651"/>
                  </a:lnTo>
                  <a:lnTo>
                    <a:pt x="165354" y="193547"/>
                  </a:lnTo>
                  <a:lnTo>
                    <a:pt x="204978" y="130301"/>
                  </a:lnTo>
                  <a:lnTo>
                    <a:pt x="233934" y="82295"/>
                  </a:lnTo>
                  <a:lnTo>
                    <a:pt x="252984" y="36575"/>
                  </a:lnTo>
                  <a:lnTo>
                    <a:pt x="252984" y="26669"/>
                  </a:lnTo>
                  <a:lnTo>
                    <a:pt x="217932" y="6095"/>
                  </a:lnTo>
                  <a:lnTo>
                    <a:pt x="179070" y="2285"/>
                  </a:lnTo>
                  <a:lnTo>
                    <a:pt x="124968" y="0"/>
                  </a:lnTo>
                  <a:close/>
                </a:path>
              </a:pathLst>
            </a:custGeom>
            <a:solidFill>
              <a:srgbClr val="F5F5F5"/>
            </a:solidFill>
          </p:spPr>
          <p:txBody>
            <a:bodyPr wrap="square" lIns="0" tIns="0" rIns="0" bIns="0" rtlCol="0"/>
            <a:lstStyle/>
            <a:p>
              <a:endParaRPr/>
            </a:p>
          </p:txBody>
        </p:sp>
        <p:sp>
          <p:nvSpPr>
            <p:cNvPr id="731" name="object 142"/>
            <p:cNvSpPr/>
            <p:nvPr/>
          </p:nvSpPr>
          <p:spPr>
            <a:xfrm>
              <a:off x="5633848" y="3886232"/>
              <a:ext cx="256540" cy="355600"/>
            </a:xfrm>
            <a:custGeom>
              <a:avLst/>
              <a:gdLst/>
              <a:ahLst/>
              <a:cxnLst/>
              <a:rect l="l" t="t" r="r" b="b"/>
              <a:pathLst>
                <a:path w="256539" h="355600">
                  <a:moveTo>
                    <a:pt x="44958" y="349758"/>
                  </a:moveTo>
                  <a:lnTo>
                    <a:pt x="35518" y="351936"/>
                  </a:lnTo>
                  <a:lnTo>
                    <a:pt x="35814" y="352044"/>
                  </a:lnTo>
                  <a:lnTo>
                    <a:pt x="26670" y="352044"/>
                  </a:lnTo>
                  <a:lnTo>
                    <a:pt x="35052" y="355091"/>
                  </a:lnTo>
                  <a:lnTo>
                    <a:pt x="35814" y="355091"/>
                  </a:lnTo>
                  <a:lnTo>
                    <a:pt x="45720" y="352805"/>
                  </a:lnTo>
                  <a:lnTo>
                    <a:pt x="49149" y="350520"/>
                  </a:lnTo>
                  <a:lnTo>
                    <a:pt x="44196" y="350520"/>
                  </a:lnTo>
                  <a:lnTo>
                    <a:pt x="44958" y="349758"/>
                  </a:lnTo>
                  <a:close/>
                </a:path>
                <a:path w="256539" h="355600">
                  <a:moveTo>
                    <a:pt x="126492" y="0"/>
                  </a:moveTo>
                  <a:lnTo>
                    <a:pt x="86868" y="0"/>
                  </a:lnTo>
                  <a:lnTo>
                    <a:pt x="56388" y="3047"/>
                  </a:lnTo>
                  <a:lnTo>
                    <a:pt x="44958" y="6857"/>
                  </a:lnTo>
                  <a:lnTo>
                    <a:pt x="44196" y="6857"/>
                  </a:lnTo>
                  <a:lnTo>
                    <a:pt x="33528" y="11429"/>
                  </a:lnTo>
                  <a:lnTo>
                    <a:pt x="33528" y="12191"/>
                  </a:lnTo>
                  <a:lnTo>
                    <a:pt x="25146" y="19049"/>
                  </a:lnTo>
                  <a:lnTo>
                    <a:pt x="18288" y="28193"/>
                  </a:lnTo>
                  <a:lnTo>
                    <a:pt x="17526" y="28193"/>
                  </a:lnTo>
                  <a:lnTo>
                    <a:pt x="12192" y="38861"/>
                  </a:lnTo>
                  <a:lnTo>
                    <a:pt x="12192" y="39623"/>
                  </a:lnTo>
                  <a:lnTo>
                    <a:pt x="7620" y="52577"/>
                  </a:lnTo>
                  <a:lnTo>
                    <a:pt x="2286" y="86105"/>
                  </a:lnTo>
                  <a:lnTo>
                    <a:pt x="762" y="131063"/>
                  </a:lnTo>
                  <a:lnTo>
                    <a:pt x="0" y="189737"/>
                  </a:lnTo>
                  <a:lnTo>
                    <a:pt x="2286" y="260603"/>
                  </a:lnTo>
                  <a:lnTo>
                    <a:pt x="4572" y="288798"/>
                  </a:lnTo>
                  <a:lnTo>
                    <a:pt x="4572" y="289559"/>
                  </a:lnTo>
                  <a:lnTo>
                    <a:pt x="7620" y="312420"/>
                  </a:lnTo>
                  <a:lnTo>
                    <a:pt x="12192" y="330708"/>
                  </a:lnTo>
                  <a:lnTo>
                    <a:pt x="17526" y="343661"/>
                  </a:lnTo>
                  <a:lnTo>
                    <a:pt x="25908" y="352044"/>
                  </a:lnTo>
                  <a:lnTo>
                    <a:pt x="35052" y="352044"/>
                  </a:lnTo>
                  <a:lnTo>
                    <a:pt x="35518" y="351936"/>
                  </a:lnTo>
                  <a:lnTo>
                    <a:pt x="29527" y="349758"/>
                  </a:lnTo>
                  <a:lnTo>
                    <a:pt x="28194" y="349758"/>
                  </a:lnTo>
                  <a:lnTo>
                    <a:pt x="20574" y="342138"/>
                  </a:lnTo>
                  <a:lnTo>
                    <a:pt x="15553" y="329945"/>
                  </a:lnTo>
                  <a:lnTo>
                    <a:pt x="15240" y="329945"/>
                  </a:lnTo>
                  <a:lnTo>
                    <a:pt x="10668" y="311658"/>
                  </a:lnTo>
                  <a:lnTo>
                    <a:pt x="7620" y="288798"/>
                  </a:lnTo>
                  <a:lnTo>
                    <a:pt x="5334" y="260603"/>
                  </a:lnTo>
                  <a:lnTo>
                    <a:pt x="3048" y="189737"/>
                  </a:lnTo>
                  <a:lnTo>
                    <a:pt x="3810" y="131063"/>
                  </a:lnTo>
                  <a:lnTo>
                    <a:pt x="5334" y="86105"/>
                  </a:lnTo>
                  <a:lnTo>
                    <a:pt x="10668" y="53339"/>
                  </a:lnTo>
                  <a:lnTo>
                    <a:pt x="15240" y="40385"/>
                  </a:lnTo>
                  <a:lnTo>
                    <a:pt x="20574" y="29717"/>
                  </a:lnTo>
                  <a:lnTo>
                    <a:pt x="27432" y="20573"/>
                  </a:lnTo>
                  <a:lnTo>
                    <a:pt x="28363" y="20573"/>
                  </a:lnTo>
                  <a:lnTo>
                    <a:pt x="35814" y="14477"/>
                  </a:lnTo>
                  <a:lnTo>
                    <a:pt x="35052" y="14477"/>
                  </a:lnTo>
                  <a:lnTo>
                    <a:pt x="45720" y="9905"/>
                  </a:lnTo>
                  <a:lnTo>
                    <a:pt x="57150" y="6095"/>
                  </a:lnTo>
                  <a:lnTo>
                    <a:pt x="56388" y="6095"/>
                  </a:lnTo>
                  <a:lnTo>
                    <a:pt x="86868" y="3047"/>
                  </a:lnTo>
                  <a:lnTo>
                    <a:pt x="188366" y="3047"/>
                  </a:lnTo>
                  <a:lnTo>
                    <a:pt x="180594" y="2285"/>
                  </a:lnTo>
                  <a:lnTo>
                    <a:pt x="126492" y="0"/>
                  </a:lnTo>
                  <a:close/>
                </a:path>
                <a:path w="256539" h="355600">
                  <a:moveTo>
                    <a:pt x="35518" y="351936"/>
                  </a:moveTo>
                  <a:lnTo>
                    <a:pt x="35052" y="352044"/>
                  </a:lnTo>
                  <a:lnTo>
                    <a:pt x="35814" y="352044"/>
                  </a:lnTo>
                  <a:lnTo>
                    <a:pt x="35518" y="351936"/>
                  </a:lnTo>
                  <a:close/>
                </a:path>
                <a:path w="256539" h="355600">
                  <a:moveTo>
                    <a:pt x="249936" y="49529"/>
                  </a:moveTo>
                  <a:lnTo>
                    <a:pt x="243078" y="64769"/>
                  </a:lnTo>
                  <a:lnTo>
                    <a:pt x="233934" y="83057"/>
                  </a:lnTo>
                  <a:lnTo>
                    <a:pt x="234696" y="83057"/>
                  </a:lnTo>
                  <a:lnTo>
                    <a:pt x="205740" y="131063"/>
                  </a:lnTo>
                  <a:lnTo>
                    <a:pt x="166116" y="194309"/>
                  </a:lnTo>
                  <a:lnTo>
                    <a:pt x="120396" y="264413"/>
                  </a:lnTo>
                  <a:lnTo>
                    <a:pt x="83820" y="313944"/>
                  </a:lnTo>
                  <a:lnTo>
                    <a:pt x="55626" y="342900"/>
                  </a:lnTo>
                  <a:lnTo>
                    <a:pt x="44196" y="350520"/>
                  </a:lnTo>
                  <a:lnTo>
                    <a:pt x="49149" y="350520"/>
                  </a:lnTo>
                  <a:lnTo>
                    <a:pt x="57150" y="345186"/>
                  </a:lnTo>
                  <a:lnTo>
                    <a:pt x="57912" y="345186"/>
                  </a:lnTo>
                  <a:lnTo>
                    <a:pt x="70866" y="332994"/>
                  </a:lnTo>
                  <a:lnTo>
                    <a:pt x="86106" y="316230"/>
                  </a:lnTo>
                  <a:lnTo>
                    <a:pt x="86106" y="315467"/>
                  </a:lnTo>
                  <a:lnTo>
                    <a:pt x="103632" y="292608"/>
                  </a:lnTo>
                  <a:lnTo>
                    <a:pt x="168402" y="195833"/>
                  </a:lnTo>
                  <a:lnTo>
                    <a:pt x="208026" y="132587"/>
                  </a:lnTo>
                  <a:lnTo>
                    <a:pt x="236982" y="84581"/>
                  </a:lnTo>
                  <a:lnTo>
                    <a:pt x="253174" y="50291"/>
                  </a:lnTo>
                  <a:lnTo>
                    <a:pt x="249936" y="50291"/>
                  </a:lnTo>
                  <a:lnTo>
                    <a:pt x="249936" y="49529"/>
                  </a:lnTo>
                  <a:close/>
                </a:path>
                <a:path w="256539" h="355600">
                  <a:moveTo>
                    <a:pt x="27432" y="348995"/>
                  </a:moveTo>
                  <a:lnTo>
                    <a:pt x="28194" y="349758"/>
                  </a:lnTo>
                  <a:lnTo>
                    <a:pt x="2952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6032" y="28193"/>
                  </a:moveTo>
                  <a:lnTo>
                    <a:pt x="252984" y="28193"/>
                  </a:lnTo>
                  <a:lnTo>
                    <a:pt x="252984" y="38099"/>
                  </a:lnTo>
                  <a:lnTo>
                    <a:pt x="249936" y="50291"/>
                  </a:lnTo>
                  <a:lnTo>
                    <a:pt x="253174" y="50291"/>
                  </a:lnTo>
                  <a:lnTo>
                    <a:pt x="256032" y="38861"/>
                  </a:lnTo>
                  <a:lnTo>
                    <a:pt x="256032" y="28193"/>
                  </a:lnTo>
                  <a:close/>
                </a:path>
                <a:path w="256539" h="355600">
                  <a:moveTo>
                    <a:pt x="249250" y="21488"/>
                  </a:moveTo>
                  <a:lnTo>
                    <a:pt x="252984" y="28955"/>
                  </a:lnTo>
                  <a:lnTo>
                    <a:pt x="252984" y="28193"/>
                  </a:lnTo>
                  <a:lnTo>
                    <a:pt x="256032" y="28193"/>
                  </a:lnTo>
                  <a:lnTo>
                    <a:pt x="256032" y="27431"/>
                  </a:lnTo>
                  <a:lnTo>
                    <a:pt x="253365" y="22097"/>
                  </a:lnTo>
                  <a:lnTo>
                    <a:pt x="249936" y="22097"/>
                  </a:lnTo>
                  <a:lnTo>
                    <a:pt x="249250" y="21488"/>
                  </a:lnTo>
                  <a:close/>
                </a:path>
                <a:path w="256539" h="355600">
                  <a:moveTo>
                    <a:pt x="249174" y="21335"/>
                  </a:moveTo>
                  <a:lnTo>
                    <a:pt x="249250" y="21488"/>
                  </a:lnTo>
                  <a:lnTo>
                    <a:pt x="249936" y="22097"/>
                  </a:lnTo>
                  <a:lnTo>
                    <a:pt x="249174" y="21335"/>
                  </a:lnTo>
                  <a:close/>
                </a:path>
                <a:path w="256539" h="355600">
                  <a:moveTo>
                    <a:pt x="252984" y="21335"/>
                  </a:moveTo>
                  <a:lnTo>
                    <a:pt x="249174" y="21335"/>
                  </a:lnTo>
                  <a:lnTo>
                    <a:pt x="249936" y="22097"/>
                  </a:lnTo>
                  <a:lnTo>
                    <a:pt x="253365" y="22097"/>
                  </a:lnTo>
                  <a:lnTo>
                    <a:pt x="252984" y="21335"/>
                  </a:lnTo>
                  <a:close/>
                </a:path>
                <a:path w="256539" h="355600">
                  <a:moveTo>
                    <a:pt x="188366" y="3047"/>
                  </a:moveTo>
                  <a:lnTo>
                    <a:pt x="126492" y="3047"/>
                  </a:lnTo>
                  <a:lnTo>
                    <a:pt x="180594" y="5333"/>
                  </a:lnTo>
                  <a:lnTo>
                    <a:pt x="219456" y="9143"/>
                  </a:lnTo>
                  <a:lnTo>
                    <a:pt x="233172" y="12191"/>
                  </a:lnTo>
                  <a:lnTo>
                    <a:pt x="243840" y="16001"/>
                  </a:lnTo>
                  <a:lnTo>
                    <a:pt x="243078" y="16001"/>
                  </a:lnTo>
                  <a:lnTo>
                    <a:pt x="249250" y="21488"/>
                  </a:lnTo>
                  <a:lnTo>
                    <a:pt x="249174" y="21335"/>
                  </a:lnTo>
                  <a:lnTo>
                    <a:pt x="252984" y="21335"/>
                  </a:lnTo>
                  <a:lnTo>
                    <a:pt x="252222" y="19811"/>
                  </a:lnTo>
                  <a:lnTo>
                    <a:pt x="245364" y="13715"/>
                  </a:lnTo>
                  <a:lnTo>
                    <a:pt x="244602" y="12953"/>
                  </a:lnTo>
                  <a:lnTo>
                    <a:pt x="233934" y="9143"/>
                  </a:lnTo>
                  <a:lnTo>
                    <a:pt x="220218" y="6095"/>
                  </a:lnTo>
                  <a:lnTo>
                    <a:pt x="219456" y="6095"/>
                  </a:lnTo>
                  <a:lnTo>
                    <a:pt x="188366" y="3047"/>
                  </a:lnTo>
                  <a:close/>
                </a:path>
                <a:path w="256539" h="355600">
                  <a:moveTo>
                    <a:pt x="28363" y="20573"/>
                  </a:moveTo>
                  <a:lnTo>
                    <a:pt x="27432" y="20573"/>
                  </a:lnTo>
                  <a:lnTo>
                    <a:pt x="27432" y="21335"/>
                  </a:lnTo>
                  <a:lnTo>
                    <a:pt x="28363" y="20573"/>
                  </a:lnTo>
                  <a:close/>
                </a:path>
              </a:pathLst>
            </a:custGeom>
            <a:solidFill>
              <a:srgbClr val="F5F5F5"/>
            </a:solidFill>
          </p:spPr>
          <p:txBody>
            <a:bodyPr wrap="square" lIns="0" tIns="0" rIns="0" bIns="0" rtlCol="0"/>
            <a:lstStyle/>
            <a:p>
              <a:endParaRPr/>
            </a:p>
          </p:txBody>
        </p:sp>
        <p:sp>
          <p:nvSpPr>
            <p:cNvPr id="732" name="object 143"/>
            <p:cNvSpPr/>
            <p:nvPr/>
          </p:nvSpPr>
          <p:spPr>
            <a:xfrm>
              <a:off x="5613274" y="3899186"/>
              <a:ext cx="252729" cy="352425"/>
            </a:xfrm>
            <a:custGeom>
              <a:avLst/>
              <a:gdLst/>
              <a:ahLst/>
              <a:cxnLst/>
              <a:rect l="l" t="t" r="r" b="b"/>
              <a:pathLst>
                <a:path w="252729" h="352425">
                  <a:moveTo>
                    <a:pt x="84582" y="0"/>
                  </a:moveTo>
                  <a:lnTo>
                    <a:pt x="42672" y="6857"/>
                  </a:lnTo>
                  <a:lnTo>
                    <a:pt x="11430" y="38099"/>
                  </a:lnTo>
                  <a:lnTo>
                    <a:pt x="2286" y="84581"/>
                  </a:lnTo>
                  <a:lnTo>
                    <a:pt x="0" y="129539"/>
                  </a:lnTo>
                  <a:lnTo>
                    <a:pt x="0" y="188213"/>
                  </a:lnTo>
                  <a:lnTo>
                    <a:pt x="1524" y="259841"/>
                  </a:lnTo>
                  <a:lnTo>
                    <a:pt x="7620" y="310895"/>
                  </a:lnTo>
                  <a:lnTo>
                    <a:pt x="24384" y="348995"/>
                  </a:lnTo>
                  <a:lnTo>
                    <a:pt x="32766" y="352043"/>
                  </a:lnTo>
                  <a:lnTo>
                    <a:pt x="42672" y="349757"/>
                  </a:lnTo>
                  <a:lnTo>
                    <a:pt x="83058" y="313181"/>
                  </a:lnTo>
                  <a:lnTo>
                    <a:pt x="118872" y="263651"/>
                  </a:lnTo>
                  <a:lnTo>
                    <a:pt x="164592" y="194309"/>
                  </a:lnTo>
                  <a:lnTo>
                    <a:pt x="204978" y="130301"/>
                  </a:lnTo>
                  <a:lnTo>
                    <a:pt x="233172" y="83057"/>
                  </a:lnTo>
                  <a:lnTo>
                    <a:pt x="252222" y="36575"/>
                  </a:lnTo>
                  <a:lnTo>
                    <a:pt x="252222" y="26669"/>
                  </a:lnTo>
                  <a:lnTo>
                    <a:pt x="217170" y="6095"/>
                  </a:lnTo>
                  <a:lnTo>
                    <a:pt x="178308" y="3047"/>
                  </a:lnTo>
                  <a:lnTo>
                    <a:pt x="124205" y="761"/>
                  </a:lnTo>
                  <a:lnTo>
                    <a:pt x="84582" y="0"/>
                  </a:lnTo>
                  <a:close/>
                </a:path>
              </a:pathLst>
            </a:custGeom>
            <a:solidFill>
              <a:srgbClr val="E0E0E0"/>
            </a:solidFill>
          </p:spPr>
          <p:txBody>
            <a:bodyPr wrap="square" lIns="0" tIns="0" rIns="0" bIns="0" rtlCol="0"/>
            <a:lstStyle/>
            <a:p>
              <a:endParaRPr/>
            </a:p>
          </p:txBody>
        </p:sp>
        <p:sp>
          <p:nvSpPr>
            <p:cNvPr id="733" name="object 144"/>
            <p:cNvSpPr/>
            <p:nvPr/>
          </p:nvSpPr>
          <p:spPr>
            <a:xfrm>
              <a:off x="5611749" y="3897662"/>
              <a:ext cx="255270" cy="355600"/>
            </a:xfrm>
            <a:custGeom>
              <a:avLst/>
              <a:gdLst/>
              <a:ahLst/>
              <a:cxnLst/>
              <a:rect l="l" t="t" r="r" b="b"/>
              <a:pathLst>
                <a:path w="255270" h="355600">
                  <a:moveTo>
                    <a:pt x="44196" y="349758"/>
                  </a:moveTo>
                  <a:lnTo>
                    <a:pt x="34756" y="351936"/>
                  </a:lnTo>
                  <a:lnTo>
                    <a:pt x="35052" y="352044"/>
                  </a:lnTo>
                  <a:lnTo>
                    <a:pt x="25908" y="352044"/>
                  </a:lnTo>
                  <a:lnTo>
                    <a:pt x="34290" y="355091"/>
                  </a:lnTo>
                  <a:lnTo>
                    <a:pt x="35052" y="355091"/>
                  </a:lnTo>
                  <a:lnTo>
                    <a:pt x="44958" y="352805"/>
                  </a:lnTo>
                  <a:lnTo>
                    <a:pt x="48768" y="350520"/>
                  </a:lnTo>
                  <a:lnTo>
                    <a:pt x="43434" y="350520"/>
                  </a:lnTo>
                  <a:lnTo>
                    <a:pt x="44196" y="349758"/>
                  </a:lnTo>
                  <a:close/>
                </a:path>
                <a:path w="255270" h="355600">
                  <a:moveTo>
                    <a:pt x="86106" y="0"/>
                  </a:moveTo>
                  <a:lnTo>
                    <a:pt x="56388" y="3809"/>
                  </a:lnTo>
                  <a:lnTo>
                    <a:pt x="44196" y="6857"/>
                  </a:lnTo>
                  <a:lnTo>
                    <a:pt x="43434" y="6857"/>
                  </a:lnTo>
                  <a:lnTo>
                    <a:pt x="33528" y="12191"/>
                  </a:lnTo>
                  <a:lnTo>
                    <a:pt x="33528" y="12953"/>
                  </a:lnTo>
                  <a:lnTo>
                    <a:pt x="25146" y="19811"/>
                  </a:lnTo>
                  <a:lnTo>
                    <a:pt x="18288" y="28193"/>
                  </a:lnTo>
                  <a:lnTo>
                    <a:pt x="12192" y="38861"/>
                  </a:lnTo>
                  <a:lnTo>
                    <a:pt x="11430" y="39623"/>
                  </a:lnTo>
                  <a:lnTo>
                    <a:pt x="7620" y="52577"/>
                  </a:lnTo>
                  <a:lnTo>
                    <a:pt x="2286" y="86105"/>
                  </a:lnTo>
                  <a:lnTo>
                    <a:pt x="0" y="131063"/>
                  </a:lnTo>
                  <a:lnTo>
                    <a:pt x="113" y="195071"/>
                  </a:lnTo>
                  <a:lnTo>
                    <a:pt x="1524" y="261365"/>
                  </a:lnTo>
                  <a:lnTo>
                    <a:pt x="3810" y="288798"/>
                  </a:lnTo>
                  <a:lnTo>
                    <a:pt x="3810" y="289559"/>
                  </a:lnTo>
                  <a:lnTo>
                    <a:pt x="7620" y="313181"/>
                  </a:lnTo>
                  <a:lnTo>
                    <a:pt x="11430" y="330708"/>
                  </a:lnTo>
                  <a:lnTo>
                    <a:pt x="17526" y="343661"/>
                  </a:lnTo>
                  <a:lnTo>
                    <a:pt x="18288" y="344423"/>
                  </a:lnTo>
                  <a:lnTo>
                    <a:pt x="25146" y="352044"/>
                  </a:lnTo>
                  <a:lnTo>
                    <a:pt x="34290" y="352044"/>
                  </a:lnTo>
                  <a:lnTo>
                    <a:pt x="34756" y="351936"/>
                  </a:lnTo>
                  <a:lnTo>
                    <a:pt x="28765" y="349758"/>
                  </a:lnTo>
                  <a:lnTo>
                    <a:pt x="27432" y="349758"/>
                  </a:lnTo>
                  <a:lnTo>
                    <a:pt x="26711" y="349037"/>
                  </a:lnTo>
                  <a:lnTo>
                    <a:pt x="20574" y="342138"/>
                  </a:lnTo>
                  <a:lnTo>
                    <a:pt x="14836" y="329945"/>
                  </a:lnTo>
                  <a:lnTo>
                    <a:pt x="14478" y="329945"/>
                  </a:lnTo>
                  <a:lnTo>
                    <a:pt x="10668" y="312420"/>
                  </a:lnTo>
                  <a:lnTo>
                    <a:pt x="6858" y="288798"/>
                  </a:lnTo>
                  <a:lnTo>
                    <a:pt x="4572" y="261365"/>
                  </a:lnTo>
                  <a:lnTo>
                    <a:pt x="3161" y="195071"/>
                  </a:lnTo>
                  <a:lnTo>
                    <a:pt x="3048" y="131063"/>
                  </a:lnTo>
                  <a:lnTo>
                    <a:pt x="5334" y="86105"/>
                  </a:lnTo>
                  <a:lnTo>
                    <a:pt x="10668" y="53339"/>
                  </a:lnTo>
                  <a:lnTo>
                    <a:pt x="14478" y="40385"/>
                  </a:lnTo>
                  <a:lnTo>
                    <a:pt x="20574" y="29717"/>
                  </a:lnTo>
                  <a:lnTo>
                    <a:pt x="21197" y="29717"/>
                  </a:lnTo>
                  <a:lnTo>
                    <a:pt x="27432" y="22097"/>
                  </a:lnTo>
                  <a:lnTo>
                    <a:pt x="35814" y="15239"/>
                  </a:lnTo>
                  <a:lnTo>
                    <a:pt x="35052" y="15239"/>
                  </a:lnTo>
                  <a:lnTo>
                    <a:pt x="44958" y="9905"/>
                  </a:lnTo>
                  <a:lnTo>
                    <a:pt x="57150" y="6857"/>
                  </a:lnTo>
                  <a:lnTo>
                    <a:pt x="86768" y="3060"/>
                  </a:lnTo>
                  <a:lnTo>
                    <a:pt x="86106" y="3047"/>
                  </a:lnTo>
                  <a:lnTo>
                    <a:pt x="179832" y="3047"/>
                  </a:lnTo>
                  <a:lnTo>
                    <a:pt x="125730" y="761"/>
                  </a:lnTo>
                  <a:lnTo>
                    <a:pt x="86106" y="0"/>
                  </a:lnTo>
                  <a:close/>
                </a:path>
                <a:path w="255270" h="355600">
                  <a:moveTo>
                    <a:pt x="34756" y="351936"/>
                  </a:moveTo>
                  <a:lnTo>
                    <a:pt x="34290" y="352044"/>
                  </a:lnTo>
                  <a:lnTo>
                    <a:pt x="35052" y="352044"/>
                  </a:lnTo>
                  <a:lnTo>
                    <a:pt x="34756" y="351936"/>
                  </a:lnTo>
                  <a:close/>
                </a:path>
                <a:path w="255270" h="355600">
                  <a:moveTo>
                    <a:pt x="249174" y="50291"/>
                  </a:moveTo>
                  <a:lnTo>
                    <a:pt x="242316" y="65531"/>
                  </a:lnTo>
                  <a:lnTo>
                    <a:pt x="233172" y="83819"/>
                  </a:lnTo>
                  <a:lnTo>
                    <a:pt x="233934" y="83819"/>
                  </a:lnTo>
                  <a:lnTo>
                    <a:pt x="205740" y="131063"/>
                  </a:lnTo>
                  <a:lnTo>
                    <a:pt x="165354" y="195071"/>
                  </a:lnTo>
                  <a:lnTo>
                    <a:pt x="119634" y="264413"/>
                  </a:lnTo>
                  <a:lnTo>
                    <a:pt x="83820" y="313944"/>
                  </a:lnTo>
                  <a:lnTo>
                    <a:pt x="54864" y="343661"/>
                  </a:lnTo>
                  <a:lnTo>
                    <a:pt x="43434" y="350520"/>
                  </a:lnTo>
                  <a:lnTo>
                    <a:pt x="48768" y="350520"/>
                  </a:lnTo>
                  <a:lnTo>
                    <a:pt x="56388" y="345948"/>
                  </a:lnTo>
                  <a:lnTo>
                    <a:pt x="57150" y="345948"/>
                  </a:lnTo>
                  <a:lnTo>
                    <a:pt x="70866" y="332994"/>
                  </a:lnTo>
                  <a:lnTo>
                    <a:pt x="86106" y="316230"/>
                  </a:lnTo>
                  <a:lnTo>
                    <a:pt x="86106" y="315467"/>
                  </a:lnTo>
                  <a:lnTo>
                    <a:pt x="102870" y="293370"/>
                  </a:lnTo>
                  <a:lnTo>
                    <a:pt x="167640" y="196595"/>
                  </a:lnTo>
                  <a:lnTo>
                    <a:pt x="208026" y="132587"/>
                  </a:lnTo>
                  <a:lnTo>
                    <a:pt x="236220" y="85343"/>
                  </a:lnTo>
                  <a:lnTo>
                    <a:pt x="252401" y="51053"/>
                  </a:lnTo>
                  <a:lnTo>
                    <a:pt x="249174" y="51053"/>
                  </a:lnTo>
                  <a:lnTo>
                    <a:pt x="249174" y="50291"/>
                  </a:lnTo>
                  <a:close/>
                </a:path>
                <a:path w="255270" h="355600">
                  <a:moveTo>
                    <a:pt x="26670" y="348995"/>
                  </a:moveTo>
                  <a:lnTo>
                    <a:pt x="27432" y="349758"/>
                  </a:lnTo>
                  <a:lnTo>
                    <a:pt x="26783" y="349037"/>
                  </a:lnTo>
                  <a:close/>
                </a:path>
                <a:path w="255270" h="355600">
                  <a:moveTo>
                    <a:pt x="26783" y="349037"/>
                  </a:moveTo>
                  <a:lnTo>
                    <a:pt x="27432" y="349758"/>
                  </a:lnTo>
                  <a:lnTo>
                    <a:pt x="28765" y="349758"/>
                  </a:lnTo>
                  <a:lnTo>
                    <a:pt x="26783" y="349037"/>
                  </a:lnTo>
                  <a:close/>
                </a:path>
                <a:path w="255270" h="355600">
                  <a:moveTo>
                    <a:pt x="26746" y="348995"/>
                  </a:moveTo>
                  <a:close/>
                </a:path>
                <a:path w="255270" h="355600">
                  <a:moveTo>
                    <a:pt x="14478" y="329184"/>
                  </a:moveTo>
                  <a:lnTo>
                    <a:pt x="14478" y="329945"/>
                  </a:lnTo>
                  <a:lnTo>
                    <a:pt x="14836" y="329945"/>
                  </a:lnTo>
                  <a:lnTo>
                    <a:pt x="14478" y="329184"/>
                  </a:lnTo>
                  <a:close/>
                </a:path>
                <a:path w="255270" h="355600">
                  <a:moveTo>
                    <a:pt x="5455" y="86105"/>
                  </a:moveTo>
                  <a:lnTo>
                    <a:pt x="5334" y="86867"/>
                  </a:lnTo>
                  <a:lnTo>
                    <a:pt x="5455" y="86105"/>
                  </a:lnTo>
                  <a:close/>
                </a:path>
                <a:path w="255270" h="355600">
                  <a:moveTo>
                    <a:pt x="255270" y="28193"/>
                  </a:moveTo>
                  <a:lnTo>
                    <a:pt x="252222" y="28193"/>
                  </a:lnTo>
                  <a:lnTo>
                    <a:pt x="252222" y="38099"/>
                  </a:lnTo>
                  <a:lnTo>
                    <a:pt x="249174" y="51053"/>
                  </a:lnTo>
                  <a:lnTo>
                    <a:pt x="252401" y="51053"/>
                  </a:lnTo>
                  <a:lnTo>
                    <a:pt x="255270" y="38861"/>
                  </a:lnTo>
                  <a:lnTo>
                    <a:pt x="255270" y="28193"/>
                  </a:lnTo>
                  <a:close/>
                </a:path>
                <a:path w="255270" h="355600">
                  <a:moveTo>
                    <a:pt x="21197" y="29717"/>
                  </a:moveTo>
                  <a:lnTo>
                    <a:pt x="20574" y="29717"/>
                  </a:lnTo>
                  <a:lnTo>
                    <a:pt x="20574" y="30479"/>
                  </a:lnTo>
                  <a:lnTo>
                    <a:pt x="21197" y="29717"/>
                  </a:lnTo>
                  <a:close/>
                </a:path>
                <a:path w="255270" h="355600">
                  <a:moveTo>
                    <a:pt x="248488" y="21488"/>
                  </a:moveTo>
                  <a:lnTo>
                    <a:pt x="252222" y="28955"/>
                  </a:lnTo>
                  <a:lnTo>
                    <a:pt x="252222" y="28193"/>
                  </a:lnTo>
                  <a:lnTo>
                    <a:pt x="255270" y="28193"/>
                  </a:lnTo>
                  <a:lnTo>
                    <a:pt x="255270" y="27431"/>
                  </a:lnTo>
                  <a:lnTo>
                    <a:pt x="252603" y="22097"/>
                  </a:lnTo>
                  <a:lnTo>
                    <a:pt x="249174" y="22097"/>
                  </a:lnTo>
                  <a:lnTo>
                    <a:pt x="248488" y="21488"/>
                  </a:lnTo>
                  <a:close/>
                </a:path>
                <a:path w="255270" h="355600">
                  <a:moveTo>
                    <a:pt x="248412" y="21335"/>
                  </a:moveTo>
                  <a:lnTo>
                    <a:pt x="248488" y="21488"/>
                  </a:lnTo>
                  <a:lnTo>
                    <a:pt x="249174" y="22097"/>
                  </a:lnTo>
                  <a:lnTo>
                    <a:pt x="248412" y="21335"/>
                  </a:lnTo>
                  <a:close/>
                </a:path>
                <a:path w="255270" h="355600">
                  <a:moveTo>
                    <a:pt x="252222" y="21335"/>
                  </a:moveTo>
                  <a:lnTo>
                    <a:pt x="248412" y="21335"/>
                  </a:lnTo>
                  <a:lnTo>
                    <a:pt x="249174" y="22097"/>
                  </a:lnTo>
                  <a:lnTo>
                    <a:pt x="252603" y="22097"/>
                  </a:lnTo>
                  <a:lnTo>
                    <a:pt x="252222" y="21335"/>
                  </a:lnTo>
                  <a:close/>
                </a:path>
                <a:path w="255270" h="355600">
                  <a:moveTo>
                    <a:pt x="179832" y="3047"/>
                  </a:moveTo>
                  <a:lnTo>
                    <a:pt x="86868" y="3047"/>
                  </a:lnTo>
                  <a:lnTo>
                    <a:pt x="125730" y="3809"/>
                  </a:lnTo>
                  <a:lnTo>
                    <a:pt x="179832" y="6095"/>
                  </a:lnTo>
                  <a:lnTo>
                    <a:pt x="218694" y="9143"/>
                  </a:lnTo>
                  <a:lnTo>
                    <a:pt x="232410" y="12191"/>
                  </a:lnTo>
                  <a:lnTo>
                    <a:pt x="243078" y="16001"/>
                  </a:lnTo>
                  <a:lnTo>
                    <a:pt x="242316" y="16001"/>
                  </a:lnTo>
                  <a:lnTo>
                    <a:pt x="248488" y="21488"/>
                  </a:lnTo>
                  <a:lnTo>
                    <a:pt x="248412" y="21335"/>
                  </a:lnTo>
                  <a:lnTo>
                    <a:pt x="252222" y="21335"/>
                  </a:lnTo>
                  <a:lnTo>
                    <a:pt x="251460" y="19811"/>
                  </a:lnTo>
                  <a:lnTo>
                    <a:pt x="244602" y="13715"/>
                  </a:lnTo>
                  <a:lnTo>
                    <a:pt x="243840" y="12953"/>
                  </a:lnTo>
                  <a:lnTo>
                    <a:pt x="233172" y="9143"/>
                  </a:lnTo>
                  <a:lnTo>
                    <a:pt x="219456" y="6095"/>
                  </a:lnTo>
                  <a:lnTo>
                    <a:pt x="218694" y="6095"/>
                  </a:lnTo>
                  <a:lnTo>
                    <a:pt x="179832" y="3047"/>
                  </a:lnTo>
                  <a:close/>
                </a:path>
                <a:path w="255270" h="355600">
                  <a:moveTo>
                    <a:pt x="86868" y="3047"/>
                  </a:moveTo>
                  <a:lnTo>
                    <a:pt x="86106" y="3047"/>
                  </a:lnTo>
                  <a:lnTo>
                    <a:pt x="86768" y="3060"/>
                  </a:lnTo>
                  <a:close/>
                </a:path>
              </a:pathLst>
            </a:custGeom>
            <a:solidFill>
              <a:srgbClr val="E0E0E0"/>
            </a:solidFill>
          </p:spPr>
          <p:txBody>
            <a:bodyPr wrap="square" lIns="0" tIns="0" rIns="0" bIns="0" rtlCol="0"/>
            <a:lstStyle/>
            <a:p>
              <a:endParaRPr/>
            </a:p>
          </p:txBody>
        </p:sp>
        <p:sp>
          <p:nvSpPr>
            <p:cNvPr id="734" name="object 145"/>
            <p:cNvSpPr/>
            <p:nvPr/>
          </p:nvSpPr>
          <p:spPr>
            <a:xfrm>
              <a:off x="5597272" y="3906044"/>
              <a:ext cx="253365" cy="352425"/>
            </a:xfrm>
            <a:custGeom>
              <a:avLst/>
              <a:gdLst/>
              <a:ahLst/>
              <a:cxnLst/>
              <a:rect l="l" t="t" r="r" b="b"/>
              <a:pathLst>
                <a:path w="253364" h="352425">
                  <a:moveTo>
                    <a:pt x="85344" y="0"/>
                  </a:moveTo>
                  <a:lnTo>
                    <a:pt x="43434" y="6857"/>
                  </a:lnTo>
                  <a:lnTo>
                    <a:pt x="12192" y="38099"/>
                  </a:lnTo>
                  <a:lnTo>
                    <a:pt x="2286" y="84581"/>
                  </a:lnTo>
                  <a:lnTo>
                    <a:pt x="762" y="130301"/>
                  </a:lnTo>
                  <a:lnTo>
                    <a:pt x="0" y="188213"/>
                  </a:lnTo>
                  <a:lnTo>
                    <a:pt x="2286" y="259841"/>
                  </a:lnTo>
                  <a:lnTo>
                    <a:pt x="7620" y="310895"/>
                  </a:lnTo>
                  <a:lnTo>
                    <a:pt x="25146" y="348995"/>
                  </a:lnTo>
                  <a:lnTo>
                    <a:pt x="32766" y="352043"/>
                  </a:lnTo>
                  <a:lnTo>
                    <a:pt x="42672" y="349757"/>
                  </a:lnTo>
                  <a:lnTo>
                    <a:pt x="83058" y="313181"/>
                  </a:lnTo>
                  <a:lnTo>
                    <a:pt x="119634" y="263651"/>
                  </a:lnTo>
                  <a:lnTo>
                    <a:pt x="165354" y="194309"/>
                  </a:lnTo>
                  <a:lnTo>
                    <a:pt x="204978" y="130301"/>
                  </a:lnTo>
                  <a:lnTo>
                    <a:pt x="233934" y="83057"/>
                  </a:lnTo>
                  <a:lnTo>
                    <a:pt x="252984" y="36575"/>
                  </a:lnTo>
                  <a:lnTo>
                    <a:pt x="252222" y="26669"/>
                  </a:lnTo>
                  <a:lnTo>
                    <a:pt x="217932" y="6095"/>
                  </a:lnTo>
                  <a:lnTo>
                    <a:pt x="178308" y="3047"/>
                  </a:lnTo>
                  <a:lnTo>
                    <a:pt x="124968" y="761"/>
                  </a:lnTo>
                  <a:lnTo>
                    <a:pt x="85344" y="0"/>
                  </a:lnTo>
                  <a:close/>
                </a:path>
              </a:pathLst>
            </a:custGeom>
            <a:solidFill>
              <a:srgbClr val="BFBFBF"/>
            </a:solidFill>
          </p:spPr>
          <p:txBody>
            <a:bodyPr wrap="square" lIns="0" tIns="0" rIns="0" bIns="0" rtlCol="0"/>
            <a:lstStyle/>
            <a:p>
              <a:endParaRPr/>
            </a:p>
          </p:txBody>
        </p:sp>
        <p:sp>
          <p:nvSpPr>
            <p:cNvPr id="735" name="object 146"/>
            <p:cNvSpPr/>
            <p:nvPr/>
          </p:nvSpPr>
          <p:spPr>
            <a:xfrm>
              <a:off x="5595748" y="3904520"/>
              <a:ext cx="256540" cy="355600"/>
            </a:xfrm>
            <a:custGeom>
              <a:avLst/>
              <a:gdLst/>
              <a:ahLst/>
              <a:cxnLst/>
              <a:rect l="l" t="t" r="r" b="b"/>
              <a:pathLst>
                <a:path w="256539" h="355600">
                  <a:moveTo>
                    <a:pt x="44196" y="349758"/>
                  </a:moveTo>
                  <a:lnTo>
                    <a:pt x="34773" y="351932"/>
                  </a:lnTo>
                  <a:lnTo>
                    <a:pt x="35052" y="352044"/>
                  </a:lnTo>
                  <a:lnTo>
                    <a:pt x="26670" y="352044"/>
                  </a:lnTo>
                  <a:lnTo>
                    <a:pt x="34290" y="355091"/>
                  </a:lnTo>
                  <a:lnTo>
                    <a:pt x="35052" y="355091"/>
                  </a:lnTo>
                  <a:lnTo>
                    <a:pt x="44958" y="352805"/>
                  </a:lnTo>
                  <a:lnTo>
                    <a:pt x="49022" y="350520"/>
                  </a:lnTo>
                  <a:lnTo>
                    <a:pt x="43434" y="350520"/>
                  </a:lnTo>
                  <a:lnTo>
                    <a:pt x="44196" y="349758"/>
                  </a:lnTo>
                  <a:close/>
                </a:path>
                <a:path w="256539" h="355600">
                  <a:moveTo>
                    <a:pt x="57150" y="6857"/>
                  </a:moveTo>
                  <a:lnTo>
                    <a:pt x="44196" y="6857"/>
                  </a:lnTo>
                  <a:lnTo>
                    <a:pt x="33528" y="12191"/>
                  </a:lnTo>
                  <a:lnTo>
                    <a:pt x="33528" y="12953"/>
                  </a:lnTo>
                  <a:lnTo>
                    <a:pt x="25146" y="19811"/>
                  </a:lnTo>
                  <a:lnTo>
                    <a:pt x="18288" y="28193"/>
                  </a:lnTo>
                  <a:lnTo>
                    <a:pt x="17526" y="28193"/>
                  </a:lnTo>
                  <a:lnTo>
                    <a:pt x="12192" y="38861"/>
                  </a:lnTo>
                  <a:lnTo>
                    <a:pt x="12192" y="39623"/>
                  </a:lnTo>
                  <a:lnTo>
                    <a:pt x="7620" y="52577"/>
                  </a:lnTo>
                  <a:lnTo>
                    <a:pt x="2286" y="86105"/>
                  </a:lnTo>
                  <a:lnTo>
                    <a:pt x="787" y="131063"/>
                  </a:lnTo>
                  <a:lnTo>
                    <a:pt x="751" y="132587"/>
                  </a:lnTo>
                  <a:lnTo>
                    <a:pt x="0" y="189737"/>
                  </a:lnTo>
                  <a:lnTo>
                    <a:pt x="2286" y="261365"/>
                  </a:lnTo>
                  <a:lnTo>
                    <a:pt x="4572" y="289559"/>
                  </a:lnTo>
                  <a:lnTo>
                    <a:pt x="4572" y="290322"/>
                  </a:lnTo>
                  <a:lnTo>
                    <a:pt x="7620" y="313181"/>
                  </a:lnTo>
                  <a:lnTo>
                    <a:pt x="12192" y="330708"/>
                  </a:lnTo>
                  <a:lnTo>
                    <a:pt x="17526" y="343661"/>
                  </a:lnTo>
                  <a:lnTo>
                    <a:pt x="25908" y="352044"/>
                  </a:lnTo>
                  <a:lnTo>
                    <a:pt x="34290" y="352044"/>
                  </a:lnTo>
                  <a:lnTo>
                    <a:pt x="34773" y="351932"/>
                  </a:lnTo>
                  <a:lnTo>
                    <a:pt x="29337" y="349758"/>
                  </a:lnTo>
                  <a:lnTo>
                    <a:pt x="28194" y="349758"/>
                  </a:lnTo>
                  <a:lnTo>
                    <a:pt x="20574" y="342138"/>
                  </a:lnTo>
                  <a:lnTo>
                    <a:pt x="15553" y="329945"/>
                  </a:lnTo>
                  <a:lnTo>
                    <a:pt x="15240" y="329945"/>
                  </a:lnTo>
                  <a:lnTo>
                    <a:pt x="10668" y="312420"/>
                  </a:lnTo>
                  <a:lnTo>
                    <a:pt x="7620" y="289559"/>
                  </a:lnTo>
                  <a:lnTo>
                    <a:pt x="5334" y="261365"/>
                  </a:lnTo>
                  <a:lnTo>
                    <a:pt x="3048" y="189737"/>
                  </a:lnTo>
                  <a:lnTo>
                    <a:pt x="3799" y="132587"/>
                  </a:lnTo>
                  <a:lnTo>
                    <a:pt x="3835" y="131063"/>
                  </a:lnTo>
                  <a:lnTo>
                    <a:pt x="5334" y="86105"/>
                  </a:lnTo>
                  <a:lnTo>
                    <a:pt x="10668" y="53339"/>
                  </a:lnTo>
                  <a:lnTo>
                    <a:pt x="15240" y="40385"/>
                  </a:lnTo>
                  <a:lnTo>
                    <a:pt x="20574" y="29717"/>
                  </a:lnTo>
                  <a:lnTo>
                    <a:pt x="21197" y="29717"/>
                  </a:lnTo>
                  <a:lnTo>
                    <a:pt x="27432" y="22097"/>
                  </a:lnTo>
                  <a:lnTo>
                    <a:pt x="35814" y="15239"/>
                  </a:lnTo>
                  <a:lnTo>
                    <a:pt x="35052" y="15239"/>
                  </a:lnTo>
                  <a:lnTo>
                    <a:pt x="45720" y="9905"/>
                  </a:lnTo>
                  <a:lnTo>
                    <a:pt x="57150" y="6857"/>
                  </a:lnTo>
                  <a:close/>
                </a:path>
                <a:path w="256539" h="355600">
                  <a:moveTo>
                    <a:pt x="34773" y="351932"/>
                  </a:moveTo>
                  <a:lnTo>
                    <a:pt x="34290" y="352044"/>
                  </a:lnTo>
                  <a:lnTo>
                    <a:pt x="35052" y="352044"/>
                  </a:lnTo>
                  <a:lnTo>
                    <a:pt x="34773" y="351932"/>
                  </a:lnTo>
                  <a:close/>
                </a:path>
                <a:path w="256539" h="355600">
                  <a:moveTo>
                    <a:pt x="249936" y="50291"/>
                  </a:moveTo>
                  <a:lnTo>
                    <a:pt x="243078" y="65531"/>
                  </a:lnTo>
                  <a:lnTo>
                    <a:pt x="233934" y="83819"/>
                  </a:lnTo>
                  <a:lnTo>
                    <a:pt x="234696" y="83819"/>
                  </a:lnTo>
                  <a:lnTo>
                    <a:pt x="205740" y="131063"/>
                  </a:lnTo>
                  <a:lnTo>
                    <a:pt x="166116" y="195071"/>
                  </a:lnTo>
                  <a:lnTo>
                    <a:pt x="120396" y="264413"/>
                  </a:lnTo>
                  <a:lnTo>
                    <a:pt x="83820" y="313944"/>
                  </a:lnTo>
                  <a:lnTo>
                    <a:pt x="55626" y="343661"/>
                  </a:lnTo>
                  <a:lnTo>
                    <a:pt x="43434" y="350520"/>
                  </a:lnTo>
                  <a:lnTo>
                    <a:pt x="49022" y="350520"/>
                  </a:lnTo>
                  <a:lnTo>
                    <a:pt x="57150" y="345948"/>
                  </a:lnTo>
                  <a:lnTo>
                    <a:pt x="57912" y="345948"/>
                  </a:lnTo>
                  <a:lnTo>
                    <a:pt x="70866" y="333755"/>
                  </a:lnTo>
                  <a:lnTo>
                    <a:pt x="86106" y="316230"/>
                  </a:lnTo>
                  <a:lnTo>
                    <a:pt x="86106" y="315467"/>
                  </a:lnTo>
                  <a:lnTo>
                    <a:pt x="103632" y="293370"/>
                  </a:lnTo>
                  <a:lnTo>
                    <a:pt x="168402" y="196595"/>
                  </a:lnTo>
                  <a:lnTo>
                    <a:pt x="208026" y="132587"/>
                  </a:lnTo>
                  <a:lnTo>
                    <a:pt x="236982" y="85343"/>
                  </a:lnTo>
                  <a:lnTo>
                    <a:pt x="253163" y="51053"/>
                  </a:lnTo>
                  <a:lnTo>
                    <a:pt x="249936" y="51053"/>
                  </a:lnTo>
                  <a:lnTo>
                    <a:pt x="249936" y="50291"/>
                  </a:lnTo>
                  <a:close/>
                </a:path>
                <a:path w="256539" h="355600">
                  <a:moveTo>
                    <a:pt x="27432" y="348995"/>
                  </a:moveTo>
                  <a:lnTo>
                    <a:pt x="28194" y="349758"/>
                  </a:lnTo>
                  <a:lnTo>
                    <a:pt x="2933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5270" y="28193"/>
                  </a:moveTo>
                  <a:lnTo>
                    <a:pt x="252222" y="28193"/>
                  </a:lnTo>
                  <a:lnTo>
                    <a:pt x="252984" y="38099"/>
                  </a:lnTo>
                  <a:lnTo>
                    <a:pt x="249936" y="51053"/>
                  </a:lnTo>
                  <a:lnTo>
                    <a:pt x="253163" y="51053"/>
                  </a:lnTo>
                  <a:lnTo>
                    <a:pt x="256032" y="38861"/>
                  </a:lnTo>
                  <a:lnTo>
                    <a:pt x="256032" y="38099"/>
                  </a:lnTo>
                  <a:lnTo>
                    <a:pt x="255270" y="28193"/>
                  </a:lnTo>
                  <a:close/>
                </a:path>
                <a:path w="256539" h="355600">
                  <a:moveTo>
                    <a:pt x="21197" y="29717"/>
                  </a:moveTo>
                  <a:lnTo>
                    <a:pt x="20574" y="29717"/>
                  </a:lnTo>
                  <a:lnTo>
                    <a:pt x="20574" y="30479"/>
                  </a:lnTo>
                  <a:lnTo>
                    <a:pt x="21197" y="29717"/>
                  </a:lnTo>
                  <a:close/>
                </a:path>
                <a:path w="256539" h="355600">
                  <a:moveTo>
                    <a:pt x="249272" y="21581"/>
                  </a:moveTo>
                  <a:lnTo>
                    <a:pt x="252222" y="28955"/>
                  </a:lnTo>
                  <a:lnTo>
                    <a:pt x="252222" y="28193"/>
                  </a:lnTo>
                  <a:lnTo>
                    <a:pt x="255270" y="28193"/>
                  </a:lnTo>
                  <a:lnTo>
                    <a:pt x="252831" y="22097"/>
                  </a:lnTo>
                  <a:lnTo>
                    <a:pt x="249936" y="22097"/>
                  </a:lnTo>
                  <a:lnTo>
                    <a:pt x="249272" y="21581"/>
                  </a:lnTo>
                  <a:close/>
                </a:path>
                <a:path w="256539" h="355600">
                  <a:moveTo>
                    <a:pt x="249174" y="21335"/>
                  </a:moveTo>
                  <a:lnTo>
                    <a:pt x="249272" y="21581"/>
                  </a:lnTo>
                  <a:lnTo>
                    <a:pt x="249936" y="22097"/>
                  </a:lnTo>
                  <a:lnTo>
                    <a:pt x="249174" y="21335"/>
                  </a:lnTo>
                  <a:close/>
                </a:path>
                <a:path w="256539" h="355600">
                  <a:moveTo>
                    <a:pt x="252526" y="21335"/>
                  </a:moveTo>
                  <a:lnTo>
                    <a:pt x="249174" y="21335"/>
                  </a:lnTo>
                  <a:lnTo>
                    <a:pt x="249936" y="22097"/>
                  </a:lnTo>
                  <a:lnTo>
                    <a:pt x="252831" y="22097"/>
                  </a:lnTo>
                  <a:lnTo>
                    <a:pt x="252526" y="21335"/>
                  </a:lnTo>
                  <a:close/>
                </a:path>
                <a:path w="256539" h="355600">
                  <a:moveTo>
                    <a:pt x="179832" y="3047"/>
                  </a:moveTo>
                  <a:lnTo>
                    <a:pt x="86868" y="3047"/>
                  </a:lnTo>
                  <a:lnTo>
                    <a:pt x="126492" y="3809"/>
                  </a:lnTo>
                  <a:lnTo>
                    <a:pt x="179832" y="6095"/>
                  </a:lnTo>
                  <a:lnTo>
                    <a:pt x="219456" y="9143"/>
                  </a:lnTo>
                  <a:lnTo>
                    <a:pt x="233172" y="12191"/>
                  </a:lnTo>
                  <a:lnTo>
                    <a:pt x="232410" y="12191"/>
                  </a:lnTo>
                  <a:lnTo>
                    <a:pt x="243078" y="16763"/>
                  </a:lnTo>
                  <a:lnTo>
                    <a:pt x="249272" y="21581"/>
                  </a:lnTo>
                  <a:lnTo>
                    <a:pt x="249174" y="21335"/>
                  </a:lnTo>
                  <a:lnTo>
                    <a:pt x="252526" y="21335"/>
                  </a:lnTo>
                  <a:lnTo>
                    <a:pt x="252222" y="20573"/>
                  </a:lnTo>
                  <a:lnTo>
                    <a:pt x="251460" y="19811"/>
                  </a:lnTo>
                  <a:lnTo>
                    <a:pt x="244602" y="14477"/>
                  </a:lnTo>
                  <a:lnTo>
                    <a:pt x="244602" y="13715"/>
                  </a:lnTo>
                  <a:lnTo>
                    <a:pt x="233934" y="9143"/>
                  </a:lnTo>
                  <a:lnTo>
                    <a:pt x="220218" y="6095"/>
                  </a:lnTo>
                  <a:lnTo>
                    <a:pt x="219456" y="6095"/>
                  </a:lnTo>
                  <a:lnTo>
                    <a:pt x="179832" y="3047"/>
                  </a:lnTo>
                  <a:close/>
                </a:path>
                <a:path w="256539" h="355600">
                  <a:moveTo>
                    <a:pt x="86868" y="0"/>
                  </a:moveTo>
                  <a:lnTo>
                    <a:pt x="56388" y="3809"/>
                  </a:lnTo>
                  <a:lnTo>
                    <a:pt x="44958" y="6857"/>
                  </a:lnTo>
                  <a:lnTo>
                    <a:pt x="56388" y="6857"/>
                  </a:lnTo>
                  <a:lnTo>
                    <a:pt x="86868" y="3047"/>
                  </a:lnTo>
                  <a:lnTo>
                    <a:pt x="179832" y="3047"/>
                  </a:lnTo>
                  <a:lnTo>
                    <a:pt x="126492" y="761"/>
                  </a:lnTo>
                  <a:lnTo>
                    <a:pt x="86868" y="0"/>
                  </a:lnTo>
                  <a:close/>
                </a:path>
              </a:pathLst>
            </a:custGeom>
            <a:solidFill>
              <a:srgbClr val="BFBFBF"/>
            </a:solidFill>
          </p:spPr>
          <p:txBody>
            <a:bodyPr wrap="square" lIns="0" tIns="0" rIns="0" bIns="0" rtlCol="0"/>
            <a:lstStyle/>
            <a:p>
              <a:endParaRPr/>
            </a:p>
          </p:txBody>
        </p:sp>
        <p:sp>
          <p:nvSpPr>
            <p:cNvPr id="736" name="object 238"/>
            <p:cNvSpPr/>
            <p:nvPr/>
          </p:nvSpPr>
          <p:spPr>
            <a:xfrm>
              <a:off x="5768722" y="4224560"/>
              <a:ext cx="2540" cy="2540"/>
            </a:xfrm>
            <a:custGeom>
              <a:avLst/>
              <a:gdLst/>
              <a:ahLst/>
              <a:cxnLst/>
              <a:rect l="l" t="t" r="r" b="b"/>
              <a:pathLst>
                <a:path w="2539" h="2539">
                  <a:moveTo>
                    <a:pt x="1524" y="0"/>
                  </a:moveTo>
                  <a:lnTo>
                    <a:pt x="0" y="1524"/>
                  </a:lnTo>
                  <a:lnTo>
                    <a:pt x="762" y="2286"/>
                  </a:lnTo>
                  <a:lnTo>
                    <a:pt x="2286" y="762"/>
                  </a:lnTo>
                  <a:lnTo>
                    <a:pt x="1524" y="0"/>
                  </a:lnTo>
                  <a:close/>
                </a:path>
              </a:pathLst>
            </a:custGeom>
            <a:solidFill>
              <a:srgbClr val="7F7F7F"/>
            </a:solidFill>
          </p:spPr>
          <p:txBody>
            <a:bodyPr wrap="square" lIns="0" tIns="0" rIns="0" bIns="0" rtlCol="0"/>
            <a:lstStyle/>
            <a:p>
              <a:endParaRPr/>
            </a:p>
          </p:txBody>
        </p:sp>
        <p:grpSp>
          <p:nvGrpSpPr>
            <p:cNvPr id="737" name="Group 736"/>
            <p:cNvGrpSpPr/>
            <p:nvPr/>
          </p:nvGrpSpPr>
          <p:grpSpPr>
            <a:xfrm>
              <a:off x="4422773" y="3473148"/>
              <a:ext cx="1215181" cy="862743"/>
              <a:chOff x="1427816" y="4511135"/>
              <a:chExt cx="1215181" cy="862743"/>
            </a:xfrm>
          </p:grpSpPr>
          <p:sp>
            <p:nvSpPr>
              <p:cNvPr id="738" name="object 123"/>
              <p:cNvSpPr/>
              <p:nvPr/>
            </p:nvSpPr>
            <p:spPr>
              <a:xfrm>
                <a:off x="2025905" y="5369306"/>
                <a:ext cx="2286" cy="4572"/>
              </a:xfrm>
              <a:prstGeom prst="rect">
                <a:avLst/>
              </a:prstGeom>
              <a:blipFill>
                <a:blip r:embed="rId30" cstate="print"/>
                <a:stretch>
                  <a:fillRect/>
                </a:stretch>
              </a:blipFill>
            </p:spPr>
            <p:txBody>
              <a:bodyPr wrap="square" lIns="0" tIns="0" rIns="0" bIns="0" rtlCol="0"/>
              <a:lstStyle/>
              <a:p>
                <a:endParaRPr/>
              </a:p>
            </p:txBody>
          </p:sp>
          <p:sp>
            <p:nvSpPr>
              <p:cNvPr id="739" name="object 792"/>
              <p:cNvSpPr/>
              <p:nvPr/>
            </p:nvSpPr>
            <p:spPr>
              <a:xfrm>
                <a:off x="1427816" y="5193663"/>
                <a:ext cx="72855" cy="22434"/>
              </a:xfrm>
              <a:custGeom>
                <a:avLst/>
                <a:gdLst/>
                <a:ahLst/>
                <a:cxnLst/>
                <a:rect l="l" t="t" r="r" b="b"/>
                <a:pathLst>
                  <a:path w="92709" h="27939">
                    <a:moveTo>
                      <a:pt x="91440" y="0"/>
                    </a:moveTo>
                    <a:lnTo>
                      <a:pt x="0" y="25145"/>
                    </a:lnTo>
                    <a:lnTo>
                      <a:pt x="762" y="27431"/>
                    </a:lnTo>
                    <a:lnTo>
                      <a:pt x="92202" y="2285"/>
                    </a:lnTo>
                    <a:lnTo>
                      <a:pt x="91440" y="0"/>
                    </a:lnTo>
                    <a:close/>
                  </a:path>
                </a:pathLst>
              </a:custGeom>
              <a:solidFill>
                <a:srgbClr val="001B67"/>
              </a:solidFill>
            </p:spPr>
            <p:txBody>
              <a:bodyPr wrap="square" lIns="0" tIns="0" rIns="0" bIns="0" rtlCol="0"/>
              <a:lstStyle/>
              <a:p>
                <a:endParaRPr/>
              </a:p>
            </p:txBody>
          </p:sp>
          <p:sp>
            <p:nvSpPr>
              <p:cNvPr id="740" name="object 793"/>
              <p:cNvSpPr/>
              <p:nvPr/>
            </p:nvSpPr>
            <p:spPr>
              <a:xfrm>
                <a:off x="1555960" y="5167966"/>
                <a:ext cx="38424" cy="12237"/>
              </a:xfrm>
              <a:custGeom>
                <a:avLst/>
                <a:gdLst/>
                <a:ahLst/>
                <a:cxnLst/>
                <a:rect l="l" t="t" r="r" b="b"/>
                <a:pathLst>
                  <a:path w="48895" h="15239">
                    <a:moveTo>
                      <a:pt x="48006" y="0"/>
                    </a:moveTo>
                    <a:lnTo>
                      <a:pt x="0" y="12954"/>
                    </a:lnTo>
                    <a:lnTo>
                      <a:pt x="762" y="15240"/>
                    </a:lnTo>
                    <a:lnTo>
                      <a:pt x="48768" y="2286"/>
                    </a:lnTo>
                    <a:lnTo>
                      <a:pt x="48006" y="0"/>
                    </a:lnTo>
                    <a:close/>
                  </a:path>
                </a:pathLst>
              </a:custGeom>
              <a:solidFill>
                <a:srgbClr val="001B67"/>
              </a:solidFill>
            </p:spPr>
            <p:txBody>
              <a:bodyPr wrap="square" lIns="0" tIns="0" rIns="0" bIns="0" rtlCol="0"/>
              <a:lstStyle/>
              <a:p>
                <a:endParaRPr/>
              </a:p>
            </p:txBody>
          </p:sp>
          <p:sp>
            <p:nvSpPr>
              <p:cNvPr id="741" name="object 795"/>
              <p:cNvSpPr/>
              <p:nvPr/>
            </p:nvSpPr>
            <p:spPr>
              <a:xfrm>
                <a:off x="2567148" y="5079209"/>
                <a:ext cx="75849" cy="17335"/>
              </a:xfrm>
              <a:custGeom>
                <a:avLst/>
                <a:gdLst/>
                <a:ahLst/>
                <a:cxnLst/>
                <a:rect l="l" t="t" r="r" b="b"/>
                <a:pathLst>
                  <a:path w="96520" h="21589">
                    <a:moveTo>
                      <a:pt x="761" y="0"/>
                    </a:moveTo>
                    <a:lnTo>
                      <a:pt x="0" y="2286"/>
                    </a:lnTo>
                    <a:lnTo>
                      <a:pt x="95249" y="21336"/>
                    </a:lnTo>
                    <a:lnTo>
                      <a:pt x="96011" y="19050"/>
                    </a:lnTo>
                    <a:lnTo>
                      <a:pt x="761" y="0"/>
                    </a:lnTo>
                    <a:close/>
                  </a:path>
                </a:pathLst>
              </a:custGeom>
              <a:solidFill>
                <a:srgbClr val="001B67"/>
              </a:solidFill>
            </p:spPr>
            <p:txBody>
              <a:bodyPr wrap="square" lIns="0" tIns="0" rIns="0" bIns="0" rtlCol="0"/>
              <a:lstStyle/>
              <a:p>
                <a:endParaRPr/>
              </a:p>
            </p:txBody>
          </p:sp>
          <p:sp>
            <p:nvSpPr>
              <p:cNvPr id="742" name="object 872"/>
              <p:cNvSpPr/>
              <p:nvPr/>
            </p:nvSpPr>
            <p:spPr>
              <a:xfrm>
                <a:off x="1429413" y="4511135"/>
                <a:ext cx="1203603" cy="782462"/>
              </a:xfrm>
              <a:custGeom>
                <a:avLst/>
                <a:gdLst/>
                <a:ahLst/>
                <a:cxnLst/>
                <a:rect l="l" t="t" r="r" b="b"/>
                <a:pathLst>
                  <a:path w="1591309" h="939800">
                    <a:moveTo>
                      <a:pt x="1562099" y="0"/>
                    </a:moveTo>
                    <a:lnTo>
                      <a:pt x="28955" y="0"/>
                    </a:lnTo>
                    <a:lnTo>
                      <a:pt x="17525" y="2286"/>
                    </a:lnTo>
                    <a:lnTo>
                      <a:pt x="8381" y="8382"/>
                    </a:lnTo>
                    <a:lnTo>
                      <a:pt x="2285" y="17526"/>
                    </a:lnTo>
                    <a:lnTo>
                      <a:pt x="0" y="28194"/>
                    </a:lnTo>
                    <a:lnTo>
                      <a:pt x="0" y="910590"/>
                    </a:lnTo>
                    <a:lnTo>
                      <a:pt x="2285" y="922019"/>
                    </a:lnTo>
                    <a:lnTo>
                      <a:pt x="8381" y="931163"/>
                    </a:lnTo>
                    <a:lnTo>
                      <a:pt x="17525" y="937260"/>
                    </a:lnTo>
                    <a:lnTo>
                      <a:pt x="28955" y="939546"/>
                    </a:lnTo>
                    <a:lnTo>
                      <a:pt x="1562099" y="939546"/>
                    </a:lnTo>
                    <a:lnTo>
                      <a:pt x="1573529" y="937260"/>
                    </a:lnTo>
                    <a:lnTo>
                      <a:pt x="1582673" y="931163"/>
                    </a:lnTo>
                    <a:lnTo>
                      <a:pt x="1588769" y="922019"/>
                    </a:lnTo>
                    <a:lnTo>
                      <a:pt x="1591055" y="910590"/>
                    </a:lnTo>
                    <a:lnTo>
                      <a:pt x="1591055" y="28193"/>
                    </a:lnTo>
                    <a:lnTo>
                      <a:pt x="1588769" y="17526"/>
                    </a:lnTo>
                    <a:lnTo>
                      <a:pt x="1582673" y="8382"/>
                    </a:lnTo>
                    <a:lnTo>
                      <a:pt x="1573529" y="2286"/>
                    </a:lnTo>
                    <a:lnTo>
                      <a:pt x="1562099" y="0"/>
                    </a:lnTo>
                    <a:close/>
                  </a:path>
                </a:pathLst>
              </a:custGeom>
              <a:solidFill>
                <a:srgbClr val="F9F9F9"/>
              </a:solidFill>
            </p:spPr>
            <p:txBody>
              <a:bodyPr wrap="square" lIns="0" tIns="0" rIns="0" bIns="0" rtlCol="0"/>
              <a:lstStyle/>
              <a:p>
                <a:endParaRPr/>
              </a:p>
            </p:txBody>
          </p:sp>
          <p:sp>
            <p:nvSpPr>
              <p:cNvPr id="743" name="object 873"/>
              <p:cNvSpPr/>
              <p:nvPr/>
            </p:nvSpPr>
            <p:spPr>
              <a:xfrm>
                <a:off x="1568536" y="4625878"/>
                <a:ext cx="945618" cy="582265"/>
              </a:xfrm>
              <a:custGeom>
                <a:avLst/>
                <a:gdLst/>
                <a:ahLst/>
                <a:cxnLst/>
                <a:rect l="l" t="t" r="r" b="b"/>
                <a:pathLst>
                  <a:path w="1203325" h="725170">
                    <a:moveTo>
                      <a:pt x="1192530" y="0"/>
                    </a:moveTo>
                    <a:lnTo>
                      <a:pt x="10668" y="0"/>
                    </a:lnTo>
                    <a:lnTo>
                      <a:pt x="6858" y="762"/>
                    </a:lnTo>
                    <a:lnTo>
                      <a:pt x="3048" y="3048"/>
                    </a:lnTo>
                    <a:lnTo>
                      <a:pt x="762" y="6858"/>
                    </a:lnTo>
                    <a:lnTo>
                      <a:pt x="0" y="10668"/>
                    </a:lnTo>
                    <a:lnTo>
                      <a:pt x="0" y="713994"/>
                    </a:lnTo>
                    <a:lnTo>
                      <a:pt x="762" y="718566"/>
                    </a:lnTo>
                    <a:lnTo>
                      <a:pt x="3048" y="721614"/>
                    </a:lnTo>
                    <a:lnTo>
                      <a:pt x="6858" y="723900"/>
                    </a:lnTo>
                    <a:lnTo>
                      <a:pt x="10668" y="724662"/>
                    </a:lnTo>
                    <a:lnTo>
                      <a:pt x="1192530" y="724662"/>
                    </a:lnTo>
                    <a:lnTo>
                      <a:pt x="1197102" y="723900"/>
                    </a:lnTo>
                    <a:lnTo>
                      <a:pt x="1200150" y="721614"/>
                    </a:lnTo>
                    <a:lnTo>
                      <a:pt x="1202436" y="718566"/>
                    </a:lnTo>
                    <a:lnTo>
                      <a:pt x="1203198" y="713994"/>
                    </a:lnTo>
                    <a:lnTo>
                      <a:pt x="1203198" y="10668"/>
                    </a:lnTo>
                    <a:lnTo>
                      <a:pt x="1202436" y="6858"/>
                    </a:lnTo>
                    <a:lnTo>
                      <a:pt x="1200150" y="3048"/>
                    </a:lnTo>
                    <a:lnTo>
                      <a:pt x="1197102" y="762"/>
                    </a:lnTo>
                    <a:lnTo>
                      <a:pt x="1192530" y="0"/>
                    </a:lnTo>
                    <a:close/>
                  </a:path>
                </a:pathLst>
              </a:custGeom>
              <a:solidFill>
                <a:srgbClr val="460065"/>
              </a:solidFill>
            </p:spPr>
            <p:txBody>
              <a:bodyPr wrap="square" lIns="0" tIns="0" rIns="0" bIns="0" rtlCol="0"/>
              <a:lstStyle/>
              <a:p>
                <a:endParaRPr/>
              </a:p>
            </p:txBody>
          </p:sp>
          <p:sp>
            <p:nvSpPr>
              <p:cNvPr id="744" name="object 874"/>
              <p:cNvSpPr/>
              <p:nvPr/>
            </p:nvSpPr>
            <p:spPr>
              <a:xfrm>
                <a:off x="1567338" y="4624654"/>
                <a:ext cx="948113" cy="584305"/>
              </a:xfrm>
              <a:custGeom>
                <a:avLst/>
                <a:gdLst/>
                <a:ahLst/>
                <a:cxnLst/>
                <a:rect l="l" t="t" r="r" b="b"/>
                <a:pathLst>
                  <a:path w="1206500" h="727710">
                    <a:moveTo>
                      <a:pt x="12191" y="0"/>
                    </a:moveTo>
                    <a:lnTo>
                      <a:pt x="8381" y="762"/>
                    </a:lnTo>
                    <a:lnTo>
                      <a:pt x="7619" y="1524"/>
                    </a:lnTo>
                    <a:lnTo>
                      <a:pt x="3809" y="3810"/>
                    </a:lnTo>
                    <a:lnTo>
                      <a:pt x="1523" y="7620"/>
                    </a:lnTo>
                    <a:lnTo>
                      <a:pt x="761" y="8382"/>
                    </a:lnTo>
                    <a:lnTo>
                      <a:pt x="0" y="12192"/>
                    </a:lnTo>
                    <a:lnTo>
                      <a:pt x="0" y="716280"/>
                    </a:lnTo>
                    <a:lnTo>
                      <a:pt x="761" y="720852"/>
                    </a:lnTo>
                    <a:lnTo>
                      <a:pt x="1523" y="720852"/>
                    </a:lnTo>
                    <a:lnTo>
                      <a:pt x="3809" y="723900"/>
                    </a:lnTo>
                    <a:lnTo>
                      <a:pt x="3809" y="724662"/>
                    </a:lnTo>
                    <a:lnTo>
                      <a:pt x="7619" y="726948"/>
                    </a:lnTo>
                    <a:lnTo>
                      <a:pt x="8381" y="726948"/>
                    </a:lnTo>
                    <a:lnTo>
                      <a:pt x="12191" y="727710"/>
                    </a:lnTo>
                    <a:lnTo>
                      <a:pt x="1194815" y="727710"/>
                    </a:lnTo>
                    <a:lnTo>
                      <a:pt x="1199387" y="726948"/>
                    </a:lnTo>
                    <a:lnTo>
                      <a:pt x="1202435" y="724662"/>
                    </a:lnTo>
                    <a:lnTo>
                      <a:pt x="9143" y="724662"/>
                    </a:lnTo>
                    <a:lnTo>
                      <a:pt x="5333" y="722376"/>
                    </a:lnTo>
                    <a:lnTo>
                      <a:pt x="6095" y="722376"/>
                    </a:lnTo>
                    <a:lnTo>
                      <a:pt x="4381" y="720090"/>
                    </a:lnTo>
                    <a:lnTo>
                      <a:pt x="3809" y="720090"/>
                    </a:lnTo>
                    <a:lnTo>
                      <a:pt x="3174" y="716280"/>
                    </a:lnTo>
                    <a:lnTo>
                      <a:pt x="3047" y="12192"/>
                    </a:lnTo>
                    <a:lnTo>
                      <a:pt x="3200" y="12192"/>
                    </a:lnTo>
                    <a:lnTo>
                      <a:pt x="3809" y="9144"/>
                    </a:lnTo>
                    <a:lnTo>
                      <a:pt x="5638" y="6096"/>
                    </a:lnTo>
                    <a:lnTo>
                      <a:pt x="5333" y="6096"/>
                    </a:lnTo>
                    <a:lnTo>
                      <a:pt x="6095" y="5334"/>
                    </a:lnTo>
                    <a:lnTo>
                      <a:pt x="6603" y="5334"/>
                    </a:lnTo>
                    <a:lnTo>
                      <a:pt x="9143" y="3810"/>
                    </a:lnTo>
                    <a:lnTo>
                      <a:pt x="12953" y="3048"/>
                    </a:lnTo>
                    <a:lnTo>
                      <a:pt x="12191" y="3048"/>
                    </a:lnTo>
                    <a:lnTo>
                      <a:pt x="12191" y="0"/>
                    </a:lnTo>
                    <a:close/>
                  </a:path>
                  <a:path w="1206500" h="727710">
                    <a:moveTo>
                      <a:pt x="9143" y="723900"/>
                    </a:moveTo>
                    <a:lnTo>
                      <a:pt x="9143" y="724662"/>
                    </a:lnTo>
                    <a:lnTo>
                      <a:pt x="12953" y="724662"/>
                    </a:lnTo>
                    <a:lnTo>
                      <a:pt x="9143" y="723900"/>
                    </a:lnTo>
                    <a:close/>
                  </a:path>
                  <a:path w="1206500" h="727710">
                    <a:moveTo>
                      <a:pt x="1198625" y="723900"/>
                    </a:moveTo>
                    <a:lnTo>
                      <a:pt x="1194053" y="724662"/>
                    </a:lnTo>
                    <a:lnTo>
                      <a:pt x="1197863" y="724662"/>
                    </a:lnTo>
                    <a:lnTo>
                      <a:pt x="1198625" y="723900"/>
                    </a:lnTo>
                    <a:close/>
                  </a:path>
                  <a:path w="1206500" h="727710">
                    <a:moveTo>
                      <a:pt x="1205737" y="719328"/>
                    </a:moveTo>
                    <a:lnTo>
                      <a:pt x="1203197" y="719328"/>
                    </a:lnTo>
                    <a:lnTo>
                      <a:pt x="1200911" y="722376"/>
                    </a:lnTo>
                    <a:lnTo>
                      <a:pt x="1197863" y="724662"/>
                    </a:lnTo>
                    <a:lnTo>
                      <a:pt x="1202435" y="724662"/>
                    </a:lnTo>
                    <a:lnTo>
                      <a:pt x="1203197" y="723900"/>
                    </a:lnTo>
                    <a:lnTo>
                      <a:pt x="1205483" y="720852"/>
                    </a:lnTo>
                    <a:lnTo>
                      <a:pt x="1205737" y="719328"/>
                    </a:lnTo>
                    <a:close/>
                  </a:path>
                  <a:path w="1206500" h="727710">
                    <a:moveTo>
                      <a:pt x="3809" y="719328"/>
                    </a:moveTo>
                    <a:lnTo>
                      <a:pt x="3809" y="720090"/>
                    </a:lnTo>
                    <a:lnTo>
                      <a:pt x="4381" y="720090"/>
                    </a:lnTo>
                    <a:lnTo>
                      <a:pt x="3809" y="719328"/>
                    </a:lnTo>
                    <a:close/>
                  </a:path>
                  <a:path w="1206500" h="727710">
                    <a:moveTo>
                      <a:pt x="1206245" y="12192"/>
                    </a:moveTo>
                    <a:lnTo>
                      <a:pt x="1203197" y="12192"/>
                    </a:lnTo>
                    <a:lnTo>
                      <a:pt x="1203197" y="715518"/>
                    </a:lnTo>
                    <a:lnTo>
                      <a:pt x="1202435" y="720090"/>
                    </a:lnTo>
                    <a:lnTo>
                      <a:pt x="1203197" y="719328"/>
                    </a:lnTo>
                    <a:lnTo>
                      <a:pt x="1205737" y="719328"/>
                    </a:lnTo>
                    <a:lnTo>
                      <a:pt x="1206245" y="716280"/>
                    </a:lnTo>
                    <a:lnTo>
                      <a:pt x="1206245" y="12192"/>
                    </a:lnTo>
                    <a:close/>
                  </a:path>
                  <a:path w="1206500" h="727710">
                    <a:moveTo>
                      <a:pt x="3200" y="12192"/>
                    </a:moveTo>
                    <a:lnTo>
                      <a:pt x="3047" y="12192"/>
                    </a:lnTo>
                    <a:lnTo>
                      <a:pt x="3047" y="12954"/>
                    </a:lnTo>
                    <a:lnTo>
                      <a:pt x="3200" y="12192"/>
                    </a:lnTo>
                    <a:close/>
                  </a:path>
                  <a:path w="1206500" h="727710">
                    <a:moveTo>
                      <a:pt x="1204112" y="5334"/>
                    </a:moveTo>
                    <a:lnTo>
                      <a:pt x="1200911" y="5334"/>
                    </a:lnTo>
                    <a:lnTo>
                      <a:pt x="1203197" y="9144"/>
                    </a:lnTo>
                    <a:lnTo>
                      <a:pt x="1202435" y="9144"/>
                    </a:lnTo>
                    <a:lnTo>
                      <a:pt x="1203197" y="12954"/>
                    </a:lnTo>
                    <a:lnTo>
                      <a:pt x="1203197" y="12192"/>
                    </a:lnTo>
                    <a:lnTo>
                      <a:pt x="1206245" y="12192"/>
                    </a:lnTo>
                    <a:lnTo>
                      <a:pt x="1205483" y="8382"/>
                    </a:lnTo>
                    <a:lnTo>
                      <a:pt x="1205483" y="7620"/>
                    </a:lnTo>
                    <a:lnTo>
                      <a:pt x="1204112" y="5334"/>
                    </a:lnTo>
                    <a:close/>
                  </a:path>
                  <a:path w="1206500" h="727710">
                    <a:moveTo>
                      <a:pt x="6095" y="5334"/>
                    </a:moveTo>
                    <a:lnTo>
                      <a:pt x="5333" y="6096"/>
                    </a:lnTo>
                    <a:lnTo>
                      <a:pt x="5810" y="5810"/>
                    </a:lnTo>
                    <a:lnTo>
                      <a:pt x="6095" y="5334"/>
                    </a:lnTo>
                    <a:close/>
                  </a:path>
                  <a:path w="1206500" h="727710">
                    <a:moveTo>
                      <a:pt x="5810" y="5810"/>
                    </a:moveTo>
                    <a:lnTo>
                      <a:pt x="5333" y="6096"/>
                    </a:lnTo>
                    <a:lnTo>
                      <a:pt x="5638" y="6096"/>
                    </a:lnTo>
                    <a:lnTo>
                      <a:pt x="5810" y="5810"/>
                    </a:lnTo>
                    <a:close/>
                  </a:path>
                  <a:path w="1206500" h="727710">
                    <a:moveTo>
                      <a:pt x="1203197" y="3810"/>
                    </a:moveTo>
                    <a:lnTo>
                      <a:pt x="1197863" y="3810"/>
                    </a:lnTo>
                    <a:lnTo>
                      <a:pt x="1200911" y="6096"/>
                    </a:lnTo>
                    <a:lnTo>
                      <a:pt x="1200911" y="5334"/>
                    </a:lnTo>
                    <a:lnTo>
                      <a:pt x="1204112" y="5334"/>
                    </a:lnTo>
                    <a:lnTo>
                      <a:pt x="1203197" y="3810"/>
                    </a:lnTo>
                    <a:close/>
                  </a:path>
                  <a:path w="1206500" h="727710">
                    <a:moveTo>
                      <a:pt x="6603" y="5334"/>
                    </a:moveTo>
                    <a:lnTo>
                      <a:pt x="6095" y="5334"/>
                    </a:lnTo>
                    <a:lnTo>
                      <a:pt x="5810" y="5810"/>
                    </a:lnTo>
                    <a:lnTo>
                      <a:pt x="6603" y="5334"/>
                    </a:lnTo>
                    <a:close/>
                  </a:path>
                  <a:path w="1206500" h="727710">
                    <a:moveTo>
                      <a:pt x="1194815" y="0"/>
                    </a:moveTo>
                    <a:lnTo>
                      <a:pt x="12191" y="0"/>
                    </a:lnTo>
                    <a:lnTo>
                      <a:pt x="12953" y="3048"/>
                    </a:lnTo>
                    <a:lnTo>
                      <a:pt x="1194053" y="3048"/>
                    </a:lnTo>
                    <a:lnTo>
                      <a:pt x="1198625" y="3810"/>
                    </a:lnTo>
                    <a:lnTo>
                      <a:pt x="1202435" y="3810"/>
                    </a:lnTo>
                    <a:lnTo>
                      <a:pt x="1199387" y="1524"/>
                    </a:lnTo>
                    <a:lnTo>
                      <a:pt x="1199387" y="762"/>
                    </a:lnTo>
                    <a:lnTo>
                      <a:pt x="1194815" y="0"/>
                    </a:lnTo>
                    <a:close/>
                  </a:path>
                  <a:path w="1206500" h="7277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755" name="object 875"/>
              <p:cNvSpPr/>
              <p:nvPr/>
            </p:nvSpPr>
            <p:spPr>
              <a:xfrm>
                <a:off x="1576919" y="4624654"/>
                <a:ext cx="998" cy="2549"/>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758" name="object 876"/>
              <p:cNvSpPr/>
              <p:nvPr/>
            </p:nvSpPr>
            <p:spPr>
              <a:xfrm>
                <a:off x="1594285" y="4655858"/>
                <a:ext cx="900008" cy="526791"/>
              </a:xfrm>
              <a:prstGeom prst="rect">
                <a:avLst/>
              </a:prstGeom>
              <a:blipFill>
                <a:blip r:embed="rId31" cstate="print"/>
                <a:stretch>
                  <a:fillRect/>
                </a:stretch>
              </a:blipFill>
            </p:spPr>
            <p:txBody>
              <a:bodyPr wrap="square" lIns="0" tIns="0" rIns="0" bIns="0" rtlCol="0"/>
              <a:lstStyle/>
              <a:p>
                <a:endParaRPr/>
              </a:p>
            </p:txBody>
          </p:sp>
          <p:sp>
            <p:nvSpPr>
              <p:cNvPr id="759" name="object 877"/>
              <p:cNvSpPr/>
              <p:nvPr/>
            </p:nvSpPr>
            <p:spPr>
              <a:xfrm>
                <a:off x="1567338" y="4555516"/>
                <a:ext cx="947913" cy="721661"/>
              </a:xfrm>
              <a:prstGeom prst="rect">
                <a:avLst/>
              </a:prstGeom>
              <a:blipFill>
                <a:blip r:embed="rId32" cstate="print"/>
                <a:stretch>
                  <a:fillRect/>
                </a:stretch>
              </a:blipFill>
            </p:spPr>
            <p:txBody>
              <a:bodyPr wrap="square" lIns="0" tIns="0" rIns="0" bIns="0" rtlCol="0"/>
              <a:lstStyle/>
              <a:p>
                <a:endParaRPr/>
              </a:p>
            </p:txBody>
          </p:sp>
          <p:sp>
            <p:nvSpPr>
              <p:cNvPr id="760" name="Rectangle 759"/>
              <p:cNvSpPr/>
              <p:nvPr/>
            </p:nvSpPr>
            <p:spPr>
              <a:xfrm>
                <a:off x="1439940" y="4517888"/>
                <a:ext cx="1197616" cy="780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bject 172"/>
              <p:cNvSpPr/>
              <p:nvPr/>
            </p:nvSpPr>
            <p:spPr>
              <a:xfrm>
                <a:off x="1588725" y="4640172"/>
                <a:ext cx="900417" cy="544684"/>
              </a:xfrm>
              <a:prstGeom prst="rect">
                <a:avLst/>
              </a:prstGeom>
              <a:blipFill>
                <a:blip r:embed="rId33" cstate="print"/>
                <a:stretch>
                  <a:fillRect/>
                </a:stretch>
              </a:blipFill>
            </p:spPr>
            <p:txBody>
              <a:bodyPr wrap="square" lIns="0" tIns="0" rIns="0" bIns="0" rtlCol="0"/>
              <a:lstStyle/>
              <a:p>
                <a:endParaRPr/>
              </a:p>
            </p:txBody>
          </p:sp>
        </p:grpSp>
      </p:grpSp>
      <p:grpSp>
        <p:nvGrpSpPr>
          <p:cNvPr id="762" name="Group 761"/>
          <p:cNvGrpSpPr/>
          <p:nvPr/>
        </p:nvGrpSpPr>
        <p:grpSpPr>
          <a:xfrm>
            <a:off x="9048331" y="3416652"/>
            <a:ext cx="1093597" cy="642875"/>
            <a:chOff x="4422773" y="3473148"/>
            <a:chExt cx="1467615" cy="862743"/>
          </a:xfrm>
        </p:grpSpPr>
        <p:sp>
          <p:nvSpPr>
            <p:cNvPr id="763" name="object 141"/>
            <p:cNvSpPr/>
            <p:nvPr/>
          </p:nvSpPr>
          <p:spPr>
            <a:xfrm>
              <a:off x="5635372" y="3887756"/>
              <a:ext cx="253365" cy="352425"/>
            </a:xfrm>
            <a:custGeom>
              <a:avLst/>
              <a:gdLst/>
              <a:ahLst/>
              <a:cxnLst/>
              <a:rect l="l" t="t" r="r" b="b"/>
              <a:pathLst>
                <a:path w="253364" h="352425">
                  <a:moveTo>
                    <a:pt x="124968" y="0"/>
                  </a:moveTo>
                  <a:lnTo>
                    <a:pt x="85344" y="0"/>
                  </a:lnTo>
                  <a:lnTo>
                    <a:pt x="54864" y="3047"/>
                  </a:lnTo>
                  <a:lnTo>
                    <a:pt x="17526" y="27431"/>
                  </a:lnTo>
                  <a:lnTo>
                    <a:pt x="2286" y="84581"/>
                  </a:lnTo>
                  <a:lnTo>
                    <a:pt x="762" y="129539"/>
                  </a:lnTo>
                  <a:lnTo>
                    <a:pt x="0" y="188213"/>
                  </a:lnTo>
                  <a:lnTo>
                    <a:pt x="2286" y="259079"/>
                  </a:lnTo>
                  <a:lnTo>
                    <a:pt x="7620" y="310133"/>
                  </a:lnTo>
                  <a:lnTo>
                    <a:pt x="25146" y="348995"/>
                  </a:lnTo>
                  <a:lnTo>
                    <a:pt x="33528" y="352043"/>
                  </a:lnTo>
                  <a:lnTo>
                    <a:pt x="43434" y="349757"/>
                  </a:lnTo>
                  <a:lnTo>
                    <a:pt x="83058" y="313181"/>
                  </a:lnTo>
                  <a:lnTo>
                    <a:pt x="119634" y="263651"/>
                  </a:lnTo>
                  <a:lnTo>
                    <a:pt x="165354" y="193547"/>
                  </a:lnTo>
                  <a:lnTo>
                    <a:pt x="204978" y="130301"/>
                  </a:lnTo>
                  <a:lnTo>
                    <a:pt x="233934" y="82295"/>
                  </a:lnTo>
                  <a:lnTo>
                    <a:pt x="252984" y="36575"/>
                  </a:lnTo>
                  <a:lnTo>
                    <a:pt x="252984" y="26669"/>
                  </a:lnTo>
                  <a:lnTo>
                    <a:pt x="217932" y="6095"/>
                  </a:lnTo>
                  <a:lnTo>
                    <a:pt x="179070" y="2285"/>
                  </a:lnTo>
                  <a:lnTo>
                    <a:pt x="124968" y="0"/>
                  </a:lnTo>
                  <a:close/>
                </a:path>
              </a:pathLst>
            </a:custGeom>
            <a:solidFill>
              <a:srgbClr val="F5F5F5"/>
            </a:solidFill>
          </p:spPr>
          <p:txBody>
            <a:bodyPr wrap="square" lIns="0" tIns="0" rIns="0" bIns="0" rtlCol="0"/>
            <a:lstStyle/>
            <a:p>
              <a:endParaRPr/>
            </a:p>
          </p:txBody>
        </p:sp>
        <p:sp>
          <p:nvSpPr>
            <p:cNvPr id="764" name="object 142"/>
            <p:cNvSpPr/>
            <p:nvPr/>
          </p:nvSpPr>
          <p:spPr>
            <a:xfrm>
              <a:off x="5633848" y="3886232"/>
              <a:ext cx="256540" cy="355600"/>
            </a:xfrm>
            <a:custGeom>
              <a:avLst/>
              <a:gdLst/>
              <a:ahLst/>
              <a:cxnLst/>
              <a:rect l="l" t="t" r="r" b="b"/>
              <a:pathLst>
                <a:path w="256539" h="355600">
                  <a:moveTo>
                    <a:pt x="44958" y="349758"/>
                  </a:moveTo>
                  <a:lnTo>
                    <a:pt x="35518" y="351936"/>
                  </a:lnTo>
                  <a:lnTo>
                    <a:pt x="35814" y="352044"/>
                  </a:lnTo>
                  <a:lnTo>
                    <a:pt x="26670" y="352044"/>
                  </a:lnTo>
                  <a:lnTo>
                    <a:pt x="35052" y="355091"/>
                  </a:lnTo>
                  <a:lnTo>
                    <a:pt x="35814" y="355091"/>
                  </a:lnTo>
                  <a:lnTo>
                    <a:pt x="45720" y="352805"/>
                  </a:lnTo>
                  <a:lnTo>
                    <a:pt x="49149" y="350520"/>
                  </a:lnTo>
                  <a:lnTo>
                    <a:pt x="44196" y="350520"/>
                  </a:lnTo>
                  <a:lnTo>
                    <a:pt x="44958" y="349758"/>
                  </a:lnTo>
                  <a:close/>
                </a:path>
                <a:path w="256539" h="355600">
                  <a:moveTo>
                    <a:pt x="126492" y="0"/>
                  </a:moveTo>
                  <a:lnTo>
                    <a:pt x="86868" y="0"/>
                  </a:lnTo>
                  <a:lnTo>
                    <a:pt x="56388" y="3047"/>
                  </a:lnTo>
                  <a:lnTo>
                    <a:pt x="44958" y="6857"/>
                  </a:lnTo>
                  <a:lnTo>
                    <a:pt x="44196" y="6857"/>
                  </a:lnTo>
                  <a:lnTo>
                    <a:pt x="33528" y="11429"/>
                  </a:lnTo>
                  <a:lnTo>
                    <a:pt x="33528" y="12191"/>
                  </a:lnTo>
                  <a:lnTo>
                    <a:pt x="25146" y="19049"/>
                  </a:lnTo>
                  <a:lnTo>
                    <a:pt x="18288" y="28193"/>
                  </a:lnTo>
                  <a:lnTo>
                    <a:pt x="17526" y="28193"/>
                  </a:lnTo>
                  <a:lnTo>
                    <a:pt x="12192" y="38861"/>
                  </a:lnTo>
                  <a:lnTo>
                    <a:pt x="12192" y="39623"/>
                  </a:lnTo>
                  <a:lnTo>
                    <a:pt x="7620" y="52577"/>
                  </a:lnTo>
                  <a:lnTo>
                    <a:pt x="2286" y="86105"/>
                  </a:lnTo>
                  <a:lnTo>
                    <a:pt x="762" y="131063"/>
                  </a:lnTo>
                  <a:lnTo>
                    <a:pt x="0" y="189737"/>
                  </a:lnTo>
                  <a:lnTo>
                    <a:pt x="2286" y="260603"/>
                  </a:lnTo>
                  <a:lnTo>
                    <a:pt x="4572" y="288798"/>
                  </a:lnTo>
                  <a:lnTo>
                    <a:pt x="4572" y="289559"/>
                  </a:lnTo>
                  <a:lnTo>
                    <a:pt x="7620" y="312420"/>
                  </a:lnTo>
                  <a:lnTo>
                    <a:pt x="12192" y="330708"/>
                  </a:lnTo>
                  <a:lnTo>
                    <a:pt x="17526" y="343661"/>
                  </a:lnTo>
                  <a:lnTo>
                    <a:pt x="25908" y="352044"/>
                  </a:lnTo>
                  <a:lnTo>
                    <a:pt x="35052" y="352044"/>
                  </a:lnTo>
                  <a:lnTo>
                    <a:pt x="35518" y="351936"/>
                  </a:lnTo>
                  <a:lnTo>
                    <a:pt x="29527" y="349758"/>
                  </a:lnTo>
                  <a:lnTo>
                    <a:pt x="28194" y="349758"/>
                  </a:lnTo>
                  <a:lnTo>
                    <a:pt x="20574" y="342138"/>
                  </a:lnTo>
                  <a:lnTo>
                    <a:pt x="15553" y="329945"/>
                  </a:lnTo>
                  <a:lnTo>
                    <a:pt x="15240" y="329945"/>
                  </a:lnTo>
                  <a:lnTo>
                    <a:pt x="10668" y="311658"/>
                  </a:lnTo>
                  <a:lnTo>
                    <a:pt x="7620" y="288798"/>
                  </a:lnTo>
                  <a:lnTo>
                    <a:pt x="5334" y="260603"/>
                  </a:lnTo>
                  <a:lnTo>
                    <a:pt x="3048" y="189737"/>
                  </a:lnTo>
                  <a:lnTo>
                    <a:pt x="3810" y="131063"/>
                  </a:lnTo>
                  <a:lnTo>
                    <a:pt x="5334" y="86105"/>
                  </a:lnTo>
                  <a:lnTo>
                    <a:pt x="10668" y="53339"/>
                  </a:lnTo>
                  <a:lnTo>
                    <a:pt x="15240" y="40385"/>
                  </a:lnTo>
                  <a:lnTo>
                    <a:pt x="20574" y="29717"/>
                  </a:lnTo>
                  <a:lnTo>
                    <a:pt x="27432" y="20573"/>
                  </a:lnTo>
                  <a:lnTo>
                    <a:pt x="28363" y="20573"/>
                  </a:lnTo>
                  <a:lnTo>
                    <a:pt x="35814" y="14477"/>
                  </a:lnTo>
                  <a:lnTo>
                    <a:pt x="35052" y="14477"/>
                  </a:lnTo>
                  <a:lnTo>
                    <a:pt x="45720" y="9905"/>
                  </a:lnTo>
                  <a:lnTo>
                    <a:pt x="57150" y="6095"/>
                  </a:lnTo>
                  <a:lnTo>
                    <a:pt x="56388" y="6095"/>
                  </a:lnTo>
                  <a:lnTo>
                    <a:pt x="86868" y="3047"/>
                  </a:lnTo>
                  <a:lnTo>
                    <a:pt x="188366" y="3047"/>
                  </a:lnTo>
                  <a:lnTo>
                    <a:pt x="180594" y="2285"/>
                  </a:lnTo>
                  <a:lnTo>
                    <a:pt x="126492" y="0"/>
                  </a:lnTo>
                  <a:close/>
                </a:path>
                <a:path w="256539" h="355600">
                  <a:moveTo>
                    <a:pt x="35518" y="351936"/>
                  </a:moveTo>
                  <a:lnTo>
                    <a:pt x="35052" y="352044"/>
                  </a:lnTo>
                  <a:lnTo>
                    <a:pt x="35814" y="352044"/>
                  </a:lnTo>
                  <a:lnTo>
                    <a:pt x="35518" y="351936"/>
                  </a:lnTo>
                  <a:close/>
                </a:path>
                <a:path w="256539" h="355600">
                  <a:moveTo>
                    <a:pt x="249936" y="49529"/>
                  </a:moveTo>
                  <a:lnTo>
                    <a:pt x="243078" y="64769"/>
                  </a:lnTo>
                  <a:lnTo>
                    <a:pt x="233934" y="83057"/>
                  </a:lnTo>
                  <a:lnTo>
                    <a:pt x="234696" y="83057"/>
                  </a:lnTo>
                  <a:lnTo>
                    <a:pt x="205740" y="131063"/>
                  </a:lnTo>
                  <a:lnTo>
                    <a:pt x="166116" y="194309"/>
                  </a:lnTo>
                  <a:lnTo>
                    <a:pt x="120396" y="264413"/>
                  </a:lnTo>
                  <a:lnTo>
                    <a:pt x="83820" y="313944"/>
                  </a:lnTo>
                  <a:lnTo>
                    <a:pt x="55626" y="342900"/>
                  </a:lnTo>
                  <a:lnTo>
                    <a:pt x="44196" y="350520"/>
                  </a:lnTo>
                  <a:lnTo>
                    <a:pt x="49149" y="350520"/>
                  </a:lnTo>
                  <a:lnTo>
                    <a:pt x="57150" y="345186"/>
                  </a:lnTo>
                  <a:lnTo>
                    <a:pt x="57912" y="345186"/>
                  </a:lnTo>
                  <a:lnTo>
                    <a:pt x="70866" y="332994"/>
                  </a:lnTo>
                  <a:lnTo>
                    <a:pt x="86106" y="316230"/>
                  </a:lnTo>
                  <a:lnTo>
                    <a:pt x="86106" y="315467"/>
                  </a:lnTo>
                  <a:lnTo>
                    <a:pt x="103632" y="292608"/>
                  </a:lnTo>
                  <a:lnTo>
                    <a:pt x="168402" y="195833"/>
                  </a:lnTo>
                  <a:lnTo>
                    <a:pt x="208026" y="132587"/>
                  </a:lnTo>
                  <a:lnTo>
                    <a:pt x="236982" y="84581"/>
                  </a:lnTo>
                  <a:lnTo>
                    <a:pt x="253174" y="50291"/>
                  </a:lnTo>
                  <a:lnTo>
                    <a:pt x="249936" y="50291"/>
                  </a:lnTo>
                  <a:lnTo>
                    <a:pt x="249936" y="49529"/>
                  </a:lnTo>
                  <a:close/>
                </a:path>
                <a:path w="256539" h="355600">
                  <a:moveTo>
                    <a:pt x="27432" y="348995"/>
                  </a:moveTo>
                  <a:lnTo>
                    <a:pt x="28194" y="349758"/>
                  </a:lnTo>
                  <a:lnTo>
                    <a:pt x="2952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6032" y="28193"/>
                  </a:moveTo>
                  <a:lnTo>
                    <a:pt x="252984" y="28193"/>
                  </a:lnTo>
                  <a:lnTo>
                    <a:pt x="252984" y="38099"/>
                  </a:lnTo>
                  <a:lnTo>
                    <a:pt x="249936" y="50291"/>
                  </a:lnTo>
                  <a:lnTo>
                    <a:pt x="253174" y="50291"/>
                  </a:lnTo>
                  <a:lnTo>
                    <a:pt x="256032" y="38861"/>
                  </a:lnTo>
                  <a:lnTo>
                    <a:pt x="256032" y="28193"/>
                  </a:lnTo>
                  <a:close/>
                </a:path>
                <a:path w="256539" h="355600">
                  <a:moveTo>
                    <a:pt x="249250" y="21488"/>
                  </a:moveTo>
                  <a:lnTo>
                    <a:pt x="252984" y="28955"/>
                  </a:lnTo>
                  <a:lnTo>
                    <a:pt x="252984" y="28193"/>
                  </a:lnTo>
                  <a:lnTo>
                    <a:pt x="256032" y="28193"/>
                  </a:lnTo>
                  <a:lnTo>
                    <a:pt x="256032" y="27431"/>
                  </a:lnTo>
                  <a:lnTo>
                    <a:pt x="253365" y="22097"/>
                  </a:lnTo>
                  <a:lnTo>
                    <a:pt x="249936" y="22097"/>
                  </a:lnTo>
                  <a:lnTo>
                    <a:pt x="249250" y="21488"/>
                  </a:lnTo>
                  <a:close/>
                </a:path>
                <a:path w="256539" h="355600">
                  <a:moveTo>
                    <a:pt x="249174" y="21335"/>
                  </a:moveTo>
                  <a:lnTo>
                    <a:pt x="249250" y="21488"/>
                  </a:lnTo>
                  <a:lnTo>
                    <a:pt x="249936" y="22097"/>
                  </a:lnTo>
                  <a:lnTo>
                    <a:pt x="249174" y="21335"/>
                  </a:lnTo>
                  <a:close/>
                </a:path>
                <a:path w="256539" h="355600">
                  <a:moveTo>
                    <a:pt x="252984" y="21335"/>
                  </a:moveTo>
                  <a:lnTo>
                    <a:pt x="249174" y="21335"/>
                  </a:lnTo>
                  <a:lnTo>
                    <a:pt x="249936" y="22097"/>
                  </a:lnTo>
                  <a:lnTo>
                    <a:pt x="253365" y="22097"/>
                  </a:lnTo>
                  <a:lnTo>
                    <a:pt x="252984" y="21335"/>
                  </a:lnTo>
                  <a:close/>
                </a:path>
                <a:path w="256539" h="355600">
                  <a:moveTo>
                    <a:pt x="188366" y="3047"/>
                  </a:moveTo>
                  <a:lnTo>
                    <a:pt x="126492" y="3047"/>
                  </a:lnTo>
                  <a:lnTo>
                    <a:pt x="180594" y="5333"/>
                  </a:lnTo>
                  <a:lnTo>
                    <a:pt x="219456" y="9143"/>
                  </a:lnTo>
                  <a:lnTo>
                    <a:pt x="233172" y="12191"/>
                  </a:lnTo>
                  <a:lnTo>
                    <a:pt x="243840" y="16001"/>
                  </a:lnTo>
                  <a:lnTo>
                    <a:pt x="243078" y="16001"/>
                  </a:lnTo>
                  <a:lnTo>
                    <a:pt x="249250" y="21488"/>
                  </a:lnTo>
                  <a:lnTo>
                    <a:pt x="249174" y="21335"/>
                  </a:lnTo>
                  <a:lnTo>
                    <a:pt x="252984" y="21335"/>
                  </a:lnTo>
                  <a:lnTo>
                    <a:pt x="252222" y="19811"/>
                  </a:lnTo>
                  <a:lnTo>
                    <a:pt x="245364" y="13715"/>
                  </a:lnTo>
                  <a:lnTo>
                    <a:pt x="244602" y="12953"/>
                  </a:lnTo>
                  <a:lnTo>
                    <a:pt x="233934" y="9143"/>
                  </a:lnTo>
                  <a:lnTo>
                    <a:pt x="220218" y="6095"/>
                  </a:lnTo>
                  <a:lnTo>
                    <a:pt x="219456" y="6095"/>
                  </a:lnTo>
                  <a:lnTo>
                    <a:pt x="188366" y="3047"/>
                  </a:lnTo>
                  <a:close/>
                </a:path>
                <a:path w="256539" h="355600">
                  <a:moveTo>
                    <a:pt x="28363" y="20573"/>
                  </a:moveTo>
                  <a:lnTo>
                    <a:pt x="27432" y="20573"/>
                  </a:lnTo>
                  <a:lnTo>
                    <a:pt x="27432" y="21335"/>
                  </a:lnTo>
                  <a:lnTo>
                    <a:pt x="28363" y="20573"/>
                  </a:lnTo>
                  <a:close/>
                </a:path>
              </a:pathLst>
            </a:custGeom>
            <a:solidFill>
              <a:srgbClr val="F5F5F5"/>
            </a:solidFill>
          </p:spPr>
          <p:txBody>
            <a:bodyPr wrap="square" lIns="0" tIns="0" rIns="0" bIns="0" rtlCol="0"/>
            <a:lstStyle/>
            <a:p>
              <a:endParaRPr/>
            </a:p>
          </p:txBody>
        </p:sp>
        <p:sp>
          <p:nvSpPr>
            <p:cNvPr id="765" name="object 143"/>
            <p:cNvSpPr/>
            <p:nvPr/>
          </p:nvSpPr>
          <p:spPr>
            <a:xfrm>
              <a:off x="5613274" y="3899186"/>
              <a:ext cx="252729" cy="352425"/>
            </a:xfrm>
            <a:custGeom>
              <a:avLst/>
              <a:gdLst/>
              <a:ahLst/>
              <a:cxnLst/>
              <a:rect l="l" t="t" r="r" b="b"/>
              <a:pathLst>
                <a:path w="252729" h="352425">
                  <a:moveTo>
                    <a:pt x="84582" y="0"/>
                  </a:moveTo>
                  <a:lnTo>
                    <a:pt x="42672" y="6857"/>
                  </a:lnTo>
                  <a:lnTo>
                    <a:pt x="11430" y="38099"/>
                  </a:lnTo>
                  <a:lnTo>
                    <a:pt x="2286" y="84581"/>
                  </a:lnTo>
                  <a:lnTo>
                    <a:pt x="0" y="129539"/>
                  </a:lnTo>
                  <a:lnTo>
                    <a:pt x="0" y="188213"/>
                  </a:lnTo>
                  <a:lnTo>
                    <a:pt x="1524" y="259841"/>
                  </a:lnTo>
                  <a:lnTo>
                    <a:pt x="7620" y="310895"/>
                  </a:lnTo>
                  <a:lnTo>
                    <a:pt x="24384" y="348995"/>
                  </a:lnTo>
                  <a:lnTo>
                    <a:pt x="32766" y="352043"/>
                  </a:lnTo>
                  <a:lnTo>
                    <a:pt x="42672" y="349757"/>
                  </a:lnTo>
                  <a:lnTo>
                    <a:pt x="83058" y="313181"/>
                  </a:lnTo>
                  <a:lnTo>
                    <a:pt x="118872" y="263651"/>
                  </a:lnTo>
                  <a:lnTo>
                    <a:pt x="164592" y="194309"/>
                  </a:lnTo>
                  <a:lnTo>
                    <a:pt x="204978" y="130301"/>
                  </a:lnTo>
                  <a:lnTo>
                    <a:pt x="233172" y="83057"/>
                  </a:lnTo>
                  <a:lnTo>
                    <a:pt x="252222" y="36575"/>
                  </a:lnTo>
                  <a:lnTo>
                    <a:pt x="252222" y="26669"/>
                  </a:lnTo>
                  <a:lnTo>
                    <a:pt x="217170" y="6095"/>
                  </a:lnTo>
                  <a:lnTo>
                    <a:pt x="178308" y="3047"/>
                  </a:lnTo>
                  <a:lnTo>
                    <a:pt x="124205" y="761"/>
                  </a:lnTo>
                  <a:lnTo>
                    <a:pt x="84582" y="0"/>
                  </a:lnTo>
                  <a:close/>
                </a:path>
              </a:pathLst>
            </a:custGeom>
            <a:solidFill>
              <a:srgbClr val="E0E0E0"/>
            </a:solidFill>
          </p:spPr>
          <p:txBody>
            <a:bodyPr wrap="square" lIns="0" tIns="0" rIns="0" bIns="0" rtlCol="0"/>
            <a:lstStyle/>
            <a:p>
              <a:endParaRPr/>
            </a:p>
          </p:txBody>
        </p:sp>
        <p:sp>
          <p:nvSpPr>
            <p:cNvPr id="766" name="object 144"/>
            <p:cNvSpPr/>
            <p:nvPr/>
          </p:nvSpPr>
          <p:spPr>
            <a:xfrm>
              <a:off x="5611749" y="3897662"/>
              <a:ext cx="255270" cy="355600"/>
            </a:xfrm>
            <a:custGeom>
              <a:avLst/>
              <a:gdLst/>
              <a:ahLst/>
              <a:cxnLst/>
              <a:rect l="l" t="t" r="r" b="b"/>
              <a:pathLst>
                <a:path w="255270" h="355600">
                  <a:moveTo>
                    <a:pt x="44196" y="349758"/>
                  </a:moveTo>
                  <a:lnTo>
                    <a:pt x="34756" y="351936"/>
                  </a:lnTo>
                  <a:lnTo>
                    <a:pt x="35052" y="352044"/>
                  </a:lnTo>
                  <a:lnTo>
                    <a:pt x="25908" y="352044"/>
                  </a:lnTo>
                  <a:lnTo>
                    <a:pt x="34290" y="355091"/>
                  </a:lnTo>
                  <a:lnTo>
                    <a:pt x="35052" y="355091"/>
                  </a:lnTo>
                  <a:lnTo>
                    <a:pt x="44958" y="352805"/>
                  </a:lnTo>
                  <a:lnTo>
                    <a:pt x="48768" y="350520"/>
                  </a:lnTo>
                  <a:lnTo>
                    <a:pt x="43434" y="350520"/>
                  </a:lnTo>
                  <a:lnTo>
                    <a:pt x="44196" y="349758"/>
                  </a:lnTo>
                  <a:close/>
                </a:path>
                <a:path w="255270" h="355600">
                  <a:moveTo>
                    <a:pt x="86106" y="0"/>
                  </a:moveTo>
                  <a:lnTo>
                    <a:pt x="56388" y="3809"/>
                  </a:lnTo>
                  <a:lnTo>
                    <a:pt x="44196" y="6857"/>
                  </a:lnTo>
                  <a:lnTo>
                    <a:pt x="43434" y="6857"/>
                  </a:lnTo>
                  <a:lnTo>
                    <a:pt x="33528" y="12191"/>
                  </a:lnTo>
                  <a:lnTo>
                    <a:pt x="33528" y="12953"/>
                  </a:lnTo>
                  <a:lnTo>
                    <a:pt x="25146" y="19811"/>
                  </a:lnTo>
                  <a:lnTo>
                    <a:pt x="18288" y="28193"/>
                  </a:lnTo>
                  <a:lnTo>
                    <a:pt x="12192" y="38861"/>
                  </a:lnTo>
                  <a:lnTo>
                    <a:pt x="11430" y="39623"/>
                  </a:lnTo>
                  <a:lnTo>
                    <a:pt x="7620" y="52577"/>
                  </a:lnTo>
                  <a:lnTo>
                    <a:pt x="2286" y="86105"/>
                  </a:lnTo>
                  <a:lnTo>
                    <a:pt x="0" y="131063"/>
                  </a:lnTo>
                  <a:lnTo>
                    <a:pt x="113" y="195071"/>
                  </a:lnTo>
                  <a:lnTo>
                    <a:pt x="1524" y="261365"/>
                  </a:lnTo>
                  <a:lnTo>
                    <a:pt x="3810" y="288798"/>
                  </a:lnTo>
                  <a:lnTo>
                    <a:pt x="3810" y="289559"/>
                  </a:lnTo>
                  <a:lnTo>
                    <a:pt x="7620" y="313181"/>
                  </a:lnTo>
                  <a:lnTo>
                    <a:pt x="11430" y="330708"/>
                  </a:lnTo>
                  <a:lnTo>
                    <a:pt x="17526" y="343661"/>
                  </a:lnTo>
                  <a:lnTo>
                    <a:pt x="18288" y="344423"/>
                  </a:lnTo>
                  <a:lnTo>
                    <a:pt x="25146" y="352044"/>
                  </a:lnTo>
                  <a:lnTo>
                    <a:pt x="34290" y="352044"/>
                  </a:lnTo>
                  <a:lnTo>
                    <a:pt x="34756" y="351936"/>
                  </a:lnTo>
                  <a:lnTo>
                    <a:pt x="28765" y="349758"/>
                  </a:lnTo>
                  <a:lnTo>
                    <a:pt x="27432" y="349758"/>
                  </a:lnTo>
                  <a:lnTo>
                    <a:pt x="26711" y="349037"/>
                  </a:lnTo>
                  <a:lnTo>
                    <a:pt x="20574" y="342138"/>
                  </a:lnTo>
                  <a:lnTo>
                    <a:pt x="14836" y="329945"/>
                  </a:lnTo>
                  <a:lnTo>
                    <a:pt x="14478" y="329945"/>
                  </a:lnTo>
                  <a:lnTo>
                    <a:pt x="10668" y="312420"/>
                  </a:lnTo>
                  <a:lnTo>
                    <a:pt x="6858" y="288798"/>
                  </a:lnTo>
                  <a:lnTo>
                    <a:pt x="4572" y="261365"/>
                  </a:lnTo>
                  <a:lnTo>
                    <a:pt x="3161" y="195071"/>
                  </a:lnTo>
                  <a:lnTo>
                    <a:pt x="3048" y="131063"/>
                  </a:lnTo>
                  <a:lnTo>
                    <a:pt x="5334" y="86105"/>
                  </a:lnTo>
                  <a:lnTo>
                    <a:pt x="10668" y="53339"/>
                  </a:lnTo>
                  <a:lnTo>
                    <a:pt x="14478" y="40385"/>
                  </a:lnTo>
                  <a:lnTo>
                    <a:pt x="20574" y="29717"/>
                  </a:lnTo>
                  <a:lnTo>
                    <a:pt x="21197" y="29717"/>
                  </a:lnTo>
                  <a:lnTo>
                    <a:pt x="27432" y="22097"/>
                  </a:lnTo>
                  <a:lnTo>
                    <a:pt x="35814" y="15239"/>
                  </a:lnTo>
                  <a:lnTo>
                    <a:pt x="35052" y="15239"/>
                  </a:lnTo>
                  <a:lnTo>
                    <a:pt x="44958" y="9905"/>
                  </a:lnTo>
                  <a:lnTo>
                    <a:pt x="57150" y="6857"/>
                  </a:lnTo>
                  <a:lnTo>
                    <a:pt x="86768" y="3060"/>
                  </a:lnTo>
                  <a:lnTo>
                    <a:pt x="86106" y="3047"/>
                  </a:lnTo>
                  <a:lnTo>
                    <a:pt x="179832" y="3047"/>
                  </a:lnTo>
                  <a:lnTo>
                    <a:pt x="125730" y="761"/>
                  </a:lnTo>
                  <a:lnTo>
                    <a:pt x="86106" y="0"/>
                  </a:lnTo>
                  <a:close/>
                </a:path>
                <a:path w="255270" h="355600">
                  <a:moveTo>
                    <a:pt x="34756" y="351936"/>
                  </a:moveTo>
                  <a:lnTo>
                    <a:pt x="34290" y="352044"/>
                  </a:lnTo>
                  <a:lnTo>
                    <a:pt x="35052" y="352044"/>
                  </a:lnTo>
                  <a:lnTo>
                    <a:pt x="34756" y="351936"/>
                  </a:lnTo>
                  <a:close/>
                </a:path>
                <a:path w="255270" h="355600">
                  <a:moveTo>
                    <a:pt x="249174" y="50291"/>
                  </a:moveTo>
                  <a:lnTo>
                    <a:pt x="242316" y="65531"/>
                  </a:lnTo>
                  <a:lnTo>
                    <a:pt x="233172" y="83819"/>
                  </a:lnTo>
                  <a:lnTo>
                    <a:pt x="233934" y="83819"/>
                  </a:lnTo>
                  <a:lnTo>
                    <a:pt x="205740" y="131063"/>
                  </a:lnTo>
                  <a:lnTo>
                    <a:pt x="165354" y="195071"/>
                  </a:lnTo>
                  <a:lnTo>
                    <a:pt x="119634" y="264413"/>
                  </a:lnTo>
                  <a:lnTo>
                    <a:pt x="83820" y="313944"/>
                  </a:lnTo>
                  <a:lnTo>
                    <a:pt x="54864" y="343661"/>
                  </a:lnTo>
                  <a:lnTo>
                    <a:pt x="43434" y="350520"/>
                  </a:lnTo>
                  <a:lnTo>
                    <a:pt x="48768" y="350520"/>
                  </a:lnTo>
                  <a:lnTo>
                    <a:pt x="56388" y="345948"/>
                  </a:lnTo>
                  <a:lnTo>
                    <a:pt x="57150" y="345948"/>
                  </a:lnTo>
                  <a:lnTo>
                    <a:pt x="70866" y="332994"/>
                  </a:lnTo>
                  <a:lnTo>
                    <a:pt x="86106" y="316230"/>
                  </a:lnTo>
                  <a:lnTo>
                    <a:pt x="86106" y="315467"/>
                  </a:lnTo>
                  <a:lnTo>
                    <a:pt x="102870" y="293370"/>
                  </a:lnTo>
                  <a:lnTo>
                    <a:pt x="167640" y="196595"/>
                  </a:lnTo>
                  <a:lnTo>
                    <a:pt x="208026" y="132587"/>
                  </a:lnTo>
                  <a:lnTo>
                    <a:pt x="236220" y="85343"/>
                  </a:lnTo>
                  <a:lnTo>
                    <a:pt x="252401" y="51053"/>
                  </a:lnTo>
                  <a:lnTo>
                    <a:pt x="249174" y="51053"/>
                  </a:lnTo>
                  <a:lnTo>
                    <a:pt x="249174" y="50291"/>
                  </a:lnTo>
                  <a:close/>
                </a:path>
                <a:path w="255270" h="355600">
                  <a:moveTo>
                    <a:pt x="26670" y="348995"/>
                  </a:moveTo>
                  <a:lnTo>
                    <a:pt x="27432" y="349758"/>
                  </a:lnTo>
                  <a:lnTo>
                    <a:pt x="26783" y="349037"/>
                  </a:lnTo>
                  <a:close/>
                </a:path>
                <a:path w="255270" h="355600">
                  <a:moveTo>
                    <a:pt x="26783" y="349037"/>
                  </a:moveTo>
                  <a:lnTo>
                    <a:pt x="27432" y="349758"/>
                  </a:lnTo>
                  <a:lnTo>
                    <a:pt x="28765" y="349758"/>
                  </a:lnTo>
                  <a:lnTo>
                    <a:pt x="26783" y="349037"/>
                  </a:lnTo>
                  <a:close/>
                </a:path>
                <a:path w="255270" h="355600">
                  <a:moveTo>
                    <a:pt x="26746" y="348995"/>
                  </a:moveTo>
                  <a:close/>
                </a:path>
                <a:path w="255270" h="355600">
                  <a:moveTo>
                    <a:pt x="14478" y="329184"/>
                  </a:moveTo>
                  <a:lnTo>
                    <a:pt x="14478" y="329945"/>
                  </a:lnTo>
                  <a:lnTo>
                    <a:pt x="14836" y="329945"/>
                  </a:lnTo>
                  <a:lnTo>
                    <a:pt x="14478" y="329184"/>
                  </a:lnTo>
                  <a:close/>
                </a:path>
                <a:path w="255270" h="355600">
                  <a:moveTo>
                    <a:pt x="5455" y="86105"/>
                  </a:moveTo>
                  <a:lnTo>
                    <a:pt x="5334" y="86867"/>
                  </a:lnTo>
                  <a:lnTo>
                    <a:pt x="5455" y="86105"/>
                  </a:lnTo>
                  <a:close/>
                </a:path>
                <a:path w="255270" h="355600">
                  <a:moveTo>
                    <a:pt x="255270" y="28193"/>
                  </a:moveTo>
                  <a:lnTo>
                    <a:pt x="252222" y="28193"/>
                  </a:lnTo>
                  <a:lnTo>
                    <a:pt x="252222" y="38099"/>
                  </a:lnTo>
                  <a:lnTo>
                    <a:pt x="249174" y="51053"/>
                  </a:lnTo>
                  <a:lnTo>
                    <a:pt x="252401" y="51053"/>
                  </a:lnTo>
                  <a:lnTo>
                    <a:pt x="255270" y="38861"/>
                  </a:lnTo>
                  <a:lnTo>
                    <a:pt x="255270" y="28193"/>
                  </a:lnTo>
                  <a:close/>
                </a:path>
                <a:path w="255270" h="355600">
                  <a:moveTo>
                    <a:pt x="21197" y="29717"/>
                  </a:moveTo>
                  <a:lnTo>
                    <a:pt x="20574" y="29717"/>
                  </a:lnTo>
                  <a:lnTo>
                    <a:pt x="20574" y="30479"/>
                  </a:lnTo>
                  <a:lnTo>
                    <a:pt x="21197" y="29717"/>
                  </a:lnTo>
                  <a:close/>
                </a:path>
                <a:path w="255270" h="355600">
                  <a:moveTo>
                    <a:pt x="248488" y="21488"/>
                  </a:moveTo>
                  <a:lnTo>
                    <a:pt x="252222" y="28955"/>
                  </a:lnTo>
                  <a:lnTo>
                    <a:pt x="252222" y="28193"/>
                  </a:lnTo>
                  <a:lnTo>
                    <a:pt x="255270" y="28193"/>
                  </a:lnTo>
                  <a:lnTo>
                    <a:pt x="255270" y="27431"/>
                  </a:lnTo>
                  <a:lnTo>
                    <a:pt x="252603" y="22097"/>
                  </a:lnTo>
                  <a:lnTo>
                    <a:pt x="249174" y="22097"/>
                  </a:lnTo>
                  <a:lnTo>
                    <a:pt x="248488" y="21488"/>
                  </a:lnTo>
                  <a:close/>
                </a:path>
                <a:path w="255270" h="355600">
                  <a:moveTo>
                    <a:pt x="248412" y="21335"/>
                  </a:moveTo>
                  <a:lnTo>
                    <a:pt x="248488" y="21488"/>
                  </a:lnTo>
                  <a:lnTo>
                    <a:pt x="249174" y="22097"/>
                  </a:lnTo>
                  <a:lnTo>
                    <a:pt x="248412" y="21335"/>
                  </a:lnTo>
                  <a:close/>
                </a:path>
                <a:path w="255270" h="355600">
                  <a:moveTo>
                    <a:pt x="252222" y="21335"/>
                  </a:moveTo>
                  <a:lnTo>
                    <a:pt x="248412" y="21335"/>
                  </a:lnTo>
                  <a:lnTo>
                    <a:pt x="249174" y="22097"/>
                  </a:lnTo>
                  <a:lnTo>
                    <a:pt x="252603" y="22097"/>
                  </a:lnTo>
                  <a:lnTo>
                    <a:pt x="252222" y="21335"/>
                  </a:lnTo>
                  <a:close/>
                </a:path>
                <a:path w="255270" h="355600">
                  <a:moveTo>
                    <a:pt x="179832" y="3047"/>
                  </a:moveTo>
                  <a:lnTo>
                    <a:pt x="86868" y="3047"/>
                  </a:lnTo>
                  <a:lnTo>
                    <a:pt x="125730" y="3809"/>
                  </a:lnTo>
                  <a:lnTo>
                    <a:pt x="179832" y="6095"/>
                  </a:lnTo>
                  <a:lnTo>
                    <a:pt x="218694" y="9143"/>
                  </a:lnTo>
                  <a:lnTo>
                    <a:pt x="232410" y="12191"/>
                  </a:lnTo>
                  <a:lnTo>
                    <a:pt x="243078" y="16001"/>
                  </a:lnTo>
                  <a:lnTo>
                    <a:pt x="242316" y="16001"/>
                  </a:lnTo>
                  <a:lnTo>
                    <a:pt x="248488" y="21488"/>
                  </a:lnTo>
                  <a:lnTo>
                    <a:pt x="248412" y="21335"/>
                  </a:lnTo>
                  <a:lnTo>
                    <a:pt x="252222" y="21335"/>
                  </a:lnTo>
                  <a:lnTo>
                    <a:pt x="251460" y="19811"/>
                  </a:lnTo>
                  <a:lnTo>
                    <a:pt x="244602" y="13715"/>
                  </a:lnTo>
                  <a:lnTo>
                    <a:pt x="243840" y="12953"/>
                  </a:lnTo>
                  <a:lnTo>
                    <a:pt x="233172" y="9143"/>
                  </a:lnTo>
                  <a:lnTo>
                    <a:pt x="219456" y="6095"/>
                  </a:lnTo>
                  <a:lnTo>
                    <a:pt x="218694" y="6095"/>
                  </a:lnTo>
                  <a:lnTo>
                    <a:pt x="179832" y="3047"/>
                  </a:lnTo>
                  <a:close/>
                </a:path>
                <a:path w="255270" h="355600">
                  <a:moveTo>
                    <a:pt x="86868" y="3047"/>
                  </a:moveTo>
                  <a:lnTo>
                    <a:pt x="86106" y="3047"/>
                  </a:lnTo>
                  <a:lnTo>
                    <a:pt x="86768" y="3060"/>
                  </a:lnTo>
                  <a:close/>
                </a:path>
              </a:pathLst>
            </a:custGeom>
            <a:solidFill>
              <a:srgbClr val="E0E0E0"/>
            </a:solidFill>
          </p:spPr>
          <p:txBody>
            <a:bodyPr wrap="square" lIns="0" tIns="0" rIns="0" bIns="0" rtlCol="0"/>
            <a:lstStyle/>
            <a:p>
              <a:endParaRPr/>
            </a:p>
          </p:txBody>
        </p:sp>
        <p:sp>
          <p:nvSpPr>
            <p:cNvPr id="767" name="object 145"/>
            <p:cNvSpPr/>
            <p:nvPr/>
          </p:nvSpPr>
          <p:spPr>
            <a:xfrm>
              <a:off x="5597272" y="3906044"/>
              <a:ext cx="253365" cy="352425"/>
            </a:xfrm>
            <a:custGeom>
              <a:avLst/>
              <a:gdLst/>
              <a:ahLst/>
              <a:cxnLst/>
              <a:rect l="l" t="t" r="r" b="b"/>
              <a:pathLst>
                <a:path w="253364" h="352425">
                  <a:moveTo>
                    <a:pt x="85344" y="0"/>
                  </a:moveTo>
                  <a:lnTo>
                    <a:pt x="43434" y="6857"/>
                  </a:lnTo>
                  <a:lnTo>
                    <a:pt x="12192" y="38099"/>
                  </a:lnTo>
                  <a:lnTo>
                    <a:pt x="2286" y="84581"/>
                  </a:lnTo>
                  <a:lnTo>
                    <a:pt x="762" y="130301"/>
                  </a:lnTo>
                  <a:lnTo>
                    <a:pt x="0" y="188213"/>
                  </a:lnTo>
                  <a:lnTo>
                    <a:pt x="2286" y="259841"/>
                  </a:lnTo>
                  <a:lnTo>
                    <a:pt x="7620" y="310895"/>
                  </a:lnTo>
                  <a:lnTo>
                    <a:pt x="25146" y="348995"/>
                  </a:lnTo>
                  <a:lnTo>
                    <a:pt x="32766" y="352043"/>
                  </a:lnTo>
                  <a:lnTo>
                    <a:pt x="42672" y="349757"/>
                  </a:lnTo>
                  <a:lnTo>
                    <a:pt x="83058" y="313181"/>
                  </a:lnTo>
                  <a:lnTo>
                    <a:pt x="119634" y="263651"/>
                  </a:lnTo>
                  <a:lnTo>
                    <a:pt x="165354" y="194309"/>
                  </a:lnTo>
                  <a:lnTo>
                    <a:pt x="204978" y="130301"/>
                  </a:lnTo>
                  <a:lnTo>
                    <a:pt x="233934" y="83057"/>
                  </a:lnTo>
                  <a:lnTo>
                    <a:pt x="252984" y="36575"/>
                  </a:lnTo>
                  <a:lnTo>
                    <a:pt x="252222" y="26669"/>
                  </a:lnTo>
                  <a:lnTo>
                    <a:pt x="217932" y="6095"/>
                  </a:lnTo>
                  <a:lnTo>
                    <a:pt x="178308" y="3047"/>
                  </a:lnTo>
                  <a:lnTo>
                    <a:pt x="124968" y="761"/>
                  </a:lnTo>
                  <a:lnTo>
                    <a:pt x="85344" y="0"/>
                  </a:lnTo>
                  <a:close/>
                </a:path>
              </a:pathLst>
            </a:custGeom>
            <a:solidFill>
              <a:srgbClr val="BFBFBF"/>
            </a:solidFill>
          </p:spPr>
          <p:txBody>
            <a:bodyPr wrap="square" lIns="0" tIns="0" rIns="0" bIns="0" rtlCol="0"/>
            <a:lstStyle/>
            <a:p>
              <a:endParaRPr/>
            </a:p>
          </p:txBody>
        </p:sp>
        <p:sp>
          <p:nvSpPr>
            <p:cNvPr id="768" name="object 146"/>
            <p:cNvSpPr/>
            <p:nvPr/>
          </p:nvSpPr>
          <p:spPr>
            <a:xfrm>
              <a:off x="5595748" y="3904520"/>
              <a:ext cx="256540" cy="355600"/>
            </a:xfrm>
            <a:custGeom>
              <a:avLst/>
              <a:gdLst/>
              <a:ahLst/>
              <a:cxnLst/>
              <a:rect l="l" t="t" r="r" b="b"/>
              <a:pathLst>
                <a:path w="256539" h="355600">
                  <a:moveTo>
                    <a:pt x="44196" y="349758"/>
                  </a:moveTo>
                  <a:lnTo>
                    <a:pt x="34773" y="351932"/>
                  </a:lnTo>
                  <a:lnTo>
                    <a:pt x="35052" y="352044"/>
                  </a:lnTo>
                  <a:lnTo>
                    <a:pt x="26670" y="352044"/>
                  </a:lnTo>
                  <a:lnTo>
                    <a:pt x="34290" y="355091"/>
                  </a:lnTo>
                  <a:lnTo>
                    <a:pt x="35052" y="355091"/>
                  </a:lnTo>
                  <a:lnTo>
                    <a:pt x="44958" y="352805"/>
                  </a:lnTo>
                  <a:lnTo>
                    <a:pt x="49022" y="350520"/>
                  </a:lnTo>
                  <a:lnTo>
                    <a:pt x="43434" y="350520"/>
                  </a:lnTo>
                  <a:lnTo>
                    <a:pt x="44196" y="349758"/>
                  </a:lnTo>
                  <a:close/>
                </a:path>
                <a:path w="256539" h="355600">
                  <a:moveTo>
                    <a:pt x="57150" y="6857"/>
                  </a:moveTo>
                  <a:lnTo>
                    <a:pt x="44196" y="6857"/>
                  </a:lnTo>
                  <a:lnTo>
                    <a:pt x="33528" y="12191"/>
                  </a:lnTo>
                  <a:lnTo>
                    <a:pt x="33528" y="12953"/>
                  </a:lnTo>
                  <a:lnTo>
                    <a:pt x="25146" y="19811"/>
                  </a:lnTo>
                  <a:lnTo>
                    <a:pt x="18288" y="28193"/>
                  </a:lnTo>
                  <a:lnTo>
                    <a:pt x="17526" y="28193"/>
                  </a:lnTo>
                  <a:lnTo>
                    <a:pt x="12192" y="38861"/>
                  </a:lnTo>
                  <a:lnTo>
                    <a:pt x="12192" y="39623"/>
                  </a:lnTo>
                  <a:lnTo>
                    <a:pt x="7620" y="52577"/>
                  </a:lnTo>
                  <a:lnTo>
                    <a:pt x="2286" y="86105"/>
                  </a:lnTo>
                  <a:lnTo>
                    <a:pt x="787" y="131063"/>
                  </a:lnTo>
                  <a:lnTo>
                    <a:pt x="751" y="132587"/>
                  </a:lnTo>
                  <a:lnTo>
                    <a:pt x="0" y="189737"/>
                  </a:lnTo>
                  <a:lnTo>
                    <a:pt x="2286" y="261365"/>
                  </a:lnTo>
                  <a:lnTo>
                    <a:pt x="4572" y="289559"/>
                  </a:lnTo>
                  <a:lnTo>
                    <a:pt x="4572" y="290322"/>
                  </a:lnTo>
                  <a:lnTo>
                    <a:pt x="7620" y="313181"/>
                  </a:lnTo>
                  <a:lnTo>
                    <a:pt x="12192" y="330708"/>
                  </a:lnTo>
                  <a:lnTo>
                    <a:pt x="17526" y="343661"/>
                  </a:lnTo>
                  <a:lnTo>
                    <a:pt x="25908" y="352044"/>
                  </a:lnTo>
                  <a:lnTo>
                    <a:pt x="34290" y="352044"/>
                  </a:lnTo>
                  <a:lnTo>
                    <a:pt x="34773" y="351932"/>
                  </a:lnTo>
                  <a:lnTo>
                    <a:pt x="29337" y="349758"/>
                  </a:lnTo>
                  <a:lnTo>
                    <a:pt x="28194" y="349758"/>
                  </a:lnTo>
                  <a:lnTo>
                    <a:pt x="20574" y="342138"/>
                  </a:lnTo>
                  <a:lnTo>
                    <a:pt x="15553" y="329945"/>
                  </a:lnTo>
                  <a:lnTo>
                    <a:pt x="15240" y="329945"/>
                  </a:lnTo>
                  <a:lnTo>
                    <a:pt x="10668" y="312420"/>
                  </a:lnTo>
                  <a:lnTo>
                    <a:pt x="7620" y="289559"/>
                  </a:lnTo>
                  <a:lnTo>
                    <a:pt x="5334" y="261365"/>
                  </a:lnTo>
                  <a:lnTo>
                    <a:pt x="3048" y="189737"/>
                  </a:lnTo>
                  <a:lnTo>
                    <a:pt x="3799" y="132587"/>
                  </a:lnTo>
                  <a:lnTo>
                    <a:pt x="3835" y="131063"/>
                  </a:lnTo>
                  <a:lnTo>
                    <a:pt x="5334" y="86105"/>
                  </a:lnTo>
                  <a:lnTo>
                    <a:pt x="10668" y="53339"/>
                  </a:lnTo>
                  <a:lnTo>
                    <a:pt x="15240" y="40385"/>
                  </a:lnTo>
                  <a:lnTo>
                    <a:pt x="20574" y="29717"/>
                  </a:lnTo>
                  <a:lnTo>
                    <a:pt x="21197" y="29717"/>
                  </a:lnTo>
                  <a:lnTo>
                    <a:pt x="27432" y="22097"/>
                  </a:lnTo>
                  <a:lnTo>
                    <a:pt x="35814" y="15239"/>
                  </a:lnTo>
                  <a:lnTo>
                    <a:pt x="35052" y="15239"/>
                  </a:lnTo>
                  <a:lnTo>
                    <a:pt x="45720" y="9905"/>
                  </a:lnTo>
                  <a:lnTo>
                    <a:pt x="57150" y="6857"/>
                  </a:lnTo>
                  <a:close/>
                </a:path>
                <a:path w="256539" h="355600">
                  <a:moveTo>
                    <a:pt x="34773" y="351932"/>
                  </a:moveTo>
                  <a:lnTo>
                    <a:pt x="34290" y="352044"/>
                  </a:lnTo>
                  <a:lnTo>
                    <a:pt x="35052" y="352044"/>
                  </a:lnTo>
                  <a:lnTo>
                    <a:pt x="34773" y="351932"/>
                  </a:lnTo>
                  <a:close/>
                </a:path>
                <a:path w="256539" h="355600">
                  <a:moveTo>
                    <a:pt x="249936" y="50291"/>
                  </a:moveTo>
                  <a:lnTo>
                    <a:pt x="243078" y="65531"/>
                  </a:lnTo>
                  <a:lnTo>
                    <a:pt x="233934" y="83819"/>
                  </a:lnTo>
                  <a:lnTo>
                    <a:pt x="234696" y="83819"/>
                  </a:lnTo>
                  <a:lnTo>
                    <a:pt x="205740" y="131063"/>
                  </a:lnTo>
                  <a:lnTo>
                    <a:pt x="166116" y="195071"/>
                  </a:lnTo>
                  <a:lnTo>
                    <a:pt x="120396" y="264413"/>
                  </a:lnTo>
                  <a:lnTo>
                    <a:pt x="83820" y="313944"/>
                  </a:lnTo>
                  <a:lnTo>
                    <a:pt x="55626" y="343661"/>
                  </a:lnTo>
                  <a:lnTo>
                    <a:pt x="43434" y="350520"/>
                  </a:lnTo>
                  <a:lnTo>
                    <a:pt x="49022" y="350520"/>
                  </a:lnTo>
                  <a:lnTo>
                    <a:pt x="57150" y="345948"/>
                  </a:lnTo>
                  <a:lnTo>
                    <a:pt x="57912" y="345948"/>
                  </a:lnTo>
                  <a:lnTo>
                    <a:pt x="70866" y="333755"/>
                  </a:lnTo>
                  <a:lnTo>
                    <a:pt x="86106" y="316230"/>
                  </a:lnTo>
                  <a:lnTo>
                    <a:pt x="86106" y="315467"/>
                  </a:lnTo>
                  <a:lnTo>
                    <a:pt x="103632" y="293370"/>
                  </a:lnTo>
                  <a:lnTo>
                    <a:pt x="168402" y="196595"/>
                  </a:lnTo>
                  <a:lnTo>
                    <a:pt x="208026" y="132587"/>
                  </a:lnTo>
                  <a:lnTo>
                    <a:pt x="236982" y="85343"/>
                  </a:lnTo>
                  <a:lnTo>
                    <a:pt x="253163" y="51053"/>
                  </a:lnTo>
                  <a:lnTo>
                    <a:pt x="249936" y="51053"/>
                  </a:lnTo>
                  <a:lnTo>
                    <a:pt x="249936" y="50291"/>
                  </a:lnTo>
                  <a:close/>
                </a:path>
                <a:path w="256539" h="355600">
                  <a:moveTo>
                    <a:pt x="27432" y="348995"/>
                  </a:moveTo>
                  <a:lnTo>
                    <a:pt x="28194" y="349758"/>
                  </a:lnTo>
                  <a:lnTo>
                    <a:pt x="29337" y="349758"/>
                  </a:lnTo>
                  <a:lnTo>
                    <a:pt x="27432" y="348995"/>
                  </a:lnTo>
                  <a:close/>
                </a:path>
                <a:path w="256539" h="355600">
                  <a:moveTo>
                    <a:pt x="15240" y="329184"/>
                  </a:moveTo>
                  <a:lnTo>
                    <a:pt x="15240" y="329945"/>
                  </a:lnTo>
                  <a:lnTo>
                    <a:pt x="15553" y="329945"/>
                  </a:lnTo>
                  <a:lnTo>
                    <a:pt x="15240" y="329184"/>
                  </a:lnTo>
                  <a:close/>
                </a:path>
                <a:path w="256539" h="355600">
                  <a:moveTo>
                    <a:pt x="5455" y="86105"/>
                  </a:moveTo>
                  <a:lnTo>
                    <a:pt x="5334" y="86867"/>
                  </a:lnTo>
                  <a:lnTo>
                    <a:pt x="5455" y="86105"/>
                  </a:lnTo>
                  <a:close/>
                </a:path>
                <a:path w="256539" h="355600">
                  <a:moveTo>
                    <a:pt x="255270" y="28193"/>
                  </a:moveTo>
                  <a:lnTo>
                    <a:pt x="252222" y="28193"/>
                  </a:lnTo>
                  <a:lnTo>
                    <a:pt x="252984" y="38099"/>
                  </a:lnTo>
                  <a:lnTo>
                    <a:pt x="249936" y="51053"/>
                  </a:lnTo>
                  <a:lnTo>
                    <a:pt x="253163" y="51053"/>
                  </a:lnTo>
                  <a:lnTo>
                    <a:pt x="256032" y="38861"/>
                  </a:lnTo>
                  <a:lnTo>
                    <a:pt x="256032" y="38099"/>
                  </a:lnTo>
                  <a:lnTo>
                    <a:pt x="255270" y="28193"/>
                  </a:lnTo>
                  <a:close/>
                </a:path>
                <a:path w="256539" h="355600">
                  <a:moveTo>
                    <a:pt x="21197" y="29717"/>
                  </a:moveTo>
                  <a:lnTo>
                    <a:pt x="20574" y="29717"/>
                  </a:lnTo>
                  <a:lnTo>
                    <a:pt x="20574" y="30479"/>
                  </a:lnTo>
                  <a:lnTo>
                    <a:pt x="21197" y="29717"/>
                  </a:lnTo>
                  <a:close/>
                </a:path>
                <a:path w="256539" h="355600">
                  <a:moveTo>
                    <a:pt x="249272" y="21581"/>
                  </a:moveTo>
                  <a:lnTo>
                    <a:pt x="252222" y="28955"/>
                  </a:lnTo>
                  <a:lnTo>
                    <a:pt x="252222" y="28193"/>
                  </a:lnTo>
                  <a:lnTo>
                    <a:pt x="255270" y="28193"/>
                  </a:lnTo>
                  <a:lnTo>
                    <a:pt x="252831" y="22097"/>
                  </a:lnTo>
                  <a:lnTo>
                    <a:pt x="249936" y="22097"/>
                  </a:lnTo>
                  <a:lnTo>
                    <a:pt x="249272" y="21581"/>
                  </a:lnTo>
                  <a:close/>
                </a:path>
                <a:path w="256539" h="355600">
                  <a:moveTo>
                    <a:pt x="249174" y="21335"/>
                  </a:moveTo>
                  <a:lnTo>
                    <a:pt x="249272" y="21581"/>
                  </a:lnTo>
                  <a:lnTo>
                    <a:pt x="249936" y="22097"/>
                  </a:lnTo>
                  <a:lnTo>
                    <a:pt x="249174" y="21335"/>
                  </a:lnTo>
                  <a:close/>
                </a:path>
                <a:path w="256539" h="355600">
                  <a:moveTo>
                    <a:pt x="252526" y="21335"/>
                  </a:moveTo>
                  <a:lnTo>
                    <a:pt x="249174" y="21335"/>
                  </a:lnTo>
                  <a:lnTo>
                    <a:pt x="249936" y="22097"/>
                  </a:lnTo>
                  <a:lnTo>
                    <a:pt x="252831" y="22097"/>
                  </a:lnTo>
                  <a:lnTo>
                    <a:pt x="252526" y="21335"/>
                  </a:lnTo>
                  <a:close/>
                </a:path>
                <a:path w="256539" h="355600">
                  <a:moveTo>
                    <a:pt x="179832" y="3047"/>
                  </a:moveTo>
                  <a:lnTo>
                    <a:pt x="86868" y="3047"/>
                  </a:lnTo>
                  <a:lnTo>
                    <a:pt x="126492" y="3809"/>
                  </a:lnTo>
                  <a:lnTo>
                    <a:pt x="179832" y="6095"/>
                  </a:lnTo>
                  <a:lnTo>
                    <a:pt x="219456" y="9143"/>
                  </a:lnTo>
                  <a:lnTo>
                    <a:pt x="233172" y="12191"/>
                  </a:lnTo>
                  <a:lnTo>
                    <a:pt x="232410" y="12191"/>
                  </a:lnTo>
                  <a:lnTo>
                    <a:pt x="243078" y="16763"/>
                  </a:lnTo>
                  <a:lnTo>
                    <a:pt x="249272" y="21581"/>
                  </a:lnTo>
                  <a:lnTo>
                    <a:pt x="249174" y="21335"/>
                  </a:lnTo>
                  <a:lnTo>
                    <a:pt x="252526" y="21335"/>
                  </a:lnTo>
                  <a:lnTo>
                    <a:pt x="252222" y="20573"/>
                  </a:lnTo>
                  <a:lnTo>
                    <a:pt x="251460" y="19811"/>
                  </a:lnTo>
                  <a:lnTo>
                    <a:pt x="244602" y="14477"/>
                  </a:lnTo>
                  <a:lnTo>
                    <a:pt x="244602" y="13715"/>
                  </a:lnTo>
                  <a:lnTo>
                    <a:pt x="233934" y="9143"/>
                  </a:lnTo>
                  <a:lnTo>
                    <a:pt x="220218" y="6095"/>
                  </a:lnTo>
                  <a:lnTo>
                    <a:pt x="219456" y="6095"/>
                  </a:lnTo>
                  <a:lnTo>
                    <a:pt x="179832" y="3047"/>
                  </a:lnTo>
                  <a:close/>
                </a:path>
                <a:path w="256539" h="355600">
                  <a:moveTo>
                    <a:pt x="86868" y="0"/>
                  </a:moveTo>
                  <a:lnTo>
                    <a:pt x="56388" y="3809"/>
                  </a:lnTo>
                  <a:lnTo>
                    <a:pt x="44958" y="6857"/>
                  </a:lnTo>
                  <a:lnTo>
                    <a:pt x="56388" y="6857"/>
                  </a:lnTo>
                  <a:lnTo>
                    <a:pt x="86868" y="3047"/>
                  </a:lnTo>
                  <a:lnTo>
                    <a:pt x="179832" y="3047"/>
                  </a:lnTo>
                  <a:lnTo>
                    <a:pt x="126492" y="761"/>
                  </a:lnTo>
                  <a:lnTo>
                    <a:pt x="86868" y="0"/>
                  </a:lnTo>
                  <a:close/>
                </a:path>
              </a:pathLst>
            </a:custGeom>
            <a:solidFill>
              <a:srgbClr val="BFBFBF"/>
            </a:solidFill>
          </p:spPr>
          <p:txBody>
            <a:bodyPr wrap="square" lIns="0" tIns="0" rIns="0" bIns="0" rtlCol="0"/>
            <a:lstStyle/>
            <a:p>
              <a:endParaRPr/>
            </a:p>
          </p:txBody>
        </p:sp>
        <p:sp>
          <p:nvSpPr>
            <p:cNvPr id="769" name="object 238"/>
            <p:cNvSpPr/>
            <p:nvPr/>
          </p:nvSpPr>
          <p:spPr>
            <a:xfrm>
              <a:off x="5768722" y="4224560"/>
              <a:ext cx="2540" cy="2540"/>
            </a:xfrm>
            <a:custGeom>
              <a:avLst/>
              <a:gdLst/>
              <a:ahLst/>
              <a:cxnLst/>
              <a:rect l="l" t="t" r="r" b="b"/>
              <a:pathLst>
                <a:path w="2539" h="2539">
                  <a:moveTo>
                    <a:pt x="1524" y="0"/>
                  </a:moveTo>
                  <a:lnTo>
                    <a:pt x="0" y="1524"/>
                  </a:lnTo>
                  <a:lnTo>
                    <a:pt x="762" y="2286"/>
                  </a:lnTo>
                  <a:lnTo>
                    <a:pt x="2286" y="762"/>
                  </a:lnTo>
                  <a:lnTo>
                    <a:pt x="1524" y="0"/>
                  </a:lnTo>
                  <a:close/>
                </a:path>
              </a:pathLst>
            </a:custGeom>
            <a:solidFill>
              <a:srgbClr val="7F7F7F"/>
            </a:solidFill>
          </p:spPr>
          <p:txBody>
            <a:bodyPr wrap="square" lIns="0" tIns="0" rIns="0" bIns="0" rtlCol="0"/>
            <a:lstStyle/>
            <a:p>
              <a:endParaRPr/>
            </a:p>
          </p:txBody>
        </p:sp>
        <p:grpSp>
          <p:nvGrpSpPr>
            <p:cNvPr id="770" name="Group 769"/>
            <p:cNvGrpSpPr/>
            <p:nvPr/>
          </p:nvGrpSpPr>
          <p:grpSpPr>
            <a:xfrm>
              <a:off x="4422773" y="3473148"/>
              <a:ext cx="1215181" cy="862743"/>
              <a:chOff x="1427816" y="4511135"/>
              <a:chExt cx="1215181" cy="862743"/>
            </a:xfrm>
          </p:grpSpPr>
          <p:sp>
            <p:nvSpPr>
              <p:cNvPr id="771" name="object 123"/>
              <p:cNvSpPr/>
              <p:nvPr/>
            </p:nvSpPr>
            <p:spPr>
              <a:xfrm>
                <a:off x="2025905" y="5369306"/>
                <a:ext cx="2286" cy="4572"/>
              </a:xfrm>
              <a:prstGeom prst="rect">
                <a:avLst/>
              </a:prstGeom>
              <a:blipFill>
                <a:blip r:embed="rId30" cstate="print"/>
                <a:stretch>
                  <a:fillRect/>
                </a:stretch>
              </a:blipFill>
            </p:spPr>
            <p:txBody>
              <a:bodyPr wrap="square" lIns="0" tIns="0" rIns="0" bIns="0" rtlCol="0"/>
              <a:lstStyle/>
              <a:p>
                <a:endParaRPr/>
              </a:p>
            </p:txBody>
          </p:sp>
          <p:sp>
            <p:nvSpPr>
              <p:cNvPr id="772" name="object 792"/>
              <p:cNvSpPr/>
              <p:nvPr/>
            </p:nvSpPr>
            <p:spPr>
              <a:xfrm>
                <a:off x="1427816" y="5193663"/>
                <a:ext cx="72855" cy="22434"/>
              </a:xfrm>
              <a:custGeom>
                <a:avLst/>
                <a:gdLst/>
                <a:ahLst/>
                <a:cxnLst/>
                <a:rect l="l" t="t" r="r" b="b"/>
                <a:pathLst>
                  <a:path w="92709" h="27939">
                    <a:moveTo>
                      <a:pt x="91440" y="0"/>
                    </a:moveTo>
                    <a:lnTo>
                      <a:pt x="0" y="25145"/>
                    </a:lnTo>
                    <a:lnTo>
                      <a:pt x="762" y="27431"/>
                    </a:lnTo>
                    <a:lnTo>
                      <a:pt x="92202" y="2285"/>
                    </a:lnTo>
                    <a:lnTo>
                      <a:pt x="91440" y="0"/>
                    </a:lnTo>
                    <a:close/>
                  </a:path>
                </a:pathLst>
              </a:custGeom>
              <a:solidFill>
                <a:srgbClr val="001B67"/>
              </a:solidFill>
            </p:spPr>
            <p:txBody>
              <a:bodyPr wrap="square" lIns="0" tIns="0" rIns="0" bIns="0" rtlCol="0"/>
              <a:lstStyle/>
              <a:p>
                <a:endParaRPr/>
              </a:p>
            </p:txBody>
          </p:sp>
          <p:sp>
            <p:nvSpPr>
              <p:cNvPr id="773" name="object 793"/>
              <p:cNvSpPr/>
              <p:nvPr/>
            </p:nvSpPr>
            <p:spPr>
              <a:xfrm>
                <a:off x="1555960" y="5167966"/>
                <a:ext cx="38424" cy="12237"/>
              </a:xfrm>
              <a:custGeom>
                <a:avLst/>
                <a:gdLst/>
                <a:ahLst/>
                <a:cxnLst/>
                <a:rect l="l" t="t" r="r" b="b"/>
                <a:pathLst>
                  <a:path w="48895" h="15239">
                    <a:moveTo>
                      <a:pt x="48006" y="0"/>
                    </a:moveTo>
                    <a:lnTo>
                      <a:pt x="0" y="12954"/>
                    </a:lnTo>
                    <a:lnTo>
                      <a:pt x="762" y="15240"/>
                    </a:lnTo>
                    <a:lnTo>
                      <a:pt x="48768" y="2286"/>
                    </a:lnTo>
                    <a:lnTo>
                      <a:pt x="48006" y="0"/>
                    </a:lnTo>
                    <a:close/>
                  </a:path>
                </a:pathLst>
              </a:custGeom>
              <a:solidFill>
                <a:srgbClr val="001B67"/>
              </a:solidFill>
            </p:spPr>
            <p:txBody>
              <a:bodyPr wrap="square" lIns="0" tIns="0" rIns="0" bIns="0" rtlCol="0"/>
              <a:lstStyle/>
              <a:p>
                <a:endParaRPr/>
              </a:p>
            </p:txBody>
          </p:sp>
          <p:sp>
            <p:nvSpPr>
              <p:cNvPr id="774" name="object 795"/>
              <p:cNvSpPr/>
              <p:nvPr/>
            </p:nvSpPr>
            <p:spPr>
              <a:xfrm>
                <a:off x="2567148" y="5079209"/>
                <a:ext cx="75849" cy="17335"/>
              </a:xfrm>
              <a:custGeom>
                <a:avLst/>
                <a:gdLst/>
                <a:ahLst/>
                <a:cxnLst/>
                <a:rect l="l" t="t" r="r" b="b"/>
                <a:pathLst>
                  <a:path w="96520" h="21589">
                    <a:moveTo>
                      <a:pt x="761" y="0"/>
                    </a:moveTo>
                    <a:lnTo>
                      <a:pt x="0" y="2286"/>
                    </a:lnTo>
                    <a:lnTo>
                      <a:pt x="95249" y="21336"/>
                    </a:lnTo>
                    <a:lnTo>
                      <a:pt x="96011" y="19050"/>
                    </a:lnTo>
                    <a:lnTo>
                      <a:pt x="761" y="0"/>
                    </a:lnTo>
                    <a:close/>
                  </a:path>
                </a:pathLst>
              </a:custGeom>
              <a:solidFill>
                <a:srgbClr val="001B67"/>
              </a:solidFill>
            </p:spPr>
            <p:txBody>
              <a:bodyPr wrap="square" lIns="0" tIns="0" rIns="0" bIns="0" rtlCol="0"/>
              <a:lstStyle/>
              <a:p>
                <a:endParaRPr/>
              </a:p>
            </p:txBody>
          </p:sp>
          <p:sp>
            <p:nvSpPr>
              <p:cNvPr id="775" name="object 872"/>
              <p:cNvSpPr/>
              <p:nvPr/>
            </p:nvSpPr>
            <p:spPr>
              <a:xfrm>
                <a:off x="1429413" y="4511135"/>
                <a:ext cx="1203603" cy="782462"/>
              </a:xfrm>
              <a:custGeom>
                <a:avLst/>
                <a:gdLst/>
                <a:ahLst/>
                <a:cxnLst/>
                <a:rect l="l" t="t" r="r" b="b"/>
                <a:pathLst>
                  <a:path w="1591309" h="939800">
                    <a:moveTo>
                      <a:pt x="1562099" y="0"/>
                    </a:moveTo>
                    <a:lnTo>
                      <a:pt x="28955" y="0"/>
                    </a:lnTo>
                    <a:lnTo>
                      <a:pt x="17525" y="2286"/>
                    </a:lnTo>
                    <a:lnTo>
                      <a:pt x="8381" y="8382"/>
                    </a:lnTo>
                    <a:lnTo>
                      <a:pt x="2285" y="17526"/>
                    </a:lnTo>
                    <a:lnTo>
                      <a:pt x="0" y="28194"/>
                    </a:lnTo>
                    <a:lnTo>
                      <a:pt x="0" y="910590"/>
                    </a:lnTo>
                    <a:lnTo>
                      <a:pt x="2285" y="922019"/>
                    </a:lnTo>
                    <a:lnTo>
                      <a:pt x="8381" y="931163"/>
                    </a:lnTo>
                    <a:lnTo>
                      <a:pt x="17525" y="937260"/>
                    </a:lnTo>
                    <a:lnTo>
                      <a:pt x="28955" y="939546"/>
                    </a:lnTo>
                    <a:lnTo>
                      <a:pt x="1562099" y="939546"/>
                    </a:lnTo>
                    <a:lnTo>
                      <a:pt x="1573529" y="937260"/>
                    </a:lnTo>
                    <a:lnTo>
                      <a:pt x="1582673" y="931163"/>
                    </a:lnTo>
                    <a:lnTo>
                      <a:pt x="1588769" y="922019"/>
                    </a:lnTo>
                    <a:lnTo>
                      <a:pt x="1591055" y="910590"/>
                    </a:lnTo>
                    <a:lnTo>
                      <a:pt x="1591055" y="28193"/>
                    </a:lnTo>
                    <a:lnTo>
                      <a:pt x="1588769" y="17526"/>
                    </a:lnTo>
                    <a:lnTo>
                      <a:pt x="1582673" y="8382"/>
                    </a:lnTo>
                    <a:lnTo>
                      <a:pt x="1573529" y="2286"/>
                    </a:lnTo>
                    <a:lnTo>
                      <a:pt x="1562099" y="0"/>
                    </a:lnTo>
                    <a:close/>
                  </a:path>
                </a:pathLst>
              </a:custGeom>
              <a:solidFill>
                <a:srgbClr val="F9F9F9"/>
              </a:solidFill>
            </p:spPr>
            <p:txBody>
              <a:bodyPr wrap="square" lIns="0" tIns="0" rIns="0" bIns="0" rtlCol="0"/>
              <a:lstStyle/>
              <a:p>
                <a:endParaRPr/>
              </a:p>
            </p:txBody>
          </p:sp>
          <p:sp>
            <p:nvSpPr>
              <p:cNvPr id="776" name="object 873"/>
              <p:cNvSpPr/>
              <p:nvPr/>
            </p:nvSpPr>
            <p:spPr>
              <a:xfrm>
                <a:off x="1568536" y="4625878"/>
                <a:ext cx="945618" cy="582265"/>
              </a:xfrm>
              <a:custGeom>
                <a:avLst/>
                <a:gdLst/>
                <a:ahLst/>
                <a:cxnLst/>
                <a:rect l="l" t="t" r="r" b="b"/>
                <a:pathLst>
                  <a:path w="1203325" h="725170">
                    <a:moveTo>
                      <a:pt x="1192530" y="0"/>
                    </a:moveTo>
                    <a:lnTo>
                      <a:pt x="10668" y="0"/>
                    </a:lnTo>
                    <a:lnTo>
                      <a:pt x="6858" y="762"/>
                    </a:lnTo>
                    <a:lnTo>
                      <a:pt x="3048" y="3048"/>
                    </a:lnTo>
                    <a:lnTo>
                      <a:pt x="762" y="6858"/>
                    </a:lnTo>
                    <a:lnTo>
                      <a:pt x="0" y="10668"/>
                    </a:lnTo>
                    <a:lnTo>
                      <a:pt x="0" y="713994"/>
                    </a:lnTo>
                    <a:lnTo>
                      <a:pt x="762" y="718566"/>
                    </a:lnTo>
                    <a:lnTo>
                      <a:pt x="3048" y="721614"/>
                    </a:lnTo>
                    <a:lnTo>
                      <a:pt x="6858" y="723900"/>
                    </a:lnTo>
                    <a:lnTo>
                      <a:pt x="10668" y="724662"/>
                    </a:lnTo>
                    <a:lnTo>
                      <a:pt x="1192530" y="724662"/>
                    </a:lnTo>
                    <a:lnTo>
                      <a:pt x="1197102" y="723900"/>
                    </a:lnTo>
                    <a:lnTo>
                      <a:pt x="1200150" y="721614"/>
                    </a:lnTo>
                    <a:lnTo>
                      <a:pt x="1202436" y="718566"/>
                    </a:lnTo>
                    <a:lnTo>
                      <a:pt x="1203198" y="713994"/>
                    </a:lnTo>
                    <a:lnTo>
                      <a:pt x="1203198" y="10668"/>
                    </a:lnTo>
                    <a:lnTo>
                      <a:pt x="1202436" y="6858"/>
                    </a:lnTo>
                    <a:lnTo>
                      <a:pt x="1200150" y="3048"/>
                    </a:lnTo>
                    <a:lnTo>
                      <a:pt x="1197102" y="762"/>
                    </a:lnTo>
                    <a:lnTo>
                      <a:pt x="1192530" y="0"/>
                    </a:lnTo>
                    <a:close/>
                  </a:path>
                </a:pathLst>
              </a:custGeom>
              <a:solidFill>
                <a:srgbClr val="460065"/>
              </a:solidFill>
            </p:spPr>
            <p:txBody>
              <a:bodyPr wrap="square" lIns="0" tIns="0" rIns="0" bIns="0" rtlCol="0"/>
              <a:lstStyle/>
              <a:p>
                <a:endParaRPr/>
              </a:p>
            </p:txBody>
          </p:sp>
          <p:sp>
            <p:nvSpPr>
              <p:cNvPr id="777" name="object 874"/>
              <p:cNvSpPr/>
              <p:nvPr/>
            </p:nvSpPr>
            <p:spPr>
              <a:xfrm>
                <a:off x="1567338" y="4624654"/>
                <a:ext cx="948113" cy="584305"/>
              </a:xfrm>
              <a:custGeom>
                <a:avLst/>
                <a:gdLst/>
                <a:ahLst/>
                <a:cxnLst/>
                <a:rect l="l" t="t" r="r" b="b"/>
                <a:pathLst>
                  <a:path w="1206500" h="727710">
                    <a:moveTo>
                      <a:pt x="12191" y="0"/>
                    </a:moveTo>
                    <a:lnTo>
                      <a:pt x="8381" y="762"/>
                    </a:lnTo>
                    <a:lnTo>
                      <a:pt x="7619" y="1524"/>
                    </a:lnTo>
                    <a:lnTo>
                      <a:pt x="3809" y="3810"/>
                    </a:lnTo>
                    <a:lnTo>
                      <a:pt x="1523" y="7620"/>
                    </a:lnTo>
                    <a:lnTo>
                      <a:pt x="761" y="8382"/>
                    </a:lnTo>
                    <a:lnTo>
                      <a:pt x="0" y="12192"/>
                    </a:lnTo>
                    <a:lnTo>
                      <a:pt x="0" y="716280"/>
                    </a:lnTo>
                    <a:lnTo>
                      <a:pt x="761" y="720852"/>
                    </a:lnTo>
                    <a:lnTo>
                      <a:pt x="1523" y="720852"/>
                    </a:lnTo>
                    <a:lnTo>
                      <a:pt x="3809" y="723900"/>
                    </a:lnTo>
                    <a:lnTo>
                      <a:pt x="3809" y="724662"/>
                    </a:lnTo>
                    <a:lnTo>
                      <a:pt x="7619" y="726948"/>
                    </a:lnTo>
                    <a:lnTo>
                      <a:pt x="8381" y="726948"/>
                    </a:lnTo>
                    <a:lnTo>
                      <a:pt x="12191" y="727710"/>
                    </a:lnTo>
                    <a:lnTo>
                      <a:pt x="1194815" y="727710"/>
                    </a:lnTo>
                    <a:lnTo>
                      <a:pt x="1199387" y="726948"/>
                    </a:lnTo>
                    <a:lnTo>
                      <a:pt x="1202435" y="724662"/>
                    </a:lnTo>
                    <a:lnTo>
                      <a:pt x="9143" y="724662"/>
                    </a:lnTo>
                    <a:lnTo>
                      <a:pt x="5333" y="722376"/>
                    </a:lnTo>
                    <a:lnTo>
                      <a:pt x="6095" y="722376"/>
                    </a:lnTo>
                    <a:lnTo>
                      <a:pt x="4381" y="720090"/>
                    </a:lnTo>
                    <a:lnTo>
                      <a:pt x="3809" y="720090"/>
                    </a:lnTo>
                    <a:lnTo>
                      <a:pt x="3174" y="716280"/>
                    </a:lnTo>
                    <a:lnTo>
                      <a:pt x="3047" y="12192"/>
                    </a:lnTo>
                    <a:lnTo>
                      <a:pt x="3200" y="12192"/>
                    </a:lnTo>
                    <a:lnTo>
                      <a:pt x="3809" y="9144"/>
                    </a:lnTo>
                    <a:lnTo>
                      <a:pt x="5638" y="6096"/>
                    </a:lnTo>
                    <a:lnTo>
                      <a:pt x="5333" y="6096"/>
                    </a:lnTo>
                    <a:lnTo>
                      <a:pt x="6095" y="5334"/>
                    </a:lnTo>
                    <a:lnTo>
                      <a:pt x="6603" y="5334"/>
                    </a:lnTo>
                    <a:lnTo>
                      <a:pt x="9143" y="3810"/>
                    </a:lnTo>
                    <a:lnTo>
                      <a:pt x="12953" y="3048"/>
                    </a:lnTo>
                    <a:lnTo>
                      <a:pt x="12191" y="3048"/>
                    </a:lnTo>
                    <a:lnTo>
                      <a:pt x="12191" y="0"/>
                    </a:lnTo>
                    <a:close/>
                  </a:path>
                  <a:path w="1206500" h="727710">
                    <a:moveTo>
                      <a:pt x="9143" y="723900"/>
                    </a:moveTo>
                    <a:lnTo>
                      <a:pt x="9143" y="724662"/>
                    </a:lnTo>
                    <a:lnTo>
                      <a:pt x="12953" y="724662"/>
                    </a:lnTo>
                    <a:lnTo>
                      <a:pt x="9143" y="723900"/>
                    </a:lnTo>
                    <a:close/>
                  </a:path>
                  <a:path w="1206500" h="727710">
                    <a:moveTo>
                      <a:pt x="1198625" y="723900"/>
                    </a:moveTo>
                    <a:lnTo>
                      <a:pt x="1194053" y="724662"/>
                    </a:lnTo>
                    <a:lnTo>
                      <a:pt x="1197863" y="724662"/>
                    </a:lnTo>
                    <a:lnTo>
                      <a:pt x="1198625" y="723900"/>
                    </a:lnTo>
                    <a:close/>
                  </a:path>
                  <a:path w="1206500" h="727710">
                    <a:moveTo>
                      <a:pt x="1205737" y="719328"/>
                    </a:moveTo>
                    <a:lnTo>
                      <a:pt x="1203197" y="719328"/>
                    </a:lnTo>
                    <a:lnTo>
                      <a:pt x="1200911" y="722376"/>
                    </a:lnTo>
                    <a:lnTo>
                      <a:pt x="1197863" y="724662"/>
                    </a:lnTo>
                    <a:lnTo>
                      <a:pt x="1202435" y="724662"/>
                    </a:lnTo>
                    <a:lnTo>
                      <a:pt x="1203197" y="723900"/>
                    </a:lnTo>
                    <a:lnTo>
                      <a:pt x="1205483" y="720852"/>
                    </a:lnTo>
                    <a:lnTo>
                      <a:pt x="1205737" y="719328"/>
                    </a:lnTo>
                    <a:close/>
                  </a:path>
                  <a:path w="1206500" h="727710">
                    <a:moveTo>
                      <a:pt x="3809" y="719328"/>
                    </a:moveTo>
                    <a:lnTo>
                      <a:pt x="3809" y="720090"/>
                    </a:lnTo>
                    <a:lnTo>
                      <a:pt x="4381" y="720090"/>
                    </a:lnTo>
                    <a:lnTo>
                      <a:pt x="3809" y="719328"/>
                    </a:lnTo>
                    <a:close/>
                  </a:path>
                  <a:path w="1206500" h="727710">
                    <a:moveTo>
                      <a:pt x="1206245" y="12192"/>
                    </a:moveTo>
                    <a:lnTo>
                      <a:pt x="1203197" y="12192"/>
                    </a:lnTo>
                    <a:lnTo>
                      <a:pt x="1203197" y="715518"/>
                    </a:lnTo>
                    <a:lnTo>
                      <a:pt x="1202435" y="720090"/>
                    </a:lnTo>
                    <a:lnTo>
                      <a:pt x="1203197" y="719328"/>
                    </a:lnTo>
                    <a:lnTo>
                      <a:pt x="1205737" y="719328"/>
                    </a:lnTo>
                    <a:lnTo>
                      <a:pt x="1206245" y="716280"/>
                    </a:lnTo>
                    <a:lnTo>
                      <a:pt x="1206245" y="12192"/>
                    </a:lnTo>
                    <a:close/>
                  </a:path>
                  <a:path w="1206500" h="727710">
                    <a:moveTo>
                      <a:pt x="3200" y="12192"/>
                    </a:moveTo>
                    <a:lnTo>
                      <a:pt x="3047" y="12192"/>
                    </a:lnTo>
                    <a:lnTo>
                      <a:pt x="3047" y="12954"/>
                    </a:lnTo>
                    <a:lnTo>
                      <a:pt x="3200" y="12192"/>
                    </a:lnTo>
                    <a:close/>
                  </a:path>
                  <a:path w="1206500" h="727710">
                    <a:moveTo>
                      <a:pt x="1204112" y="5334"/>
                    </a:moveTo>
                    <a:lnTo>
                      <a:pt x="1200911" y="5334"/>
                    </a:lnTo>
                    <a:lnTo>
                      <a:pt x="1203197" y="9144"/>
                    </a:lnTo>
                    <a:lnTo>
                      <a:pt x="1202435" y="9144"/>
                    </a:lnTo>
                    <a:lnTo>
                      <a:pt x="1203197" y="12954"/>
                    </a:lnTo>
                    <a:lnTo>
                      <a:pt x="1203197" y="12192"/>
                    </a:lnTo>
                    <a:lnTo>
                      <a:pt x="1206245" y="12192"/>
                    </a:lnTo>
                    <a:lnTo>
                      <a:pt x="1205483" y="8382"/>
                    </a:lnTo>
                    <a:lnTo>
                      <a:pt x="1205483" y="7620"/>
                    </a:lnTo>
                    <a:lnTo>
                      <a:pt x="1204112" y="5334"/>
                    </a:lnTo>
                    <a:close/>
                  </a:path>
                  <a:path w="1206500" h="727710">
                    <a:moveTo>
                      <a:pt x="6095" y="5334"/>
                    </a:moveTo>
                    <a:lnTo>
                      <a:pt x="5333" y="6096"/>
                    </a:lnTo>
                    <a:lnTo>
                      <a:pt x="5810" y="5810"/>
                    </a:lnTo>
                    <a:lnTo>
                      <a:pt x="6095" y="5334"/>
                    </a:lnTo>
                    <a:close/>
                  </a:path>
                  <a:path w="1206500" h="727710">
                    <a:moveTo>
                      <a:pt x="5810" y="5810"/>
                    </a:moveTo>
                    <a:lnTo>
                      <a:pt x="5333" y="6096"/>
                    </a:lnTo>
                    <a:lnTo>
                      <a:pt x="5638" y="6096"/>
                    </a:lnTo>
                    <a:lnTo>
                      <a:pt x="5810" y="5810"/>
                    </a:lnTo>
                    <a:close/>
                  </a:path>
                  <a:path w="1206500" h="727710">
                    <a:moveTo>
                      <a:pt x="1203197" y="3810"/>
                    </a:moveTo>
                    <a:lnTo>
                      <a:pt x="1197863" y="3810"/>
                    </a:lnTo>
                    <a:lnTo>
                      <a:pt x="1200911" y="6096"/>
                    </a:lnTo>
                    <a:lnTo>
                      <a:pt x="1200911" y="5334"/>
                    </a:lnTo>
                    <a:lnTo>
                      <a:pt x="1204112" y="5334"/>
                    </a:lnTo>
                    <a:lnTo>
                      <a:pt x="1203197" y="3810"/>
                    </a:lnTo>
                    <a:close/>
                  </a:path>
                  <a:path w="1206500" h="727710">
                    <a:moveTo>
                      <a:pt x="6603" y="5334"/>
                    </a:moveTo>
                    <a:lnTo>
                      <a:pt x="6095" y="5334"/>
                    </a:lnTo>
                    <a:lnTo>
                      <a:pt x="5810" y="5810"/>
                    </a:lnTo>
                    <a:lnTo>
                      <a:pt x="6603" y="5334"/>
                    </a:lnTo>
                    <a:close/>
                  </a:path>
                  <a:path w="1206500" h="727710">
                    <a:moveTo>
                      <a:pt x="1194815" y="0"/>
                    </a:moveTo>
                    <a:lnTo>
                      <a:pt x="12191" y="0"/>
                    </a:lnTo>
                    <a:lnTo>
                      <a:pt x="12953" y="3048"/>
                    </a:lnTo>
                    <a:lnTo>
                      <a:pt x="1194053" y="3048"/>
                    </a:lnTo>
                    <a:lnTo>
                      <a:pt x="1198625" y="3810"/>
                    </a:lnTo>
                    <a:lnTo>
                      <a:pt x="1202435" y="3810"/>
                    </a:lnTo>
                    <a:lnTo>
                      <a:pt x="1199387" y="1524"/>
                    </a:lnTo>
                    <a:lnTo>
                      <a:pt x="1199387" y="762"/>
                    </a:lnTo>
                    <a:lnTo>
                      <a:pt x="1194815" y="0"/>
                    </a:lnTo>
                    <a:close/>
                  </a:path>
                  <a:path w="1206500" h="7277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778" name="object 875"/>
              <p:cNvSpPr/>
              <p:nvPr/>
            </p:nvSpPr>
            <p:spPr>
              <a:xfrm>
                <a:off x="1576919" y="4624654"/>
                <a:ext cx="998" cy="2549"/>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779" name="object 876"/>
              <p:cNvSpPr/>
              <p:nvPr/>
            </p:nvSpPr>
            <p:spPr>
              <a:xfrm>
                <a:off x="1594285" y="4655858"/>
                <a:ext cx="900008" cy="526791"/>
              </a:xfrm>
              <a:prstGeom prst="rect">
                <a:avLst/>
              </a:prstGeom>
              <a:blipFill>
                <a:blip r:embed="rId31" cstate="print"/>
                <a:stretch>
                  <a:fillRect/>
                </a:stretch>
              </a:blipFill>
            </p:spPr>
            <p:txBody>
              <a:bodyPr wrap="square" lIns="0" tIns="0" rIns="0" bIns="0" rtlCol="0"/>
              <a:lstStyle/>
              <a:p>
                <a:endParaRPr/>
              </a:p>
            </p:txBody>
          </p:sp>
          <p:sp>
            <p:nvSpPr>
              <p:cNvPr id="782" name="object 877"/>
              <p:cNvSpPr/>
              <p:nvPr/>
            </p:nvSpPr>
            <p:spPr>
              <a:xfrm>
                <a:off x="1567338" y="4555516"/>
                <a:ext cx="947913" cy="721661"/>
              </a:xfrm>
              <a:prstGeom prst="rect">
                <a:avLst/>
              </a:prstGeom>
              <a:blipFill>
                <a:blip r:embed="rId32" cstate="print"/>
                <a:stretch>
                  <a:fillRect/>
                </a:stretch>
              </a:blipFill>
            </p:spPr>
            <p:txBody>
              <a:bodyPr wrap="square" lIns="0" tIns="0" rIns="0" bIns="0" rtlCol="0"/>
              <a:lstStyle/>
              <a:p>
                <a:endParaRPr/>
              </a:p>
            </p:txBody>
          </p:sp>
          <p:sp>
            <p:nvSpPr>
              <p:cNvPr id="791" name="Rectangle 790"/>
              <p:cNvSpPr/>
              <p:nvPr/>
            </p:nvSpPr>
            <p:spPr>
              <a:xfrm>
                <a:off x="1439940" y="4517888"/>
                <a:ext cx="1197616" cy="780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bject 172"/>
              <p:cNvSpPr/>
              <p:nvPr/>
            </p:nvSpPr>
            <p:spPr>
              <a:xfrm>
                <a:off x="1588725" y="4640172"/>
                <a:ext cx="900417" cy="544684"/>
              </a:xfrm>
              <a:prstGeom prst="rect">
                <a:avLst/>
              </a:prstGeom>
              <a:blipFill>
                <a:blip r:embed="rId33" cstate="print"/>
                <a:stretch>
                  <a:fillRect/>
                </a:stretch>
              </a:blipFill>
            </p:spPr>
            <p:txBody>
              <a:bodyPr wrap="square" lIns="0" tIns="0" rIns="0" bIns="0" rtlCol="0"/>
              <a:lstStyle/>
              <a:p>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848410"/>
            <a:ext cx="10691495" cy="0"/>
          </a:xfrm>
          <a:custGeom>
            <a:avLst/>
            <a:gdLst/>
            <a:ahLst/>
            <a:cxnLst/>
            <a:rect l="l" t="t" r="r" b="b"/>
            <a:pathLst>
              <a:path w="10691495">
                <a:moveTo>
                  <a:pt x="0" y="0"/>
                </a:moveTo>
                <a:lnTo>
                  <a:pt x="10691241" y="0"/>
                </a:lnTo>
              </a:path>
            </a:pathLst>
          </a:custGeom>
          <a:ln w="3175">
            <a:solidFill>
              <a:srgbClr val="F4F4F4"/>
            </a:solidFill>
          </a:ln>
        </p:spPr>
        <p:txBody>
          <a:bodyPr wrap="square" lIns="0" tIns="0" rIns="0" bIns="0" rtlCol="0"/>
          <a:lstStyle/>
          <a:p>
            <a:endParaRPr/>
          </a:p>
        </p:txBody>
      </p:sp>
      <p:sp>
        <p:nvSpPr>
          <p:cNvPr id="12" name="object 12"/>
          <p:cNvSpPr txBox="1">
            <a:spLocks noGrp="1"/>
          </p:cNvSpPr>
          <p:nvPr>
            <p:ph type="title" idx="4294967295"/>
          </p:nvPr>
        </p:nvSpPr>
        <p:spPr>
          <a:xfrm>
            <a:off x="1683003" y="98100"/>
            <a:ext cx="7702298" cy="474489"/>
          </a:xfrm>
          <a:prstGeom prst="rect">
            <a:avLst/>
          </a:prstGeom>
        </p:spPr>
        <p:txBody>
          <a:bodyPr vert="horz" wrap="square" lIns="0" tIns="12700" rIns="0" bIns="0" rtlCol="0">
            <a:spAutoFit/>
          </a:bodyPr>
          <a:lstStyle/>
          <a:p>
            <a:pPr marL="12700" algn="ctr">
              <a:lnSpc>
                <a:spcPct val="100000"/>
              </a:lnSpc>
              <a:spcBef>
                <a:spcPts val="100"/>
              </a:spcBef>
            </a:pPr>
            <a:r>
              <a:rPr lang="en-GB" spc="-5" noProof="0" dirty="0"/>
              <a:t>Capture &amp; Analysis of </a:t>
            </a:r>
            <a:r>
              <a:rPr lang="en-GB" b="1" spc="-5" noProof="0" dirty="0"/>
              <a:t>GOOSE packets</a:t>
            </a:r>
            <a:endParaRPr lang="en-GB" b="1" noProof="0" dirty="0">
              <a:latin typeface="Century Gothic"/>
              <a:cs typeface="Century Gothic"/>
            </a:endParaRPr>
          </a:p>
        </p:txBody>
      </p:sp>
      <p:sp>
        <p:nvSpPr>
          <p:cNvPr id="14" name="object 14"/>
          <p:cNvSpPr/>
          <p:nvPr/>
        </p:nvSpPr>
        <p:spPr>
          <a:xfrm>
            <a:off x="1117091" y="2876854"/>
            <a:ext cx="3247390" cy="2752725"/>
          </a:xfrm>
          <a:custGeom>
            <a:avLst/>
            <a:gdLst/>
            <a:ahLst/>
            <a:cxnLst/>
            <a:rect l="l" t="t" r="r" b="b"/>
            <a:pathLst>
              <a:path w="3247390" h="2752725">
                <a:moveTo>
                  <a:pt x="3029712" y="0"/>
                </a:moveTo>
                <a:lnTo>
                  <a:pt x="217170" y="0"/>
                </a:lnTo>
                <a:lnTo>
                  <a:pt x="205740" y="762"/>
                </a:lnTo>
                <a:lnTo>
                  <a:pt x="160782" y="9906"/>
                </a:lnTo>
                <a:lnTo>
                  <a:pt x="119634" y="27432"/>
                </a:lnTo>
                <a:lnTo>
                  <a:pt x="83057" y="51816"/>
                </a:lnTo>
                <a:lnTo>
                  <a:pt x="75438" y="59436"/>
                </a:lnTo>
                <a:lnTo>
                  <a:pt x="67055" y="67056"/>
                </a:lnTo>
                <a:lnTo>
                  <a:pt x="33528" y="109728"/>
                </a:lnTo>
                <a:lnTo>
                  <a:pt x="13715" y="150114"/>
                </a:lnTo>
                <a:lnTo>
                  <a:pt x="1524" y="204978"/>
                </a:lnTo>
                <a:lnTo>
                  <a:pt x="0" y="228600"/>
                </a:lnTo>
                <a:lnTo>
                  <a:pt x="0" y="2523744"/>
                </a:lnTo>
                <a:lnTo>
                  <a:pt x="761" y="2535174"/>
                </a:lnTo>
                <a:lnTo>
                  <a:pt x="1524" y="2547366"/>
                </a:lnTo>
                <a:lnTo>
                  <a:pt x="13715" y="2602230"/>
                </a:lnTo>
                <a:lnTo>
                  <a:pt x="33528" y="2641854"/>
                </a:lnTo>
                <a:lnTo>
                  <a:pt x="39623" y="2651760"/>
                </a:lnTo>
                <a:lnTo>
                  <a:pt x="67055" y="2685288"/>
                </a:lnTo>
                <a:lnTo>
                  <a:pt x="101346" y="2713482"/>
                </a:lnTo>
                <a:lnTo>
                  <a:pt x="110489" y="2718816"/>
                </a:lnTo>
                <a:lnTo>
                  <a:pt x="119634" y="2724912"/>
                </a:lnTo>
                <a:lnTo>
                  <a:pt x="129539" y="2729484"/>
                </a:lnTo>
                <a:lnTo>
                  <a:pt x="140208" y="2734056"/>
                </a:lnTo>
                <a:lnTo>
                  <a:pt x="150114" y="2738628"/>
                </a:lnTo>
                <a:lnTo>
                  <a:pt x="171450" y="2744724"/>
                </a:lnTo>
                <a:lnTo>
                  <a:pt x="182880" y="2747772"/>
                </a:lnTo>
                <a:lnTo>
                  <a:pt x="205740" y="2750820"/>
                </a:lnTo>
                <a:lnTo>
                  <a:pt x="228600" y="2752344"/>
                </a:lnTo>
                <a:lnTo>
                  <a:pt x="3018282" y="2752344"/>
                </a:lnTo>
                <a:lnTo>
                  <a:pt x="3064002" y="2747772"/>
                </a:lnTo>
                <a:lnTo>
                  <a:pt x="3107436" y="2734056"/>
                </a:lnTo>
                <a:lnTo>
                  <a:pt x="3137154" y="2718816"/>
                </a:lnTo>
                <a:lnTo>
                  <a:pt x="3146298" y="2713482"/>
                </a:lnTo>
                <a:lnTo>
                  <a:pt x="3154680" y="2706624"/>
                </a:lnTo>
                <a:lnTo>
                  <a:pt x="3163824" y="2699766"/>
                </a:lnTo>
                <a:lnTo>
                  <a:pt x="3172206" y="2692908"/>
                </a:lnTo>
                <a:lnTo>
                  <a:pt x="3187446" y="2677668"/>
                </a:lnTo>
                <a:lnTo>
                  <a:pt x="3194304" y="2669286"/>
                </a:lnTo>
                <a:lnTo>
                  <a:pt x="3201162" y="2660142"/>
                </a:lnTo>
                <a:lnTo>
                  <a:pt x="3208020" y="2651760"/>
                </a:lnTo>
                <a:lnTo>
                  <a:pt x="3228594" y="2612898"/>
                </a:lnTo>
                <a:lnTo>
                  <a:pt x="3236214" y="2591562"/>
                </a:lnTo>
                <a:lnTo>
                  <a:pt x="3240024" y="2580894"/>
                </a:lnTo>
                <a:lnTo>
                  <a:pt x="3242310" y="2569464"/>
                </a:lnTo>
                <a:lnTo>
                  <a:pt x="3243834" y="2558796"/>
                </a:lnTo>
                <a:lnTo>
                  <a:pt x="3245358" y="2547366"/>
                </a:lnTo>
                <a:lnTo>
                  <a:pt x="3246882" y="2535174"/>
                </a:lnTo>
                <a:lnTo>
                  <a:pt x="3246882" y="216407"/>
                </a:lnTo>
                <a:lnTo>
                  <a:pt x="3242310" y="182118"/>
                </a:lnTo>
                <a:lnTo>
                  <a:pt x="3240024" y="171450"/>
                </a:lnTo>
                <a:lnTo>
                  <a:pt x="3236214" y="160782"/>
                </a:lnTo>
                <a:lnTo>
                  <a:pt x="3233166" y="150114"/>
                </a:lnTo>
                <a:lnTo>
                  <a:pt x="3214116" y="109728"/>
                </a:lnTo>
                <a:lnTo>
                  <a:pt x="3187446" y="74676"/>
                </a:lnTo>
                <a:lnTo>
                  <a:pt x="3154680" y="44958"/>
                </a:lnTo>
                <a:lnTo>
                  <a:pt x="3117342" y="22098"/>
                </a:lnTo>
                <a:lnTo>
                  <a:pt x="3075432" y="6858"/>
                </a:lnTo>
                <a:lnTo>
                  <a:pt x="3064002" y="4572"/>
                </a:lnTo>
                <a:lnTo>
                  <a:pt x="3053334" y="2286"/>
                </a:lnTo>
                <a:lnTo>
                  <a:pt x="3041904" y="762"/>
                </a:lnTo>
                <a:lnTo>
                  <a:pt x="3029712" y="0"/>
                </a:lnTo>
                <a:close/>
              </a:path>
            </a:pathLst>
          </a:custGeom>
          <a:solidFill>
            <a:srgbClr val="B3E7E3"/>
          </a:solidFill>
        </p:spPr>
        <p:txBody>
          <a:bodyPr wrap="square" lIns="0" tIns="0" rIns="0" bIns="0" rtlCol="0"/>
          <a:lstStyle/>
          <a:p>
            <a:endParaRPr/>
          </a:p>
        </p:txBody>
      </p:sp>
      <p:sp>
        <p:nvSpPr>
          <p:cNvPr id="15" name="object 15"/>
          <p:cNvSpPr/>
          <p:nvPr/>
        </p:nvSpPr>
        <p:spPr>
          <a:xfrm>
            <a:off x="1262633" y="2864662"/>
            <a:ext cx="83185" cy="38100"/>
          </a:xfrm>
          <a:custGeom>
            <a:avLst/>
            <a:gdLst/>
            <a:ahLst/>
            <a:cxnLst/>
            <a:rect l="l" t="t" r="r" b="b"/>
            <a:pathLst>
              <a:path w="83184" h="38100">
                <a:moveTo>
                  <a:pt x="83058" y="0"/>
                </a:moveTo>
                <a:lnTo>
                  <a:pt x="70866" y="0"/>
                </a:lnTo>
                <a:lnTo>
                  <a:pt x="59436" y="762"/>
                </a:lnTo>
                <a:lnTo>
                  <a:pt x="58674" y="762"/>
                </a:lnTo>
                <a:lnTo>
                  <a:pt x="47244" y="2286"/>
                </a:lnTo>
                <a:lnTo>
                  <a:pt x="46482" y="2286"/>
                </a:lnTo>
                <a:lnTo>
                  <a:pt x="23622" y="6858"/>
                </a:lnTo>
                <a:lnTo>
                  <a:pt x="22860" y="6858"/>
                </a:lnTo>
                <a:lnTo>
                  <a:pt x="12192" y="9906"/>
                </a:lnTo>
                <a:lnTo>
                  <a:pt x="11430" y="10668"/>
                </a:lnTo>
                <a:lnTo>
                  <a:pt x="762" y="14478"/>
                </a:lnTo>
                <a:lnTo>
                  <a:pt x="0" y="14478"/>
                </a:lnTo>
                <a:lnTo>
                  <a:pt x="9144" y="38100"/>
                </a:lnTo>
                <a:lnTo>
                  <a:pt x="19812" y="34290"/>
                </a:lnTo>
                <a:lnTo>
                  <a:pt x="19050" y="34290"/>
                </a:lnTo>
                <a:lnTo>
                  <a:pt x="29718" y="31242"/>
                </a:lnTo>
                <a:lnTo>
                  <a:pt x="28194" y="31242"/>
                </a:lnTo>
                <a:lnTo>
                  <a:pt x="51054" y="26670"/>
                </a:lnTo>
                <a:lnTo>
                  <a:pt x="56007" y="26670"/>
                </a:lnTo>
                <a:lnTo>
                  <a:pt x="61722" y="25908"/>
                </a:lnTo>
                <a:lnTo>
                  <a:pt x="60960" y="25908"/>
                </a:lnTo>
                <a:lnTo>
                  <a:pt x="72390" y="25146"/>
                </a:lnTo>
                <a:lnTo>
                  <a:pt x="83058" y="25146"/>
                </a:lnTo>
                <a:lnTo>
                  <a:pt x="83058" y="0"/>
                </a:lnTo>
                <a:close/>
              </a:path>
              <a:path w="83184" h="38100">
                <a:moveTo>
                  <a:pt x="56007" y="26670"/>
                </a:moveTo>
                <a:lnTo>
                  <a:pt x="51054" y="26670"/>
                </a:lnTo>
                <a:lnTo>
                  <a:pt x="50292" y="27432"/>
                </a:lnTo>
                <a:lnTo>
                  <a:pt x="56007" y="26670"/>
                </a:lnTo>
                <a:close/>
              </a:path>
            </a:pathLst>
          </a:custGeom>
          <a:solidFill>
            <a:srgbClr val="00B0A1"/>
          </a:solidFill>
        </p:spPr>
        <p:txBody>
          <a:bodyPr wrap="square" lIns="0" tIns="0" rIns="0" bIns="0" rtlCol="0"/>
          <a:lstStyle/>
          <a:p>
            <a:endParaRPr/>
          </a:p>
        </p:txBody>
      </p:sp>
      <p:sp>
        <p:nvSpPr>
          <p:cNvPr id="16" name="object 16"/>
          <p:cNvSpPr/>
          <p:nvPr/>
        </p:nvSpPr>
        <p:spPr>
          <a:xfrm>
            <a:off x="1251966" y="2879140"/>
            <a:ext cx="20320" cy="27940"/>
          </a:xfrm>
          <a:custGeom>
            <a:avLst/>
            <a:gdLst/>
            <a:ahLst/>
            <a:cxnLst/>
            <a:rect l="l" t="t" r="r" b="b"/>
            <a:pathLst>
              <a:path w="20319" h="27939">
                <a:moveTo>
                  <a:pt x="10668" y="0"/>
                </a:moveTo>
                <a:lnTo>
                  <a:pt x="762" y="3810"/>
                </a:lnTo>
                <a:lnTo>
                  <a:pt x="0" y="3810"/>
                </a:lnTo>
                <a:lnTo>
                  <a:pt x="10668" y="26670"/>
                </a:lnTo>
                <a:lnTo>
                  <a:pt x="9906" y="27432"/>
                </a:lnTo>
                <a:lnTo>
                  <a:pt x="19812" y="23622"/>
                </a:lnTo>
                <a:lnTo>
                  <a:pt x="10668" y="0"/>
                </a:lnTo>
                <a:close/>
              </a:path>
            </a:pathLst>
          </a:custGeom>
          <a:solidFill>
            <a:srgbClr val="00B0A1"/>
          </a:solidFill>
        </p:spPr>
        <p:txBody>
          <a:bodyPr wrap="square" lIns="0" tIns="0" rIns="0" bIns="0" rtlCol="0"/>
          <a:lstStyle/>
          <a:p>
            <a:endParaRPr/>
          </a:p>
        </p:txBody>
      </p:sp>
      <p:sp>
        <p:nvSpPr>
          <p:cNvPr id="17" name="object 17"/>
          <p:cNvSpPr/>
          <p:nvPr/>
        </p:nvSpPr>
        <p:spPr>
          <a:xfrm>
            <a:off x="1242060" y="2882950"/>
            <a:ext cx="20955" cy="27940"/>
          </a:xfrm>
          <a:custGeom>
            <a:avLst/>
            <a:gdLst/>
            <a:ahLst/>
            <a:cxnLst/>
            <a:rect l="l" t="t" r="r" b="b"/>
            <a:pathLst>
              <a:path w="20955" h="27939">
                <a:moveTo>
                  <a:pt x="9906" y="0"/>
                </a:moveTo>
                <a:lnTo>
                  <a:pt x="0" y="4572"/>
                </a:lnTo>
                <a:lnTo>
                  <a:pt x="10668" y="27432"/>
                </a:lnTo>
                <a:lnTo>
                  <a:pt x="20574" y="22860"/>
                </a:lnTo>
                <a:lnTo>
                  <a:pt x="9906" y="0"/>
                </a:lnTo>
                <a:close/>
              </a:path>
            </a:pathLst>
          </a:custGeom>
          <a:solidFill>
            <a:srgbClr val="00B0A1"/>
          </a:solidFill>
        </p:spPr>
        <p:txBody>
          <a:bodyPr wrap="square" lIns="0" tIns="0" rIns="0" bIns="0" rtlCol="0"/>
          <a:lstStyle/>
          <a:p>
            <a:endParaRPr/>
          </a:p>
        </p:txBody>
      </p:sp>
      <p:sp>
        <p:nvSpPr>
          <p:cNvPr id="18" name="object 18"/>
          <p:cNvSpPr/>
          <p:nvPr/>
        </p:nvSpPr>
        <p:spPr>
          <a:xfrm>
            <a:off x="1118616" y="2934766"/>
            <a:ext cx="75437" cy="97535"/>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1117472" y="3103168"/>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20" name="object 20"/>
          <p:cNvSpPr/>
          <p:nvPr/>
        </p:nvSpPr>
        <p:spPr>
          <a:xfrm>
            <a:off x="1117472" y="3282238"/>
            <a:ext cx="0" cy="101600"/>
          </a:xfrm>
          <a:custGeom>
            <a:avLst/>
            <a:gdLst/>
            <a:ahLst/>
            <a:cxnLst/>
            <a:rect l="l" t="t" r="r" b="b"/>
            <a:pathLst>
              <a:path h="101600">
                <a:moveTo>
                  <a:pt x="0" y="0"/>
                </a:moveTo>
                <a:lnTo>
                  <a:pt x="0" y="101346"/>
                </a:lnTo>
              </a:path>
            </a:pathLst>
          </a:custGeom>
          <a:ln w="25146">
            <a:solidFill>
              <a:srgbClr val="00B0A1"/>
            </a:solidFill>
          </a:ln>
        </p:spPr>
        <p:txBody>
          <a:bodyPr wrap="square" lIns="0" tIns="0" rIns="0" bIns="0" rtlCol="0"/>
          <a:lstStyle/>
          <a:p>
            <a:endParaRPr/>
          </a:p>
        </p:txBody>
      </p:sp>
      <p:sp>
        <p:nvSpPr>
          <p:cNvPr id="21" name="object 21"/>
          <p:cNvSpPr/>
          <p:nvPr/>
        </p:nvSpPr>
        <p:spPr>
          <a:xfrm>
            <a:off x="1117472" y="3460546"/>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22" name="object 22"/>
          <p:cNvSpPr/>
          <p:nvPr/>
        </p:nvSpPr>
        <p:spPr>
          <a:xfrm>
            <a:off x="1117472" y="3638854"/>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23" name="object 23"/>
          <p:cNvSpPr/>
          <p:nvPr/>
        </p:nvSpPr>
        <p:spPr>
          <a:xfrm>
            <a:off x="1117472" y="3817162"/>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24" name="object 24"/>
          <p:cNvSpPr/>
          <p:nvPr/>
        </p:nvSpPr>
        <p:spPr>
          <a:xfrm>
            <a:off x="1117472" y="3996232"/>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25" name="object 25"/>
          <p:cNvSpPr/>
          <p:nvPr/>
        </p:nvSpPr>
        <p:spPr>
          <a:xfrm>
            <a:off x="1117472" y="4174540"/>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26" name="object 26"/>
          <p:cNvSpPr/>
          <p:nvPr/>
        </p:nvSpPr>
        <p:spPr>
          <a:xfrm>
            <a:off x="1117472" y="4352848"/>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27" name="object 27"/>
          <p:cNvSpPr/>
          <p:nvPr/>
        </p:nvSpPr>
        <p:spPr>
          <a:xfrm>
            <a:off x="1117472" y="4531918"/>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28" name="object 28"/>
          <p:cNvSpPr/>
          <p:nvPr/>
        </p:nvSpPr>
        <p:spPr>
          <a:xfrm>
            <a:off x="1117472" y="4710226"/>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29" name="object 29"/>
          <p:cNvSpPr/>
          <p:nvPr/>
        </p:nvSpPr>
        <p:spPr>
          <a:xfrm>
            <a:off x="1117472" y="4888534"/>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30" name="object 30"/>
          <p:cNvSpPr/>
          <p:nvPr/>
        </p:nvSpPr>
        <p:spPr>
          <a:xfrm>
            <a:off x="1117472" y="5067604"/>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31" name="object 31"/>
          <p:cNvSpPr/>
          <p:nvPr/>
        </p:nvSpPr>
        <p:spPr>
          <a:xfrm>
            <a:off x="1117472" y="5245912"/>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32" name="object 32"/>
          <p:cNvSpPr/>
          <p:nvPr/>
        </p:nvSpPr>
        <p:spPr>
          <a:xfrm>
            <a:off x="1106424" y="5422696"/>
            <a:ext cx="49530" cy="93980"/>
          </a:xfrm>
          <a:custGeom>
            <a:avLst/>
            <a:gdLst/>
            <a:ahLst/>
            <a:cxnLst/>
            <a:rect l="l" t="t" r="r" b="b"/>
            <a:pathLst>
              <a:path w="49530" h="93979">
                <a:moveTo>
                  <a:pt x="25146" y="0"/>
                </a:moveTo>
                <a:lnTo>
                  <a:pt x="0" y="3047"/>
                </a:lnTo>
                <a:lnTo>
                  <a:pt x="1524" y="14477"/>
                </a:lnTo>
                <a:lnTo>
                  <a:pt x="1524" y="15239"/>
                </a:lnTo>
                <a:lnTo>
                  <a:pt x="3048" y="25907"/>
                </a:lnTo>
                <a:lnTo>
                  <a:pt x="3048" y="27431"/>
                </a:lnTo>
                <a:lnTo>
                  <a:pt x="6096" y="38861"/>
                </a:lnTo>
                <a:lnTo>
                  <a:pt x="12192" y="60197"/>
                </a:lnTo>
                <a:lnTo>
                  <a:pt x="12954" y="61721"/>
                </a:lnTo>
                <a:lnTo>
                  <a:pt x="17526" y="72389"/>
                </a:lnTo>
                <a:lnTo>
                  <a:pt x="26670" y="92201"/>
                </a:lnTo>
                <a:lnTo>
                  <a:pt x="28194" y="93725"/>
                </a:lnTo>
                <a:lnTo>
                  <a:pt x="48768" y="80009"/>
                </a:lnTo>
                <a:lnTo>
                  <a:pt x="40737" y="62483"/>
                </a:lnTo>
                <a:lnTo>
                  <a:pt x="40386" y="62483"/>
                </a:lnTo>
                <a:lnTo>
                  <a:pt x="35814" y="51815"/>
                </a:lnTo>
                <a:lnTo>
                  <a:pt x="36140" y="51815"/>
                </a:lnTo>
                <a:lnTo>
                  <a:pt x="30480" y="32003"/>
                </a:lnTo>
                <a:lnTo>
                  <a:pt x="27432" y="20573"/>
                </a:lnTo>
                <a:lnTo>
                  <a:pt x="27976" y="20573"/>
                </a:lnTo>
                <a:lnTo>
                  <a:pt x="26670" y="11429"/>
                </a:lnTo>
                <a:lnTo>
                  <a:pt x="25146" y="0"/>
                </a:lnTo>
                <a:close/>
              </a:path>
              <a:path w="49530" h="93979">
                <a:moveTo>
                  <a:pt x="48826" y="80009"/>
                </a:moveTo>
                <a:lnTo>
                  <a:pt x="49530" y="81533"/>
                </a:lnTo>
                <a:lnTo>
                  <a:pt x="48826" y="80009"/>
                </a:lnTo>
                <a:close/>
              </a:path>
              <a:path w="49530" h="93979">
                <a:moveTo>
                  <a:pt x="40386" y="61721"/>
                </a:moveTo>
                <a:lnTo>
                  <a:pt x="40386" y="62483"/>
                </a:lnTo>
                <a:lnTo>
                  <a:pt x="40737" y="62483"/>
                </a:lnTo>
                <a:lnTo>
                  <a:pt x="40386" y="61721"/>
                </a:lnTo>
                <a:close/>
              </a:path>
              <a:path w="49530" h="93979">
                <a:moveTo>
                  <a:pt x="36140" y="51815"/>
                </a:moveTo>
                <a:lnTo>
                  <a:pt x="35814" y="51815"/>
                </a:lnTo>
                <a:lnTo>
                  <a:pt x="36576" y="53339"/>
                </a:lnTo>
                <a:lnTo>
                  <a:pt x="36140" y="51815"/>
                </a:lnTo>
                <a:close/>
              </a:path>
              <a:path w="49530" h="93979">
                <a:moveTo>
                  <a:pt x="27976" y="20573"/>
                </a:moveTo>
                <a:lnTo>
                  <a:pt x="27432" y="20573"/>
                </a:lnTo>
                <a:lnTo>
                  <a:pt x="28194" y="22097"/>
                </a:lnTo>
                <a:lnTo>
                  <a:pt x="27976" y="20573"/>
                </a:lnTo>
                <a:close/>
              </a:path>
            </a:pathLst>
          </a:custGeom>
          <a:solidFill>
            <a:srgbClr val="00B0A1"/>
          </a:solidFill>
        </p:spPr>
        <p:txBody>
          <a:bodyPr wrap="square" lIns="0" tIns="0" rIns="0" bIns="0" rtlCol="0"/>
          <a:lstStyle/>
          <a:p>
            <a:endParaRPr/>
          </a:p>
        </p:txBody>
      </p:sp>
      <p:sp>
        <p:nvSpPr>
          <p:cNvPr id="33" name="object 33"/>
          <p:cNvSpPr/>
          <p:nvPr/>
        </p:nvSpPr>
        <p:spPr>
          <a:xfrm>
            <a:off x="1134617" y="5502706"/>
            <a:ext cx="27940" cy="22860"/>
          </a:xfrm>
          <a:custGeom>
            <a:avLst/>
            <a:gdLst/>
            <a:ahLst/>
            <a:cxnLst/>
            <a:rect l="l" t="t" r="r" b="b"/>
            <a:pathLst>
              <a:path w="27940" h="22860">
                <a:moveTo>
                  <a:pt x="5334" y="21717"/>
                </a:moveTo>
                <a:lnTo>
                  <a:pt x="4572" y="22098"/>
                </a:lnTo>
                <a:lnTo>
                  <a:pt x="6096" y="22860"/>
                </a:lnTo>
                <a:lnTo>
                  <a:pt x="5334" y="21717"/>
                </a:lnTo>
                <a:close/>
              </a:path>
              <a:path w="27940" h="22860">
                <a:moveTo>
                  <a:pt x="20574" y="0"/>
                </a:moveTo>
                <a:lnTo>
                  <a:pt x="0" y="13716"/>
                </a:lnTo>
                <a:lnTo>
                  <a:pt x="5334" y="21717"/>
                </a:lnTo>
                <a:lnTo>
                  <a:pt x="27432" y="10668"/>
                </a:lnTo>
                <a:lnTo>
                  <a:pt x="26670" y="9144"/>
                </a:lnTo>
                <a:lnTo>
                  <a:pt x="20574" y="0"/>
                </a:lnTo>
                <a:close/>
              </a:path>
            </a:pathLst>
          </a:custGeom>
          <a:solidFill>
            <a:srgbClr val="00B0A1"/>
          </a:solidFill>
        </p:spPr>
        <p:txBody>
          <a:bodyPr wrap="square" lIns="0" tIns="0" rIns="0" bIns="0" rtlCol="0"/>
          <a:lstStyle/>
          <a:p>
            <a:endParaRPr/>
          </a:p>
        </p:txBody>
      </p:sp>
      <p:sp>
        <p:nvSpPr>
          <p:cNvPr id="34" name="object 34"/>
          <p:cNvSpPr/>
          <p:nvPr/>
        </p:nvSpPr>
        <p:spPr>
          <a:xfrm>
            <a:off x="1139189" y="5513374"/>
            <a:ext cx="24130" cy="13335"/>
          </a:xfrm>
          <a:custGeom>
            <a:avLst/>
            <a:gdLst/>
            <a:ahLst/>
            <a:cxnLst/>
            <a:rect l="l" t="t" r="r" b="b"/>
            <a:pathLst>
              <a:path w="24130" h="13335">
                <a:moveTo>
                  <a:pt x="22859" y="0"/>
                </a:moveTo>
                <a:lnTo>
                  <a:pt x="0" y="11429"/>
                </a:lnTo>
                <a:lnTo>
                  <a:pt x="761" y="12953"/>
                </a:lnTo>
                <a:lnTo>
                  <a:pt x="23621" y="1523"/>
                </a:lnTo>
                <a:lnTo>
                  <a:pt x="22859" y="0"/>
                </a:lnTo>
                <a:close/>
              </a:path>
            </a:pathLst>
          </a:custGeom>
          <a:solidFill>
            <a:srgbClr val="00B0A1"/>
          </a:solidFill>
        </p:spPr>
        <p:txBody>
          <a:bodyPr wrap="square" lIns="0" tIns="0" rIns="0" bIns="0" rtlCol="0"/>
          <a:lstStyle/>
          <a:p>
            <a:endParaRPr/>
          </a:p>
        </p:txBody>
      </p:sp>
      <p:sp>
        <p:nvSpPr>
          <p:cNvPr id="35" name="object 35"/>
          <p:cNvSpPr/>
          <p:nvPr/>
        </p:nvSpPr>
        <p:spPr>
          <a:xfrm>
            <a:off x="1194053" y="5567476"/>
            <a:ext cx="100584" cy="67056"/>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1367789" y="5629579"/>
            <a:ext cx="102235" cy="0"/>
          </a:xfrm>
          <a:custGeom>
            <a:avLst/>
            <a:gdLst/>
            <a:ahLst/>
            <a:cxnLst/>
            <a:rect l="l" t="t" r="r" b="b"/>
            <a:pathLst>
              <a:path w="102234">
                <a:moveTo>
                  <a:pt x="0" y="0"/>
                </a:moveTo>
                <a:lnTo>
                  <a:pt x="102108" y="0"/>
                </a:lnTo>
              </a:path>
            </a:pathLst>
          </a:custGeom>
          <a:ln w="25145">
            <a:solidFill>
              <a:srgbClr val="00B0A1"/>
            </a:solidFill>
          </a:ln>
        </p:spPr>
        <p:txBody>
          <a:bodyPr wrap="square" lIns="0" tIns="0" rIns="0" bIns="0" rtlCol="0"/>
          <a:lstStyle/>
          <a:p>
            <a:endParaRPr/>
          </a:p>
        </p:txBody>
      </p:sp>
      <p:sp>
        <p:nvSpPr>
          <p:cNvPr id="37" name="object 37"/>
          <p:cNvSpPr/>
          <p:nvPr/>
        </p:nvSpPr>
        <p:spPr>
          <a:xfrm>
            <a:off x="1546097" y="5629579"/>
            <a:ext cx="102235" cy="0"/>
          </a:xfrm>
          <a:custGeom>
            <a:avLst/>
            <a:gdLst/>
            <a:ahLst/>
            <a:cxnLst/>
            <a:rect l="l" t="t" r="r" b="b"/>
            <a:pathLst>
              <a:path w="102235">
                <a:moveTo>
                  <a:pt x="0" y="0"/>
                </a:moveTo>
                <a:lnTo>
                  <a:pt x="102108" y="0"/>
                </a:lnTo>
              </a:path>
            </a:pathLst>
          </a:custGeom>
          <a:ln w="25145">
            <a:solidFill>
              <a:srgbClr val="00B0A1"/>
            </a:solidFill>
          </a:ln>
        </p:spPr>
        <p:txBody>
          <a:bodyPr wrap="square" lIns="0" tIns="0" rIns="0" bIns="0" rtlCol="0"/>
          <a:lstStyle/>
          <a:p>
            <a:endParaRPr/>
          </a:p>
        </p:txBody>
      </p:sp>
      <p:sp>
        <p:nvSpPr>
          <p:cNvPr id="38" name="object 38"/>
          <p:cNvSpPr/>
          <p:nvPr/>
        </p:nvSpPr>
        <p:spPr>
          <a:xfrm>
            <a:off x="1725167"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39" name="object 39"/>
          <p:cNvSpPr/>
          <p:nvPr/>
        </p:nvSpPr>
        <p:spPr>
          <a:xfrm>
            <a:off x="1903476"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40" name="object 40"/>
          <p:cNvSpPr/>
          <p:nvPr/>
        </p:nvSpPr>
        <p:spPr>
          <a:xfrm>
            <a:off x="2081783"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41" name="object 41"/>
          <p:cNvSpPr/>
          <p:nvPr/>
        </p:nvSpPr>
        <p:spPr>
          <a:xfrm>
            <a:off x="2260854" y="5629579"/>
            <a:ext cx="101600" cy="0"/>
          </a:xfrm>
          <a:custGeom>
            <a:avLst/>
            <a:gdLst/>
            <a:ahLst/>
            <a:cxnLst/>
            <a:rect l="l" t="t" r="r" b="b"/>
            <a:pathLst>
              <a:path w="101600">
                <a:moveTo>
                  <a:pt x="0" y="0"/>
                </a:moveTo>
                <a:lnTo>
                  <a:pt x="101345" y="0"/>
                </a:lnTo>
              </a:path>
            </a:pathLst>
          </a:custGeom>
          <a:ln w="25145">
            <a:solidFill>
              <a:srgbClr val="00B0A1"/>
            </a:solidFill>
          </a:ln>
        </p:spPr>
        <p:txBody>
          <a:bodyPr wrap="square" lIns="0" tIns="0" rIns="0" bIns="0" rtlCol="0"/>
          <a:lstStyle/>
          <a:p>
            <a:endParaRPr/>
          </a:p>
        </p:txBody>
      </p:sp>
      <p:sp>
        <p:nvSpPr>
          <p:cNvPr id="42" name="object 42"/>
          <p:cNvSpPr/>
          <p:nvPr/>
        </p:nvSpPr>
        <p:spPr>
          <a:xfrm>
            <a:off x="2439161"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43" name="object 43"/>
          <p:cNvSpPr/>
          <p:nvPr/>
        </p:nvSpPr>
        <p:spPr>
          <a:xfrm>
            <a:off x="2617470"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44" name="object 44"/>
          <p:cNvSpPr/>
          <p:nvPr/>
        </p:nvSpPr>
        <p:spPr>
          <a:xfrm>
            <a:off x="2796539" y="5629579"/>
            <a:ext cx="101600" cy="0"/>
          </a:xfrm>
          <a:custGeom>
            <a:avLst/>
            <a:gdLst/>
            <a:ahLst/>
            <a:cxnLst/>
            <a:rect l="l" t="t" r="r" b="b"/>
            <a:pathLst>
              <a:path w="101600">
                <a:moveTo>
                  <a:pt x="0" y="0"/>
                </a:moveTo>
                <a:lnTo>
                  <a:pt x="101345" y="0"/>
                </a:lnTo>
              </a:path>
            </a:pathLst>
          </a:custGeom>
          <a:ln w="25145">
            <a:solidFill>
              <a:srgbClr val="00B0A1"/>
            </a:solidFill>
          </a:ln>
        </p:spPr>
        <p:txBody>
          <a:bodyPr wrap="square" lIns="0" tIns="0" rIns="0" bIns="0" rtlCol="0"/>
          <a:lstStyle/>
          <a:p>
            <a:endParaRPr/>
          </a:p>
        </p:txBody>
      </p:sp>
      <p:sp>
        <p:nvSpPr>
          <p:cNvPr id="45" name="object 45"/>
          <p:cNvSpPr/>
          <p:nvPr/>
        </p:nvSpPr>
        <p:spPr>
          <a:xfrm>
            <a:off x="2974848"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46" name="object 46"/>
          <p:cNvSpPr/>
          <p:nvPr/>
        </p:nvSpPr>
        <p:spPr>
          <a:xfrm>
            <a:off x="3153155" y="5629579"/>
            <a:ext cx="102235" cy="0"/>
          </a:xfrm>
          <a:custGeom>
            <a:avLst/>
            <a:gdLst/>
            <a:ahLst/>
            <a:cxnLst/>
            <a:rect l="l" t="t" r="r" b="b"/>
            <a:pathLst>
              <a:path w="102235">
                <a:moveTo>
                  <a:pt x="0" y="0"/>
                </a:moveTo>
                <a:lnTo>
                  <a:pt x="102107" y="0"/>
                </a:lnTo>
              </a:path>
            </a:pathLst>
          </a:custGeom>
          <a:ln w="25145">
            <a:solidFill>
              <a:srgbClr val="00B0A1"/>
            </a:solidFill>
          </a:ln>
        </p:spPr>
        <p:txBody>
          <a:bodyPr wrap="square" lIns="0" tIns="0" rIns="0" bIns="0" rtlCol="0"/>
          <a:lstStyle/>
          <a:p>
            <a:endParaRPr/>
          </a:p>
        </p:txBody>
      </p:sp>
      <p:sp>
        <p:nvSpPr>
          <p:cNvPr id="47" name="object 47"/>
          <p:cNvSpPr/>
          <p:nvPr/>
        </p:nvSpPr>
        <p:spPr>
          <a:xfrm>
            <a:off x="3331464" y="5629579"/>
            <a:ext cx="102235" cy="0"/>
          </a:xfrm>
          <a:custGeom>
            <a:avLst/>
            <a:gdLst/>
            <a:ahLst/>
            <a:cxnLst/>
            <a:rect l="l" t="t" r="r" b="b"/>
            <a:pathLst>
              <a:path w="102235">
                <a:moveTo>
                  <a:pt x="0" y="0"/>
                </a:moveTo>
                <a:lnTo>
                  <a:pt x="102108" y="0"/>
                </a:lnTo>
              </a:path>
            </a:pathLst>
          </a:custGeom>
          <a:ln w="25145">
            <a:solidFill>
              <a:srgbClr val="00B0A1"/>
            </a:solidFill>
          </a:ln>
        </p:spPr>
        <p:txBody>
          <a:bodyPr wrap="square" lIns="0" tIns="0" rIns="0" bIns="0" rtlCol="0"/>
          <a:lstStyle/>
          <a:p>
            <a:endParaRPr/>
          </a:p>
        </p:txBody>
      </p:sp>
      <p:sp>
        <p:nvSpPr>
          <p:cNvPr id="48" name="object 48"/>
          <p:cNvSpPr/>
          <p:nvPr/>
        </p:nvSpPr>
        <p:spPr>
          <a:xfrm>
            <a:off x="3510534" y="5629579"/>
            <a:ext cx="102235" cy="0"/>
          </a:xfrm>
          <a:custGeom>
            <a:avLst/>
            <a:gdLst/>
            <a:ahLst/>
            <a:cxnLst/>
            <a:rect l="l" t="t" r="r" b="b"/>
            <a:pathLst>
              <a:path w="102235">
                <a:moveTo>
                  <a:pt x="0" y="0"/>
                </a:moveTo>
                <a:lnTo>
                  <a:pt x="102108" y="0"/>
                </a:lnTo>
              </a:path>
            </a:pathLst>
          </a:custGeom>
          <a:ln w="25145">
            <a:solidFill>
              <a:srgbClr val="00B0A1"/>
            </a:solidFill>
          </a:ln>
        </p:spPr>
        <p:txBody>
          <a:bodyPr wrap="square" lIns="0" tIns="0" rIns="0" bIns="0" rtlCol="0"/>
          <a:lstStyle/>
          <a:p>
            <a:endParaRPr/>
          </a:p>
        </p:txBody>
      </p:sp>
      <p:sp>
        <p:nvSpPr>
          <p:cNvPr id="49" name="object 49"/>
          <p:cNvSpPr/>
          <p:nvPr/>
        </p:nvSpPr>
        <p:spPr>
          <a:xfrm>
            <a:off x="3688841" y="5629579"/>
            <a:ext cx="102235" cy="0"/>
          </a:xfrm>
          <a:custGeom>
            <a:avLst/>
            <a:gdLst/>
            <a:ahLst/>
            <a:cxnLst/>
            <a:rect l="l" t="t" r="r" b="b"/>
            <a:pathLst>
              <a:path w="102235">
                <a:moveTo>
                  <a:pt x="0" y="0"/>
                </a:moveTo>
                <a:lnTo>
                  <a:pt x="102108" y="0"/>
                </a:lnTo>
              </a:path>
            </a:pathLst>
          </a:custGeom>
          <a:ln w="25145">
            <a:solidFill>
              <a:srgbClr val="00B0A1"/>
            </a:solidFill>
          </a:ln>
        </p:spPr>
        <p:txBody>
          <a:bodyPr wrap="square" lIns="0" tIns="0" rIns="0" bIns="0" rtlCol="0"/>
          <a:lstStyle/>
          <a:p>
            <a:endParaRPr/>
          </a:p>
        </p:txBody>
      </p:sp>
      <p:sp>
        <p:nvSpPr>
          <p:cNvPr id="50" name="object 50"/>
          <p:cNvSpPr/>
          <p:nvPr/>
        </p:nvSpPr>
        <p:spPr>
          <a:xfrm>
            <a:off x="3867150" y="5629579"/>
            <a:ext cx="102235" cy="0"/>
          </a:xfrm>
          <a:custGeom>
            <a:avLst/>
            <a:gdLst/>
            <a:ahLst/>
            <a:cxnLst/>
            <a:rect l="l" t="t" r="r" b="b"/>
            <a:pathLst>
              <a:path w="102235">
                <a:moveTo>
                  <a:pt x="0" y="0"/>
                </a:moveTo>
                <a:lnTo>
                  <a:pt x="102108" y="0"/>
                </a:lnTo>
              </a:path>
            </a:pathLst>
          </a:custGeom>
          <a:ln w="25145">
            <a:solidFill>
              <a:srgbClr val="00B0A1"/>
            </a:solidFill>
          </a:ln>
        </p:spPr>
        <p:txBody>
          <a:bodyPr wrap="square" lIns="0" tIns="0" rIns="0" bIns="0" rtlCol="0"/>
          <a:lstStyle/>
          <a:p>
            <a:endParaRPr/>
          </a:p>
        </p:txBody>
      </p:sp>
      <p:sp>
        <p:nvSpPr>
          <p:cNvPr id="51" name="object 51"/>
          <p:cNvSpPr/>
          <p:nvPr/>
        </p:nvSpPr>
        <p:spPr>
          <a:xfrm>
            <a:off x="4046220" y="5617006"/>
            <a:ext cx="90170" cy="25400"/>
          </a:xfrm>
          <a:custGeom>
            <a:avLst/>
            <a:gdLst/>
            <a:ahLst/>
            <a:cxnLst/>
            <a:rect l="l" t="t" r="r" b="b"/>
            <a:pathLst>
              <a:path w="90170" h="25400">
                <a:moveTo>
                  <a:pt x="88392" y="0"/>
                </a:moveTo>
                <a:lnTo>
                  <a:pt x="0" y="0"/>
                </a:lnTo>
                <a:lnTo>
                  <a:pt x="0" y="25146"/>
                </a:lnTo>
                <a:lnTo>
                  <a:pt x="89916" y="25146"/>
                </a:lnTo>
                <a:lnTo>
                  <a:pt x="88392" y="0"/>
                </a:lnTo>
                <a:close/>
              </a:path>
            </a:pathLst>
          </a:custGeom>
          <a:solidFill>
            <a:srgbClr val="00B0A1"/>
          </a:solidFill>
        </p:spPr>
        <p:txBody>
          <a:bodyPr wrap="square" lIns="0" tIns="0" rIns="0" bIns="0" rtlCol="0"/>
          <a:lstStyle/>
          <a:p>
            <a:endParaRPr/>
          </a:p>
        </p:txBody>
      </p:sp>
      <p:sp>
        <p:nvSpPr>
          <p:cNvPr id="52" name="object 52"/>
          <p:cNvSpPr/>
          <p:nvPr/>
        </p:nvSpPr>
        <p:spPr>
          <a:xfrm>
            <a:off x="4134611" y="5616244"/>
            <a:ext cx="13335" cy="26034"/>
          </a:xfrm>
          <a:custGeom>
            <a:avLst/>
            <a:gdLst/>
            <a:ahLst/>
            <a:cxnLst/>
            <a:rect l="l" t="t" r="r" b="b"/>
            <a:pathLst>
              <a:path w="13335" h="26035">
                <a:moveTo>
                  <a:pt x="12192" y="0"/>
                </a:moveTo>
                <a:lnTo>
                  <a:pt x="11430" y="0"/>
                </a:lnTo>
                <a:lnTo>
                  <a:pt x="0" y="762"/>
                </a:lnTo>
                <a:lnTo>
                  <a:pt x="1524" y="25908"/>
                </a:lnTo>
                <a:lnTo>
                  <a:pt x="12954" y="25146"/>
                </a:lnTo>
                <a:lnTo>
                  <a:pt x="12192" y="25146"/>
                </a:lnTo>
                <a:lnTo>
                  <a:pt x="12192" y="0"/>
                </a:lnTo>
                <a:close/>
              </a:path>
            </a:pathLst>
          </a:custGeom>
          <a:solidFill>
            <a:srgbClr val="00B0A1"/>
          </a:solidFill>
        </p:spPr>
        <p:txBody>
          <a:bodyPr wrap="square" lIns="0" tIns="0" rIns="0" bIns="0" rtlCol="0"/>
          <a:lstStyle/>
          <a:p>
            <a:endParaRPr/>
          </a:p>
        </p:txBody>
      </p:sp>
      <p:sp>
        <p:nvSpPr>
          <p:cNvPr id="53" name="object 53"/>
          <p:cNvSpPr/>
          <p:nvPr/>
        </p:nvSpPr>
        <p:spPr>
          <a:xfrm>
            <a:off x="4146803" y="5616244"/>
            <a:ext cx="1905" cy="25400"/>
          </a:xfrm>
          <a:custGeom>
            <a:avLst/>
            <a:gdLst/>
            <a:ahLst/>
            <a:cxnLst/>
            <a:rect l="l" t="t" r="r" b="b"/>
            <a:pathLst>
              <a:path w="1904" h="25400">
                <a:moveTo>
                  <a:pt x="0" y="25145"/>
                </a:moveTo>
                <a:lnTo>
                  <a:pt x="1524" y="25145"/>
                </a:lnTo>
                <a:lnTo>
                  <a:pt x="1524" y="0"/>
                </a:lnTo>
                <a:lnTo>
                  <a:pt x="0" y="0"/>
                </a:lnTo>
                <a:lnTo>
                  <a:pt x="0" y="25145"/>
                </a:lnTo>
                <a:close/>
              </a:path>
            </a:pathLst>
          </a:custGeom>
          <a:solidFill>
            <a:srgbClr val="00B0A1"/>
          </a:solidFill>
        </p:spPr>
        <p:txBody>
          <a:bodyPr wrap="square" lIns="0" tIns="0" rIns="0" bIns="0" rtlCol="0"/>
          <a:lstStyle/>
          <a:p>
            <a:endParaRPr/>
          </a:p>
        </p:txBody>
      </p:sp>
      <p:sp>
        <p:nvSpPr>
          <p:cNvPr id="54" name="object 54"/>
          <p:cNvSpPr/>
          <p:nvPr/>
        </p:nvSpPr>
        <p:spPr>
          <a:xfrm>
            <a:off x="4218432" y="5545378"/>
            <a:ext cx="96011" cy="78486"/>
          </a:xfrm>
          <a:prstGeom prst="rect">
            <a:avLst/>
          </a:prstGeom>
          <a:blipFill>
            <a:blip r:embed="rId4" cstate="print"/>
            <a:stretch>
              <a:fillRect/>
            </a:stretch>
          </a:blipFill>
        </p:spPr>
        <p:txBody>
          <a:bodyPr wrap="square" lIns="0" tIns="0" rIns="0" bIns="0" rtlCol="0"/>
          <a:lstStyle/>
          <a:p>
            <a:endParaRPr/>
          </a:p>
        </p:txBody>
      </p:sp>
      <p:sp>
        <p:nvSpPr>
          <p:cNvPr id="55" name="object 55"/>
          <p:cNvSpPr/>
          <p:nvPr/>
        </p:nvSpPr>
        <p:spPr>
          <a:xfrm>
            <a:off x="4334255" y="5410504"/>
            <a:ext cx="43180" cy="85090"/>
          </a:xfrm>
          <a:custGeom>
            <a:avLst/>
            <a:gdLst/>
            <a:ahLst/>
            <a:cxnLst/>
            <a:rect l="l" t="t" r="r" b="b"/>
            <a:pathLst>
              <a:path w="43179" h="85089">
                <a:moveTo>
                  <a:pt x="30588" y="64007"/>
                </a:moveTo>
                <a:lnTo>
                  <a:pt x="4572" y="64007"/>
                </a:lnTo>
                <a:lnTo>
                  <a:pt x="0" y="74675"/>
                </a:lnTo>
                <a:lnTo>
                  <a:pt x="22860" y="84581"/>
                </a:lnTo>
                <a:lnTo>
                  <a:pt x="27432" y="73913"/>
                </a:lnTo>
                <a:lnTo>
                  <a:pt x="28194" y="72389"/>
                </a:lnTo>
                <a:lnTo>
                  <a:pt x="30588" y="64007"/>
                </a:lnTo>
                <a:close/>
              </a:path>
              <a:path w="43179" h="85089">
                <a:moveTo>
                  <a:pt x="36271" y="43433"/>
                </a:moveTo>
                <a:lnTo>
                  <a:pt x="11430" y="43433"/>
                </a:lnTo>
                <a:lnTo>
                  <a:pt x="7620" y="54101"/>
                </a:lnTo>
                <a:lnTo>
                  <a:pt x="6858" y="54863"/>
                </a:lnTo>
                <a:lnTo>
                  <a:pt x="3810" y="65531"/>
                </a:lnTo>
                <a:lnTo>
                  <a:pt x="4572" y="64007"/>
                </a:lnTo>
                <a:lnTo>
                  <a:pt x="30588" y="64007"/>
                </a:lnTo>
                <a:lnTo>
                  <a:pt x="31242" y="61721"/>
                </a:lnTo>
                <a:lnTo>
                  <a:pt x="31514" y="61721"/>
                </a:lnTo>
                <a:lnTo>
                  <a:pt x="35052" y="51815"/>
                </a:lnTo>
                <a:lnTo>
                  <a:pt x="35052" y="49529"/>
                </a:lnTo>
                <a:lnTo>
                  <a:pt x="36271" y="43433"/>
                </a:lnTo>
                <a:close/>
              </a:path>
              <a:path w="43179" h="85089">
                <a:moveTo>
                  <a:pt x="31514" y="61721"/>
                </a:moveTo>
                <a:lnTo>
                  <a:pt x="31242" y="61721"/>
                </a:lnTo>
                <a:lnTo>
                  <a:pt x="31242" y="62483"/>
                </a:lnTo>
                <a:lnTo>
                  <a:pt x="31514" y="61721"/>
                </a:lnTo>
                <a:close/>
              </a:path>
              <a:path w="43179" h="85089">
                <a:moveTo>
                  <a:pt x="12954" y="33527"/>
                </a:moveTo>
                <a:lnTo>
                  <a:pt x="10668" y="44957"/>
                </a:lnTo>
                <a:lnTo>
                  <a:pt x="11430" y="43433"/>
                </a:lnTo>
                <a:lnTo>
                  <a:pt x="36271" y="43433"/>
                </a:lnTo>
                <a:lnTo>
                  <a:pt x="37338" y="38099"/>
                </a:lnTo>
                <a:lnTo>
                  <a:pt x="38100" y="38099"/>
                </a:lnTo>
                <a:lnTo>
                  <a:pt x="38644" y="34289"/>
                </a:lnTo>
                <a:lnTo>
                  <a:pt x="12954" y="34289"/>
                </a:lnTo>
                <a:lnTo>
                  <a:pt x="12954" y="33527"/>
                </a:lnTo>
                <a:close/>
              </a:path>
              <a:path w="43179" h="85089">
                <a:moveTo>
                  <a:pt x="17526" y="0"/>
                </a:moveTo>
                <a:lnTo>
                  <a:pt x="16002" y="12191"/>
                </a:lnTo>
                <a:lnTo>
                  <a:pt x="14478" y="23621"/>
                </a:lnTo>
                <a:lnTo>
                  <a:pt x="12954" y="34289"/>
                </a:lnTo>
                <a:lnTo>
                  <a:pt x="38644" y="34289"/>
                </a:lnTo>
                <a:lnTo>
                  <a:pt x="39624" y="27431"/>
                </a:lnTo>
                <a:lnTo>
                  <a:pt x="39624" y="26669"/>
                </a:lnTo>
                <a:lnTo>
                  <a:pt x="41148" y="15239"/>
                </a:lnTo>
                <a:lnTo>
                  <a:pt x="42672" y="3047"/>
                </a:lnTo>
                <a:lnTo>
                  <a:pt x="42672" y="1523"/>
                </a:lnTo>
                <a:lnTo>
                  <a:pt x="17526" y="1523"/>
                </a:lnTo>
                <a:lnTo>
                  <a:pt x="17526" y="0"/>
                </a:lnTo>
                <a:close/>
              </a:path>
            </a:pathLst>
          </a:custGeom>
          <a:solidFill>
            <a:srgbClr val="00B0A1"/>
          </a:solidFill>
        </p:spPr>
        <p:txBody>
          <a:bodyPr wrap="square" lIns="0" tIns="0" rIns="0" bIns="0" rtlCol="0"/>
          <a:lstStyle/>
          <a:p>
            <a:endParaRPr/>
          </a:p>
        </p:txBody>
      </p:sp>
      <p:sp>
        <p:nvSpPr>
          <p:cNvPr id="56" name="object 56"/>
          <p:cNvSpPr/>
          <p:nvPr/>
        </p:nvSpPr>
        <p:spPr>
          <a:xfrm>
            <a:off x="4351782" y="5389930"/>
            <a:ext cx="25400" cy="22225"/>
          </a:xfrm>
          <a:custGeom>
            <a:avLst/>
            <a:gdLst/>
            <a:ahLst/>
            <a:cxnLst/>
            <a:rect l="l" t="t" r="r" b="b"/>
            <a:pathLst>
              <a:path w="25400" h="22225">
                <a:moveTo>
                  <a:pt x="0" y="22098"/>
                </a:moveTo>
                <a:lnTo>
                  <a:pt x="25146" y="22098"/>
                </a:lnTo>
                <a:lnTo>
                  <a:pt x="25146" y="0"/>
                </a:lnTo>
                <a:lnTo>
                  <a:pt x="0" y="0"/>
                </a:lnTo>
                <a:lnTo>
                  <a:pt x="0" y="22098"/>
                </a:lnTo>
                <a:close/>
              </a:path>
            </a:pathLst>
          </a:custGeom>
          <a:solidFill>
            <a:srgbClr val="00B0A1"/>
          </a:solidFill>
        </p:spPr>
        <p:txBody>
          <a:bodyPr wrap="square" lIns="0" tIns="0" rIns="0" bIns="0" rtlCol="0"/>
          <a:lstStyle/>
          <a:p>
            <a:endParaRPr/>
          </a:p>
        </p:txBody>
      </p:sp>
      <p:sp>
        <p:nvSpPr>
          <p:cNvPr id="57" name="object 57"/>
          <p:cNvSpPr/>
          <p:nvPr/>
        </p:nvSpPr>
        <p:spPr>
          <a:xfrm>
            <a:off x="4364354" y="5211622"/>
            <a:ext cx="0" cy="101600"/>
          </a:xfrm>
          <a:custGeom>
            <a:avLst/>
            <a:gdLst/>
            <a:ahLst/>
            <a:cxnLst/>
            <a:rect l="l" t="t" r="r" b="b"/>
            <a:pathLst>
              <a:path h="101600">
                <a:moveTo>
                  <a:pt x="0" y="0"/>
                </a:moveTo>
                <a:lnTo>
                  <a:pt x="0" y="101345"/>
                </a:lnTo>
              </a:path>
            </a:pathLst>
          </a:custGeom>
          <a:ln w="25146">
            <a:solidFill>
              <a:srgbClr val="00B0A1"/>
            </a:solidFill>
          </a:ln>
        </p:spPr>
        <p:txBody>
          <a:bodyPr wrap="square" lIns="0" tIns="0" rIns="0" bIns="0" rtlCol="0"/>
          <a:lstStyle/>
          <a:p>
            <a:endParaRPr/>
          </a:p>
        </p:txBody>
      </p:sp>
      <p:sp>
        <p:nvSpPr>
          <p:cNvPr id="58" name="object 58"/>
          <p:cNvSpPr/>
          <p:nvPr/>
        </p:nvSpPr>
        <p:spPr>
          <a:xfrm>
            <a:off x="4364354" y="5032552"/>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59" name="object 59"/>
          <p:cNvSpPr/>
          <p:nvPr/>
        </p:nvSpPr>
        <p:spPr>
          <a:xfrm>
            <a:off x="4364354" y="4854244"/>
            <a:ext cx="0" cy="102235"/>
          </a:xfrm>
          <a:custGeom>
            <a:avLst/>
            <a:gdLst/>
            <a:ahLst/>
            <a:cxnLst/>
            <a:rect l="l" t="t" r="r" b="b"/>
            <a:pathLst>
              <a:path h="102235">
                <a:moveTo>
                  <a:pt x="0" y="0"/>
                </a:moveTo>
                <a:lnTo>
                  <a:pt x="0" y="102107"/>
                </a:lnTo>
              </a:path>
            </a:pathLst>
          </a:custGeom>
          <a:ln w="25146">
            <a:solidFill>
              <a:srgbClr val="00B0A1"/>
            </a:solidFill>
          </a:ln>
        </p:spPr>
        <p:txBody>
          <a:bodyPr wrap="square" lIns="0" tIns="0" rIns="0" bIns="0" rtlCol="0"/>
          <a:lstStyle/>
          <a:p>
            <a:endParaRPr/>
          </a:p>
        </p:txBody>
      </p:sp>
      <p:sp>
        <p:nvSpPr>
          <p:cNvPr id="61" name="object 61"/>
          <p:cNvSpPr/>
          <p:nvPr/>
        </p:nvSpPr>
        <p:spPr>
          <a:xfrm>
            <a:off x="4364354" y="3425494"/>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62" name="object 62"/>
          <p:cNvSpPr/>
          <p:nvPr/>
        </p:nvSpPr>
        <p:spPr>
          <a:xfrm>
            <a:off x="4364354" y="3247186"/>
            <a:ext cx="0" cy="102235"/>
          </a:xfrm>
          <a:custGeom>
            <a:avLst/>
            <a:gdLst/>
            <a:ahLst/>
            <a:cxnLst/>
            <a:rect l="l" t="t" r="r" b="b"/>
            <a:pathLst>
              <a:path h="102235">
                <a:moveTo>
                  <a:pt x="0" y="0"/>
                </a:moveTo>
                <a:lnTo>
                  <a:pt x="0" y="102108"/>
                </a:lnTo>
              </a:path>
            </a:pathLst>
          </a:custGeom>
          <a:ln w="25146">
            <a:solidFill>
              <a:srgbClr val="00B0A1"/>
            </a:solidFill>
          </a:ln>
        </p:spPr>
        <p:txBody>
          <a:bodyPr wrap="square" lIns="0" tIns="0" rIns="0" bIns="0" rtlCol="0"/>
          <a:lstStyle/>
          <a:p>
            <a:endParaRPr/>
          </a:p>
        </p:txBody>
      </p:sp>
      <p:sp>
        <p:nvSpPr>
          <p:cNvPr id="63" name="object 63"/>
          <p:cNvSpPr/>
          <p:nvPr/>
        </p:nvSpPr>
        <p:spPr>
          <a:xfrm>
            <a:off x="4350258" y="3080308"/>
            <a:ext cx="26670" cy="90805"/>
          </a:xfrm>
          <a:custGeom>
            <a:avLst/>
            <a:gdLst/>
            <a:ahLst/>
            <a:cxnLst/>
            <a:rect l="l" t="t" r="r" b="b"/>
            <a:pathLst>
              <a:path w="26670" h="90805">
                <a:moveTo>
                  <a:pt x="26670" y="12953"/>
                </a:moveTo>
                <a:lnTo>
                  <a:pt x="1524" y="12953"/>
                </a:lnTo>
                <a:lnTo>
                  <a:pt x="1524" y="90677"/>
                </a:lnTo>
                <a:lnTo>
                  <a:pt x="26670" y="90677"/>
                </a:lnTo>
                <a:lnTo>
                  <a:pt x="26670" y="12953"/>
                </a:lnTo>
                <a:close/>
              </a:path>
              <a:path w="26670" h="90805">
                <a:moveTo>
                  <a:pt x="25146" y="0"/>
                </a:moveTo>
                <a:lnTo>
                  <a:pt x="0" y="3047"/>
                </a:lnTo>
                <a:lnTo>
                  <a:pt x="1524" y="14477"/>
                </a:lnTo>
                <a:lnTo>
                  <a:pt x="1524" y="12953"/>
                </a:lnTo>
                <a:lnTo>
                  <a:pt x="26670" y="12953"/>
                </a:lnTo>
                <a:lnTo>
                  <a:pt x="26670" y="11429"/>
                </a:lnTo>
                <a:lnTo>
                  <a:pt x="25146" y="0"/>
                </a:lnTo>
                <a:close/>
              </a:path>
            </a:pathLst>
          </a:custGeom>
          <a:solidFill>
            <a:srgbClr val="00B0A1"/>
          </a:solidFill>
        </p:spPr>
        <p:txBody>
          <a:bodyPr wrap="square" lIns="0" tIns="0" rIns="0" bIns="0" rtlCol="0"/>
          <a:lstStyle/>
          <a:p>
            <a:endParaRPr/>
          </a:p>
        </p:txBody>
      </p:sp>
      <p:sp>
        <p:nvSpPr>
          <p:cNvPr id="64" name="object 64"/>
          <p:cNvSpPr/>
          <p:nvPr/>
        </p:nvSpPr>
        <p:spPr>
          <a:xfrm>
            <a:off x="4348734" y="3068878"/>
            <a:ext cx="26670" cy="14604"/>
          </a:xfrm>
          <a:custGeom>
            <a:avLst/>
            <a:gdLst/>
            <a:ahLst/>
            <a:cxnLst/>
            <a:rect l="l" t="t" r="r" b="b"/>
            <a:pathLst>
              <a:path w="26670" h="14605">
                <a:moveTo>
                  <a:pt x="25146" y="0"/>
                </a:moveTo>
                <a:lnTo>
                  <a:pt x="25146" y="1523"/>
                </a:lnTo>
                <a:lnTo>
                  <a:pt x="0" y="1523"/>
                </a:lnTo>
                <a:lnTo>
                  <a:pt x="0" y="3047"/>
                </a:lnTo>
                <a:lnTo>
                  <a:pt x="1524" y="14477"/>
                </a:lnTo>
                <a:lnTo>
                  <a:pt x="26670" y="11429"/>
                </a:lnTo>
                <a:lnTo>
                  <a:pt x="25146" y="0"/>
                </a:lnTo>
                <a:close/>
              </a:path>
            </a:pathLst>
          </a:custGeom>
          <a:solidFill>
            <a:srgbClr val="00B0A1"/>
          </a:solidFill>
        </p:spPr>
        <p:txBody>
          <a:bodyPr wrap="square" lIns="0" tIns="0" rIns="0" bIns="0" rtlCol="0"/>
          <a:lstStyle/>
          <a:p>
            <a:endParaRPr/>
          </a:p>
        </p:txBody>
      </p:sp>
      <p:sp>
        <p:nvSpPr>
          <p:cNvPr id="65" name="object 65"/>
          <p:cNvSpPr/>
          <p:nvPr/>
        </p:nvSpPr>
        <p:spPr>
          <a:xfrm>
            <a:off x="4348734" y="3068878"/>
            <a:ext cx="25400" cy="1905"/>
          </a:xfrm>
          <a:custGeom>
            <a:avLst/>
            <a:gdLst/>
            <a:ahLst/>
            <a:cxnLst/>
            <a:rect l="l" t="t" r="r" b="b"/>
            <a:pathLst>
              <a:path w="25400" h="1905">
                <a:moveTo>
                  <a:pt x="0" y="1524"/>
                </a:moveTo>
                <a:lnTo>
                  <a:pt x="25146" y="1524"/>
                </a:lnTo>
                <a:lnTo>
                  <a:pt x="25146" y="0"/>
                </a:lnTo>
                <a:lnTo>
                  <a:pt x="0" y="0"/>
                </a:lnTo>
                <a:lnTo>
                  <a:pt x="0" y="1524"/>
                </a:lnTo>
                <a:close/>
              </a:path>
            </a:pathLst>
          </a:custGeom>
          <a:solidFill>
            <a:srgbClr val="00B0A1"/>
          </a:solidFill>
        </p:spPr>
        <p:txBody>
          <a:bodyPr wrap="square" lIns="0" tIns="0" rIns="0" bIns="0" rtlCol="0"/>
          <a:lstStyle/>
          <a:p>
            <a:endParaRPr/>
          </a:p>
        </p:txBody>
      </p:sp>
      <p:sp>
        <p:nvSpPr>
          <p:cNvPr id="66" name="object 66"/>
          <p:cNvSpPr/>
          <p:nvPr/>
        </p:nvSpPr>
        <p:spPr>
          <a:xfrm>
            <a:off x="4261865" y="2911906"/>
            <a:ext cx="87630" cy="90678"/>
          </a:xfrm>
          <a:prstGeom prst="rect">
            <a:avLst/>
          </a:prstGeom>
          <a:blipFill>
            <a:blip r:embed="rId5" cstate="print"/>
            <a:stretch>
              <a:fillRect/>
            </a:stretch>
          </a:blipFill>
        </p:spPr>
        <p:txBody>
          <a:bodyPr wrap="square" lIns="0" tIns="0" rIns="0" bIns="0" rtlCol="0"/>
          <a:lstStyle/>
          <a:p>
            <a:endParaRPr/>
          </a:p>
        </p:txBody>
      </p:sp>
      <p:sp>
        <p:nvSpPr>
          <p:cNvPr id="67" name="object 67"/>
          <p:cNvSpPr/>
          <p:nvPr/>
        </p:nvSpPr>
        <p:spPr>
          <a:xfrm>
            <a:off x="4146041" y="2864662"/>
            <a:ext cx="59690" cy="34290"/>
          </a:xfrm>
          <a:custGeom>
            <a:avLst/>
            <a:gdLst/>
            <a:ahLst/>
            <a:cxnLst/>
            <a:rect l="l" t="t" r="r" b="b"/>
            <a:pathLst>
              <a:path w="59689" h="34289">
                <a:moveTo>
                  <a:pt x="54274" y="26669"/>
                </a:moveTo>
                <a:lnTo>
                  <a:pt x="22097" y="26669"/>
                </a:lnTo>
                <a:lnTo>
                  <a:pt x="32765" y="28955"/>
                </a:lnTo>
                <a:lnTo>
                  <a:pt x="44195" y="31241"/>
                </a:lnTo>
                <a:lnTo>
                  <a:pt x="42671" y="31241"/>
                </a:lnTo>
                <a:lnTo>
                  <a:pt x="51815" y="34289"/>
                </a:lnTo>
                <a:lnTo>
                  <a:pt x="54274" y="26669"/>
                </a:lnTo>
                <a:close/>
              </a:path>
              <a:path w="59689" h="34289">
                <a:moveTo>
                  <a:pt x="1523" y="0"/>
                </a:moveTo>
                <a:lnTo>
                  <a:pt x="761" y="0"/>
                </a:lnTo>
                <a:lnTo>
                  <a:pt x="761" y="25145"/>
                </a:lnTo>
                <a:lnTo>
                  <a:pt x="0" y="25145"/>
                </a:lnTo>
                <a:lnTo>
                  <a:pt x="12191" y="25907"/>
                </a:lnTo>
                <a:lnTo>
                  <a:pt x="11429" y="25907"/>
                </a:lnTo>
                <a:lnTo>
                  <a:pt x="22859" y="27431"/>
                </a:lnTo>
                <a:lnTo>
                  <a:pt x="22097" y="26669"/>
                </a:lnTo>
                <a:lnTo>
                  <a:pt x="54274" y="26669"/>
                </a:lnTo>
                <a:lnTo>
                  <a:pt x="59435" y="10667"/>
                </a:lnTo>
                <a:lnTo>
                  <a:pt x="50291" y="7619"/>
                </a:lnTo>
                <a:lnTo>
                  <a:pt x="48767" y="6857"/>
                </a:lnTo>
                <a:lnTo>
                  <a:pt x="37337" y="4571"/>
                </a:lnTo>
                <a:lnTo>
                  <a:pt x="38099" y="4571"/>
                </a:lnTo>
                <a:lnTo>
                  <a:pt x="27431" y="2285"/>
                </a:lnTo>
                <a:lnTo>
                  <a:pt x="25907" y="2285"/>
                </a:lnTo>
                <a:lnTo>
                  <a:pt x="14477" y="761"/>
                </a:lnTo>
                <a:lnTo>
                  <a:pt x="13715" y="761"/>
                </a:lnTo>
                <a:lnTo>
                  <a:pt x="1523" y="0"/>
                </a:lnTo>
                <a:close/>
              </a:path>
            </a:pathLst>
          </a:custGeom>
          <a:solidFill>
            <a:srgbClr val="00B0A1"/>
          </a:solidFill>
        </p:spPr>
        <p:txBody>
          <a:bodyPr wrap="square" lIns="0" tIns="0" rIns="0" bIns="0" rtlCol="0"/>
          <a:lstStyle/>
          <a:p>
            <a:endParaRPr/>
          </a:p>
        </p:txBody>
      </p:sp>
      <p:sp>
        <p:nvSpPr>
          <p:cNvPr id="68" name="object 68"/>
          <p:cNvSpPr/>
          <p:nvPr/>
        </p:nvSpPr>
        <p:spPr>
          <a:xfrm>
            <a:off x="4100321" y="2864662"/>
            <a:ext cx="46990" cy="25400"/>
          </a:xfrm>
          <a:custGeom>
            <a:avLst/>
            <a:gdLst/>
            <a:ahLst/>
            <a:cxnLst/>
            <a:rect l="l" t="t" r="r" b="b"/>
            <a:pathLst>
              <a:path w="46989" h="25400">
                <a:moveTo>
                  <a:pt x="0" y="25146"/>
                </a:moveTo>
                <a:lnTo>
                  <a:pt x="46482" y="25146"/>
                </a:lnTo>
                <a:lnTo>
                  <a:pt x="46482" y="0"/>
                </a:lnTo>
                <a:lnTo>
                  <a:pt x="0" y="0"/>
                </a:lnTo>
                <a:lnTo>
                  <a:pt x="0" y="25146"/>
                </a:lnTo>
                <a:close/>
              </a:path>
            </a:pathLst>
          </a:custGeom>
          <a:solidFill>
            <a:srgbClr val="00B0A1"/>
          </a:solidFill>
        </p:spPr>
        <p:txBody>
          <a:bodyPr wrap="square" lIns="0" tIns="0" rIns="0" bIns="0" rtlCol="0"/>
          <a:lstStyle/>
          <a:p>
            <a:endParaRPr/>
          </a:p>
        </p:txBody>
      </p:sp>
      <p:sp>
        <p:nvSpPr>
          <p:cNvPr id="69" name="object 69"/>
          <p:cNvSpPr/>
          <p:nvPr/>
        </p:nvSpPr>
        <p:spPr>
          <a:xfrm>
            <a:off x="3922014" y="2877235"/>
            <a:ext cx="102235" cy="0"/>
          </a:xfrm>
          <a:custGeom>
            <a:avLst/>
            <a:gdLst/>
            <a:ahLst/>
            <a:cxnLst/>
            <a:rect l="l" t="t" r="r" b="b"/>
            <a:pathLst>
              <a:path w="102235">
                <a:moveTo>
                  <a:pt x="0" y="0"/>
                </a:moveTo>
                <a:lnTo>
                  <a:pt x="102108" y="0"/>
                </a:lnTo>
              </a:path>
            </a:pathLst>
          </a:custGeom>
          <a:ln w="25146">
            <a:solidFill>
              <a:srgbClr val="00B0A1"/>
            </a:solidFill>
          </a:ln>
        </p:spPr>
        <p:txBody>
          <a:bodyPr wrap="square" lIns="0" tIns="0" rIns="0" bIns="0" rtlCol="0"/>
          <a:lstStyle/>
          <a:p>
            <a:endParaRPr/>
          </a:p>
        </p:txBody>
      </p:sp>
      <p:sp>
        <p:nvSpPr>
          <p:cNvPr id="70" name="object 70"/>
          <p:cNvSpPr/>
          <p:nvPr/>
        </p:nvSpPr>
        <p:spPr>
          <a:xfrm>
            <a:off x="3743705" y="2877235"/>
            <a:ext cx="102235" cy="0"/>
          </a:xfrm>
          <a:custGeom>
            <a:avLst/>
            <a:gdLst/>
            <a:ahLst/>
            <a:cxnLst/>
            <a:rect l="l" t="t" r="r" b="b"/>
            <a:pathLst>
              <a:path w="102235">
                <a:moveTo>
                  <a:pt x="0" y="0"/>
                </a:moveTo>
                <a:lnTo>
                  <a:pt x="102108" y="0"/>
                </a:lnTo>
              </a:path>
            </a:pathLst>
          </a:custGeom>
          <a:ln w="25146">
            <a:solidFill>
              <a:srgbClr val="00B0A1"/>
            </a:solidFill>
          </a:ln>
        </p:spPr>
        <p:txBody>
          <a:bodyPr wrap="square" lIns="0" tIns="0" rIns="0" bIns="0" rtlCol="0"/>
          <a:lstStyle/>
          <a:p>
            <a:endParaRPr/>
          </a:p>
        </p:txBody>
      </p:sp>
      <p:sp>
        <p:nvSpPr>
          <p:cNvPr id="71" name="object 71"/>
          <p:cNvSpPr/>
          <p:nvPr/>
        </p:nvSpPr>
        <p:spPr>
          <a:xfrm>
            <a:off x="3565397" y="2877235"/>
            <a:ext cx="102235" cy="0"/>
          </a:xfrm>
          <a:custGeom>
            <a:avLst/>
            <a:gdLst/>
            <a:ahLst/>
            <a:cxnLst/>
            <a:rect l="l" t="t" r="r" b="b"/>
            <a:pathLst>
              <a:path w="102235">
                <a:moveTo>
                  <a:pt x="0" y="0"/>
                </a:moveTo>
                <a:lnTo>
                  <a:pt x="102108" y="0"/>
                </a:lnTo>
              </a:path>
            </a:pathLst>
          </a:custGeom>
          <a:ln w="25146">
            <a:solidFill>
              <a:srgbClr val="00B0A1"/>
            </a:solidFill>
          </a:ln>
        </p:spPr>
        <p:txBody>
          <a:bodyPr wrap="square" lIns="0" tIns="0" rIns="0" bIns="0" rtlCol="0"/>
          <a:lstStyle/>
          <a:p>
            <a:endParaRPr/>
          </a:p>
        </p:txBody>
      </p:sp>
      <p:sp>
        <p:nvSpPr>
          <p:cNvPr id="72" name="object 72"/>
          <p:cNvSpPr/>
          <p:nvPr/>
        </p:nvSpPr>
        <p:spPr>
          <a:xfrm>
            <a:off x="3386328" y="2877235"/>
            <a:ext cx="102235" cy="0"/>
          </a:xfrm>
          <a:custGeom>
            <a:avLst/>
            <a:gdLst/>
            <a:ahLst/>
            <a:cxnLst/>
            <a:rect l="l" t="t" r="r" b="b"/>
            <a:pathLst>
              <a:path w="102235">
                <a:moveTo>
                  <a:pt x="0" y="0"/>
                </a:moveTo>
                <a:lnTo>
                  <a:pt x="102108" y="0"/>
                </a:lnTo>
              </a:path>
            </a:pathLst>
          </a:custGeom>
          <a:ln w="25146">
            <a:solidFill>
              <a:srgbClr val="00B0A1"/>
            </a:solidFill>
          </a:ln>
        </p:spPr>
        <p:txBody>
          <a:bodyPr wrap="square" lIns="0" tIns="0" rIns="0" bIns="0" rtlCol="0"/>
          <a:lstStyle/>
          <a:p>
            <a:endParaRPr/>
          </a:p>
        </p:txBody>
      </p:sp>
      <p:sp>
        <p:nvSpPr>
          <p:cNvPr id="73" name="object 73"/>
          <p:cNvSpPr/>
          <p:nvPr/>
        </p:nvSpPr>
        <p:spPr>
          <a:xfrm>
            <a:off x="3208020"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74" name="object 74"/>
          <p:cNvSpPr/>
          <p:nvPr/>
        </p:nvSpPr>
        <p:spPr>
          <a:xfrm>
            <a:off x="3029711"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75" name="object 75"/>
          <p:cNvSpPr/>
          <p:nvPr/>
        </p:nvSpPr>
        <p:spPr>
          <a:xfrm>
            <a:off x="2850642"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76" name="object 76"/>
          <p:cNvSpPr/>
          <p:nvPr/>
        </p:nvSpPr>
        <p:spPr>
          <a:xfrm>
            <a:off x="2672333"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77" name="object 77"/>
          <p:cNvSpPr/>
          <p:nvPr/>
        </p:nvSpPr>
        <p:spPr>
          <a:xfrm>
            <a:off x="2494026"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78" name="object 78"/>
          <p:cNvSpPr/>
          <p:nvPr/>
        </p:nvSpPr>
        <p:spPr>
          <a:xfrm>
            <a:off x="2314955"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79" name="object 79"/>
          <p:cNvSpPr/>
          <p:nvPr/>
        </p:nvSpPr>
        <p:spPr>
          <a:xfrm>
            <a:off x="2136648"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80" name="object 80"/>
          <p:cNvSpPr/>
          <p:nvPr/>
        </p:nvSpPr>
        <p:spPr>
          <a:xfrm>
            <a:off x="1958339"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81" name="object 81"/>
          <p:cNvSpPr/>
          <p:nvPr/>
        </p:nvSpPr>
        <p:spPr>
          <a:xfrm>
            <a:off x="1779270"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82" name="object 82"/>
          <p:cNvSpPr/>
          <p:nvPr/>
        </p:nvSpPr>
        <p:spPr>
          <a:xfrm>
            <a:off x="1600961" y="2877235"/>
            <a:ext cx="102235" cy="0"/>
          </a:xfrm>
          <a:custGeom>
            <a:avLst/>
            <a:gdLst/>
            <a:ahLst/>
            <a:cxnLst/>
            <a:rect l="l" t="t" r="r" b="b"/>
            <a:pathLst>
              <a:path w="102235">
                <a:moveTo>
                  <a:pt x="0" y="0"/>
                </a:moveTo>
                <a:lnTo>
                  <a:pt x="102107" y="0"/>
                </a:lnTo>
              </a:path>
            </a:pathLst>
          </a:custGeom>
          <a:ln w="25146">
            <a:solidFill>
              <a:srgbClr val="00B0A1"/>
            </a:solidFill>
          </a:ln>
        </p:spPr>
        <p:txBody>
          <a:bodyPr wrap="square" lIns="0" tIns="0" rIns="0" bIns="0" rtlCol="0"/>
          <a:lstStyle/>
          <a:p>
            <a:endParaRPr/>
          </a:p>
        </p:txBody>
      </p:sp>
      <p:sp>
        <p:nvSpPr>
          <p:cNvPr id="83" name="object 83"/>
          <p:cNvSpPr/>
          <p:nvPr/>
        </p:nvSpPr>
        <p:spPr>
          <a:xfrm>
            <a:off x="1422653" y="2877235"/>
            <a:ext cx="102235" cy="0"/>
          </a:xfrm>
          <a:custGeom>
            <a:avLst/>
            <a:gdLst/>
            <a:ahLst/>
            <a:cxnLst/>
            <a:rect l="l" t="t" r="r" b="b"/>
            <a:pathLst>
              <a:path w="102234">
                <a:moveTo>
                  <a:pt x="0" y="0"/>
                </a:moveTo>
                <a:lnTo>
                  <a:pt x="102108" y="0"/>
                </a:lnTo>
              </a:path>
            </a:pathLst>
          </a:custGeom>
          <a:ln w="25146">
            <a:solidFill>
              <a:srgbClr val="00B0A1"/>
            </a:solidFill>
          </a:ln>
        </p:spPr>
        <p:txBody>
          <a:bodyPr wrap="square" lIns="0" tIns="0" rIns="0" bIns="0" rtlCol="0"/>
          <a:lstStyle/>
          <a:p>
            <a:endParaRPr/>
          </a:p>
        </p:txBody>
      </p:sp>
      <p:sp>
        <p:nvSpPr>
          <p:cNvPr id="84" name="object 84"/>
          <p:cNvSpPr/>
          <p:nvPr/>
        </p:nvSpPr>
        <p:spPr>
          <a:xfrm>
            <a:off x="2957322" y="5339638"/>
            <a:ext cx="528955" cy="0"/>
          </a:xfrm>
          <a:custGeom>
            <a:avLst/>
            <a:gdLst/>
            <a:ahLst/>
            <a:cxnLst/>
            <a:rect l="l" t="t" r="r" b="b"/>
            <a:pathLst>
              <a:path w="528954">
                <a:moveTo>
                  <a:pt x="0" y="0"/>
                </a:moveTo>
                <a:lnTo>
                  <a:pt x="528828" y="0"/>
                </a:lnTo>
              </a:path>
            </a:pathLst>
          </a:custGeom>
          <a:ln w="38100">
            <a:solidFill>
              <a:srgbClr val="FF0000"/>
            </a:solidFill>
          </a:ln>
        </p:spPr>
        <p:txBody>
          <a:bodyPr wrap="square" lIns="0" tIns="0" rIns="0" bIns="0" rtlCol="0"/>
          <a:lstStyle/>
          <a:p>
            <a:endParaRPr/>
          </a:p>
        </p:txBody>
      </p:sp>
      <p:sp>
        <p:nvSpPr>
          <p:cNvPr id="85" name="object 85"/>
          <p:cNvSpPr/>
          <p:nvPr/>
        </p:nvSpPr>
        <p:spPr>
          <a:xfrm>
            <a:off x="1335786" y="5339638"/>
            <a:ext cx="1470660" cy="0"/>
          </a:xfrm>
          <a:custGeom>
            <a:avLst/>
            <a:gdLst/>
            <a:ahLst/>
            <a:cxnLst/>
            <a:rect l="l" t="t" r="r" b="b"/>
            <a:pathLst>
              <a:path w="1470660">
                <a:moveTo>
                  <a:pt x="0" y="0"/>
                </a:moveTo>
                <a:lnTo>
                  <a:pt x="1470659" y="0"/>
                </a:lnTo>
              </a:path>
            </a:pathLst>
          </a:custGeom>
          <a:ln w="38100">
            <a:solidFill>
              <a:srgbClr val="FF0000"/>
            </a:solidFill>
          </a:ln>
        </p:spPr>
        <p:txBody>
          <a:bodyPr wrap="square" lIns="0" tIns="0" rIns="0" bIns="0" rtlCol="0"/>
          <a:lstStyle/>
          <a:p>
            <a:endParaRPr/>
          </a:p>
        </p:txBody>
      </p:sp>
      <p:sp>
        <p:nvSpPr>
          <p:cNvPr id="86" name="object 86"/>
          <p:cNvSpPr/>
          <p:nvPr/>
        </p:nvSpPr>
        <p:spPr>
          <a:xfrm>
            <a:off x="1504251" y="1160027"/>
            <a:ext cx="649382" cy="563468"/>
          </a:xfrm>
          <a:prstGeom prst="rect">
            <a:avLst/>
          </a:prstGeom>
          <a:blipFill>
            <a:blip r:embed="rId6" cstate="print"/>
            <a:stretch>
              <a:fillRect/>
            </a:stretch>
          </a:blipFill>
        </p:spPr>
        <p:txBody>
          <a:bodyPr wrap="square" lIns="0" tIns="0" rIns="0" bIns="0" rtlCol="0"/>
          <a:lstStyle/>
          <a:p>
            <a:endParaRPr/>
          </a:p>
        </p:txBody>
      </p:sp>
      <p:sp>
        <p:nvSpPr>
          <p:cNvPr id="87" name="object 87"/>
          <p:cNvSpPr/>
          <p:nvPr/>
        </p:nvSpPr>
        <p:spPr>
          <a:xfrm>
            <a:off x="1517141" y="1103680"/>
            <a:ext cx="1359408" cy="651510"/>
          </a:xfrm>
          <a:prstGeom prst="rect">
            <a:avLst/>
          </a:prstGeom>
          <a:blipFill>
            <a:blip r:embed="rId7" cstate="print"/>
            <a:stretch>
              <a:fillRect/>
            </a:stretch>
          </a:blipFill>
        </p:spPr>
        <p:txBody>
          <a:bodyPr wrap="square" lIns="0" tIns="0" rIns="0" bIns="0" rtlCol="0"/>
          <a:lstStyle/>
          <a:p>
            <a:endParaRPr/>
          </a:p>
        </p:txBody>
      </p:sp>
      <p:sp>
        <p:nvSpPr>
          <p:cNvPr id="88" name="object 88"/>
          <p:cNvSpPr/>
          <p:nvPr/>
        </p:nvSpPr>
        <p:spPr>
          <a:xfrm>
            <a:off x="2188464" y="1103680"/>
            <a:ext cx="688086" cy="651510"/>
          </a:xfrm>
          <a:prstGeom prst="rect">
            <a:avLst/>
          </a:prstGeom>
          <a:blipFill>
            <a:blip r:embed="rId8" cstate="print"/>
            <a:stretch>
              <a:fillRect/>
            </a:stretch>
          </a:blipFill>
        </p:spPr>
        <p:txBody>
          <a:bodyPr wrap="square" lIns="0" tIns="0" rIns="0" bIns="0" rtlCol="0"/>
          <a:lstStyle/>
          <a:p>
            <a:endParaRPr/>
          </a:p>
        </p:txBody>
      </p:sp>
      <p:sp>
        <p:nvSpPr>
          <p:cNvPr id="89" name="object 89"/>
          <p:cNvSpPr/>
          <p:nvPr/>
        </p:nvSpPr>
        <p:spPr>
          <a:xfrm>
            <a:off x="2236470" y="1103680"/>
            <a:ext cx="1344168" cy="651510"/>
          </a:xfrm>
          <a:prstGeom prst="rect">
            <a:avLst/>
          </a:prstGeom>
          <a:blipFill>
            <a:blip r:embed="rId9" cstate="print"/>
            <a:stretch>
              <a:fillRect/>
            </a:stretch>
          </a:blipFill>
        </p:spPr>
        <p:txBody>
          <a:bodyPr wrap="square" lIns="0" tIns="0" rIns="0" bIns="0" rtlCol="0"/>
          <a:lstStyle/>
          <a:p>
            <a:endParaRPr/>
          </a:p>
        </p:txBody>
      </p:sp>
      <p:sp>
        <p:nvSpPr>
          <p:cNvPr id="90" name="object 90"/>
          <p:cNvSpPr/>
          <p:nvPr/>
        </p:nvSpPr>
        <p:spPr>
          <a:xfrm>
            <a:off x="2891789" y="1103680"/>
            <a:ext cx="688848" cy="651510"/>
          </a:xfrm>
          <a:prstGeom prst="rect">
            <a:avLst/>
          </a:prstGeom>
          <a:blipFill>
            <a:blip r:embed="rId8" cstate="print"/>
            <a:stretch>
              <a:fillRect/>
            </a:stretch>
          </a:blipFill>
        </p:spPr>
        <p:txBody>
          <a:bodyPr wrap="square" lIns="0" tIns="0" rIns="0" bIns="0" rtlCol="0"/>
          <a:lstStyle/>
          <a:p>
            <a:endParaRPr/>
          </a:p>
        </p:txBody>
      </p:sp>
      <p:sp>
        <p:nvSpPr>
          <p:cNvPr id="91" name="object 91"/>
          <p:cNvSpPr/>
          <p:nvPr/>
        </p:nvSpPr>
        <p:spPr>
          <a:xfrm>
            <a:off x="2940557" y="1156258"/>
            <a:ext cx="682751" cy="559308"/>
          </a:xfrm>
          <a:prstGeom prst="rect">
            <a:avLst/>
          </a:prstGeom>
          <a:blipFill>
            <a:blip r:embed="rId10" cstate="print"/>
            <a:stretch>
              <a:fillRect/>
            </a:stretch>
          </a:blipFill>
        </p:spPr>
        <p:txBody>
          <a:bodyPr wrap="square" lIns="0" tIns="0" rIns="0" bIns="0" rtlCol="0"/>
          <a:lstStyle/>
          <a:p>
            <a:endParaRPr/>
          </a:p>
        </p:txBody>
      </p:sp>
      <p:sp>
        <p:nvSpPr>
          <p:cNvPr id="92" name="object 92"/>
          <p:cNvSpPr txBox="1"/>
          <p:nvPr/>
        </p:nvSpPr>
        <p:spPr>
          <a:xfrm>
            <a:off x="197088" y="1313499"/>
            <a:ext cx="217170" cy="607695"/>
          </a:xfrm>
          <a:prstGeom prst="rect">
            <a:avLst/>
          </a:prstGeom>
        </p:spPr>
        <p:txBody>
          <a:bodyPr vert="vert270" wrap="square" lIns="0" tIns="0" rIns="0" bIns="0" rtlCol="0">
            <a:spAutoFit/>
          </a:bodyPr>
          <a:lstStyle/>
          <a:p>
            <a:pPr marL="12700">
              <a:lnSpc>
                <a:spcPts val="1590"/>
              </a:lnSpc>
            </a:pPr>
            <a:r>
              <a:rPr sz="1350" b="1" spc="-5" dirty="0">
                <a:solidFill>
                  <a:srgbClr val="742505"/>
                </a:solidFill>
                <a:latin typeface="Arial"/>
                <a:cs typeface="Arial"/>
              </a:rPr>
              <a:t>Station</a:t>
            </a:r>
            <a:endParaRPr sz="1350">
              <a:latin typeface="Arial"/>
              <a:cs typeface="Arial"/>
            </a:endParaRPr>
          </a:p>
        </p:txBody>
      </p:sp>
      <p:sp>
        <p:nvSpPr>
          <p:cNvPr id="93" name="object 93"/>
          <p:cNvSpPr txBox="1"/>
          <p:nvPr/>
        </p:nvSpPr>
        <p:spPr>
          <a:xfrm>
            <a:off x="197088" y="2950996"/>
            <a:ext cx="217170" cy="340360"/>
          </a:xfrm>
          <a:prstGeom prst="rect">
            <a:avLst/>
          </a:prstGeom>
        </p:spPr>
        <p:txBody>
          <a:bodyPr vert="vert270" wrap="square" lIns="0" tIns="0" rIns="0" bIns="0" rtlCol="0">
            <a:spAutoFit/>
          </a:bodyPr>
          <a:lstStyle/>
          <a:p>
            <a:pPr marL="12700">
              <a:lnSpc>
                <a:spcPts val="1590"/>
              </a:lnSpc>
            </a:pPr>
            <a:r>
              <a:rPr sz="1350" b="1" spc="-5" dirty="0">
                <a:solidFill>
                  <a:srgbClr val="742505"/>
                </a:solidFill>
                <a:latin typeface="Arial"/>
                <a:cs typeface="Arial"/>
              </a:rPr>
              <a:t>B</a:t>
            </a:r>
            <a:r>
              <a:rPr sz="1350" b="1" dirty="0">
                <a:solidFill>
                  <a:srgbClr val="742505"/>
                </a:solidFill>
                <a:latin typeface="Arial"/>
                <a:cs typeface="Arial"/>
              </a:rPr>
              <a:t>ay</a:t>
            </a:r>
            <a:endParaRPr sz="1350">
              <a:latin typeface="Arial"/>
              <a:cs typeface="Arial"/>
            </a:endParaRPr>
          </a:p>
        </p:txBody>
      </p:sp>
      <p:sp>
        <p:nvSpPr>
          <p:cNvPr id="94" name="object 94"/>
          <p:cNvSpPr txBox="1"/>
          <p:nvPr/>
        </p:nvSpPr>
        <p:spPr>
          <a:xfrm>
            <a:off x="197088" y="4145041"/>
            <a:ext cx="217170" cy="694055"/>
          </a:xfrm>
          <a:prstGeom prst="rect">
            <a:avLst/>
          </a:prstGeom>
        </p:spPr>
        <p:txBody>
          <a:bodyPr vert="vert270" wrap="square" lIns="0" tIns="0" rIns="0" bIns="0" rtlCol="0">
            <a:spAutoFit/>
          </a:bodyPr>
          <a:lstStyle/>
          <a:p>
            <a:pPr marL="12700">
              <a:lnSpc>
                <a:spcPts val="1590"/>
              </a:lnSpc>
            </a:pPr>
            <a:r>
              <a:rPr sz="1350" b="1" spc="-5" dirty="0">
                <a:solidFill>
                  <a:srgbClr val="742505"/>
                </a:solidFill>
                <a:latin typeface="Arial"/>
                <a:cs typeface="Arial"/>
              </a:rPr>
              <a:t>Process</a:t>
            </a:r>
            <a:endParaRPr sz="1350">
              <a:latin typeface="Arial"/>
              <a:cs typeface="Arial"/>
            </a:endParaRPr>
          </a:p>
        </p:txBody>
      </p:sp>
      <p:sp>
        <p:nvSpPr>
          <p:cNvPr id="95" name="object 95"/>
          <p:cNvSpPr/>
          <p:nvPr/>
        </p:nvSpPr>
        <p:spPr>
          <a:xfrm>
            <a:off x="1889379" y="2372410"/>
            <a:ext cx="0" cy="695325"/>
          </a:xfrm>
          <a:custGeom>
            <a:avLst/>
            <a:gdLst/>
            <a:ahLst/>
            <a:cxnLst/>
            <a:rect l="l" t="t" r="r" b="b"/>
            <a:pathLst>
              <a:path h="695325">
                <a:moveTo>
                  <a:pt x="0" y="0"/>
                </a:moveTo>
                <a:lnTo>
                  <a:pt x="0" y="694943"/>
                </a:lnTo>
              </a:path>
            </a:pathLst>
          </a:custGeom>
          <a:ln w="16001">
            <a:solidFill>
              <a:srgbClr val="003357"/>
            </a:solidFill>
          </a:ln>
        </p:spPr>
        <p:txBody>
          <a:bodyPr wrap="square" lIns="0" tIns="0" rIns="0" bIns="0" rtlCol="0"/>
          <a:lstStyle/>
          <a:p>
            <a:endParaRPr/>
          </a:p>
        </p:txBody>
      </p:sp>
      <p:sp>
        <p:nvSpPr>
          <p:cNvPr id="96" name="object 96"/>
          <p:cNvSpPr/>
          <p:nvPr/>
        </p:nvSpPr>
        <p:spPr>
          <a:xfrm>
            <a:off x="1008888" y="2332024"/>
            <a:ext cx="80772" cy="78486"/>
          </a:xfrm>
          <a:prstGeom prst="rect">
            <a:avLst/>
          </a:prstGeom>
          <a:blipFill>
            <a:blip r:embed="rId11" cstate="print"/>
            <a:stretch>
              <a:fillRect/>
            </a:stretch>
          </a:blipFill>
        </p:spPr>
        <p:txBody>
          <a:bodyPr wrap="square" lIns="0" tIns="0" rIns="0" bIns="0" rtlCol="0"/>
          <a:lstStyle/>
          <a:p>
            <a:endParaRPr/>
          </a:p>
        </p:txBody>
      </p:sp>
      <p:sp>
        <p:nvSpPr>
          <p:cNvPr id="97" name="object 97"/>
          <p:cNvSpPr/>
          <p:nvPr/>
        </p:nvSpPr>
        <p:spPr>
          <a:xfrm>
            <a:off x="3536441" y="2332786"/>
            <a:ext cx="80772" cy="78486"/>
          </a:xfrm>
          <a:prstGeom prst="rect">
            <a:avLst/>
          </a:prstGeom>
          <a:blipFill>
            <a:blip r:embed="rId12" cstate="print"/>
            <a:stretch>
              <a:fillRect/>
            </a:stretch>
          </a:blipFill>
        </p:spPr>
        <p:txBody>
          <a:bodyPr wrap="square" lIns="0" tIns="0" rIns="0" bIns="0" rtlCol="0"/>
          <a:lstStyle/>
          <a:p>
            <a:endParaRPr/>
          </a:p>
        </p:txBody>
      </p:sp>
      <p:sp>
        <p:nvSpPr>
          <p:cNvPr id="98" name="object 98"/>
          <p:cNvSpPr/>
          <p:nvPr/>
        </p:nvSpPr>
        <p:spPr>
          <a:xfrm>
            <a:off x="1064513" y="2372029"/>
            <a:ext cx="2497455" cy="0"/>
          </a:xfrm>
          <a:custGeom>
            <a:avLst/>
            <a:gdLst/>
            <a:ahLst/>
            <a:cxnLst/>
            <a:rect l="l" t="t" r="r" b="b"/>
            <a:pathLst>
              <a:path w="2497454">
                <a:moveTo>
                  <a:pt x="0" y="0"/>
                </a:moveTo>
                <a:lnTo>
                  <a:pt x="2497074" y="0"/>
                </a:lnTo>
              </a:path>
            </a:pathLst>
          </a:custGeom>
          <a:ln w="25146">
            <a:solidFill>
              <a:srgbClr val="0000FF"/>
            </a:solidFill>
          </a:ln>
        </p:spPr>
        <p:txBody>
          <a:bodyPr wrap="square" lIns="0" tIns="0" rIns="0" bIns="0" rtlCol="0"/>
          <a:lstStyle/>
          <a:p>
            <a:endParaRPr/>
          </a:p>
        </p:txBody>
      </p:sp>
      <p:sp>
        <p:nvSpPr>
          <p:cNvPr id="99" name="object 99"/>
          <p:cNvSpPr/>
          <p:nvPr/>
        </p:nvSpPr>
        <p:spPr>
          <a:xfrm>
            <a:off x="2473832" y="2372410"/>
            <a:ext cx="0" cy="689610"/>
          </a:xfrm>
          <a:custGeom>
            <a:avLst/>
            <a:gdLst/>
            <a:ahLst/>
            <a:cxnLst/>
            <a:rect l="l" t="t" r="r" b="b"/>
            <a:pathLst>
              <a:path h="689610">
                <a:moveTo>
                  <a:pt x="0" y="0"/>
                </a:moveTo>
                <a:lnTo>
                  <a:pt x="0" y="689610"/>
                </a:lnTo>
              </a:path>
            </a:pathLst>
          </a:custGeom>
          <a:ln w="16001">
            <a:solidFill>
              <a:srgbClr val="003357"/>
            </a:solidFill>
          </a:ln>
        </p:spPr>
        <p:txBody>
          <a:bodyPr wrap="square" lIns="0" tIns="0" rIns="0" bIns="0" rtlCol="0"/>
          <a:lstStyle/>
          <a:p>
            <a:endParaRPr/>
          </a:p>
        </p:txBody>
      </p:sp>
      <p:sp>
        <p:nvSpPr>
          <p:cNvPr id="100" name="object 100"/>
          <p:cNvSpPr/>
          <p:nvPr/>
        </p:nvSpPr>
        <p:spPr>
          <a:xfrm>
            <a:off x="3057525" y="2372410"/>
            <a:ext cx="0" cy="695325"/>
          </a:xfrm>
          <a:custGeom>
            <a:avLst/>
            <a:gdLst/>
            <a:ahLst/>
            <a:cxnLst/>
            <a:rect l="l" t="t" r="r" b="b"/>
            <a:pathLst>
              <a:path h="695325">
                <a:moveTo>
                  <a:pt x="0" y="0"/>
                </a:moveTo>
                <a:lnTo>
                  <a:pt x="0" y="694943"/>
                </a:lnTo>
              </a:path>
            </a:pathLst>
          </a:custGeom>
          <a:ln w="16001">
            <a:solidFill>
              <a:srgbClr val="003357"/>
            </a:solidFill>
          </a:ln>
        </p:spPr>
        <p:txBody>
          <a:bodyPr wrap="square" lIns="0" tIns="0" rIns="0" bIns="0" rtlCol="0"/>
          <a:lstStyle/>
          <a:p>
            <a:endParaRPr/>
          </a:p>
        </p:txBody>
      </p:sp>
      <p:sp>
        <p:nvSpPr>
          <p:cNvPr id="101" name="object 101"/>
          <p:cNvSpPr/>
          <p:nvPr/>
        </p:nvSpPr>
        <p:spPr>
          <a:xfrm>
            <a:off x="1264158" y="4104436"/>
            <a:ext cx="25400" cy="25400"/>
          </a:xfrm>
          <a:custGeom>
            <a:avLst/>
            <a:gdLst/>
            <a:ahLst/>
            <a:cxnLst/>
            <a:rect l="l" t="t" r="r" b="b"/>
            <a:pathLst>
              <a:path w="25400" h="25400">
                <a:moveTo>
                  <a:pt x="15240" y="0"/>
                </a:moveTo>
                <a:lnTo>
                  <a:pt x="9906" y="0"/>
                </a:lnTo>
                <a:lnTo>
                  <a:pt x="5334" y="1523"/>
                </a:lnTo>
                <a:lnTo>
                  <a:pt x="3048" y="3047"/>
                </a:lnTo>
                <a:lnTo>
                  <a:pt x="1524" y="5333"/>
                </a:lnTo>
                <a:lnTo>
                  <a:pt x="0" y="9905"/>
                </a:lnTo>
                <a:lnTo>
                  <a:pt x="0" y="15239"/>
                </a:lnTo>
                <a:lnTo>
                  <a:pt x="1524" y="19811"/>
                </a:lnTo>
                <a:lnTo>
                  <a:pt x="3048" y="21335"/>
                </a:lnTo>
                <a:lnTo>
                  <a:pt x="7620" y="24383"/>
                </a:lnTo>
                <a:lnTo>
                  <a:pt x="9906" y="25145"/>
                </a:lnTo>
                <a:lnTo>
                  <a:pt x="15240" y="25145"/>
                </a:lnTo>
                <a:lnTo>
                  <a:pt x="25146" y="15239"/>
                </a:lnTo>
                <a:lnTo>
                  <a:pt x="25146" y="9905"/>
                </a:lnTo>
                <a:lnTo>
                  <a:pt x="15240" y="0"/>
                </a:lnTo>
                <a:close/>
              </a:path>
            </a:pathLst>
          </a:custGeom>
          <a:solidFill>
            <a:srgbClr val="0000FF"/>
          </a:solidFill>
        </p:spPr>
        <p:txBody>
          <a:bodyPr wrap="square" lIns="0" tIns="0" rIns="0" bIns="0" rtlCol="0"/>
          <a:lstStyle/>
          <a:p>
            <a:endParaRPr/>
          </a:p>
        </p:txBody>
      </p:sp>
      <p:sp>
        <p:nvSpPr>
          <p:cNvPr id="102" name="object 102"/>
          <p:cNvSpPr/>
          <p:nvPr/>
        </p:nvSpPr>
        <p:spPr>
          <a:xfrm>
            <a:off x="1209294" y="4078528"/>
            <a:ext cx="67945" cy="77470"/>
          </a:xfrm>
          <a:custGeom>
            <a:avLst/>
            <a:gdLst/>
            <a:ahLst/>
            <a:cxnLst/>
            <a:rect l="l" t="t" r="r" b="b"/>
            <a:pathLst>
              <a:path w="67944" h="77470">
                <a:moveTo>
                  <a:pt x="67056" y="38100"/>
                </a:moveTo>
                <a:lnTo>
                  <a:pt x="54102" y="38100"/>
                </a:lnTo>
                <a:lnTo>
                  <a:pt x="54102" y="53684"/>
                </a:lnTo>
                <a:lnTo>
                  <a:pt x="64008" y="59436"/>
                </a:lnTo>
                <a:lnTo>
                  <a:pt x="57150" y="70866"/>
                </a:lnTo>
                <a:lnTo>
                  <a:pt x="67818" y="76962"/>
                </a:lnTo>
                <a:lnTo>
                  <a:pt x="67056" y="65532"/>
                </a:lnTo>
                <a:lnTo>
                  <a:pt x="67056" y="38100"/>
                </a:lnTo>
                <a:close/>
              </a:path>
              <a:path w="67944" h="77470">
                <a:moveTo>
                  <a:pt x="10668" y="32004"/>
                </a:moveTo>
                <a:lnTo>
                  <a:pt x="0" y="38100"/>
                </a:lnTo>
                <a:lnTo>
                  <a:pt x="9906" y="43434"/>
                </a:lnTo>
                <a:lnTo>
                  <a:pt x="57150" y="70866"/>
                </a:lnTo>
                <a:lnTo>
                  <a:pt x="54102" y="65532"/>
                </a:lnTo>
                <a:lnTo>
                  <a:pt x="54102" y="53684"/>
                </a:lnTo>
                <a:lnTo>
                  <a:pt x="36449" y="43434"/>
                </a:lnTo>
                <a:lnTo>
                  <a:pt x="16764" y="43434"/>
                </a:lnTo>
                <a:lnTo>
                  <a:pt x="10668" y="32004"/>
                </a:lnTo>
                <a:close/>
              </a:path>
              <a:path w="67944" h="77470">
                <a:moveTo>
                  <a:pt x="54102" y="53684"/>
                </a:moveTo>
                <a:lnTo>
                  <a:pt x="54102" y="65532"/>
                </a:lnTo>
                <a:lnTo>
                  <a:pt x="57150" y="70866"/>
                </a:lnTo>
                <a:lnTo>
                  <a:pt x="64008" y="59436"/>
                </a:lnTo>
                <a:lnTo>
                  <a:pt x="54102" y="53684"/>
                </a:lnTo>
                <a:close/>
              </a:path>
              <a:path w="67944" h="77470">
                <a:moveTo>
                  <a:pt x="67056" y="0"/>
                </a:moveTo>
                <a:lnTo>
                  <a:pt x="57912" y="5333"/>
                </a:lnTo>
                <a:lnTo>
                  <a:pt x="10668" y="32004"/>
                </a:lnTo>
                <a:lnTo>
                  <a:pt x="16764" y="43434"/>
                </a:lnTo>
                <a:lnTo>
                  <a:pt x="26745" y="37799"/>
                </a:lnTo>
                <a:lnTo>
                  <a:pt x="16764" y="32004"/>
                </a:lnTo>
                <a:lnTo>
                  <a:pt x="37011" y="32004"/>
                </a:lnTo>
                <a:lnTo>
                  <a:pt x="64008" y="16763"/>
                </a:lnTo>
                <a:lnTo>
                  <a:pt x="67056" y="11429"/>
                </a:lnTo>
                <a:lnTo>
                  <a:pt x="67056" y="0"/>
                </a:lnTo>
                <a:close/>
              </a:path>
              <a:path w="67944" h="77470">
                <a:moveTo>
                  <a:pt x="26745" y="37799"/>
                </a:moveTo>
                <a:lnTo>
                  <a:pt x="16764" y="43434"/>
                </a:lnTo>
                <a:lnTo>
                  <a:pt x="36449" y="43434"/>
                </a:lnTo>
                <a:lnTo>
                  <a:pt x="26745" y="37799"/>
                </a:lnTo>
                <a:close/>
              </a:path>
              <a:path w="67944" h="77470">
                <a:moveTo>
                  <a:pt x="37011" y="32004"/>
                </a:moveTo>
                <a:lnTo>
                  <a:pt x="16764" y="32004"/>
                </a:lnTo>
                <a:lnTo>
                  <a:pt x="26745" y="37799"/>
                </a:lnTo>
                <a:lnTo>
                  <a:pt x="37011" y="32004"/>
                </a:lnTo>
                <a:close/>
              </a:path>
            </a:pathLst>
          </a:custGeom>
          <a:solidFill>
            <a:srgbClr val="0000FF"/>
          </a:solidFill>
        </p:spPr>
        <p:txBody>
          <a:bodyPr wrap="square" lIns="0" tIns="0" rIns="0" bIns="0" rtlCol="0"/>
          <a:lstStyle/>
          <a:p>
            <a:endParaRPr/>
          </a:p>
        </p:txBody>
      </p:sp>
      <p:sp>
        <p:nvSpPr>
          <p:cNvPr id="103" name="object 103"/>
          <p:cNvSpPr/>
          <p:nvPr/>
        </p:nvSpPr>
        <p:spPr>
          <a:xfrm>
            <a:off x="1263396" y="4089958"/>
            <a:ext cx="13335" cy="26670"/>
          </a:xfrm>
          <a:custGeom>
            <a:avLst/>
            <a:gdLst/>
            <a:ahLst/>
            <a:cxnLst/>
            <a:rect l="l" t="t" r="r" b="b"/>
            <a:pathLst>
              <a:path w="13334" h="26670">
                <a:moveTo>
                  <a:pt x="0" y="26670"/>
                </a:moveTo>
                <a:lnTo>
                  <a:pt x="12953" y="26670"/>
                </a:lnTo>
                <a:lnTo>
                  <a:pt x="12953" y="0"/>
                </a:lnTo>
                <a:lnTo>
                  <a:pt x="0" y="0"/>
                </a:lnTo>
                <a:lnTo>
                  <a:pt x="0" y="26670"/>
                </a:lnTo>
                <a:close/>
              </a:path>
            </a:pathLst>
          </a:custGeom>
          <a:solidFill>
            <a:srgbClr val="0000FF"/>
          </a:solidFill>
        </p:spPr>
        <p:txBody>
          <a:bodyPr wrap="square" lIns="0" tIns="0" rIns="0" bIns="0" rtlCol="0"/>
          <a:lstStyle/>
          <a:p>
            <a:endParaRPr/>
          </a:p>
        </p:txBody>
      </p:sp>
      <p:sp>
        <p:nvSpPr>
          <p:cNvPr id="104" name="object 104"/>
          <p:cNvSpPr/>
          <p:nvPr/>
        </p:nvSpPr>
        <p:spPr>
          <a:xfrm>
            <a:off x="1223010" y="4089958"/>
            <a:ext cx="47625" cy="54610"/>
          </a:xfrm>
          <a:custGeom>
            <a:avLst/>
            <a:gdLst/>
            <a:ahLst/>
            <a:cxnLst/>
            <a:rect l="l" t="t" r="r" b="b"/>
            <a:pathLst>
              <a:path w="47625" h="54610">
                <a:moveTo>
                  <a:pt x="47243" y="0"/>
                </a:moveTo>
                <a:lnTo>
                  <a:pt x="0" y="26670"/>
                </a:lnTo>
                <a:lnTo>
                  <a:pt x="47243" y="54102"/>
                </a:lnTo>
                <a:lnTo>
                  <a:pt x="47243" y="0"/>
                </a:lnTo>
                <a:close/>
              </a:path>
            </a:pathLst>
          </a:custGeom>
          <a:solidFill>
            <a:srgbClr val="0000FF"/>
          </a:solidFill>
        </p:spPr>
        <p:txBody>
          <a:bodyPr wrap="square" lIns="0" tIns="0" rIns="0" bIns="0" rtlCol="0"/>
          <a:lstStyle/>
          <a:p>
            <a:endParaRPr/>
          </a:p>
        </p:txBody>
      </p:sp>
      <p:sp>
        <p:nvSpPr>
          <p:cNvPr id="105" name="object 105"/>
          <p:cNvSpPr/>
          <p:nvPr/>
        </p:nvSpPr>
        <p:spPr>
          <a:xfrm>
            <a:off x="3756659" y="4097578"/>
            <a:ext cx="25400" cy="26034"/>
          </a:xfrm>
          <a:custGeom>
            <a:avLst/>
            <a:gdLst/>
            <a:ahLst/>
            <a:cxnLst/>
            <a:rect l="l" t="t" r="r" b="b"/>
            <a:pathLst>
              <a:path w="25400" h="26035">
                <a:moveTo>
                  <a:pt x="12192" y="0"/>
                </a:moveTo>
                <a:lnTo>
                  <a:pt x="5334" y="2285"/>
                </a:lnTo>
                <a:lnTo>
                  <a:pt x="3810" y="3809"/>
                </a:lnTo>
                <a:lnTo>
                  <a:pt x="762" y="8381"/>
                </a:lnTo>
                <a:lnTo>
                  <a:pt x="0" y="10667"/>
                </a:lnTo>
                <a:lnTo>
                  <a:pt x="0" y="16001"/>
                </a:lnTo>
                <a:lnTo>
                  <a:pt x="762" y="18287"/>
                </a:lnTo>
                <a:lnTo>
                  <a:pt x="2286" y="19811"/>
                </a:lnTo>
                <a:lnTo>
                  <a:pt x="3810" y="22097"/>
                </a:lnTo>
                <a:lnTo>
                  <a:pt x="5334" y="23621"/>
                </a:lnTo>
                <a:lnTo>
                  <a:pt x="12192" y="25907"/>
                </a:lnTo>
                <a:lnTo>
                  <a:pt x="15240" y="25145"/>
                </a:lnTo>
                <a:lnTo>
                  <a:pt x="19812" y="23621"/>
                </a:lnTo>
                <a:lnTo>
                  <a:pt x="21336" y="22097"/>
                </a:lnTo>
                <a:lnTo>
                  <a:pt x="22860" y="19811"/>
                </a:lnTo>
                <a:lnTo>
                  <a:pt x="24384" y="18287"/>
                </a:lnTo>
                <a:lnTo>
                  <a:pt x="25146" y="15239"/>
                </a:lnTo>
                <a:lnTo>
                  <a:pt x="25146" y="10667"/>
                </a:lnTo>
                <a:lnTo>
                  <a:pt x="24384" y="8381"/>
                </a:lnTo>
                <a:lnTo>
                  <a:pt x="21336" y="3809"/>
                </a:lnTo>
                <a:lnTo>
                  <a:pt x="19812" y="2285"/>
                </a:lnTo>
                <a:lnTo>
                  <a:pt x="15240" y="761"/>
                </a:lnTo>
                <a:lnTo>
                  <a:pt x="12192" y="0"/>
                </a:lnTo>
                <a:close/>
              </a:path>
            </a:pathLst>
          </a:custGeom>
          <a:solidFill>
            <a:srgbClr val="0000FF"/>
          </a:solidFill>
        </p:spPr>
        <p:txBody>
          <a:bodyPr wrap="square" lIns="0" tIns="0" rIns="0" bIns="0" rtlCol="0"/>
          <a:lstStyle/>
          <a:p>
            <a:endParaRPr/>
          </a:p>
        </p:txBody>
      </p:sp>
      <p:sp>
        <p:nvSpPr>
          <p:cNvPr id="106" name="object 106"/>
          <p:cNvSpPr/>
          <p:nvPr/>
        </p:nvSpPr>
        <p:spPr>
          <a:xfrm>
            <a:off x="3769614" y="4073194"/>
            <a:ext cx="66040" cy="77470"/>
          </a:xfrm>
          <a:custGeom>
            <a:avLst/>
            <a:gdLst/>
            <a:ahLst/>
            <a:cxnLst/>
            <a:rect l="l" t="t" r="r" b="b"/>
            <a:pathLst>
              <a:path w="66039" h="77470">
                <a:moveTo>
                  <a:pt x="39709" y="37799"/>
                </a:moveTo>
                <a:lnTo>
                  <a:pt x="3048" y="59435"/>
                </a:lnTo>
                <a:lnTo>
                  <a:pt x="0" y="64769"/>
                </a:lnTo>
                <a:lnTo>
                  <a:pt x="0" y="76961"/>
                </a:lnTo>
                <a:lnTo>
                  <a:pt x="9906" y="70865"/>
                </a:lnTo>
                <a:lnTo>
                  <a:pt x="56388" y="43433"/>
                </a:lnTo>
                <a:lnTo>
                  <a:pt x="49530" y="43433"/>
                </a:lnTo>
                <a:lnTo>
                  <a:pt x="39709" y="37799"/>
                </a:lnTo>
                <a:close/>
              </a:path>
              <a:path w="66039" h="77470">
                <a:moveTo>
                  <a:pt x="49530" y="32003"/>
                </a:moveTo>
                <a:lnTo>
                  <a:pt x="39709" y="37799"/>
                </a:lnTo>
                <a:lnTo>
                  <a:pt x="49530" y="43433"/>
                </a:lnTo>
                <a:lnTo>
                  <a:pt x="56388" y="43433"/>
                </a:lnTo>
                <a:lnTo>
                  <a:pt x="49530" y="32003"/>
                </a:lnTo>
                <a:close/>
              </a:path>
              <a:path w="66039" h="77470">
                <a:moveTo>
                  <a:pt x="55626" y="32003"/>
                </a:moveTo>
                <a:lnTo>
                  <a:pt x="49530" y="32003"/>
                </a:lnTo>
                <a:lnTo>
                  <a:pt x="56388" y="43433"/>
                </a:lnTo>
                <a:lnTo>
                  <a:pt x="65532" y="38099"/>
                </a:lnTo>
                <a:lnTo>
                  <a:pt x="55626" y="32003"/>
                </a:lnTo>
                <a:close/>
              </a:path>
              <a:path w="66039" h="77470">
                <a:moveTo>
                  <a:pt x="9144" y="5333"/>
                </a:moveTo>
                <a:lnTo>
                  <a:pt x="12954" y="10667"/>
                </a:lnTo>
                <a:lnTo>
                  <a:pt x="12954" y="22447"/>
                </a:lnTo>
                <a:lnTo>
                  <a:pt x="39709" y="37799"/>
                </a:lnTo>
                <a:lnTo>
                  <a:pt x="49530" y="32003"/>
                </a:lnTo>
                <a:lnTo>
                  <a:pt x="55626" y="32003"/>
                </a:lnTo>
                <a:lnTo>
                  <a:pt x="9144" y="5333"/>
                </a:lnTo>
                <a:close/>
              </a:path>
              <a:path w="66039" h="77470">
                <a:moveTo>
                  <a:pt x="0" y="0"/>
                </a:moveTo>
                <a:lnTo>
                  <a:pt x="0" y="37337"/>
                </a:lnTo>
                <a:lnTo>
                  <a:pt x="12954" y="37337"/>
                </a:lnTo>
                <a:lnTo>
                  <a:pt x="12954" y="22447"/>
                </a:lnTo>
                <a:lnTo>
                  <a:pt x="3048" y="16763"/>
                </a:lnTo>
                <a:lnTo>
                  <a:pt x="9144" y="5333"/>
                </a:lnTo>
                <a:lnTo>
                  <a:pt x="0" y="0"/>
                </a:lnTo>
                <a:close/>
              </a:path>
              <a:path w="66039" h="77470">
                <a:moveTo>
                  <a:pt x="9144" y="5333"/>
                </a:moveTo>
                <a:lnTo>
                  <a:pt x="3048" y="16763"/>
                </a:lnTo>
                <a:lnTo>
                  <a:pt x="12954" y="22447"/>
                </a:lnTo>
                <a:lnTo>
                  <a:pt x="12954" y="10667"/>
                </a:lnTo>
                <a:lnTo>
                  <a:pt x="9144" y="5333"/>
                </a:lnTo>
                <a:close/>
              </a:path>
            </a:pathLst>
          </a:custGeom>
          <a:solidFill>
            <a:srgbClr val="0000FF"/>
          </a:solidFill>
        </p:spPr>
        <p:txBody>
          <a:bodyPr wrap="square" lIns="0" tIns="0" rIns="0" bIns="0" rtlCol="0"/>
          <a:lstStyle/>
          <a:p>
            <a:endParaRPr/>
          </a:p>
        </p:txBody>
      </p:sp>
      <p:sp>
        <p:nvSpPr>
          <p:cNvPr id="107" name="object 107"/>
          <p:cNvSpPr/>
          <p:nvPr/>
        </p:nvSpPr>
        <p:spPr>
          <a:xfrm>
            <a:off x="3769614" y="4110532"/>
            <a:ext cx="13335" cy="27940"/>
          </a:xfrm>
          <a:custGeom>
            <a:avLst/>
            <a:gdLst/>
            <a:ahLst/>
            <a:cxnLst/>
            <a:rect l="l" t="t" r="r" b="b"/>
            <a:pathLst>
              <a:path w="13335"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108" name="object 108"/>
          <p:cNvSpPr/>
          <p:nvPr/>
        </p:nvSpPr>
        <p:spPr>
          <a:xfrm>
            <a:off x="3775709" y="4083862"/>
            <a:ext cx="46990" cy="54610"/>
          </a:xfrm>
          <a:custGeom>
            <a:avLst/>
            <a:gdLst/>
            <a:ahLst/>
            <a:cxnLst/>
            <a:rect l="l" t="t" r="r" b="b"/>
            <a:pathLst>
              <a:path w="46989" h="54610">
                <a:moveTo>
                  <a:pt x="0" y="0"/>
                </a:moveTo>
                <a:lnTo>
                  <a:pt x="0" y="54102"/>
                </a:lnTo>
                <a:lnTo>
                  <a:pt x="46482" y="26670"/>
                </a:lnTo>
                <a:lnTo>
                  <a:pt x="0" y="0"/>
                </a:lnTo>
                <a:close/>
              </a:path>
            </a:pathLst>
          </a:custGeom>
          <a:solidFill>
            <a:srgbClr val="0000FF"/>
          </a:solidFill>
        </p:spPr>
        <p:txBody>
          <a:bodyPr wrap="square" lIns="0" tIns="0" rIns="0" bIns="0" rtlCol="0"/>
          <a:lstStyle/>
          <a:p>
            <a:endParaRPr/>
          </a:p>
        </p:txBody>
      </p:sp>
      <p:sp>
        <p:nvSpPr>
          <p:cNvPr id="109" name="object 109"/>
          <p:cNvSpPr/>
          <p:nvPr/>
        </p:nvSpPr>
        <p:spPr>
          <a:xfrm>
            <a:off x="1264158" y="4104436"/>
            <a:ext cx="12700" cy="25400"/>
          </a:xfrm>
          <a:custGeom>
            <a:avLst/>
            <a:gdLst/>
            <a:ahLst/>
            <a:cxnLst/>
            <a:rect l="l" t="t" r="r" b="b"/>
            <a:pathLst>
              <a:path w="12700" h="25400">
                <a:moveTo>
                  <a:pt x="0" y="25146"/>
                </a:moveTo>
                <a:lnTo>
                  <a:pt x="12191" y="25146"/>
                </a:lnTo>
                <a:lnTo>
                  <a:pt x="12191" y="0"/>
                </a:lnTo>
                <a:lnTo>
                  <a:pt x="0" y="0"/>
                </a:lnTo>
                <a:lnTo>
                  <a:pt x="0" y="25146"/>
                </a:lnTo>
                <a:close/>
              </a:path>
            </a:pathLst>
          </a:custGeom>
          <a:solidFill>
            <a:srgbClr val="0000FF"/>
          </a:solidFill>
        </p:spPr>
        <p:txBody>
          <a:bodyPr wrap="square" lIns="0" tIns="0" rIns="0" bIns="0" rtlCol="0"/>
          <a:lstStyle/>
          <a:p>
            <a:endParaRPr/>
          </a:p>
        </p:txBody>
      </p:sp>
      <p:sp>
        <p:nvSpPr>
          <p:cNvPr id="110" name="object 110"/>
          <p:cNvSpPr/>
          <p:nvPr/>
        </p:nvSpPr>
        <p:spPr>
          <a:xfrm>
            <a:off x="3768852" y="4098340"/>
            <a:ext cx="12700" cy="25400"/>
          </a:xfrm>
          <a:custGeom>
            <a:avLst/>
            <a:gdLst/>
            <a:ahLst/>
            <a:cxnLst/>
            <a:rect l="l" t="t" r="r" b="b"/>
            <a:pathLst>
              <a:path w="12700" h="25400">
                <a:moveTo>
                  <a:pt x="0" y="25146"/>
                </a:moveTo>
                <a:lnTo>
                  <a:pt x="12191" y="25146"/>
                </a:lnTo>
                <a:lnTo>
                  <a:pt x="12191" y="0"/>
                </a:lnTo>
                <a:lnTo>
                  <a:pt x="0" y="0"/>
                </a:lnTo>
                <a:lnTo>
                  <a:pt x="0" y="25146"/>
                </a:lnTo>
                <a:close/>
              </a:path>
            </a:pathLst>
          </a:custGeom>
          <a:solidFill>
            <a:srgbClr val="0000FF"/>
          </a:solidFill>
        </p:spPr>
        <p:txBody>
          <a:bodyPr wrap="square" lIns="0" tIns="0" rIns="0" bIns="0" rtlCol="0"/>
          <a:lstStyle/>
          <a:p>
            <a:endParaRPr/>
          </a:p>
        </p:txBody>
      </p:sp>
      <p:sp>
        <p:nvSpPr>
          <p:cNvPr id="111" name="object 111"/>
          <p:cNvSpPr/>
          <p:nvPr/>
        </p:nvSpPr>
        <p:spPr>
          <a:xfrm>
            <a:off x="1276350" y="4113961"/>
            <a:ext cx="2493010" cy="0"/>
          </a:xfrm>
          <a:custGeom>
            <a:avLst/>
            <a:gdLst/>
            <a:ahLst/>
            <a:cxnLst/>
            <a:rect l="l" t="t" r="r" b="b"/>
            <a:pathLst>
              <a:path w="2493010">
                <a:moveTo>
                  <a:pt x="0" y="0"/>
                </a:moveTo>
                <a:lnTo>
                  <a:pt x="2492502" y="0"/>
                </a:lnTo>
              </a:path>
            </a:pathLst>
          </a:custGeom>
          <a:ln w="31242">
            <a:solidFill>
              <a:srgbClr val="0000FF"/>
            </a:solidFill>
          </a:ln>
        </p:spPr>
        <p:txBody>
          <a:bodyPr wrap="square" lIns="0" tIns="0" rIns="0" bIns="0" rtlCol="0"/>
          <a:lstStyle/>
          <a:p>
            <a:endParaRPr/>
          </a:p>
        </p:txBody>
      </p:sp>
      <p:sp>
        <p:nvSpPr>
          <p:cNvPr id="112" name="object 112"/>
          <p:cNvSpPr/>
          <p:nvPr/>
        </p:nvSpPr>
        <p:spPr>
          <a:xfrm>
            <a:off x="1360169" y="3061258"/>
            <a:ext cx="621030" cy="13335"/>
          </a:xfrm>
          <a:custGeom>
            <a:avLst/>
            <a:gdLst/>
            <a:ahLst/>
            <a:cxnLst/>
            <a:rect l="l" t="t" r="r" b="b"/>
            <a:pathLst>
              <a:path w="621030" h="13335">
                <a:moveTo>
                  <a:pt x="0" y="12953"/>
                </a:moveTo>
                <a:lnTo>
                  <a:pt x="621030" y="12953"/>
                </a:lnTo>
                <a:lnTo>
                  <a:pt x="621030" y="0"/>
                </a:lnTo>
                <a:lnTo>
                  <a:pt x="0" y="0"/>
                </a:lnTo>
                <a:lnTo>
                  <a:pt x="0" y="12953"/>
                </a:lnTo>
                <a:close/>
              </a:path>
            </a:pathLst>
          </a:custGeom>
          <a:solidFill>
            <a:srgbClr val="000000"/>
          </a:solidFill>
        </p:spPr>
        <p:txBody>
          <a:bodyPr wrap="square" lIns="0" tIns="0" rIns="0" bIns="0" rtlCol="0"/>
          <a:lstStyle/>
          <a:p>
            <a:endParaRPr/>
          </a:p>
        </p:txBody>
      </p:sp>
      <p:sp>
        <p:nvSpPr>
          <p:cNvPr id="113" name="object 113"/>
          <p:cNvSpPr/>
          <p:nvPr/>
        </p:nvSpPr>
        <p:spPr>
          <a:xfrm>
            <a:off x="1974723" y="3067354"/>
            <a:ext cx="0" cy="361950"/>
          </a:xfrm>
          <a:custGeom>
            <a:avLst/>
            <a:gdLst/>
            <a:ahLst/>
            <a:cxnLst/>
            <a:rect l="l" t="t" r="r" b="b"/>
            <a:pathLst>
              <a:path h="361950">
                <a:moveTo>
                  <a:pt x="0" y="0"/>
                </a:moveTo>
                <a:lnTo>
                  <a:pt x="0" y="361950"/>
                </a:lnTo>
              </a:path>
            </a:pathLst>
          </a:custGeom>
          <a:ln w="12954">
            <a:solidFill>
              <a:srgbClr val="000000"/>
            </a:solidFill>
          </a:ln>
        </p:spPr>
        <p:txBody>
          <a:bodyPr wrap="square" lIns="0" tIns="0" rIns="0" bIns="0" rtlCol="0"/>
          <a:lstStyle/>
          <a:p>
            <a:endParaRPr/>
          </a:p>
        </p:txBody>
      </p:sp>
      <p:sp>
        <p:nvSpPr>
          <p:cNvPr id="114" name="object 114"/>
          <p:cNvSpPr/>
          <p:nvPr/>
        </p:nvSpPr>
        <p:spPr>
          <a:xfrm>
            <a:off x="1354074" y="3416350"/>
            <a:ext cx="620395" cy="13335"/>
          </a:xfrm>
          <a:custGeom>
            <a:avLst/>
            <a:gdLst/>
            <a:ahLst/>
            <a:cxnLst/>
            <a:rect l="l" t="t" r="r" b="b"/>
            <a:pathLst>
              <a:path w="620394" h="13335">
                <a:moveTo>
                  <a:pt x="0" y="12953"/>
                </a:moveTo>
                <a:lnTo>
                  <a:pt x="620268" y="12953"/>
                </a:lnTo>
                <a:lnTo>
                  <a:pt x="620268" y="0"/>
                </a:lnTo>
                <a:lnTo>
                  <a:pt x="0" y="0"/>
                </a:lnTo>
                <a:lnTo>
                  <a:pt x="0" y="12953"/>
                </a:lnTo>
                <a:close/>
              </a:path>
            </a:pathLst>
          </a:custGeom>
          <a:solidFill>
            <a:srgbClr val="000000"/>
          </a:solidFill>
        </p:spPr>
        <p:txBody>
          <a:bodyPr wrap="square" lIns="0" tIns="0" rIns="0" bIns="0" rtlCol="0"/>
          <a:lstStyle/>
          <a:p>
            <a:endParaRPr/>
          </a:p>
        </p:txBody>
      </p:sp>
      <p:sp>
        <p:nvSpPr>
          <p:cNvPr id="115" name="object 115"/>
          <p:cNvSpPr/>
          <p:nvPr/>
        </p:nvSpPr>
        <p:spPr>
          <a:xfrm>
            <a:off x="1360550" y="3061258"/>
            <a:ext cx="0" cy="361315"/>
          </a:xfrm>
          <a:custGeom>
            <a:avLst/>
            <a:gdLst/>
            <a:ahLst/>
            <a:cxnLst/>
            <a:rect l="l" t="t" r="r" b="b"/>
            <a:pathLst>
              <a:path h="361314">
                <a:moveTo>
                  <a:pt x="0" y="0"/>
                </a:moveTo>
                <a:lnTo>
                  <a:pt x="0" y="361188"/>
                </a:lnTo>
              </a:path>
            </a:pathLst>
          </a:custGeom>
          <a:ln w="12953">
            <a:solidFill>
              <a:srgbClr val="000000"/>
            </a:solidFill>
          </a:ln>
        </p:spPr>
        <p:txBody>
          <a:bodyPr wrap="square" lIns="0" tIns="0" rIns="0" bIns="0" rtlCol="0"/>
          <a:lstStyle/>
          <a:p>
            <a:endParaRPr/>
          </a:p>
        </p:txBody>
      </p:sp>
      <p:sp>
        <p:nvSpPr>
          <p:cNvPr id="116" name="object 116"/>
          <p:cNvSpPr/>
          <p:nvPr/>
        </p:nvSpPr>
        <p:spPr>
          <a:xfrm>
            <a:off x="1722120" y="4128058"/>
            <a:ext cx="84581" cy="84582"/>
          </a:xfrm>
          <a:prstGeom prst="rect">
            <a:avLst/>
          </a:prstGeom>
          <a:blipFill>
            <a:blip r:embed="rId13" cstate="print"/>
            <a:stretch>
              <a:fillRect/>
            </a:stretch>
          </a:blipFill>
        </p:spPr>
        <p:txBody>
          <a:bodyPr wrap="square" lIns="0" tIns="0" rIns="0" bIns="0" rtlCol="0"/>
          <a:lstStyle/>
          <a:p>
            <a:endParaRPr/>
          </a:p>
        </p:txBody>
      </p:sp>
      <p:sp>
        <p:nvSpPr>
          <p:cNvPr id="117" name="object 117"/>
          <p:cNvSpPr/>
          <p:nvPr/>
        </p:nvSpPr>
        <p:spPr>
          <a:xfrm>
            <a:off x="1764410" y="4212640"/>
            <a:ext cx="0" cy="303530"/>
          </a:xfrm>
          <a:custGeom>
            <a:avLst/>
            <a:gdLst/>
            <a:ahLst/>
            <a:cxnLst/>
            <a:rect l="l" t="t" r="r" b="b"/>
            <a:pathLst>
              <a:path h="303529">
                <a:moveTo>
                  <a:pt x="0" y="0"/>
                </a:moveTo>
                <a:lnTo>
                  <a:pt x="0" y="303275"/>
                </a:lnTo>
              </a:path>
            </a:pathLst>
          </a:custGeom>
          <a:ln w="12954">
            <a:solidFill>
              <a:srgbClr val="003357"/>
            </a:solidFill>
          </a:ln>
        </p:spPr>
        <p:txBody>
          <a:bodyPr wrap="square" lIns="0" tIns="0" rIns="0" bIns="0" rtlCol="0"/>
          <a:lstStyle/>
          <a:p>
            <a:endParaRPr/>
          </a:p>
        </p:txBody>
      </p:sp>
      <p:sp>
        <p:nvSpPr>
          <p:cNvPr id="118" name="object 118"/>
          <p:cNvSpPr/>
          <p:nvPr/>
        </p:nvSpPr>
        <p:spPr>
          <a:xfrm>
            <a:off x="2644139" y="2379268"/>
            <a:ext cx="627888" cy="3073146"/>
          </a:xfrm>
          <a:prstGeom prst="rect">
            <a:avLst/>
          </a:prstGeom>
          <a:blipFill>
            <a:blip r:embed="rId14" cstate="print"/>
            <a:stretch>
              <a:fillRect/>
            </a:stretch>
          </a:blipFill>
        </p:spPr>
        <p:txBody>
          <a:bodyPr wrap="square" lIns="0" tIns="0" rIns="0" bIns="0" rtlCol="0"/>
          <a:lstStyle/>
          <a:p>
            <a:endParaRPr/>
          </a:p>
        </p:txBody>
      </p:sp>
      <p:sp>
        <p:nvSpPr>
          <p:cNvPr id="119" name="object 119"/>
          <p:cNvSpPr/>
          <p:nvPr/>
        </p:nvSpPr>
        <p:spPr>
          <a:xfrm>
            <a:off x="1561338" y="5016550"/>
            <a:ext cx="123189" cy="89535"/>
          </a:xfrm>
          <a:custGeom>
            <a:avLst/>
            <a:gdLst/>
            <a:ahLst/>
            <a:cxnLst/>
            <a:rect l="l" t="t" r="r" b="b"/>
            <a:pathLst>
              <a:path w="123189" h="89535">
                <a:moveTo>
                  <a:pt x="12953" y="16001"/>
                </a:moveTo>
                <a:lnTo>
                  <a:pt x="0" y="17525"/>
                </a:lnTo>
                <a:lnTo>
                  <a:pt x="0" y="18287"/>
                </a:lnTo>
                <a:lnTo>
                  <a:pt x="1523" y="26669"/>
                </a:lnTo>
                <a:lnTo>
                  <a:pt x="3047" y="33527"/>
                </a:lnTo>
                <a:lnTo>
                  <a:pt x="3047" y="34289"/>
                </a:lnTo>
                <a:lnTo>
                  <a:pt x="6095" y="41909"/>
                </a:lnTo>
                <a:lnTo>
                  <a:pt x="8381" y="48767"/>
                </a:lnTo>
                <a:lnTo>
                  <a:pt x="9143" y="49529"/>
                </a:lnTo>
                <a:lnTo>
                  <a:pt x="12191" y="55625"/>
                </a:lnTo>
                <a:lnTo>
                  <a:pt x="12191" y="56387"/>
                </a:lnTo>
                <a:lnTo>
                  <a:pt x="16001" y="62483"/>
                </a:lnTo>
                <a:lnTo>
                  <a:pt x="47243" y="86867"/>
                </a:lnTo>
                <a:lnTo>
                  <a:pt x="48767" y="87629"/>
                </a:lnTo>
                <a:lnTo>
                  <a:pt x="59435" y="89153"/>
                </a:lnTo>
                <a:lnTo>
                  <a:pt x="60959" y="89153"/>
                </a:lnTo>
                <a:lnTo>
                  <a:pt x="92506" y="76199"/>
                </a:lnTo>
                <a:lnTo>
                  <a:pt x="59435" y="76199"/>
                </a:lnTo>
                <a:lnTo>
                  <a:pt x="60248" y="76098"/>
                </a:lnTo>
                <a:lnTo>
                  <a:pt x="50291" y="74675"/>
                </a:lnTo>
                <a:lnTo>
                  <a:pt x="52577" y="74675"/>
                </a:lnTo>
                <a:lnTo>
                  <a:pt x="45465" y="71627"/>
                </a:lnTo>
                <a:lnTo>
                  <a:pt x="43433" y="71627"/>
                </a:lnTo>
                <a:lnTo>
                  <a:pt x="34289" y="64007"/>
                </a:lnTo>
                <a:lnTo>
                  <a:pt x="29717" y="59435"/>
                </a:lnTo>
                <a:lnTo>
                  <a:pt x="29935" y="59435"/>
                </a:lnTo>
                <a:lnTo>
                  <a:pt x="27214" y="55625"/>
                </a:lnTo>
                <a:lnTo>
                  <a:pt x="26669" y="55625"/>
                </a:lnTo>
                <a:lnTo>
                  <a:pt x="22859" y="49529"/>
                </a:lnTo>
                <a:lnTo>
                  <a:pt x="23621" y="49529"/>
                </a:lnTo>
                <a:lnTo>
                  <a:pt x="21335" y="44957"/>
                </a:lnTo>
                <a:lnTo>
                  <a:pt x="20573" y="44957"/>
                </a:lnTo>
                <a:lnTo>
                  <a:pt x="18287" y="38099"/>
                </a:lnTo>
                <a:lnTo>
                  <a:pt x="18287" y="37337"/>
                </a:lnTo>
                <a:lnTo>
                  <a:pt x="15239" y="29717"/>
                </a:lnTo>
                <a:lnTo>
                  <a:pt x="15832" y="29717"/>
                </a:lnTo>
                <a:lnTo>
                  <a:pt x="14647" y="24383"/>
                </a:lnTo>
                <a:lnTo>
                  <a:pt x="14477" y="24383"/>
                </a:lnTo>
                <a:lnTo>
                  <a:pt x="12953" y="16001"/>
                </a:lnTo>
                <a:close/>
              </a:path>
              <a:path w="123189" h="89535">
                <a:moveTo>
                  <a:pt x="60248" y="76098"/>
                </a:moveTo>
                <a:lnTo>
                  <a:pt x="59435" y="76199"/>
                </a:lnTo>
                <a:lnTo>
                  <a:pt x="60959" y="76199"/>
                </a:lnTo>
                <a:lnTo>
                  <a:pt x="60248" y="76098"/>
                </a:lnTo>
                <a:close/>
              </a:path>
              <a:path w="123189" h="89535">
                <a:moveTo>
                  <a:pt x="74675" y="72389"/>
                </a:moveTo>
                <a:lnTo>
                  <a:pt x="69341" y="74675"/>
                </a:lnTo>
                <a:lnTo>
                  <a:pt x="70865" y="74675"/>
                </a:lnTo>
                <a:lnTo>
                  <a:pt x="65531" y="75437"/>
                </a:lnTo>
                <a:lnTo>
                  <a:pt x="60248" y="76098"/>
                </a:lnTo>
                <a:lnTo>
                  <a:pt x="60959" y="76199"/>
                </a:lnTo>
                <a:lnTo>
                  <a:pt x="92506" y="76199"/>
                </a:lnTo>
                <a:lnTo>
                  <a:pt x="95249" y="73913"/>
                </a:lnTo>
                <a:lnTo>
                  <a:pt x="95249" y="73151"/>
                </a:lnTo>
                <a:lnTo>
                  <a:pt x="73913" y="73151"/>
                </a:lnTo>
                <a:lnTo>
                  <a:pt x="74675" y="72389"/>
                </a:lnTo>
                <a:close/>
              </a:path>
              <a:path w="123189" h="89535">
                <a:moveTo>
                  <a:pt x="78485" y="70865"/>
                </a:moveTo>
                <a:lnTo>
                  <a:pt x="73913" y="73151"/>
                </a:lnTo>
                <a:lnTo>
                  <a:pt x="95249" y="73151"/>
                </a:lnTo>
                <a:lnTo>
                  <a:pt x="96773" y="71627"/>
                </a:lnTo>
                <a:lnTo>
                  <a:pt x="77723" y="71627"/>
                </a:lnTo>
                <a:lnTo>
                  <a:pt x="78485" y="70865"/>
                </a:lnTo>
                <a:close/>
              </a:path>
              <a:path w="123189" h="89535">
                <a:moveTo>
                  <a:pt x="41909" y="70103"/>
                </a:moveTo>
                <a:lnTo>
                  <a:pt x="43433" y="71627"/>
                </a:lnTo>
                <a:lnTo>
                  <a:pt x="45465" y="71627"/>
                </a:lnTo>
                <a:lnTo>
                  <a:pt x="41909" y="70103"/>
                </a:lnTo>
                <a:close/>
              </a:path>
              <a:path w="123189" h="89535">
                <a:moveTo>
                  <a:pt x="106298" y="59435"/>
                </a:moveTo>
                <a:lnTo>
                  <a:pt x="90677" y="59435"/>
                </a:lnTo>
                <a:lnTo>
                  <a:pt x="86105" y="64007"/>
                </a:lnTo>
                <a:lnTo>
                  <a:pt x="86867" y="64007"/>
                </a:lnTo>
                <a:lnTo>
                  <a:pt x="77723" y="71627"/>
                </a:lnTo>
                <a:lnTo>
                  <a:pt x="96773" y="71627"/>
                </a:lnTo>
                <a:lnTo>
                  <a:pt x="100583" y="67817"/>
                </a:lnTo>
                <a:lnTo>
                  <a:pt x="104393" y="62483"/>
                </a:lnTo>
                <a:lnTo>
                  <a:pt x="106298" y="59435"/>
                </a:lnTo>
                <a:close/>
              </a:path>
              <a:path w="123189" h="89535">
                <a:moveTo>
                  <a:pt x="29935" y="59435"/>
                </a:moveTo>
                <a:lnTo>
                  <a:pt x="29717" y="59435"/>
                </a:lnTo>
                <a:lnTo>
                  <a:pt x="30479" y="60197"/>
                </a:lnTo>
                <a:lnTo>
                  <a:pt x="29935" y="59435"/>
                </a:lnTo>
                <a:close/>
              </a:path>
              <a:path w="123189" h="89535">
                <a:moveTo>
                  <a:pt x="93725" y="54863"/>
                </a:moveTo>
                <a:lnTo>
                  <a:pt x="89915" y="60197"/>
                </a:lnTo>
                <a:lnTo>
                  <a:pt x="90677" y="59435"/>
                </a:lnTo>
                <a:lnTo>
                  <a:pt x="106298" y="59435"/>
                </a:lnTo>
                <a:lnTo>
                  <a:pt x="108203" y="56387"/>
                </a:lnTo>
                <a:lnTo>
                  <a:pt x="108965" y="55625"/>
                </a:lnTo>
                <a:lnTo>
                  <a:pt x="93725" y="55625"/>
                </a:lnTo>
                <a:lnTo>
                  <a:pt x="93725" y="54863"/>
                </a:lnTo>
                <a:close/>
              </a:path>
              <a:path w="123189" h="89535">
                <a:moveTo>
                  <a:pt x="26669" y="54863"/>
                </a:moveTo>
                <a:lnTo>
                  <a:pt x="26669" y="55625"/>
                </a:lnTo>
                <a:lnTo>
                  <a:pt x="27214" y="55625"/>
                </a:lnTo>
                <a:lnTo>
                  <a:pt x="26669" y="54863"/>
                </a:lnTo>
                <a:close/>
              </a:path>
              <a:path w="123189" h="89535">
                <a:moveTo>
                  <a:pt x="114723" y="43433"/>
                </a:moveTo>
                <a:lnTo>
                  <a:pt x="100583" y="43433"/>
                </a:lnTo>
                <a:lnTo>
                  <a:pt x="97535" y="49529"/>
                </a:lnTo>
                <a:lnTo>
                  <a:pt x="93725" y="55625"/>
                </a:lnTo>
                <a:lnTo>
                  <a:pt x="108965" y="55625"/>
                </a:lnTo>
                <a:lnTo>
                  <a:pt x="112013" y="49529"/>
                </a:lnTo>
                <a:lnTo>
                  <a:pt x="114723" y="43433"/>
                </a:lnTo>
                <a:close/>
              </a:path>
              <a:path w="123189" h="89535">
                <a:moveTo>
                  <a:pt x="20573" y="43433"/>
                </a:moveTo>
                <a:lnTo>
                  <a:pt x="20573" y="44957"/>
                </a:lnTo>
                <a:lnTo>
                  <a:pt x="21335" y="44957"/>
                </a:lnTo>
                <a:lnTo>
                  <a:pt x="20573" y="43433"/>
                </a:lnTo>
                <a:close/>
              </a:path>
              <a:path w="123189" h="89535">
                <a:moveTo>
                  <a:pt x="102869" y="37337"/>
                </a:moveTo>
                <a:lnTo>
                  <a:pt x="99821" y="44195"/>
                </a:lnTo>
                <a:lnTo>
                  <a:pt x="100583" y="43433"/>
                </a:lnTo>
                <a:lnTo>
                  <a:pt x="114723" y="43433"/>
                </a:lnTo>
                <a:lnTo>
                  <a:pt x="115061" y="42671"/>
                </a:lnTo>
                <a:lnTo>
                  <a:pt x="115061" y="41909"/>
                </a:lnTo>
                <a:lnTo>
                  <a:pt x="116204" y="38099"/>
                </a:lnTo>
                <a:lnTo>
                  <a:pt x="102869" y="38099"/>
                </a:lnTo>
                <a:lnTo>
                  <a:pt x="102869" y="37337"/>
                </a:lnTo>
                <a:close/>
              </a:path>
              <a:path w="123189" h="89535">
                <a:moveTo>
                  <a:pt x="106679" y="23621"/>
                </a:moveTo>
                <a:lnTo>
                  <a:pt x="105155" y="30479"/>
                </a:lnTo>
                <a:lnTo>
                  <a:pt x="102869" y="38099"/>
                </a:lnTo>
                <a:lnTo>
                  <a:pt x="116204" y="38099"/>
                </a:lnTo>
                <a:lnTo>
                  <a:pt x="117347" y="34289"/>
                </a:lnTo>
                <a:lnTo>
                  <a:pt x="118109" y="33527"/>
                </a:lnTo>
                <a:lnTo>
                  <a:pt x="119633" y="26669"/>
                </a:lnTo>
                <a:lnTo>
                  <a:pt x="120049" y="24383"/>
                </a:lnTo>
                <a:lnTo>
                  <a:pt x="106679" y="24383"/>
                </a:lnTo>
                <a:lnTo>
                  <a:pt x="106679" y="23621"/>
                </a:lnTo>
                <a:close/>
              </a:path>
              <a:path w="123189" h="89535">
                <a:moveTo>
                  <a:pt x="15832" y="29717"/>
                </a:moveTo>
                <a:lnTo>
                  <a:pt x="15239" y="29717"/>
                </a:lnTo>
                <a:lnTo>
                  <a:pt x="16001" y="30479"/>
                </a:lnTo>
                <a:lnTo>
                  <a:pt x="15832" y="29717"/>
                </a:lnTo>
                <a:close/>
              </a:path>
              <a:path w="123189" h="89535">
                <a:moveTo>
                  <a:pt x="14477" y="23621"/>
                </a:moveTo>
                <a:lnTo>
                  <a:pt x="14477" y="24383"/>
                </a:lnTo>
                <a:lnTo>
                  <a:pt x="14647" y="24383"/>
                </a:lnTo>
                <a:lnTo>
                  <a:pt x="14477" y="23621"/>
                </a:lnTo>
                <a:close/>
              </a:path>
              <a:path w="123189" h="89535">
                <a:moveTo>
                  <a:pt x="109727" y="0"/>
                </a:moveTo>
                <a:lnTo>
                  <a:pt x="108965" y="9143"/>
                </a:lnTo>
                <a:lnTo>
                  <a:pt x="108203" y="16001"/>
                </a:lnTo>
                <a:lnTo>
                  <a:pt x="106679" y="24383"/>
                </a:lnTo>
                <a:lnTo>
                  <a:pt x="120049" y="24383"/>
                </a:lnTo>
                <a:lnTo>
                  <a:pt x="121157" y="18287"/>
                </a:lnTo>
                <a:lnTo>
                  <a:pt x="121157" y="17525"/>
                </a:lnTo>
                <a:lnTo>
                  <a:pt x="122046" y="8381"/>
                </a:lnTo>
                <a:lnTo>
                  <a:pt x="122681" y="761"/>
                </a:lnTo>
                <a:lnTo>
                  <a:pt x="109727" y="0"/>
                </a:lnTo>
                <a:close/>
              </a:path>
              <a:path w="123189" h="89535">
                <a:moveTo>
                  <a:pt x="108965" y="8381"/>
                </a:moveTo>
                <a:lnTo>
                  <a:pt x="108889" y="9143"/>
                </a:lnTo>
                <a:lnTo>
                  <a:pt x="108965" y="8381"/>
                </a:lnTo>
                <a:close/>
              </a:path>
            </a:pathLst>
          </a:custGeom>
          <a:solidFill>
            <a:srgbClr val="000000"/>
          </a:solidFill>
        </p:spPr>
        <p:txBody>
          <a:bodyPr wrap="square" lIns="0" tIns="0" rIns="0" bIns="0" rtlCol="0"/>
          <a:lstStyle/>
          <a:p>
            <a:endParaRPr/>
          </a:p>
        </p:txBody>
      </p:sp>
      <p:sp>
        <p:nvSpPr>
          <p:cNvPr id="120" name="object 120"/>
          <p:cNvSpPr/>
          <p:nvPr/>
        </p:nvSpPr>
        <p:spPr>
          <a:xfrm>
            <a:off x="1560575" y="5024932"/>
            <a:ext cx="13970" cy="9525"/>
          </a:xfrm>
          <a:custGeom>
            <a:avLst/>
            <a:gdLst/>
            <a:ahLst/>
            <a:cxnLst/>
            <a:rect l="l" t="t" r="r" b="b"/>
            <a:pathLst>
              <a:path w="13969" h="9525">
                <a:moveTo>
                  <a:pt x="12954" y="0"/>
                </a:moveTo>
                <a:lnTo>
                  <a:pt x="12954" y="761"/>
                </a:lnTo>
                <a:lnTo>
                  <a:pt x="0" y="1523"/>
                </a:lnTo>
                <a:lnTo>
                  <a:pt x="762" y="9143"/>
                </a:lnTo>
                <a:lnTo>
                  <a:pt x="13716" y="7619"/>
                </a:lnTo>
                <a:lnTo>
                  <a:pt x="12954" y="0"/>
                </a:lnTo>
                <a:close/>
              </a:path>
            </a:pathLst>
          </a:custGeom>
          <a:solidFill>
            <a:srgbClr val="000000"/>
          </a:solidFill>
        </p:spPr>
        <p:txBody>
          <a:bodyPr wrap="square" lIns="0" tIns="0" rIns="0" bIns="0" rtlCol="0"/>
          <a:lstStyle/>
          <a:p>
            <a:endParaRPr/>
          </a:p>
        </p:txBody>
      </p:sp>
      <p:sp>
        <p:nvSpPr>
          <p:cNvPr id="121" name="object 121"/>
          <p:cNvSpPr/>
          <p:nvPr/>
        </p:nvSpPr>
        <p:spPr>
          <a:xfrm>
            <a:off x="1559813" y="5016550"/>
            <a:ext cx="13970" cy="10160"/>
          </a:xfrm>
          <a:custGeom>
            <a:avLst/>
            <a:gdLst/>
            <a:ahLst/>
            <a:cxnLst/>
            <a:rect l="l" t="t" r="r" b="b"/>
            <a:pathLst>
              <a:path w="13969" h="10160">
                <a:moveTo>
                  <a:pt x="12954" y="0"/>
                </a:moveTo>
                <a:lnTo>
                  <a:pt x="0" y="761"/>
                </a:lnTo>
                <a:lnTo>
                  <a:pt x="762" y="9905"/>
                </a:lnTo>
                <a:lnTo>
                  <a:pt x="13716" y="9143"/>
                </a:lnTo>
                <a:lnTo>
                  <a:pt x="12954" y="0"/>
                </a:lnTo>
                <a:close/>
              </a:path>
            </a:pathLst>
          </a:custGeom>
          <a:solidFill>
            <a:srgbClr val="000000"/>
          </a:solidFill>
        </p:spPr>
        <p:txBody>
          <a:bodyPr wrap="square" lIns="0" tIns="0" rIns="0" bIns="0" rtlCol="0"/>
          <a:lstStyle/>
          <a:p>
            <a:endParaRPr/>
          </a:p>
        </p:txBody>
      </p:sp>
      <p:sp>
        <p:nvSpPr>
          <p:cNvPr id="122" name="object 122"/>
          <p:cNvSpPr/>
          <p:nvPr/>
        </p:nvSpPr>
        <p:spPr>
          <a:xfrm>
            <a:off x="1676400" y="4860340"/>
            <a:ext cx="0" cy="165735"/>
          </a:xfrm>
          <a:custGeom>
            <a:avLst/>
            <a:gdLst/>
            <a:ahLst/>
            <a:cxnLst/>
            <a:rect l="l" t="t" r="r" b="b"/>
            <a:pathLst>
              <a:path h="165735">
                <a:moveTo>
                  <a:pt x="0" y="0"/>
                </a:moveTo>
                <a:lnTo>
                  <a:pt x="0" y="165353"/>
                </a:lnTo>
              </a:path>
            </a:pathLst>
          </a:custGeom>
          <a:ln w="13715">
            <a:solidFill>
              <a:srgbClr val="000000"/>
            </a:solidFill>
          </a:ln>
        </p:spPr>
        <p:txBody>
          <a:bodyPr wrap="square" lIns="0" tIns="0" rIns="0" bIns="0" rtlCol="0"/>
          <a:lstStyle/>
          <a:p>
            <a:endParaRPr/>
          </a:p>
        </p:txBody>
      </p:sp>
      <p:sp>
        <p:nvSpPr>
          <p:cNvPr id="123" name="object 123"/>
          <p:cNvSpPr/>
          <p:nvPr/>
        </p:nvSpPr>
        <p:spPr>
          <a:xfrm>
            <a:off x="1671066" y="5016550"/>
            <a:ext cx="123189" cy="89535"/>
          </a:xfrm>
          <a:custGeom>
            <a:avLst/>
            <a:gdLst/>
            <a:ahLst/>
            <a:cxnLst/>
            <a:rect l="l" t="t" r="r" b="b"/>
            <a:pathLst>
              <a:path w="123189" h="89535">
                <a:moveTo>
                  <a:pt x="22859" y="49529"/>
                </a:moveTo>
                <a:lnTo>
                  <a:pt x="9143" y="49529"/>
                </a:lnTo>
                <a:lnTo>
                  <a:pt x="12191" y="55625"/>
                </a:lnTo>
                <a:lnTo>
                  <a:pt x="12191" y="56387"/>
                </a:lnTo>
                <a:lnTo>
                  <a:pt x="16001" y="62483"/>
                </a:lnTo>
                <a:lnTo>
                  <a:pt x="19811" y="67817"/>
                </a:lnTo>
                <a:lnTo>
                  <a:pt x="20573" y="68579"/>
                </a:lnTo>
                <a:lnTo>
                  <a:pt x="24383" y="73151"/>
                </a:lnTo>
                <a:lnTo>
                  <a:pt x="25145" y="73913"/>
                </a:lnTo>
                <a:lnTo>
                  <a:pt x="29717" y="77723"/>
                </a:lnTo>
                <a:lnTo>
                  <a:pt x="35051" y="81533"/>
                </a:lnTo>
                <a:lnTo>
                  <a:pt x="35813" y="82295"/>
                </a:lnTo>
                <a:lnTo>
                  <a:pt x="40385" y="84581"/>
                </a:lnTo>
                <a:lnTo>
                  <a:pt x="41147" y="84581"/>
                </a:lnTo>
                <a:lnTo>
                  <a:pt x="46481" y="86867"/>
                </a:lnTo>
                <a:lnTo>
                  <a:pt x="48005" y="87629"/>
                </a:lnTo>
                <a:lnTo>
                  <a:pt x="53339" y="88391"/>
                </a:lnTo>
                <a:lnTo>
                  <a:pt x="59435" y="89153"/>
                </a:lnTo>
                <a:lnTo>
                  <a:pt x="60959" y="89153"/>
                </a:lnTo>
                <a:lnTo>
                  <a:pt x="92506" y="76199"/>
                </a:lnTo>
                <a:lnTo>
                  <a:pt x="59435" y="76199"/>
                </a:lnTo>
                <a:lnTo>
                  <a:pt x="60147" y="76098"/>
                </a:lnTo>
                <a:lnTo>
                  <a:pt x="54863" y="75437"/>
                </a:lnTo>
                <a:lnTo>
                  <a:pt x="49529" y="74675"/>
                </a:lnTo>
                <a:lnTo>
                  <a:pt x="51815" y="74675"/>
                </a:lnTo>
                <a:lnTo>
                  <a:pt x="48259" y="73151"/>
                </a:lnTo>
                <a:lnTo>
                  <a:pt x="46481" y="73151"/>
                </a:lnTo>
                <a:lnTo>
                  <a:pt x="41909" y="70865"/>
                </a:lnTo>
                <a:lnTo>
                  <a:pt x="42671" y="70865"/>
                </a:lnTo>
                <a:lnTo>
                  <a:pt x="38404" y="67817"/>
                </a:lnTo>
                <a:lnTo>
                  <a:pt x="38099" y="67817"/>
                </a:lnTo>
                <a:lnTo>
                  <a:pt x="34442" y="64769"/>
                </a:lnTo>
                <a:lnTo>
                  <a:pt x="34289" y="64769"/>
                </a:lnTo>
                <a:lnTo>
                  <a:pt x="33527" y="64007"/>
                </a:lnTo>
                <a:lnTo>
                  <a:pt x="33654" y="64007"/>
                </a:lnTo>
                <a:lnTo>
                  <a:pt x="30479" y="60197"/>
                </a:lnTo>
                <a:lnTo>
                  <a:pt x="27214" y="55625"/>
                </a:lnTo>
                <a:lnTo>
                  <a:pt x="26669" y="55625"/>
                </a:lnTo>
                <a:lnTo>
                  <a:pt x="22859" y="49529"/>
                </a:lnTo>
                <a:close/>
              </a:path>
              <a:path w="123189" h="89535">
                <a:moveTo>
                  <a:pt x="60147" y="76098"/>
                </a:moveTo>
                <a:lnTo>
                  <a:pt x="59435" y="76199"/>
                </a:lnTo>
                <a:lnTo>
                  <a:pt x="60959" y="76199"/>
                </a:lnTo>
                <a:lnTo>
                  <a:pt x="60147" y="76098"/>
                </a:lnTo>
                <a:close/>
              </a:path>
              <a:path w="123189" h="89535">
                <a:moveTo>
                  <a:pt x="79247" y="70103"/>
                </a:moveTo>
                <a:lnTo>
                  <a:pt x="68579" y="74675"/>
                </a:lnTo>
                <a:lnTo>
                  <a:pt x="70103" y="74675"/>
                </a:lnTo>
                <a:lnTo>
                  <a:pt x="60147" y="76098"/>
                </a:lnTo>
                <a:lnTo>
                  <a:pt x="60959" y="76199"/>
                </a:lnTo>
                <a:lnTo>
                  <a:pt x="92506" y="76199"/>
                </a:lnTo>
                <a:lnTo>
                  <a:pt x="95249" y="73913"/>
                </a:lnTo>
                <a:lnTo>
                  <a:pt x="95249" y="73151"/>
                </a:lnTo>
                <a:lnTo>
                  <a:pt x="96773" y="71627"/>
                </a:lnTo>
                <a:lnTo>
                  <a:pt x="77723" y="71627"/>
                </a:lnTo>
                <a:lnTo>
                  <a:pt x="79247" y="70103"/>
                </a:lnTo>
                <a:close/>
              </a:path>
              <a:path w="123189" h="89535">
                <a:moveTo>
                  <a:pt x="46481" y="72389"/>
                </a:moveTo>
                <a:lnTo>
                  <a:pt x="46481" y="73151"/>
                </a:lnTo>
                <a:lnTo>
                  <a:pt x="48259" y="73151"/>
                </a:lnTo>
                <a:lnTo>
                  <a:pt x="46481" y="72389"/>
                </a:lnTo>
                <a:close/>
              </a:path>
              <a:path w="123189" h="89535">
                <a:moveTo>
                  <a:pt x="106298" y="59435"/>
                </a:moveTo>
                <a:lnTo>
                  <a:pt x="90677" y="59435"/>
                </a:lnTo>
                <a:lnTo>
                  <a:pt x="86105" y="64007"/>
                </a:lnTo>
                <a:lnTo>
                  <a:pt x="86867" y="64007"/>
                </a:lnTo>
                <a:lnTo>
                  <a:pt x="77723" y="71627"/>
                </a:lnTo>
                <a:lnTo>
                  <a:pt x="96773" y="71627"/>
                </a:lnTo>
                <a:lnTo>
                  <a:pt x="100583" y="67817"/>
                </a:lnTo>
                <a:lnTo>
                  <a:pt x="104393" y="62483"/>
                </a:lnTo>
                <a:lnTo>
                  <a:pt x="105155" y="61721"/>
                </a:lnTo>
                <a:lnTo>
                  <a:pt x="106298" y="59435"/>
                </a:lnTo>
                <a:close/>
              </a:path>
              <a:path w="123189" h="89535">
                <a:moveTo>
                  <a:pt x="37337" y="67055"/>
                </a:moveTo>
                <a:lnTo>
                  <a:pt x="38099" y="67817"/>
                </a:lnTo>
                <a:lnTo>
                  <a:pt x="38404" y="67817"/>
                </a:lnTo>
                <a:lnTo>
                  <a:pt x="37337" y="67055"/>
                </a:lnTo>
                <a:close/>
              </a:path>
              <a:path w="123189" h="89535">
                <a:moveTo>
                  <a:pt x="33527" y="64007"/>
                </a:moveTo>
                <a:lnTo>
                  <a:pt x="34289" y="64769"/>
                </a:lnTo>
                <a:lnTo>
                  <a:pt x="33943" y="64354"/>
                </a:lnTo>
                <a:lnTo>
                  <a:pt x="33527" y="64007"/>
                </a:lnTo>
                <a:close/>
              </a:path>
              <a:path w="123189" h="89535">
                <a:moveTo>
                  <a:pt x="33943" y="64354"/>
                </a:moveTo>
                <a:lnTo>
                  <a:pt x="34289" y="64769"/>
                </a:lnTo>
                <a:lnTo>
                  <a:pt x="34442" y="64769"/>
                </a:lnTo>
                <a:lnTo>
                  <a:pt x="33943" y="64354"/>
                </a:lnTo>
                <a:close/>
              </a:path>
              <a:path w="123189" h="89535">
                <a:moveTo>
                  <a:pt x="33654" y="64007"/>
                </a:moveTo>
                <a:lnTo>
                  <a:pt x="33527" y="64007"/>
                </a:lnTo>
                <a:lnTo>
                  <a:pt x="33943" y="64354"/>
                </a:lnTo>
                <a:lnTo>
                  <a:pt x="33654" y="64007"/>
                </a:lnTo>
                <a:close/>
              </a:path>
              <a:path w="123189" h="89535">
                <a:moveTo>
                  <a:pt x="93725" y="54863"/>
                </a:moveTo>
                <a:lnTo>
                  <a:pt x="89915" y="60197"/>
                </a:lnTo>
                <a:lnTo>
                  <a:pt x="90677" y="59435"/>
                </a:lnTo>
                <a:lnTo>
                  <a:pt x="106298" y="59435"/>
                </a:lnTo>
                <a:lnTo>
                  <a:pt x="107822" y="56387"/>
                </a:lnTo>
                <a:lnTo>
                  <a:pt x="107441" y="56387"/>
                </a:lnTo>
                <a:lnTo>
                  <a:pt x="107918" y="55625"/>
                </a:lnTo>
                <a:lnTo>
                  <a:pt x="93725" y="55625"/>
                </a:lnTo>
                <a:lnTo>
                  <a:pt x="93725" y="54863"/>
                </a:lnTo>
                <a:close/>
              </a:path>
              <a:path w="123189" h="89535">
                <a:moveTo>
                  <a:pt x="108203" y="55625"/>
                </a:moveTo>
                <a:lnTo>
                  <a:pt x="107441" y="56387"/>
                </a:lnTo>
                <a:lnTo>
                  <a:pt x="107822" y="56387"/>
                </a:lnTo>
                <a:lnTo>
                  <a:pt x="108203" y="55625"/>
                </a:lnTo>
                <a:close/>
              </a:path>
              <a:path w="123189" h="89535">
                <a:moveTo>
                  <a:pt x="26669" y="54863"/>
                </a:moveTo>
                <a:lnTo>
                  <a:pt x="26669" y="55625"/>
                </a:lnTo>
                <a:lnTo>
                  <a:pt x="27214" y="55625"/>
                </a:lnTo>
                <a:lnTo>
                  <a:pt x="26669" y="54863"/>
                </a:lnTo>
                <a:close/>
              </a:path>
              <a:path w="123189" h="89535">
                <a:moveTo>
                  <a:pt x="100039" y="44304"/>
                </a:moveTo>
                <a:lnTo>
                  <a:pt x="96773" y="49529"/>
                </a:lnTo>
                <a:lnTo>
                  <a:pt x="93725" y="55625"/>
                </a:lnTo>
                <a:lnTo>
                  <a:pt x="107918" y="55625"/>
                </a:lnTo>
                <a:lnTo>
                  <a:pt x="111251" y="50291"/>
                </a:lnTo>
                <a:lnTo>
                  <a:pt x="112013" y="48767"/>
                </a:lnTo>
                <a:lnTo>
                  <a:pt x="113283" y="44957"/>
                </a:lnTo>
                <a:lnTo>
                  <a:pt x="99821" y="44957"/>
                </a:lnTo>
                <a:lnTo>
                  <a:pt x="100039" y="44304"/>
                </a:lnTo>
                <a:close/>
              </a:path>
              <a:path w="123189" h="89535">
                <a:moveTo>
                  <a:pt x="12953" y="16001"/>
                </a:moveTo>
                <a:lnTo>
                  <a:pt x="0" y="18287"/>
                </a:lnTo>
                <a:lnTo>
                  <a:pt x="1523" y="26669"/>
                </a:lnTo>
                <a:lnTo>
                  <a:pt x="3047" y="33527"/>
                </a:lnTo>
                <a:lnTo>
                  <a:pt x="3047" y="34289"/>
                </a:lnTo>
                <a:lnTo>
                  <a:pt x="5333" y="41909"/>
                </a:lnTo>
                <a:lnTo>
                  <a:pt x="5333" y="42671"/>
                </a:lnTo>
                <a:lnTo>
                  <a:pt x="8381" y="49529"/>
                </a:lnTo>
                <a:lnTo>
                  <a:pt x="23621" y="49529"/>
                </a:lnTo>
                <a:lnTo>
                  <a:pt x="20954" y="44195"/>
                </a:lnTo>
                <a:lnTo>
                  <a:pt x="20573" y="44195"/>
                </a:lnTo>
                <a:lnTo>
                  <a:pt x="17864" y="38099"/>
                </a:lnTo>
                <a:lnTo>
                  <a:pt x="17525" y="38099"/>
                </a:lnTo>
                <a:lnTo>
                  <a:pt x="15239" y="30479"/>
                </a:lnTo>
                <a:lnTo>
                  <a:pt x="16001" y="30479"/>
                </a:lnTo>
                <a:lnTo>
                  <a:pt x="14647" y="24383"/>
                </a:lnTo>
                <a:lnTo>
                  <a:pt x="14477" y="24383"/>
                </a:lnTo>
                <a:lnTo>
                  <a:pt x="12953" y="16001"/>
                </a:lnTo>
                <a:close/>
              </a:path>
              <a:path w="123189" h="89535">
                <a:moveTo>
                  <a:pt x="100583" y="43433"/>
                </a:moveTo>
                <a:lnTo>
                  <a:pt x="100039" y="44304"/>
                </a:lnTo>
                <a:lnTo>
                  <a:pt x="99821" y="44957"/>
                </a:lnTo>
                <a:lnTo>
                  <a:pt x="100583" y="43433"/>
                </a:lnTo>
                <a:close/>
              </a:path>
              <a:path w="123189" h="89535">
                <a:moveTo>
                  <a:pt x="113791" y="43433"/>
                </a:moveTo>
                <a:lnTo>
                  <a:pt x="100583" y="43433"/>
                </a:lnTo>
                <a:lnTo>
                  <a:pt x="99821" y="44957"/>
                </a:lnTo>
                <a:lnTo>
                  <a:pt x="113283" y="44957"/>
                </a:lnTo>
                <a:lnTo>
                  <a:pt x="113791" y="43433"/>
                </a:lnTo>
                <a:close/>
              </a:path>
              <a:path w="123189" h="89535">
                <a:moveTo>
                  <a:pt x="106679" y="23621"/>
                </a:moveTo>
                <a:lnTo>
                  <a:pt x="104393" y="30479"/>
                </a:lnTo>
                <a:lnTo>
                  <a:pt x="102107" y="38099"/>
                </a:lnTo>
                <a:lnTo>
                  <a:pt x="100039" y="44304"/>
                </a:lnTo>
                <a:lnTo>
                  <a:pt x="100583" y="43433"/>
                </a:lnTo>
                <a:lnTo>
                  <a:pt x="113791" y="43433"/>
                </a:lnTo>
                <a:lnTo>
                  <a:pt x="114299" y="41909"/>
                </a:lnTo>
                <a:lnTo>
                  <a:pt x="116585" y="34289"/>
                </a:lnTo>
                <a:lnTo>
                  <a:pt x="118871" y="27431"/>
                </a:lnTo>
                <a:lnTo>
                  <a:pt x="119633" y="26669"/>
                </a:lnTo>
                <a:lnTo>
                  <a:pt x="120049" y="24383"/>
                </a:lnTo>
                <a:lnTo>
                  <a:pt x="106679" y="24383"/>
                </a:lnTo>
                <a:lnTo>
                  <a:pt x="106679" y="23621"/>
                </a:lnTo>
                <a:close/>
              </a:path>
              <a:path w="123189" h="89535">
                <a:moveTo>
                  <a:pt x="20573" y="43433"/>
                </a:moveTo>
                <a:lnTo>
                  <a:pt x="20573" y="44195"/>
                </a:lnTo>
                <a:lnTo>
                  <a:pt x="20954" y="44195"/>
                </a:lnTo>
                <a:lnTo>
                  <a:pt x="20573" y="43433"/>
                </a:lnTo>
                <a:close/>
              </a:path>
              <a:path w="123189" h="89535">
                <a:moveTo>
                  <a:pt x="17525" y="37337"/>
                </a:moveTo>
                <a:lnTo>
                  <a:pt x="17525" y="38099"/>
                </a:lnTo>
                <a:lnTo>
                  <a:pt x="17864" y="38099"/>
                </a:lnTo>
                <a:lnTo>
                  <a:pt x="17525" y="37337"/>
                </a:lnTo>
                <a:close/>
              </a:path>
              <a:path w="123189" h="89535">
                <a:moveTo>
                  <a:pt x="14477" y="23621"/>
                </a:moveTo>
                <a:lnTo>
                  <a:pt x="14477" y="24383"/>
                </a:lnTo>
                <a:lnTo>
                  <a:pt x="14647" y="24383"/>
                </a:lnTo>
                <a:lnTo>
                  <a:pt x="14477" y="23621"/>
                </a:lnTo>
                <a:close/>
              </a:path>
              <a:path w="123189" h="89535">
                <a:moveTo>
                  <a:pt x="109727" y="0"/>
                </a:moveTo>
                <a:lnTo>
                  <a:pt x="108965" y="9143"/>
                </a:lnTo>
                <a:lnTo>
                  <a:pt x="108203" y="16001"/>
                </a:lnTo>
                <a:lnTo>
                  <a:pt x="106679" y="24383"/>
                </a:lnTo>
                <a:lnTo>
                  <a:pt x="120049" y="24383"/>
                </a:lnTo>
                <a:lnTo>
                  <a:pt x="121157" y="18287"/>
                </a:lnTo>
                <a:lnTo>
                  <a:pt x="121157" y="17525"/>
                </a:lnTo>
                <a:lnTo>
                  <a:pt x="122046" y="8381"/>
                </a:lnTo>
                <a:lnTo>
                  <a:pt x="122681" y="761"/>
                </a:lnTo>
                <a:lnTo>
                  <a:pt x="109727" y="0"/>
                </a:lnTo>
                <a:close/>
              </a:path>
              <a:path w="123189" h="89535">
                <a:moveTo>
                  <a:pt x="108965" y="8381"/>
                </a:moveTo>
                <a:lnTo>
                  <a:pt x="108889" y="9143"/>
                </a:lnTo>
                <a:lnTo>
                  <a:pt x="108965" y="8381"/>
                </a:lnTo>
                <a:close/>
              </a:path>
            </a:pathLst>
          </a:custGeom>
          <a:solidFill>
            <a:srgbClr val="000000"/>
          </a:solidFill>
        </p:spPr>
        <p:txBody>
          <a:bodyPr wrap="square" lIns="0" tIns="0" rIns="0" bIns="0" rtlCol="0"/>
          <a:lstStyle/>
          <a:p>
            <a:endParaRPr/>
          </a:p>
        </p:txBody>
      </p:sp>
      <p:sp>
        <p:nvSpPr>
          <p:cNvPr id="124" name="object 124"/>
          <p:cNvSpPr/>
          <p:nvPr/>
        </p:nvSpPr>
        <p:spPr>
          <a:xfrm>
            <a:off x="1669542" y="5024932"/>
            <a:ext cx="14604" cy="10160"/>
          </a:xfrm>
          <a:custGeom>
            <a:avLst/>
            <a:gdLst/>
            <a:ahLst/>
            <a:cxnLst/>
            <a:rect l="l" t="t" r="r" b="b"/>
            <a:pathLst>
              <a:path w="14605" h="10160">
                <a:moveTo>
                  <a:pt x="12954" y="0"/>
                </a:moveTo>
                <a:lnTo>
                  <a:pt x="12954" y="762"/>
                </a:lnTo>
                <a:lnTo>
                  <a:pt x="0" y="762"/>
                </a:lnTo>
                <a:lnTo>
                  <a:pt x="0" y="2286"/>
                </a:lnTo>
                <a:lnTo>
                  <a:pt x="1524" y="9906"/>
                </a:lnTo>
                <a:lnTo>
                  <a:pt x="14478" y="7620"/>
                </a:lnTo>
                <a:lnTo>
                  <a:pt x="12954" y="0"/>
                </a:lnTo>
                <a:close/>
              </a:path>
            </a:pathLst>
          </a:custGeom>
          <a:solidFill>
            <a:srgbClr val="000000"/>
          </a:solidFill>
        </p:spPr>
        <p:txBody>
          <a:bodyPr wrap="square" lIns="0" tIns="0" rIns="0" bIns="0" rtlCol="0"/>
          <a:lstStyle/>
          <a:p>
            <a:endParaRPr/>
          </a:p>
        </p:txBody>
      </p:sp>
      <p:sp>
        <p:nvSpPr>
          <p:cNvPr id="125" name="object 125"/>
          <p:cNvSpPr/>
          <p:nvPr/>
        </p:nvSpPr>
        <p:spPr>
          <a:xfrm>
            <a:off x="1828038" y="5322112"/>
            <a:ext cx="230886" cy="96012"/>
          </a:xfrm>
          <a:prstGeom prst="rect">
            <a:avLst/>
          </a:prstGeom>
          <a:blipFill>
            <a:blip r:embed="rId15" cstate="print"/>
            <a:stretch>
              <a:fillRect/>
            </a:stretch>
          </a:blipFill>
        </p:spPr>
        <p:txBody>
          <a:bodyPr wrap="square" lIns="0" tIns="0" rIns="0" bIns="0" rtlCol="0"/>
          <a:lstStyle/>
          <a:p>
            <a:endParaRPr/>
          </a:p>
        </p:txBody>
      </p:sp>
      <p:sp>
        <p:nvSpPr>
          <p:cNvPr id="126" name="object 126"/>
          <p:cNvSpPr/>
          <p:nvPr/>
        </p:nvSpPr>
        <p:spPr>
          <a:xfrm>
            <a:off x="1559813" y="5110276"/>
            <a:ext cx="123189" cy="88900"/>
          </a:xfrm>
          <a:custGeom>
            <a:avLst/>
            <a:gdLst/>
            <a:ahLst/>
            <a:cxnLst/>
            <a:rect l="l" t="t" r="r" b="b"/>
            <a:pathLst>
              <a:path w="123189" h="88900">
                <a:moveTo>
                  <a:pt x="7620" y="46481"/>
                </a:moveTo>
                <a:lnTo>
                  <a:pt x="4572" y="53339"/>
                </a:lnTo>
                <a:lnTo>
                  <a:pt x="4572" y="54863"/>
                </a:lnTo>
                <a:lnTo>
                  <a:pt x="3048" y="62483"/>
                </a:lnTo>
                <a:lnTo>
                  <a:pt x="1524" y="70865"/>
                </a:lnTo>
                <a:lnTo>
                  <a:pt x="762" y="78485"/>
                </a:lnTo>
                <a:lnTo>
                  <a:pt x="0" y="86867"/>
                </a:lnTo>
                <a:lnTo>
                  <a:pt x="12954" y="88391"/>
                </a:lnTo>
                <a:lnTo>
                  <a:pt x="13716" y="80009"/>
                </a:lnTo>
                <a:lnTo>
                  <a:pt x="14478" y="72389"/>
                </a:lnTo>
                <a:lnTo>
                  <a:pt x="14616" y="72389"/>
                </a:lnTo>
                <a:lnTo>
                  <a:pt x="16002" y="64769"/>
                </a:lnTo>
                <a:lnTo>
                  <a:pt x="17221" y="58673"/>
                </a:lnTo>
                <a:lnTo>
                  <a:pt x="16764" y="58673"/>
                </a:lnTo>
                <a:lnTo>
                  <a:pt x="19812" y="51815"/>
                </a:lnTo>
                <a:lnTo>
                  <a:pt x="19812" y="51053"/>
                </a:lnTo>
                <a:lnTo>
                  <a:pt x="21082" y="47243"/>
                </a:lnTo>
                <a:lnTo>
                  <a:pt x="7620" y="47243"/>
                </a:lnTo>
                <a:lnTo>
                  <a:pt x="7620" y="46481"/>
                </a:lnTo>
                <a:close/>
              </a:path>
              <a:path w="123189" h="88900">
                <a:moveTo>
                  <a:pt x="14616" y="72389"/>
                </a:moveTo>
                <a:lnTo>
                  <a:pt x="14478" y="72389"/>
                </a:lnTo>
                <a:lnTo>
                  <a:pt x="14478" y="73151"/>
                </a:lnTo>
                <a:lnTo>
                  <a:pt x="14616" y="72389"/>
                </a:lnTo>
                <a:close/>
              </a:path>
              <a:path w="123189" h="88900">
                <a:moveTo>
                  <a:pt x="120091" y="57149"/>
                </a:moveTo>
                <a:lnTo>
                  <a:pt x="106680" y="57149"/>
                </a:lnTo>
                <a:lnTo>
                  <a:pt x="108204" y="64769"/>
                </a:lnTo>
                <a:lnTo>
                  <a:pt x="109728" y="73151"/>
                </a:lnTo>
                <a:lnTo>
                  <a:pt x="109728" y="72389"/>
                </a:lnTo>
                <a:lnTo>
                  <a:pt x="122682" y="70865"/>
                </a:lnTo>
                <a:lnTo>
                  <a:pt x="121157" y="62483"/>
                </a:lnTo>
                <a:lnTo>
                  <a:pt x="120091" y="57149"/>
                </a:lnTo>
                <a:close/>
              </a:path>
              <a:path w="123189" h="88900">
                <a:moveTo>
                  <a:pt x="17526" y="57149"/>
                </a:moveTo>
                <a:lnTo>
                  <a:pt x="16764" y="58673"/>
                </a:lnTo>
                <a:lnTo>
                  <a:pt x="17221" y="58673"/>
                </a:lnTo>
                <a:lnTo>
                  <a:pt x="17526" y="57149"/>
                </a:lnTo>
                <a:close/>
              </a:path>
              <a:path w="123189" h="88900">
                <a:moveTo>
                  <a:pt x="117855" y="51053"/>
                </a:moveTo>
                <a:lnTo>
                  <a:pt x="104394" y="51053"/>
                </a:lnTo>
                <a:lnTo>
                  <a:pt x="106680" y="57911"/>
                </a:lnTo>
                <a:lnTo>
                  <a:pt x="106680" y="57149"/>
                </a:lnTo>
                <a:lnTo>
                  <a:pt x="120091" y="57149"/>
                </a:lnTo>
                <a:lnTo>
                  <a:pt x="119634" y="54863"/>
                </a:lnTo>
                <a:lnTo>
                  <a:pt x="118872" y="54101"/>
                </a:lnTo>
                <a:lnTo>
                  <a:pt x="117855" y="51053"/>
                </a:lnTo>
                <a:close/>
              </a:path>
              <a:path w="123189" h="88900">
                <a:moveTo>
                  <a:pt x="113538" y="38861"/>
                </a:moveTo>
                <a:lnTo>
                  <a:pt x="99060" y="38861"/>
                </a:lnTo>
                <a:lnTo>
                  <a:pt x="102107" y="44957"/>
                </a:lnTo>
                <a:lnTo>
                  <a:pt x="101346" y="44957"/>
                </a:lnTo>
                <a:lnTo>
                  <a:pt x="104394" y="51815"/>
                </a:lnTo>
                <a:lnTo>
                  <a:pt x="104394" y="51053"/>
                </a:lnTo>
                <a:lnTo>
                  <a:pt x="117855" y="51053"/>
                </a:lnTo>
                <a:lnTo>
                  <a:pt x="116586" y="47243"/>
                </a:lnTo>
                <a:lnTo>
                  <a:pt x="116586" y="46481"/>
                </a:lnTo>
                <a:lnTo>
                  <a:pt x="113538" y="39623"/>
                </a:lnTo>
                <a:lnTo>
                  <a:pt x="113538" y="38861"/>
                </a:lnTo>
                <a:close/>
              </a:path>
              <a:path w="123189" h="88900">
                <a:moveTo>
                  <a:pt x="76200" y="1523"/>
                </a:moveTo>
                <a:lnTo>
                  <a:pt x="48768" y="1523"/>
                </a:lnTo>
                <a:lnTo>
                  <a:pt x="38100" y="6095"/>
                </a:lnTo>
                <a:lnTo>
                  <a:pt x="36576" y="7619"/>
                </a:lnTo>
                <a:lnTo>
                  <a:pt x="27432" y="15239"/>
                </a:lnTo>
                <a:lnTo>
                  <a:pt x="26670" y="15239"/>
                </a:lnTo>
                <a:lnTo>
                  <a:pt x="21336" y="20573"/>
                </a:lnTo>
                <a:lnTo>
                  <a:pt x="17526" y="25907"/>
                </a:lnTo>
                <a:lnTo>
                  <a:pt x="17526" y="26669"/>
                </a:lnTo>
                <a:lnTo>
                  <a:pt x="13716" y="32765"/>
                </a:lnTo>
                <a:lnTo>
                  <a:pt x="9906" y="40385"/>
                </a:lnTo>
                <a:lnTo>
                  <a:pt x="7620" y="47243"/>
                </a:lnTo>
                <a:lnTo>
                  <a:pt x="21082" y="47243"/>
                </a:lnTo>
                <a:lnTo>
                  <a:pt x="22098" y="44195"/>
                </a:lnTo>
                <a:lnTo>
                  <a:pt x="22479" y="44195"/>
                </a:lnTo>
                <a:lnTo>
                  <a:pt x="24764" y="39623"/>
                </a:lnTo>
                <a:lnTo>
                  <a:pt x="24384" y="39623"/>
                </a:lnTo>
                <a:lnTo>
                  <a:pt x="28194" y="33527"/>
                </a:lnTo>
                <a:lnTo>
                  <a:pt x="31459" y="28955"/>
                </a:lnTo>
                <a:lnTo>
                  <a:pt x="31242" y="28955"/>
                </a:lnTo>
                <a:lnTo>
                  <a:pt x="35814" y="24383"/>
                </a:lnTo>
                <a:lnTo>
                  <a:pt x="36728" y="24383"/>
                </a:lnTo>
                <a:lnTo>
                  <a:pt x="44043" y="18287"/>
                </a:lnTo>
                <a:lnTo>
                  <a:pt x="43434" y="18287"/>
                </a:lnTo>
                <a:lnTo>
                  <a:pt x="44958" y="17525"/>
                </a:lnTo>
                <a:lnTo>
                  <a:pt x="45211" y="17525"/>
                </a:lnTo>
                <a:lnTo>
                  <a:pt x="54102" y="13715"/>
                </a:lnTo>
                <a:lnTo>
                  <a:pt x="53340" y="13715"/>
                </a:lnTo>
                <a:lnTo>
                  <a:pt x="58674" y="12191"/>
                </a:lnTo>
                <a:lnTo>
                  <a:pt x="93116" y="12191"/>
                </a:lnTo>
                <a:lnTo>
                  <a:pt x="87630" y="7619"/>
                </a:lnTo>
                <a:lnTo>
                  <a:pt x="81534" y="4571"/>
                </a:lnTo>
                <a:lnTo>
                  <a:pt x="81534" y="3809"/>
                </a:lnTo>
                <a:lnTo>
                  <a:pt x="76200" y="1523"/>
                </a:lnTo>
                <a:close/>
              </a:path>
              <a:path w="123189" h="88900">
                <a:moveTo>
                  <a:pt x="22479" y="44195"/>
                </a:moveTo>
                <a:lnTo>
                  <a:pt x="22098" y="44195"/>
                </a:lnTo>
                <a:lnTo>
                  <a:pt x="22098" y="44957"/>
                </a:lnTo>
                <a:lnTo>
                  <a:pt x="22479" y="44195"/>
                </a:lnTo>
                <a:close/>
              </a:path>
              <a:path w="123189" h="88900">
                <a:moveTo>
                  <a:pt x="25146" y="38861"/>
                </a:moveTo>
                <a:lnTo>
                  <a:pt x="24384" y="39623"/>
                </a:lnTo>
                <a:lnTo>
                  <a:pt x="24764" y="39623"/>
                </a:lnTo>
                <a:lnTo>
                  <a:pt x="25146" y="38861"/>
                </a:lnTo>
                <a:close/>
              </a:path>
              <a:path w="123189" h="88900">
                <a:moveTo>
                  <a:pt x="91440" y="28193"/>
                </a:moveTo>
                <a:lnTo>
                  <a:pt x="95250" y="33527"/>
                </a:lnTo>
                <a:lnTo>
                  <a:pt x="99060" y="39623"/>
                </a:lnTo>
                <a:lnTo>
                  <a:pt x="99060" y="38861"/>
                </a:lnTo>
                <a:lnTo>
                  <a:pt x="113538" y="38861"/>
                </a:lnTo>
                <a:lnTo>
                  <a:pt x="110489" y="32765"/>
                </a:lnTo>
                <a:lnTo>
                  <a:pt x="109728" y="32765"/>
                </a:lnTo>
                <a:lnTo>
                  <a:pt x="107346" y="28955"/>
                </a:lnTo>
                <a:lnTo>
                  <a:pt x="92202" y="28955"/>
                </a:lnTo>
                <a:lnTo>
                  <a:pt x="91440" y="28193"/>
                </a:lnTo>
                <a:close/>
              </a:path>
              <a:path w="123189" h="88900">
                <a:moveTo>
                  <a:pt x="32003" y="28193"/>
                </a:moveTo>
                <a:lnTo>
                  <a:pt x="31242" y="28955"/>
                </a:lnTo>
                <a:lnTo>
                  <a:pt x="31459" y="28955"/>
                </a:lnTo>
                <a:lnTo>
                  <a:pt x="32003" y="28193"/>
                </a:lnTo>
                <a:close/>
              </a:path>
              <a:path w="123189" h="88900">
                <a:moveTo>
                  <a:pt x="104829" y="24383"/>
                </a:moveTo>
                <a:lnTo>
                  <a:pt x="87630" y="24383"/>
                </a:lnTo>
                <a:lnTo>
                  <a:pt x="92202" y="28955"/>
                </a:lnTo>
                <a:lnTo>
                  <a:pt x="107346" y="28955"/>
                </a:lnTo>
                <a:lnTo>
                  <a:pt x="105918" y="26669"/>
                </a:lnTo>
                <a:lnTo>
                  <a:pt x="105918" y="25907"/>
                </a:lnTo>
                <a:lnTo>
                  <a:pt x="104829" y="24383"/>
                </a:lnTo>
                <a:close/>
              </a:path>
              <a:path w="123189" h="88900">
                <a:moveTo>
                  <a:pt x="36728" y="24383"/>
                </a:moveTo>
                <a:lnTo>
                  <a:pt x="35814" y="24383"/>
                </a:lnTo>
                <a:lnTo>
                  <a:pt x="35814" y="25145"/>
                </a:lnTo>
                <a:lnTo>
                  <a:pt x="36728" y="24383"/>
                </a:lnTo>
                <a:close/>
              </a:path>
              <a:path w="123189" h="88900">
                <a:moveTo>
                  <a:pt x="99060" y="17525"/>
                </a:moveTo>
                <a:lnTo>
                  <a:pt x="79248" y="17525"/>
                </a:lnTo>
                <a:lnTo>
                  <a:pt x="88392" y="25145"/>
                </a:lnTo>
                <a:lnTo>
                  <a:pt x="87630" y="24383"/>
                </a:lnTo>
                <a:lnTo>
                  <a:pt x="104829" y="24383"/>
                </a:lnTo>
                <a:lnTo>
                  <a:pt x="102107" y="20573"/>
                </a:lnTo>
                <a:lnTo>
                  <a:pt x="99060" y="17525"/>
                </a:lnTo>
                <a:close/>
              </a:path>
              <a:path w="123189" h="88900">
                <a:moveTo>
                  <a:pt x="44958" y="17525"/>
                </a:moveTo>
                <a:lnTo>
                  <a:pt x="43434" y="18287"/>
                </a:lnTo>
                <a:lnTo>
                  <a:pt x="44689" y="17750"/>
                </a:lnTo>
                <a:lnTo>
                  <a:pt x="44958" y="17525"/>
                </a:lnTo>
                <a:close/>
              </a:path>
              <a:path w="123189" h="88900">
                <a:moveTo>
                  <a:pt x="44689" y="17750"/>
                </a:moveTo>
                <a:lnTo>
                  <a:pt x="43434" y="18287"/>
                </a:lnTo>
                <a:lnTo>
                  <a:pt x="44043" y="18287"/>
                </a:lnTo>
                <a:lnTo>
                  <a:pt x="44689" y="17750"/>
                </a:lnTo>
                <a:close/>
              </a:path>
              <a:path w="123189" h="88900">
                <a:moveTo>
                  <a:pt x="93116" y="12191"/>
                </a:moveTo>
                <a:lnTo>
                  <a:pt x="66294" y="12191"/>
                </a:lnTo>
                <a:lnTo>
                  <a:pt x="71628" y="13715"/>
                </a:lnTo>
                <a:lnTo>
                  <a:pt x="70866" y="13715"/>
                </a:lnTo>
                <a:lnTo>
                  <a:pt x="76200" y="16001"/>
                </a:lnTo>
                <a:lnTo>
                  <a:pt x="75438" y="16001"/>
                </a:lnTo>
                <a:lnTo>
                  <a:pt x="80010" y="18287"/>
                </a:lnTo>
                <a:lnTo>
                  <a:pt x="79248" y="17525"/>
                </a:lnTo>
                <a:lnTo>
                  <a:pt x="99060" y="17525"/>
                </a:lnTo>
                <a:lnTo>
                  <a:pt x="96774" y="15239"/>
                </a:lnTo>
                <a:lnTo>
                  <a:pt x="93116" y="12191"/>
                </a:lnTo>
                <a:close/>
              </a:path>
              <a:path w="123189" h="88900">
                <a:moveTo>
                  <a:pt x="45211" y="17525"/>
                </a:moveTo>
                <a:lnTo>
                  <a:pt x="44958" y="17525"/>
                </a:lnTo>
                <a:lnTo>
                  <a:pt x="44689" y="17750"/>
                </a:lnTo>
                <a:lnTo>
                  <a:pt x="45211" y="17525"/>
                </a:lnTo>
                <a:close/>
              </a:path>
              <a:path w="123189" h="88900">
                <a:moveTo>
                  <a:pt x="66294" y="12191"/>
                </a:moveTo>
                <a:lnTo>
                  <a:pt x="58674" y="12191"/>
                </a:lnTo>
                <a:lnTo>
                  <a:pt x="56388" y="12953"/>
                </a:lnTo>
                <a:lnTo>
                  <a:pt x="67818" y="12953"/>
                </a:lnTo>
                <a:lnTo>
                  <a:pt x="66294" y="12191"/>
                </a:lnTo>
                <a:close/>
              </a:path>
              <a:path w="123189" h="88900">
                <a:moveTo>
                  <a:pt x="70104" y="0"/>
                </a:moveTo>
                <a:lnTo>
                  <a:pt x="54864" y="0"/>
                </a:lnTo>
                <a:lnTo>
                  <a:pt x="49530" y="1523"/>
                </a:lnTo>
                <a:lnTo>
                  <a:pt x="75438" y="1523"/>
                </a:lnTo>
                <a:lnTo>
                  <a:pt x="70104" y="0"/>
                </a:lnTo>
                <a:close/>
              </a:path>
            </a:pathLst>
          </a:custGeom>
          <a:solidFill>
            <a:srgbClr val="000000"/>
          </a:solidFill>
        </p:spPr>
        <p:txBody>
          <a:bodyPr wrap="square" lIns="0" tIns="0" rIns="0" bIns="0" rtlCol="0"/>
          <a:lstStyle/>
          <a:p>
            <a:endParaRPr/>
          </a:p>
        </p:txBody>
      </p:sp>
      <p:sp>
        <p:nvSpPr>
          <p:cNvPr id="127" name="object 127"/>
          <p:cNvSpPr/>
          <p:nvPr/>
        </p:nvSpPr>
        <p:spPr>
          <a:xfrm>
            <a:off x="1669542" y="5181142"/>
            <a:ext cx="13970" cy="9525"/>
          </a:xfrm>
          <a:custGeom>
            <a:avLst/>
            <a:gdLst/>
            <a:ahLst/>
            <a:cxnLst/>
            <a:rect l="l" t="t" r="r" b="b"/>
            <a:pathLst>
              <a:path w="13969" h="9525">
                <a:moveTo>
                  <a:pt x="12954" y="0"/>
                </a:moveTo>
                <a:lnTo>
                  <a:pt x="0" y="1524"/>
                </a:lnTo>
                <a:lnTo>
                  <a:pt x="762" y="9144"/>
                </a:lnTo>
                <a:lnTo>
                  <a:pt x="13716" y="7620"/>
                </a:lnTo>
                <a:lnTo>
                  <a:pt x="12954" y="0"/>
                </a:lnTo>
                <a:close/>
              </a:path>
            </a:pathLst>
          </a:custGeom>
          <a:solidFill>
            <a:srgbClr val="000000"/>
          </a:solidFill>
        </p:spPr>
        <p:txBody>
          <a:bodyPr wrap="square" lIns="0" tIns="0" rIns="0" bIns="0" rtlCol="0"/>
          <a:lstStyle/>
          <a:p>
            <a:endParaRPr/>
          </a:p>
        </p:txBody>
      </p:sp>
      <p:sp>
        <p:nvSpPr>
          <p:cNvPr id="128" name="object 128"/>
          <p:cNvSpPr/>
          <p:nvPr/>
        </p:nvSpPr>
        <p:spPr>
          <a:xfrm>
            <a:off x="1670304" y="5188762"/>
            <a:ext cx="13970" cy="10160"/>
          </a:xfrm>
          <a:custGeom>
            <a:avLst/>
            <a:gdLst/>
            <a:ahLst/>
            <a:cxnLst/>
            <a:rect l="l" t="t" r="r" b="b"/>
            <a:pathLst>
              <a:path w="13969" h="10160">
                <a:moveTo>
                  <a:pt x="12954" y="0"/>
                </a:moveTo>
                <a:lnTo>
                  <a:pt x="0" y="1524"/>
                </a:lnTo>
                <a:lnTo>
                  <a:pt x="762" y="9906"/>
                </a:lnTo>
                <a:lnTo>
                  <a:pt x="13716" y="8382"/>
                </a:lnTo>
                <a:lnTo>
                  <a:pt x="12954" y="0"/>
                </a:lnTo>
                <a:close/>
              </a:path>
            </a:pathLst>
          </a:custGeom>
          <a:solidFill>
            <a:srgbClr val="000000"/>
          </a:solidFill>
        </p:spPr>
        <p:txBody>
          <a:bodyPr wrap="square" lIns="0" tIns="0" rIns="0" bIns="0" rtlCol="0"/>
          <a:lstStyle/>
          <a:p>
            <a:endParaRPr/>
          </a:p>
        </p:txBody>
      </p:sp>
      <p:sp>
        <p:nvSpPr>
          <p:cNvPr id="129" name="object 129"/>
          <p:cNvSpPr/>
          <p:nvPr/>
        </p:nvSpPr>
        <p:spPr>
          <a:xfrm>
            <a:off x="1676780" y="5188762"/>
            <a:ext cx="0" cy="189865"/>
          </a:xfrm>
          <a:custGeom>
            <a:avLst/>
            <a:gdLst/>
            <a:ahLst/>
            <a:cxnLst/>
            <a:rect l="l" t="t" r="r" b="b"/>
            <a:pathLst>
              <a:path h="189864">
                <a:moveTo>
                  <a:pt x="0" y="0"/>
                </a:moveTo>
                <a:lnTo>
                  <a:pt x="0" y="189738"/>
                </a:lnTo>
              </a:path>
            </a:pathLst>
          </a:custGeom>
          <a:ln w="12954">
            <a:solidFill>
              <a:srgbClr val="000000"/>
            </a:solidFill>
          </a:ln>
        </p:spPr>
        <p:txBody>
          <a:bodyPr wrap="square" lIns="0" tIns="0" rIns="0" bIns="0" rtlCol="0"/>
          <a:lstStyle/>
          <a:p>
            <a:endParaRPr/>
          </a:p>
        </p:txBody>
      </p:sp>
      <p:sp>
        <p:nvSpPr>
          <p:cNvPr id="130" name="object 130"/>
          <p:cNvSpPr/>
          <p:nvPr/>
        </p:nvSpPr>
        <p:spPr>
          <a:xfrm>
            <a:off x="1669542" y="5110276"/>
            <a:ext cx="123189" cy="87630"/>
          </a:xfrm>
          <a:custGeom>
            <a:avLst/>
            <a:gdLst/>
            <a:ahLst/>
            <a:cxnLst/>
            <a:rect l="l" t="t" r="r" b="b"/>
            <a:pathLst>
              <a:path w="123189" h="87629">
                <a:moveTo>
                  <a:pt x="75438" y="1523"/>
                </a:moveTo>
                <a:lnTo>
                  <a:pt x="48006" y="1523"/>
                </a:lnTo>
                <a:lnTo>
                  <a:pt x="42672" y="3809"/>
                </a:lnTo>
                <a:lnTo>
                  <a:pt x="41910" y="4571"/>
                </a:lnTo>
                <a:lnTo>
                  <a:pt x="37338" y="6857"/>
                </a:lnTo>
                <a:lnTo>
                  <a:pt x="36576" y="6857"/>
                </a:lnTo>
                <a:lnTo>
                  <a:pt x="31242" y="10667"/>
                </a:lnTo>
                <a:lnTo>
                  <a:pt x="31242" y="11429"/>
                </a:lnTo>
                <a:lnTo>
                  <a:pt x="26670" y="15239"/>
                </a:lnTo>
                <a:lnTo>
                  <a:pt x="25908" y="16001"/>
                </a:lnTo>
                <a:lnTo>
                  <a:pt x="22098" y="20573"/>
                </a:lnTo>
                <a:lnTo>
                  <a:pt x="21336" y="20573"/>
                </a:lnTo>
                <a:lnTo>
                  <a:pt x="17526" y="25907"/>
                </a:lnTo>
                <a:lnTo>
                  <a:pt x="17526" y="26669"/>
                </a:lnTo>
                <a:lnTo>
                  <a:pt x="13716" y="32765"/>
                </a:lnTo>
                <a:lnTo>
                  <a:pt x="10668" y="38861"/>
                </a:lnTo>
                <a:lnTo>
                  <a:pt x="9906" y="39623"/>
                </a:lnTo>
                <a:lnTo>
                  <a:pt x="6858" y="46481"/>
                </a:lnTo>
                <a:lnTo>
                  <a:pt x="6858" y="47243"/>
                </a:lnTo>
                <a:lnTo>
                  <a:pt x="4572" y="54101"/>
                </a:lnTo>
                <a:lnTo>
                  <a:pt x="4572" y="54863"/>
                </a:lnTo>
                <a:lnTo>
                  <a:pt x="3048" y="62483"/>
                </a:lnTo>
                <a:lnTo>
                  <a:pt x="1524" y="70865"/>
                </a:lnTo>
                <a:lnTo>
                  <a:pt x="0" y="78485"/>
                </a:lnTo>
                <a:lnTo>
                  <a:pt x="0" y="87629"/>
                </a:lnTo>
                <a:lnTo>
                  <a:pt x="12954" y="87629"/>
                </a:lnTo>
                <a:lnTo>
                  <a:pt x="12954" y="79247"/>
                </a:lnTo>
                <a:lnTo>
                  <a:pt x="13258" y="79247"/>
                </a:lnTo>
                <a:lnTo>
                  <a:pt x="14478" y="73151"/>
                </a:lnTo>
                <a:lnTo>
                  <a:pt x="16002" y="64769"/>
                </a:lnTo>
                <a:lnTo>
                  <a:pt x="17373" y="57911"/>
                </a:lnTo>
                <a:lnTo>
                  <a:pt x="16764" y="57911"/>
                </a:lnTo>
                <a:lnTo>
                  <a:pt x="19050" y="51053"/>
                </a:lnTo>
                <a:lnTo>
                  <a:pt x="19388" y="51053"/>
                </a:lnTo>
                <a:lnTo>
                  <a:pt x="22152" y="44849"/>
                </a:lnTo>
                <a:lnTo>
                  <a:pt x="24765" y="39623"/>
                </a:lnTo>
                <a:lnTo>
                  <a:pt x="24384" y="39623"/>
                </a:lnTo>
                <a:lnTo>
                  <a:pt x="28194" y="33527"/>
                </a:lnTo>
                <a:lnTo>
                  <a:pt x="32004" y="28193"/>
                </a:lnTo>
                <a:lnTo>
                  <a:pt x="32638" y="28193"/>
                </a:lnTo>
                <a:lnTo>
                  <a:pt x="35178" y="25145"/>
                </a:lnTo>
                <a:lnTo>
                  <a:pt x="35051" y="25145"/>
                </a:lnTo>
                <a:lnTo>
                  <a:pt x="35814" y="24383"/>
                </a:lnTo>
                <a:lnTo>
                  <a:pt x="35966" y="24383"/>
                </a:lnTo>
                <a:lnTo>
                  <a:pt x="39624" y="21335"/>
                </a:lnTo>
                <a:lnTo>
                  <a:pt x="38862" y="21335"/>
                </a:lnTo>
                <a:lnTo>
                  <a:pt x="44196" y="17525"/>
                </a:lnTo>
                <a:lnTo>
                  <a:pt x="44957" y="17525"/>
                </a:lnTo>
                <a:lnTo>
                  <a:pt x="48006" y="16001"/>
                </a:lnTo>
                <a:lnTo>
                  <a:pt x="53340" y="13715"/>
                </a:lnTo>
                <a:lnTo>
                  <a:pt x="52577" y="13715"/>
                </a:lnTo>
                <a:lnTo>
                  <a:pt x="57912" y="12191"/>
                </a:lnTo>
                <a:lnTo>
                  <a:pt x="93116" y="12191"/>
                </a:lnTo>
                <a:lnTo>
                  <a:pt x="87630" y="7619"/>
                </a:lnTo>
                <a:lnTo>
                  <a:pt x="86106" y="6095"/>
                </a:lnTo>
                <a:lnTo>
                  <a:pt x="75438" y="1523"/>
                </a:lnTo>
                <a:close/>
              </a:path>
              <a:path w="123189" h="87629">
                <a:moveTo>
                  <a:pt x="13258" y="79247"/>
                </a:moveTo>
                <a:lnTo>
                  <a:pt x="12954" y="79247"/>
                </a:lnTo>
                <a:lnTo>
                  <a:pt x="12954" y="80771"/>
                </a:lnTo>
                <a:lnTo>
                  <a:pt x="13258" y="79247"/>
                </a:lnTo>
                <a:close/>
              </a:path>
              <a:path w="123189" h="87629">
                <a:moveTo>
                  <a:pt x="121573" y="64769"/>
                </a:moveTo>
                <a:lnTo>
                  <a:pt x="108204" y="64769"/>
                </a:lnTo>
                <a:lnTo>
                  <a:pt x="109728" y="73151"/>
                </a:lnTo>
                <a:lnTo>
                  <a:pt x="109728" y="72389"/>
                </a:lnTo>
                <a:lnTo>
                  <a:pt x="122682" y="70865"/>
                </a:lnTo>
                <a:lnTo>
                  <a:pt x="121573" y="64769"/>
                </a:lnTo>
                <a:close/>
              </a:path>
              <a:path w="123189" h="87629">
                <a:moveTo>
                  <a:pt x="101563" y="44849"/>
                </a:moveTo>
                <a:lnTo>
                  <a:pt x="105918" y="57911"/>
                </a:lnTo>
                <a:lnTo>
                  <a:pt x="108204" y="65531"/>
                </a:lnTo>
                <a:lnTo>
                  <a:pt x="108204" y="64769"/>
                </a:lnTo>
                <a:lnTo>
                  <a:pt x="121573" y="64769"/>
                </a:lnTo>
                <a:lnTo>
                  <a:pt x="121157" y="62483"/>
                </a:lnTo>
                <a:lnTo>
                  <a:pt x="120396" y="61721"/>
                </a:lnTo>
                <a:lnTo>
                  <a:pt x="118110" y="54101"/>
                </a:lnTo>
                <a:lnTo>
                  <a:pt x="115316" y="45719"/>
                </a:lnTo>
                <a:lnTo>
                  <a:pt x="102107" y="45719"/>
                </a:lnTo>
                <a:lnTo>
                  <a:pt x="101563" y="44849"/>
                </a:lnTo>
                <a:close/>
              </a:path>
              <a:path w="123189" h="87629">
                <a:moveTo>
                  <a:pt x="17526" y="57149"/>
                </a:moveTo>
                <a:lnTo>
                  <a:pt x="16764" y="57911"/>
                </a:lnTo>
                <a:lnTo>
                  <a:pt x="17373" y="57911"/>
                </a:lnTo>
                <a:lnTo>
                  <a:pt x="17526" y="57149"/>
                </a:lnTo>
                <a:close/>
              </a:path>
              <a:path w="123189" h="87629">
                <a:moveTo>
                  <a:pt x="19388" y="51053"/>
                </a:moveTo>
                <a:lnTo>
                  <a:pt x="19050" y="51053"/>
                </a:lnTo>
                <a:lnTo>
                  <a:pt x="19050" y="51815"/>
                </a:lnTo>
                <a:lnTo>
                  <a:pt x="19388" y="51053"/>
                </a:lnTo>
                <a:close/>
              </a:path>
              <a:path w="123189" h="87629">
                <a:moveTo>
                  <a:pt x="101346" y="44195"/>
                </a:moveTo>
                <a:lnTo>
                  <a:pt x="101563" y="44849"/>
                </a:lnTo>
                <a:lnTo>
                  <a:pt x="102107" y="45719"/>
                </a:lnTo>
                <a:lnTo>
                  <a:pt x="101346" y="44195"/>
                </a:lnTo>
                <a:close/>
              </a:path>
              <a:path w="123189" h="87629">
                <a:moveTo>
                  <a:pt x="114807" y="44195"/>
                </a:moveTo>
                <a:lnTo>
                  <a:pt x="101346" y="44195"/>
                </a:lnTo>
                <a:lnTo>
                  <a:pt x="102107" y="45719"/>
                </a:lnTo>
                <a:lnTo>
                  <a:pt x="115316" y="45719"/>
                </a:lnTo>
                <a:lnTo>
                  <a:pt x="114807" y="44195"/>
                </a:lnTo>
                <a:close/>
              </a:path>
              <a:path w="123189" h="87629">
                <a:moveTo>
                  <a:pt x="108966" y="32765"/>
                </a:moveTo>
                <a:lnTo>
                  <a:pt x="95250" y="32765"/>
                </a:lnTo>
                <a:lnTo>
                  <a:pt x="98298" y="38861"/>
                </a:lnTo>
                <a:lnTo>
                  <a:pt x="98298" y="39623"/>
                </a:lnTo>
                <a:lnTo>
                  <a:pt x="101563" y="44849"/>
                </a:lnTo>
                <a:lnTo>
                  <a:pt x="101346" y="44195"/>
                </a:lnTo>
                <a:lnTo>
                  <a:pt x="114807" y="44195"/>
                </a:lnTo>
                <a:lnTo>
                  <a:pt x="113538" y="40385"/>
                </a:lnTo>
                <a:lnTo>
                  <a:pt x="112776" y="38861"/>
                </a:lnTo>
                <a:lnTo>
                  <a:pt x="108966" y="32765"/>
                </a:lnTo>
                <a:close/>
              </a:path>
              <a:path w="123189" h="87629">
                <a:moveTo>
                  <a:pt x="25146" y="38861"/>
                </a:moveTo>
                <a:lnTo>
                  <a:pt x="24384" y="39623"/>
                </a:lnTo>
                <a:lnTo>
                  <a:pt x="24765" y="39623"/>
                </a:lnTo>
                <a:lnTo>
                  <a:pt x="25146" y="38861"/>
                </a:lnTo>
                <a:close/>
              </a:path>
              <a:path w="123189" h="87629">
                <a:moveTo>
                  <a:pt x="91440" y="28193"/>
                </a:moveTo>
                <a:lnTo>
                  <a:pt x="95250" y="33527"/>
                </a:lnTo>
                <a:lnTo>
                  <a:pt x="95250" y="32765"/>
                </a:lnTo>
                <a:lnTo>
                  <a:pt x="109728" y="32765"/>
                </a:lnTo>
                <a:lnTo>
                  <a:pt x="107823" y="28955"/>
                </a:lnTo>
                <a:lnTo>
                  <a:pt x="92202" y="28955"/>
                </a:lnTo>
                <a:lnTo>
                  <a:pt x="91440" y="28193"/>
                </a:lnTo>
                <a:close/>
              </a:path>
              <a:path w="123189" h="87629">
                <a:moveTo>
                  <a:pt x="32638" y="28193"/>
                </a:moveTo>
                <a:lnTo>
                  <a:pt x="32004" y="28193"/>
                </a:lnTo>
                <a:lnTo>
                  <a:pt x="32004" y="28955"/>
                </a:lnTo>
                <a:lnTo>
                  <a:pt x="32638" y="28193"/>
                </a:lnTo>
                <a:close/>
              </a:path>
              <a:path w="123189" h="87629">
                <a:moveTo>
                  <a:pt x="104829" y="24383"/>
                </a:moveTo>
                <a:lnTo>
                  <a:pt x="87630" y="24383"/>
                </a:lnTo>
                <a:lnTo>
                  <a:pt x="92202" y="28955"/>
                </a:lnTo>
                <a:lnTo>
                  <a:pt x="107823" y="28955"/>
                </a:lnTo>
                <a:lnTo>
                  <a:pt x="106680" y="26669"/>
                </a:lnTo>
                <a:lnTo>
                  <a:pt x="105918" y="25907"/>
                </a:lnTo>
                <a:lnTo>
                  <a:pt x="104829" y="24383"/>
                </a:lnTo>
                <a:close/>
              </a:path>
              <a:path w="123189" h="87629">
                <a:moveTo>
                  <a:pt x="35814" y="24383"/>
                </a:moveTo>
                <a:lnTo>
                  <a:pt x="35051" y="25145"/>
                </a:lnTo>
                <a:lnTo>
                  <a:pt x="35467" y="24799"/>
                </a:lnTo>
                <a:lnTo>
                  <a:pt x="35814" y="24383"/>
                </a:lnTo>
                <a:close/>
              </a:path>
              <a:path w="123189" h="87629">
                <a:moveTo>
                  <a:pt x="35467" y="24799"/>
                </a:moveTo>
                <a:lnTo>
                  <a:pt x="35051" y="25145"/>
                </a:lnTo>
                <a:lnTo>
                  <a:pt x="35178" y="25145"/>
                </a:lnTo>
                <a:lnTo>
                  <a:pt x="35467" y="24799"/>
                </a:lnTo>
                <a:close/>
              </a:path>
              <a:path w="123189" h="87629">
                <a:moveTo>
                  <a:pt x="79516" y="17750"/>
                </a:moveTo>
                <a:lnTo>
                  <a:pt x="88392" y="25145"/>
                </a:lnTo>
                <a:lnTo>
                  <a:pt x="87630" y="24383"/>
                </a:lnTo>
                <a:lnTo>
                  <a:pt x="104829" y="24383"/>
                </a:lnTo>
                <a:lnTo>
                  <a:pt x="102107" y="20573"/>
                </a:lnTo>
                <a:lnTo>
                  <a:pt x="99822" y="18287"/>
                </a:lnTo>
                <a:lnTo>
                  <a:pt x="80772" y="18287"/>
                </a:lnTo>
                <a:lnTo>
                  <a:pt x="79516" y="17750"/>
                </a:lnTo>
                <a:close/>
              </a:path>
              <a:path w="123189" h="87629">
                <a:moveTo>
                  <a:pt x="35966" y="24383"/>
                </a:moveTo>
                <a:lnTo>
                  <a:pt x="35814" y="24383"/>
                </a:lnTo>
                <a:lnTo>
                  <a:pt x="35467" y="24799"/>
                </a:lnTo>
                <a:lnTo>
                  <a:pt x="35966" y="24383"/>
                </a:lnTo>
                <a:close/>
              </a:path>
              <a:path w="123189" h="87629">
                <a:moveTo>
                  <a:pt x="44957" y="17525"/>
                </a:moveTo>
                <a:lnTo>
                  <a:pt x="44196" y="17525"/>
                </a:lnTo>
                <a:lnTo>
                  <a:pt x="43434" y="18287"/>
                </a:lnTo>
                <a:lnTo>
                  <a:pt x="44957" y="17525"/>
                </a:lnTo>
                <a:close/>
              </a:path>
              <a:path w="123189" h="87629">
                <a:moveTo>
                  <a:pt x="79248" y="17525"/>
                </a:moveTo>
                <a:lnTo>
                  <a:pt x="79516" y="17750"/>
                </a:lnTo>
                <a:lnTo>
                  <a:pt x="80772" y="18287"/>
                </a:lnTo>
                <a:lnTo>
                  <a:pt x="79248" y="17525"/>
                </a:lnTo>
                <a:close/>
              </a:path>
              <a:path w="123189" h="87629">
                <a:moveTo>
                  <a:pt x="99060" y="17525"/>
                </a:moveTo>
                <a:lnTo>
                  <a:pt x="79248" y="17525"/>
                </a:lnTo>
                <a:lnTo>
                  <a:pt x="80772" y="18287"/>
                </a:lnTo>
                <a:lnTo>
                  <a:pt x="99822" y="18287"/>
                </a:lnTo>
                <a:lnTo>
                  <a:pt x="99060" y="17525"/>
                </a:lnTo>
                <a:close/>
              </a:path>
              <a:path w="123189" h="87629">
                <a:moveTo>
                  <a:pt x="93116" y="12191"/>
                </a:moveTo>
                <a:lnTo>
                  <a:pt x="65532" y="12191"/>
                </a:lnTo>
                <a:lnTo>
                  <a:pt x="70866" y="13715"/>
                </a:lnTo>
                <a:lnTo>
                  <a:pt x="70104" y="13715"/>
                </a:lnTo>
                <a:lnTo>
                  <a:pt x="79516" y="17750"/>
                </a:lnTo>
                <a:lnTo>
                  <a:pt x="79248" y="17525"/>
                </a:lnTo>
                <a:lnTo>
                  <a:pt x="99060" y="17525"/>
                </a:lnTo>
                <a:lnTo>
                  <a:pt x="96774" y="15239"/>
                </a:lnTo>
                <a:lnTo>
                  <a:pt x="93116" y="12191"/>
                </a:lnTo>
                <a:close/>
              </a:path>
              <a:path w="123189" h="87629">
                <a:moveTo>
                  <a:pt x="65532" y="12191"/>
                </a:moveTo>
                <a:lnTo>
                  <a:pt x="57912" y="12191"/>
                </a:lnTo>
                <a:lnTo>
                  <a:pt x="55626" y="12953"/>
                </a:lnTo>
                <a:lnTo>
                  <a:pt x="67056" y="12953"/>
                </a:lnTo>
                <a:lnTo>
                  <a:pt x="65532" y="12191"/>
                </a:lnTo>
                <a:close/>
              </a:path>
              <a:path w="123189" h="87629">
                <a:moveTo>
                  <a:pt x="69342" y="0"/>
                </a:moveTo>
                <a:lnTo>
                  <a:pt x="54102" y="0"/>
                </a:lnTo>
                <a:lnTo>
                  <a:pt x="48768" y="1523"/>
                </a:lnTo>
                <a:lnTo>
                  <a:pt x="74676" y="1523"/>
                </a:lnTo>
                <a:lnTo>
                  <a:pt x="69342" y="0"/>
                </a:lnTo>
                <a:close/>
              </a:path>
            </a:pathLst>
          </a:custGeom>
          <a:solidFill>
            <a:srgbClr val="000000"/>
          </a:solidFill>
        </p:spPr>
        <p:txBody>
          <a:bodyPr wrap="square" lIns="0" tIns="0" rIns="0" bIns="0" rtlCol="0"/>
          <a:lstStyle/>
          <a:p>
            <a:endParaRPr/>
          </a:p>
        </p:txBody>
      </p:sp>
      <p:sp>
        <p:nvSpPr>
          <p:cNvPr id="131" name="object 131"/>
          <p:cNvSpPr/>
          <p:nvPr/>
        </p:nvSpPr>
        <p:spPr>
          <a:xfrm>
            <a:off x="1779270" y="5181142"/>
            <a:ext cx="13970" cy="9525"/>
          </a:xfrm>
          <a:custGeom>
            <a:avLst/>
            <a:gdLst/>
            <a:ahLst/>
            <a:cxnLst/>
            <a:rect l="l" t="t" r="r" b="b"/>
            <a:pathLst>
              <a:path w="13969" h="9525">
                <a:moveTo>
                  <a:pt x="12954" y="0"/>
                </a:moveTo>
                <a:lnTo>
                  <a:pt x="0" y="1524"/>
                </a:lnTo>
                <a:lnTo>
                  <a:pt x="762" y="9144"/>
                </a:lnTo>
                <a:lnTo>
                  <a:pt x="13716" y="7620"/>
                </a:lnTo>
                <a:lnTo>
                  <a:pt x="12954" y="0"/>
                </a:lnTo>
                <a:close/>
              </a:path>
            </a:pathLst>
          </a:custGeom>
          <a:solidFill>
            <a:srgbClr val="000000"/>
          </a:solidFill>
        </p:spPr>
        <p:txBody>
          <a:bodyPr wrap="square" lIns="0" tIns="0" rIns="0" bIns="0" rtlCol="0"/>
          <a:lstStyle/>
          <a:p>
            <a:endParaRPr/>
          </a:p>
        </p:txBody>
      </p:sp>
      <p:sp>
        <p:nvSpPr>
          <p:cNvPr id="132" name="object 132"/>
          <p:cNvSpPr/>
          <p:nvPr/>
        </p:nvSpPr>
        <p:spPr>
          <a:xfrm>
            <a:off x="1780032" y="5188762"/>
            <a:ext cx="13970" cy="10160"/>
          </a:xfrm>
          <a:custGeom>
            <a:avLst/>
            <a:gdLst/>
            <a:ahLst/>
            <a:cxnLst/>
            <a:rect l="l" t="t" r="r" b="b"/>
            <a:pathLst>
              <a:path w="13969" h="10160">
                <a:moveTo>
                  <a:pt x="12954" y="0"/>
                </a:moveTo>
                <a:lnTo>
                  <a:pt x="0" y="1524"/>
                </a:lnTo>
                <a:lnTo>
                  <a:pt x="762" y="9906"/>
                </a:lnTo>
                <a:lnTo>
                  <a:pt x="13716" y="8382"/>
                </a:lnTo>
                <a:lnTo>
                  <a:pt x="12954" y="0"/>
                </a:lnTo>
                <a:close/>
              </a:path>
            </a:pathLst>
          </a:custGeom>
          <a:solidFill>
            <a:srgbClr val="000000"/>
          </a:solidFill>
        </p:spPr>
        <p:txBody>
          <a:bodyPr wrap="square" lIns="0" tIns="0" rIns="0" bIns="0" rtlCol="0"/>
          <a:lstStyle/>
          <a:p>
            <a:endParaRPr/>
          </a:p>
        </p:txBody>
      </p:sp>
      <p:sp>
        <p:nvSpPr>
          <p:cNvPr id="133" name="object 133"/>
          <p:cNvSpPr/>
          <p:nvPr/>
        </p:nvSpPr>
        <p:spPr>
          <a:xfrm>
            <a:off x="1835276" y="4860340"/>
            <a:ext cx="0" cy="462280"/>
          </a:xfrm>
          <a:custGeom>
            <a:avLst/>
            <a:gdLst/>
            <a:ahLst/>
            <a:cxnLst/>
            <a:rect l="l" t="t" r="r" b="b"/>
            <a:pathLst>
              <a:path h="462279">
                <a:moveTo>
                  <a:pt x="0" y="0"/>
                </a:moveTo>
                <a:lnTo>
                  <a:pt x="0" y="461771"/>
                </a:lnTo>
              </a:path>
            </a:pathLst>
          </a:custGeom>
          <a:ln w="12953">
            <a:solidFill>
              <a:srgbClr val="000000"/>
            </a:solidFill>
          </a:ln>
        </p:spPr>
        <p:txBody>
          <a:bodyPr wrap="square" lIns="0" tIns="0" rIns="0" bIns="0" rtlCol="0"/>
          <a:lstStyle/>
          <a:p>
            <a:endParaRPr/>
          </a:p>
        </p:txBody>
      </p:sp>
      <p:sp>
        <p:nvSpPr>
          <p:cNvPr id="134" name="object 134"/>
          <p:cNvSpPr txBox="1"/>
          <p:nvPr/>
        </p:nvSpPr>
        <p:spPr>
          <a:xfrm>
            <a:off x="1574546" y="5422193"/>
            <a:ext cx="465455" cy="156210"/>
          </a:xfrm>
          <a:prstGeom prst="rect">
            <a:avLst/>
          </a:prstGeom>
        </p:spPr>
        <p:txBody>
          <a:bodyPr vert="horz" wrap="square" lIns="0" tIns="13335" rIns="0" bIns="0" rtlCol="0">
            <a:spAutoFit/>
          </a:bodyPr>
          <a:lstStyle/>
          <a:p>
            <a:pPr marL="12700">
              <a:lnSpc>
                <a:spcPct val="100000"/>
              </a:lnSpc>
              <a:spcBef>
                <a:spcPts val="105"/>
              </a:spcBef>
            </a:pPr>
            <a:r>
              <a:rPr sz="850" b="1" spc="0" dirty="0">
                <a:solidFill>
                  <a:srgbClr val="001B67"/>
                </a:solidFill>
                <a:latin typeface="Verdana"/>
                <a:cs typeface="Verdana"/>
              </a:rPr>
              <a:t>VT</a:t>
            </a:r>
            <a:r>
              <a:rPr sz="850" b="1" spc="30" dirty="0">
                <a:solidFill>
                  <a:srgbClr val="001B67"/>
                </a:solidFill>
                <a:latin typeface="Verdana"/>
                <a:cs typeface="Verdana"/>
              </a:rPr>
              <a:t> </a:t>
            </a:r>
            <a:r>
              <a:rPr sz="850" b="1" spc="0" dirty="0">
                <a:solidFill>
                  <a:srgbClr val="001B67"/>
                </a:solidFill>
                <a:latin typeface="Verdana"/>
                <a:cs typeface="Verdana"/>
              </a:rPr>
              <a:t>CT</a:t>
            </a:r>
            <a:endParaRPr sz="850">
              <a:latin typeface="Verdana"/>
              <a:cs typeface="Verdana"/>
            </a:endParaRPr>
          </a:p>
        </p:txBody>
      </p:sp>
      <p:sp>
        <p:nvSpPr>
          <p:cNvPr id="135" name="object 135"/>
          <p:cNvSpPr txBox="1"/>
          <p:nvPr/>
        </p:nvSpPr>
        <p:spPr>
          <a:xfrm>
            <a:off x="1819324" y="4270452"/>
            <a:ext cx="158115" cy="186690"/>
          </a:xfrm>
          <a:prstGeom prst="rect">
            <a:avLst/>
          </a:prstGeom>
        </p:spPr>
        <p:txBody>
          <a:bodyPr vert="vert270" wrap="square" lIns="0" tIns="13970" rIns="0" bIns="0" rtlCol="0">
            <a:spAutoFit/>
          </a:bodyPr>
          <a:lstStyle/>
          <a:p>
            <a:pPr marL="12700">
              <a:lnSpc>
                <a:spcPct val="100000"/>
              </a:lnSpc>
              <a:spcBef>
                <a:spcPts val="110"/>
              </a:spcBef>
            </a:pPr>
            <a:r>
              <a:rPr sz="850" b="1" dirty="0">
                <a:solidFill>
                  <a:srgbClr val="001B67"/>
                </a:solidFill>
                <a:latin typeface="Verdana"/>
                <a:cs typeface="Verdana"/>
              </a:rPr>
              <a:t>SV</a:t>
            </a:r>
            <a:endParaRPr sz="850">
              <a:latin typeface="Verdana"/>
              <a:cs typeface="Verdana"/>
            </a:endParaRPr>
          </a:p>
        </p:txBody>
      </p:sp>
      <p:sp>
        <p:nvSpPr>
          <p:cNvPr id="136" name="object 136"/>
          <p:cNvSpPr/>
          <p:nvPr/>
        </p:nvSpPr>
        <p:spPr>
          <a:xfrm>
            <a:off x="1625346" y="3427780"/>
            <a:ext cx="84581" cy="83820"/>
          </a:xfrm>
          <a:prstGeom prst="rect">
            <a:avLst/>
          </a:prstGeom>
          <a:blipFill>
            <a:blip r:embed="rId16" cstate="print"/>
            <a:stretch>
              <a:fillRect/>
            </a:stretch>
          </a:blipFill>
        </p:spPr>
        <p:txBody>
          <a:bodyPr wrap="square" lIns="0" tIns="0" rIns="0" bIns="0" rtlCol="0"/>
          <a:lstStyle/>
          <a:p>
            <a:endParaRPr/>
          </a:p>
        </p:txBody>
      </p:sp>
      <p:sp>
        <p:nvSpPr>
          <p:cNvPr id="137" name="object 137"/>
          <p:cNvSpPr/>
          <p:nvPr/>
        </p:nvSpPr>
        <p:spPr>
          <a:xfrm>
            <a:off x="1624583" y="4038142"/>
            <a:ext cx="84581" cy="83820"/>
          </a:xfrm>
          <a:prstGeom prst="rect">
            <a:avLst/>
          </a:prstGeom>
          <a:blipFill>
            <a:blip r:embed="rId17" cstate="print"/>
            <a:stretch>
              <a:fillRect/>
            </a:stretch>
          </a:blipFill>
        </p:spPr>
        <p:txBody>
          <a:bodyPr wrap="square" lIns="0" tIns="0" rIns="0" bIns="0" rtlCol="0"/>
          <a:lstStyle/>
          <a:p>
            <a:endParaRPr/>
          </a:p>
        </p:txBody>
      </p:sp>
      <p:sp>
        <p:nvSpPr>
          <p:cNvPr id="138" name="object 138"/>
          <p:cNvSpPr/>
          <p:nvPr/>
        </p:nvSpPr>
        <p:spPr>
          <a:xfrm>
            <a:off x="1667636" y="3505504"/>
            <a:ext cx="0" cy="539115"/>
          </a:xfrm>
          <a:custGeom>
            <a:avLst/>
            <a:gdLst/>
            <a:ahLst/>
            <a:cxnLst/>
            <a:rect l="l" t="t" r="r" b="b"/>
            <a:pathLst>
              <a:path h="539114">
                <a:moveTo>
                  <a:pt x="0" y="0"/>
                </a:moveTo>
                <a:lnTo>
                  <a:pt x="0" y="538734"/>
                </a:lnTo>
              </a:path>
            </a:pathLst>
          </a:custGeom>
          <a:ln w="12954">
            <a:solidFill>
              <a:srgbClr val="000000"/>
            </a:solidFill>
          </a:ln>
        </p:spPr>
        <p:txBody>
          <a:bodyPr wrap="square" lIns="0" tIns="0" rIns="0" bIns="0" rtlCol="0"/>
          <a:lstStyle/>
          <a:p>
            <a:endParaRPr/>
          </a:p>
        </p:txBody>
      </p:sp>
      <p:sp>
        <p:nvSpPr>
          <p:cNvPr id="139" name="object 139"/>
          <p:cNvSpPr txBox="1"/>
          <p:nvPr/>
        </p:nvSpPr>
        <p:spPr>
          <a:xfrm>
            <a:off x="1367027" y="3071545"/>
            <a:ext cx="617220" cy="342265"/>
          </a:xfrm>
          <a:prstGeom prst="rect">
            <a:avLst/>
          </a:prstGeom>
          <a:solidFill>
            <a:srgbClr val="FFFFFF"/>
          </a:solidFill>
        </p:spPr>
        <p:txBody>
          <a:bodyPr vert="horz" wrap="square" lIns="0" tIns="29209" rIns="0" bIns="0" rtlCol="0">
            <a:spAutoFit/>
          </a:bodyPr>
          <a:lstStyle/>
          <a:p>
            <a:pPr marR="9525" algn="ctr">
              <a:lnSpc>
                <a:spcPts val="994"/>
              </a:lnSpc>
              <a:spcBef>
                <a:spcPts val="229"/>
              </a:spcBef>
            </a:pPr>
            <a:r>
              <a:rPr sz="850" dirty="0">
                <a:solidFill>
                  <a:srgbClr val="001B67"/>
                </a:solidFill>
                <a:latin typeface="Verdana"/>
                <a:cs typeface="Verdana"/>
              </a:rPr>
              <a:t>IED-1</a:t>
            </a:r>
            <a:endParaRPr sz="850">
              <a:latin typeface="Verdana"/>
              <a:cs typeface="Verdana"/>
            </a:endParaRPr>
          </a:p>
          <a:p>
            <a:pPr marR="8890" algn="ctr">
              <a:lnSpc>
                <a:spcPts val="994"/>
              </a:lnSpc>
            </a:pPr>
            <a:r>
              <a:rPr sz="850" dirty="0">
                <a:solidFill>
                  <a:srgbClr val="001B67"/>
                </a:solidFill>
                <a:latin typeface="Verdana"/>
                <a:cs typeface="Verdana"/>
              </a:rPr>
              <a:t>Measures</a:t>
            </a:r>
            <a:endParaRPr sz="850">
              <a:latin typeface="Verdana"/>
              <a:cs typeface="Verdana"/>
            </a:endParaRPr>
          </a:p>
        </p:txBody>
      </p:sp>
      <p:sp>
        <p:nvSpPr>
          <p:cNvPr id="140" name="object 140"/>
          <p:cNvSpPr/>
          <p:nvPr/>
        </p:nvSpPr>
        <p:spPr>
          <a:xfrm>
            <a:off x="2271522" y="3428542"/>
            <a:ext cx="85343" cy="83058"/>
          </a:xfrm>
          <a:prstGeom prst="rect">
            <a:avLst/>
          </a:prstGeom>
          <a:blipFill>
            <a:blip r:embed="rId18" cstate="print"/>
            <a:stretch>
              <a:fillRect/>
            </a:stretch>
          </a:blipFill>
        </p:spPr>
        <p:txBody>
          <a:bodyPr wrap="square" lIns="0" tIns="0" rIns="0" bIns="0" rtlCol="0"/>
          <a:lstStyle/>
          <a:p>
            <a:endParaRPr/>
          </a:p>
        </p:txBody>
      </p:sp>
      <p:sp>
        <p:nvSpPr>
          <p:cNvPr id="141" name="object 141"/>
          <p:cNvSpPr/>
          <p:nvPr/>
        </p:nvSpPr>
        <p:spPr>
          <a:xfrm>
            <a:off x="2270760" y="4038142"/>
            <a:ext cx="85343" cy="84581"/>
          </a:xfrm>
          <a:prstGeom prst="rect">
            <a:avLst/>
          </a:prstGeom>
          <a:blipFill>
            <a:blip r:embed="rId19" cstate="print"/>
            <a:stretch>
              <a:fillRect/>
            </a:stretch>
          </a:blipFill>
        </p:spPr>
        <p:txBody>
          <a:bodyPr wrap="square" lIns="0" tIns="0" rIns="0" bIns="0" rtlCol="0"/>
          <a:lstStyle/>
          <a:p>
            <a:endParaRPr/>
          </a:p>
        </p:txBody>
      </p:sp>
      <p:sp>
        <p:nvSpPr>
          <p:cNvPr id="142" name="object 142"/>
          <p:cNvSpPr/>
          <p:nvPr/>
        </p:nvSpPr>
        <p:spPr>
          <a:xfrm>
            <a:off x="2314575" y="3505504"/>
            <a:ext cx="0" cy="539115"/>
          </a:xfrm>
          <a:custGeom>
            <a:avLst/>
            <a:gdLst/>
            <a:ahLst/>
            <a:cxnLst/>
            <a:rect l="l" t="t" r="r" b="b"/>
            <a:pathLst>
              <a:path h="539114">
                <a:moveTo>
                  <a:pt x="0" y="0"/>
                </a:moveTo>
                <a:lnTo>
                  <a:pt x="0" y="538734"/>
                </a:lnTo>
              </a:path>
            </a:pathLst>
          </a:custGeom>
          <a:ln w="12954">
            <a:solidFill>
              <a:srgbClr val="000000"/>
            </a:solidFill>
          </a:ln>
        </p:spPr>
        <p:txBody>
          <a:bodyPr wrap="square" lIns="0" tIns="0" rIns="0" bIns="0" rtlCol="0"/>
          <a:lstStyle/>
          <a:p>
            <a:endParaRPr/>
          </a:p>
        </p:txBody>
      </p:sp>
      <p:sp>
        <p:nvSpPr>
          <p:cNvPr id="143" name="object 143"/>
          <p:cNvSpPr txBox="1"/>
          <p:nvPr/>
        </p:nvSpPr>
        <p:spPr>
          <a:xfrm>
            <a:off x="1997201" y="3071545"/>
            <a:ext cx="618490" cy="342265"/>
          </a:xfrm>
          <a:prstGeom prst="rect">
            <a:avLst/>
          </a:prstGeom>
          <a:solidFill>
            <a:srgbClr val="FFFF00"/>
          </a:solidFill>
        </p:spPr>
        <p:txBody>
          <a:bodyPr vert="horz" wrap="square" lIns="0" tIns="24765" rIns="0" bIns="0" rtlCol="0">
            <a:spAutoFit/>
          </a:bodyPr>
          <a:lstStyle/>
          <a:p>
            <a:pPr marL="15240" algn="ctr">
              <a:lnSpc>
                <a:spcPts val="990"/>
              </a:lnSpc>
              <a:spcBef>
                <a:spcPts val="195"/>
              </a:spcBef>
            </a:pPr>
            <a:r>
              <a:rPr sz="850" dirty="0">
                <a:solidFill>
                  <a:srgbClr val="001B67"/>
                </a:solidFill>
                <a:latin typeface="Verdana"/>
                <a:cs typeface="Verdana"/>
              </a:rPr>
              <a:t>IED-2</a:t>
            </a:r>
            <a:endParaRPr sz="850">
              <a:latin typeface="Verdana"/>
              <a:cs typeface="Verdana"/>
            </a:endParaRPr>
          </a:p>
          <a:p>
            <a:pPr marL="15240" algn="ctr">
              <a:lnSpc>
                <a:spcPts val="990"/>
              </a:lnSpc>
            </a:pPr>
            <a:r>
              <a:rPr sz="850" dirty="0">
                <a:solidFill>
                  <a:srgbClr val="001B67"/>
                </a:solidFill>
                <a:latin typeface="Verdana"/>
                <a:cs typeface="Verdana"/>
              </a:rPr>
              <a:t>Protection</a:t>
            </a:r>
            <a:endParaRPr sz="850">
              <a:latin typeface="Verdana"/>
              <a:cs typeface="Verdana"/>
            </a:endParaRPr>
          </a:p>
        </p:txBody>
      </p:sp>
      <p:sp>
        <p:nvSpPr>
          <p:cNvPr id="144" name="object 144"/>
          <p:cNvSpPr txBox="1"/>
          <p:nvPr/>
        </p:nvSpPr>
        <p:spPr>
          <a:xfrm>
            <a:off x="2745739" y="3087425"/>
            <a:ext cx="425450" cy="279400"/>
          </a:xfrm>
          <a:prstGeom prst="rect">
            <a:avLst/>
          </a:prstGeom>
        </p:spPr>
        <p:txBody>
          <a:bodyPr vert="horz" wrap="square" lIns="0" tIns="13335" rIns="0" bIns="0" rtlCol="0">
            <a:spAutoFit/>
          </a:bodyPr>
          <a:lstStyle/>
          <a:p>
            <a:pPr marL="52069">
              <a:lnSpc>
                <a:spcPts val="994"/>
              </a:lnSpc>
              <a:spcBef>
                <a:spcPts val="105"/>
              </a:spcBef>
            </a:pPr>
            <a:r>
              <a:rPr sz="850" dirty="0">
                <a:solidFill>
                  <a:srgbClr val="001B67"/>
                </a:solidFill>
                <a:latin typeface="Verdana"/>
                <a:cs typeface="Verdana"/>
              </a:rPr>
              <a:t>IED-3</a:t>
            </a:r>
            <a:endParaRPr sz="850">
              <a:latin typeface="Verdana"/>
              <a:cs typeface="Verdana"/>
            </a:endParaRPr>
          </a:p>
          <a:p>
            <a:pPr marL="12700">
              <a:lnSpc>
                <a:spcPts val="994"/>
              </a:lnSpc>
            </a:pPr>
            <a:r>
              <a:rPr sz="850" dirty="0">
                <a:solidFill>
                  <a:srgbClr val="001B67"/>
                </a:solidFill>
                <a:latin typeface="Verdana"/>
                <a:cs typeface="Verdana"/>
              </a:rPr>
              <a:t>Control</a:t>
            </a:r>
            <a:endParaRPr sz="850">
              <a:latin typeface="Verdana"/>
              <a:cs typeface="Verdana"/>
            </a:endParaRPr>
          </a:p>
        </p:txBody>
      </p:sp>
      <p:sp>
        <p:nvSpPr>
          <p:cNvPr id="145" name="object 145"/>
          <p:cNvSpPr/>
          <p:nvPr/>
        </p:nvSpPr>
        <p:spPr>
          <a:xfrm>
            <a:off x="1632966" y="2379268"/>
            <a:ext cx="84581" cy="83820"/>
          </a:xfrm>
          <a:prstGeom prst="rect">
            <a:avLst/>
          </a:prstGeom>
          <a:blipFill>
            <a:blip r:embed="rId16" cstate="print"/>
            <a:stretch>
              <a:fillRect/>
            </a:stretch>
          </a:blipFill>
        </p:spPr>
        <p:txBody>
          <a:bodyPr wrap="square" lIns="0" tIns="0" rIns="0" bIns="0" rtlCol="0"/>
          <a:lstStyle/>
          <a:p>
            <a:endParaRPr/>
          </a:p>
        </p:txBody>
      </p:sp>
      <p:sp>
        <p:nvSpPr>
          <p:cNvPr id="146" name="object 146"/>
          <p:cNvSpPr/>
          <p:nvPr/>
        </p:nvSpPr>
        <p:spPr>
          <a:xfrm>
            <a:off x="1632204" y="2988868"/>
            <a:ext cx="84581" cy="84582"/>
          </a:xfrm>
          <a:prstGeom prst="rect">
            <a:avLst/>
          </a:prstGeom>
          <a:blipFill>
            <a:blip r:embed="rId20" cstate="print"/>
            <a:stretch>
              <a:fillRect/>
            </a:stretch>
          </a:blipFill>
        </p:spPr>
        <p:txBody>
          <a:bodyPr wrap="square" lIns="0" tIns="0" rIns="0" bIns="0" rtlCol="0"/>
          <a:lstStyle/>
          <a:p>
            <a:endParaRPr/>
          </a:p>
        </p:txBody>
      </p:sp>
      <p:sp>
        <p:nvSpPr>
          <p:cNvPr id="147" name="object 147"/>
          <p:cNvSpPr/>
          <p:nvPr/>
        </p:nvSpPr>
        <p:spPr>
          <a:xfrm>
            <a:off x="1675257" y="2456992"/>
            <a:ext cx="0" cy="538480"/>
          </a:xfrm>
          <a:custGeom>
            <a:avLst/>
            <a:gdLst/>
            <a:ahLst/>
            <a:cxnLst/>
            <a:rect l="l" t="t" r="r" b="b"/>
            <a:pathLst>
              <a:path h="538480">
                <a:moveTo>
                  <a:pt x="0" y="0"/>
                </a:moveTo>
                <a:lnTo>
                  <a:pt x="0" y="537972"/>
                </a:lnTo>
              </a:path>
            </a:pathLst>
          </a:custGeom>
          <a:ln w="12954">
            <a:solidFill>
              <a:srgbClr val="000000"/>
            </a:solidFill>
          </a:ln>
        </p:spPr>
        <p:txBody>
          <a:bodyPr wrap="square" lIns="0" tIns="0" rIns="0" bIns="0" rtlCol="0"/>
          <a:lstStyle/>
          <a:p>
            <a:endParaRPr/>
          </a:p>
        </p:txBody>
      </p:sp>
      <p:sp>
        <p:nvSpPr>
          <p:cNvPr id="148" name="object 148"/>
          <p:cNvSpPr/>
          <p:nvPr/>
        </p:nvSpPr>
        <p:spPr>
          <a:xfrm>
            <a:off x="2279904" y="2378506"/>
            <a:ext cx="84581" cy="83820"/>
          </a:xfrm>
          <a:prstGeom prst="rect">
            <a:avLst/>
          </a:prstGeom>
          <a:blipFill>
            <a:blip r:embed="rId21" cstate="print"/>
            <a:stretch>
              <a:fillRect/>
            </a:stretch>
          </a:blipFill>
        </p:spPr>
        <p:txBody>
          <a:bodyPr wrap="square" lIns="0" tIns="0" rIns="0" bIns="0" rtlCol="0"/>
          <a:lstStyle/>
          <a:p>
            <a:endParaRPr/>
          </a:p>
        </p:txBody>
      </p:sp>
      <p:sp>
        <p:nvSpPr>
          <p:cNvPr id="149" name="object 149"/>
          <p:cNvSpPr/>
          <p:nvPr/>
        </p:nvSpPr>
        <p:spPr>
          <a:xfrm>
            <a:off x="2279142" y="2989630"/>
            <a:ext cx="84581" cy="84582"/>
          </a:xfrm>
          <a:prstGeom prst="rect">
            <a:avLst/>
          </a:prstGeom>
          <a:blipFill>
            <a:blip r:embed="rId20" cstate="print"/>
            <a:stretch>
              <a:fillRect/>
            </a:stretch>
          </a:blipFill>
        </p:spPr>
        <p:txBody>
          <a:bodyPr wrap="square" lIns="0" tIns="0" rIns="0" bIns="0" rtlCol="0"/>
          <a:lstStyle/>
          <a:p>
            <a:endParaRPr/>
          </a:p>
        </p:txBody>
      </p:sp>
      <p:sp>
        <p:nvSpPr>
          <p:cNvPr id="150" name="object 150"/>
          <p:cNvSpPr/>
          <p:nvPr/>
        </p:nvSpPr>
        <p:spPr>
          <a:xfrm>
            <a:off x="2322195" y="2456230"/>
            <a:ext cx="0" cy="539750"/>
          </a:xfrm>
          <a:custGeom>
            <a:avLst/>
            <a:gdLst/>
            <a:ahLst/>
            <a:cxnLst/>
            <a:rect l="l" t="t" r="r" b="b"/>
            <a:pathLst>
              <a:path h="539750">
                <a:moveTo>
                  <a:pt x="0" y="0"/>
                </a:moveTo>
                <a:lnTo>
                  <a:pt x="0" y="539496"/>
                </a:lnTo>
              </a:path>
            </a:pathLst>
          </a:custGeom>
          <a:ln w="12954">
            <a:solidFill>
              <a:srgbClr val="000000"/>
            </a:solidFill>
          </a:ln>
        </p:spPr>
        <p:txBody>
          <a:bodyPr wrap="square" lIns="0" tIns="0" rIns="0" bIns="0" rtlCol="0"/>
          <a:lstStyle/>
          <a:p>
            <a:endParaRPr/>
          </a:p>
        </p:txBody>
      </p:sp>
      <p:sp>
        <p:nvSpPr>
          <p:cNvPr id="151" name="object 151"/>
          <p:cNvSpPr/>
          <p:nvPr/>
        </p:nvSpPr>
        <p:spPr>
          <a:xfrm>
            <a:off x="806195" y="5892850"/>
            <a:ext cx="2791968" cy="1164336"/>
          </a:xfrm>
          <a:prstGeom prst="rect">
            <a:avLst/>
          </a:prstGeom>
          <a:blipFill>
            <a:blip r:embed="rId22" cstate="print"/>
            <a:stretch>
              <a:fillRect/>
            </a:stretch>
          </a:blipFill>
        </p:spPr>
        <p:txBody>
          <a:bodyPr wrap="square" lIns="0" tIns="0" rIns="0" bIns="0" rtlCol="0"/>
          <a:lstStyle/>
          <a:p>
            <a:endParaRPr/>
          </a:p>
        </p:txBody>
      </p:sp>
      <p:sp>
        <p:nvSpPr>
          <p:cNvPr id="152" name="object 152"/>
          <p:cNvSpPr/>
          <p:nvPr/>
        </p:nvSpPr>
        <p:spPr>
          <a:xfrm>
            <a:off x="803148" y="5724448"/>
            <a:ext cx="49530" cy="94615"/>
          </a:xfrm>
          <a:custGeom>
            <a:avLst/>
            <a:gdLst/>
            <a:ahLst/>
            <a:cxnLst/>
            <a:rect l="l" t="t" r="r" b="b"/>
            <a:pathLst>
              <a:path w="49530" h="94614">
                <a:moveTo>
                  <a:pt x="12192" y="0"/>
                </a:moveTo>
                <a:lnTo>
                  <a:pt x="12192" y="1523"/>
                </a:lnTo>
                <a:lnTo>
                  <a:pt x="7620" y="26669"/>
                </a:lnTo>
                <a:lnTo>
                  <a:pt x="6096" y="35813"/>
                </a:lnTo>
                <a:lnTo>
                  <a:pt x="4572" y="44195"/>
                </a:lnTo>
                <a:lnTo>
                  <a:pt x="3810" y="45719"/>
                </a:lnTo>
                <a:lnTo>
                  <a:pt x="2286" y="62483"/>
                </a:lnTo>
                <a:lnTo>
                  <a:pt x="1524" y="71627"/>
                </a:lnTo>
                <a:lnTo>
                  <a:pt x="0" y="88391"/>
                </a:lnTo>
                <a:lnTo>
                  <a:pt x="0" y="94487"/>
                </a:lnTo>
                <a:lnTo>
                  <a:pt x="38100" y="94487"/>
                </a:lnTo>
                <a:lnTo>
                  <a:pt x="38100" y="89915"/>
                </a:lnTo>
                <a:lnTo>
                  <a:pt x="38307" y="89915"/>
                </a:lnTo>
                <a:lnTo>
                  <a:pt x="39624" y="75437"/>
                </a:lnTo>
                <a:lnTo>
                  <a:pt x="39624" y="74675"/>
                </a:lnTo>
                <a:lnTo>
                  <a:pt x="40386" y="65531"/>
                </a:lnTo>
                <a:lnTo>
                  <a:pt x="41910" y="49529"/>
                </a:lnTo>
                <a:lnTo>
                  <a:pt x="42187" y="49529"/>
                </a:lnTo>
                <a:lnTo>
                  <a:pt x="43434" y="42671"/>
                </a:lnTo>
                <a:lnTo>
                  <a:pt x="43434" y="41909"/>
                </a:lnTo>
                <a:lnTo>
                  <a:pt x="44958" y="32765"/>
                </a:lnTo>
                <a:lnTo>
                  <a:pt x="45096" y="32765"/>
                </a:lnTo>
                <a:lnTo>
                  <a:pt x="49252" y="9905"/>
                </a:lnTo>
                <a:lnTo>
                  <a:pt x="48768" y="9905"/>
                </a:lnTo>
                <a:lnTo>
                  <a:pt x="12192" y="0"/>
                </a:lnTo>
                <a:close/>
              </a:path>
              <a:path w="49530" h="94614">
                <a:moveTo>
                  <a:pt x="38307" y="89915"/>
                </a:moveTo>
                <a:lnTo>
                  <a:pt x="38100" y="89915"/>
                </a:lnTo>
                <a:lnTo>
                  <a:pt x="38100" y="92201"/>
                </a:lnTo>
                <a:lnTo>
                  <a:pt x="38307" y="89915"/>
                </a:lnTo>
                <a:close/>
              </a:path>
              <a:path w="49530" h="94614">
                <a:moveTo>
                  <a:pt x="40455" y="65531"/>
                </a:moveTo>
                <a:lnTo>
                  <a:pt x="40386" y="66293"/>
                </a:lnTo>
                <a:lnTo>
                  <a:pt x="40455" y="65531"/>
                </a:lnTo>
                <a:close/>
              </a:path>
              <a:path w="49530" h="94614">
                <a:moveTo>
                  <a:pt x="42187" y="49529"/>
                </a:moveTo>
                <a:lnTo>
                  <a:pt x="41910" y="49529"/>
                </a:lnTo>
                <a:lnTo>
                  <a:pt x="41910" y="51053"/>
                </a:lnTo>
                <a:lnTo>
                  <a:pt x="42187" y="49529"/>
                </a:lnTo>
                <a:close/>
              </a:path>
              <a:path w="49530" h="94614">
                <a:moveTo>
                  <a:pt x="45096" y="32765"/>
                </a:moveTo>
                <a:lnTo>
                  <a:pt x="44958" y="32765"/>
                </a:lnTo>
                <a:lnTo>
                  <a:pt x="44958" y="33527"/>
                </a:lnTo>
                <a:lnTo>
                  <a:pt x="45096" y="32765"/>
                </a:lnTo>
                <a:close/>
              </a:path>
              <a:path w="49530" h="94614">
                <a:moveTo>
                  <a:pt x="49530" y="8381"/>
                </a:moveTo>
                <a:lnTo>
                  <a:pt x="48768" y="9905"/>
                </a:lnTo>
                <a:lnTo>
                  <a:pt x="49252" y="9905"/>
                </a:lnTo>
                <a:lnTo>
                  <a:pt x="49530" y="8381"/>
                </a:lnTo>
                <a:close/>
              </a:path>
            </a:pathLst>
          </a:custGeom>
          <a:solidFill>
            <a:srgbClr val="FF0000"/>
          </a:solidFill>
        </p:spPr>
        <p:txBody>
          <a:bodyPr wrap="square" lIns="0" tIns="0" rIns="0" bIns="0" rtlCol="0"/>
          <a:lstStyle/>
          <a:p>
            <a:endParaRPr/>
          </a:p>
        </p:txBody>
      </p:sp>
      <p:sp>
        <p:nvSpPr>
          <p:cNvPr id="153" name="object 153"/>
          <p:cNvSpPr/>
          <p:nvPr/>
        </p:nvSpPr>
        <p:spPr>
          <a:xfrm>
            <a:off x="815339" y="5716066"/>
            <a:ext cx="40005" cy="18415"/>
          </a:xfrm>
          <a:custGeom>
            <a:avLst/>
            <a:gdLst/>
            <a:ahLst/>
            <a:cxnLst/>
            <a:rect l="l" t="t" r="r" b="b"/>
            <a:pathLst>
              <a:path w="40005" h="18414">
                <a:moveTo>
                  <a:pt x="2286" y="0"/>
                </a:moveTo>
                <a:lnTo>
                  <a:pt x="0" y="8381"/>
                </a:lnTo>
                <a:lnTo>
                  <a:pt x="36576" y="18287"/>
                </a:lnTo>
                <a:lnTo>
                  <a:pt x="38862" y="9905"/>
                </a:lnTo>
                <a:lnTo>
                  <a:pt x="39624" y="7619"/>
                </a:lnTo>
                <a:lnTo>
                  <a:pt x="2286" y="2285"/>
                </a:lnTo>
                <a:lnTo>
                  <a:pt x="2286" y="0"/>
                </a:lnTo>
                <a:close/>
              </a:path>
            </a:pathLst>
          </a:custGeom>
          <a:solidFill>
            <a:srgbClr val="FF0000"/>
          </a:solidFill>
        </p:spPr>
        <p:txBody>
          <a:bodyPr wrap="square" lIns="0" tIns="0" rIns="0" bIns="0" rtlCol="0"/>
          <a:lstStyle/>
          <a:p>
            <a:endParaRPr/>
          </a:p>
        </p:txBody>
      </p:sp>
      <p:sp>
        <p:nvSpPr>
          <p:cNvPr id="154" name="object 154"/>
          <p:cNvSpPr/>
          <p:nvPr/>
        </p:nvSpPr>
        <p:spPr>
          <a:xfrm>
            <a:off x="817625" y="5713018"/>
            <a:ext cx="38100" cy="10795"/>
          </a:xfrm>
          <a:custGeom>
            <a:avLst/>
            <a:gdLst/>
            <a:ahLst/>
            <a:cxnLst/>
            <a:rect l="l" t="t" r="r" b="b"/>
            <a:pathLst>
              <a:path w="38100" h="10795">
                <a:moveTo>
                  <a:pt x="762" y="0"/>
                </a:moveTo>
                <a:lnTo>
                  <a:pt x="0" y="5333"/>
                </a:lnTo>
                <a:lnTo>
                  <a:pt x="37338" y="10667"/>
                </a:lnTo>
                <a:lnTo>
                  <a:pt x="38100" y="5333"/>
                </a:lnTo>
                <a:lnTo>
                  <a:pt x="762" y="0"/>
                </a:lnTo>
                <a:close/>
              </a:path>
            </a:pathLst>
          </a:custGeom>
          <a:solidFill>
            <a:srgbClr val="FF0000"/>
          </a:solidFill>
        </p:spPr>
        <p:txBody>
          <a:bodyPr wrap="square" lIns="0" tIns="0" rIns="0" bIns="0" rtlCol="0"/>
          <a:lstStyle/>
          <a:p>
            <a:endParaRPr/>
          </a:p>
        </p:txBody>
      </p:sp>
      <p:sp>
        <p:nvSpPr>
          <p:cNvPr id="155" name="object 155"/>
          <p:cNvSpPr/>
          <p:nvPr/>
        </p:nvSpPr>
        <p:spPr>
          <a:xfrm>
            <a:off x="844296" y="5537758"/>
            <a:ext cx="81533" cy="111252"/>
          </a:xfrm>
          <a:prstGeom prst="rect">
            <a:avLst/>
          </a:prstGeom>
          <a:blipFill>
            <a:blip r:embed="rId23" cstate="print"/>
            <a:stretch>
              <a:fillRect/>
            </a:stretch>
          </a:blipFill>
        </p:spPr>
        <p:txBody>
          <a:bodyPr wrap="square" lIns="0" tIns="0" rIns="0" bIns="0" rtlCol="0"/>
          <a:lstStyle/>
          <a:p>
            <a:endParaRPr/>
          </a:p>
        </p:txBody>
      </p:sp>
      <p:sp>
        <p:nvSpPr>
          <p:cNvPr id="156" name="object 156"/>
          <p:cNvSpPr/>
          <p:nvPr/>
        </p:nvSpPr>
        <p:spPr>
          <a:xfrm>
            <a:off x="945641" y="5402884"/>
            <a:ext cx="102108" cy="98297"/>
          </a:xfrm>
          <a:prstGeom prst="rect">
            <a:avLst/>
          </a:prstGeom>
          <a:blipFill>
            <a:blip r:embed="rId24" cstate="print"/>
            <a:stretch>
              <a:fillRect/>
            </a:stretch>
          </a:blipFill>
        </p:spPr>
        <p:txBody>
          <a:bodyPr wrap="square" lIns="0" tIns="0" rIns="0" bIns="0" rtlCol="0"/>
          <a:lstStyle/>
          <a:p>
            <a:endParaRPr/>
          </a:p>
        </p:txBody>
      </p:sp>
      <p:sp>
        <p:nvSpPr>
          <p:cNvPr id="157" name="object 157"/>
          <p:cNvSpPr/>
          <p:nvPr/>
        </p:nvSpPr>
        <p:spPr>
          <a:xfrm>
            <a:off x="1096517" y="5322874"/>
            <a:ext cx="108965" cy="73913"/>
          </a:xfrm>
          <a:prstGeom prst="rect">
            <a:avLst/>
          </a:prstGeom>
          <a:blipFill>
            <a:blip r:embed="rId25" cstate="print"/>
            <a:stretch>
              <a:fillRect/>
            </a:stretch>
          </a:blipFill>
        </p:spPr>
        <p:txBody>
          <a:bodyPr wrap="square" lIns="0" tIns="0" rIns="0" bIns="0" rtlCol="0"/>
          <a:lstStyle/>
          <a:p>
            <a:endParaRPr/>
          </a:p>
        </p:txBody>
      </p:sp>
      <p:sp>
        <p:nvSpPr>
          <p:cNvPr id="158" name="object 158"/>
          <p:cNvSpPr/>
          <p:nvPr/>
        </p:nvSpPr>
        <p:spPr>
          <a:xfrm>
            <a:off x="1278636" y="5305348"/>
            <a:ext cx="35560" cy="40640"/>
          </a:xfrm>
          <a:custGeom>
            <a:avLst/>
            <a:gdLst/>
            <a:ahLst/>
            <a:cxnLst/>
            <a:rect l="l" t="t" r="r" b="b"/>
            <a:pathLst>
              <a:path w="35559" h="40639">
                <a:moveTo>
                  <a:pt x="35052" y="0"/>
                </a:moveTo>
                <a:lnTo>
                  <a:pt x="25146" y="0"/>
                </a:lnTo>
                <a:lnTo>
                  <a:pt x="0" y="2285"/>
                </a:lnTo>
                <a:lnTo>
                  <a:pt x="0" y="40385"/>
                </a:lnTo>
                <a:lnTo>
                  <a:pt x="3810" y="40385"/>
                </a:lnTo>
                <a:lnTo>
                  <a:pt x="28956" y="38099"/>
                </a:lnTo>
                <a:lnTo>
                  <a:pt x="35052" y="38099"/>
                </a:lnTo>
                <a:lnTo>
                  <a:pt x="35052" y="0"/>
                </a:lnTo>
                <a:close/>
              </a:path>
            </a:pathLst>
          </a:custGeom>
          <a:solidFill>
            <a:srgbClr val="FF0000"/>
          </a:solidFill>
        </p:spPr>
        <p:txBody>
          <a:bodyPr wrap="square" lIns="0" tIns="0" rIns="0" bIns="0" rtlCol="0"/>
          <a:lstStyle/>
          <a:p>
            <a:endParaRPr/>
          </a:p>
        </p:txBody>
      </p:sp>
      <p:sp>
        <p:nvSpPr>
          <p:cNvPr id="159" name="object 159"/>
          <p:cNvSpPr/>
          <p:nvPr/>
        </p:nvSpPr>
        <p:spPr>
          <a:xfrm>
            <a:off x="1313688" y="5305348"/>
            <a:ext cx="17780" cy="38100"/>
          </a:xfrm>
          <a:custGeom>
            <a:avLst/>
            <a:gdLst/>
            <a:ahLst/>
            <a:cxnLst/>
            <a:rect l="l" t="t" r="r" b="b"/>
            <a:pathLst>
              <a:path w="17780" h="38100">
                <a:moveTo>
                  <a:pt x="0" y="38099"/>
                </a:moveTo>
                <a:lnTo>
                  <a:pt x="17525" y="38099"/>
                </a:lnTo>
                <a:lnTo>
                  <a:pt x="17525" y="0"/>
                </a:lnTo>
                <a:lnTo>
                  <a:pt x="0" y="0"/>
                </a:lnTo>
                <a:lnTo>
                  <a:pt x="0" y="38099"/>
                </a:lnTo>
                <a:close/>
              </a:path>
            </a:pathLst>
          </a:custGeom>
          <a:solidFill>
            <a:srgbClr val="FF0000"/>
          </a:solidFill>
        </p:spPr>
        <p:txBody>
          <a:bodyPr wrap="square" lIns="0" tIns="0" rIns="0" bIns="0" rtlCol="0"/>
          <a:lstStyle/>
          <a:p>
            <a:endParaRPr/>
          </a:p>
        </p:txBody>
      </p:sp>
      <p:sp>
        <p:nvSpPr>
          <p:cNvPr id="160" name="object 160"/>
          <p:cNvSpPr txBox="1"/>
          <p:nvPr/>
        </p:nvSpPr>
        <p:spPr>
          <a:xfrm>
            <a:off x="197088" y="5767914"/>
            <a:ext cx="217170" cy="1229995"/>
          </a:xfrm>
          <a:prstGeom prst="rect">
            <a:avLst/>
          </a:prstGeom>
        </p:spPr>
        <p:txBody>
          <a:bodyPr vert="vert270" wrap="square" lIns="0" tIns="0" rIns="0" bIns="0" rtlCol="0">
            <a:spAutoFit/>
          </a:bodyPr>
          <a:lstStyle/>
          <a:p>
            <a:pPr marL="12700">
              <a:lnSpc>
                <a:spcPts val="1590"/>
              </a:lnSpc>
            </a:pPr>
            <a:r>
              <a:rPr sz="1350" b="1" dirty="0">
                <a:solidFill>
                  <a:srgbClr val="742505"/>
                </a:solidFill>
                <a:latin typeface="Arial"/>
                <a:cs typeface="Arial"/>
              </a:rPr>
              <a:t>Primary</a:t>
            </a:r>
            <a:r>
              <a:rPr sz="1350" b="1" spc="-80" dirty="0">
                <a:solidFill>
                  <a:srgbClr val="742505"/>
                </a:solidFill>
                <a:latin typeface="Arial"/>
                <a:cs typeface="Arial"/>
              </a:rPr>
              <a:t> </a:t>
            </a:r>
            <a:r>
              <a:rPr sz="1350" b="1" dirty="0">
                <a:solidFill>
                  <a:srgbClr val="742505"/>
                </a:solidFill>
                <a:latin typeface="Arial"/>
                <a:cs typeface="Arial"/>
              </a:rPr>
              <a:t>Power</a:t>
            </a:r>
            <a:endParaRPr sz="1350">
              <a:latin typeface="Arial"/>
              <a:cs typeface="Arial"/>
            </a:endParaRPr>
          </a:p>
        </p:txBody>
      </p:sp>
      <p:sp>
        <p:nvSpPr>
          <p:cNvPr id="161" name="object 161"/>
          <p:cNvSpPr/>
          <p:nvPr/>
        </p:nvSpPr>
        <p:spPr>
          <a:xfrm>
            <a:off x="2330195" y="4131106"/>
            <a:ext cx="84581" cy="83820"/>
          </a:xfrm>
          <a:prstGeom prst="rect">
            <a:avLst/>
          </a:prstGeom>
          <a:blipFill>
            <a:blip r:embed="rId26" cstate="print"/>
            <a:stretch>
              <a:fillRect/>
            </a:stretch>
          </a:blipFill>
        </p:spPr>
        <p:txBody>
          <a:bodyPr wrap="square" lIns="0" tIns="0" rIns="0" bIns="0" rtlCol="0"/>
          <a:lstStyle/>
          <a:p>
            <a:endParaRPr/>
          </a:p>
        </p:txBody>
      </p:sp>
      <p:sp>
        <p:nvSpPr>
          <p:cNvPr id="162" name="object 162"/>
          <p:cNvSpPr/>
          <p:nvPr/>
        </p:nvSpPr>
        <p:spPr>
          <a:xfrm>
            <a:off x="2372486" y="4208830"/>
            <a:ext cx="0" cy="1148715"/>
          </a:xfrm>
          <a:custGeom>
            <a:avLst/>
            <a:gdLst/>
            <a:ahLst/>
            <a:cxnLst/>
            <a:rect l="l" t="t" r="r" b="b"/>
            <a:pathLst>
              <a:path h="1148714">
                <a:moveTo>
                  <a:pt x="0" y="0"/>
                </a:moveTo>
                <a:lnTo>
                  <a:pt x="0" y="1148334"/>
                </a:lnTo>
              </a:path>
            </a:pathLst>
          </a:custGeom>
          <a:ln w="12954">
            <a:solidFill>
              <a:srgbClr val="000000"/>
            </a:solidFill>
          </a:ln>
        </p:spPr>
        <p:txBody>
          <a:bodyPr wrap="square" lIns="0" tIns="0" rIns="0" bIns="0" rtlCol="0"/>
          <a:lstStyle/>
          <a:p>
            <a:endParaRPr/>
          </a:p>
        </p:txBody>
      </p:sp>
      <p:sp>
        <p:nvSpPr>
          <p:cNvPr id="163" name="object 163"/>
          <p:cNvSpPr/>
          <p:nvPr/>
        </p:nvSpPr>
        <p:spPr>
          <a:xfrm>
            <a:off x="2311145" y="5217718"/>
            <a:ext cx="163195" cy="163830"/>
          </a:xfrm>
          <a:custGeom>
            <a:avLst/>
            <a:gdLst/>
            <a:ahLst/>
            <a:cxnLst/>
            <a:rect l="l" t="t" r="r" b="b"/>
            <a:pathLst>
              <a:path w="163194" h="163829">
                <a:moveTo>
                  <a:pt x="9143" y="0"/>
                </a:moveTo>
                <a:lnTo>
                  <a:pt x="0" y="9144"/>
                </a:lnTo>
                <a:lnTo>
                  <a:pt x="153924" y="163830"/>
                </a:lnTo>
                <a:lnTo>
                  <a:pt x="163067" y="154686"/>
                </a:lnTo>
                <a:lnTo>
                  <a:pt x="9143" y="0"/>
                </a:lnTo>
                <a:close/>
              </a:path>
            </a:pathLst>
          </a:custGeom>
          <a:solidFill>
            <a:srgbClr val="003357"/>
          </a:solidFill>
        </p:spPr>
        <p:txBody>
          <a:bodyPr wrap="square" lIns="0" tIns="0" rIns="0" bIns="0" rtlCol="0"/>
          <a:lstStyle/>
          <a:p>
            <a:endParaRPr/>
          </a:p>
        </p:txBody>
      </p:sp>
      <p:sp>
        <p:nvSpPr>
          <p:cNvPr id="164" name="object 164"/>
          <p:cNvSpPr/>
          <p:nvPr/>
        </p:nvSpPr>
        <p:spPr>
          <a:xfrm>
            <a:off x="2249423" y="5188762"/>
            <a:ext cx="260350" cy="245110"/>
          </a:xfrm>
          <a:custGeom>
            <a:avLst/>
            <a:gdLst/>
            <a:ahLst/>
            <a:cxnLst/>
            <a:rect l="l" t="t" r="r" b="b"/>
            <a:pathLst>
              <a:path w="260350" h="245110">
                <a:moveTo>
                  <a:pt x="241553" y="0"/>
                </a:moveTo>
                <a:lnTo>
                  <a:pt x="17525" y="0"/>
                </a:lnTo>
                <a:lnTo>
                  <a:pt x="13715" y="762"/>
                </a:lnTo>
                <a:lnTo>
                  <a:pt x="10667" y="1524"/>
                </a:lnTo>
                <a:lnTo>
                  <a:pt x="7619" y="3048"/>
                </a:lnTo>
                <a:lnTo>
                  <a:pt x="4571" y="5334"/>
                </a:lnTo>
                <a:lnTo>
                  <a:pt x="3047" y="8382"/>
                </a:lnTo>
                <a:lnTo>
                  <a:pt x="761" y="11430"/>
                </a:lnTo>
                <a:lnTo>
                  <a:pt x="0" y="14478"/>
                </a:lnTo>
                <a:lnTo>
                  <a:pt x="0" y="230124"/>
                </a:lnTo>
                <a:lnTo>
                  <a:pt x="761" y="233934"/>
                </a:lnTo>
                <a:lnTo>
                  <a:pt x="3047" y="236982"/>
                </a:lnTo>
                <a:lnTo>
                  <a:pt x="4571" y="239268"/>
                </a:lnTo>
                <a:lnTo>
                  <a:pt x="7619" y="241554"/>
                </a:lnTo>
                <a:lnTo>
                  <a:pt x="13715" y="244602"/>
                </a:lnTo>
                <a:lnTo>
                  <a:pt x="245363" y="244602"/>
                </a:lnTo>
                <a:lnTo>
                  <a:pt x="259079" y="230124"/>
                </a:lnTo>
                <a:lnTo>
                  <a:pt x="259841" y="227076"/>
                </a:lnTo>
                <a:lnTo>
                  <a:pt x="259841" y="18288"/>
                </a:lnTo>
                <a:lnTo>
                  <a:pt x="259079" y="14478"/>
                </a:lnTo>
                <a:lnTo>
                  <a:pt x="245363" y="762"/>
                </a:lnTo>
                <a:lnTo>
                  <a:pt x="241553" y="0"/>
                </a:lnTo>
                <a:close/>
              </a:path>
            </a:pathLst>
          </a:custGeom>
          <a:solidFill>
            <a:srgbClr val="FFFFFF"/>
          </a:solidFill>
        </p:spPr>
        <p:txBody>
          <a:bodyPr wrap="square" lIns="0" tIns="0" rIns="0" bIns="0" rtlCol="0"/>
          <a:lstStyle/>
          <a:p>
            <a:endParaRPr/>
          </a:p>
        </p:txBody>
      </p:sp>
      <p:sp>
        <p:nvSpPr>
          <p:cNvPr id="165" name="object 165"/>
          <p:cNvSpPr/>
          <p:nvPr/>
        </p:nvSpPr>
        <p:spPr>
          <a:xfrm>
            <a:off x="2243327" y="5182666"/>
            <a:ext cx="273050" cy="257810"/>
          </a:xfrm>
          <a:custGeom>
            <a:avLst/>
            <a:gdLst/>
            <a:ahLst/>
            <a:cxnLst/>
            <a:rect l="l" t="t" r="r" b="b"/>
            <a:pathLst>
              <a:path w="273050" h="257810">
                <a:moveTo>
                  <a:pt x="3809" y="10668"/>
                </a:moveTo>
                <a:lnTo>
                  <a:pt x="1523" y="13716"/>
                </a:lnTo>
                <a:lnTo>
                  <a:pt x="734" y="16110"/>
                </a:lnTo>
                <a:lnTo>
                  <a:pt x="0" y="19050"/>
                </a:lnTo>
                <a:lnTo>
                  <a:pt x="27" y="237882"/>
                </a:lnTo>
                <a:lnTo>
                  <a:pt x="761" y="241554"/>
                </a:lnTo>
                <a:lnTo>
                  <a:pt x="1523" y="243840"/>
                </a:lnTo>
                <a:lnTo>
                  <a:pt x="3809" y="246888"/>
                </a:lnTo>
                <a:lnTo>
                  <a:pt x="5333" y="249174"/>
                </a:lnTo>
                <a:lnTo>
                  <a:pt x="6857" y="250698"/>
                </a:lnTo>
                <a:lnTo>
                  <a:pt x="9905" y="252984"/>
                </a:lnTo>
                <a:lnTo>
                  <a:pt x="10667" y="253746"/>
                </a:lnTo>
                <a:lnTo>
                  <a:pt x="16763" y="256794"/>
                </a:lnTo>
                <a:lnTo>
                  <a:pt x="19811" y="257556"/>
                </a:lnTo>
                <a:lnTo>
                  <a:pt x="251459" y="257556"/>
                </a:lnTo>
                <a:lnTo>
                  <a:pt x="254507" y="256794"/>
                </a:lnTo>
                <a:lnTo>
                  <a:pt x="260603" y="253746"/>
                </a:lnTo>
                <a:lnTo>
                  <a:pt x="261365" y="252984"/>
                </a:lnTo>
                <a:lnTo>
                  <a:pt x="264413" y="250698"/>
                </a:lnTo>
                <a:lnTo>
                  <a:pt x="268985" y="246126"/>
                </a:lnTo>
                <a:lnTo>
                  <a:pt x="269366" y="245364"/>
                </a:lnTo>
                <a:lnTo>
                  <a:pt x="22859" y="245364"/>
                </a:lnTo>
                <a:lnTo>
                  <a:pt x="19811" y="244602"/>
                </a:lnTo>
                <a:lnTo>
                  <a:pt x="21335" y="244602"/>
                </a:lnTo>
                <a:lnTo>
                  <a:pt x="16763" y="242316"/>
                </a:lnTo>
                <a:lnTo>
                  <a:pt x="16001" y="242316"/>
                </a:lnTo>
                <a:lnTo>
                  <a:pt x="14477" y="240030"/>
                </a:lnTo>
                <a:lnTo>
                  <a:pt x="14477" y="239268"/>
                </a:lnTo>
                <a:lnTo>
                  <a:pt x="13715" y="239268"/>
                </a:lnTo>
                <a:lnTo>
                  <a:pt x="12191" y="236220"/>
                </a:lnTo>
                <a:lnTo>
                  <a:pt x="12953" y="236220"/>
                </a:lnTo>
                <a:lnTo>
                  <a:pt x="12953" y="22098"/>
                </a:lnTo>
                <a:lnTo>
                  <a:pt x="12191" y="22098"/>
                </a:lnTo>
                <a:lnTo>
                  <a:pt x="12382" y="21336"/>
                </a:lnTo>
                <a:lnTo>
                  <a:pt x="12191" y="21336"/>
                </a:lnTo>
                <a:lnTo>
                  <a:pt x="12953" y="19050"/>
                </a:lnTo>
                <a:lnTo>
                  <a:pt x="13906" y="19050"/>
                </a:lnTo>
                <a:lnTo>
                  <a:pt x="14477" y="18288"/>
                </a:lnTo>
                <a:lnTo>
                  <a:pt x="15239" y="17526"/>
                </a:lnTo>
                <a:lnTo>
                  <a:pt x="15620" y="16764"/>
                </a:lnTo>
                <a:lnTo>
                  <a:pt x="14477" y="16764"/>
                </a:lnTo>
                <a:lnTo>
                  <a:pt x="16763" y="14478"/>
                </a:lnTo>
                <a:lnTo>
                  <a:pt x="18287" y="14478"/>
                </a:lnTo>
                <a:lnTo>
                  <a:pt x="19811" y="13716"/>
                </a:lnTo>
                <a:lnTo>
                  <a:pt x="18287" y="13716"/>
                </a:lnTo>
                <a:lnTo>
                  <a:pt x="21335" y="12954"/>
                </a:lnTo>
                <a:lnTo>
                  <a:pt x="23621" y="12954"/>
                </a:lnTo>
                <a:lnTo>
                  <a:pt x="23621" y="11430"/>
                </a:lnTo>
                <a:lnTo>
                  <a:pt x="3809" y="11430"/>
                </a:lnTo>
                <a:lnTo>
                  <a:pt x="3809" y="10668"/>
                </a:lnTo>
                <a:close/>
              </a:path>
              <a:path w="273050" h="257810">
                <a:moveTo>
                  <a:pt x="21335" y="244602"/>
                </a:moveTo>
                <a:lnTo>
                  <a:pt x="19811" y="244602"/>
                </a:lnTo>
                <a:lnTo>
                  <a:pt x="22859" y="245364"/>
                </a:lnTo>
                <a:lnTo>
                  <a:pt x="21335" y="244602"/>
                </a:lnTo>
                <a:close/>
              </a:path>
              <a:path w="273050" h="257810">
                <a:moveTo>
                  <a:pt x="249935" y="244602"/>
                </a:moveTo>
                <a:lnTo>
                  <a:pt x="21335" y="244602"/>
                </a:lnTo>
                <a:lnTo>
                  <a:pt x="22859" y="245364"/>
                </a:lnTo>
                <a:lnTo>
                  <a:pt x="248411" y="245364"/>
                </a:lnTo>
                <a:lnTo>
                  <a:pt x="249935" y="244602"/>
                </a:lnTo>
                <a:close/>
              </a:path>
              <a:path w="273050" h="257810">
                <a:moveTo>
                  <a:pt x="256793" y="240030"/>
                </a:moveTo>
                <a:lnTo>
                  <a:pt x="253745" y="242316"/>
                </a:lnTo>
                <a:lnTo>
                  <a:pt x="254507" y="242316"/>
                </a:lnTo>
                <a:lnTo>
                  <a:pt x="248411" y="245364"/>
                </a:lnTo>
                <a:lnTo>
                  <a:pt x="251459" y="244602"/>
                </a:lnTo>
                <a:lnTo>
                  <a:pt x="269747" y="244602"/>
                </a:lnTo>
                <a:lnTo>
                  <a:pt x="271271" y="241554"/>
                </a:lnTo>
                <a:lnTo>
                  <a:pt x="271424" y="240792"/>
                </a:lnTo>
                <a:lnTo>
                  <a:pt x="256031" y="240792"/>
                </a:lnTo>
                <a:lnTo>
                  <a:pt x="256793" y="240030"/>
                </a:lnTo>
                <a:close/>
              </a:path>
              <a:path w="273050" h="257810">
                <a:moveTo>
                  <a:pt x="269747" y="244602"/>
                </a:moveTo>
                <a:lnTo>
                  <a:pt x="251459" y="244602"/>
                </a:lnTo>
                <a:lnTo>
                  <a:pt x="248411" y="245364"/>
                </a:lnTo>
                <a:lnTo>
                  <a:pt x="269366" y="245364"/>
                </a:lnTo>
                <a:lnTo>
                  <a:pt x="269747" y="244602"/>
                </a:lnTo>
                <a:close/>
              </a:path>
              <a:path w="273050" h="257810">
                <a:moveTo>
                  <a:pt x="14477" y="240030"/>
                </a:moveTo>
                <a:lnTo>
                  <a:pt x="16001" y="242316"/>
                </a:lnTo>
                <a:lnTo>
                  <a:pt x="17525" y="242316"/>
                </a:lnTo>
                <a:lnTo>
                  <a:pt x="14477" y="240030"/>
                </a:lnTo>
                <a:close/>
              </a:path>
              <a:path w="273050" h="257810">
                <a:moveTo>
                  <a:pt x="258317" y="238506"/>
                </a:moveTo>
                <a:lnTo>
                  <a:pt x="256031" y="240792"/>
                </a:lnTo>
                <a:lnTo>
                  <a:pt x="271424" y="240792"/>
                </a:lnTo>
                <a:lnTo>
                  <a:pt x="271576" y="240030"/>
                </a:lnTo>
                <a:lnTo>
                  <a:pt x="257555" y="240030"/>
                </a:lnTo>
                <a:lnTo>
                  <a:pt x="258317" y="238506"/>
                </a:lnTo>
                <a:close/>
              </a:path>
              <a:path w="273050" h="257810">
                <a:moveTo>
                  <a:pt x="258571" y="237998"/>
                </a:moveTo>
                <a:lnTo>
                  <a:pt x="257555" y="240030"/>
                </a:lnTo>
                <a:lnTo>
                  <a:pt x="271576" y="240030"/>
                </a:lnTo>
                <a:lnTo>
                  <a:pt x="271729" y="239268"/>
                </a:lnTo>
                <a:lnTo>
                  <a:pt x="258317" y="239268"/>
                </a:lnTo>
                <a:lnTo>
                  <a:pt x="258571" y="237998"/>
                </a:lnTo>
                <a:close/>
              </a:path>
              <a:path w="273050" h="257810">
                <a:moveTo>
                  <a:pt x="12191" y="236220"/>
                </a:moveTo>
                <a:lnTo>
                  <a:pt x="13715" y="239268"/>
                </a:lnTo>
                <a:lnTo>
                  <a:pt x="13438" y="237882"/>
                </a:lnTo>
                <a:lnTo>
                  <a:pt x="12191" y="236220"/>
                </a:lnTo>
                <a:close/>
              </a:path>
              <a:path w="273050" h="257810">
                <a:moveTo>
                  <a:pt x="13438" y="237882"/>
                </a:moveTo>
                <a:lnTo>
                  <a:pt x="13715" y="239268"/>
                </a:lnTo>
                <a:lnTo>
                  <a:pt x="14477" y="239268"/>
                </a:lnTo>
                <a:lnTo>
                  <a:pt x="13438" y="237882"/>
                </a:lnTo>
                <a:close/>
              </a:path>
              <a:path w="273050" h="257810">
                <a:moveTo>
                  <a:pt x="259079" y="236982"/>
                </a:moveTo>
                <a:lnTo>
                  <a:pt x="258571" y="237998"/>
                </a:lnTo>
                <a:lnTo>
                  <a:pt x="258317" y="239268"/>
                </a:lnTo>
                <a:lnTo>
                  <a:pt x="259079" y="236982"/>
                </a:lnTo>
                <a:close/>
              </a:path>
              <a:path w="273050" h="257810">
                <a:moveTo>
                  <a:pt x="271462" y="236982"/>
                </a:moveTo>
                <a:lnTo>
                  <a:pt x="259079" y="236982"/>
                </a:lnTo>
                <a:lnTo>
                  <a:pt x="258317" y="239268"/>
                </a:lnTo>
                <a:lnTo>
                  <a:pt x="271729" y="239268"/>
                </a:lnTo>
                <a:lnTo>
                  <a:pt x="272033" y="237744"/>
                </a:lnTo>
                <a:lnTo>
                  <a:pt x="271271" y="237744"/>
                </a:lnTo>
                <a:lnTo>
                  <a:pt x="271462" y="236982"/>
                </a:lnTo>
                <a:close/>
              </a:path>
              <a:path w="273050" h="257810">
                <a:moveTo>
                  <a:pt x="259841" y="231648"/>
                </a:moveTo>
                <a:lnTo>
                  <a:pt x="259079" y="234696"/>
                </a:lnTo>
                <a:lnTo>
                  <a:pt x="259079" y="235458"/>
                </a:lnTo>
                <a:lnTo>
                  <a:pt x="258571" y="237998"/>
                </a:lnTo>
                <a:lnTo>
                  <a:pt x="259079" y="236982"/>
                </a:lnTo>
                <a:lnTo>
                  <a:pt x="271462" y="236982"/>
                </a:lnTo>
                <a:lnTo>
                  <a:pt x="272033" y="234696"/>
                </a:lnTo>
                <a:lnTo>
                  <a:pt x="272795" y="233172"/>
                </a:lnTo>
                <a:lnTo>
                  <a:pt x="259841" y="233172"/>
                </a:lnTo>
                <a:lnTo>
                  <a:pt x="259841" y="231648"/>
                </a:lnTo>
                <a:close/>
              </a:path>
              <a:path w="273050" h="257810">
                <a:moveTo>
                  <a:pt x="12953" y="235458"/>
                </a:moveTo>
                <a:lnTo>
                  <a:pt x="12953" y="236220"/>
                </a:lnTo>
                <a:lnTo>
                  <a:pt x="12191" y="236220"/>
                </a:lnTo>
                <a:lnTo>
                  <a:pt x="13438" y="237882"/>
                </a:lnTo>
                <a:lnTo>
                  <a:pt x="12953" y="235458"/>
                </a:lnTo>
                <a:close/>
              </a:path>
              <a:path w="273050" h="257810">
                <a:moveTo>
                  <a:pt x="272795" y="24384"/>
                </a:moveTo>
                <a:lnTo>
                  <a:pt x="259841" y="24384"/>
                </a:lnTo>
                <a:lnTo>
                  <a:pt x="259841" y="233172"/>
                </a:lnTo>
                <a:lnTo>
                  <a:pt x="272795" y="233172"/>
                </a:lnTo>
                <a:lnTo>
                  <a:pt x="272795" y="24384"/>
                </a:lnTo>
                <a:close/>
              </a:path>
              <a:path w="273050" h="257810">
                <a:moveTo>
                  <a:pt x="258317" y="19050"/>
                </a:moveTo>
                <a:lnTo>
                  <a:pt x="259079" y="22098"/>
                </a:lnTo>
                <a:lnTo>
                  <a:pt x="259841" y="25908"/>
                </a:lnTo>
                <a:lnTo>
                  <a:pt x="259841" y="24384"/>
                </a:lnTo>
                <a:lnTo>
                  <a:pt x="272795" y="24384"/>
                </a:lnTo>
                <a:lnTo>
                  <a:pt x="272795" y="23622"/>
                </a:lnTo>
                <a:lnTo>
                  <a:pt x="272186" y="20574"/>
                </a:lnTo>
                <a:lnTo>
                  <a:pt x="259079" y="20574"/>
                </a:lnTo>
                <a:lnTo>
                  <a:pt x="258317" y="19050"/>
                </a:lnTo>
                <a:close/>
              </a:path>
              <a:path w="273050" h="257810">
                <a:moveTo>
                  <a:pt x="12953" y="20574"/>
                </a:moveTo>
                <a:lnTo>
                  <a:pt x="12191" y="22098"/>
                </a:lnTo>
                <a:lnTo>
                  <a:pt x="12953" y="22098"/>
                </a:lnTo>
                <a:lnTo>
                  <a:pt x="12953" y="20574"/>
                </a:lnTo>
                <a:close/>
              </a:path>
              <a:path w="273050" h="257810">
                <a:moveTo>
                  <a:pt x="12953" y="19050"/>
                </a:moveTo>
                <a:lnTo>
                  <a:pt x="12191" y="21336"/>
                </a:lnTo>
                <a:lnTo>
                  <a:pt x="12477" y="20955"/>
                </a:lnTo>
                <a:lnTo>
                  <a:pt x="12953" y="19050"/>
                </a:lnTo>
                <a:close/>
              </a:path>
              <a:path w="273050" h="257810">
                <a:moveTo>
                  <a:pt x="12477" y="20955"/>
                </a:moveTo>
                <a:lnTo>
                  <a:pt x="12191" y="21336"/>
                </a:lnTo>
                <a:lnTo>
                  <a:pt x="12382" y="21336"/>
                </a:lnTo>
                <a:lnTo>
                  <a:pt x="12477" y="20955"/>
                </a:lnTo>
                <a:close/>
              </a:path>
              <a:path w="273050" h="257810">
                <a:moveTo>
                  <a:pt x="13906" y="19050"/>
                </a:moveTo>
                <a:lnTo>
                  <a:pt x="12953" y="19050"/>
                </a:lnTo>
                <a:lnTo>
                  <a:pt x="12477" y="20955"/>
                </a:lnTo>
                <a:lnTo>
                  <a:pt x="13906" y="19050"/>
                </a:lnTo>
                <a:close/>
              </a:path>
              <a:path w="273050" h="257810">
                <a:moveTo>
                  <a:pt x="270890" y="17526"/>
                </a:moveTo>
                <a:lnTo>
                  <a:pt x="257555" y="17526"/>
                </a:lnTo>
                <a:lnTo>
                  <a:pt x="259079" y="20574"/>
                </a:lnTo>
                <a:lnTo>
                  <a:pt x="272186" y="20574"/>
                </a:lnTo>
                <a:lnTo>
                  <a:pt x="272033" y="19812"/>
                </a:lnTo>
                <a:lnTo>
                  <a:pt x="271271" y="19050"/>
                </a:lnTo>
                <a:lnTo>
                  <a:pt x="270890" y="17526"/>
                </a:lnTo>
                <a:close/>
              </a:path>
              <a:path w="273050" h="257810">
                <a:moveTo>
                  <a:pt x="255923" y="16110"/>
                </a:moveTo>
                <a:lnTo>
                  <a:pt x="257555" y="18288"/>
                </a:lnTo>
                <a:lnTo>
                  <a:pt x="257555" y="17526"/>
                </a:lnTo>
                <a:lnTo>
                  <a:pt x="270890" y="17526"/>
                </a:lnTo>
                <a:lnTo>
                  <a:pt x="270700" y="16764"/>
                </a:lnTo>
                <a:lnTo>
                  <a:pt x="256793" y="16764"/>
                </a:lnTo>
                <a:lnTo>
                  <a:pt x="255923" y="16110"/>
                </a:lnTo>
                <a:close/>
              </a:path>
              <a:path w="273050" h="257810">
                <a:moveTo>
                  <a:pt x="16763" y="14478"/>
                </a:moveTo>
                <a:lnTo>
                  <a:pt x="14477" y="16764"/>
                </a:lnTo>
                <a:lnTo>
                  <a:pt x="16306" y="15392"/>
                </a:lnTo>
                <a:lnTo>
                  <a:pt x="16763" y="14478"/>
                </a:lnTo>
                <a:close/>
              </a:path>
              <a:path w="273050" h="257810">
                <a:moveTo>
                  <a:pt x="16306" y="15392"/>
                </a:moveTo>
                <a:lnTo>
                  <a:pt x="14477" y="16764"/>
                </a:lnTo>
                <a:lnTo>
                  <a:pt x="15620" y="16764"/>
                </a:lnTo>
                <a:lnTo>
                  <a:pt x="16306" y="15392"/>
                </a:lnTo>
                <a:close/>
              </a:path>
              <a:path w="273050" h="257810">
                <a:moveTo>
                  <a:pt x="255269" y="15240"/>
                </a:moveTo>
                <a:lnTo>
                  <a:pt x="255923" y="16110"/>
                </a:lnTo>
                <a:lnTo>
                  <a:pt x="256793" y="16764"/>
                </a:lnTo>
                <a:lnTo>
                  <a:pt x="255269" y="15240"/>
                </a:lnTo>
                <a:close/>
              </a:path>
              <a:path w="273050" h="257810">
                <a:moveTo>
                  <a:pt x="270509" y="15240"/>
                </a:moveTo>
                <a:lnTo>
                  <a:pt x="255269" y="15240"/>
                </a:lnTo>
                <a:lnTo>
                  <a:pt x="256793" y="16764"/>
                </a:lnTo>
                <a:lnTo>
                  <a:pt x="270700" y="16764"/>
                </a:lnTo>
                <a:lnTo>
                  <a:pt x="270537" y="16110"/>
                </a:lnTo>
                <a:lnTo>
                  <a:pt x="270509" y="15240"/>
                </a:lnTo>
                <a:close/>
              </a:path>
              <a:path w="273050" h="257810">
                <a:moveTo>
                  <a:pt x="270509" y="14478"/>
                </a:moveTo>
                <a:lnTo>
                  <a:pt x="253745" y="14478"/>
                </a:lnTo>
                <a:lnTo>
                  <a:pt x="255923" y="16110"/>
                </a:lnTo>
                <a:lnTo>
                  <a:pt x="255269" y="15240"/>
                </a:lnTo>
                <a:lnTo>
                  <a:pt x="270509" y="15240"/>
                </a:lnTo>
                <a:lnTo>
                  <a:pt x="270509" y="14478"/>
                </a:lnTo>
                <a:close/>
              </a:path>
              <a:path w="273050" h="257810">
                <a:moveTo>
                  <a:pt x="17525" y="14478"/>
                </a:moveTo>
                <a:lnTo>
                  <a:pt x="16763" y="14478"/>
                </a:lnTo>
                <a:lnTo>
                  <a:pt x="16306" y="15392"/>
                </a:lnTo>
                <a:lnTo>
                  <a:pt x="17525" y="14478"/>
                </a:lnTo>
                <a:close/>
              </a:path>
              <a:path w="273050" h="257810">
                <a:moveTo>
                  <a:pt x="18287" y="14478"/>
                </a:moveTo>
                <a:lnTo>
                  <a:pt x="17525" y="14478"/>
                </a:lnTo>
                <a:lnTo>
                  <a:pt x="16763" y="15240"/>
                </a:lnTo>
                <a:lnTo>
                  <a:pt x="18287" y="14478"/>
                </a:lnTo>
                <a:close/>
              </a:path>
              <a:path w="273050" h="257810">
                <a:moveTo>
                  <a:pt x="249173" y="0"/>
                </a:moveTo>
                <a:lnTo>
                  <a:pt x="23621" y="0"/>
                </a:lnTo>
                <a:lnTo>
                  <a:pt x="23621" y="4318"/>
                </a:lnTo>
                <a:lnTo>
                  <a:pt x="25145" y="12954"/>
                </a:lnTo>
                <a:lnTo>
                  <a:pt x="249935" y="12954"/>
                </a:lnTo>
                <a:lnTo>
                  <a:pt x="252983" y="13716"/>
                </a:lnTo>
                <a:lnTo>
                  <a:pt x="251459" y="13716"/>
                </a:lnTo>
                <a:lnTo>
                  <a:pt x="254507" y="15240"/>
                </a:lnTo>
                <a:lnTo>
                  <a:pt x="253745" y="14478"/>
                </a:lnTo>
                <a:lnTo>
                  <a:pt x="270509" y="14478"/>
                </a:lnTo>
                <a:lnTo>
                  <a:pt x="268985" y="11430"/>
                </a:lnTo>
                <a:lnTo>
                  <a:pt x="268223" y="10668"/>
                </a:lnTo>
                <a:lnTo>
                  <a:pt x="265937" y="7620"/>
                </a:lnTo>
                <a:lnTo>
                  <a:pt x="264413" y="6096"/>
                </a:lnTo>
                <a:lnTo>
                  <a:pt x="261365" y="3810"/>
                </a:lnTo>
                <a:lnTo>
                  <a:pt x="260603" y="3810"/>
                </a:lnTo>
                <a:lnTo>
                  <a:pt x="256031" y="1524"/>
                </a:lnTo>
                <a:lnTo>
                  <a:pt x="252983" y="762"/>
                </a:lnTo>
                <a:lnTo>
                  <a:pt x="249173" y="0"/>
                </a:lnTo>
                <a:close/>
              </a:path>
              <a:path w="273050" h="257810">
                <a:moveTo>
                  <a:pt x="23621" y="4318"/>
                </a:moveTo>
                <a:lnTo>
                  <a:pt x="23621" y="12954"/>
                </a:lnTo>
                <a:lnTo>
                  <a:pt x="21335" y="12954"/>
                </a:lnTo>
                <a:lnTo>
                  <a:pt x="21335" y="13716"/>
                </a:lnTo>
                <a:lnTo>
                  <a:pt x="25145" y="12954"/>
                </a:lnTo>
                <a:lnTo>
                  <a:pt x="23621" y="4318"/>
                </a:lnTo>
                <a:close/>
              </a:path>
              <a:path w="273050" h="257810">
                <a:moveTo>
                  <a:pt x="249935" y="12954"/>
                </a:moveTo>
                <a:lnTo>
                  <a:pt x="246887" y="12954"/>
                </a:lnTo>
                <a:lnTo>
                  <a:pt x="250697" y="13716"/>
                </a:lnTo>
                <a:lnTo>
                  <a:pt x="249935" y="12954"/>
                </a:lnTo>
                <a:close/>
              </a:path>
              <a:path w="273050" h="257810">
                <a:moveTo>
                  <a:pt x="22859" y="0"/>
                </a:moveTo>
                <a:lnTo>
                  <a:pt x="19049" y="762"/>
                </a:lnTo>
                <a:lnTo>
                  <a:pt x="18287" y="762"/>
                </a:lnTo>
                <a:lnTo>
                  <a:pt x="15239" y="1524"/>
                </a:lnTo>
                <a:lnTo>
                  <a:pt x="10667" y="3810"/>
                </a:lnTo>
                <a:lnTo>
                  <a:pt x="9905" y="3810"/>
                </a:lnTo>
                <a:lnTo>
                  <a:pt x="6857" y="6096"/>
                </a:lnTo>
                <a:lnTo>
                  <a:pt x="5333" y="8382"/>
                </a:lnTo>
                <a:lnTo>
                  <a:pt x="3809" y="11430"/>
                </a:lnTo>
                <a:lnTo>
                  <a:pt x="23621" y="11430"/>
                </a:lnTo>
                <a:lnTo>
                  <a:pt x="23532" y="3810"/>
                </a:lnTo>
                <a:lnTo>
                  <a:pt x="22859" y="0"/>
                </a:lnTo>
                <a:close/>
              </a:path>
            </a:pathLst>
          </a:custGeom>
          <a:solidFill>
            <a:srgbClr val="000000"/>
          </a:solidFill>
        </p:spPr>
        <p:txBody>
          <a:bodyPr wrap="square" lIns="0" tIns="0" rIns="0" bIns="0" rtlCol="0"/>
          <a:lstStyle/>
          <a:p>
            <a:endParaRPr/>
          </a:p>
        </p:txBody>
      </p:sp>
      <p:sp>
        <p:nvSpPr>
          <p:cNvPr id="166" name="object 166"/>
          <p:cNvSpPr/>
          <p:nvPr/>
        </p:nvSpPr>
        <p:spPr>
          <a:xfrm>
            <a:off x="2266188" y="5182666"/>
            <a:ext cx="2540" cy="13335"/>
          </a:xfrm>
          <a:custGeom>
            <a:avLst/>
            <a:gdLst/>
            <a:ahLst/>
            <a:cxnLst/>
            <a:rect l="l" t="t" r="r" b="b"/>
            <a:pathLst>
              <a:path w="2539" h="13335">
                <a:moveTo>
                  <a:pt x="762" y="4318"/>
                </a:moveTo>
                <a:lnTo>
                  <a:pt x="762" y="12954"/>
                </a:lnTo>
                <a:lnTo>
                  <a:pt x="2286" y="12954"/>
                </a:lnTo>
                <a:lnTo>
                  <a:pt x="762" y="4318"/>
                </a:lnTo>
                <a:close/>
              </a:path>
              <a:path w="2539" h="13335">
                <a:moveTo>
                  <a:pt x="762" y="0"/>
                </a:moveTo>
                <a:lnTo>
                  <a:pt x="0" y="0"/>
                </a:lnTo>
                <a:lnTo>
                  <a:pt x="762" y="4318"/>
                </a:lnTo>
                <a:lnTo>
                  <a:pt x="762" y="0"/>
                </a:lnTo>
                <a:close/>
              </a:path>
            </a:pathLst>
          </a:custGeom>
          <a:solidFill>
            <a:srgbClr val="000000"/>
          </a:solidFill>
        </p:spPr>
        <p:txBody>
          <a:bodyPr wrap="square" lIns="0" tIns="0" rIns="0" bIns="0" rtlCol="0"/>
          <a:lstStyle/>
          <a:p>
            <a:endParaRPr/>
          </a:p>
        </p:txBody>
      </p:sp>
      <p:sp>
        <p:nvSpPr>
          <p:cNvPr id="167" name="object 167"/>
          <p:cNvSpPr/>
          <p:nvPr/>
        </p:nvSpPr>
        <p:spPr>
          <a:xfrm>
            <a:off x="2294382" y="5229148"/>
            <a:ext cx="163195" cy="163195"/>
          </a:xfrm>
          <a:custGeom>
            <a:avLst/>
            <a:gdLst/>
            <a:ahLst/>
            <a:cxnLst/>
            <a:rect l="l" t="t" r="r" b="b"/>
            <a:pathLst>
              <a:path w="163194" h="163195">
                <a:moveTo>
                  <a:pt x="153924" y="0"/>
                </a:moveTo>
                <a:lnTo>
                  <a:pt x="0" y="153923"/>
                </a:lnTo>
                <a:lnTo>
                  <a:pt x="9144" y="163067"/>
                </a:lnTo>
                <a:lnTo>
                  <a:pt x="163068" y="9143"/>
                </a:lnTo>
                <a:lnTo>
                  <a:pt x="153924" y="0"/>
                </a:lnTo>
                <a:close/>
              </a:path>
            </a:pathLst>
          </a:custGeom>
          <a:solidFill>
            <a:srgbClr val="003357"/>
          </a:solidFill>
        </p:spPr>
        <p:txBody>
          <a:bodyPr wrap="square" lIns="0" tIns="0" rIns="0" bIns="0" rtlCol="0"/>
          <a:lstStyle/>
          <a:p>
            <a:endParaRPr/>
          </a:p>
        </p:txBody>
      </p:sp>
      <p:sp>
        <p:nvSpPr>
          <p:cNvPr id="168" name="object 168"/>
          <p:cNvSpPr txBox="1"/>
          <p:nvPr/>
        </p:nvSpPr>
        <p:spPr>
          <a:xfrm>
            <a:off x="2385490" y="3482709"/>
            <a:ext cx="158115" cy="584200"/>
          </a:xfrm>
          <a:prstGeom prst="rect">
            <a:avLst/>
          </a:prstGeom>
        </p:spPr>
        <p:txBody>
          <a:bodyPr vert="vert270" wrap="square" lIns="0" tIns="13970" rIns="0" bIns="0" rtlCol="0">
            <a:spAutoFit/>
          </a:bodyPr>
          <a:lstStyle/>
          <a:p>
            <a:pPr marL="12700">
              <a:lnSpc>
                <a:spcPct val="100000"/>
              </a:lnSpc>
              <a:spcBef>
                <a:spcPts val="110"/>
              </a:spcBef>
            </a:pPr>
            <a:r>
              <a:rPr sz="850" b="1" dirty="0">
                <a:solidFill>
                  <a:srgbClr val="001B67"/>
                </a:solidFill>
                <a:latin typeface="Verdana"/>
                <a:cs typeface="Verdana"/>
              </a:rPr>
              <a:t>GOOSE-1</a:t>
            </a:r>
            <a:endParaRPr sz="850">
              <a:latin typeface="Verdana"/>
              <a:cs typeface="Verdana"/>
            </a:endParaRPr>
          </a:p>
        </p:txBody>
      </p:sp>
      <p:sp>
        <p:nvSpPr>
          <p:cNvPr id="169" name="object 169"/>
          <p:cNvSpPr txBox="1"/>
          <p:nvPr/>
        </p:nvSpPr>
        <p:spPr>
          <a:xfrm>
            <a:off x="3676903" y="2284888"/>
            <a:ext cx="989330" cy="354965"/>
          </a:xfrm>
          <a:prstGeom prst="rect">
            <a:avLst/>
          </a:prstGeom>
        </p:spPr>
        <p:txBody>
          <a:bodyPr vert="horz" wrap="square" lIns="0" tIns="12065" rIns="0" bIns="0" rtlCol="0">
            <a:spAutoFit/>
          </a:bodyPr>
          <a:lstStyle/>
          <a:p>
            <a:pPr marL="12700" marR="5080">
              <a:lnSpc>
                <a:spcPct val="108000"/>
              </a:lnSpc>
              <a:spcBef>
                <a:spcPts val="95"/>
              </a:spcBef>
            </a:pPr>
            <a:r>
              <a:rPr sz="1000" spc="0" dirty="0">
                <a:solidFill>
                  <a:srgbClr val="00007F"/>
                </a:solidFill>
                <a:latin typeface="Verdana"/>
                <a:cs typeface="Verdana"/>
              </a:rPr>
              <a:t>Station </a:t>
            </a:r>
            <a:r>
              <a:rPr sz="1000" spc="5" dirty="0">
                <a:solidFill>
                  <a:srgbClr val="00007F"/>
                </a:solidFill>
                <a:latin typeface="Verdana"/>
                <a:cs typeface="Verdana"/>
              </a:rPr>
              <a:t>Bus  </a:t>
            </a:r>
            <a:r>
              <a:rPr sz="1000" spc="0" dirty="0">
                <a:solidFill>
                  <a:srgbClr val="00007F"/>
                </a:solidFill>
                <a:latin typeface="Verdana"/>
                <a:cs typeface="Verdana"/>
              </a:rPr>
              <a:t>IEC</a:t>
            </a:r>
            <a:r>
              <a:rPr sz="1000" spc="-40" dirty="0">
                <a:solidFill>
                  <a:srgbClr val="00007F"/>
                </a:solidFill>
                <a:latin typeface="Verdana"/>
                <a:cs typeface="Verdana"/>
              </a:rPr>
              <a:t> </a:t>
            </a:r>
            <a:r>
              <a:rPr sz="1000" dirty="0">
                <a:solidFill>
                  <a:srgbClr val="00007F"/>
                </a:solidFill>
                <a:latin typeface="Verdana"/>
                <a:cs typeface="Verdana"/>
              </a:rPr>
              <a:t>61850-8-1</a:t>
            </a:r>
            <a:endParaRPr sz="1000">
              <a:latin typeface="Verdana"/>
              <a:cs typeface="Verdana"/>
            </a:endParaRPr>
          </a:p>
        </p:txBody>
      </p:sp>
      <p:sp>
        <p:nvSpPr>
          <p:cNvPr id="170" name="object 170"/>
          <p:cNvSpPr txBox="1"/>
          <p:nvPr/>
        </p:nvSpPr>
        <p:spPr>
          <a:xfrm>
            <a:off x="1589913" y="4524679"/>
            <a:ext cx="368300" cy="336550"/>
          </a:xfrm>
          <a:prstGeom prst="rect">
            <a:avLst/>
          </a:prstGeom>
          <a:solidFill>
            <a:srgbClr val="FFFF00"/>
          </a:solidFill>
          <a:ln w="12953">
            <a:solidFill>
              <a:srgbClr val="000000"/>
            </a:solidFill>
          </a:ln>
        </p:spPr>
        <p:txBody>
          <a:bodyPr vert="horz" wrap="square" lIns="0" tIns="95885" rIns="0" bIns="0" rtlCol="0">
            <a:spAutoFit/>
          </a:bodyPr>
          <a:lstStyle/>
          <a:p>
            <a:pPr marL="97155">
              <a:lnSpc>
                <a:spcPct val="100000"/>
              </a:lnSpc>
              <a:spcBef>
                <a:spcPts val="755"/>
              </a:spcBef>
            </a:pPr>
            <a:r>
              <a:rPr sz="850" spc="0" dirty="0">
                <a:solidFill>
                  <a:srgbClr val="001B67"/>
                </a:solidFill>
                <a:latin typeface="Verdana"/>
                <a:cs typeface="Verdana"/>
              </a:rPr>
              <a:t>MU</a:t>
            </a:r>
            <a:endParaRPr sz="850">
              <a:latin typeface="Verdana"/>
              <a:cs typeface="Verdana"/>
            </a:endParaRPr>
          </a:p>
        </p:txBody>
      </p:sp>
      <p:sp>
        <p:nvSpPr>
          <p:cNvPr id="171" name="object 171"/>
          <p:cNvSpPr/>
          <p:nvPr/>
        </p:nvSpPr>
        <p:spPr>
          <a:xfrm>
            <a:off x="2006345" y="3062401"/>
            <a:ext cx="622300" cy="0"/>
          </a:xfrm>
          <a:custGeom>
            <a:avLst/>
            <a:gdLst/>
            <a:ahLst/>
            <a:cxnLst/>
            <a:rect l="l" t="t" r="r" b="b"/>
            <a:pathLst>
              <a:path w="622300">
                <a:moveTo>
                  <a:pt x="0" y="0"/>
                </a:moveTo>
                <a:lnTo>
                  <a:pt x="621792" y="0"/>
                </a:lnTo>
              </a:path>
            </a:pathLst>
          </a:custGeom>
          <a:ln w="12953">
            <a:solidFill>
              <a:srgbClr val="000000"/>
            </a:solidFill>
          </a:ln>
        </p:spPr>
        <p:txBody>
          <a:bodyPr wrap="square" lIns="0" tIns="0" rIns="0" bIns="0" rtlCol="0"/>
          <a:lstStyle/>
          <a:p>
            <a:endParaRPr/>
          </a:p>
        </p:txBody>
      </p:sp>
      <p:sp>
        <p:nvSpPr>
          <p:cNvPr id="172" name="object 172"/>
          <p:cNvSpPr/>
          <p:nvPr/>
        </p:nvSpPr>
        <p:spPr>
          <a:xfrm>
            <a:off x="2621660" y="3062020"/>
            <a:ext cx="0" cy="361950"/>
          </a:xfrm>
          <a:custGeom>
            <a:avLst/>
            <a:gdLst/>
            <a:ahLst/>
            <a:cxnLst/>
            <a:rect l="l" t="t" r="r" b="b"/>
            <a:pathLst>
              <a:path h="361950">
                <a:moveTo>
                  <a:pt x="0" y="0"/>
                </a:moveTo>
                <a:lnTo>
                  <a:pt x="0" y="361950"/>
                </a:lnTo>
              </a:path>
            </a:pathLst>
          </a:custGeom>
          <a:ln w="12954">
            <a:solidFill>
              <a:srgbClr val="000000"/>
            </a:solidFill>
          </a:ln>
        </p:spPr>
        <p:txBody>
          <a:bodyPr wrap="square" lIns="0" tIns="0" rIns="0" bIns="0" rtlCol="0"/>
          <a:lstStyle/>
          <a:p>
            <a:endParaRPr/>
          </a:p>
        </p:txBody>
      </p:sp>
      <p:sp>
        <p:nvSpPr>
          <p:cNvPr id="173" name="object 173"/>
          <p:cNvSpPr/>
          <p:nvPr/>
        </p:nvSpPr>
        <p:spPr>
          <a:xfrm>
            <a:off x="2000250" y="3411016"/>
            <a:ext cx="621030" cy="13335"/>
          </a:xfrm>
          <a:custGeom>
            <a:avLst/>
            <a:gdLst/>
            <a:ahLst/>
            <a:cxnLst/>
            <a:rect l="l" t="t" r="r" b="b"/>
            <a:pathLst>
              <a:path w="621030" h="13335">
                <a:moveTo>
                  <a:pt x="0" y="12953"/>
                </a:moveTo>
                <a:lnTo>
                  <a:pt x="621030" y="12953"/>
                </a:lnTo>
                <a:lnTo>
                  <a:pt x="621030" y="0"/>
                </a:lnTo>
                <a:lnTo>
                  <a:pt x="0" y="0"/>
                </a:lnTo>
                <a:lnTo>
                  <a:pt x="0" y="12953"/>
                </a:lnTo>
                <a:close/>
              </a:path>
            </a:pathLst>
          </a:custGeom>
          <a:solidFill>
            <a:srgbClr val="000000"/>
          </a:solidFill>
        </p:spPr>
        <p:txBody>
          <a:bodyPr wrap="square" lIns="0" tIns="0" rIns="0" bIns="0" rtlCol="0"/>
          <a:lstStyle/>
          <a:p>
            <a:endParaRPr/>
          </a:p>
        </p:txBody>
      </p:sp>
      <p:sp>
        <p:nvSpPr>
          <p:cNvPr id="174" name="object 174"/>
          <p:cNvSpPr/>
          <p:nvPr/>
        </p:nvSpPr>
        <p:spPr>
          <a:xfrm>
            <a:off x="2006726" y="3055924"/>
            <a:ext cx="0" cy="361315"/>
          </a:xfrm>
          <a:custGeom>
            <a:avLst/>
            <a:gdLst/>
            <a:ahLst/>
            <a:cxnLst/>
            <a:rect l="l" t="t" r="r" b="b"/>
            <a:pathLst>
              <a:path h="361314">
                <a:moveTo>
                  <a:pt x="0" y="0"/>
                </a:moveTo>
                <a:lnTo>
                  <a:pt x="0" y="361188"/>
                </a:lnTo>
              </a:path>
            </a:pathLst>
          </a:custGeom>
          <a:ln w="12954">
            <a:solidFill>
              <a:srgbClr val="000000"/>
            </a:solidFill>
          </a:ln>
        </p:spPr>
        <p:txBody>
          <a:bodyPr wrap="square" lIns="0" tIns="0" rIns="0" bIns="0" rtlCol="0"/>
          <a:lstStyle/>
          <a:p>
            <a:endParaRPr/>
          </a:p>
        </p:txBody>
      </p:sp>
      <p:sp>
        <p:nvSpPr>
          <p:cNvPr id="175" name="object 175"/>
          <p:cNvSpPr txBox="1"/>
          <p:nvPr/>
        </p:nvSpPr>
        <p:spPr>
          <a:xfrm>
            <a:off x="2620186" y="4426832"/>
            <a:ext cx="158115" cy="584200"/>
          </a:xfrm>
          <a:prstGeom prst="rect">
            <a:avLst/>
          </a:prstGeom>
        </p:spPr>
        <p:txBody>
          <a:bodyPr vert="vert270" wrap="square" lIns="0" tIns="13970" rIns="0" bIns="0" rtlCol="0">
            <a:spAutoFit/>
          </a:bodyPr>
          <a:lstStyle/>
          <a:p>
            <a:pPr marL="12700">
              <a:lnSpc>
                <a:spcPct val="100000"/>
              </a:lnSpc>
              <a:spcBef>
                <a:spcPts val="110"/>
              </a:spcBef>
            </a:pPr>
            <a:r>
              <a:rPr sz="850" b="1" spc="-5" dirty="0">
                <a:solidFill>
                  <a:srgbClr val="001B67"/>
                </a:solidFill>
                <a:latin typeface="Verdana"/>
                <a:cs typeface="Verdana"/>
              </a:rPr>
              <a:t>GOOSE-1</a:t>
            </a:r>
            <a:endParaRPr sz="850">
              <a:latin typeface="Verdana"/>
              <a:cs typeface="Verdana"/>
            </a:endParaRPr>
          </a:p>
        </p:txBody>
      </p:sp>
      <p:sp>
        <p:nvSpPr>
          <p:cNvPr id="176" name="object 176"/>
          <p:cNvSpPr txBox="1"/>
          <p:nvPr/>
        </p:nvSpPr>
        <p:spPr>
          <a:xfrm>
            <a:off x="2769361" y="5422193"/>
            <a:ext cx="178435" cy="156210"/>
          </a:xfrm>
          <a:prstGeom prst="rect">
            <a:avLst/>
          </a:prstGeom>
        </p:spPr>
        <p:txBody>
          <a:bodyPr vert="horz" wrap="square" lIns="0" tIns="13335" rIns="0" bIns="0" rtlCol="0">
            <a:spAutoFit/>
          </a:bodyPr>
          <a:lstStyle/>
          <a:p>
            <a:pPr marL="12700">
              <a:lnSpc>
                <a:spcPct val="100000"/>
              </a:lnSpc>
              <a:spcBef>
                <a:spcPts val="105"/>
              </a:spcBef>
            </a:pPr>
            <a:r>
              <a:rPr sz="850" spc="5" dirty="0">
                <a:solidFill>
                  <a:srgbClr val="001B67"/>
                </a:solidFill>
                <a:latin typeface="Verdana"/>
                <a:cs typeface="Verdana"/>
              </a:rPr>
              <a:t>CB</a:t>
            </a:r>
            <a:endParaRPr sz="850">
              <a:latin typeface="Verdana"/>
              <a:cs typeface="Verdana"/>
            </a:endParaRPr>
          </a:p>
        </p:txBody>
      </p:sp>
      <p:sp>
        <p:nvSpPr>
          <p:cNvPr id="177" name="object 177"/>
          <p:cNvSpPr txBox="1"/>
          <p:nvPr/>
        </p:nvSpPr>
        <p:spPr>
          <a:xfrm>
            <a:off x="2956228" y="4426827"/>
            <a:ext cx="158115" cy="584200"/>
          </a:xfrm>
          <a:prstGeom prst="rect">
            <a:avLst/>
          </a:prstGeom>
        </p:spPr>
        <p:txBody>
          <a:bodyPr vert="vert270" wrap="square" lIns="0" tIns="13970" rIns="0" bIns="0" rtlCol="0">
            <a:spAutoFit/>
          </a:bodyPr>
          <a:lstStyle/>
          <a:p>
            <a:pPr marL="12700">
              <a:lnSpc>
                <a:spcPct val="100000"/>
              </a:lnSpc>
              <a:spcBef>
                <a:spcPts val="110"/>
              </a:spcBef>
            </a:pPr>
            <a:r>
              <a:rPr sz="850" b="1" dirty="0">
                <a:solidFill>
                  <a:srgbClr val="001B67"/>
                </a:solidFill>
                <a:latin typeface="Verdana"/>
                <a:cs typeface="Verdana"/>
              </a:rPr>
              <a:t>GOOSE-2</a:t>
            </a:r>
            <a:endParaRPr sz="850">
              <a:latin typeface="Verdana"/>
              <a:cs typeface="Verdana"/>
            </a:endParaRPr>
          </a:p>
        </p:txBody>
      </p:sp>
      <p:sp>
        <p:nvSpPr>
          <p:cNvPr id="178" name="object 178"/>
          <p:cNvSpPr/>
          <p:nvPr/>
        </p:nvSpPr>
        <p:spPr>
          <a:xfrm>
            <a:off x="2343150" y="3901744"/>
            <a:ext cx="70104" cy="66294"/>
          </a:xfrm>
          <a:prstGeom prst="rect">
            <a:avLst/>
          </a:prstGeom>
          <a:blipFill>
            <a:blip r:embed="rId27" cstate="print"/>
            <a:stretch>
              <a:fillRect/>
            </a:stretch>
          </a:blipFill>
        </p:spPr>
        <p:txBody>
          <a:bodyPr wrap="square" lIns="0" tIns="0" rIns="0" bIns="0" rtlCol="0"/>
          <a:lstStyle/>
          <a:p>
            <a:endParaRPr/>
          </a:p>
        </p:txBody>
      </p:sp>
      <p:sp>
        <p:nvSpPr>
          <p:cNvPr id="179" name="object 179"/>
          <p:cNvSpPr/>
          <p:nvPr/>
        </p:nvSpPr>
        <p:spPr>
          <a:xfrm>
            <a:off x="2378964" y="3579418"/>
            <a:ext cx="0" cy="325755"/>
          </a:xfrm>
          <a:custGeom>
            <a:avLst/>
            <a:gdLst/>
            <a:ahLst/>
            <a:cxnLst/>
            <a:rect l="l" t="t" r="r" b="b"/>
            <a:pathLst>
              <a:path h="325754">
                <a:moveTo>
                  <a:pt x="0" y="0"/>
                </a:moveTo>
                <a:lnTo>
                  <a:pt x="0" y="325374"/>
                </a:lnTo>
              </a:path>
            </a:pathLst>
          </a:custGeom>
          <a:ln w="6095">
            <a:solidFill>
              <a:srgbClr val="6F6F6F"/>
            </a:solidFill>
          </a:ln>
        </p:spPr>
        <p:txBody>
          <a:bodyPr wrap="square" lIns="0" tIns="0" rIns="0" bIns="0" rtlCol="0"/>
          <a:lstStyle/>
          <a:p>
            <a:endParaRPr/>
          </a:p>
        </p:txBody>
      </p:sp>
      <p:sp>
        <p:nvSpPr>
          <p:cNvPr id="180" name="object 180"/>
          <p:cNvSpPr/>
          <p:nvPr/>
        </p:nvSpPr>
        <p:spPr>
          <a:xfrm>
            <a:off x="1786127" y="4253788"/>
            <a:ext cx="70866" cy="211835"/>
          </a:xfrm>
          <a:prstGeom prst="rect">
            <a:avLst/>
          </a:prstGeom>
          <a:blipFill>
            <a:blip r:embed="rId28" cstate="print"/>
            <a:stretch>
              <a:fillRect/>
            </a:stretch>
          </a:blipFill>
        </p:spPr>
        <p:txBody>
          <a:bodyPr wrap="square" lIns="0" tIns="0" rIns="0" bIns="0" rtlCol="0"/>
          <a:lstStyle/>
          <a:p>
            <a:endParaRPr/>
          </a:p>
        </p:txBody>
      </p:sp>
      <p:sp>
        <p:nvSpPr>
          <p:cNvPr id="181" name="object 181"/>
          <p:cNvSpPr/>
          <p:nvPr/>
        </p:nvSpPr>
        <p:spPr>
          <a:xfrm>
            <a:off x="2210561" y="3596182"/>
            <a:ext cx="70866" cy="67056"/>
          </a:xfrm>
          <a:prstGeom prst="rect">
            <a:avLst/>
          </a:prstGeom>
          <a:blipFill>
            <a:blip r:embed="rId29" cstate="print"/>
            <a:stretch>
              <a:fillRect/>
            </a:stretch>
          </a:blipFill>
        </p:spPr>
        <p:txBody>
          <a:bodyPr wrap="square" lIns="0" tIns="0" rIns="0" bIns="0" rtlCol="0"/>
          <a:lstStyle/>
          <a:p>
            <a:endParaRPr/>
          </a:p>
        </p:txBody>
      </p:sp>
      <p:sp>
        <p:nvSpPr>
          <p:cNvPr id="182" name="object 182"/>
          <p:cNvSpPr/>
          <p:nvPr/>
        </p:nvSpPr>
        <p:spPr>
          <a:xfrm>
            <a:off x="2245614" y="3660190"/>
            <a:ext cx="0" cy="295910"/>
          </a:xfrm>
          <a:custGeom>
            <a:avLst/>
            <a:gdLst/>
            <a:ahLst/>
            <a:cxnLst/>
            <a:rect l="l" t="t" r="r" b="b"/>
            <a:pathLst>
              <a:path h="295910">
                <a:moveTo>
                  <a:pt x="0" y="0"/>
                </a:moveTo>
                <a:lnTo>
                  <a:pt x="0" y="295656"/>
                </a:lnTo>
              </a:path>
            </a:pathLst>
          </a:custGeom>
          <a:ln w="6095">
            <a:solidFill>
              <a:srgbClr val="6F6F6F"/>
            </a:solidFill>
          </a:ln>
        </p:spPr>
        <p:txBody>
          <a:bodyPr wrap="square" lIns="0" tIns="0" rIns="0" bIns="0" rtlCol="0"/>
          <a:lstStyle/>
          <a:p>
            <a:endParaRPr/>
          </a:p>
        </p:txBody>
      </p:sp>
      <p:sp>
        <p:nvSpPr>
          <p:cNvPr id="183" name="object 183"/>
          <p:cNvSpPr txBox="1"/>
          <p:nvPr/>
        </p:nvSpPr>
        <p:spPr>
          <a:xfrm>
            <a:off x="3034714" y="3482709"/>
            <a:ext cx="158115" cy="584200"/>
          </a:xfrm>
          <a:prstGeom prst="rect">
            <a:avLst/>
          </a:prstGeom>
        </p:spPr>
        <p:txBody>
          <a:bodyPr vert="vert270" wrap="square" lIns="0" tIns="13970" rIns="0" bIns="0" rtlCol="0">
            <a:spAutoFit/>
          </a:bodyPr>
          <a:lstStyle/>
          <a:p>
            <a:pPr marL="12700">
              <a:lnSpc>
                <a:spcPct val="100000"/>
              </a:lnSpc>
              <a:spcBef>
                <a:spcPts val="110"/>
              </a:spcBef>
            </a:pPr>
            <a:r>
              <a:rPr sz="850" b="1" dirty="0">
                <a:solidFill>
                  <a:srgbClr val="001B67"/>
                </a:solidFill>
                <a:latin typeface="Verdana"/>
                <a:cs typeface="Verdana"/>
              </a:rPr>
              <a:t>GOOSE-2</a:t>
            </a:r>
            <a:endParaRPr sz="850">
              <a:latin typeface="Verdana"/>
              <a:cs typeface="Verdana"/>
            </a:endParaRPr>
          </a:p>
        </p:txBody>
      </p:sp>
      <p:sp>
        <p:nvSpPr>
          <p:cNvPr id="184" name="object 184"/>
          <p:cNvSpPr txBox="1"/>
          <p:nvPr/>
        </p:nvSpPr>
        <p:spPr>
          <a:xfrm>
            <a:off x="1407844" y="3482709"/>
            <a:ext cx="158115" cy="584200"/>
          </a:xfrm>
          <a:prstGeom prst="rect">
            <a:avLst/>
          </a:prstGeom>
        </p:spPr>
        <p:txBody>
          <a:bodyPr vert="vert270" wrap="square" lIns="0" tIns="13970" rIns="0" bIns="0" rtlCol="0">
            <a:spAutoFit/>
          </a:bodyPr>
          <a:lstStyle/>
          <a:p>
            <a:pPr marL="12700">
              <a:lnSpc>
                <a:spcPct val="100000"/>
              </a:lnSpc>
              <a:spcBef>
                <a:spcPts val="110"/>
              </a:spcBef>
            </a:pPr>
            <a:r>
              <a:rPr sz="850" b="1" dirty="0">
                <a:solidFill>
                  <a:srgbClr val="001B67"/>
                </a:solidFill>
                <a:latin typeface="Verdana"/>
                <a:cs typeface="Verdana"/>
              </a:rPr>
              <a:t>GOOSE-2</a:t>
            </a:r>
            <a:endParaRPr sz="850">
              <a:latin typeface="Verdana"/>
              <a:cs typeface="Verdana"/>
            </a:endParaRPr>
          </a:p>
        </p:txBody>
      </p:sp>
      <p:sp>
        <p:nvSpPr>
          <p:cNvPr id="185" name="object 185"/>
          <p:cNvSpPr/>
          <p:nvPr/>
        </p:nvSpPr>
        <p:spPr>
          <a:xfrm>
            <a:off x="1553717" y="3581704"/>
            <a:ext cx="70865" cy="66294"/>
          </a:xfrm>
          <a:prstGeom prst="rect">
            <a:avLst/>
          </a:prstGeom>
          <a:blipFill>
            <a:blip r:embed="rId30" cstate="print"/>
            <a:stretch>
              <a:fillRect/>
            </a:stretch>
          </a:blipFill>
        </p:spPr>
        <p:txBody>
          <a:bodyPr wrap="square" lIns="0" tIns="0" rIns="0" bIns="0" rtlCol="0"/>
          <a:lstStyle/>
          <a:p>
            <a:endParaRPr/>
          </a:p>
        </p:txBody>
      </p:sp>
      <p:sp>
        <p:nvSpPr>
          <p:cNvPr id="186" name="object 186"/>
          <p:cNvSpPr/>
          <p:nvPr/>
        </p:nvSpPr>
        <p:spPr>
          <a:xfrm>
            <a:off x="1588769" y="3644950"/>
            <a:ext cx="0" cy="325755"/>
          </a:xfrm>
          <a:custGeom>
            <a:avLst/>
            <a:gdLst/>
            <a:ahLst/>
            <a:cxnLst/>
            <a:rect l="l" t="t" r="r" b="b"/>
            <a:pathLst>
              <a:path h="325754">
                <a:moveTo>
                  <a:pt x="0" y="0"/>
                </a:moveTo>
                <a:lnTo>
                  <a:pt x="0" y="325374"/>
                </a:lnTo>
              </a:path>
            </a:pathLst>
          </a:custGeom>
          <a:ln w="6095">
            <a:solidFill>
              <a:srgbClr val="6F6F6F"/>
            </a:solidFill>
          </a:ln>
        </p:spPr>
        <p:txBody>
          <a:bodyPr wrap="square" lIns="0" tIns="0" rIns="0" bIns="0" rtlCol="0"/>
          <a:lstStyle/>
          <a:p>
            <a:endParaRPr/>
          </a:p>
        </p:txBody>
      </p:sp>
      <p:sp>
        <p:nvSpPr>
          <p:cNvPr id="187" name="object 187"/>
          <p:cNvSpPr txBox="1"/>
          <p:nvPr/>
        </p:nvSpPr>
        <p:spPr>
          <a:xfrm>
            <a:off x="1953436" y="3482709"/>
            <a:ext cx="261620" cy="584200"/>
          </a:xfrm>
          <a:prstGeom prst="rect">
            <a:avLst/>
          </a:prstGeom>
        </p:spPr>
        <p:txBody>
          <a:bodyPr vert="vert270" wrap="square" lIns="0" tIns="40005" rIns="0" bIns="0" rtlCol="0">
            <a:spAutoFit/>
          </a:bodyPr>
          <a:lstStyle/>
          <a:p>
            <a:pPr marL="12700" marR="5080" indent="198755">
              <a:lnSpc>
                <a:spcPct val="80000"/>
              </a:lnSpc>
              <a:spcBef>
                <a:spcPts val="315"/>
              </a:spcBef>
            </a:pPr>
            <a:r>
              <a:rPr sz="850" b="1" spc="0" dirty="0">
                <a:solidFill>
                  <a:srgbClr val="001B67"/>
                </a:solidFill>
                <a:latin typeface="Verdana"/>
                <a:cs typeface="Verdana"/>
              </a:rPr>
              <a:t>SV  </a:t>
            </a:r>
            <a:r>
              <a:rPr sz="850" b="1" dirty="0">
                <a:solidFill>
                  <a:srgbClr val="001B67"/>
                </a:solidFill>
                <a:latin typeface="Verdana"/>
                <a:cs typeface="Verdana"/>
              </a:rPr>
              <a:t>GOOSE-2</a:t>
            </a:r>
            <a:endParaRPr sz="850">
              <a:latin typeface="Verdana"/>
              <a:cs typeface="Verdana"/>
            </a:endParaRPr>
          </a:p>
        </p:txBody>
      </p:sp>
      <p:sp>
        <p:nvSpPr>
          <p:cNvPr id="330" name="object 230"/>
          <p:cNvSpPr txBox="1"/>
          <p:nvPr/>
        </p:nvSpPr>
        <p:spPr>
          <a:xfrm>
            <a:off x="5071109" y="1402250"/>
            <a:ext cx="5486400" cy="920765"/>
          </a:xfrm>
          <a:prstGeom prst="rect">
            <a:avLst/>
          </a:prstGeom>
        </p:spPr>
        <p:txBody>
          <a:bodyPr vert="horz" wrap="square" lIns="0" tIns="134620" rIns="0" bIns="0" rtlCol="0">
            <a:spAutoFit/>
          </a:bodyPr>
          <a:lstStyle/>
          <a:p>
            <a:pPr marL="29845">
              <a:lnSpc>
                <a:spcPct val="100000"/>
              </a:lnSpc>
              <a:spcBef>
                <a:spcPts val="1060"/>
              </a:spcBef>
            </a:pPr>
            <a:r>
              <a:rPr lang="en-US" sz="1700" spc="-5" dirty="0">
                <a:latin typeface="Arial"/>
                <a:cs typeface="Arial"/>
              </a:rPr>
              <a:t>GOOSE is a messaging system used by IEDs and  mission-critical applications to report substation events: commands,</a:t>
            </a:r>
            <a:r>
              <a:rPr lang="en-US" sz="1700" spc="-145" dirty="0">
                <a:latin typeface="Arial"/>
                <a:cs typeface="Arial"/>
              </a:rPr>
              <a:t> </a:t>
            </a:r>
            <a:r>
              <a:rPr lang="en-US" sz="1700" spc="-5" dirty="0">
                <a:latin typeface="Arial"/>
                <a:cs typeface="Arial"/>
              </a:rPr>
              <a:t>alarms,</a:t>
            </a:r>
            <a:r>
              <a:rPr lang="en-US" sz="1700" spc="-145" dirty="0">
                <a:latin typeface="Arial"/>
                <a:cs typeface="Arial"/>
              </a:rPr>
              <a:t> </a:t>
            </a:r>
            <a:r>
              <a:rPr lang="en-US" sz="1700" spc="-5" dirty="0">
                <a:latin typeface="Arial"/>
                <a:cs typeface="Arial"/>
              </a:rPr>
              <a:t>indications, measurements</a:t>
            </a:r>
            <a:endParaRPr sz="1700" dirty="0">
              <a:latin typeface="Arial"/>
              <a:cs typeface="Arial"/>
            </a:endParaRPr>
          </a:p>
        </p:txBody>
      </p:sp>
      <p:cxnSp>
        <p:nvCxnSpPr>
          <p:cNvPr id="331" name="Straight Connector 330"/>
          <p:cNvCxnSpPr/>
          <p:nvPr/>
        </p:nvCxnSpPr>
        <p:spPr>
          <a:xfrm flipV="1">
            <a:off x="5800344" y="2705722"/>
            <a:ext cx="548641" cy="80587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5773927" y="4749088"/>
            <a:ext cx="591188" cy="49682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4" name="object 13"/>
          <p:cNvSpPr txBox="1"/>
          <p:nvPr/>
        </p:nvSpPr>
        <p:spPr>
          <a:xfrm>
            <a:off x="5118100" y="5803967"/>
            <a:ext cx="6071697" cy="1091966"/>
          </a:xfrm>
          <a:prstGeom prst="rect">
            <a:avLst/>
          </a:prstGeom>
        </p:spPr>
        <p:txBody>
          <a:bodyPr vert="horz" wrap="square" lIns="0" tIns="45085" rIns="0" bIns="0" rtlCol="0">
            <a:spAutoFit/>
          </a:bodyPr>
          <a:lstStyle/>
          <a:p>
            <a:pPr marL="12700">
              <a:spcBef>
                <a:spcPts val="355"/>
              </a:spcBef>
              <a:buClr>
                <a:srgbClr val="FF0000"/>
              </a:buClr>
              <a:buSzPct val="82352"/>
              <a:tabLst>
                <a:tab pos="265430" algn="l"/>
              </a:tabLst>
            </a:pPr>
            <a:r>
              <a:rPr lang="en-US" sz="1700" b="1" spc="-5" dirty="0">
                <a:latin typeface="Arial"/>
                <a:cs typeface="Arial"/>
              </a:rPr>
              <a:t>Objectives </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Decoding of faults in GOOSE protocol</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Facilitate interconnection between manufacturers</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Verify and adjust the latency of GOOSE packets</a:t>
            </a:r>
            <a:endParaRPr sz="1700" dirty="0">
              <a:latin typeface="Arial"/>
              <a:cs typeface="Arial"/>
            </a:endParaRPr>
          </a:p>
        </p:txBody>
      </p:sp>
      <p:pic>
        <p:nvPicPr>
          <p:cNvPr id="283" name="Picture 282"/>
          <p:cNvPicPr>
            <a:picLocks noChangeAspect="1"/>
          </p:cNvPicPr>
          <p:nvPr/>
        </p:nvPicPr>
        <p:blipFill>
          <a:blip r:embed="rId31"/>
          <a:stretch>
            <a:fillRect/>
          </a:stretch>
        </p:blipFill>
        <p:spPr>
          <a:xfrm>
            <a:off x="6363971" y="2695731"/>
            <a:ext cx="4320000" cy="2581622"/>
          </a:xfrm>
          <a:prstGeom prst="rect">
            <a:avLst/>
          </a:prstGeom>
          <a:ln>
            <a:noFill/>
          </a:ln>
          <a:effectLst>
            <a:outerShdw blurRad="190500" algn="tl" rotWithShape="0">
              <a:srgbClr val="000000">
                <a:alpha val="70000"/>
              </a:srgbClr>
            </a:outerShdw>
          </a:effectLst>
        </p:spPr>
      </p:pic>
      <p:cxnSp>
        <p:nvCxnSpPr>
          <p:cNvPr id="11" name="Straight Connector 10"/>
          <p:cNvCxnSpPr/>
          <p:nvPr/>
        </p:nvCxnSpPr>
        <p:spPr>
          <a:xfrm>
            <a:off x="1827402" y="1715566"/>
            <a:ext cx="0" cy="65570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2532507" y="1715566"/>
            <a:ext cx="0" cy="65570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3236213" y="1715565"/>
            <a:ext cx="0" cy="65570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3860389" y="3497018"/>
            <a:ext cx="1937257" cy="1255708"/>
            <a:chOff x="8783899" y="4346428"/>
            <a:chExt cx="1546352" cy="980982"/>
          </a:xfrm>
        </p:grpSpPr>
        <p:sp>
          <p:nvSpPr>
            <p:cNvPr id="282" name="object 792"/>
            <p:cNvSpPr/>
            <p:nvPr/>
          </p:nvSpPr>
          <p:spPr>
            <a:xfrm>
              <a:off x="8783899" y="5196468"/>
              <a:ext cx="92710" cy="27940"/>
            </a:xfrm>
            <a:custGeom>
              <a:avLst/>
              <a:gdLst/>
              <a:ahLst/>
              <a:cxnLst/>
              <a:rect l="l" t="t" r="r" b="b"/>
              <a:pathLst>
                <a:path w="92709" h="27939">
                  <a:moveTo>
                    <a:pt x="91440" y="0"/>
                  </a:moveTo>
                  <a:lnTo>
                    <a:pt x="0" y="25145"/>
                  </a:lnTo>
                  <a:lnTo>
                    <a:pt x="762" y="27431"/>
                  </a:lnTo>
                  <a:lnTo>
                    <a:pt x="92202" y="2285"/>
                  </a:lnTo>
                  <a:lnTo>
                    <a:pt x="91440" y="0"/>
                  </a:lnTo>
                  <a:close/>
                </a:path>
              </a:pathLst>
            </a:custGeom>
            <a:solidFill>
              <a:srgbClr val="001B67"/>
            </a:solidFill>
          </p:spPr>
          <p:txBody>
            <a:bodyPr wrap="square" lIns="0" tIns="0" rIns="0" bIns="0" rtlCol="0"/>
            <a:lstStyle/>
            <a:p>
              <a:endParaRPr/>
            </a:p>
          </p:txBody>
        </p:sp>
        <p:sp>
          <p:nvSpPr>
            <p:cNvPr id="284" name="object 793"/>
            <p:cNvSpPr/>
            <p:nvPr/>
          </p:nvSpPr>
          <p:spPr>
            <a:xfrm>
              <a:off x="8946966" y="5164464"/>
              <a:ext cx="48895" cy="15240"/>
            </a:xfrm>
            <a:custGeom>
              <a:avLst/>
              <a:gdLst/>
              <a:ahLst/>
              <a:cxnLst/>
              <a:rect l="l" t="t" r="r" b="b"/>
              <a:pathLst>
                <a:path w="48895" h="15239">
                  <a:moveTo>
                    <a:pt x="48006" y="0"/>
                  </a:moveTo>
                  <a:lnTo>
                    <a:pt x="0" y="12954"/>
                  </a:lnTo>
                  <a:lnTo>
                    <a:pt x="762" y="15240"/>
                  </a:lnTo>
                  <a:lnTo>
                    <a:pt x="48768" y="2286"/>
                  </a:lnTo>
                  <a:lnTo>
                    <a:pt x="48006" y="0"/>
                  </a:lnTo>
                  <a:close/>
                </a:path>
              </a:pathLst>
            </a:custGeom>
            <a:solidFill>
              <a:srgbClr val="001B67"/>
            </a:solidFill>
          </p:spPr>
          <p:txBody>
            <a:bodyPr wrap="square" lIns="0" tIns="0" rIns="0" bIns="0" rtlCol="0"/>
            <a:lstStyle/>
            <a:p>
              <a:endParaRPr/>
            </a:p>
          </p:txBody>
        </p:sp>
        <p:sp>
          <p:nvSpPr>
            <p:cNvPr id="285" name="object 795"/>
            <p:cNvSpPr/>
            <p:nvPr/>
          </p:nvSpPr>
          <p:spPr>
            <a:xfrm>
              <a:off x="10233731" y="5053924"/>
              <a:ext cx="96520" cy="21590"/>
            </a:xfrm>
            <a:custGeom>
              <a:avLst/>
              <a:gdLst/>
              <a:ahLst/>
              <a:cxnLst/>
              <a:rect l="l" t="t" r="r" b="b"/>
              <a:pathLst>
                <a:path w="96520" h="21589">
                  <a:moveTo>
                    <a:pt x="761" y="0"/>
                  </a:moveTo>
                  <a:lnTo>
                    <a:pt x="0" y="2286"/>
                  </a:lnTo>
                  <a:lnTo>
                    <a:pt x="95249" y="21336"/>
                  </a:lnTo>
                  <a:lnTo>
                    <a:pt x="96011" y="19050"/>
                  </a:lnTo>
                  <a:lnTo>
                    <a:pt x="761" y="0"/>
                  </a:lnTo>
                  <a:close/>
                </a:path>
              </a:pathLst>
            </a:custGeom>
            <a:solidFill>
              <a:srgbClr val="001B67"/>
            </a:solidFill>
          </p:spPr>
          <p:txBody>
            <a:bodyPr wrap="square" lIns="0" tIns="0" rIns="0" bIns="0" rtlCol="0"/>
            <a:lstStyle/>
            <a:p>
              <a:endParaRPr/>
            </a:p>
          </p:txBody>
        </p:sp>
        <p:sp>
          <p:nvSpPr>
            <p:cNvPr id="286" name="object 872"/>
            <p:cNvSpPr/>
            <p:nvPr/>
          </p:nvSpPr>
          <p:spPr>
            <a:xfrm>
              <a:off x="8785931" y="4346428"/>
              <a:ext cx="1531619" cy="974501"/>
            </a:xfrm>
            <a:custGeom>
              <a:avLst/>
              <a:gdLst/>
              <a:ahLst/>
              <a:cxnLst/>
              <a:rect l="l" t="t" r="r" b="b"/>
              <a:pathLst>
                <a:path w="1591309" h="939800">
                  <a:moveTo>
                    <a:pt x="1562099" y="0"/>
                  </a:moveTo>
                  <a:lnTo>
                    <a:pt x="28955" y="0"/>
                  </a:lnTo>
                  <a:lnTo>
                    <a:pt x="17525" y="2286"/>
                  </a:lnTo>
                  <a:lnTo>
                    <a:pt x="8381" y="8382"/>
                  </a:lnTo>
                  <a:lnTo>
                    <a:pt x="2285" y="17526"/>
                  </a:lnTo>
                  <a:lnTo>
                    <a:pt x="0" y="28194"/>
                  </a:lnTo>
                  <a:lnTo>
                    <a:pt x="0" y="910590"/>
                  </a:lnTo>
                  <a:lnTo>
                    <a:pt x="2285" y="922019"/>
                  </a:lnTo>
                  <a:lnTo>
                    <a:pt x="8381" y="931163"/>
                  </a:lnTo>
                  <a:lnTo>
                    <a:pt x="17525" y="937260"/>
                  </a:lnTo>
                  <a:lnTo>
                    <a:pt x="28955" y="939546"/>
                  </a:lnTo>
                  <a:lnTo>
                    <a:pt x="1562099" y="939546"/>
                  </a:lnTo>
                  <a:lnTo>
                    <a:pt x="1573529" y="937260"/>
                  </a:lnTo>
                  <a:lnTo>
                    <a:pt x="1582673" y="931163"/>
                  </a:lnTo>
                  <a:lnTo>
                    <a:pt x="1588769" y="922019"/>
                  </a:lnTo>
                  <a:lnTo>
                    <a:pt x="1591055" y="910590"/>
                  </a:lnTo>
                  <a:lnTo>
                    <a:pt x="1591055" y="28193"/>
                  </a:lnTo>
                  <a:lnTo>
                    <a:pt x="1588769" y="17526"/>
                  </a:lnTo>
                  <a:lnTo>
                    <a:pt x="1582673" y="8382"/>
                  </a:lnTo>
                  <a:lnTo>
                    <a:pt x="1573529" y="2286"/>
                  </a:lnTo>
                  <a:lnTo>
                    <a:pt x="1562099" y="0"/>
                  </a:lnTo>
                  <a:close/>
                </a:path>
              </a:pathLst>
            </a:custGeom>
            <a:solidFill>
              <a:srgbClr val="F9F9F9"/>
            </a:solidFill>
          </p:spPr>
          <p:txBody>
            <a:bodyPr wrap="square" lIns="0" tIns="0" rIns="0" bIns="0" rtlCol="0"/>
            <a:lstStyle/>
            <a:p>
              <a:endParaRPr/>
            </a:p>
          </p:txBody>
        </p:sp>
        <p:sp>
          <p:nvSpPr>
            <p:cNvPr id="287" name="object 873"/>
            <p:cNvSpPr/>
            <p:nvPr/>
          </p:nvSpPr>
          <p:spPr>
            <a:xfrm>
              <a:off x="8962969" y="4489332"/>
              <a:ext cx="1203325" cy="725170"/>
            </a:xfrm>
            <a:custGeom>
              <a:avLst/>
              <a:gdLst/>
              <a:ahLst/>
              <a:cxnLst/>
              <a:rect l="l" t="t" r="r" b="b"/>
              <a:pathLst>
                <a:path w="1203325" h="725170">
                  <a:moveTo>
                    <a:pt x="1192530" y="0"/>
                  </a:moveTo>
                  <a:lnTo>
                    <a:pt x="10668" y="0"/>
                  </a:lnTo>
                  <a:lnTo>
                    <a:pt x="6858" y="762"/>
                  </a:lnTo>
                  <a:lnTo>
                    <a:pt x="3048" y="3048"/>
                  </a:lnTo>
                  <a:lnTo>
                    <a:pt x="762" y="6858"/>
                  </a:lnTo>
                  <a:lnTo>
                    <a:pt x="0" y="10668"/>
                  </a:lnTo>
                  <a:lnTo>
                    <a:pt x="0" y="713994"/>
                  </a:lnTo>
                  <a:lnTo>
                    <a:pt x="762" y="718566"/>
                  </a:lnTo>
                  <a:lnTo>
                    <a:pt x="3048" y="721614"/>
                  </a:lnTo>
                  <a:lnTo>
                    <a:pt x="6858" y="723900"/>
                  </a:lnTo>
                  <a:lnTo>
                    <a:pt x="10668" y="724662"/>
                  </a:lnTo>
                  <a:lnTo>
                    <a:pt x="1192530" y="724662"/>
                  </a:lnTo>
                  <a:lnTo>
                    <a:pt x="1197102" y="723900"/>
                  </a:lnTo>
                  <a:lnTo>
                    <a:pt x="1200150" y="721614"/>
                  </a:lnTo>
                  <a:lnTo>
                    <a:pt x="1202436" y="718566"/>
                  </a:lnTo>
                  <a:lnTo>
                    <a:pt x="1203198" y="713994"/>
                  </a:lnTo>
                  <a:lnTo>
                    <a:pt x="1203198" y="10668"/>
                  </a:lnTo>
                  <a:lnTo>
                    <a:pt x="1202436" y="6858"/>
                  </a:lnTo>
                  <a:lnTo>
                    <a:pt x="1200150" y="3048"/>
                  </a:lnTo>
                  <a:lnTo>
                    <a:pt x="1197102" y="762"/>
                  </a:lnTo>
                  <a:lnTo>
                    <a:pt x="1192530" y="0"/>
                  </a:lnTo>
                  <a:close/>
                </a:path>
              </a:pathLst>
            </a:custGeom>
            <a:solidFill>
              <a:srgbClr val="460065"/>
            </a:solidFill>
          </p:spPr>
          <p:txBody>
            <a:bodyPr wrap="square" lIns="0" tIns="0" rIns="0" bIns="0" rtlCol="0"/>
            <a:lstStyle/>
            <a:p>
              <a:endParaRPr/>
            </a:p>
          </p:txBody>
        </p:sp>
        <p:sp>
          <p:nvSpPr>
            <p:cNvPr id="288" name="object 874"/>
            <p:cNvSpPr/>
            <p:nvPr/>
          </p:nvSpPr>
          <p:spPr>
            <a:xfrm>
              <a:off x="8961445" y="4487808"/>
              <a:ext cx="1206500" cy="727710"/>
            </a:xfrm>
            <a:custGeom>
              <a:avLst/>
              <a:gdLst/>
              <a:ahLst/>
              <a:cxnLst/>
              <a:rect l="l" t="t" r="r" b="b"/>
              <a:pathLst>
                <a:path w="1206500" h="727710">
                  <a:moveTo>
                    <a:pt x="12191" y="0"/>
                  </a:moveTo>
                  <a:lnTo>
                    <a:pt x="8381" y="762"/>
                  </a:lnTo>
                  <a:lnTo>
                    <a:pt x="7619" y="1524"/>
                  </a:lnTo>
                  <a:lnTo>
                    <a:pt x="3809" y="3810"/>
                  </a:lnTo>
                  <a:lnTo>
                    <a:pt x="1523" y="7620"/>
                  </a:lnTo>
                  <a:lnTo>
                    <a:pt x="761" y="8382"/>
                  </a:lnTo>
                  <a:lnTo>
                    <a:pt x="0" y="12192"/>
                  </a:lnTo>
                  <a:lnTo>
                    <a:pt x="0" y="716280"/>
                  </a:lnTo>
                  <a:lnTo>
                    <a:pt x="761" y="720852"/>
                  </a:lnTo>
                  <a:lnTo>
                    <a:pt x="1523" y="720852"/>
                  </a:lnTo>
                  <a:lnTo>
                    <a:pt x="3809" y="723900"/>
                  </a:lnTo>
                  <a:lnTo>
                    <a:pt x="3809" y="724662"/>
                  </a:lnTo>
                  <a:lnTo>
                    <a:pt x="7619" y="726948"/>
                  </a:lnTo>
                  <a:lnTo>
                    <a:pt x="8381" y="726948"/>
                  </a:lnTo>
                  <a:lnTo>
                    <a:pt x="12191" y="727710"/>
                  </a:lnTo>
                  <a:lnTo>
                    <a:pt x="1194815" y="727710"/>
                  </a:lnTo>
                  <a:lnTo>
                    <a:pt x="1199387" y="726948"/>
                  </a:lnTo>
                  <a:lnTo>
                    <a:pt x="1202435" y="724662"/>
                  </a:lnTo>
                  <a:lnTo>
                    <a:pt x="9143" y="724662"/>
                  </a:lnTo>
                  <a:lnTo>
                    <a:pt x="5333" y="722376"/>
                  </a:lnTo>
                  <a:lnTo>
                    <a:pt x="6095" y="722376"/>
                  </a:lnTo>
                  <a:lnTo>
                    <a:pt x="4381" y="720090"/>
                  </a:lnTo>
                  <a:lnTo>
                    <a:pt x="3809" y="720090"/>
                  </a:lnTo>
                  <a:lnTo>
                    <a:pt x="3174" y="716280"/>
                  </a:lnTo>
                  <a:lnTo>
                    <a:pt x="3047" y="12192"/>
                  </a:lnTo>
                  <a:lnTo>
                    <a:pt x="3200" y="12192"/>
                  </a:lnTo>
                  <a:lnTo>
                    <a:pt x="3809" y="9144"/>
                  </a:lnTo>
                  <a:lnTo>
                    <a:pt x="5638" y="6096"/>
                  </a:lnTo>
                  <a:lnTo>
                    <a:pt x="5333" y="6096"/>
                  </a:lnTo>
                  <a:lnTo>
                    <a:pt x="6095" y="5334"/>
                  </a:lnTo>
                  <a:lnTo>
                    <a:pt x="6603" y="5334"/>
                  </a:lnTo>
                  <a:lnTo>
                    <a:pt x="9143" y="3810"/>
                  </a:lnTo>
                  <a:lnTo>
                    <a:pt x="12953" y="3048"/>
                  </a:lnTo>
                  <a:lnTo>
                    <a:pt x="12191" y="3048"/>
                  </a:lnTo>
                  <a:lnTo>
                    <a:pt x="12191" y="0"/>
                  </a:lnTo>
                  <a:close/>
                </a:path>
                <a:path w="1206500" h="727710">
                  <a:moveTo>
                    <a:pt x="9143" y="723900"/>
                  </a:moveTo>
                  <a:lnTo>
                    <a:pt x="9143" y="724662"/>
                  </a:lnTo>
                  <a:lnTo>
                    <a:pt x="12953" y="724662"/>
                  </a:lnTo>
                  <a:lnTo>
                    <a:pt x="9143" y="723900"/>
                  </a:lnTo>
                  <a:close/>
                </a:path>
                <a:path w="1206500" h="727710">
                  <a:moveTo>
                    <a:pt x="1198625" y="723900"/>
                  </a:moveTo>
                  <a:lnTo>
                    <a:pt x="1194053" y="724662"/>
                  </a:lnTo>
                  <a:lnTo>
                    <a:pt x="1197863" y="724662"/>
                  </a:lnTo>
                  <a:lnTo>
                    <a:pt x="1198625" y="723900"/>
                  </a:lnTo>
                  <a:close/>
                </a:path>
                <a:path w="1206500" h="727710">
                  <a:moveTo>
                    <a:pt x="1205737" y="719328"/>
                  </a:moveTo>
                  <a:lnTo>
                    <a:pt x="1203197" y="719328"/>
                  </a:lnTo>
                  <a:lnTo>
                    <a:pt x="1200911" y="722376"/>
                  </a:lnTo>
                  <a:lnTo>
                    <a:pt x="1197863" y="724662"/>
                  </a:lnTo>
                  <a:lnTo>
                    <a:pt x="1202435" y="724662"/>
                  </a:lnTo>
                  <a:lnTo>
                    <a:pt x="1203197" y="723900"/>
                  </a:lnTo>
                  <a:lnTo>
                    <a:pt x="1205483" y="720852"/>
                  </a:lnTo>
                  <a:lnTo>
                    <a:pt x="1205737" y="719328"/>
                  </a:lnTo>
                  <a:close/>
                </a:path>
                <a:path w="1206500" h="727710">
                  <a:moveTo>
                    <a:pt x="3809" y="719328"/>
                  </a:moveTo>
                  <a:lnTo>
                    <a:pt x="3809" y="720090"/>
                  </a:lnTo>
                  <a:lnTo>
                    <a:pt x="4381" y="720090"/>
                  </a:lnTo>
                  <a:lnTo>
                    <a:pt x="3809" y="719328"/>
                  </a:lnTo>
                  <a:close/>
                </a:path>
                <a:path w="1206500" h="727710">
                  <a:moveTo>
                    <a:pt x="1206245" y="12192"/>
                  </a:moveTo>
                  <a:lnTo>
                    <a:pt x="1203197" y="12192"/>
                  </a:lnTo>
                  <a:lnTo>
                    <a:pt x="1203197" y="715518"/>
                  </a:lnTo>
                  <a:lnTo>
                    <a:pt x="1202435" y="720090"/>
                  </a:lnTo>
                  <a:lnTo>
                    <a:pt x="1203197" y="719328"/>
                  </a:lnTo>
                  <a:lnTo>
                    <a:pt x="1205737" y="719328"/>
                  </a:lnTo>
                  <a:lnTo>
                    <a:pt x="1206245" y="716280"/>
                  </a:lnTo>
                  <a:lnTo>
                    <a:pt x="1206245" y="12192"/>
                  </a:lnTo>
                  <a:close/>
                </a:path>
                <a:path w="1206500" h="727710">
                  <a:moveTo>
                    <a:pt x="3200" y="12192"/>
                  </a:moveTo>
                  <a:lnTo>
                    <a:pt x="3047" y="12192"/>
                  </a:lnTo>
                  <a:lnTo>
                    <a:pt x="3047" y="12954"/>
                  </a:lnTo>
                  <a:lnTo>
                    <a:pt x="3200" y="12192"/>
                  </a:lnTo>
                  <a:close/>
                </a:path>
                <a:path w="1206500" h="727710">
                  <a:moveTo>
                    <a:pt x="1204112" y="5334"/>
                  </a:moveTo>
                  <a:lnTo>
                    <a:pt x="1200911" y="5334"/>
                  </a:lnTo>
                  <a:lnTo>
                    <a:pt x="1203197" y="9144"/>
                  </a:lnTo>
                  <a:lnTo>
                    <a:pt x="1202435" y="9144"/>
                  </a:lnTo>
                  <a:lnTo>
                    <a:pt x="1203197" y="12954"/>
                  </a:lnTo>
                  <a:lnTo>
                    <a:pt x="1203197" y="12192"/>
                  </a:lnTo>
                  <a:lnTo>
                    <a:pt x="1206245" y="12192"/>
                  </a:lnTo>
                  <a:lnTo>
                    <a:pt x="1205483" y="8382"/>
                  </a:lnTo>
                  <a:lnTo>
                    <a:pt x="1205483" y="7620"/>
                  </a:lnTo>
                  <a:lnTo>
                    <a:pt x="1204112" y="5334"/>
                  </a:lnTo>
                  <a:close/>
                </a:path>
                <a:path w="1206500" h="727710">
                  <a:moveTo>
                    <a:pt x="6095" y="5334"/>
                  </a:moveTo>
                  <a:lnTo>
                    <a:pt x="5333" y="6096"/>
                  </a:lnTo>
                  <a:lnTo>
                    <a:pt x="5810" y="5810"/>
                  </a:lnTo>
                  <a:lnTo>
                    <a:pt x="6095" y="5334"/>
                  </a:lnTo>
                  <a:close/>
                </a:path>
                <a:path w="1206500" h="727710">
                  <a:moveTo>
                    <a:pt x="5810" y="5810"/>
                  </a:moveTo>
                  <a:lnTo>
                    <a:pt x="5333" y="6096"/>
                  </a:lnTo>
                  <a:lnTo>
                    <a:pt x="5638" y="6096"/>
                  </a:lnTo>
                  <a:lnTo>
                    <a:pt x="5810" y="5810"/>
                  </a:lnTo>
                  <a:close/>
                </a:path>
                <a:path w="1206500" h="727710">
                  <a:moveTo>
                    <a:pt x="1203197" y="3810"/>
                  </a:moveTo>
                  <a:lnTo>
                    <a:pt x="1197863" y="3810"/>
                  </a:lnTo>
                  <a:lnTo>
                    <a:pt x="1200911" y="6096"/>
                  </a:lnTo>
                  <a:lnTo>
                    <a:pt x="1200911" y="5334"/>
                  </a:lnTo>
                  <a:lnTo>
                    <a:pt x="1204112" y="5334"/>
                  </a:lnTo>
                  <a:lnTo>
                    <a:pt x="1203197" y="3810"/>
                  </a:lnTo>
                  <a:close/>
                </a:path>
                <a:path w="1206500" h="727710">
                  <a:moveTo>
                    <a:pt x="6603" y="5334"/>
                  </a:moveTo>
                  <a:lnTo>
                    <a:pt x="6095" y="5334"/>
                  </a:lnTo>
                  <a:lnTo>
                    <a:pt x="5810" y="5810"/>
                  </a:lnTo>
                  <a:lnTo>
                    <a:pt x="6603" y="5334"/>
                  </a:lnTo>
                  <a:close/>
                </a:path>
                <a:path w="1206500" h="727710">
                  <a:moveTo>
                    <a:pt x="1194815" y="0"/>
                  </a:moveTo>
                  <a:lnTo>
                    <a:pt x="12191" y="0"/>
                  </a:lnTo>
                  <a:lnTo>
                    <a:pt x="12953" y="3048"/>
                  </a:lnTo>
                  <a:lnTo>
                    <a:pt x="1194053" y="3048"/>
                  </a:lnTo>
                  <a:lnTo>
                    <a:pt x="1198625" y="3810"/>
                  </a:lnTo>
                  <a:lnTo>
                    <a:pt x="1202435" y="3810"/>
                  </a:lnTo>
                  <a:lnTo>
                    <a:pt x="1199387" y="1524"/>
                  </a:lnTo>
                  <a:lnTo>
                    <a:pt x="1199387" y="762"/>
                  </a:lnTo>
                  <a:lnTo>
                    <a:pt x="1194815" y="0"/>
                  </a:lnTo>
                  <a:close/>
                </a:path>
                <a:path w="1206500" h="7277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a:p>
          </p:txBody>
        </p:sp>
        <p:sp>
          <p:nvSpPr>
            <p:cNvPr id="291" name="object 875"/>
            <p:cNvSpPr/>
            <p:nvPr/>
          </p:nvSpPr>
          <p:spPr>
            <a:xfrm>
              <a:off x="8973637" y="4487808"/>
              <a:ext cx="1270" cy="3175"/>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a:p>
          </p:txBody>
        </p:sp>
        <p:sp>
          <p:nvSpPr>
            <p:cNvPr id="292" name="object 876"/>
            <p:cNvSpPr/>
            <p:nvPr/>
          </p:nvSpPr>
          <p:spPr>
            <a:xfrm>
              <a:off x="8995735" y="4526670"/>
              <a:ext cx="1145286" cy="656081"/>
            </a:xfrm>
            <a:prstGeom prst="rect">
              <a:avLst/>
            </a:prstGeom>
            <a:blipFill>
              <a:blip r:embed="rId32" cstate="print"/>
              <a:stretch>
                <a:fillRect/>
              </a:stretch>
            </a:blipFill>
          </p:spPr>
          <p:txBody>
            <a:bodyPr wrap="square" lIns="0" tIns="0" rIns="0" bIns="0" rtlCol="0"/>
            <a:lstStyle/>
            <a:p>
              <a:endParaRPr/>
            </a:p>
          </p:txBody>
        </p:sp>
        <p:sp>
          <p:nvSpPr>
            <p:cNvPr id="293" name="object 877"/>
            <p:cNvSpPr/>
            <p:nvPr/>
          </p:nvSpPr>
          <p:spPr>
            <a:xfrm>
              <a:off x="8961445" y="4401702"/>
              <a:ext cx="1206246" cy="898778"/>
            </a:xfrm>
            <a:prstGeom prst="rect">
              <a:avLst/>
            </a:prstGeom>
            <a:blipFill>
              <a:blip r:embed="rId33" cstate="print"/>
              <a:stretch>
                <a:fillRect/>
              </a:stretch>
            </a:blipFill>
          </p:spPr>
          <p:txBody>
            <a:bodyPr wrap="square" lIns="0" tIns="0" rIns="0" bIns="0" rtlCol="0"/>
            <a:lstStyle/>
            <a:p>
              <a:endParaRPr/>
            </a:p>
          </p:txBody>
        </p:sp>
        <p:sp>
          <p:nvSpPr>
            <p:cNvPr id="294" name="object 916"/>
            <p:cNvSpPr/>
            <p:nvPr/>
          </p:nvSpPr>
          <p:spPr>
            <a:xfrm>
              <a:off x="8990400" y="4516002"/>
              <a:ext cx="1152144" cy="660654"/>
            </a:xfrm>
            <a:prstGeom prst="rect">
              <a:avLst/>
            </a:prstGeom>
            <a:blipFill>
              <a:blip r:embed="rId34" cstate="print"/>
              <a:stretch>
                <a:fillRect/>
              </a:stretch>
            </a:blipFill>
          </p:spPr>
          <p:txBody>
            <a:bodyPr wrap="square" lIns="0" tIns="0" rIns="0" bIns="0" rtlCol="0"/>
            <a:lstStyle/>
            <a:p>
              <a:endParaRPr/>
            </a:p>
          </p:txBody>
        </p:sp>
        <p:sp>
          <p:nvSpPr>
            <p:cNvPr id="295" name="Rectangle 294"/>
            <p:cNvSpPr/>
            <p:nvPr/>
          </p:nvSpPr>
          <p:spPr>
            <a:xfrm>
              <a:off x="8799327" y="4354839"/>
              <a:ext cx="1524000" cy="972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31785" y="4978250"/>
            <a:ext cx="3257382" cy="1848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object 80"/>
          <p:cNvSpPr txBox="1">
            <a:spLocks/>
          </p:cNvSpPr>
          <p:nvPr/>
        </p:nvSpPr>
        <p:spPr>
          <a:xfrm>
            <a:off x="3009392" y="98100"/>
            <a:ext cx="5550153" cy="474489"/>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000" dirty="0">
                <a:solidFill>
                  <a:schemeClr val="bg1"/>
                </a:solidFill>
                <a:latin typeface="Century Gothic"/>
                <a:cs typeface="Century Gothic"/>
              </a:rPr>
              <a:t>The new </a:t>
            </a:r>
            <a:r>
              <a:rPr lang="en-US" sz="3000" b="1" dirty="0">
                <a:solidFill>
                  <a:schemeClr val="bg1"/>
                </a:solidFill>
                <a:latin typeface="Century Gothic"/>
                <a:cs typeface="Century Gothic"/>
              </a:rPr>
              <a:t>Smart</a:t>
            </a:r>
            <a:r>
              <a:rPr lang="en-US" sz="3000" dirty="0">
                <a:solidFill>
                  <a:schemeClr val="bg1"/>
                </a:solidFill>
                <a:latin typeface="Century Gothic"/>
                <a:cs typeface="Century Gothic"/>
              </a:rPr>
              <a:t> Power Grid</a:t>
            </a:r>
          </a:p>
        </p:txBody>
      </p:sp>
      <p:sp>
        <p:nvSpPr>
          <p:cNvPr id="314" name="object 81"/>
          <p:cNvSpPr txBox="1"/>
          <p:nvPr/>
        </p:nvSpPr>
        <p:spPr>
          <a:xfrm>
            <a:off x="680403" y="4997450"/>
            <a:ext cx="9455689" cy="1581074"/>
          </a:xfrm>
          <a:prstGeom prst="rect">
            <a:avLst/>
          </a:prstGeom>
        </p:spPr>
        <p:txBody>
          <a:bodyPr vert="horz" wrap="square" lIns="0" tIns="17145" rIns="0" bIns="0" rtlCol="0">
            <a:spAutoFit/>
          </a:bodyPr>
          <a:lstStyle/>
          <a:p>
            <a:pPr marL="12700" marR="5080" algn="just">
              <a:lnSpc>
                <a:spcPct val="98100"/>
              </a:lnSpc>
              <a:spcBef>
                <a:spcPts val="135"/>
              </a:spcBef>
            </a:pPr>
            <a:r>
              <a:rPr lang="en-US" sz="1700" spc="-5" dirty="0">
                <a:latin typeface="Arial"/>
                <a:cs typeface="Arial"/>
              </a:rPr>
              <a:t>Smart Grid require a </a:t>
            </a:r>
            <a:r>
              <a:rPr lang="en-US" sz="1700" b="1" spc="-5" dirty="0">
                <a:latin typeface="Arial"/>
                <a:cs typeface="Arial"/>
              </a:rPr>
              <a:t>Telecom Data Network </a:t>
            </a:r>
            <a:r>
              <a:rPr lang="en-US" sz="1700" spc="-5" dirty="0">
                <a:latin typeface="Arial"/>
                <a:cs typeface="Arial"/>
              </a:rPr>
              <a:t>to communicate all the elements of the Power System,  including Generation plants, Substations and Customers in order to increase the efficiency, resilience  and quality of the power grid, while allowing advanced management. </a:t>
            </a:r>
          </a:p>
          <a:p>
            <a:pPr marL="12700" marR="5080" algn="just">
              <a:lnSpc>
                <a:spcPct val="98100"/>
              </a:lnSpc>
              <a:spcBef>
                <a:spcPts val="135"/>
              </a:spcBef>
            </a:pPr>
            <a:endParaRPr lang="en-US" sz="1700" spc="-5" dirty="0">
              <a:latin typeface="Arial"/>
              <a:cs typeface="Arial"/>
            </a:endParaRPr>
          </a:p>
          <a:p>
            <a:pPr marL="12700" marR="5080" algn="just">
              <a:lnSpc>
                <a:spcPct val="98100"/>
              </a:lnSpc>
              <a:spcBef>
                <a:spcPts val="135"/>
              </a:spcBef>
            </a:pPr>
            <a:r>
              <a:rPr lang="en-US" sz="1700" b="1" spc="-5" dirty="0">
                <a:latin typeface="Arial"/>
                <a:cs typeface="Arial"/>
              </a:rPr>
              <a:t>Timing Convergence </a:t>
            </a:r>
            <a:r>
              <a:rPr lang="en-US" sz="1700" spc="-5" dirty="0">
                <a:latin typeface="Arial"/>
                <a:cs typeface="Arial"/>
              </a:rPr>
              <a:t>refers to the adoption of Ethernet-based protocols such as PTP and NTP to satisfy the demand of Synchronization in an available, accurate, reliable and standard way. </a:t>
            </a:r>
          </a:p>
        </p:txBody>
      </p:sp>
      <p:grpSp>
        <p:nvGrpSpPr>
          <p:cNvPr id="3" name="Group 2"/>
          <p:cNvGrpSpPr/>
          <p:nvPr/>
        </p:nvGrpSpPr>
        <p:grpSpPr>
          <a:xfrm>
            <a:off x="972932" y="806450"/>
            <a:ext cx="8901507" cy="4107706"/>
            <a:chOff x="407593" y="1084621"/>
            <a:chExt cx="10103248" cy="4662264"/>
          </a:xfrm>
        </p:grpSpPr>
        <p:grpSp>
          <p:nvGrpSpPr>
            <p:cNvPr id="2" name="Group 1"/>
            <p:cNvGrpSpPr/>
            <p:nvPr/>
          </p:nvGrpSpPr>
          <p:grpSpPr>
            <a:xfrm>
              <a:off x="407593" y="1084621"/>
              <a:ext cx="9563175" cy="4339590"/>
              <a:chOff x="407593" y="1084621"/>
              <a:chExt cx="9563175" cy="4339590"/>
            </a:xfrm>
          </p:grpSpPr>
          <p:sp>
            <p:nvSpPr>
              <p:cNvPr id="11" name="object 11"/>
              <p:cNvSpPr/>
              <p:nvPr/>
            </p:nvSpPr>
            <p:spPr>
              <a:xfrm>
                <a:off x="8559545" y="1560109"/>
                <a:ext cx="1075944" cy="1065276"/>
              </a:xfrm>
              <a:prstGeom prst="rect">
                <a:avLst/>
              </a:prstGeom>
              <a:blipFill>
                <a:blip r:embed="rId2" cstate="print"/>
                <a:stretch>
                  <a:fillRect/>
                </a:stretch>
              </a:blipFill>
            </p:spPr>
            <p:txBody>
              <a:bodyPr wrap="square" lIns="0" tIns="0" rIns="0" bIns="0" rtlCol="0"/>
              <a:lstStyle/>
              <a:p>
                <a:endParaRPr sz="1200"/>
              </a:p>
            </p:txBody>
          </p:sp>
          <p:sp>
            <p:nvSpPr>
              <p:cNvPr id="12" name="object 12"/>
              <p:cNvSpPr/>
              <p:nvPr/>
            </p:nvSpPr>
            <p:spPr>
              <a:xfrm>
                <a:off x="3142488" y="1084621"/>
                <a:ext cx="1708404" cy="818388"/>
              </a:xfrm>
              <a:prstGeom prst="rect">
                <a:avLst/>
              </a:prstGeom>
              <a:blipFill>
                <a:blip r:embed="rId3" cstate="print"/>
                <a:stretch>
                  <a:fillRect/>
                </a:stretch>
              </a:blipFill>
            </p:spPr>
            <p:txBody>
              <a:bodyPr wrap="square" lIns="0" tIns="0" rIns="0" bIns="0" rtlCol="0"/>
              <a:lstStyle/>
              <a:p>
                <a:endParaRPr sz="1200"/>
              </a:p>
            </p:txBody>
          </p:sp>
          <p:sp>
            <p:nvSpPr>
              <p:cNvPr id="13" name="object 13"/>
              <p:cNvSpPr/>
              <p:nvPr/>
            </p:nvSpPr>
            <p:spPr>
              <a:xfrm>
                <a:off x="1088897" y="1757467"/>
                <a:ext cx="8834755" cy="3571875"/>
              </a:xfrm>
              <a:custGeom>
                <a:avLst/>
                <a:gdLst/>
                <a:ahLst/>
                <a:cxnLst/>
                <a:rect l="l" t="t" r="r" b="b"/>
                <a:pathLst>
                  <a:path w="8834755" h="3571875">
                    <a:moveTo>
                      <a:pt x="2428493" y="0"/>
                    </a:moveTo>
                    <a:lnTo>
                      <a:pt x="0" y="1531620"/>
                    </a:lnTo>
                    <a:lnTo>
                      <a:pt x="8151876" y="3571494"/>
                    </a:lnTo>
                    <a:lnTo>
                      <a:pt x="8834628" y="1182624"/>
                    </a:lnTo>
                    <a:lnTo>
                      <a:pt x="2428493" y="0"/>
                    </a:lnTo>
                    <a:close/>
                  </a:path>
                </a:pathLst>
              </a:custGeom>
              <a:solidFill>
                <a:srgbClr val="D4D4D4"/>
              </a:solidFill>
            </p:spPr>
            <p:txBody>
              <a:bodyPr wrap="square" lIns="0" tIns="0" rIns="0" bIns="0" rtlCol="0"/>
              <a:lstStyle/>
              <a:p>
                <a:endParaRPr sz="1200"/>
              </a:p>
            </p:txBody>
          </p:sp>
          <p:sp>
            <p:nvSpPr>
              <p:cNvPr id="14" name="object 14"/>
              <p:cNvSpPr/>
              <p:nvPr/>
            </p:nvSpPr>
            <p:spPr>
              <a:xfrm>
                <a:off x="1094994" y="3290611"/>
                <a:ext cx="8155940" cy="2133600"/>
              </a:xfrm>
              <a:custGeom>
                <a:avLst/>
                <a:gdLst/>
                <a:ahLst/>
                <a:cxnLst/>
                <a:rect l="l" t="t" r="r" b="b"/>
                <a:pathLst>
                  <a:path w="8155940" h="2133600">
                    <a:moveTo>
                      <a:pt x="0" y="0"/>
                    </a:moveTo>
                    <a:lnTo>
                      <a:pt x="3048" y="73151"/>
                    </a:lnTo>
                    <a:lnTo>
                      <a:pt x="8142732" y="2133600"/>
                    </a:lnTo>
                    <a:lnTo>
                      <a:pt x="8155685" y="2042922"/>
                    </a:lnTo>
                    <a:lnTo>
                      <a:pt x="0" y="0"/>
                    </a:lnTo>
                    <a:close/>
                  </a:path>
                </a:pathLst>
              </a:custGeom>
              <a:solidFill>
                <a:srgbClr val="7F7F7F"/>
              </a:solidFill>
            </p:spPr>
            <p:txBody>
              <a:bodyPr wrap="square" lIns="0" tIns="0" rIns="0" bIns="0" rtlCol="0"/>
              <a:lstStyle/>
              <a:p>
                <a:endParaRPr sz="1200"/>
              </a:p>
            </p:txBody>
          </p:sp>
          <p:sp>
            <p:nvSpPr>
              <p:cNvPr id="15" name="object 15"/>
              <p:cNvSpPr/>
              <p:nvPr/>
            </p:nvSpPr>
            <p:spPr>
              <a:xfrm>
                <a:off x="3603497" y="1635547"/>
                <a:ext cx="787146" cy="491489"/>
              </a:xfrm>
              <a:prstGeom prst="rect">
                <a:avLst/>
              </a:prstGeom>
              <a:blipFill>
                <a:blip r:embed="rId4" cstate="print"/>
                <a:stretch>
                  <a:fillRect/>
                </a:stretch>
              </a:blipFill>
            </p:spPr>
            <p:txBody>
              <a:bodyPr wrap="square" lIns="0" tIns="0" rIns="0" bIns="0" rtlCol="0"/>
              <a:lstStyle/>
              <a:p>
                <a:endParaRPr sz="1200"/>
              </a:p>
            </p:txBody>
          </p:sp>
          <p:sp>
            <p:nvSpPr>
              <p:cNvPr id="16" name="object 16"/>
              <p:cNvSpPr txBox="1"/>
              <p:nvPr/>
            </p:nvSpPr>
            <p:spPr>
              <a:xfrm>
                <a:off x="3890264" y="1819450"/>
                <a:ext cx="256540" cy="136093"/>
              </a:xfrm>
              <a:prstGeom prst="rect">
                <a:avLst/>
              </a:prstGeom>
            </p:spPr>
            <p:txBody>
              <a:bodyPr vert="horz" wrap="square" lIns="0" tIns="12065" rIns="0" bIns="0" rtlCol="0">
                <a:spAutoFit/>
              </a:bodyPr>
              <a:lstStyle/>
              <a:p>
                <a:pPr marL="12700">
                  <a:lnSpc>
                    <a:spcPct val="100000"/>
                  </a:lnSpc>
                  <a:spcBef>
                    <a:spcPts val="95"/>
                  </a:spcBef>
                </a:pPr>
                <a:r>
                  <a:rPr sz="700" dirty="0">
                    <a:solidFill>
                      <a:srgbClr val="00007F"/>
                    </a:solidFill>
                    <a:latin typeface="Verdana"/>
                    <a:cs typeface="Verdana"/>
                  </a:rPr>
                  <a:t>P</a:t>
                </a:r>
                <a:r>
                  <a:rPr sz="700" spc="-10" dirty="0">
                    <a:solidFill>
                      <a:srgbClr val="00007F"/>
                    </a:solidFill>
                    <a:latin typeface="Verdana"/>
                    <a:cs typeface="Verdana"/>
                  </a:rPr>
                  <a:t>T</a:t>
                </a:r>
                <a:r>
                  <a:rPr sz="700" spc="-5" dirty="0">
                    <a:solidFill>
                      <a:srgbClr val="00007F"/>
                    </a:solidFill>
                    <a:latin typeface="Verdana"/>
                    <a:cs typeface="Verdana"/>
                  </a:rPr>
                  <a:t>P</a:t>
                </a:r>
                <a:endParaRPr sz="700">
                  <a:latin typeface="Verdana"/>
                  <a:cs typeface="Verdana"/>
                </a:endParaRPr>
              </a:p>
            </p:txBody>
          </p:sp>
          <p:sp>
            <p:nvSpPr>
              <p:cNvPr id="17" name="object 17"/>
              <p:cNvSpPr/>
              <p:nvPr/>
            </p:nvSpPr>
            <p:spPr>
              <a:xfrm>
                <a:off x="6160008" y="3254797"/>
                <a:ext cx="787908" cy="492251"/>
              </a:xfrm>
              <a:prstGeom prst="rect">
                <a:avLst/>
              </a:prstGeom>
              <a:blipFill>
                <a:blip r:embed="rId5" cstate="print"/>
                <a:stretch>
                  <a:fillRect/>
                </a:stretch>
              </a:blipFill>
            </p:spPr>
            <p:txBody>
              <a:bodyPr wrap="square" lIns="0" tIns="0" rIns="0" bIns="0" rtlCol="0"/>
              <a:lstStyle/>
              <a:p>
                <a:endParaRPr sz="1200"/>
              </a:p>
            </p:txBody>
          </p:sp>
          <p:sp>
            <p:nvSpPr>
              <p:cNvPr id="18" name="object 18"/>
              <p:cNvSpPr txBox="1"/>
              <p:nvPr/>
            </p:nvSpPr>
            <p:spPr>
              <a:xfrm>
                <a:off x="6330950" y="3438698"/>
                <a:ext cx="490220" cy="136093"/>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GO</a:t>
                </a:r>
                <a:r>
                  <a:rPr sz="700" dirty="0">
                    <a:solidFill>
                      <a:srgbClr val="00007F"/>
                    </a:solidFill>
                    <a:latin typeface="Verdana"/>
                    <a:cs typeface="Verdana"/>
                  </a:rPr>
                  <a:t>O</a:t>
                </a:r>
                <a:r>
                  <a:rPr sz="700" spc="-10" dirty="0">
                    <a:solidFill>
                      <a:srgbClr val="00007F"/>
                    </a:solidFill>
                    <a:latin typeface="Verdana"/>
                    <a:cs typeface="Verdana"/>
                  </a:rPr>
                  <a:t>S</a:t>
                </a:r>
                <a:r>
                  <a:rPr sz="700" spc="-5" dirty="0">
                    <a:solidFill>
                      <a:srgbClr val="00007F"/>
                    </a:solidFill>
                    <a:latin typeface="Verdana"/>
                    <a:cs typeface="Verdana"/>
                  </a:rPr>
                  <a:t>E</a:t>
                </a:r>
                <a:endParaRPr sz="700">
                  <a:latin typeface="Verdana"/>
                  <a:cs typeface="Verdana"/>
                </a:endParaRPr>
              </a:p>
            </p:txBody>
          </p:sp>
          <p:sp>
            <p:nvSpPr>
              <p:cNvPr id="19" name="object 19"/>
              <p:cNvSpPr/>
              <p:nvPr/>
            </p:nvSpPr>
            <p:spPr>
              <a:xfrm>
                <a:off x="3612641" y="2891323"/>
                <a:ext cx="787145" cy="491489"/>
              </a:xfrm>
              <a:prstGeom prst="rect">
                <a:avLst/>
              </a:prstGeom>
              <a:blipFill>
                <a:blip r:embed="rId6" cstate="print"/>
                <a:stretch>
                  <a:fillRect/>
                </a:stretch>
              </a:blipFill>
            </p:spPr>
            <p:txBody>
              <a:bodyPr wrap="square" lIns="0" tIns="0" rIns="0" bIns="0" rtlCol="0"/>
              <a:lstStyle/>
              <a:p>
                <a:endParaRPr sz="1200"/>
              </a:p>
            </p:txBody>
          </p:sp>
          <p:sp>
            <p:nvSpPr>
              <p:cNvPr id="20" name="object 20"/>
              <p:cNvSpPr txBox="1"/>
              <p:nvPr/>
            </p:nvSpPr>
            <p:spPr>
              <a:xfrm>
                <a:off x="3782821" y="3075224"/>
                <a:ext cx="490855" cy="136093"/>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GOOSE</a:t>
                </a:r>
                <a:endParaRPr sz="700">
                  <a:latin typeface="Verdana"/>
                  <a:cs typeface="Verdana"/>
                </a:endParaRPr>
              </a:p>
            </p:txBody>
          </p:sp>
          <p:sp>
            <p:nvSpPr>
              <p:cNvPr id="23" name="object 23"/>
              <p:cNvSpPr/>
              <p:nvPr/>
            </p:nvSpPr>
            <p:spPr>
              <a:xfrm>
                <a:off x="2348483" y="2136943"/>
                <a:ext cx="2423160" cy="1457960"/>
              </a:xfrm>
              <a:custGeom>
                <a:avLst/>
                <a:gdLst/>
                <a:ahLst/>
                <a:cxnLst/>
                <a:rect l="l" t="t" r="r" b="b"/>
                <a:pathLst>
                  <a:path w="2423160" h="1457960">
                    <a:moveTo>
                      <a:pt x="2063495" y="1300733"/>
                    </a:moveTo>
                    <a:lnTo>
                      <a:pt x="629371" y="1431315"/>
                    </a:lnTo>
                    <a:lnTo>
                      <a:pt x="633222" y="1434845"/>
                    </a:lnTo>
                    <a:lnTo>
                      <a:pt x="616457" y="1453133"/>
                    </a:lnTo>
                    <a:lnTo>
                      <a:pt x="621791" y="1457705"/>
                    </a:lnTo>
                    <a:lnTo>
                      <a:pt x="626363" y="1456943"/>
                    </a:lnTo>
                    <a:lnTo>
                      <a:pt x="2065782" y="1325879"/>
                    </a:lnTo>
                    <a:lnTo>
                      <a:pt x="2063495" y="1300733"/>
                    </a:lnTo>
                    <a:close/>
                  </a:path>
                  <a:path w="2423160" h="1457960">
                    <a:moveTo>
                      <a:pt x="12954" y="879347"/>
                    </a:moveTo>
                    <a:lnTo>
                      <a:pt x="0" y="888491"/>
                    </a:lnTo>
                    <a:lnTo>
                      <a:pt x="11430" y="898397"/>
                    </a:lnTo>
                    <a:lnTo>
                      <a:pt x="616457" y="1453133"/>
                    </a:lnTo>
                    <a:lnTo>
                      <a:pt x="624078" y="1431797"/>
                    </a:lnTo>
                    <a:lnTo>
                      <a:pt x="629371" y="1431315"/>
                    </a:lnTo>
                    <a:lnTo>
                      <a:pt x="49802" y="899921"/>
                    </a:lnTo>
                    <a:lnTo>
                      <a:pt x="27431" y="899921"/>
                    </a:lnTo>
                    <a:lnTo>
                      <a:pt x="12954" y="879347"/>
                    </a:lnTo>
                    <a:close/>
                  </a:path>
                  <a:path w="2423160" h="1457960">
                    <a:moveTo>
                      <a:pt x="629371" y="1431315"/>
                    </a:moveTo>
                    <a:lnTo>
                      <a:pt x="624078" y="1431797"/>
                    </a:lnTo>
                    <a:lnTo>
                      <a:pt x="616457" y="1453133"/>
                    </a:lnTo>
                    <a:lnTo>
                      <a:pt x="633222" y="1434845"/>
                    </a:lnTo>
                    <a:lnTo>
                      <a:pt x="629371" y="1431315"/>
                    </a:lnTo>
                    <a:close/>
                  </a:path>
                  <a:path w="2423160" h="1457960">
                    <a:moveTo>
                      <a:pt x="12954" y="879347"/>
                    </a:moveTo>
                    <a:lnTo>
                      <a:pt x="27431" y="899921"/>
                    </a:lnTo>
                    <a:lnTo>
                      <a:pt x="39923" y="890864"/>
                    </a:lnTo>
                    <a:lnTo>
                      <a:pt x="28193" y="880109"/>
                    </a:lnTo>
                    <a:lnTo>
                      <a:pt x="12954" y="879347"/>
                    </a:lnTo>
                    <a:close/>
                  </a:path>
                  <a:path w="2423160" h="1457960">
                    <a:moveTo>
                      <a:pt x="39923" y="890864"/>
                    </a:moveTo>
                    <a:lnTo>
                      <a:pt x="27431" y="899921"/>
                    </a:lnTo>
                    <a:lnTo>
                      <a:pt x="49802" y="899921"/>
                    </a:lnTo>
                    <a:lnTo>
                      <a:pt x="39923" y="890864"/>
                    </a:lnTo>
                    <a:close/>
                  </a:path>
                  <a:path w="2423160" h="1457960">
                    <a:moveTo>
                      <a:pt x="1221486" y="0"/>
                    </a:moveTo>
                    <a:lnTo>
                      <a:pt x="1221486" y="3047"/>
                    </a:lnTo>
                    <a:lnTo>
                      <a:pt x="12954" y="879347"/>
                    </a:lnTo>
                    <a:lnTo>
                      <a:pt x="28193" y="880109"/>
                    </a:lnTo>
                    <a:lnTo>
                      <a:pt x="39923" y="890864"/>
                    </a:lnTo>
                    <a:lnTo>
                      <a:pt x="1232234" y="26326"/>
                    </a:lnTo>
                    <a:lnTo>
                      <a:pt x="1227582" y="25907"/>
                    </a:lnTo>
                    <a:lnTo>
                      <a:pt x="1229868" y="761"/>
                    </a:lnTo>
                    <a:lnTo>
                      <a:pt x="1221486" y="0"/>
                    </a:lnTo>
                    <a:close/>
                  </a:path>
                  <a:path w="2423160" h="1457960">
                    <a:moveTo>
                      <a:pt x="1229965" y="761"/>
                    </a:moveTo>
                    <a:lnTo>
                      <a:pt x="1235964" y="23621"/>
                    </a:lnTo>
                    <a:lnTo>
                      <a:pt x="1232234" y="26326"/>
                    </a:lnTo>
                    <a:lnTo>
                      <a:pt x="2406396" y="131825"/>
                    </a:lnTo>
                    <a:lnTo>
                      <a:pt x="2419350" y="122681"/>
                    </a:lnTo>
                    <a:lnTo>
                      <a:pt x="2423160" y="108203"/>
                    </a:lnTo>
                    <a:lnTo>
                      <a:pt x="2408682" y="106679"/>
                    </a:lnTo>
                    <a:lnTo>
                      <a:pt x="1229965" y="761"/>
                    </a:lnTo>
                    <a:close/>
                  </a:path>
                  <a:path w="2423160" h="1457960">
                    <a:moveTo>
                      <a:pt x="1229868" y="761"/>
                    </a:moveTo>
                    <a:lnTo>
                      <a:pt x="1227582" y="25907"/>
                    </a:lnTo>
                    <a:lnTo>
                      <a:pt x="1232234" y="26326"/>
                    </a:lnTo>
                    <a:lnTo>
                      <a:pt x="1235964" y="23621"/>
                    </a:lnTo>
                    <a:lnTo>
                      <a:pt x="1229868" y="761"/>
                    </a:lnTo>
                    <a:close/>
                  </a:path>
                </a:pathLst>
              </a:custGeom>
              <a:solidFill>
                <a:srgbClr val="7A62C2"/>
              </a:solidFill>
            </p:spPr>
            <p:txBody>
              <a:bodyPr wrap="square" lIns="0" tIns="0" rIns="0" bIns="0" rtlCol="0"/>
              <a:lstStyle/>
              <a:p>
                <a:endParaRPr sz="1200"/>
              </a:p>
            </p:txBody>
          </p:sp>
          <p:sp>
            <p:nvSpPr>
              <p:cNvPr id="24" name="object 24"/>
              <p:cNvSpPr/>
              <p:nvPr/>
            </p:nvSpPr>
            <p:spPr>
              <a:xfrm>
                <a:off x="4400550" y="2252767"/>
                <a:ext cx="1180338" cy="1210056"/>
              </a:xfrm>
              <a:prstGeom prst="rect">
                <a:avLst/>
              </a:prstGeom>
              <a:blipFill>
                <a:blip r:embed="rId7" cstate="print"/>
                <a:stretch>
                  <a:fillRect/>
                </a:stretch>
              </a:blipFill>
            </p:spPr>
            <p:txBody>
              <a:bodyPr wrap="square" lIns="0" tIns="0" rIns="0" bIns="0" rtlCol="0"/>
              <a:lstStyle/>
              <a:p>
                <a:endParaRPr sz="1200"/>
              </a:p>
            </p:txBody>
          </p:sp>
          <p:sp>
            <p:nvSpPr>
              <p:cNvPr id="25" name="object 25"/>
              <p:cNvSpPr/>
              <p:nvPr/>
            </p:nvSpPr>
            <p:spPr>
              <a:xfrm>
                <a:off x="6576821" y="3186217"/>
                <a:ext cx="1659635" cy="936498"/>
              </a:xfrm>
              <a:prstGeom prst="rect">
                <a:avLst/>
              </a:prstGeom>
              <a:blipFill>
                <a:blip r:embed="rId8" cstate="print"/>
                <a:stretch>
                  <a:fillRect/>
                </a:stretch>
              </a:blipFill>
            </p:spPr>
            <p:txBody>
              <a:bodyPr wrap="square" lIns="0" tIns="0" rIns="0" bIns="0" rtlCol="0"/>
              <a:lstStyle/>
              <a:p>
                <a:endParaRPr sz="1200"/>
              </a:p>
            </p:txBody>
          </p:sp>
          <p:sp>
            <p:nvSpPr>
              <p:cNvPr id="26" name="object 26"/>
              <p:cNvSpPr txBox="1"/>
              <p:nvPr/>
            </p:nvSpPr>
            <p:spPr>
              <a:xfrm>
                <a:off x="6816343" y="3068368"/>
                <a:ext cx="502920" cy="124448"/>
              </a:xfrm>
              <a:prstGeom prst="rect">
                <a:avLst/>
              </a:prstGeom>
            </p:spPr>
            <p:txBody>
              <a:bodyPr vert="horz" wrap="square" lIns="0" tIns="17145" rIns="0" bIns="0" rtlCol="0">
                <a:spAutoFit/>
              </a:bodyPr>
              <a:lstStyle/>
              <a:p>
                <a:pPr marL="12700">
                  <a:lnSpc>
                    <a:spcPct val="100000"/>
                  </a:lnSpc>
                  <a:spcBef>
                    <a:spcPts val="135"/>
                  </a:spcBef>
                </a:pPr>
                <a:r>
                  <a:rPr sz="600" spc="15" dirty="0">
                    <a:latin typeface="Arial"/>
                    <a:cs typeface="Arial"/>
                  </a:rPr>
                  <a:t>Datacom</a:t>
                </a:r>
                <a:endParaRPr sz="600">
                  <a:latin typeface="Arial"/>
                  <a:cs typeface="Arial"/>
                </a:endParaRPr>
              </a:p>
            </p:txBody>
          </p:sp>
          <p:sp>
            <p:nvSpPr>
              <p:cNvPr id="27" name="object 27"/>
              <p:cNvSpPr txBox="1"/>
              <p:nvPr/>
            </p:nvSpPr>
            <p:spPr>
              <a:xfrm>
                <a:off x="5130800" y="2733086"/>
                <a:ext cx="349885" cy="124448"/>
              </a:xfrm>
              <a:prstGeom prst="rect">
                <a:avLst/>
              </a:prstGeom>
            </p:spPr>
            <p:txBody>
              <a:bodyPr vert="horz" wrap="square" lIns="0" tIns="17145" rIns="0" bIns="0" rtlCol="0">
                <a:spAutoFit/>
              </a:bodyPr>
              <a:lstStyle/>
              <a:p>
                <a:pPr marL="12700">
                  <a:lnSpc>
                    <a:spcPct val="100000"/>
                  </a:lnSpc>
                  <a:spcBef>
                    <a:spcPts val="135"/>
                  </a:spcBef>
                </a:pPr>
                <a:r>
                  <a:rPr sz="600" spc="15" dirty="0">
                    <a:latin typeface="Arial"/>
                    <a:cs typeface="Arial"/>
                  </a:rPr>
                  <a:t>E1</a:t>
                </a:r>
                <a:r>
                  <a:rPr sz="600" spc="10" dirty="0">
                    <a:latin typeface="Arial"/>
                    <a:cs typeface="Arial"/>
                  </a:rPr>
                  <a:t>-T</a:t>
                </a:r>
                <a:r>
                  <a:rPr sz="600" spc="15" dirty="0">
                    <a:latin typeface="Arial"/>
                    <a:cs typeface="Arial"/>
                  </a:rPr>
                  <a:t>1</a:t>
                </a:r>
                <a:endParaRPr sz="600">
                  <a:latin typeface="Arial"/>
                  <a:cs typeface="Arial"/>
                </a:endParaRPr>
              </a:p>
            </p:txBody>
          </p:sp>
          <p:sp>
            <p:nvSpPr>
              <p:cNvPr id="28" name="object 28"/>
              <p:cNvSpPr/>
              <p:nvPr/>
            </p:nvSpPr>
            <p:spPr>
              <a:xfrm>
                <a:off x="9425940" y="3492541"/>
                <a:ext cx="9525" cy="13970"/>
              </a:xfrm>
              <a:custGeom>
                <a:avLst/>
                <a:gdLst/>
                <a:ahLst/>
                <a:cxnLst/>
                <a:rect l="l" t="t" r="r" b="b"/>
                <a:pathLst>
                  <a:path w="9525" h="13969">
                    <a:moveTo>
                      <a:pt x="6096" y="0"/>
                    </a:moveTo>
                    <a:lnTo>
                      <a:pt x="0" y="1524"/>
                    </a:lnTo>
                    <a:lnTo>
                      <a:pt x="3048" y="13716"/>
                    </a:lnTo>
                    <a:lnTo>
                      <a:pt x="9144" y="12192"/>
                    </a:lnTo>
                    <a:lnTo>
                      <a:pt x="6096" y="0"/>
                    </a:lnTo>
                    <a:close/>
                  </a:path>
                </a:pathLst>
              </a:custGeom>
              <a:solidFill>
                <a:srgbClr val="25009C"/>
              </a:solidFill>
            </p:spPr>
            <p:txBody>
              <a:bodyPr wrap="square" lIns="0" tIns="0" rIns="0" bIns="0" rtlCol="0"/>
              <a:lstStyle/>
              <a:p>
                <a:endParaRPr sz="1200"/>
              </a:p>
            </p:txBody>
          </p:sp>
          <p:sp>
            <p:nvSpPr>
              <p:cNvPr id="29" name="object 29"/>
              <p:cNvSpPr/>
              <p:nvPr/>
            </p:nvSpPr>
            <p:spPr>
              <a:xfrm>
                <a:off x="7229093" y="3494065"/>
                <a:ext cx="2200275" cy="565150"/>
              </a:xfrm>
              <a:custGeom>
                <a:avLst/>
                <a:gdLst/>
                <a:ahLst/>
                <a:cxnLst/>
                <a:rect l="l" t="t" r="r" b="b"/>
                <a:pathLst>
                  <a:path w="2200275" h="565150">
                    <a:moveTo>
                      <a:pt x="2196846" y="0"/>
                    </a:moveTo>
                    <a:lnTo>
                      <a:pt x="0" y="552450"/>
                    </a:lnTo>
                    <a:lnTo>
                      <a:pt x="3048" y="564642"/>
                    </a:lnTo>
                    <a:lnTo>
                      <a:pt x="2199894" y="12192"/>
                    </a:lnTo>
                    <a:lnTo>
                      <a:pt x="2196846" y="0"/>
                    </a:lnTo>
                    <a:close/>
                  </a:path>
                </a:pathLst>
              </a:custGeom>
              <a:solidFill>
                <a:srgbClr val="25009C"/>
              </a:solidFill>
            </p:spPr>
            <p:txBody>
              <a:bodyPr wrap="square" lIns="0" tIns="0" rIns="0" bIns="0" rtlCol="0"/>
              <a:lstStyle/>
              <a:p>
                <a:endParaRPr sz="1200"/>
              </a:p>
            </p:txBody>
          </p:sp>
          <p:sp>
            <p:nvSpPr>
              <p:cNvPr id="30" name="object 30"/>
              <p:cNvSpPr/>
              <p:nvPr/>
            </p:nvSpPr>
            <p:spPr>
              <a:xfrm>
                <a:off x="3784853" y="3177835"/>
                <a:ext cx="5253990" cy="1712976"/>
              </a:xfrm>
              <a:prstGeom prst="rect">
                <a:avLst/>
              </a:prstGeom>
              <a:blipFill>
                <a:blip r:embed="rId9" cstate="print"/>
                <a:stretch>
                  <a:fillRect/>
                </a:stretch>
              </a:blipFill>
            </p:spPr>
            <p:txBody>
              <a:bodyPr wrap="square" lIns="0" tIns="0" rIns="0" bIns="0" rtlCol="0"/>
              <a:lstStyle/>
              <a:p>
                <a:endParaRPr sz="1200"/>
              </a:p>
            </p:txBody>
          </p:sp>
          <p:sp>
            <p:nvSpPr>
              <p:cNvPr id="31" name="object 31"/>
              <p:cNvSpPr/>
              <p:nvPr/>
            </p:nvSpPr>
            <p:spPr>
              <a:xfrm>
                <a:off x="8121395" y="3094015"/>
                <a:ext cx="177546" cy="177545"/>
              </a:xfrm>
              <a:prstGeom prst="rect">
                <a:avLst/>
              </a:prstGeom>
              <a:blipFill>
                <a:blip r:embed="rId10" cstate="print"/>
                <a:stretch>
                  <a:fillRect/>
                </a:stretch>
              </a:blipFill>
            </p:spPr>
            <p:txBody>
              <a:bodyPr wrap="square" lIns="0" tIns="0" rIns="0" bIns="0" rtlCol="0"/>
              <a:lstStyle/>
              <a:p>
                <a:endParaRPr sz="1200"/>
              </a:p>
            </p:txBody>
          </p:sp>
          <p:sp>
            <p:nvSpPr>
              <p:cNvPr id="32" name="object 32"/>
              <p:cNvSpPr/>
              <p:nvPr/>
            </p:nvSpPr>
            <p:spPr>
              <a:xfrm>
                <a:off x="9429750" y="3366811"/>
                <a:ext cx="177546" cy="178307"/>
              </a:xfrm>
              <a:prstGeom prst="rect">
                <a:avLst/>
              </a:prstGeom>
              <a:blipFill>
                <a:blip r:embed="rId11" cstate="print"/>
                <a:stretch>
                  <a:fillRect/>
                </a:stretch>
              </a:blipFill>
            </p:spPr>
            <p:txBody>
              <a:bodyPr wrap="square" lIns="0" tIns="0" rIns="0" bIns="0" rtlCol="0"/>
              <a:lstStyle/>
              <a:p>
                <a:endParaRPr sz="1200"/>
              </a:p>
            </p:txBody>
          </p:sp>
          <p:sp>
            <p:nvSpPr>
              <p:cNvPr id="33" name="object 33"/>
              <p:cNvSpPr/>
              <p:nvPr/>
            </p:nvSpPr>
            <p:spPr>
              <a:xfrm>
                <a:off x="4559808" y="2137705"/>
                <a:ext cx="878840" cy="169545"/>
              </a:xfrm>
              <a:custGeom>
                <a:avLst/>
                <a:gdLst/>
                <a:ahLst/>
                <a:cxnLst/>
                <a:rect l="l" t="t" r="r" b="b"/>
                <a:pathLst>
                  <a:path w="878839" h="169544">
                    <a:moveTo>
                      <a:pt x="781050" y="0"/>
                    </a:moveTo>
                    <a:lnTo>
                      <a:pt x="105155" y="0"/>
                    </a:lnTo>
                    <a:lnTo>
                      <a:pt x="0" y="38100"/>
                    </a:lnTo>
                    <a:lnTo>
                      <a:pt x="0" y="169164"/>
                    </a:lnTo>
                    <a:lnTo>
                      <a:pt x="878586" y="169164"/>
                    </a:lnTo>
                    <a:lnTo>
                      <a:pt x="878586" y="40386"/>
                    </a:lnTo>
                    <a:lnTo>
                      <a:pt x="781050" y="0"/>
                    </a:lnTo>
                    <a:close/>
                  </a:path>
                </a:pathLst>
              </a:custGeom>
              <a:solidFill>
                <a:srgbClr val="7F7F7F"/>
              </a:solidFill>
            </p:spPr>
            <p:txBody>
              <a:bodyPr wrap="square" lIns="0" tIns="0" rIns="0" bIns="0" rtlCol="0"/>
              <a:lstStyle/>
              <a:p>
                <a:endParaRPr sz="1200"/>
              </a:p>
            </p:txBody>
          </p:sp>
          <p:sp>
            <p:nvSpPr>
              <p:cNvPr id="34" name="object 34"/>
              <p:cNvSpPr/>
              <p:nvPr/>
            </p:nvSpPr>
            <p:spPr>
              <a:xfrm>
                <a:off x="4559046" y="2134657"/>
                <a:ext cx="882650" cy="46990"/>
              </a:xfrm>
              <a:custGeom>
                <a:avLst/>
                <a:gdLst/>
                <a:ahLst/>
                <a:cxnLst/>
                <a:rect l="l" t="t" r="r" b="b"/>
                <a:pathLst>
                  <a:path w="882650" h="46989">
                    <a:moveTo>
                      <a:pt x="783336" y="762"/>
                    </a:moveTo>
                    <a:lnTo>
                      <a:pt x="781812" y="6096"/>
                    </a:lnTo>
                    <a:lnTo>
                      <a:pt x="781050" y="6096"/>
                    </a:lnTo>
                    <a:lnTo>
                      <a:pt x="878586" y="46482"/>
                    </a:lnTo>
                    <a:lnTo>
                      <a:pt x="882396" y="43434"/>
                    </a:lnTo>
                    <a:lnTo>
                      <a:pt x="882396" y="41910"/>
                    </a:lnTo>
                    <a:lnTo>
                      <a:pt x="880872" y="41148"/>
                    </a:lnTo>
                    <a:lnTo>
                      <a:pt x="796218" y="6096"/>
                    </a:lnTo>
                    <a:lnTo>
                      <a:pt x="781812" y="6096"/>
                    </a:lnTo>
                    <a:lnTo>
                      <a:pt x="783336" y="762"/>
                    </a:lnTo>
                    <a:close/>
                  </a:path>
                  <a:path w="882650" h="46989">
                    <a:moveTo>
                      <a:pt x="105918" y="0"/>
                    </a:moveTo>
                    <a:lnTo>
                      <a:pt x="105155" y="0"/>
                    </a:lnTo>
                    <a:lnTo>
                      <a:pt x="0" y="38100"/>
                    </a:lnTo>
                    <a:lnTo>
                      <a:pt x="2286" y="44196"/>
                    </a:lnTo>
                    <a:lnTo>
                      <a:pt x="107442" y="6096"/>
                    </a:lnTo>
                    <a:lnTo>
                      <a:pt x="105918" y="6096"/>
                    </a:lnTo>
                    <a:lnTo>
                      <a:pt x="105918" y="0"/>
                    </a:lnTo>
                    <a:close/>
                  </a:path>
                  <a:path w="882650" h="46989">
                    <a:moveTo>
                      <a:pt x="105918" y="0"/>
                    </a:moveTo>
                    <a:lnTo>
                      <a:pt x="105918" y="6096"/>
                    </a:lnTo>
                    <a:lnTo>
                      <a:pt x="107442" y="6096"/>
                    </a:lnTo>
                    <a:lnTo>
                      <a:pt x="105918" y="0"/>
                    </a:lnTo>
                    <a:close/>
                  </a:path>
                  <a:path w="882650" h="46989">
                    <a:moveTo>
                      <a:pt x="781812" y="0"/>
                    </a:moveTo>
                    <a:lnTo>
                      <a:pt x="105918" y="0"/>
                    </a:lnTo>
                    <a:lnTo>
                      <a:pt x="107442" y="6096"/>
                    </a:lnTo>
                    <a:lnTo>
                      <a:pt x="781050" y="6096"/>
                    </a:lnTo>
                    <a:lnTo>
                      <a:pt x="783336" y="762"/>
                    </a:lnTo>
                    <a:lnTo>
                      <a:pt x="781812" y="0"/>
                    </a:lnTo>
                    <a:close/>
                  </a:path>
                </a:pathLst>
              </a:custGeom>
              <a:solidFill>
                <a:srgbClr val="000000"/>
              </a:solidFill>
            </p:spPr>
            <p:txBody>
              <a:bodyPr wrap="square" lIns="0" tIns="0" rIns="0" bIns="0" rtlCol="0"/>
              <a:lstStyle/>
              <a:p>
                <a:endParaRPr sz="1200"/>
              </a:p>
            </p:txBody>
          </p:sp>
          <p:sp>
            <p:nvSpPr>
              <p:cNvPr id="35" name="object 35"/>
              <p:cNvSpPr/>
              <p:nvPr/>
            </p:nvSpPr>
            <p:spPr>
              <a:xfrm>
                <a:off x="5438394" y="2178091"/>
                <a:ext cx="0" cy="132080"/>
              </a:xfrm>
              <a:custGeom>
                <a:avLst/>
                <a:gdLst/>
                <a:ahLst/>
                <a:cxnLst/>
                <a:rect l="l" t="t" r="r" b="b"/>
                <a:pathLst>
                  <a:path h="132080">
                    <a:moveTo>
                      <a:pt x="0" y="0"/>
                    </a:moveTo>
                    <a:lnTo>
                      <a:pt x="0" y="131825"/>
                    </a:lnTo>
                  </a:path>
                </a:pathLst>
              </a:custGeom>
              <a:ln w="6096">
                <a:solidFill>
                  <a:srgbClr val="000000"/>
                </a:solidFill>
              </a:ln>
            </p:spPr>
            <p:txBody>
              <a:bodyPr wrap="square" lIns="0" tIns="0" rIns="0" bIns="0" rtlCol="0"/>
              <a:lstStyle/>
              <a:p>
                <a:endParaRPr sz="1200"/>
              </a:p>
            </p:txBody>
          </p:sp>
          <p:sp>
            <p:nvSpPr>
              <p:cNvPr id="36" name="object 36"/>
              <p:cNvSpPr/>
              <p:nvPr/>
            </p:nvSpPr>
            <p:spPr>
              <a:xfrm>
                <a:off x="4556759" y="2306869"/>
                <a:ext cx="882015" cy="0"/>
              </a:xfrm>
              <a:custGeom>
                <a:avLst/>
                <a:gdLst/>
                <a:ahLst/>
                <a:cxnLst/>
                <a:rect l="l" t="t" r="r" b="b"/>
                <a:pathLst>
                  <a:path w="882014">
                    <a:moveTo>
                      <a:pt x="0" y="0"/>
                    </a:moveTo>
                    <a:lnTo>
                      <a:pt x="881634" y="0"/>
                    </a:lnTo>
                  </a:path>
                </a:pathLst>
              </a:custGeom>
              <a:ln w="6095">
                <a:solidFill>
                  <a:srgbClr val="000000"/>
                </a:solidFill>
              </a:ln>
            </p:spPr>
            <p:txBody>
              <a:bodyPr wrap="square" lIns="0" tIns="0" rIns="0" bIns="0" rtlCol="0"/>
              <a:lstStyle/>
              <a:p>
                <a:endParaRPr sz="1200"/>
              </a:p>
            </p:txBody>
          </p:sp>
          <p:sp>
            <p:nvSpPr>
              <p:cNvPr id="37" name="object 37"/>
              <p:cNvSpPr/>
              <p:nvPr/>
            </p:nvSpPr>
            <p:spPr>
              <a:xfrm>
                <a:off x="4559808" y="2172757"/>
                <a:ext cx="0" cy="134620"/>
              </a:xfrm>
              <a:custGeom>
                <a:avLst/>
                <a:gdLst/>
                <a:ahLst/>
                <a:cxnLst/>
                <a:rect l="l" t="t" r="r" b="b"/>
                <a:pathLst>
                  <a:path h="134619">
                    <a:moveTo>
                      <a:pt x="0" y="0"/>
                    </a:moveTo>
                    <a:lnTo>
                      <a:pt x="0" y="134112"/>
                    </a:lnTo>
                  </a:path>
                </a:pathLst>
              </a:custGeom>
              <a:ln w="6096">
                <a:solidFill>
                  <a:srgbClr val="000000"/>
                </a:solidFill>
              </a:ln>
            </p:spPr>
            <p:txBody>
              <a:bodyPr wrap="square" lIns="0" tIns="0" rIns="0" bIns="0" rtlCol="0"/>
              <a:lstStyle/>
              <a:p>
                <a:endParaRPr sz="1200"/>
              </a:p>
            </p:txBody>
          </p:sp>
          <p:sp>
            <p:nvSpPr>
              <p:cNvPr id="38" name="object 38"/>
              <p:cNvSpPr/>
              <p:nvPr/>
            </p:nvSpPr>
            <p:spPr>
              <a:xfrm>
                <a:off x="4565903" y="2184949"/>
                <a:ext cx="868044" cy="116839"/>
              </a:xfrm>
              <a:custGeom>
                <a:avLst/>
                <a:gdLst/>
                <a:ahLst/>
                <a:cxnLst/>
                <a:rect l="l" t="t" r="r" b="b"/>
                <a:pathLst>
                  <a:path w="868045" h="116839">
                    <a:moveTo>
                      <a:pt x="0" y="116586"/>
                    </a:moveTo>
                    <a:lnTo>
                      <a:pt x="867918" y="116586"/>
                    </a:lnTo>
                    <a:lnTo>
                      <a:pt x="867918" y="0"/>
                    </a:lnTo>
                    <a:lnTo>
                      <a:pt x="0" y="0"/>
                    </a:lnTo>
                    <a:lnTo>
                      <a:pt x="0" y="116586"/>
                    </a:lnTo>
                    <a:close/>
                  </a:path>
                </a:pathLst>
              </a:custGeom>
              <a:solidFill>
                <a:srgbClr val="2A2A2A"/>
              </a:solidFill>
            </p:spPr>
            <p:txBody>
              <a:bodyPr wrap="square" lIns="0" tIns="0" rIns="0" bIns="0" rtlCol="0"/>
              <a:lstStyle/>
              <a:p>
                <a:endParaRPr sz="1200"/>
              </a:p>
            </p:txBody>
          </p:sp>
          <p:sp>
            <p:nvSpPr>
              <p:cNvPr id="39" name="object 39"/>
              <p:cNvSpPr/>
              <p:nvPr/>
            </p:nvSpPr>
            <p:spPr>
              <a:xfrm>
                <a:off x="4565903" y="2185330"/>
                <a:ext cx="870585" cy="0"/>
              </a:xfrm>
              <a:custGeom>
                <a:avLst/>
                <a:gdLst/>
                <a:ahLst/>
                <a:cxnLst/>
                <a:rect l="l" t="t" r="r" b="b"/>
                <a:pathLst>
                  <a:path w="870585">
                    <a:moveTo>
                      <a:pt x="0" y="0"/>
                    </a:moveTo>
                    <a:lnTo>
                      <a:pt x="870203" y="0"/>
                    </a:lnTo>
                  </a:path>
                </a:pathLst>
              </a:custGeom>
              <a:ln w="3810">
                <a:solidFill>
                  <a:srgbClr val="2A2A2A"/>
                </a:solidFill>
              </a:ln>
            </p:spPr>
            <p:txBody>
              <a:bodyPr wrap="square" lIns="0" tIns="0" rIns="0" bIns="0" rtlCol="0"/>
              <a:lstStyle/>
              <a:p>
                <a:endParaRPr sz="1200"/>
              </a:p>
            </p:txBody>
          </p:sp>
          <p:sp>
            <p:nvSpPr>
              <p:cNvPr id="40" name="object 40"/>
              <p:cNvSpPr/>
              <p:nvPr/>
            </p:nvSpPr>
            <p:spPr>
              <a:xfrm>
                <a:off x="5434202" y="2184949"/>
                <a:ext cx="0" cy="119380"/>
              </a:xfrm>
              <a:custGeom>
                <a:avLst/>
                <a:gdLst/>
                <a:ahLst/>
                <a:cxnLst/>
                <a:rect l="l" t="t" r="r" b="b"/>
                <a:pathLst>
                  <a:path h="119380">
                    <a:moveTo>
                      <a:pt x="0" y="0"/>
                    </a:moveTo>
                    <a:lnTo>
                      <a:pt x="0" y="118872"/>
                    </a:lnTo>
                  </a:path>
                </a:pathLst>
              </a:custGeom>
              <a:ln w="3809">
                <a:solidFill>
                  <a:srgbClr val="2A2A2A"/>
                </a:solidFill>
              </a:ln>
            </p:spPr>
            <p:txBody>
              <a:bodyPr wrap="square" lIns="0" tIns="0" rIns="0" bIns="0" rtlCol="0"/>
              <a:lstStyle/>
              <a:p>
                <a:endParaRPr sz="1200"/>
              </a:p>
            </p:txBody>
          </p:sp>
          <p:sp>
            <p:nvSpPr>
              <p:cNvPr id="41" name="object 41"/>
              <p:cNvSpPr/>
              <p:nvPr/>
            </p:nvSpPr>
            <p:spPr>
              <a:xfrm>
                <a:off x="4564379" y="2301916"/>
                <a:ext cx="869950" cy="0"/>
              </a:xfrm>
              <a:custGeom>
                <a:avLst/>
                <a:gdLst/>
                <a:ahLst/>
                <a:cxnLst/>
                <a:rect l="l" t="t" r="r" b="b"/>
                <a:pathLst>
                  <a:path w="869950">
                    <a:moveTo>
                      <a:pt x="0" y="0"/>
                    </a:moveTo>
                    <a:lnTo>
                      <a:pt x="869441" y="0"/>
                    </a:lnTo>
                  </a:path>
                </a:pathLst>
              </a:custGeom>
              <a:ln w="3810">
                <a:solidFill>
                  <a:srgbClr val="2A2A2A"/>
                </a:solidFill>
              </a:ln>
            </p:spPr>
            <p:txBody>
              <a:bodyPr wrap="square" lIns="0" tIns="0" rIns="0" bIns="0" rtlCol="0"/>
              <a:lstStyle/>
              <a:p>
                <a:endParaRPr sz="1200"/>
              </a:p>
            </p:txBody>
          </p:sp>
          <p:sp>
            <p:nvSpPr>
              <p:cNvPr id="42" name="object 42"/>
              <p:cNvSpPr/>
              <p:nvPr/>
            </p:nvSpPr>
            <p:spPr>
              <a:xfrm>
                <a:off x="4566284" y="2183425"/>
                <a:ext cx="0" cy="118110"/>
              </a:xfrm>
              <a:custGeom>
                <a:avLst/>
                <a:gdLst/>
                <a:ahLst/>
                <a:cxnLst/>
                <a:rect l="l" t="t" r="r" b="b"/>
                <a:pathLst>
                  <a:path h="118110">
                    <a:moveTo>
                      <a:pt x="0" y="0"/>
                    </a:moveTo>
                    <a:lnTo>
                      <a:pt x="0" y="118110"/>
                    </a:lnTo>
                  </a:path>
                </a:pathLst>
              </a:custGeom>
              <a:ln w="3809">
                <a:solidFill>
                  <a:srgbClr val="2A2A2A"/>
                </a:solidFill>
              </a:ln>
            </p:spPr>
            <p:txBody>
              <a:bodyPr wrap="square" lIns="0" tIns="0" rIns="0" bIns="0" rtlCol="0"/>
              <a:lstStyle/>
              <a:p>
                <a:endParaRPr sz="1200"/>
              </a:p>
            </p:txBody>
          </p:sp>
          <p:sp>
            <p:nvSpPr>
              <p:cNvPr id="43" name="object 43"/>
              <p:cNvSpPr/>
              <p:nvPr/>
            </p:nvSpPr>
            <p:spPr>
              <a:xfrm>
                <a:off x="4810505" y="2253529"/>
                <a:ext cx="35560" cy="20320"/>
              </a:xfrm>
              <a:custGeom>
                <a:avLst/>
                <a:gdLst/>
                <a:ahLst/>
                <a:cxnLst/>
                <a:rect l="l" t="t" r="r" b="b"/>
                <a:pathLst>
                  <a:path w="35560" h="20319">
                    <a:moveTo>
                      <a:pt x="0" y="19812"/>
                    </a:moveTo>
                    <a:lnTo>
                      <a:pt x="35051" y="19812"/>
                    </a:lnTo>
                    <a:lnTo>
                      <a:pt x="35051" y="0"/>
                    </a:lnTo>
                    <a:lnTo>
                      <a:pt x="0" y="0"/>
                    </a:lnTo>
                    <a:lnTo>
                      <a:pt x="0" y="19812"/>
                    </a:lnTo>
                    <a:close/>
                  </a:path>
                </a:pathLst>
              </a:custGeom>
              <a:solidFill>
                <a:srgbClr val="A6A6A6"/>
              </a:solidFill>
            </p:spPr>
            <p:txBody>
              <a:bodyPr wrap="square" lIns="0" tIns="0" rIns="0" bIns="0" rtlCol="0"/>
              <a:lstStyle/>
              <a:p>
                <a:endParaRPr sz="1200"/>
              </a:p>
            </p:txBody>
          </p:sp>
          <p:sp>
            <p:nvSpPr>
              <p:cNvPr id="44" name="object 44"/>
              <p:cNvSpPr/>
              <p:nvPr/>
            </p:nvSpPr>
            <p:spPr>
              <a:xfrm>
                <a:off x="4868417" y="2226097"/>
                <a:ext cx="36830" cy="47625"/>
              </a:xfrm>
              <a:custGeom>
                <a:avLst/>
                <a:gdLst/>
                <a:ahLst/>
                <a:cxnLst/>
                <a:rect l="l" t="t" r="r" b="b"/>
                <a:pathLst>
                  <a:path w="36829" h="47625">
                    <a:moveTo>
                      <a:pt x="0" y="47244"/>
                    </a:moveTo>
                    <a:lnTo>
                      <a:pt x="36575" y="47244"/>
                    </a:lnTo>
                    <a:lnTo>
                      <a:pt x="36575" y="0"/>
                    </a:lnTo>
                    <a:lnTo>
                      <a:pt x="0" y="0"/>
                    </a:lnTo>
                    <a:lnTo>
                      <a:pt x="0" y="47244"/>
                    </a:lnTo>
                    <a:close/>
                  </a:path>
                </a:pathLst>
              </a:custGeom>
              <a:solidFill>
                <a:srgbClr val="C0C0C0"/>
              </a:solidFill>
            </p:spPr>
            <p:txBody>
              <a:bodyPr wrap="square" lIns="0" tIns="0" rIns="0" bIns="0" rtlCol="0"/>
              <a:lstStyle/>
              <a:p>
                <a:endParaRPr sz="1200"/>
              </a:p>
            </p:txBody>
          </p:sp>
          <p:sp>
            <p:nvSpPr>
              <p:cNvPr id="45" name="object 45"/>
              <p:cNvSpPr/>
              <p:nvPr/>
            </p:nvSpPr>
            <p:spPr>
              <a:xfrm>
                <a:off x="4872990"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1336" y="26670"/>
                    </a:lnTo>
                    <a:lnTo>
                      <a:pt x="28194" y="26670"/>
                    </a:lnTo>
                    <a:lnTo>
                      <a:pt x="28194" y="0"/>
                    </a:lnTo>
                    <a:close/>
                  </a:path>
                </a:pathLst>
              </a:custGeom>
              <a:solidFill>
                <a:srgbClr val="000000"/>
              </a:solidFill>
            </p:spPr>
            <p:txBody>
              <a:bodyPr wrap="square" lIns="0" tIns="0" rIns="0" bIns="0" rtlCol="0"/>
              <a:lstStyle/>
              <a:p>
                <a:endParaRPr sz="1200"/>
              </a:p>
            </p:txBody>
          </p:sp>
          <p:sp>
            <p:nvSpPr>
              <p:cNvPr id="46" name="object 46"/>
              <p:cNvSpPr/>
              <p:nvPr/>
            </p:nvSpPr>
            <p:spPr>
              <a:xfrm>
                <a:off x="4805171" y="2255053"/>
                <a:ext cx="46990" cy="16510"/>
              </a:xfrm>
              <a:custGeom>
                <a:avLst/>
                <a:gdLst/>
                <a:ahLst/>
                <a:cxnLst/>
                <a:rect l="l" t="t" r="r" b="b"/>
                <a:pathLst>
                  <a:path w="46989" h="16510">
                    <a:moveTo>
                      <a:pt x="0" y="16001"/>
                    </a:moveTo>
                    <a:lnTo>
                      <a:pt x="46482" y="16001"/>
                    </a:lnTo>
                    <a:lnTo>
                      <a:pt x="46482" y="0"/>
                    </a:lnTo>
                    <a:lnTo>
                      <a:pt x="0" y="0"/>
                    </a:lnTo>
                    <a:lnTo>
                      <a:pt x="0" y="16001"/>
                    </a:lnTo>
                    <a:close/>
                  </a:path>
                </a:pathLst>
              </a:custGeom>
              <a:solidFill>
                <a:srgbClr val="000000"/>
              </a:solidFill>
            </p:spPr>
            <p:txBody>
              <a:bodyPr wrap="square" lIns="0" tIns="0" rIns="0" bIns="0" rtlCol="0"/>
              <a:lstStyle/>
              <a:p>
                <a:endParaRPr sz="1200"/>
              </a:p>
            </p:txBody>
          </p:sp>
          <p:sp>
            <p:nvSpPr>
              <p:cNvPr id="47" name="object 47"/>
              <p:cNvSpPr/>
              <p:nvPr/>
            </p:nvSpPr>
            <p:spPr>
              <a:xfrm>
                <a:off x="4660772" y="2192569"/>
                <a:ext cx="0" cy="109220"/>
              </a:xfrm>
              <a:custGeom>
                <a:avLst/>
                <a:gdLst/>
                <a:ahLst/>
                <a:cxnLst/>
                <a:rect l="l" t="t" r="r" b="b"/>
                <a:pathLst>
                  <a:path h="109219">
                    <a:moveTo>
                      <a:pt x="0" y="0"/>
                    </a:moveTo>
                    <a:lnTo>
                      <a:pt x="0" y="108965"/>
                    </a:lnTo>
                  </a:path>
                </a:pathLst>
              </a:custGeom>
              <a:ln w="3809">
                <a:solidFill>
                  <a:srgbClr val="1A1A1A"/>
                </a:solidFill>
              </a:ln>
            </p:spPr>
            <p:txBody>
              <a:bodyPr wrap="square" lIns="0" tIns="0" rIns="0" bIns="0" rtlCol="0"/>
              <a:lstStyle/>
              <a:p>
                <a:endParaRPr sz="1200"/>
              </a:p>
            </p:txBody>
          </p:sp>
          <p:sp>
            <p:nvSpPr>
              <p:cNvPr id="48" name="object 48"/>
              <p:cNvSpPr/>
              <p:nvPr/>
            </p:nvSpPr>
            <p:spPr>
              <a:xfrm>
                <a:off x="5339715" y="2192569"/>
                <a:ext cx="0" cy="114300"/>
              </a:xfrm>
              <a:custGeom>
                <a:avLst/>
                <a:gdLst/>
                <a:ahLst/>
                <a:cxnLst/>
                <a:rect l="l" t="t" r="r" b="b"/>
                <a:pathLst>
                  <a:path h="114300">
                    <a:moveTo>
                      <a:pt x="0" y="0"/>
                    </a:moveTo>
                    <a:lnTo>
                      <a:pt x="0" y="114300"/>
                    </a:lnTo>
                  </a:path>
                </a:pathLst>
              </a:custGeom>
              <a:ln w="3810">
                <a:solidFill>
                  <a:srgbClr val="5D5D5D"/>
                </a:solidFill>
              </a:ln>
            </p:spPr>
            <p:txBody>
              <a:bodyPr wrap="square" lIns="0" tIns="0" rIns="0" bIns="0" rtlCol="0"/>
              <a:lstStyle/>
              <a:p>
                <a:endParaRPr sz="1200"/>
              </a:p>
            </p:txBody>
          </p:sp>
          <p:sp>
            <p:nvSpPr>
              <p:cNvPr id="49" name="object 49"/>
              <p:cNvSpPr/>
              <p:nvPr/>
            </p:nvSpPr>
            <p:spPr>
              <a:xfrm>
                <a:off x="4928615" y="2226097"/>
                <a:ext cx="36830" cy="47625"/>
              </a:xfrm>
              <a:custGeom>
                <a:avLst/>
                <a:gdLst/>
                <a:ahLst/>
                <a:cxnLst/>
                <a:rect l="l" t="t" r="r" b="b"/>
                <a:pathLst>
                  <a:path w="36829" h="47625">
                    <a:moveTo>
                      <a:pt x="0" y="47244"/>
                    </a:moveTo>
                    <a:lnTo>
                      <a:pt x="36575" y="47244"/>
                    </a:lnTo>
                    <a:lnTo>
                      <a:pt x="36575" y="0"/>
                    </a:lnTo>
                    <a:lnTo>
                      <a:pt x="0" y="0"/>
                    </a:lnTo>
                    <a:lnTo>
                      <a:pt x="0" y="47244"/>
                    </a:lnTo>
                    <a:close/>
                  </a:path>
                </a:pathLst>
              </a:custGeom>
              <a:solidFill>
                <a:srgbClr val="C0C0C0"/>
              </a:solidFill>
            </p:spPr>
            <p:txBody>
              <a:bodyPr wrap="square" lIns="0" tIns="0" rIns="0" bIns="0" rtlCol="0"/>
              <a:lstStyle/>
              <a:p>
                <a:endParaRPr sz="1200"/>
              </a:p>
            </p:txBody>
          </p:sp>
          <p:sp>
            <p:nvSpPr>
              <p:cNvPr id="50" name="object 50"/>
              <p:cNvSpPr/>
              <p:nvPr/>
            </p:nvSpPr>
            <p:spPr>
              <a:xfrm>
                <a:off x="4933188"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1336" y="26670"/>
                    </a:lnTo>
                    <a:lnTo>
                      <a:pt x="28194" y="26670"/>
                    </a:lnTo>
                    <a:lnTo>
                      <a:pt x="28194" y="0"/>
                    </a:lnTo>
                    <a:close/>
                  </a:path>
                </a:pathLst>
              </a:custGeom>
              <a:solidFill>
                <a:srgbClr val="000000"/>
              </a:solidFill>
            </p:spPr>
            <p:txBody>
              <a:bodyPr wrap="square" lIns="0" tIns="0" rIns="0" bIns="0" rtlCol="0"/>
              <a:lstStyle/>
              <a:p>
                <a:endParaRPr sz="1200"/>
              </a:p>
            </p:txBody>
          </p:sp>
          <p:sp>
            <p:nvSpPr>
              <p:cNvPr id="51" name="object 51"/>
              <p:cNvSpPr/>
              <p:nvPr/>
            </p:nvSpPr>
            <p:spPr>
              <a:xfrm>
                <a:off x="4971288" y="2226097"/>
                <a:ext cx="36830" cy="47625"/>
              </a:xfrm>
              <a:custGeom>
                <a:avLst/>
                <a:gdLst/>
                <a:ahLst/>
                <a:cxnLst/>
                <a:rect l="l" t="t" r="r" b="b"/>
                <a:pathLst>
                  <a:path w="36829" h="47625">
                    <a:moveTo>
                      <a:pt x="0" y="47244"/>
                    </a:moveTo>
                    <a:lnTo>
                      <a:pt x="36575" y="47244"/>
                    </a:lnTo>
                    <a:lnTo>
                      <a:pt x="36575" y="0"/>
                    </a:lnTo>
                    <a:lnTo>
                      <a:pt x="0" y="0"/>
                    </a:lnTo>
                    <a:lnTo>
                      <a:pt x="0" y="47244"/>
                    </a:lnTo>
                    <a:close/>
                  </a:path>
                </a:pathLst>
              </a:custGeom>
              <a:solidFill>
                <a:srgbClr val="C0C0C0"/>
              </a:solidFill>
            </p:spPr>
            <p:txBody>
              <a:bodyPr wrap="square" lIns="0" tIns="0" rIns="0" bIns="0" rtlCol="0"/>
              <a:lstStyle/>
              <a:p>
                <a:endParaRPr sz="1200"/>
              </a:p>
            </p:txBody>
          </p:sp>
          <p:sp>
            <p:nvSpPr>
              <p:cNvPr id="52" name="object 52"/>
              <p:cNvSpPr/>
              <p:nvPr/>
            </p:nvSpPr>
            <p:spPr>
              <a:xfrm>
                <a:off x="4975859"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1336" y="26670"/>
                    </a:lnTo>
                    <a:lnTo>
                      <a:pt x="28194" y="26670"/>
                    </a:lnTo>
                    <a:lnTo>
                      <a:pt x="28194" y="0"/>
                    </a:lnTo>
                    <a:close/>
                  </a:path>
                </a:pathLst>
              </a:custGeom>
              <a:solidFill>
                <a:srgbClr val="000000"/>
              </a:solidFill>
            </p:spPr>
            <p:txBody>
              <a:bodyPr wrap="square" lIns="0" tIns="0" rIns="0" bIns="0" rtlCol="0"/>
              <a:lstStyle/>
              <a:p>
                <a:endParaRPr sz="1200"/>
              </a:p>
            </p:txBody>
          </p:sp>
          <p:sp>
            <p:nvSpPr>
              <p:cNvPr id="53" name="object 53"/>
              <p:cNvSpPr/>
              <p:nvPr/>
            </p:nvSpPr>
            <p:spPr>
              <a:xfrm>
                <a:off x="5011673" y="2226097"/>
                <a:ext cx="37465" cy="47625"/>
              </a:xfrm>
              <a:custGeom>
                <a:avLst/>
                <a:gdLst/>
                <a:ahLst/>
                <a:cxnLst/>
                <a:rect l="l" t="t" r="r" b="b"/>
                <a:pathLst>
                  <a:path w="37464" h="47625">
                    <a:moveTo>
                      <a:pt x="0" y="47244"/>
                    </a:moveTo>
                    <a:lnTo>
                      <a:pt x="37337" y="47244"/>
                    </a:lnTo>
                    <a:lnTo>
                      <a:pt x="37337" y="0"/>
                    </a:lnTo>
                    <a:lnTo>
                      <a:pt x="0" y="0"/>
                    </a:lnTo>
                    <a:lnTo>
                      <a:pt x="0" y="47244"/>
                    </a:lnTo>
                    <a:close/>
                  </a:path>
                </a:pathLst>
              </a:custGeom>
              <a:solidFill>
                <a:srgbClr val="C0C0C0"/>
              </a:solidFill>
            </p:spPr>
            <p:txBody>
              <a:bodyPr wrap="square" lIns="0" tIns="0" rIns="0" bIns="0" rtlCol="0"/>
              <a:lstStyle/>
              <a:p>
                <a:endParaRPr sz="1200"/>
              </a:p>
            </p:txBody>
          </p:sp>
          <p:sp>
            <p:nvSpPr>
              <p:cNvPr id="54" name="object 54"/>
              <p:cNvSpPr/>
              <p:nvPr/>
            </p:nvSpPr>
            <p:spPr>
              <a:xfrm>
                <a:off x="5016246" y="2232193"/>
                <a:ext cx="29209" cy="36830"/>
              </a:xfrm>
              <a:custGeom>
                <a:avLst/>
                <a:gdLst/>
                <a:ahLst/>
                <a:cxnLst/>
                <a:rect l="l" t="t" r="r" b="b"/>
                <a:pathLst>
                  <a:path w="29210" h="36830">
                    <a:moveTo>
                      <a:pt x="28956" y="0"/>
                    </a:moveTo>
                    <a:lnTo>
                      <a:pt x="762" y="0"/>
                    </a:lnTo>
                    <a:lnTo>
                      <a:pt x="0" y="26670"/>
                    </a:lnTo>
                    <a:lnTo>
                      <a:pt x="7620" y="27432"/>
                    </a:lnTo>
                    <a:lnTo>
                      <a:pt x="7620" y="36576"/>
                    </a:lnTo>
                    <a:lnTo>
                      <a:pt x="21336" y="36576"/>
                    </a:lnTo>
                    <a:lnTo>
                      <a:pt x="21336" y="26670"/>
                    </a:lnTo>
                    <a:lnTo>
                      <a:pt x="28956" y="26670"/>
                    </a:lnTo>
                    <a:lnTo>
                      <a:pt x="28956" y="0"/>
                    </a:lnTo>
                    <a:close/>
                  </a:path>
                </a:pathLst>
              </a:custGeom>
              <a:solidFill>
                <a:srgbClr val="000000"/>
              </a:solidFill>
            </p:spPr>
            <p:txBody>
              <a:bodyPr wrap="square" lIns="0" tIns="0" rIns="0" bIns="0" rtlCol="0"/>
              <a:lstStyle/>
              <a:p>
                <a:endParaRPr sz="1200"/>
              </a:p>
            </p:txBody>
          </p:sp>
          <p:sp>
            <p:nvSpPr>
              <p:cNvPr id="55" name="object 55"/>
              <p:cNvSpPr/>
              <p:nvPr/>
            </p:nvSpPr>
            <p:spPr>
              <a:xfrm>
                <a:off x="5054346" y="2226097"/>
                <a:ext cx="37465" cy="47625"/>
              </a:xfrm>
              <a:custGeom>
                <a:avLst/>
                <a:gdLst/>
                <a:ahLst/>
                <a:cxnLst/>
                <a:rect l="l" t="t" r="r" b="b"/>
                <a:pathLst>
                  <a:path w="37464" h="47625">
                    <a:moveTo>
                      <a:pt x="0" y="47244"/>
                    </a:moveTo>
                    <a:lnTo>
                      <a:pt x="37337" y="47244"/>
                    </a:lnTo>
                    <a:lnTo>
                      <a:pt x="37337" y="0"/>
                    </a:lnTo>
                    <a:lnTo>
                      <a:pt x="0" y="0"/>
                    </a:lnTo>
                    <a:lnTo>
                      <a:pt x="0" y="47244"/>
                    </a:lnTo>
                    <a:close/>
                  </a:path>
                </a:pathLst>
              </a:custGeom>
              <a:solidFill>
                <a:srgbClr val="C0C0C0"/>
              </a:solidFill>
            </p:spPr>
            <p:txBody>
              <a:bodyPr wrap="square" lIns="0" tIns="0" rIns="0" bIns="0" rtlCol="0"/>
              <a:lstStyle/>
              <a:p>
                <a:endParaRPr sz="1200"/>
              </a:p>
            </p:txBody>
          </p:sp>
          <p:sp>
            <p:nvSpPr>
              <p:cNvPr id="56" name="object 56"/>
              <p:cNvSpPr/>
              <p:nvPr/>
            </p:nvSpPr>
            <p:spPr>
              <a:xfrm>
                <a:off x="5058917" y="2232193"/>
                <a:ext cx="29209" cy="36830"/>
              </a:xfrm>
              <a:custGeom>
                <a:avLst/>
                <a:gdLst/>
                <a:ahLst/>
                <a:cxnLst/>
                <a:rect l="l" t="t" r="r" b="b"/>
                <a:pathLst>
                  <a:path w="29210" h="36830">
                    <a:moveTo>
                      <a:pt x="28956" y="0"/>
                    </a:moveTo>
                    <a:lnTo>
                      <a:pt x="762" y="0"/>
                    </a:lnTo>
                    <a:lnTo>
                      <a:pt x="0" y="26670"/>
                    </a:lnTo>
                    <a:lnTo>
                      <a:pt x="7620" y="27432"/>
                    </a:lnTo>
                    <a:lnTo>
                      <a:pt x="7620" y="36576"/>
                    </a:lnTo>
                    <a:lnTo>
                      <a:pt x="21336" y="36576"/>
                    </a:lnTo>
                    <a:lnTo>
                      <a:pt x="21336" y="26670"/>
                    </a:lnTo>
                    <a:lnTo>
                      <a:pt x="28956" y="26670"/>
                    </a:lnTo>
                    <a:lnTo>
                      <a:pt x="28956" y="0"/>
                    </a:lnTo>
                    <a:close/>
                  </a:path>
                </a:pathLst>
              </a:custGeom>
              <a:solidFill>
                <a:srgbClr val="000000"/>
              </a:solidFill>
            </p:spPr>
            <p:txBody>
              <a:bodyPr wrap="square" lIns="0" tIns="0" rIns="0" bIns="0" rtlCol="0"/>
              <a:lstStyle/>
              <a:p>
                <a:endParaRPr sz="1200"/>
              </a:p>
            </p:txBody>
          </p:sp>
          <p:sp>
            <p:nvSpPr>
              <p:cNvPr id="57" name="object 57"/>
              <p:cNvSpPr/>
              <p:nvPr/>
            </p:nvSpPr>
            <p:spPr>
              <a:xfrm>
                <a:off x="5097017" y="2226097"/>
                <a:ext cx="37465" cy="47625"/>
              </a:xfrm>
              <a:custGeom>
                <a:avLst/>
                <a:gdLst/>
                <a:ahLst/>
                <a:cxnLst/>
                <a:rect l="l" t="t" r="r" b="b"/>
                <a:pathLst>
                  <a:path w="37464" h="47625">
                    <a:moveTo>
                      <a:pt x="0" y="47244"/>
                    </a:moveTo>
                    <a:lnTo>
                      <a:pt x="37337" y="47244"/>
                    </a:lnTo>
                    <a:lnTo>
                      <a:pt x="37337" y="0"/>
                    </a:lnTo>
                    <a:lnTo>
                      <a:pt x="0" y="0"/>
                    </a:lnTo>
                    <a:lnTo>
                      <a:pt x="0" y="47244"/>
                    </a:lnTo>
                    <a:close/>
                  </a:path>
                </a:pathLst>
              </a:custGeom>
              <a:solidFill>
                <a:srgbClr val="C0C0C0"/>
              </a:solidFill>
            </p:spPr>
            <p:txBody>
              <a:bodyPr wrap="square" lIns="0" tIns="0" rIns="0" bIns="0" rtlCol="0"/>
              <a:lstStyle/>
              <a:p>
                <a:endParaRPr sz="1200"/>
              </a:p>
            </p:txBody>
          </p:sp>
          <p:sp>
            <p:nvSpPr>
              <p:cNvPr id="58" name="object 58"/>
              <p:cNvSpPr/>
              <p:nvPr/>
            </p:nvSpPr>
            <p:spPr>
              <a:xfrm>
                <a:off x="5102352"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0574" y="26670"/>
                    </a:lnTo>
                    <a:lnTo>
                      <a:pt x="28194" y="26670"/>
                    </a:lnTo>
                    <a:lnTo>
                      <a:pt x="28194" y="0"/>
                    </a:lnTo>
                    <a:close/>
                  </a:path>
                </a:pathLst>
              </a:custGeom>
              <a:solidFill>
                <a:srgbClr val="000000"/>
              </a:solidFill>
            </p:spPr>
            <p:txBody>
              <a:bodyPr wrap="square" lIns="0" tIns="0" rIns="0" bIns="0" rtlCol="0"/>
              <a:lstStyle/>
              <a:p>
                <a:endParaRPr sz="1200"/>
              </a:p>
            </p:txBody>
          </p:sp>
          <p:sp>
            <p:nvSpPr>
              <p:cNvPr id="59" name="object 59"/>
              <p:cNvSpPr/>
              <p:nvPr/>
            </p:nvSpPr>
            <p:spPr>
              <a:xfrm>
                <a:off x="5138165" y="2226097"/>
                <a:ext cx="36830" cy="47625"/>
              </a:xfrm>
              <a:custGeom>
                <a:avLst/>
                <a:gdLst/>
                <a:ahLst/>
                <a:cxnLst/>
                <a:rect l="l" t="t" r="r" b="b"/>
                <a:pathLst>
                  <a:path w="36829" h="47625">
                    <a:moveTo>
                      <a:pt x="0" y="47244"/>
                    </a:moveTo>
                    <a:lnTo>
                      <a:pt x="36575" y="47244"/>
                    </a:lnTo>
                    <a:lnTo>
                      <a:pt x="36575" y="0"/>
                    </a:lnTo>
                    <a:lnTo>
                      <a:pt x="0" y="0"/>
                    </a:lnTo>
                    <a:lnTo>
                      <a:pt x="0" y="47244"/>
                    </a:lnTo>
                    <a:close/>
                  </a:path>
                </a:pathLst>
              </a:custGeom>
              <a:solidFill>
                <a:srgbClr val="C0C0C0"/>
              </a:solidFill>
            </p:spPr>
            <p:txBody>
              <a:bodyPr wrap="square" lIns="0" tIns="0" rIns="0" bIns="0" rtlCol="0"/>
              <a:lstStyle/>
              <a:p>
                <a:endParaRPr sz="1200"/>
              </a:p>
            </p:txBody>
          </p:sp>
          <p:sp>
            <p:nvSpPr>
              <p:cNvPr id="60" name="object 60"/>
              <p:cNvSpPr/>
              <p:nvPr/>
            </p:nvSpPr>
            <p:spPr>
              <a:xfrm>
                <a:off x="5142738"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1336" y="26670"/>
                    </a:lnTo>
                    <a:lnTo>
                      <a:pt x="28194" y="26670"/>
                    </a:lnTo>
                    <a:lnTo>
                      <a:pt x="28194" y="0"/>
                    </a:lnTo>
                    <a:close/>
                  </a:path>
                </a:pathLst>
              </a:custGeom>
              <a:solidFill>
                <a:srgbClr val="000000"/>
              </a:solidFill>
            </p:spPr>
            <p:txBody>
              <a:bodyPr wrap="square" lIns="0" tIns="0" rIns="0" bIns="0" rtlCol="0"/>
              <a:lstStyle/>
              <a:p>
                <a:endParaRPr sz="1200"/>
              </a:p>
            </p:txBody>
          </p:sp>
          <p:sp>
            <p:nvSpPr>
              <p:cNvPr id="61" name="object 61"/>
              <p:cNvSpPr/>
              <p:nvPr/>
            </p:nvSpPr>
            <p:spPr>
              <a:xfrm>
                <a:off x="5178552" y="2226097"/>
                <a:ext cx="37465" cy="47625"/>
              </a:xfrm>
              <a:custGeom>
                <a:avLst/>
                <a:gdLst/>
                <a:ahLst/>
                <a:cxnLst/>
                <a:rect l="l" t="t" r="r" b="b"/>
                <a:pathLst>
                  <a:path w="37464" h="47625">
                    <a:moveTo>
                      <a:pt x="0" y="47244"/>
                    </a:moveTo>
                    <a:lnTo>
                      <a:pt x="37337" y="47244"/>
                    </a:lnTo>
                    <a:lnTo>
                      <a:pt x="37337" y="0"/>
                    </a:lnTo>
                    <a:lnTo>
                      <a:pt x="0" y="0"/>
                    </a:lnTo>
                    <a:lnTo>
                      <a:pt x="0" y="47244"/>
                    </a:lnTo>
                    <a:close/>
                  </a:path>
                </a:pathLst>
              </a:custGeom>
              <a:solidFill>
                <a:srgbClr val="C0C0C0"/>
              </a:solidFill>
            </p:spPr>
            <p:txBody>
              <a:bodyPr wrap="square" lIns="0" tIns="0" rIns="0" bIns="0" rtlCol="0"/>
              <a:lstStyle/>
              <a:p>
                <a:endParaRPr sz="1200"/>
              </a:p>
            </p:txBody>
          </p:sp>
          <p:sp>
            <p:nvSpPr>
              <p:cNvPr id="62" name="object 62"/>
              <p:cNvSpPr/>
              <p:nvPr/>
            </p:nvSpPr>
            <p:spPr>
              <a:xfrm>
                <a:off x="5183885"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0574" y="26670"/>
                    </a:lnTo>
                    <a:lnTo>
                      <a:pt x="28194" y="26670"/>
                    </a:lnTo>
                    <a:lnTo>
                      <a:pt x="28194" y="0"/>
                    </a:lnTo>
                    <a:close/>
                  </a:path>
                </a:pathLst>
              </a:custGeom>
              <a:solidFill>
                <a:srgbClr val="000000"/>
              </a:solidFill>
            </p:spPr>
            <p:txBody>
              <a:bodyPr wrap="square" lIns="0" tIns="0" rIns="0" bIns="0" rtlCol="0"/>
              <a:lstStyle/>
              <a:p>
                <a:endParaRPr sz="1200"/>
              </a:p>
            </p:txBody>
          </p:sp>
          <p:sp>
            <p:nvSpPr>
              <p:cNvPr id="63" name="object 63"/>
              <p:cNvSpPr/>
              <p:nvPr/>
            </p:nvSpPr>
            <p:spPr>
              <a:xfrm>
                <a:off x="5221223" y="2226097"/>
                <a:ext cx="37465" cy="47625"/>
              </a:xfrm>
              <a:custGeom>
                <a:avLst/>
                <a:gdLst/>
                <a:ahLst/>
                <a:cxnLst/>
                <a:rect l="l" t="t" r="r" b="b"/>
                <a:pathLst>
                  <a:path w="37464" h="47625">
                    <a:moveTo>
                      <a:pt x="0" y="47244"/>
                    </a:moveTo>
                    <a:lnTo>
                      <a:pt x="37337" y="47244"/>
                    </a:lnTo>
                    <a:lnTo>
                      <a:pt x="37337" y="0"/>
                    </a:lnTo>
                    <a:lnTo>
                      <a:pt x="0" y="0"/>
                    </a:lnTo>
                    <a:lnTo>
                      <a:pt x="0" y="47244"/>
                    </a:lnTo>
                    <a:close/>
                  </a:path>
                </a:pathLst>
              </a:custGeom>
              <a:solidFill>
                <a:srgbClr val="C0C0C0"/>
              </a:solidFill>
            </p:spPr>
            <p:txBody>
              <a:bodyPr wrap="square" lIns="0" tIns="0" rIns="0" bIns="0" rtlCol="0"/>
              <a:lstStyle/>
              <a:p>
                <a:endParaRPr sz="1200"/>
              </a:p>
            </p:txBody>
          </p:sp>
          <p:sp>
            <p:nvSpPr>
              <p:cNvPr id="64" name="object 64"/>
              <p:cNvSpPr/>
              <p:nvPr/>
            </p:nvSpPr>
            <p:spPr>
              <a:xfrm>
                <a:off x="5226558" y="2232193"/>
                <a:ext cx="28575" cy="36830"/>
              </a:xfrm>
              <a:custGeom>
                <a:avLst/>
                <a:gdLst/>
                <a:ahLst/>
                <a:cxnLst/>
                <a:rect l="l" t="t" r="r" b="b"/>
                <a:pathLst>
                  <a:path w="28575" h="36830">
                    <a:moveTo>
                      <a:pt x="28194" y="0"/>
                    </a:moveTo>
                    <a:lnTo>
                      <a:pt x="0" y="0"/>
                    </a:lnTo>
                    <a:lnTo>
                      <a:pt x="0" y="26670"/>
                    </a:lnTo>
                    <a:lnTo>
                      <a:pt x="6858" y="27432"/>
                    </a:lnTo>
                    <a:lnTo>
                      <a:pt x="6858" y="36576"/>
                    </a:lnTo>
                    <a:lnTo>
                      <a:pt x="20574" y="36576"/>
                    </a:lnTo>
                    <a:lnTo>
                      <a:pt x="20574" y="26670"/>
                    </a:lnTo>
                    <a:lnTo>
                      <a:pt x="28194" y="26670"/>
                    </a:lnTo>
                    <a:lnTo>
                      <a:pt x="28194" y="0"/>
                    </a:lnTo>
                    <a:close/>
                  </a:path>
                </a:pathLst>
              </a:custGeom>
              <a:solidFill>
                <a:srgbClr val="000000"/>
              </a:solidFill>
            </p:spPr>
            <p:txBody>
              <a:bodyPr wrap="square" lIns="0" tIns="0" rIns="0" bIns="0" rtlCol="0"/>
              <a:lstStyle/>
              <a:p>
                <a:endParaRPr sz="1200"/>
              </a:p>
            </p:txBody>
          </p:sp>
          <p:sp>
            <p:nvSpPr>
              <p:cNvPr id="65" name="object 65"/>
              <p:cNvSpPr/>
              <p:nvPr/>
            </p:nvSpPr>
            <p:spPr>
              <a:xfrm>
                <a:off x="5369052" y="2226097"/>
                <a:ext cx="36830" cy="47625"/>
              </a:xfrm>
              <a:custGeom>
                <a:avLst/>
                <a:gdLst/>
                <a:ahLst/>
                <a:cxnLst/>
                <a:rect l="l" t="t" r="r" b="b"/>
                <a:pathLst>
                  <a:path w="36829" h="47625">
                    <a:moveTo>
                      <a:pt x="0" y="47244"/>
                    </a:moveTo>
                    <a:lnTo>
                      <a:pt x="36575" y="47244"/>
                    </a:lnTo>
                    <a:lnTo>
                      <a:pt x="36575" y="0"/>
                    </a:lnTo>
                    <a:lnTo>
                      <a:pt x="0" y="0"/>
                    </a:lnTo>
                    <a:lnTo>
                      <a:pt x="0" y="47244"/>
                    </a:lnTo>
                    <a:close/>
                  </a:path>
                </a:pathLst>
              </a:custGeom>
              <a:solidFill>
                <a:srgbClr val="C0C0C0"/>
              </a:solidFill>
            </p:spPr>
            <p:txBody>
              <a:bodyPr wrap="square" lIns="0" tIns="0" rIns="0" bIns="0" rtlCol="0"/>
              <a:lstStyle/>
              <a:p>
                <a:endParaRPr sz="1200"/>
              </a:p>
            </p:txBody>
          </p:sp>
          <p:sp>
            <p:nvSpPr>
              <p:cNvPr id="66" name="object 66"/>
              <p:cNvSpPr/>
              <p:nvPr/>
            </p:nvSpPr>
            <p:spPr>
              <a:xfrm>
                <a:off x="5373623" y="2232193"/>
                <a:ext cx="28575" cy="36830"/>
              </a:xfrm>
              <a:custGeom>
                <a:avLst/>
                <a:gdLst/>
                <a:ahLst/>
                <a:cxnLst/>
                <a:rect l="l" t="t" r="r" b="b"/>
                <a:pathLst>
                  <a:path w="28575" h="36830">
                    <a:moveTo>
                      <a:pt x="28194" y="0"/>
                    </a:moveTo>
                    <a:lnTo>
                      <a:pt x="0" y="0"/>
                    </a:lnTo>
                    <a:lnTo>
                      <a:pt x="0" y="26670"/>
                    </a:lnTo>
                    <a:lnTo>
                      <a:pt x="7620" y="27432"/>
                    </a:lnTo>
                    <a:lnTo>
                      <a:pt x="7620" y="36576"/>
                    </a:lnTo>
                    <a:lnTo>
                      <a:pt x="21336" y="36576"/>
                    </a:lnTo>
                    <a:lnTo>
                      <a:pt x="21336" y="26670"/>
                    </a:lnTo>
                    <a:lnTo>
                      <a:pt x="28194" y="26670"/>
                    </a:lnTo>
                    <a:lnTo>
                      <a:pt x="28194" y="0"/>
                    </a:lnTo>
                    <a:close/>
                  </a:path>
                </a:pathLst>
              </a:custGeom>
              <a:solidFill>
                <a:srgbClr val="000000"/>
              </a:solidFill>
            </p:spPr>
            <p:txBody>
              <a:bodyPr wrap="square" lIns="0" tIns="0" rIns="0" bIns="0" rtlCol="0"/>
              <a:lstStyle/>
              <a:p>
                <a:endParaRPr sz="1200"/>
              </a:p>
            </p:txBody>
          </p:sp>
          <p:sp>
            <p:nvSpPr>
              <p:cNvPr id="67" name="object 67"/>
              <p:cNvSpPr/>
              <p:nvPr/>
            </p:nvSpPr>
            <p:spPr>
              <a:xfrm>
                <a:off x="2547366" y="3428533"/>
                <a:ext cx="878205" cy="170180"/>
              </a:xfrm>
              <a:custGeom>
                <a:avLst/>
                <a:gdLst/>
                <a:ahLst/>
                <a:cxnLst/>
                <a:rect l="l" t="t" r="r" b="b"/>
                <a:pathLst>
                  <a:path w="878204" h="170179">
                    <a:moveTo>
                      <a:pt x="780288" y="0"/>
                    </a:moveTo>
                    <a:lnTo>
                      <a:pt x="105155" y="0"/>
                    </a:lnTo>
                    <a:lnTo>
                      <a:pt x="0" y="38862"/>
                    </a:lnTo>
                    <a:lnTo>
                      <a:pt x="0" y="169926"/>
                    </a:lnTo>
                    <a:lnTo>
                      <a:pt x="877824" y="169926"/>
                    </a:lnTo>
                    <a:lnTo>
                      <a:pt x="877824" y="41148"/>
                    </a:lnTo>
                    <a:lnTo>
                      <a:pt x="780288" y="0"/>
                    </a:lnTo>
                    <a:close/>
                  </a:path>
                </a:pathLst>
              </a:custGeom>
              <a:solidFill>
                <a:srgbClr val="7F7F7F"/>
              </a:solidFill>
            </p:spPr>
            <p:txBody>
              <a:bodyPr wrap="square" lIns="0" tIns="0" rIns="0" bIns="0" rtlCol="0"/>
              <a:lstStyle/>
              <a:p>
                <a:endParaRPr sz="1200"/>
              </a:p>
            </p:txBody>
          </p:sp>
          <p:sp>
            <p:nvSpPr>
              <p:cNvPr id="68" name="object 68"/>
              <p:cNvSpPr/>
              <p:nvPr/>
            </p:nvSpPr>
            <p:spPr>
              <a:xfrm>
                <a:off x="2546604" y="3425485"/>
                <a:ext cx="882015" cy="47625"/>
              </a:xfrm>
              <a:custGeom>
                <a:avLst/>
                <a:gdLst/>
                <a:ahLst/>
                <a:cxnLst/>
                <a:rect l="l" t="t" r="r" b="b"/>
                <a:pathLst>
                  <a:path w="882014" h="47625">
                    <a:moveTo>
                      <a:pt x="782574" y="762"/>
                    </a:moveTo>
                    <a:lnTo>
                      <a:pt x="781050" y="6096"/>
                    </a:lnTo>
                    <a:lnTo>
                      <a:pt x="780288" y="6096"/>
                    </a:lnTo>
                    <a:lnTo>
                      <a:pt x="877824" y="47244"/>
                    </a:lnTo>
                    <a:lnTo>
                      <a:pt x="881634" y="44196"/>
                    </a:lnTo>
                    <a:lnTo>
                      <a:pt x="881634" y="42672"/>
                    </a:lnTo>
                    <a:lnTo>
                      <a:pt x="880110" y="41910"/>
                    </a:lnTo>
                    <a:lnTo>
                      <a:pt x="795217" y="6096"/>
                    </a:lnTo>
                    <a:lnTo>
                      <a:pt x="781050" y="6096"/>
                    </a:lnTo>
                    <a:lnTo>
                      <a:pt x="782574" y="762"/>
                    </a:lnTo>
                    <a:close/>
                  </a:path>
                  <a:path w="882014" h="47625">
                    <a:moveTo>
                      <a:pt x="105918" y="0"/>
                    </a:moveTo>
                    <a:lnTo>
                      <a:pt x="105155" y="0"/>
                    </a:lnTo>
                    <a:lnTo>
                      <a:pt x="0" y="38862"/>
                    </a:lnTo>
                    <a:lnTo>
                      <a:pt x="2286" y="44958"/>
                    </a:lnTo>
                    <a:lnTo>
                      <a:pt x="107442" y="6096"/>
                    </a:lnTo>
                    <a:lnTo>
                      <a:pt x="105918" y="6096"/>
                    </a:lnTo>
                    <a:lnTo>
                      <a:pt x="105918" y="0"/>
                    </a:lnTo>
                    <a:close/>
                  </a:path>
                  <a:path w="882014" h="47625">
                    <a:moveTo>
                      <a:pt x="105918" y="0"/>
                    </a:moveTo>
                    <a:lnTo>
                      <a:pt x="105918" y="6096"/>
                    </a:lnTo>
                    <a:lnTo>
                      <a:pt x="107442" y="6096"/>
                    </a:lnTo>
                    <a:lnTo>
                      <a:pt x="105918" y="0"/>
                    </a:lnTo>
                    <a:close/>
                  </a:path>
                  <a:path w="882014" h="47625">
                    <a:moveTo>
                      <a:pt x="781050" y="0"/>
                    </a:moveTo>
                    <a:lnTo>
                      <a:pt x="105918" y="0"/>
                    </a:lnTo>
                    <a:lnTo>
                      <a:pt x="107442" y="6096"/>
                    </a:lnTo>
                    <a:lnTo>
                      <a:pt x="780288" y="6096"/>
                    </a:lnTo>
                    <a:lnTo>
                      <a:pt x="782574" y="762"/>
                    </a:lnTo>
                    <a:lnTo>
                      <a:pt x="781050" y="0"/>
                    </a:lnTo>
                    <a:close/>
                  </a:path>
                </a:pathLst>
              </a:custGeom>
              <a:solidFill>
                <a:srgbClr val="000000"/>
              </a:solidFill>
            </p:spPr>
            <p:txBody>
              <a:bodyPr wrap="square" lIns="0" tIns="0" rIns="0" bIns="0" rtlCol="0"/>
              <a:lstStyle/>
              <a:p>
                <a:endParaRPr sz="1200"/>
              </a:p>
            </p:txBody>
          </p:sp>
          <p:sp>
            <p:nvSpPr>
              <p:cNvPr id="69" name="object 69"/>
              <p:cNvSpPr/>
              <p:nvPr/>
            </p:nvSpPr>
            <p:spPr>
              <a:xfrm>
                <a:off x="3425190" y="3469681"/>
                <a:ext cx="0" cy="132080"/>
              </a:xfrm>
              <a:custGeom>
                <a:avLst/>
                <a:gdLst/>
                <a:ahLst/>
                <a:cxnLst/>
                <a:rect l="l" t="t" r="r" b="b"/>
                <a:pathLst>
                  <a:path h="132079">
                    <a:moveTo>
                      <a:pt x="0" y="0"/>
                    </a:moveTo>
                    <a:lnTo>
                      <a:pt x="0" y="131825"/>
                    </a:lnTo>
                  </a:path>
                </a:pathLst>
              </a:custGeom>
              <a:ln w="6096">
                <a:solidFill>
                  <a:srgbClr val="000000"/>
                </a:solidFill>
              </a:ln>
            </p:spPr>
            <p:txBody>
              <a:bodyPr wrap="square" lIns="0" tIns="0" rIns="0" bIns="0" rtlCol="0"/>
              <a:lstStyle/>
              <a:p>
                <a:endParaRPr sz="1200"/>
              </a:p>
            </p:txBody>
          </p:sp>
          <p:sp>
            <p:nvSpPr>
              <p:cNvPr id="70" name="object 70"/>
              <p:cNvSpPr/>
              <p:nvPr/>
            </p:nvSpPr>
            <p:spPr>
              <a:xfrm>
                <a:off x="2544317" y="3598459"/>
                <a:ext cx="881380" cy="0"/>
              </a:xfrm>
              <a:custGeom>
                <a:avLst/>
                <a:gdLst/>
                <a:ahLst/>
                <a:cxnLst/>
                <a:rect l="l" t="t" r="r" b="b"/>
                <a:pathLst>
                  <a:path w="881379">
                    <a:moveTo>
                      <a:pt x="0" y="0"/>
                    </a:moveTo>
                    <a:lnTo>
                      <a:pt x="880871" y="0"/>
                    </a:lnTo>
                  </a:path>
                </a:pathLst>
              </a:custGeom>
              <a:ln w="6096">
                <a:solidFill>
                  <a:srgbClr val="000000"/>
                </a:solidFill>
              </a:ln>
            </p:spPr>
            <p:txBody>
              <a:bodyPr wrap="square" lIns="0" tIns="0" rIns="0" bIns="0" rtlCol="0"/>
              <a:lstStyle/>
              <a:p>
                <a:endParaRPr sz="1200"/>
              </a:p>
            </p:txBody>
          </p:sp>
          <p:sp>
            <p:nvSpPr>
              <p:cNvPr id="71" name="object 71"/>
              <p:cNvSpPr/>
              <p:nvPr/>
            </p:nvSpPr>
            <p:spPr>
              <a:xfrm>
                <a:off x="2547366" y="3464347"/>
                <a:ext cx="0" cy="134620"/>
              </a:xfrm>
              <a:custGeom>
                <a:avLst/>
                <a:gdLst/>
                <a:ahLst/>
                <a:cxnLst/>
                <a:rect l="l" t="t" r="r" b="b"/>
                <a:pathLst>
                  <a:path h="134620">
                    <a:moveTo>
                      <a:pt x="0" y="0"/>
                    </a:moveTo>
                    <a:lnTo>
                      <a:pt x="0" y="134112"/>
                    </a:lnTo>
                  </a:path>
                </a:pathLst>
              </a:custGeom>
              <a:ln w="6095">
                <a:solidFill>
                  <a:srgbClr val="000000"/>
                </a:solidFill>
              </a:ln>
            </p:spPr>
            <p:txBody>
              <a:bodyPr wrap="square" lIns="0" tIns="0" rIns="0" bIns="0" rtlCol="0"/>
              <a:lstStyle/>
              <a:p>
                <a:endParaRPr sz="1200"/>
              </a:p>
            </p:txBody>
          </p:sp>
          <p:sp>
            <p:nvSpPr>
              <p:cNvPr id="72" name="object 72"/>
              <p:cNvSpPr/>
              <p:nvPr/>
            </p:nvSpPr>
            <p:spPr>
              <a:xfrm>
                <a:off x="2552700" y="3475777"/>
                <a:ext cx="868680" cy="117475"/>
              </a:xfrm>
              <a:custGeom>
                <a:avLst/>
                <a:gdLst/>
                <a:ahLst/>
                <a:cxnLst/>
                <a:rect l="l" t="t" r="r" b="b"/>
                <a:pathLst>
                  <a:path w="868679" h="117475">
                    <a:moveTo>
                      <a:pt x="0" y="0"/>
                    </a:moveTo>
                    <a:lnTo>
                      <a:pt x="868680" y="0"/>
                    </a:lnTo>
                    <a:lnTo>
                      <a:pt x="868680" y="117348"/>
                    </a:lnTo>
                    <a:lnTo>
                      <a:pt x="0" y="117348"/>
                    </a:lnTo>
                    <a:lnTo>
                      <a:pt x="0" y="0"/>
                    </a:lnTo>
                    <a:close/>
                  </a:path>
                </a:pathLst>
              </a:custGeom>
              <a:solidFill>
                <a:srgbClr val="2A2A2A"/>
              </a:solidFill>
            </p:spPr>
            <p:txBody>
              <a:bodyPr wrap="square" lIns="0" tIns="0" rIns="0" bIns="0" rtlCol="0"/>
              <a:lstStyle/>
              <a:p>
                <a:endParaRPr sz="1200"/>
              </a:p>
            </p:txBody>
          </p:sp>
          <p:sp>
            <p:nvSpPr>
              <p:cNvPr id="73" name="object 73"/>
              <p:cNvSpPr/>
              <p:nvPr/>
            </p:nvSpPr>
            <p:spPr>
              <a:xfrm>
                <a:off x="2552700" y="3476158"/>
                <a:ext cx="871219" cy="0"/>
              </a:xfrm>
              <a:custGeom>
                <a:avLst/>
                <a:gdLst/>
                <a:ahLst/>
                <a:cxnLst/>
                <a:rect l="l" t="t" r="r" b="b"/>
                <a:pathLst>
                  <a:path w="871220">
                    <a:moveTo>
                      <a:pt x="0" y="0"/>
                    </a:moveTo>
                    <a:lnTo>
                      <a:pt x="870965" y="0"/>
                    </a:lnTo>
                  </a:path>
                </a:pathLst>
              </a:custGeom>
              <a:ln w="3809">
                <a:solidFill>
                  <a:srgbClr val="2A2A2A"/>
                </a:solidFill>
              </a:ln>
            </p:spPr>
            <p:txBody>
              <a:bodyPr wrap="square" lIns="0" tIns="0" rIns="0" bIns="0" rtlCol="0"/>
              <a:lstStyle/>
              <a:p>
                <a:endParaRPr sz="1200"/>
              </a:p>
            </p:txBody>
          </p:sp>
          <p:sp>
            <p:nvSpPr>
              <p:cNvPr id="74" name="object 74"/>
              <p:cNvSpPr/>
              <p:nvPr/>
            </p:nvSpPr>
            <p:spPr>
              <a:xfrm>
                <a:off x="3421761" y="3475777"/>
                <a:ext cx="0" cy="120014"/>
              </a:xfrm>
              <a:custGeom>
                <a:avLst/>
                <a:gdLst/>
                <a:ahLst/>
                <a:cxnLst/>
                <a:rect l="l" t="t" r="r" b="b"/>
                <a:pathLst>
                  <a:path h="120014">
                    <a:moveTo>
                      <a:pt x="0" y="0"/>
                    </a:moveTo>
                    <a:lnTo>
                      <a:pt x="0" y="119634"/>
                    </a:lnTo>
                  </a:path>
                </a:pathLst>
              </a:custGeom>
              <a:ln w="3810">
                <a:solidFill>
                  <a:srgbClr val="2A2A2A"/>
                </a:solidFill>
              </a:ln>
            </p:spPr>
            <p:txBody>
              <a:bodyPr wrap="square" lIns="0" tIns="0" rIns="0" bIns="0" rtlCol="0"/>
              <a:lstStyle/>
              <a:p>
                <a:endParaRPr sz="1200"/>
              </a:p>
            </p:txBody>
          </p:sp>
          <p:sp>
            <p:nvSpPr>
              <p:cNvPr id="75" name="object 75"/>
              <p:cNvSpPr/>
              <p:nvPr/>
            </p:nvSpPr>
            <p:spPr>
              <a:xfrm>
                <a:off x="2551176" y="3593506"/>
                <a:ext cx="870585" cy="0"/>
              </a:xfrm>
              <a:custGeom>
                <a:avLst/>
                <a:gdLst/>
                <a:ahLst/>
                <a:cxnLst/>
                <a:rect l="l" t="t" r="r" b="b"/>
                <a:pathLst>
                  <a:path w="870585">
                    <a:moveTo>
                      <a:pt x="0" y="0"/>
                    </a:moveTo>
                    <a:lnTo>
                      <a:pt x="870203" y="0"/>
                    </a:lnTo>
                  </a:path>
                </a:pathLst>
              </a:custGeom>
              <a:ln w="3810">
                <a:solidFill>
                  <a:srgbClr val="2A2A2A"/>
                </a:solidFill>
              </a:ln>
            </p:spPr>
            <p:txBody>
              <a:bodyPr wrap="square" lIns="0" tIns="0" rIns="0" bIns="0" rtlCol="0"/>
              <a:lstStyle/>
              <a:p>
                <a:endParaRPr sz="1200"/>
              </a:p>
            </p:txBody>
          </p:sp>
          <p:sp>
            <p:nvSpPr>
              <p:cNvPr id="76" name="object 76"/>
              <p:cNvSpPr/>
              <p:nvPr/>
            </p:nvSpPr>
            <p:spPr>
              <a:xfrm>
                <a:off x="2553080" y="3474253"/>
                <a:ext cx="0" cy="119380"/>
              </a:xfrm>
              <a:custGeom>
                <a:avLst/>
                <a:gdLst/>
                <a:ahLst/>
                <a:cxnLst/>
                <a:rect l="l" t="t" r="r" b="b"/>
                <a:pathLst>
                  <a:path h="119379">
                    <a:moveTo>
                      <a:pt x="0" y="0"/>
                    </a:moveTo>
                    <a:lnTo>
                      <a:pt x="0" y="118872"/>
                    </a:lnTo>
                  </a:path>
                </a:pathLst>
              </a:custGeom>
              <a:ln w="3809">
                <a:solidFill>
                  <a:srgbClr val="2A2A2A"/>
                </a:solidFill>
              </a:ln>
            </p:spPr>
            <p:txBody>
              <a:bodyPr wrap="square" lIns="0" tIns="0" rIns="0" bIns="0" rtlCol="0"/>
              <a:lstStyle/>
              <a:p>
                <a:endParaRPr sz="1200"/>
              </a:p>
            </p:txBody>
          </p:sp>
          <p:sp>
            <p:nvSpPr>
              <p:cNvPr id="77" name="object 77"/>
              <p:cNvSpPr/>
              <p:nvPr/>
            </p:nvSpPr>
            <p:spPr>
              <a:xfrm>
                <a:off x="2797301" y="3544357"/>
                <a:ext cx="35560" cy="20320"/>
              </a:xfrm>
              <a:custGeom>
                <a:avLst/>
                <a:gdLst/>
                <a:ahLst/>
                <a:cxnLst/>
                <a:rect l="l" t="t" r="r" b="b"/>
                <a:pathLst>
                  <a:path w="35560" h="20320">
                    <a:moveTo>
                      <a:pt x="0" y="19812"/>
                    </a:moveTo>
                    <a:lnTo>
                      <a:pt x="35051" y="19812"/>
                    </a:lnTo>
                    <a:lnTo>
                      <a:pt x="35051" y="0"/>
                    </a:lnTo>
                    <a:lnTo>
                      <a:pt x="0" y="0"/>
                    </a:lnTo>
                    <a:lnTo>
                      <a:pt x="0" y="19812"/>
                    </a:lnTo>
                    <a:close/>
                  </a:path>
                </a:pathLst>
              </a:custGeom>
              <a:solidFill>
                <a:srgbClr val="A6A6A6"/>
              </a:solidFill>
            </p:spPr>
            <p:txBody>
              <a:bodyPr wrap="square" lIns="0" tIns="0" rIns="0" bIns="0" rtlCol="0"/>
              <a:lstStyle/>
              <a:p>
                <a:endParaRPr sz="1200"/>
              </a:p>
            </p:txBody>
          </p:sp>
          <p:sp>
            <p:nvSpPr>
              <p:cNvPr id="78" name="object 78"/>
              <p:cNvSpPr/>
              <p:nvPr/>
            </p:nvSpPr>
            <p:spPr>
              <a:xfrm>
                <a:off x="2855214"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79" name="object 79"/>
              <p:cNvSpPr/>
              <p:nvPr/>
            </p:nvSpPr>
            <p:spPr>
              <a:xfrm>
                <a:off x="2859785" y="3523021"/>
                <a:ext cx="28575" cy="37465"/>
              </a:xfrm>
              <a:custGeom>
                <a:avLst/>
                <a:gdLst/>
                <a:ahLst/>
                <a:cxnLst/>
                <a:rect l="l" t="t" r="r" b="b"/>
                <a:pathLst>
                  <a:path w="28575" h="37464">
                    <a:moveTo>
                      <a:pt x="21336" y="27432"/>
                    </a:moveTo>
                    <a:lnTo>
                      <a:pt x="7620" y="27432"/>
                    </a:lnTo>
                    <a:lnTo>
                      <a:pt x="7620" y="37338"/>
                    </a:lnTo>
                    <a:lnTo>
                      <a:pt x="21336"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80" name="object 80"/>
              <p:cNvSpPr/>
              <p:nvPr/>
            </p:nvSpPr>
            <p:spPr>
              <a:xfrm>
                <a:off x="2791967" y="3546643"/>
                <a:ext cx="46990" cy="16510"/>
              </a:xfrm>
              <a:custGeom>
                <a:avLst/>
                <a:gdLst/>
                <a:ahLst/>
                <a:cxnLst/>
                <a:rect l="l" t="t" r="r" b="b"/>
                <a:pathLst>
                  <a:path w="46989" h="16510">
                    <a:moveTo>
                      <a:pt x="0" y="16001"/>
                    </a:moveTo>
                    <a:lnTo>
                      <a:pt x="46481" y="16001"/>
                    </a:lnTo>
                    <a:lnTo>
                      <a:pt x="46481" y="0"/>
                    </a:lnTo>
                    <a:lnTo>
                      <a:pt x="0" y="0"/>
                    </a:lnTo>
                    <a:lnTo>
                      <a:pt x="0" y="16001"/>
                    </a:lnTo>
                    <a:close/>
                  </a:path>
                </a:pathLst>
              </a:custGeom>
              <a:solidFill>
                <a:srgbClr val="000000"/>
              </a:solidFill>
            </p:spPr>
            <p:txBody>
              <a:bodyPr wrap="square" lIns="0" tIns="0" rIns="0" bIns="0" rtlCol="0"/>
              <a:lstStyle/>
              <a:p>
                <a:endParaRPr sz="1200"/>
              </a:p>
            </p:txBody>
          </p:sp>
          <p:sp>
            <p:nvSpPr>
              <p:cNvPr id="81" name="object 81"/>
              <p:cNvSpPr/>
              <p:nvPr/>
            </p:nvSpPr>
            <p:spPr>
              <a:xfrm>
                <a:off x="2647569" y="3483397"/>
                <a:ext cx="0" cy="109220"/>
              </a:xfrm>
              <a:custGeom>
                <a:avLst/>
                <a:gdLst/>
                <a:ahLst/>
                <a:cxnLst/>
                <a:rect l="l" t="t" r="r" b="b"/>
                <a:pathLst>
                  <a:path h="109220">
                    <a:moveTo>
                      <a:pt x="0" y="0"/>
                    </a:moveTo>
                    <a:lnTo>
                      <a:pt x="0" y="108965"/>
                    </a:lnTo>
                  </a:path>
                </a:pathLst>
              </a:custGeom>
              <a:ln w="3810">
                <a:solidFill>
                  <a:srgbClr val="1A1A1A"/>
                </a:solidFill>
              </a:ln>
            </p:spPr>
            <p:txBody>
              <a:bodyPr wrap="square" lIns="0" tIns="0" rIns="0" bIns="0" rtlCol="0"/>
              <a:lstStyle/>
              <a:p>
                <a:endParaRPr sz="1200"/>
              </a:p>
            </p:txBody>
          </p:sp>
          <p:sp>
            <p:nvSpPr>
              <p:cNvPr id="82" name="object 82"/>
              <p:cNvSpPr/>
              <p:nvPr/>
            </p:nvSpPr>
            <p:spPr>
              <a:xfrm>
                <a:off x="3326511" y="3483397"/>
                <a:ext cx="0" cy="114300"/>
              </a:xfrm>
              <a:custGeom>
                <a:avLst/>
                <a:gdLst/>
                <a:ahLst/>
                <a:cxnLst/>
                <a:rect l="l" t="t" r="r" b="b"/>
                <a:pathLst>
                  <a:path h="114300">
                    <a:moveTo>
                      <a:pt x="0" y="0"/>
                    </a:moveTo>
                    <a:lnTo>
                      <a:pt x="0" y="114300"/>
                    </a:lnTo>
                  </a:path>
                </a:pathLst>
              </a:custGeom>
              <a:ln w="3810">
                <a:solidFill>
                  <a:srgbClr val="5D5D5D"/>
                </a:solidFill>
              </a:ln>
            </p:spPr>
            <p:txBody>
              <a:bodyPr wrap="square" lIns="0" tIns="0" rIns="0" bIns="0" rtlCol="0"/>
              <a:lstStyle/>
              <a:p>
                <a:endParaRPr sz="1200"/>
              </a:p>
            </p:txBody>
          </p:sp>
          <p:sp>
            <p:nvSpPr>
              <p:cNvPr id="83" name="object 83"/>
              <p:cNvSpPr/>
              <p:nvPr/>
            </p:nvSpPr>
            <p:spPr>
              <a:xfrm>
                <a:off x="2915411"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84" name="object 84"/>
              <p:cNvSpPr/>
              <p:nvPr/>
            </p:nvSpPr>
            <p:spPr>
              <a:xfrm>
                <a:off x="2919983" y="3523021"/>
                <a:ext cx="28575" cy="37465"/>
              </a:xfrm>
              <a:custGeom>
                <a:avLst/>
                <a:gdLst/>
                <a:ahLst/>
                <a:cxnLst/>
                <a:rect l="l" t="t" r="r" b="b"/>
                <a:pathLst>
                  <a:path w="28575" h="37464">
                    <a:moveTo>
                      <a:pt x="21336" y="27432"/>
                    </a:moveTo>
                    <a:lnTo>
                      <a:pt x="6858" y="27432"/>
                    </a:lnTo>
                    <a:lnTo>
                      <a:pt x="6858" y="37338"/>
                    </a:lnTo>
                    <a:lnTo>
                      <a:pt x="21336"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85" name="object 85"/>
              <p:cNvSpPr/>
              <p:nvPr/>
            </p:nvSpPr>
            <p:spPr>
              <a:xfrm>
                <a:off x="2958083"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86" name="object 86"/>
              <p:cNvSpPr/>
              <p:nvPr/>
            </p:nvSpPr>
            <p:spPr>
              <a:xfrm>
                <a:off x="2962655" y="3523021"/>
                <a:ext cx="28575" cy="37465"/>
              </a:xfrm>
              <a:custGeom>
                <a:avLst/>
                <a:gdLst/>
                <a:ahLst/>
                <a:cxnLst/>
                <a:rect l="l" t="t" r="r" b="b"/>
                <a:pathLst>
                  <a:path w="28575" h="37464">
                    <a:moveTo>
                      <a:pt x="21336" y="27432"/>
                    </a:moveTo>
                    <a:lnTo>
                      <a:pt x="7620" y="27432"/>
                    </a:lnTo>
                    <a:lnTo>
                      <a:pt x="7620" y="37338"/>
                    </a:lnTo>
                    <a:lnTo>
                      <a:pt x="21336"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87" name="object 87"/>
              <p:cNvSpPr/>
              <p:nvPr/>
            </p:nvSpPr>
            <p:spPr>
              <a:xfrm>
                <a:off x="2999232"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88" name="object 88"/>
              <p:cNvSpPr/>
              <p:nvPr/>
            </p:nvSpPr>
            <p:spPr>
              <a:xfrm>
                <a:off x="3003804" y="3523021"/>
                <a:ext cx="28575" cy="37465"/>
              </a:xfrm>
              <a:custGeom>
                <a:avLst/>
                <a:gdLst/>
                <a:ahLst/>
                <a:cxnLst/>
                <a:rect l="l" t="t" r="r" b="b"/>
                <a:pathLst>
                  <a:path w="28575" h="37464">
                    <a:moveTo>
                      <a:pt x="20574" y="27432"/>
                    </a:moveTo>
                    <a:lnTo>
                      <a:pt x="6858" y="27432"/>
                    </a:lnTo>
                    <a:lnTo>
                      <a:pt x="6858" y="37338"/>
                    </a:lnTo>
                    <a:lnTo>
                      <a:pt x="20574" y="37338"/>
                    </a:lnTo>
                    <a:lnTo>
                      <a:pt x="20574"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89" name="object 89"/>
              <p:cNvSpPr/>
              <p:nvPr/>
            </p:nvSpPr>
            <p:spPr>
              <a:xfrm>
                <a:off x="3041904"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90" name="object 90"/>
              <p:cNvSpPr/>
              <p:nvPr/>
            </p:nvSpPr>
            <p:spPr>
              <a:xfrm>
                <a:off x="3046476" y="3523021"/>
                <a:ext cx="28575" cy="37465"/>
              </a:xfrm>
              <a:custGeom>
                <a:avLst/>
                <a:gdLst/>
                <a:ahLst/>
                <a:cxnLst/>
                <a:rect l="l" t="t" r="r" b="b"/>
                <a:pathLst>
                  <a:path w="28575" h="37464">
                    <a:moveTo>
                      <a:pt x="21336" y="27432"/>
                    </a:moveTo>
                    <a:lnTo>
                      <a:pt x="6858" y="27432"/>
                    </a:lnTo>
                    <a:lnTo>
                      <a:pt x="6858" y="37338"/>
                    </a:lnTo>
                    <a:lnTo>
                      <a:pt x="20574"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91" name="object 91"/>
              <p:cNvSpPr/>
              <p:nvPr/>
            </p:nvSpPr>
            <p:spPr>
              <a:xfrm>
                <a:off x="3084576"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92" name="object 92"/>
              <p:cNvSpPr/>
              <p:nvPr/>
            </p:nvSpPr>
            <p:spPr>
              <a:xfrm>
                <a:off x="3089148" y="3523021"/>
                <a:ext cx="28575" cy="37465"/>
              </a:xfrm>
              <a:custGeom>
                <a:avLst/>
                <a:gdLst/>
                <a:ahLst/>
                <a:cxnLst/>
                <a:rect l="l" t="t" r="r" b="b"/>
                <a:pathLst>
                  <a:path w="28575" h="37464">
                    <a:moveTo>
                      <a:pt x="21336" y="27432"/>
                    </a:moveTo>
                    <a:lnTo>
                      <a:pt x="6858" y="27432"/>
                    </a:lnTo>
                    <a:lnTo>
                      <a:pt x="6858" y="37338"/>
                    </a:lnTo>
                    <a:lnTo>
                      <a:pt x="20574"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93" name="object 93"/>
              <p:cNvSpPr/>
              <p:nvPr/>
            </p:nvSpPr>
            <p:spPr>
              <a:xfrm>
                <a:off x="3124961"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94" name="object 94"/>
              <p:cNvSpPr/>
              <p:nvPr/>
            </p:nvSpPr>
            <p:spPr>
              <a:xfrm>
                <a:off x="3129533" y="3523021"/>
                <a:ext cx="28575" cy="37465"/>
              </a:xfrm>
              <a:custGeom>
                <a:avLst/>
                <a:gdLst/>
                <a:ahLst/>
                <a:cxnLst/>
                <a:rect l="l" t="t" r="r" b="b"/>
                <a:pathLst>
                  <a:path w="28575" h="37464">
                    <a:moveTo>
                      <a:pt x="21336" y="27432"/>
                    </a:moveTo>
                    <a:lnTo>
                      <a:pt x="7620" y="27432"/>
                    </a:lnTo>
                    <a:lnTo>
                      <a:pt x="7620" y="37338"/>
                    </a:lnTo>
                    <a:lnTo>
                      <a:pt x="21336"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95" name="object 95"/>
              <p:cNvSpPr/>
              <p:nvPr/>
            </p:nvSpPr>
            <p:spPr>
              <a:xfrm>
                <a:off x="3166110"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96" name="object 96"/>
              <p:cNvSpPr/>
              <p:nvPr/>
            </p:nvSpPr>
            <p:spPr>
              <a:xfrm>
                <a:off x="3170682" y="3523021"/>
                <a:ext cx="28575" cy="37465"/>
              </a:xfrm>
              <a:custGeom>
                <a:avLst/>
                <a:gdLst/>
                <a:ahLst/>
                <a:cxnLst/>
                <a:rect l="l" t="t" r="r" b="b"/>
                <a:pathLst>
                  <a:path w="28575" h="37464">
                    <a:moveTo>
                      <a:pt x="21336" y="27432"/>
                    </a:moveTo>
                    <a:lnTo>
                      <a:pt x="6858" y="27432"/>
                    </a:lnTo>
                    <a:lnTo>
                      <a:pt x="6858" y="37338"/>
                    </a:lnTo>
                    <a:lnTo>
                      <a:pt x="20574"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97" name="object 97"/>
              <p:cNvSpPr/>
              <p:nvPr/>
            </p:nvSpPr>
            <p:spPr>
              <a:xfrm>
                <a:off x="3208782" y="3516925"/>
                <a:ext cx="36830" cy="48260"/>
              </a:xfrm>
              <a:custGeom>
                <a:avLst/>
                <a:gdLst/>
                <a:ahLst/>
                <a:cxnLst/>
                <a:rect l="l" t="t" r="r" b="b"/>
                <a:pathLst>
                  <a:path w="36830" h="48260">
                    <a:moveTo>
                      <a:pt x="0" y="48005"/>
                    </a:moveTo>
                    <a:lnTo>
                      <a:pt x="36575" y="48005"/>
                    </a:lnTo>
                    <a:lnTo>
                      <a:pt x="36575" y="0"/>
                    </a:lnTo>
                    <a:lnTo>
                      <a:pt x="0" y="0"/>
                    </a:lnTo>
                    <a:lnTo>
                      <a:pt x="0" y="48005"/>
                    </a:lnTo>
                    <a:close/>
                  </a:path>
                </a:pathLst>
              </a:custGeom>
              <a:solidFill>
                <a:srgbClr val="C0C0C0"/>
              </a:solidFill>
            </p:spPr>
            <p:txBody>
              <a:bodyPr wrap="square" lIns="0" tIns="0" rIns="0" bIns="0" rtlCol="0"/>
              <a:lstStyle/>
              <a:p>
                <a:endParaRPr sz="1200"/>
              </a:p>
            </p:txBody>
          </p:sp>
          <p:sp>
            <p:nvSpPr>
              <p:cNvPr id="98" name="object 98"/>
              <p:cNvSpPr/>
              <p:nvPr/>
            </p:nvSpPr>
            <p:spPr>
              <a:xfrm>
                <a:off x="3213354" y="3523021"/>
                <a:ext cx="28575" cy="37465"/>
              </a:xfrm>
              <a:custGeom>
                <a:avLst/>
                <a:gdLst/>
                <a:ahLst/>
                <a:cxnLst/>
                <a:rect l="l" t="t" r="r" b="b"/>
                <a:pathLst>
                  <a:path w="28575" h="37464">
                    <a:moveTo>
                      <a:pt x="21336" y="27432"/>
                    </a:moveTo>
                    <a:lnTo>
                      <a:pt x="6858" y="27432"/>
                    </a:lnTo>
                    <a:lnTo>
                      <a:pt x="6858" y="37338"/>
                    </a:lnTo>
                    <a:lnTo>
                      <a:pt x="20574" y="37338"/>
                    </a:lnTo>
                    <a:lnTo>
                      <a:pt x="21336" y="27432"/>
                    </a:lnTo>
                    <a:close/>
                  </a:path>
                  <a:path w="28575" h="37464">
                    <a:moveTo>
                      <a:pt x="28194" y="0"/>
                    </a:moveTo>
                    <a:lnTo>
                      <a:pt x="0" y="0"/>
                    </a:lnTo>
                    <a:lnTo>
                      <a:pt x="0" y="27432"/>
                    </a:lnTo>
                    <a:lnTo>
                      <a:pt x="28194" y="27432"/>
                    </a:lnTo>
                    <a:lnTo>
                      <a:pt x="28194" y="0"/>
                    </a:lnTo>
                    <a:close/>
                  </a:path>
                </a:pathLst>
              </a:custGeom>
              <a:solidFill>
                <a:srgbClr val="000000"/>
              </a:solidFill>
            </p:spPr>
            <p:txBody>
              <a:bodyPr wrap="square" lIns="0" tIns="0" rIns="0" bIns="0" rtlCol="0"/>
              <a:lstStyle/>
              <a:p>
                <a:endParaRPr sz="1200"/>
              </a:p>
            </p:txBody>
          </p:sp>
          <p:sp>
            <p:nvSpPr>
              <p:cNvPr id="99" name="object 99"/>
              <p:cNvSpPr/>
              <p:nvPr/>
            </p:nvSpPr>
            <p:spPr>
              <a:xfrm>
                <a:off x="3355847" y="3516925"/>
                <a:ext cx="37465" cy="48260"/>
              </a:xfrm>
              <a:custGeom>
                <a:avLst/>
                <a:gdLst/>
                <a:ahLst/>
                <a:cxnLst/>
                <a:rect l="l" t="t" r="r" b="b"/>
                <a:pathLst>
                  <a:path w="37464" h="48260">
                    <a:moveTo>
                      <a:pt x="0" y="48005"/>
                    </a:moveTo>
                    <a:lnTo>
                      <a:pt x="37337" y="48005"/>
                    </a:lnTo>
                    <a:lnTo>
                      <a:pt x="37337" y="0"/>
                    </a:lnTo>
                    <a:lnTo>
                      <a:pt x="0" y="0"/>
                    </a:lnTo>
                    <a:lnTo>
                      <a:pt x="0" y="48005"/>
                    </a:lnTo>
                    <a:close/>
                  </a:path>
                </a:pathLst>
              </a:custGeom>
              <a:solidFill>
                <a:srgbClr val="C0C0C0"/>
              </a:solidFill>
            </p:spPr>
            <p:txBody>
              <a:bodyPr wrap="square" lIns="0" tIns="0" rIns="0" bIns="0" rtlCol="0"/>
              <a:lstStyle/>
              <a:p>
                <a:endParaRPr sz="1200"/>
              </a:p>
            </p:txBody>
          </p:sp>
          <p:sp>
            <p:nvSpPr>
              <p:cNvPr id="100" name="object 100"/>
              <p:cNvSpPr/>
              <p:nvPr/>
            </p:nvSpPr>
            <p:spPr>
              <a:xfrm>
                <a:off x="3360420" y="3523021"/>
                <a:ext cx="29209" cy="37465"/>
              </a:xfrm>
              <a:custGeom>
                <a:avLst/>
                <a:gdLst/>
                <a:ahLst/>
                <a:cxnLst/>
                <a:rect l="l" t="t" r="r" b="b"/>
                <a:pathLst>
                  <a:path w="29210" h="37464">
                    <a:moveTo>
                      <a:pt x="21336" y="27432"/>
                    </a:moveTo>
                    <a:lnTo>
                      <a:pt x="7620" y="27432"/>
                    </a:lnTo>
                    <a:lnTo>
                      <a:pt x="7620" y="37338"/>
                    </a:lnTo>
                    <a:lnTo>
                      <a:pt x="21336" y="37338"/>
                    </a:lnTo>
                    <a:lnTo>
                      <a:pt x="21336" y="27432"/>
                    </a:lnTo>
                    <a:close/>
                  </a:path>
                  <a:path w="29210" h="37464">
                    <a:moveTo>
                      <a:pt x="28956" y="0"/>
                    </a:moveTo>
                    <a:lnTo>
                      <a:pt x="762" y="0"/>
                    </a:lnTo>
                    <a:lnTo>
                      <a:pt x="0" y="27432"/>
                    </a:lnTo>
                    <a:lnTo>
                      <a:pt x="28956" y="27432"/>
                    </a:lnTo>
                    <a:lnTo>
                      <a:pt x="28956" y="0"/>
                    </a:lnTo>
                    <a:close/>
                  </a:path>
                </a:pathLst>
              </a:custGeom>
              <a:solidFill>
                <a:srgbClr val="000000"/>
              </a:solidFill>
            </p:spPr>
            <p:txBody>
              <a:bodyPr wrap="square" lIns="0" tIns="0" rIns="0" bIns="0" rtlCol="0"/>
              <a:lstStyle/>
              <a:p>
                <a:endParaRPr sz="1200"/>
              </a:p>
            </p:txBody>
          </p:sp>
          <p:sp>
            <p:nvSpPr>
              <p:cNvPr id="101" name="object 101"/>
              <p:cNvSpPr/>
              <p:nvPr/>
            </p:nvSpPr>
            <p:spPr>
              <a:xfrm>
                <a:off x="1152905" y="1438951"/>
                <a:ext cx="2782062" cy="1751838"/>
              </a:xfrm>
              <a:prstGeom prst="rect">
                <a:avLst/>
              </a:prstGeom>
              <a:blipFill>
                <a:blip r:embed="rId12" cstate="print"/>
                <a:stretch>
                  <a:fillRect/>
                </a:stretch>
              </a:blipFill>
            </p:spPr>
            <p:txBody>
              <a:bodyPr wrap="square" lIns="0" tIns="0" rIns="0" bIns="0" rtlCol="0"/>
              <a:lstStyle/>
              <a:p>
                <a:endParaRPr sz="1200"/>
              </a:p>
            </p:txBody>
          </p:sp>
          <p:sp>
            <p:nvSpPr>
              <p:cNvPr id="102" name="object 102"/>
              <p:cNvSpPr txBox="1"/>
              <p:nvPr/>
            </p:nvSpPr>
            <p:spPr>
              <a:xfrm>
                <a:off x="2237485" y="1872790"/>
                <a:ext cx="294005" cy="136093"/>
              </a:xfrm>
              <a:prstGeom prst="rect">
                <a:avLst/>
              </a:prstGeom>
            </p:spPr>
            <p:txBody>
              <a:bodyPr vert="horz" wrap="square" lIns="0" tIns="12065" rIns="0" bIns="0" rtlCol="0">
                <a:spAutoFit/>
              </a:bodyPr>
              <a:lstStyle/>
              <a:p>
                <a:pPr marL="12700">
                  <a:lnSpc>
                    <a:spcPct val="100000"/>
                  </a:lnSpc>
                  <a:spcBef>
                    <a:spcPts val="95"/>
                  </a:spcBef>
                </a:pPr>
                <a:r>
                  <a:rPr sz="700" spc="-60" dirty="0">
                    <a:latin typeface="Arial"/>
                    <a:cs typeface="Arial"/>
                  </a:rPr>
                  <a:t>V</a:t>
                </a:r>
                <a:r>
                  <a:rPr sz="700" spc="-5" dirty="0">
                    <a:latin typeface="Arial"/>
                    <a:cs typeface="Arial"/>
                  </a:rPr>
                  <a:t>o</a:t>
                </a:r>
                <a:r>
                  <a:rPr sz="700" spc="-10" dirty="0">
                    <a:latin typeface="Arial"/>
                    <a:cs typeface="Arial"/>
                  </a:rPr>
                  <a:t>I</a:t>
                </a:r>
                <a:r>
                  <a:rPr sz="700" spc="-5" dirty="0">
                    <a:latin typeface="Arial"/>
                    <a:cs typeface="Arial"/>
                  </a:rPr>
                  <a:t>P</a:t>
                </a:r>
                <a:endParaRPr sz="700">
                  <a:latin typeface="Arial"/>
                  <a:cs typeface="Arial"/>
                </a:endParaRPr>
              </a:p>
            </p:txBody>
          </p:sp>
          <p:sp>
            <p:nvSpPr>
              <p:cNvPr id="103" name="object 103"/>
              <p:cNvSpPr txBox="1"/>
              <p:nvPr/>
            </p:nvSpPr>
            <p:spPr>
              <a:xfrm>
                <a:off x="4686553" y="3444032"/>
                <a:ext cx="194945" cy="136093"/>
              </a:xfrm>
              <a:prstGeom prst="rect">
                <a:avLst/>
              </a:prstGeom>
            </p:spPr>
            <p:txBody>
              <a:bodyPr vert="horz" wrap="square" lIns="0" tIns="12065" rIns="0" bIns="0" rtlCol="0">
                <a:spAutoFit/>
              </a:bodyPr>
              <a:lstStyle/>
              <a:p>
                <a:pPr marL="12700">
                  <a:lnSpc>
                    <a:spcPct val="100000"/>
                  </a:lnSpc>
                  <a:spcBef>
                    <a:spcPts val="95"/>
                  </a:spcBef>
                </a:pPr>
                <a:r>
                  <a:rPr sz="700" spc="-5" dirty="0">
                    <a:latin typeface="Arial"/>
                    <a:cs typeface="Arial"/>
                  </a:rPr>
                  <a:t>SV</a:t>
                </a:r>
                <a:endParaRPr sz="700">
                  <a:latin typeface="Arial"/>
                  <a:cs typeface="Arial"/>
                </a:endParaRPr>
              </a:p>
            </p:txBody>
          </p:sp>
          <p:sp>
            <p:nvSpPr>
              <p:cNvPr id="104" name="object 104"/>
              <p:cNvSpPr txBox="1"/>
              <p:nvPr/>
            </p:nvSpPr>
            <p:spPr>
              <a:xfrm rot="840000">
                <a:off x="5409120" y="3523242"/>
                <a:ext cx="689308" cy="160108"/>
              </a:xfrm>
              <a:prstGeom prst="rect">
                <a:avLst/>
              </a:prstGeom>
            </p:spPr>
            <p:txBody>
              <a:bodyPr vert="horz" wrap="square" lIns="0" tIns="0" rIns="0" bIns="0" rtlCol="0">
                <a:spAutoFit/>
              </a:bodyPr>
              <a:lstStyle/>
              <a:p>
                <a:pPr>
                  <a:lnSpc>
                    <a:spcPts val="1100"/>
                  </a:lnSpc>
                </a:pPr>
                <a:r>
                  <a:rPr sz="900" spc="-10" dirty="0">
                    <a:latin typeface="Arial"/>
                    <a:cs typeface="Arial"/>
                  </a:rPr>
                  <a:t>C-</a:t>
                </a:r>
                <a:r>
                  <a:rPr sz="900" spc="-5" dirty="0">
                    <a:latin typeface="Arial"/>
                    <a:cs typeface="Arial"/>
                  </a:rPr>
                  <a:t>E</a:t>
                </a:r>
                <a:r>
                  <a:rPr sz="900" spc="-10" dirty="0">
                    <a:latin typeface="Arial"/>
                    <a:cs typeface="Arial"/>
                  </a:rPr>
                  <a:t>thern</a:t>
                </a:r>
                <a:r>
                  <a:rPr sz="900" spc="-15" dirty="0">
                    <a:latin typeface="Arial"/>
                    <a:cs typeface="Arial"/>
                  </a:rPr>
                  <a:t>e</a:t>
                </a:r>
                <a:r>
                  <a:rPr sz="900" spc="-5" dirty="0">
                    <a:latin typeface="Arial"/>
                    <a:cs typeface="Arial"/>
                  </a:rPr>
                  <a:t>t</a:t>
                </a:r>
                <a:endParaRPr sz="900">
                  <a:latin typeface="Arial"/>
                  <a:cs typeface="Arial"/>
                </a:endParaRPr>
              </a:p>
            </p:txBody>
          </p:sp>
          <p:sp>
            <p:nvSpPr>
              <p:cNvPr id="105" name="object 105"/>
              <p:cNvSpPr txBox="1"/>
              <p:nvPr/>
            </p:nvSpPr>
            <p:spPr>
              <a:xfrm>
                <a:off x="3285996" y="2586782"/>
                <a:ext cx="701040" cy="381349"/>
              </a:xfrm>
              <a:prstGeom prst="rect">
                <a:avLst/>
              </a:prstGeom>
            </p:spPr>
            <p:txBody>
              <a:bodyPr vert="horz" wrap="square" lIns="0" tIns="27940" rIns="0" bIns="0" rtlCol="0">
                <a:spAutoFit/>
              </a:bodyPr>
              <a:lstStyle/>
              <a:p>
                <a:pPr marL="47625" marR="5080" indent="-35560">
                  <a:lnSpc>
                    <a:spcPts val="1220"/>
                  </a:lnSpc>
                  <a:spcBef>
                    <a:spcPts val="220"/>
                  </a:spcBef>
                </a:pPr>
                <a:r>
                  <a:rPr sz="900" spc="-5" dirty="0">
                    <a:latin typeface="Arial"/>
                    <a:cs typeface="Arial"/>
                  </a:rPr>
                  <a:t>C-Et</a:t>
                </a:r>
                <a:r>
                  <a:rPr sz="900" spc="-10" dirty="0">
                    <a:latin typeface="Arial"/>
                    <a:cs typeface="Arial"/>
                  </a:rPr>
                  <a:t>h</a:t>
                </a:r>
                <a:r>
                  <a:rPr sz="900" spc="-5" dirty="0">
                    <a:latin typeface="Arial"/>
                    <a:cs typeface="Arial"/>
                  </a:rPr>
                  <a:t>ernet  MPLS-TP</a:t>
                </a:r>
                <a:endParaRPr sz="900">
                  <a:latin typeface="Arial"/>
                  <a:cs typeface="Arial"/>
                </a:endParaRPr>
              </a:p>
            </p:txBody>
          </p:sp>
          <p:sp>
            <p:nvSpPr>
              <p:cNvPr id="106" name="object 106"/>
              <p:cNvSpPr txBox="1"/>
              <p:nvPr/>
            </p:nvSpPr>
            <p:spPr>
              <a:xfrm>
                <a:off x="6957312" y="3939331"/>
                <a:ext cx="288290" cy="123720"/>
              </a:xfrm>
              <a:prstGeom prst="rect">
                <a:avLst/>
              </a:prstGeom>
            </p:spPr>
            <p:txBody>
              <a:bodyPr vert="horz" wrap="square" lIns="0" tIns="16510" rIns="0" bIns="0" rtlCol="0">
                <a:spAutoFit/>
              </a:bodyPr>
              <a:lstStyle/>
              <a:p>
                <a:pPr marL="12700">
                  <a:lnSpc>
                    <a:spcPct val="100000"/>
                  </a:lnSpc>
                  <a:spcBef>
                    <a:spcPts val="130"/>
                  </a:spcBef>
                </a:pPr>
                <a:r>
                  <a:rPr sz="600" spc="15" dirty="0">
                    <a:latin typeface="Arial"/>
                    <a:cs typeface="Arial"/>
                  </a:rPr>
                  <a:t>MMS</a:t>
                </a:r>
                <a:endParaRPr sz="600">
                  <a:latin typeface="Arial"/>
                  <a:cs typeface="Arial"/>
                </a:endParaRPr>
              </a:p>
            </p:txBody>
          </p:sp>
          <p:sp>
            <p:nvSpPr>
              <p:cNvPr id="107" name="object 107"/>
              <p:cNvSpPr txBox="1"/>
              <p:nvPr/>
            </p:nvSpPr>
            <p:spPr>
              <a:xfrm rot="660000">
                <a:off x="5676724" y="2676632"/>
                <a:ext cx="973231" cy="200209"/>
              </a:xfrm>
              <a:prstGeom prst="rect">
                <a:avLst/>
              </a:prstGeom>
            </p:spPr>
            <p:txBody>
              <a:bodyPr vert="horz" wrap="square" lIns="0" tIns="0" rIns="0" bIns="0" rtlCol="0">
                <a:spAutoFit/>
              </a:bodyPr>
              <a:lstStyle/>
              <a:p>
                <a:pPr>
                  <a:lnSpc>
                    <a:spcPts val="1500"/>
                  </a:lnSpc>
                </a:pPr>
                <a:r>
                  <a:rPr sz="1600" spc="-22" baseline="1851" dirty="0">
                    <a:solidFill>
                      <a:srgbClr val="4D93CA"/>
                    </a:solidFill>
                    <a:latin typeface="Arial"/>
                    <a:cs typeface="Arial"/>
                  </a:rPr>
                  <a:t>Dis</a:t>
                </a:r>
                <a:r>
                  <a:rPr sz="1100" spc="-15" dirty="0">
                    <a:solidFill>
                      <a:srgbClr val="4D93CA"/>
                    </a:solidFill>
                    <a:latin typeface="Arial"/>
                    <a:cs typeface="Arial"/>
                  </a:rPr>
                  <a:t>tribution</a:t>
                </a:r>
                <a:endParaRPr sz="1100">
                  <a:latin typeface="Arial"/>
                  <a:cs typeface="Arial"/>
                </a:endParaRPr>
              </a:p>
            </p:txBody>
          </p:sp>
          <p:sp>
            <p:nvSpPr>
              <p:cNvPr id="108" name="object 108"/>
              <p:cNvSpPr txBox="1"/>
              <p:nvPr/>
            </p:nvSpPr>
            <p:spPr>
              <a:xfrm>
                <a:off x="685291" y="1994708"/>
                <a:ext cx="968375" cy="20668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D93CA"/>
                    </a:solidFill>
                    <a:latin typeface="Arial"/>
                    <a:cs typeface="Arial"/>
                  </a:rPr>
                  <a:t>Generation</a:t>
                </a:r>
                <a:endParaRPr sz="1100">
                  <a:latin typeface="Arial"/>
                  <a:cs typeface="Arial"/>
                </a:endParaRPr>
              </a:p>
            </p:txBody>
          </p:sp>
          <p:sp>
            <p:nvSpPr>
              <p:cNvPr id="109" name="object 109"/>
              <p:cNvSpPr txBox="1"/>
              <p:nvPr/>
            </p:nvSpPr>
            <p:spPr>
              <a:xfrm>
                <a:off x="8174991" y="3328208"/>
                <a:ext cx="946785" cy="20668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F7F7F"/>
                    </a:solidFill>
                    <a:latin typeface="Arial"/>
                    <a:cs typeface="Arial"/>
                  </a:rPr>
                  <a:t>Customers</a:t>
                </a:r>
                <a:endParaRPr sz="1100">
                  <a:latin typeface="Arial"/>
                  <a:cs typeface="Arial"/>
                </a:endParaRPr>
              </a:p>
            </p:txBody>
          </p:sp>
          <p:sp>
            <p:nvSpPr>
              <p:cNvPr id="110" name="object 110"/>
              <p:cNvSpPr txBox="1"/>
              <p:nvPr/>
            </p:nvSpPr>
            <p:spPr>
              <a:xfrm rot="780000">
                <a:off x="3926320" y="3807685"/>
                <a:ext cx="923467" cy="200209"/>
              </a:xfrm>
              <a:prstGeom prst="rect">
                <a:avLst/>
              </a:prstGeom>
            </p:spPr>
            <p:txBody>
              <a:bodyPr vert="horz" wrap="square" lIns="0" tIns="0" rIns="0" bIns="0" rtlCol="0">
                <a:spAutoFit/>
              </a:bodyPr>
              <a:lstStyle/>
              <a:p>
                <a:pPr>
                  <a:lnSpc>
                    <a:spcPts val="1500"/>
                  </a:lnSpc>
                </a:pPr>
                <a:r>
                  <a:rPr sz="1600" spc="-37" baseline="3703" dirty="0">
                    <a:solidFill>
                      <a:srgbClr val="7F7F7F"/>
                    </a:solidFill>
                    <a:latin typeface="Arial"/>
                    <a:cs typeface="Arial"/>
                  </a:rPr>
                  <a:t>S</a:t>
                </a:r>
                <a:r>
                  <a:rPr sz="1600" spc="-37" baseline="1851" dirty="0">
                    <a:solidFill>
                      <a:srgbClr val="7F7F7F"/>
                    </a:solidFill>
                    <a:latin typeface="Arial"/>
                    <a:cs typeface="Arial"/>
                  </a:rPr>
                  <a:t>ubsta</a:t>
                </a:r>
                <a:r>
                  <a:rPr sz="1100" spc="-25" dirty="0">
                    <a:solidFill>
                      <a:srgbClr val="7F7F7F"/>
                    </a:solidFill>
                    <a:latin typeface="Arial"/>
                    <a:cs typeface="Arial"/>
                  </a:rPr>
                  <a:t>tion</a:t>
                </a:r>
                <a:endParaRPr sz="1100">
                  <a:latin typeface="Arial"/>
                  <a:cs typeface="Arial"/>
                </a:endParaRPr>
              </a:p>
            </p:txBody>
          </p:sp>
          <p:sp>
            <p:nvSpPr>
              <p:cNvPr id="111" name="object 111"/>
              <p:cNvSpPr txBox="1"/>
              <p:nvPr/>
            </p:nvSpPr>
            <p:spPr>
              <a:xfrm>
                <a:off x="6047485" y="1411780"/>
                <a:ext cx="946150" cy="20668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7F7F7F"/>
                    </a:solidFill>
                    <a:latin typeface="Arial"/>
                    <a:cs typeface="Arial"/>
                  </a:rPr>
                  <a:t>Customers</a:t>
                </a:r>
                <a:endParaRPr sz="1100">
                  <a:latin typeface="Arial"/>
                  <a:cs typeface="Arial"/>
                </a:endParaRPr>
              </a:p>
            </p:txBody>
          </p:sp>
          <p:sp>
            <p:nvSpPr>
              <p:cNvPr id="112" name="object 112"/>
              <p:cNvSpPr/>
              <p:nvPr/>
            </p:nvSpPr>
            <p:spPr>
              <a:xfrm>
                <a:off x="5993891" y="1768897"/>
                <a:ext cx="165735" cy="310515"/>
              </a:xfrm>
              <a:custGeom>
                <a:avLst/>
                <a:gdLst/>
                <a:ahLst/>
                <a:cxnLst/>
                <a:rect l="l" t="t" r="r" b="b"/>
                <a:pathLst>
                  <a:path w="165735" h="310514">
                    <a:moveTo>
                      <a:pt x="76962" y="0"/>
                    </a:moveTo>
                    <a:lnTo>
                      <a:pt x="28956" y="6858"/>
                    </a:lnTo>
                    <a:lnTo>
                      <a:pt x="0" y="310134"/>
                    </a:lnTo>
                    <a:lnTo>
                      <a:pt x="165354" y="308610"/>
                    </a:lnTo>
                    <a:lnTo>
                      <a:pt x="147828" y="10668"/>
                    </a:lnTo>
                    <a:lnTo>
                      <a:pt x="76962" y="0"/>
                    </a:lnTo>
                    <a:close/>
                  </a:path>
                </a:pathLst>
              </a:custGeom>
              <a:solidFill>
                <a:srgbClr val="4C4C4C"/>
              </a:solidFill>
            </p:spPr>
            <p:txBody>
              <a:bodyPr wrap="square" lIns="0" tIns="0" rIns="0" bIns="0" rtlCol="0"/>
              <a:lstStyle/>
              <a:p>
                <a:endParaRPr sz="1200"/>
              </a:p>
            </p:txBody>
          </p:sp>
          <p:sp>
            <p:nvSpPr>
              <p:cNvPr id="113" name="object 113"/>
              <p:cNvSpPr/>
              <p:nvPr/>
            </p:nvSpPr>
            <p:spPr>
              <a:xfrm>
                <a:off x="5987796" y="1762801"/>
                <a:ext cx="179070" cy="321945"/>
              </a:xfrm>
              <a:custGeom>
                <a:avLst/>
                <a:gdLst/>
                <a:ahLst/>
                <a:cxnLst/>
                <a:rect l="l" t="t" r="r" b="b"/>
                <a:pathLst>
                  <a:path w="179070" h="321944">
                    <a:moveTo>
                      <a:pt x="160782" y="16763"/>
                    </a:moveTo>
                    <a:lnTo>
                      <a:pt x="153162" y="23621"/>
                    </a:lnTo>
                    <a:lnTo>
                      <a:pt x="148186" y="23621"/>
                    </a:lnTo>
                    <a:lnTo>
                      <a:pt x="165354" y="315467"/>
                    </a:lnTo>
                    <a:lnTo>
                      <a:pt x="171450" y="321563"/>
                    </a:lnTo>
                    <a:lnTo>
                      <a:pt x="179070" y="321563"/>
                    </a:lnTo>
                    <a:lnTo>
                      <a:pt x="178308" y="314705"/>
                    </a:lnTo>
                    <a:lnTo>
                      <a:pt x="161185" y="23621"/>
                    </a:lnTo>
                    <a:lnTo>
                      <a:pt x="153162" y="23621"/>
                    </a:lnTo>
                    <a:lnTo>
                      <a:pt x="148142" y="22866"/>
                    </a:lnTo>
                    <a:lnTo>
                      <a:pt x="161140" y="22866"/>
                    </a:lnTo>
                    <a:lnTo>
                      <a:pt x="160782" y="16763"/>
                    </a:lnTo>
                    <a:close/>
                  </a:path>
                  <a:path w="179070" h="321944">
                    <a:moveTo>
                      <a:pt x="34290" y="6857"/>
                    </a:moveTo>
                    <a:lnTo>
                      <a:pt x="28956" y="7619"/>
                    </a:lnTo>
                    <a:lnTo>
                      <a:pt x="28883" y="12953"/>
                    </a:lnTo>
                    <a:lnTo>
                      <a:pt x="0" y="315467"/>
                    </a:lnTo>
                    <a:lnTo>
                      <a:pt x="12954" y="316991"/>
                    </a:lnTo>
                    <a:lnTo>
                      <a:pt x="41327" y="19811"/>
                    </a:lnTo>
                    <a:lnTo>
                      <a:pt x="35814" y="19811"/>
                    </a:lnTo>
                    <a:lnTo>
                      <a:pt x="34290" y="6857"/>
                    </a:lnTo>
                    <a:close/>
                  </a:path>
                  <a:path w="179070" h="321944">
                    <a:moveTo>
                      <a:pt x="160782" y="16763"/>
                    </a:moveTo>
                    <a:lnTo>
                      <a:pt x="147828" y="17525"/>
                    </a:lnTo>
                    <a:lnTo>
                      <a:pt x="148142" y="22866"/>
                    </a:lnTo>
                    <a:lnTo>
                      <a:pt x="153162" y="23621"/>
                    </a:lnTo>
                    <a:lnTo>
                      <a:pt x="160782" y="16763"/>
                    </a:lnTo>
                    <a:close/>
                  </a:path>
                  <a:path w="179070" h="321944">
                    <a:moveTo>
                      <a:pt x="84582" y="0"/>
                    </a:moveTo>
                    <a:lnTo>
                      <a:pt x="83820" y="12953"/>
                    </a:lnTo>
                    <a:lnTo>
                      <a:pt x="83038" y="13065"/>
                    </a:lnTo>
                    <a:lnTo>
                      <a:pt x="148142" y="22866"/>
                    </a:lnTo>
                    <a:lnTo>
                      <a:pt x="147828" y="17525"/>
                    </a:lnTo>
                    <a:lnTo>
                      <a:pt x="160782" y="16763"/>
                    </a:lnTo>
                    <a:lnTo>
                      <a:pt x="160782" y="11429"/>
                    </a:lnTo>
                    <a:lnTo>
                      <a:pt x="84582" y="0"/>
                    </a:lnTo>
                    <a:close/>
                  </a:path>
                  <a:path w="179070" h="321944">
                    <a:moveTo>
                      <a:pt x="34290" y="6857"/>
                    </a:moveTo>
                    <a:lnTo>
                      <a:pt x="35814" y="19811"/>
                    </a:lnTo>
                    <a:lnTo>
                      <a:pt x="41404" y="19013"/>
                    </a:lnTo>
                    <a:lnTo>
                      <a:pt x="41910" y="13715"/>
                    </a:lnTo>
                    <a:lnTo>
                      <a:pt x="34290" y="6857"/>
                    </a:lnTo>
                    <a:close/>
                  </a:path>
                  <a:path w="179070" h="321944">
                    <a:moveTo>
                      <a:pt x="41404" y="19013"/>
                    </a:moveTo>
                    <a:lnTo>
                      <a:pt x="35814" y="19811"/>
                    </a:lnTo>
                    <a:lnTo>
                      <a:pt x="41327" y="19811"/>
                    </a:lnTo>
                    <a:lnTo>
                      <a:pt x="41404" y="19013"/>
                    </a:lnTo>
                    <a:close/>
                  </a:path>
                  <a:path w="179070" h="321944">
                    <a:moveTo>
                      <a:pt x="84582" y="0"/>
                    </a:moveTo>
                    <a:lnTo>
                      <a:pt x="82296" y="0"/>
                    </a:lnTo>
                    <a:lnTo>
                      <a:pt x="34290" y="6857"/>
                    </a:lnTo>
                    <a:lnTo>
                      <a:pt x="41910" y="13715"/>
                    </a:lnTo>
                    <a:lnTo>
                      <a:pt x="41404" y="19013"/>
                    </a:lnTo>
                    <a:lnTo>
                      <a:pt x="83038" y="13065"/>
                    </a:lnTo>
                    <a:lnTo>
                      <a:pt x="82296" y="12953"/>
                    </a:lnTo>
                    <a:lnTo>
                      <a:pt x="84582" y="0"/>
                    </a:lnTo>
                    <a:close/>
                  </a:path>
                  <a:path w="179070" h="321944">
                    <a:moveTo>
                      <a:pt x="84582" y="0"/>
                    </a:moveTo>
                    <a:lnTo>
                      <a:pt x="82296" y="12953"/>
                    </a:lnTo>
                    <a:lnTo>
                      <a:pt x="83038" y="13065"/>
                    </a:lnTo>
                    <a:lnTo>
                      <a:pt x="83820" y="12953"/>
                    </a:lnTo>
                    <a:lnTo>
                      <a:pt x="84582" y="0"/>
                    </a:lnTo>
                    <a:close/>
                  </a:path>
                </a:pathLst>
              </a:custGeom>
              <a:solidFill>
                <a:srgbClr val="000000"/>
              </a:solidFill>
            </p:spPr>
            <p:txBody>
              <a:bodyPr wrap="square" lIns="0" tIns="0" rIns="0" bIns="0" rtlCol="0"/>
              <a:lstStyle/>
              <a:p>
                <a:endParaRPr sz="1200"/>
              </a:p>
            </p:txBody>
          </p:sp>
          <p:sp>
            <p:nvSpPr>
              <p:cNvPr id="114" name="object 114"/>
              <p:cNvSpPr/>
              <p:nvPr/>
            </p:nvSpPr>
            <p:spPr>
              <a:xfrm>
                <a:off x="5987034" y="2078650"/>
                <a:ext cx="172720" cy="0"/>
              </a:xfrm>
              <a:custGeom>
                <a:avLst/>
                <a:gdLst/>
                <a:ahLst/>
                <a:cxnLst/>
                <a:rect l="l" t="t" r="r" b="b"/>
                <a:pathLst>
                  <a:path w="172720">
                    <a:moveTo>
                      <a:pt x="0" y="0"/>
                    </a:moveTo>
                    <a:lnTo>
                      <a:pt x="172212" y="0"/>
                    </a:lnTo>
                  </a:path>
                </a:pathLst>
              </a:custGeom>
              <a:ln w="14477">
                <a:solidFill>
                  <a:srgbClr val="000000"/>
                </a:solidFill>
              </a:ln>
            </p:spPr>
            <p:txBody>
              <a:bodyPr wrap="square" lIns="0" tIns="0" rIns="0" bIns="0" rtlCol="0"/>
              <a:lstStyle/>
              <a:p>
                <a:endParaRPr sz="1200"/>
              </a:p>
            </p:txBody>
          </p:sp>
          <p:sp>
            <p:nvSpPr>
              <p:cNvPr id="115" name="object 115"/>
              <p:cNvSpPr/>
              <p:nvPr/>
            </p:nvSpPr>
            <p:spPr>
              <a:xfrm>
                <a:off x="5315711" y="2018833"/>
                <a:ext cx="880110" cy="199390"/>
              </a:xfrm>
              <a:custGeom>
                <a:avLst/>
                <a:gdLst/>
                <a:ahLst/>
                <a:cxnLst/>
                <a:rect l="l" t="t" r="r" b="b"/>
                <a:pathLst>
                  <a:path w="880110" h="199389">
                    <a:moveTo>
                      <a:pt x="357378" y="0"/>
                    </a:moveTo>
                    <a:lnTo>
                      <a:pt x="0" y="70103"/>
                    </a:lnTo>
                    <a:lnTo>
                      <a:pt x="611886" y="198881"/>
                    </a:lnTo>
                    <a:lnTo>
                      <a:pt x="880110" y="92963"/>
                    </a:lnTo>
                    <a:lnTo>
                      <a:pt x="357378" y="0"/>
                    </a:lnTo>
                    <a:close/>
                  </a:path>
                </a:pathLst>
              </a:custGeom>
              <a:solidFill>
                <a:srgbClr val="FAF9F9"/>
              </a:solidFill>
            </p:spPr>
            <p:txBody>
              <a:bodyPr wrap="square" lIns="0" tIns="0" rIns="0" bIns="0" rtlCol="0"/>
              <a:lstStyle/>
              <a:p>
                <a:endParaRPr sz="1200"/>
              </a:p>
            </p:txBody>
          </p:sp>
          <p:sp>
            <p:nvSpPr>
              <p:cNvPr id="116" name="object 116"/>
              <p:cNvSpPr/>
              <p:nvPr/>
            </p:nvSpPr>
            <p:spPr>
              <a:xfrm>
                <a:off x="5314950" y="2012737"/>
                <a:ext cx="904875" cy="212090"/>
              </a:xfrm>
              <a:custGeom>
                <a:avLst/>
                <a:gdLst/>
                <a:ahLst/>
                <a:cxnLst/>
                <a:rect l="l" t="t" r="r" b="b"/>
                <a:pathLst>
                  <a:path w="904875" h="212089">
                    <a:moveTo>
                      <a:pt x="856441" y="101708"/>
                    </a:moveTo>
                    <a:lnTo>
                      <a:pt x="610362" y="198881"/>
                    </a:lnTo>
                    <a:lnTo>
                      <a:pt x="611124" y="211835"/>
                    </a:lnTo>
                    <a:lnTo>
                      <a:pt x="614934" y="211073"/>
                    </a:lnTo>
                    <a:lnTo>
                      <a:pt x="881228" y="105917"/>
                    </a:lnTo>
                    <a:lnTo>
                      <a:pt x="880110" y="105917"/>
                    </a:lnTo>
                    <a:lnTo>
                      <a:pt x="856441" y="101708"/>
                    </a:lnTo>
                    <a:close/>
                  </a:path>
                  <a:path w="904875" h="212089">
                    <a:moveTo>
                      <a:pt x="878586" y="92963"/>
                    </a:moveTo>
                    <a:lnTo>
                      <a:pt x="856441" y="101708"/>
                    </a:lnTo>
                    <a:lnTo>
                      <a:pt x="880110" y="105917"/>
                    </a:lnTo>
                    <a:lnTo>
                      <a:pt x="883158" y="105155"/>
                    </a:lnTo>
                    <a:lnTo>
                      <a:pt x="878586" y="92963"/>
                    </a:lnTo>
                    <a:close/>
                  </a:path>
                  <a:path w="904875" h="212089">
                    <a:moveTo>
                      <a:pt x="883158" y="105155"/>
                    </a:moveTo>
                    <a:lnTo>
                      <a:pt x="880110" y="105917"/>
                    </a:lnTo>
                    <a:lnTo>
                      <a:pt x="881228" y="105917"/>
                    </a:lnTo>
                    <a:lnTo>
                      <a:pt x="883158" y="105155"/>
                    </a:lnTo>
                    <a:close/>
                  </a:path>
                  <a:path w="904875" h="212089">
                    <a:moveTo>
                      <a:pt x="882396" y="92963"/>
                    </a:moveTo>
                    <a:lnTo>
                      <a:pt x="878586" y="92963"/>
                    </a:lnTo>
                    <a:lnTo>
                      <a:pt x="883158" y="105155"/>
                    </a:lnTo>
                    <a:lnTo>
                      <a:pt x="904494" y="96773"/>
                    </a:lnTo>
                    <a:lnTo>
                      <a:pt x="882396" y="92963"/>
                    </a:lnTo>
                    <a:close/>
                  </a:path>
                  <a:path w="904875" h="212089">
                    <a:moveTo>
                      <a:pt x="359664" y="0"/>
                    </a:moveTo>
                    <a:lnTo>
                      <a:pt x="359664" y="12953"/>
                    </a:lnTo>
                    <a:lnTo>
                      <a:pt x="358576" y="13167"/>
                    </a:lnTo>
                    <a:lnTo>
                      <a:pt x="856441" y="101708"/>
                    </a:lnTo>
                    <a:lnTo>
                      <a:pt x="878586" y="92963"/>
                    </a:lnTo>
                    <a:lnTo>
                      <a:pt x="882396" y="92963"/>
                    </a:lnTo>
                    <a:lnTo>
                      <a:pt x="359664" y="0"/>
                    </a:lnTo>
                    <a:close/>
                  </a:path>
                  <a:path w="904875" h="212089">
                    <a:moveTo>
                      <a:pt x="359664" y="0"/>
                    </a:moveTo>
                    <a:lnTo>
                      <a:pt x="357378" y="0"/>
                    </a:lnTo>
                    <a:lnTo>
                      <a:pt x="0" y="70103"/>
                    </a:lnTo>
                    <a:lnTo>
                      <a:pt x="2286" y="83057"/>
                    </a:lnTo>
                    <a:lnTo>
                      <a:pt x="358576" y="13167"/>
                    </a:lnTo>
                    <a:lnTo>
                      <a:pt x="357378" y="12953"/>
                    </a:lnTo>
                    <a:lnTo>
                      <a:pt x="359664" y="0"/>
                    </a:lnTo>
                    <a:close/>
                  </a:path>
                  <a:path w="904875" h="212089">
                    <a:moveTo>
                      <a:pt x="359664" y="0"/>
                    </a:moveTo>
                    <a:lnTo>
                      <a:pt x="357378" y="12953"/>
                    </a:lnTo>
                    <a:lnTo>
                      <a:pt x="358576" y="13167"/>
                    </a:lnTo>
                    <a:lnTo>
                      <a:pt x="359664" y="12953"/>
                    </a:lnTo>
                    <a:lnTo>
                      <a:pt x="359664" y="0"/>
                    </a:lnTo>
                    <a:close/>
                  </a:path>
                </a:pathLst>
              </a:custGeom>
              <a:solidFill>
                <a:srgbClr val="6F6749"/>
              </a:solidFill>
            </p:spPr>
            <p:txBody>
              <a:bodyPr wrap="square" lIns="0" tIns="0" rIns="0" bIns="0" rtlCol="0"/>
              <a:lstStyle/>
              <a:p>
                <a:endParaRPr sz="1200"/>
              </a:p>
            </p:txBody>
          </p:sp>
          <p:sp>
            <p:nvSpPr>
              <p:cNvPr id="117" name="object 117"/>
              <p:cNvSpPr/>
              <p:nvPr/>
            </p:nvSpPr>
            <p:spPr>
              <a:xfrm>
                <a:off x="5314188" y="2082841"/>
                <a:ext cx="615315" cy="142240"/>
              </a:xfrm>
              <a:custGeom>
                <a:avLst/>
                <a:gdLst/>
                <a:ahLst/>
                <a:cxnLst/>
                <a:rect l="l" t="t" r="r" b="b"/>
                <a:pathLst>
                  <a:path w="615314" h="142239">
                    <a:moveTo>
                      <a:pt x="3048" y="0"/>
                    </a:moveTo>
                    <a:lnTo>
                      <a:pt x="3048" y="12954"/>
                    </a:lnTo>
                    <a:lnTo>
                      <a:pt x="0" y="12954"/>
                    </a:lnTo>
                    <a:lnTo>
                      <a:pt x="611886" y="141732"/>
                    </a:lnTo>
                    <a:lnTo>
                      <a:pt x="614934" y="128778"/>
                    </a:lnTo>
                    <a:lnTo>
                      <a:pt x="64598" y="12954"/>
                    </a:lnTo>
                    <a:lnTo>
                      <a:pt x="3048" y="12954"/>
                    </a:lnTo>
                    <a:lnTo>
                      <a:pt x="762" y="0"/>
                    </a:lnTo>
                    <a:lnTo>
                      <a:pt x="3048" y="0"/>
                    </a:lnTo>
                    <a:close/>
                  </a:path>
                </a:pathLst>
              </a:custGeom>
              <a:solidFill>
                <a:srgbClr val="6F6749"/>
              </a:solidFill>
            </p:spPr>
            <p:txBody>
              <a:bodyPr wrap="square" lIns="0" tIns="0" rIns="0" bIns="0" rtlCol="0"/>
              <a:lstStyle/>
              <a:p>
                <a:endParaRPr sz="1200"/>
              </a:p>
            </p:txBody>
          </p:sp>
          <p:sp>
            <p:nvSpPr>
              <p:cNvPr id="118" name="object 118"/>
              <p:cNvSpPr/>
              <p:nvPr/>
            </p:nvSpPr>
            <p:spPr>
              <a:xfrm>
                <a:off x="5310378" y="2005879"/>
                <a:ext cx="904875" cy="212725"/>
              </a:xfrm>
              <a:custGeom>
                <a:avLst/>
                <a:gdLst/>
                <a:ahLst/>
                <a:cxnLst/>
                <a:rect l="l" t="t" r="r" b="b"/>
                <a:pathLst>
                  <a:path w="904875" h="212725">
                    <a:moveTo>
                      <a:pt x="856501" y="102446"/>
                    </a:moveTo>
                    <a:lnTo>
                      <a:pt x="610362" y="199643"/>
                    </a:lnTo>
                    <a:lnTo>
                      <a:pt x="611124" y="212597"/>
                    </a:lnTo>
                    <a:lnTo>
                      <a:pt x="614934" y="211835"/>
                    </a:lnTo>
                    <a:lnTo>
                      <a:pt x="881228" y="106679"/>
                    </a:lnTo>
                    <a:lnTo>
                      <a:pt x="880110" y="106679"/>
                    </a:lnTo>
                    <a:lnTo>
                      <a:pt x="856501" y="102446"/>
                    </a:lnTo>
                    <a:close/>
                  </a:path>
                  <a:path w="904875" h="212725">
                    <a:moveTo>
                      <a:pt x="878586" y="93725"/>
                    </a:moveTo>
                    <a:lnTo>
                      <a:pt x="856501" y="102446"/>
                    </a:lnTo>
                    <a:lnTo>
                      <a:pt x="880110" y="106679"/>
                    </a:lnTo>
                    <a:lnTo>
                      <a:pt x="883158" y="105917"/>
                    </a:lnTo>
                    <a:lnTo>
                      <a:pt x="878586" y="93725"/>
                    </a:lnTo>
                    <a:close/>
                  </a:path>
                  <a:path w="904875" h="212725">
                    <a:moveTo>
                      <a:pt x="883158" y="105917"/>
                    </a:moveTo>
                    <a:lnTo>
                      <a:pt x="880110" y="106679"/>
                    </a:lnTo>
                    <a:lnTo>
                      <a:pt x="881228" y="106679"/>
                    </a:lnTo>
                    <a:lnTo>
                      <a:pt x="883158" y="105917"/>
                    </a:lnTo>
                    <a:close/>
                  </a:path>
                  <a:path w="904875" h="212725">
                    <a:moveTo>
                      <a:pt x="882396" y="93725"/>
                    </a:moveTo>
                    <a:lnTo>
                      <a:pt x="878586" y="93725"/>
                    </a:lnTo>
                    <a:lnTo>
                      <a:pt x="883158" y="105917"/>
                    </a:lnTo>
                    <a:lnTo>
                      <a:pt x="904494" y="97535"/>
                    </a:lnTo>
                    <a:lnTo>
                      <a:pt x="882396" y="93725"/>
                    </a:lnTo>
                    <a:close/>
                  </a:path>
                  <a:path w="904875" h="212725">
                    <a:moveTo>
                      <a:pt x="359664" y="0"/>
                    </a:moveTo>
                    <a:lnTo>
                      <a:pt x="359664" y="12953"/>
                    </a:lnTo>
                    <a:lnTo>
                      <a:pt x="358578" y="13169"/>
                    </a:lnTo>
                    <a:lnTo>
                      <a:pt x="856501" y="102446"/>
                    </a:lnTo>
                    <a:lnTo>
                      <a:pt x="878586" y="93725"/>
                    </a:lnTo>
                    <a:lnTo>
                      <a:pt x="882396" y="93725"/>
                    </a:lnTo>
                    <a:lnTo>
                      <a:pt x="359664" y="0"/>
                    </a:lnTo>
                    <a:close/>
                  </a:path>
                  <a:path w="904875" h="212725">
                    <a:moveTo>
                      <a:pt x="359664" y="0"/>
                    </a:moveTo>
                    <a:lnTo>
                      <a:pt x="357378" y="0"/>
                    </a:lnTo>
                    <a:lnTo>
                      <a:pt x="0" y="70865"/>
                    </a:lnTo>
                    <a:lnTo>
                      <a:pt x="2286" y="83819"/>
                    </a:lnTo>
                    <a:lnTo>
                      <a:pt x="358578" y="13169"/>
                    </a:lnTo>
                    <a:lnTo>
                      <a:pt x="357378" y="12953"/>
                    </a:lnTo>
                    <a:lnTo>
                      <a:pt x="359664" y="0"/>
                    </a:lnTo>
                    <a:close/>
                  </a:path>
                  <a:path w="904875" h="212725">
                    <a:moveTo>
                      <a:pt x="359664" y="0"/>
                    </a:moveTo>
                    <a:lnTo>
                      <a:pt x="357378" y="12953"/>
                    </a:lnTo>
                    <a:lnTo>
                      <a:pt x="358578" y="13169"/>
                    </a:lnTo>
                    <a:lnTo>
                      <a:pt x="359664" y="12953"/>
                    </a:lnTo>
                    <a:lnTo>
                      <a:pt x="359664" y="0"/>
                    </a:lnTo>
                    <a:close/>
                  </a:path>
                </a:pathLst>
              </a:custGeom>
              <a:solidFill>
                <a:srgbClr val="000000"/>
              </a:solidFill>
            </p:spPr>
            <p:txBody>
              <a:bodyPr wrap="square" lIns="0" tIns="0" rIns="0" bIns="0" rtlCol="0"/>
              <a:lstStyle/>
              <a:p>
                <a:endParaRPr sz="1200"/>
              </a:p>
            </p:txBody>
          </p:sp>
          <p:sp>
            <p:nvSpPr>
              <p:cNvPr id="119" name="object 119"/>
              <p:cNvSpPr/>
              <p:nvPr/>
            </p:nvSpPr>
            <p:spPr>
              <a:xfrm>
                <a:off x="5309615" y="2076745"/>
                <a:ext cx="615315" cy="142240"/>
              </a:xfrm>
              <a:custGeom>
                <a:avLst/>
                <a:gdLst/>
                <a:ahLst/>
                <a:cxnLst/>
                <a:rect l="l" t="t" r="r" b="b"/>
                <a:pathLst>
                  <a:path w="615314" h="142239">
                    <a:moveTo>
                      <a:pt x="3048" y="0"/>
                    </a:moveTo>
                    <a:lnTo>
                      <a:pt x="3048" y="12954"/>
                    </a:lnTo>
                    <a:lnTo>
                      <a:pt x="0" y="12954"/>
                    </a:lnTo>
                    <a:lnTo>
                      <a:pt x="611886" y="141732"/>
                    </a:lnTo>
                    <a:lnTo>
                      <a:pt x="614934" y="128778"/>
                    </a:lnTo>
                    <a:lnTo>
                      <a:pt x="64598" y="12954"/>
                    </a:lnTo>
                    <a:lnTo>
                      <a:pt x="3048" y="12954"/>
                    </a:lnTo>
                    <a:lnTo>
                      <a:pt x="762" y="0"/>
                    </a:lnTo>
                    <a:lnTo>
                      <a:pt x="3048" y="0"/>
                    </a:lnTo>
                    <a:close/>
                  </a:path>
                </a:pathLst>
              </a:custGeom>
              <a:solidFill>
                <a:srgbClr val="000000"/>
              </a:solidFill>
            </p:spPr>
            <p:txBody>
              <a:bodyPr wrap="square" lIns="0" tIns="0" rIns="0" bIns="0" rtlCol="0"/>
              <a:lstStyle/>
              <a:p>
                <a:endParaRPr sz="1200"/>
              </a:p>
            </p:txBody>
          </p:sp>
          <p:sp>
            <p:nvSpPr>
              <p:cNvPr id="120" name="object 120"/>
              <p:cNvSpPr/>
              <p:nvPr/>
            </p:nvSpPr>
            <p:spPr>
              <a:xfrm>
                <a:off x="5275326" y="2095033"/>
                <a:ext cx="651510" cy="356870"/>
              </a:xfrm>
              <a:custGeom>
                <a:avLst/>
                <a:gdLst/>
                <a:ahLst/>
                <a:cxnLst/>
                <a:rect l="l" t="t" r="r" b="b"/>
                <a:pathLst>
                  <a:path w="651510" h="356869">
                    <a:moveTo>
                      <a:pt x="43434" y="0"/>
                    </a:moveTo>
                    <a:lnTo>
                      <a:pt x="0" y="251460"/>
                    </a:lnTo>
                    <a:lnTo>
                      <a:pt x="608076" y="356616"/>
                    </a:lnTo>
                    <a:lnTo>
                      <a:pt x="651510" y="105918"/>
                    </a:lnTo>
                    <a:lnTo>
                      <a:pt x="43434" y="0"/>
                    </a:lnTo>
                    <a:close/>
                  </a:path>
                </a:pathLst>
              </a:custGeom>
              <a:solidFill>
                <a:srgbClr val="6F6749"/>
              </a:solidFill>
            </p:spPr>
            <p:txBody>
              <a:bodyPr wrap="square" lIns="0" tIns="0" rIns="0" bIns="0" rtlCol="0"/>
              <a:lstStyle/>
              <a:p>
                <a:endParaRPr sz="1200"/>
              </a:p>
            </p:txBody>
          </p:sp>
          <p:sp>
            <p:nvSpPr>
              <p:cNvPr id="121" name="object 121"/>
              <p:cNvSpPr/>
              <p:nvPr/>
            </p:nvSpPr>
            <p:spPr>
              <a:xfrm>
                <a:off x="5267705" y="2088937"/>
                <a:ext cx="666750" cy="371475"/>
              </a:xfrm>
              <a:custGeom>
                <a:avLst/>
                <a:gdLst/>
                <a:ahLst/>
                <a:cxnLst/>
                <a:rect l="l" t="t" r="r" b="b"/>
                <a:pathLst>
                  <a:path w="666750" h="371475">
                    <a:moveTo>
                      <a:pt x="651886" y="117875"/>
                    </a:moveTo>
                    <a:lnTo>
                      <a:pt x="610696" y="355619"/>
                    </a:lnTo>
                    <a:lnTo>
                      <a:pt x="616457" y="356616"/>
                    </a:lnTo>
                    <a:lnTo>
                      <a:pt x="614171" y="369570"/>
                    </a:lnTo>
                    <a:lnTo>
                      <a:pt x="621029" y="371094"/>
                    </a:lnTo>
                    <a:lnTo>
                      <a:pt x="621791" y="364236"/>
                    </a:lnTo>
                    <a:lnTo>
                      <a:pt x="664301" y="118872"/>
                    </a:lnTo>
                    <a:lnTo>
                      <a:pt x="657605" y="118872"/>
                    </a:lnTo>
                    <a:lnTo>
                      <a:pt x="651886" y="117875"/>
                    </a:lnTo>
                    <a:close/>
                  </a:path>
                  <a:path w="666750" h="371475">
                    <a:moveTo>
                      <a:pt x="8381" y="251460"/>
                    </a:moveTo>
                    <a:lnTo>
                      <a:pt x="1523" y="256794"/>
                    </a:lnTo>
                    <a:lnTo>
                      <a:pt x="0" y="263652"/>
                    </a:lnTo>
                    <a:lnTo>
                      <a:pt x="6095" y="264414"/>
                    </a:lnTo>
                    <a:lnTo>
                      <a:pt x="614171" y="369570"/>
                    </a:lnTo>
                    <a:lnTo>
                      <a:pt x="609599" y="361950"/>
                    </a:lnTo>
                    <a:lnTo>
                      <a:pt x="610696" y="355619"/>
                    </a:lnTo>
                    <a:lnTo>
                      <a:pt x="8381" y="251460"/>
                    </a:lnTo>
                    <a:close/>
                  </a:path>
                  <a:path w="666750" h="371475">
                    <a:moveTo>
                      <a:pt x="610696" y="355619"/>
                    </a:moveTo>
                    <a:lnTo>
                      <a:pt x="609599" y="361950"/>
                    </a:lnTo>
                    <a:lnTo>
                      <a:pt x="614171" y="369570"/>
                    </a:lnTo>
                    <a:lnTo>
                      <a:pt x="616457" y="356616"/>
                    </a:lnTo>
                    <a:lnTo>
                      <a:pt x="610696" y="355619"/>
                    </a:lnTo>
                    <a:close/>
                  </a:path>
                  <a:path w="666750" h="371475">
                    <a:moveTo>
                      <a:pt x="653033" y="111252"/>
                    </a:moveTo>
                    <a:lnTo>
                      <a:pt x="651886" y="117875"/>
                    </a:lnTo>
                    <a:lnTo>
                      <a:pt x="657605" y="118872"/>
                    </a:lnTo>
                    <a:lnTo>
                      <a:pt x="665225" y="113538"/>
                    </a:lnTo>
                    <a:lnTo>
                      <a:pt x="653033" y="111252"/>
                    </a:lnTo>
                    <a:close/>
                  </a:path>
                  <a:path w="666750" h="371475">
                    <a:moveTo>
                      <a:pt x="665225" y="113538"/>
                    </a:moveTo>
                    <a:lnTo>
                      <a:pt x="657605" y="118872"/>
                    </a:lnTo>
                    <a:lnTo>
                      <a:pt x="664301" y="118872"/>
                    </a:lnTo>
                    <a:lnTo>
                      <a:pt x="665225" y="113538"/>
                    </a:lnTo>
                    <a:close/>
                  </a:path>
                  <a:path w="666750" h="371475">
                    <a:moveTo>
                      <a:pt x="51815" y="0"/>
                    </a:moveTo>
                    <a:lnTo>
                      <a:pt x="49529" y="12953"/>
                    </a:lnTo>
                    <a:lnTo>
                      <a:pt x="651886" y="117875"/>
                    </a:lnTo>
                    <a:lnTo>
                      <a:pt x="653033" y="111252"/>
                    </a:lnTo>
                    <a:lnTo>
                      <a:pt x="665797" y="111252"/>
                    </a:lnTo>
                    <a:lnTo>
                      <a:pt x="666749" y="107442"/>
                    </a:lnTo>
                    <a:lnTo>
                      <a:pt x="659891" y="105918"/>
                    </a:lnTo>
                    <a:lnTo>
                      <a:pt x="51815" y="0"/>
                    </a:lnTo>
                    <a:close/>
                  </a:path>
                  <a:path w="666750" h="371475">
                    <a:moveTo>
                      <a:pt x="665797" y="111252"/>
                    </a:moveTo>
                    <a:lnTo>
                      <a:pt x="653033" y="111252"/>
                    </a:lnTo>
                    <a:lnTo>
                      <a:pt x="665225" y="113538"/>
                    </a:lnTo>
                    <a:lnTo>
                      <a:pt x="665797" y="111252"/>
                    </a:lnTo>
                    <a:close/>
                  </a:path>
                </a:pathLst>
              </a:custGeom>
              <a:solidFill>
                <a:srgbClr val="6F6749"/>
              </a:solidFill>
            </p:spPr>
            <p:txBody>
              <a:bodyPr wrap="square" lIns="0" tIns="0" rIns="0" bIns="0" rtlCol="0"/>
              <a:lstStyle/>
              <a:p>
                <a:endParaRPr sz="1200"/>
              </a:p>
            </p:txBody>
          </p:sp>
          <p:sp>
            <p:nvSpPr>
              <p:cNvPr id="122" name="object 122"/>
              <p:cNvSpPr/>
              <p:nvPr/>
            </p:nvSpPr>
            <p:spPr>
              <a:xfrm>
                <a:off x="5269229" y="2088175"/>
                <a:ext cx="55880" cy="260350"/>
              </a:xfrm>
              <a:custGeom>
                <a:avLst/>
                <a:gdLst/>
                <a:ahLst/>
                <a:cxnLst/>
                <a:rect l="l" t="t" r="r" b="b"/>
                <a:pathLst>
                  <a:path w="55879" h="260350">
                    <a:moveTo>
                      <a:pt x="44196" y="0"/>
                    </a:moveTo>
                    <a:lnTo>
                      <a:pt x="43434" y="6095"/>
                    </a:lnTo>
                    <a:lnTo>
                      <a:pt x="0" y="257555"/>
                    </a:lnTo>
                    <a:lnTo>
                      <a:pt x="12192" y="259841"/>
                    </a:lnTo>
                    <a:lnTo>
                      <a:pt x="55626" y="8381"/>
                    </a:lnTo>
                    <a:lnTo>
                      <a:pt x="50292" y="761"/>
                    </a:lnTo>
                    <a:lnTo>
                      <a:pt x="44196" y="0"/>
                    </a:lnTo>
                    <a:close/>
                  </a:path>
                </a:pathLst>
              </a:custGeom>
              <a:solidFill>
                <a:srgbClr val="6F6749"/>
              </a:solidFill>
            </p:spPr>
            <p:txBody>
              <a:bodyPr wrap="square" lIns="0" tIns="0" rIns="0" bIns="0" rtlCol="0"/>
              <a:lstStyle/>
              <a:p>
                <a:endParaRPr sz="1200"/>
              </a:p>
            </p:txBody>
          </p:sp>
          <p:sp>
            <p:nvSpPr>
              <p:cNvPr id="123" name="object 123"/>
              <p:cNvSpPr/>
              <p:nvPr/>
            </p:nvSpPr>
            <p:spPr>
              <a:xfrm>
                <a:off x="5263134" y="2082841"/>
                <a:ext cx="666750" cy="371475"/>
              </a:xfrm>
              <a:custGeom>
                <a:avLst/>
                <a:gdLst/>
                <a:ahLst/>
                <a:cxnLst/>
                <a:rect l="l" t="t" r="r" b="b"/>
                <a:pathLst>
                  <a:path w="666750" h="371475">
                    <a:moveTo>
                      <a:pt x="651888" y="117121"/>
                    </a:moveTo>
                    <a:lnTo>
                      <a:pt x="610694" y="355612"/>
                    </a:lnTo>
                    <a:lnTo>
                      <a:pt x="616457" y="356616"/>
                    </a:lnTo>
                    <a:lnTo>
                      <a:pt x="614171" y="369570"/>
                    </a:lnTo>
                    <a:lnTo>
                      <a:pt x="621029" y="371094"/>
                    </a:lnTo>
                    <a:lnTo>
                      <a:pt x="621791" y="364236"/>
                    </a:lnTo>
                    <a:lnTo>
                      <a:pt x="664304" y="118110"/>
                    </a:lnTo>
                    <a:lnTo>
                      <a:pt x="657605" y="118110"/>
                    </a:lnTo>
                    <a:lnTo>
                      <a:pt x="651888" y="117121"/>
                    </a:lnTo>
                    <a:close/>
                  </a:path>
                  <a:path w="666750" h="371475">
                    <a:moveTo>
                      <a:pt x="8381" y="250697"/>
                    </a:moveTo>
                    <a:lnTo>
                      <a:pt x="1523" y="256032"/>
                    </a:lnTo>
                    <a:lnTo>
                      <a:pt x="0" y="262890"/>
                    </a:lnTo>
                    <a:lnTo>
                      <a:pt x="6095" y="263652"/>
                    </a:lnTo>
                    <a:lnTo>
                      <a:pt x="614171" y="369570"/>
                    </a:lnTo>
                    <a:lnTo>
                      <a:pt x="609599" y="361950"/>
                    </a:lnTo>
                    <a:lnTo>
                      <a:pt x="610694" y="355612"/>
                    </a:lnTo>
                    <a:lnTo>
                      <a:pt x="8381" y="250697"/>
                    </a:lnTo>
                    <a:close/>
                  </a:path>
                  <a:path w="666750" h="371475">
                    <a:moveTo>
                      <a:pt x="610694" y="355612"/>
                    </a:moveTo>
                    <a:lnTo>
                      <a:pt x="609599" y="361950"/>
                    </a:lnTo>
                    <a:lnTo>
                      <a:pt x="614171" y="369570"/>
                    </a:lnTo>
                    <a:lnTo>
                      <a:pt x="616457" y="356616"/>
                    </a:lnTo>
                    <a:lnTo>
                      <a:pt x="610694" y="355612"/>
                    </a:lnTo>
                    <a:close/>
                  </a:path>
                  <a:path w="666750" h="371475">
                    <a:moveTo>
                      <a:pt x="653033" y="110489"/>
                    </a:moveTo>
                    <a:lnTo>
                      <a:pt x="651888" y="117121"/>
                    </a:lnTo>
                    <a:lnTo>
                      <a:pt x="657605" y="118110"/>
                    </a:lnTo>
                    <a:lnTo>
                      <a:pt x="665225" y="112776"/>
                    </a:lnTo>
                    <a:lnTo>
                      <a:pt x="653033" y="110489"/>
                    </a:lnTo>
                    <a:close/>
                  </a:path>
                  <a:path w="666750" h="371475">
                    <a:moveTo>
                      <a:pt x="665225" y="112776"/>
                    </a:moveTo>
                    <a:lnTo>
                      <a:pt x="657605" y="118110"/>
                    </a:lnTo>
                    <a:lnTo>
                      <a:pt x="664304" y="118110"/>
                    </a:lnTo>
                    <a:lnTo>
                      <a:pt x="665225" y="112776"/>
                    </a:lnTo>
                    <a:close/>
                  </a:path>
                  <a:path w="666750" h="371475">
                    <a:moveTo>
                      <a:pt x="51815" y="0"/>
                    </a:moveTo>
                    <a:lnTo>
                      <a:pt x="49529" y="12953"/>
                    </a:lnTo>
                    <a:lnTo>
                      <a:pt x="651888" y="117121"/>
                    </a:lnTo>
                    <a:lnTo>
                      <a:pt x="653033" y="110489"/>
                    </a:lnTo>
                    <a:lnTo>
                      <a:pt x="665797" y="110489"/>
                    </a:lnTo>
                    <a:lnTo>
                      <a:pt x="666749" y="106680"/>
                    </a:lnTo>
                    <a:lnTo>
                      <a:pt x="659891" y="105155"/>
                    </a:lnTo>
                    <a:lnTo>
                      <a:pt x="51815" y="0"/>
                    </a:lnTo>
                    <a:close/>
                  </a:path>
                  <a:path w="666750" h="371475">
                    <a:moveTo>
                      <a:pt x="665797" y="110489"/>
                    </a:moveTo>
                    <a:lnTo>
                      <a:pt x="653033" y="110489"/>
                    </a:lnTo>
                    <a:lnTo>
                      <a:pt x="665225" y="112776"/>
                    </a:lnTo>
                    <a:lnTo>
                      <a:pt x="665797" y="110489"/>
                    </a:lnTo>
                    <a:close/>
                  </a:path>
                </a:pathLst>
              </a:custGeom>
              <a:solidFill>
                <a:srgbClr val="000000"/>
              </a:solidFill>
            </p:spPr>
            <p:txBody>
              <a:bodyPr wrap="square" lIns="0" tIns="0" rIns="0" bIns="0" rtlCol="0"/>
              <a:lstStyle/>
              <a:p>
                <a:endParaRPr sz="1200"/>
              </a:p>
            </p:txBody>
          </p:sp>
          <p:sp>
            <p:nvSpPr>
              <p:cNvPr id="124" name="object 124"/>
              <p:cNvSpPr/>
              <p:nvPr/>
            </p:nvSpPr>
            <p:spPr>
              <a:xfrm>
                <a:off x="5264658" y="2082079"/>
                <a:ext cx="55880" cy="259079"/>
              </a:xfrm>
              <a:custGeom>
                <a:avLst/>
                <a:gdLst/>
                <a:ahLst/>
                <a:cxnLst/>
                <a:rect l="l" t="t" r="r" b="b"/>
                <a:pathLst>
                  <a:path w="55879" h="259080">
                    <a:moveTo>
                      <a:pt x="44196" y="0"/>
                    </a:moveTo>
                    <a:lnTo>
                      <a:pt x="43434" y="6096"/>
                    </a:lnTo>
                    <a:lnTo>
                      <a:pt x="0" y="256794"/>
                    </a:lnTo>
                    <a:lnTo>
                      <a:pt x="12192" y="259080"/>
                    </a:lnTo>
                    <a:lnTo>
                      <a:pt x="55626" y="8382"/>
                    </a:lnTo>
                    <a:lnTo>
                      <a:pt x="50292" y="762"/>
                    </a:lnTo>
                    <a:lnTo>
                      <a:pt x="44196" y="0"/>
                    </a:lnTo>
                    <a:close/>
                  </a:path>
                </a:pathLst>
              </a:custGeom>
              <a:solidFill>
                <a:srgbClr val="000000"/>
              </a:solidFill>
            </p:spPr>
            <p:txBody>
              <a:bodyPr wrap="square" lIns="0" tIns="0" rIns="0" bIns="0" rtlCol="0"/>
              <a:lstStyle/>
              <a:p>
                <a:endParaRPr sz="1200"/>
              </a:p>
            </p:txBody>
          </p:sp>
          <p:sp>
            <p:nvSpPr>
              <p:cNvPr id="125" name="object 125"/>
              <p:cNvSpPr/>
              <p:nvPr/>
            </p:nvSpPr>
            <p:spPr>
              <a:xfrm>
                <a:off x="5877305" y="2101891"/>
                <a:ext cx="320040" cy="352425"/>
              </a:xfrm>
              <a:custGeom>
                <a:avLst/>
                <a:gdLst/>
                <a:ahLst/>
                <a:cxnLst/>
                <a:rect l="l" t="t" r="r" b="b"/>
                <a:pathLst>
                  <a:path w="320039" h="352425">
                    <a:moveTo>
                      <a:pt x="320040" y="0"/>
                    </a:moveTo>
                    <a:lnTo>
                      <a:pt x="42672" y="91439"/>
                    </a:lnTo>
                    <a:lnTo>
                      <a:pt x="0" y="352043"/>
                    </a:lnTo>
                    <a:lnTo>
                      <a:pt x="281178" y="221741"/>
                    </a:lnTo>
                    <a:lnTo>
                      <a:pt x="320040" y="0"/>
                    </a:lnTo>
                    <a:close/>
                  </a:path>
                </a:pathLst>
              </a:custGeom>
              <a:solidFill>
                <a:srgbClr val="D4D2C9"/>
              </a:solidFill>
            </p:spPr>
            <p:txBody>
              <a:bodyPr wrap="square" lIns="0" tIns="0" rIns="0" bIns="0" rtlCol="0"/>
              <a:lstStyle/>
              <a:p>
                <a:endParaRPr sz="1200"/>
              </a:p>
            </p:txBody>
          </p:sp>
          <p:sp>
            <p:nvSpPr>
              <p:cNvPr id="126" name="object 126"/>
              <p:cNvSpPr/>
              <p:nvPr/>
            </p:nvSpPr>
            <p:spPr>
              <a:xfrm>
                <a:off x="5868923" y="2092747"/>
                <a:ext cx="337185" cy="372745"/>
              </a:xfrm>
              <a:custGeom>
                <a:avLst/>
                <a:gdLst/>
                <a:ahLst/>
                <a:cxnLst/>
                <a:rect l="l" t="t" r="r" b="b"/>
                <a:pathLst>
                  <a:path w="337185" h="372744">
                    <a:moveTo>
                      <a:pt x="283999" y="227069"/>
                    </a:moveTo>
                    <a:lnTo>
                      <a:pt x="6095" y="355853"/>
                    </a:lnTo>
                    <a:lnTo>
                      <a:pt x="2285" y="360426"/>
                    </a:lnTo>
                    <a:lnTo>
                      <a:pt x="0" y="372617"/>
                    </a:lnTo>
                    <a:lnTo>
                      <a:pt x="292607" y="236981"/>
                    </a:lnTo>
                    <a:lnTo>
                      <a:pt x="283463" y="230123"/>
                    </a:lnTo>
                    <a:lnTo>
                      <a:pt x="283999" y="227069"/>
                    </a:lnTo>
                    <a:close/>
                  </a:path>
                  <a:path w="337185" h="372744">
                    <a:moveTo>
                      <a:pt x="287273" y="225551"/>
                    </a:moveTo>
                    <a:lnTo>
                      <a:pt x="283999" y="227069"/>
                    </a:lnTo>
                    <a:lnTo>
                      <a:pt x="283463" y="230123"/>
                    </a:lnTo>
                    <a:lnTo>
                      <a:pt x="292607" y="236981"/>
                    </a:lnTo>
                    <a:lnTo>
                      <a:pt x="287273" y="225551"/>
                    </a:lnTo>
                    <a:close/>
                  </a:path>
                  <a:path w="337185" h="372744">
                    <a:moveTo>
                      <a:pt x="297619" y="225551"/>
                    </a:moveTo>
                    <a:lnTo>
                      <a:pt x="287273" y="225551"/>
                    </a:lnTo>
                    <a:lnTo>
                      <a:pt x="292607" y="236981"/>
                    </a:lnTo>
                    <a:lnTo>
                      <a:pt x="295655" y="235458"/>
                    </a:lnTo>
                    <a:lnTo>
                      <a:pt x="296417" y="232409"/>
                    </a:lnTo>
                    <a:lnTo>
                      <a:pt x="297619" y="225551"/>
                    </a:lnTo>
                    <a:close/>
                  </a:path>
                  <a:path w="337185" h="372744">
                    <a:moveTo>
                      <a:pt x="335279" y="10667"/>
                    </a:moveTo>
                    <a:lnTo>
                      <a:pt x="330707" y="15239"/>
                    </a:lnTo>
                    <a:lnTo>
                      <a:pt x="320536" y="18593"/>
                    </a:lnTo>
                    <a:lnTo>
                      <a:pt x="283999" y="227069"/>
                    </a:lnTo>
                    <a:lnTo>
                      <a:pt x="287273" y="225551"/>
                    </a:lnTo>
                    <a:lnTo>
                      <a:pt x="297619" y="225551"/>
                    </a:lnTo>
                    <a:lnTo>
                      <a:pt x="335279" y="10667"/>
                    </a:lnTo>
                    <a:close/>
                  </a:path>
                  <a:path w="337185" h="372744">
                    <a:moveTo>
                      <a:pt x="336803" y="0"/>
                    </a:moveTo>
                    <a:lnTo>
                      <a:pt x="326897" y="3047"/>
                    </a:lnTo>
                    <a:lnTo>
                      <a:pt x="49529" y="94487"/>
                    </a:lnTo>
                    <a:lnTo>
                      <a:pt x="53339" y="106679"/>
                    </a:lnTo>
                    <a:lnTo>
                      <a:pt x="320536" y="18593"/>
                    </a:lnTo>
                    <a:lnTo>
                      <a:pt x="322325" y="8381"/>
                    </a:lnTo>
                    <a:lnTo>
                      <a:pt x="335606" y="8381"/>
                    </a:lnTo>
                    <a:lnTo>
                      <a:pt x="336803" y="0"/>
                    </a:lnTo>
                    <a:close/>
                  </a:path>
                  <a:path w="337185" h="372744">
                    <a:moveTo>
                      <a:pt x="322325" y="8381"/>
                    </a:moveTo>
                    <a:lnTo>
                      <a:pt x="320536" y="18593"/>
                    </a:lnTo>
                    <a:lnTo>
                      <a:pt x="330707" y="15239"/>
                    </a:lnTo>
                    <a:lnTo>
                      <a:pt x="335279" y="10667"/>
                    </a:lnTo>
                    <a:lnTo>
                      <a:pt x="322325" y="8381"/>
                    </a:lnTo>
                    <a:close/>
                  </a:path>
                  <a:path w="337185" h="372744">
                    <a:moveTo>
                      <a:pt x="335606" y="8381"/>
                    </a:moveTo>
                    <a:lnTo>
                      <a:pt x="322325" y="8381"/>
                    </a:lnTo>
                    <a:lnTo>
                      <a:pt x="335279" y="10667"/>
                    </a:lnTo>
                    <a:lnTo>
                      <a:pt x="335606" y="8381"/>
                    </a:lnTo>
                    <a:close/>
                  </a:path>
                </a:pathLst>
              </a:custGeom>
              <a:solidFill>
                <a:srgbClr val="6F6749"/>
              </a:solidFill>
            </p:spPr>
            <p:txBody>
              <a:bodyPr wrap="square" lIns="0" tIns="0" rIns="0" bIns="0" rtlCol="0"/>
              <a:lstStyle/>
              <a:p>
                <a:endParaRPr sz="1200"/>
              </a:p>
            </p:txBody>
          </p:sp>
          <p:sp>
            <p:nvSpPr>
              <p:cNvPr id="127" name="object 127"/>
              <p:cNvSpPr/>
              <p:nvPr/>
            </p:nvSpPr>
            <p:spPr>
              <a:xfrm>
                <a:off x="5871209" y="2187235"/>
                <a:ext cx="55880" cy="268605"/>
              </a:xfrm>
              <a:custGeom>
                <a:avLst/>
                <a:gdLst/>
                <a:ahLst/>
                <a:cxnLst/>
                <a:rect l="l" t="t" r="r" b="b"/>
                <a:pathLst>
                  <a:path w="55879" h="268605">
                    <a:moveTo>
                      <a:pt x="47244" y="0"/>
                    </a:moveTo>
                    <a:lnTo>
                      <a:pt x="42672" y="1523"/>
                    </a:lnTo>
                    <a:lnTo>
                      <a:pt x="42672" y="5333"/>
                    </a:lnTo>
                    <a:lnTo>
                      <a:pt x="0" y="265938"/>
                    </a:lnTo>
                    <a:lnTo>
                      <a:pt x="12954" y="268223"/>
                    </a:lnTo>
                    <a:lnTo>
                      <a:pt x="55626" y="7619"/>
                    </a:lnTo>
                    <a:lnTo>
                      <a:pt x="47244" y="0"/>
                    </a:lnTo>
                    <a:close/>
                  </a:path>
                </a:pathLst>
              </a:custGeom>
              <a:solidFill>
                <a:srgbClr val="6F6749"/>
              </a:solidFill>
            </p:spPr>
            <p:txBody>
              <a:bodyPr wrap="square" lIns="0" tIns="0" rIns="0" bIns="0" rtlCol="0"/>
              <a:lstStyle/>
              <a:p>
                <a:endParaRPr sz="1200"/>
              </a:p>
            </p:txBody>
          </p:sp>
          <p:sp>
            <p:nvSpPr>
              <p:cNvPr id="128" name="object 128"/>
              <p:cNvSpPr/>
              <p:nvPr/>
            </p:nvSpPr>
            <p:spPr>
              <a:xfrm>
                <a:off x="5868923" y="2092747"/>
                <a:ext cx="337185" cy="372745"/>
              </a:xfrm>
              <a:custGeom>
                <a:avLst/>
                <a:gdLst/>
                <a:ahLst/>
                <a:cxnLst/>
                <a:rect l="l" t="t" r="r" b="b"/>
                <a:pathLst>
                  <a:path w="337185" h="372744">
                    <a:moveTo>
                      <a:pt x="283999" y="227069"/>
                    </a:moveTo>
                    <a:lnTo>
                      <a:pt x="6095" y="355853"/>
                    </a:lnTo>
                    <a:lnTo>
                      <a:pt x="2285" y="360426"/>
                    </a:lnTo>
                    <a:lnTo>
                      <a:pt x="0" y="372617"/>
                    </a:lnTo>
                    <a:lnTo>
                      <a:pt x="292607" y="236981"/>
                    </a:lnTo>
                    <a:lnTo>
                      <a:pt x="283463" y="230123"/>
                    </a:lnTo>
                    <a:lnTo>
                      <a:pt x="283999" y="227069"/>
                    </a:lnTo>
                    <a:close/>
                  </a:path>
                  <a:path w="337185" h="372744">
                    <a:moveTo>
                      <a:pt x="287273" y="225551"/>
                    </a:moveTo>
                    <a:lnTo>
                      <a:pt x="283999" y="227069"/>
                    </a:lnTo>
                    <a:lnTo>
                      <a:pt x="283463" y="230123"/>
                    </a:lnTo>
                    <a:lnTo>
                      <a:pt x="292607" y="236981"/>
                    </a:lnTo>
                    <a:lnTo>
                      <a:pt x="287273" y="225551"/>
                    </a:lnTo>
                    <a:close/>
                  </a:path>
                  <a:path w="337185" h="372744">
                    <a:moveTo>
                      <a:pt x="297619" y="225551"/>
                    </a:moveTo>
                    <a:lnTo>
                      <a:pt x="287273" y="225551"/>
                    </a:lnTo>
                    <a:lnTo>
                      <a:pt x="292607" y="236981"/>
                    </a:lnTo>
                    <a:lnTo>
                      <a:pt x="295655" y="235458"/>
                    </a:lnTo>
                    <a:lnTo>
                      <a:pt x="296417" y="232409"/>
                    </a:lnTo>
                    <a:lnTo>
                      <a:pt x="297619" y="225551"/>
                    </a:lnTo>
                    <a:close/>
                  </a:path>
                  <a:path w="337185" h="372744">
                    <a:moveTo>
                      <a:pt x="335279" y="10667"/>
                    </a:moveTo>
                    <a:lnTo>
                      <a:pt x="330707" y="15239"/>
                    </a:lnTo>
                    <a:lnTo>
                      <a:pt x="320536" y="18593"/>
                    </a:lnTo>
                    <a:lnTo>
                      <a:pt x="283999" y="227069"/>
                    </a:lnTo>
                    <a:lnTo>
                      <a:pt x="287273" y="225551"/>
                    </a:lnTo>
                    <a:lnTo>
                      <a:pt x="297619" y="225551"/>
                    </a:lnTo>
                    <a:lnTo>
                      <a:pt x="335279" y="10667"/>
                    </a:lnTo>
                    <a:close/>
                  </a:path>
                  <a:path w="337185" h="372744">
                    <a:moveTo>
                      <a:pt x="336803" y="0"/>
                    </a:moveTo>
                    <a:lnTo>
                      <a:pt x="326897" y="3047"/>
                    </a:lnTo>
                    <a:lnTo>
                      <a:pt x="49529" y="94487"/>
                    </a:lnTo>
                    <a:lnTo>
                      <a:pt x="53339" y="106679"/>
                    </a:lnTo>
                    <a:lnTo>
                      <a:pt x="320536" y="18593"/>
                    </a:lnTo>
                    <a:lnTo>
                      <a:pt x="322325" y="8381"/>
                    </a:lnTo>
                    <a:lnTo>
                      <a:pt x="335606" y="8381"/>
                    </a:lnTo>
                    <a:lnTo>
                      <a:pt x="336803" y="0"/>
                    </a:lnTo>
                    <a:close/>
                  </a:path>
                  <a:path w="337185" h="372744">
                    <a:moveTo>
                      <a:pt x="322325" y="8381"/>
                    </a:moveTo>
                    <a:lnTo>
                      <a:pt x="320536" y="18593"/>
                    </a:lnTo>
                    <a:lnTo>
                      <a:pt x="330707" y="15239"/>
                    </a:lnTo>
                    <a:lnTo>
                      <a:pt x="335279" y="10667"/>
                    </a:lnTo>
                    <a:lnTo>
                      <a:pt x="322325" y="8381"/>
                    </a:lnTo>
                    <a:close/>
                  </a:path>
                  <a:path w="337185" h="372744">
                    <a:moveTo>
                      <a:pt x="335606" y="8381"/>
                    </a:moveTo>
                    <a:lnTo>
                      <a:pt x="322325" y="8381"/>
                    </a:lnTo>
                    <a:lnTo>
                      <a:pt x="335279" y="10667"/>
                    </a:lnTo>
                    <a:lnTo>
                      <a:pt x="335606" y="8381"/>
                    </a:lnTo>
                    <a:close/>
                  </a:path>
                </a:pathLst>
              </a:custGeom>
              <a:solidFill>
                <a:srgbClr val="000000"/>
              </a:solidFill>
            </p:spPr>
            <p:txBody>
              <a:bodyPr wrap="square" lIns="0" tIns="0" rIns="0" bIns="0" rtlCol="0"/>
              <a:lstStyle/>
              <a:p>
                <a:endParaRPr sz="1200"/>
              </a:p>
            </p:txBody>
          </p:sp>
          <p:sp>
            <p:nvSpPr>
              <p:cNvPr id="129" name="object 129"/>
              <p:cNvSpPr/>
              <p:nvPr/>
            </p:nvSpPr>
            <p:spPr>
              <a:xfrm>
                <a:off x="5871209" y="2187235"/>
                <a:ext cx="55880" cy="268605"/>
              </a:xfrm>
              <a:custGeom>
                <a:avLst/>
                <a:gdLst/>
                <a:ahLst/>
                <a:cxnLst/>
                <a:rect l="l" t="t" r="r" b="b"/>
                <a:pathLst>
                  <a:path w="55879" h="268605">
                    <a:moveTo>
                      <a:pt x="47244" y="0"/>
                    </a:moveTo>
                    <a:lnTo>
                      <a:pt x="42672" y="1523"/>
                    </a:lnTo>
                    <a:lnTo>
                      <a:pt x="42672" y="5333"/>
                    </a:lnTo>
                    <a:lnTo>
                      <a:pt x="0" y="265938"/>
                    </a:lnTo>
                    <a:lnTo>
                      <a:pt x="12954" y="268223"/>
                    </a:lnTo>
                    <a:lnTo>
                      <a:pt x="55626" y="7619"/>
                    </a:lnTo>
                    <a:lnTo>
                      <a:pt x="47244" y="0"/>
                    </a:lnTo>
                    <a:close/>
                  </a:path>
                </a:pathLst>
              </a:custGeom>
              <a:solidFill>
                <a:srgbClr val="000000"/>
              </a:solidFill>
            </p:spPr>
            <p:txBody>
              <a:bodyPr wrap="square" lIns="0" tIns="0" rIns="0" bIns="0" rtlCol="0"/>
              <a:lstStyle/>
              <a:p>
                <a:endParaRPr sz="1200"/>
              </a:p>
            </p:txBody>
          </p:sp>
          <p:sp>
            <p:nvSpPr>
              <p:cNvPr id="130" name="object 130"/>
              <p:cNvSpPr/>
              <p:nvPr/>
            </p:nvSpPr>
            <p:spPr>
              <a:xfrm>
                <a:off x="5526023" y="1946443"/>
                <a:ext cx="508634" cy="86360"/>
              </a:xfrm>
              <a:custGeom>
                <a:avLst/>
                <a:gdLst/>
                <a:ahLst/>
                <a:cxnLst/>
                <a:rect l="l" t="t" r="r" b="b"/>
                <a:pathLst>
                  <a:path w="508635" h="86360">
                    <a:moveTo>
                      <a:pt x="203454" y="0"/>
                    </a:moveTo>
                    <a:lnTo>
                      <a:pt x="0" y="21336"/>
                    </a:lnTo>
                    <a:lnTo>
                      <a:pt x="357378" y="86106"/>
                    </a:lnTo>
                    <a:lnTo>
                      <a:pt x="508254" y="48768"/>
                    </a:lnTo>
                    <a:lnTo>
                      <a:pt x="203454" y="0"/>
                    </a:lnTo>
                    <a:close/>
                  </a:path>
                </a:pathLst>
              </a:custGeom>
              <a:solidFill>
                <a:srgbClr val="FAF9F9"/>
              </a:solidFill>
            </p:spPr>
            <p:txBody>
              <a:bodyPr wrap="square" lIns="0" tIns="0" rIns="0" bIns="0" rtlCol="0"/>
              <a:lstStyle/>
              <a:p>
                <a:endParaRPr sz="1200"/>
              </a:p>
            </p:txBody>
          </p:sp>
          <p:sp>
            <p:nvSpPr>
              <p:cNvPr id="131" name="object 131"/>
              <p:cNvSpPr/>
              <p:nvPr/>
            </p:nvSpPr>
            <p:spPr>
              <a:xfrm>
                <a:off x="5525261" y="1940347"/>
                <a:ext cx="510540" cy="99060"/>
              </a:xfrm>
              <a:custGeom>
                <a:avLst/>
                <a:gdLst/>
                <a:ahLst/>
                <a:cxnLst/>
                <a:rect l="l" t="t" r="r" b="b"/>
                <a:pathLst>
                  <a:path w="510539" h="99060">
                    <a:moveTo>
                      <a:pt x="476000" y="56561"/>
                    </a:moveTo>
                    <a:lnTo>
                      <a:pt x="356616" y="86106"/>
                    </a:lnTo>
                    <a:lnTo>
                      <a:pt x="357378" y="99060"/>
                    </a:lnTo>
                    <a:lnTo>
                      <a:pt x="359664" y="99060"/>
                    </a:lnTo>
                    <a:lnTo>
                      <a:pt x="510540" y="61722"/>
                    </a:lnTo>
                    <a:lnTo>
                      <a:pt x="508254" y="61722"/>
                    </a:lnTo>
                    <a:lnTo>
                      <a:pt x="476000" y="56561"/>
                    </a:lnTo>
                    <a:close/>
                  </a:path>
                  <a:path w="510539" h="99060">
                    <a:moveTo>
                      <a:pt x="507492" y="48768"/>
                    </a:moveTo>
                    <a:lnTo>
                      <a:pt x="476000" y="56561"/>
                    </a:lnTo>
                    <a:lnTo>
                      <a:pt x="508254" y="61722"/>
                    </a:lnTo>
                    <a:lnTo>
                      <a:pt x="507492" y="48768"/>
                    </a:lnTo>
                    <a:close/>
                  </a:path>
                  <a:path w="510539" h="99060">
                    <a:moveTo>
                      <a:pt x="510540" y="48768"/>
                    </a:moveTo>
                    <a:lnTo>
                      <a:pt x="507492" y="48768"/>
                    </a:lnTo>
                    <a:lnTo>
                      <a:pt x="508254" y="61722"/>
                    </a:lnTo>
                    <a:lnTo>
                      <a:pt x="510540" y="61722"/>
                    </a:lnTo>
                    <a:lnTo>
                      <a:pt x="510540" y="48768"/>
                    </a:lnTo>
                    <a:close/>
                  </a:path>
                  <a:path w="510539" h="99060">
                    <a:moveTo>
                      <a:pt x="205740" y="0"/>
                    </a:moveTo>
                    <a:lnTo>
                      <a:pt x="204978" y="12954"/>
                    </a:lnTo>
                    <a:lnTo>
                      <a:pt x="204057" y="13050"/>
                    </a:lnTo>
                    <a:lnTo>
                      <a:pt x="476000" y="56561"/>
                    </a:lnTo>
                    <a:lnTo>
                      <a:pt x="507492" y="48768"/>
                    </a:lnTo>
                    <a:lnTo>
                      <a:pt x="510540" y="48768"/>
                    </a:lnTo>
                    <a:lnTo>
                      <a:pt x="205740" y="0"/>
                    </a:lnTo>
                    <a:close/>
                  </a:path>
                  <a:path w="510539" h="99060">
                    <a:moveTo>
                      <a:pt x="205740" y="0"/>
                    </a:moveTo>
                    <a:lnTo>
                      <a:pt x="203454" y="0"/>
                    </a:lnTo>
                    <a:lnTo>
                      <a:pt x="0" y="21336"/>
                    </a:lnTo>
                    <a:lnTo>
                      <a:pt x="1524" y="34290"/>
                    </a:lnTo>
                    <a:lnTo>
                      <a:pt x="204057" y="13050"/>
                    </a:lnTo>
                    <a:lnTo>
                      <a:pt x="203454" y="12954"/>
                    </a:lnTo>
                    <a:lnTo>
                      <a:pt x="205740" y="0"/>
                    </a:lnTo>
                    <a:close/>
                  </a:path>
                  <a:path w="510539" h="99060">
                    <a:moveTo>
                      <a:pt x="205740" y="0"/>
                    </a:moveTo>
                    <a:lnTo>
                      <a:pt x="203454" y="12954"/>
                    </a:lnTo>
                    <a:lnTo>
                      <a:pt x="204057" y="13050"/>
                    </a:lnTo>
                    <a:lnTo>
                      <a:pt x="204978" y="12954"/>
                    </a:lnTo>
                    <a:lnTo>
                      <a:pt x="205740" y="0"/>
                    </a:lnTo>
                    <a:close/>
                  </a:path>
                </a:pathLst>
              </a:custGeom>
              <a:solidFill>
                <a:srgbClr val="6F6749"/>
              </a:solidFill>
            </p:spPr>
            <p:txBody>
              <a:bodyPr wrap="square" lIns="0" tIns="0" rIns="0" bIns="0" rtlCol="0"/>
              <a:lstStyle/>
              <a:p>
                <a:endParaRPr sz="1200"/>
              </a:p>
            </p:txBody>
          </p:sp>
          <p:sp>
            <p:nvSpPr>
              <p:cNvPr id="132" name="object 132"/>
              <p:cNvSpPr/>
              <p:nvPr/>
            </p:nvSpPr>
            <p:spPr>
              <a:xfrm>
                <a:off x="5525261" y="1961683"/>
                <a:ext cx="360045" cy="78105"/>
              </a:xfrm>
              <a:custGeom>
                <a:avLst/>
                <a:gdLst/>
                <a:ahLst/>
                <a:cxnLst/>
                <a:rect l="l" t="t" r="r" b="b"/>
                <a:pathLst>
                  <a:path w="360045" h="78105">
                    <a:moveTo>
                      <a:pt x="2285" y="0"/>
                    </a:moveTo>
                    <a:lnTo>
                      <a:pt x="1523" y="12954"/>
                    </a:lnTo>
                    <a:lnTo>
                      <a:pt x="0" y="12954"/>
                    </a:lnTo>
                    <a:lnTo>
                      <a:pt x="357377" y="77724"/>
                    </a:lnTo>
                    <a:lnTo>
                      <a:pt x="359663" y="64770"/>
                    </a:lnTo>
                    <a:lnTo>
                      <a:pt x="73761" y="12954"/>
                    </a:lnTo>
                    <a:lnTo>
                      <a:pt x="1523" y="12954"/>
                    </a:lnTo>
                    <a:lnTo>
                      <a:pt x="0" y="0"/>
                    </a:lnTo>
                    <a:lnTo>
                      <a:pt x="2285" y="0"/>
                    </a:lnTo>
                    <a:close/>
                  </a:path>
                </a:pathLst>
              </a:custGeom>
              <a:solidFill>
                <a:srgbClr val="6F6749"/>
              </a:solidFill>
            </p:spPr>
            <p:txBody>
              <a:bodyPr wrap="square" lIns="0" tIns="0" rIns="0" bIns="0" rtlCol="0"/>
              <a:lstStyle/>
              <a:p>
                <a:endParaRPr sz="1200"/>
              </a:p>
            </p:txBody>
          </p:sp>
          <p:sp>
            <p:nvSpPr>
              <p:cNvPr id="133" name="object 133"/>
              <p:cNvSpPr/>
              <p:nvPr/>
            </p:nvSpPr>
            <p:spPr>
              <a:xfrm>
                <a:off x="5522214" y="1937299"/>
                <a:ext cx="510540" cy="100330"/>
              </a:xfrm>
              <a:custGeom>
                <a:avLst/>
                <a:gdLst/>
                <a:ahLst/>
                <a:cxnLst/>
                <a:rect l="l" t="t" r="r" b="b"/>
                <a:pathLst>
                  <a:path w="510539" h="100330">
                    <a:moveTo>
                      <a:pt x="476196" y="57274"/>
                    </a:moveTo>
                    <a:lnTo>
                      <a:pt x="356616" y="86868"/>
                    </a:lnTo>
                    <a:lnTo>
                      <a:pt x="357378" y="99822"/>
                    </a:lnTo>
                    <a:lnTo>
                      <a:pt x="359664" y="99822"/>
                    </a:lnTo>
                    <a:lnTo>
                      <a:pt x="510540" y="62484"/>
                    </a:lnTo>
                    <a:lnTo>
                      <a:pt x="508254" y="62484"/>
                    </a:lnTo>
                    <a:lnTo>
                      <a:pt x="476196" y="57274"/>
                    </a:lnTo>
                    <a:close/>
                  </a:path>
                  <a:path w="510539" h="100330">
                    <a:moveTo>
                      <a:pt x="507492" y="49530"/>
                    </a:moveTo>
                    <a:lnTo>
                      <a:pt x="476196" y="57274"/>
                    </a:lnTo>
                    <a:lnTo>
                      <a:pt x="508254" y="62484"/>
                    </a:lnTo>
                    <a:lnTo>
                      <a:pt x="507492" y="49530"/>
                    </a:lnTo>
                    <a:close/>
                  </a:path>
                  <a:path w="510539" h="100330">
                    <a:moveTo>
                      <a:pt x="510540" y="49530"/>
                    </a:moveTo>
                    <a:lnTo>
                      <a:pt x="507492" y="49530"/>
                    </a:lnTo>
                    <a:lnTo>
                      <a:pt x="508254" y="62484"/>
                    </a:lnTo>
                    <a:lnTo>
                      <a:pt x="510540" y="62484"/>
                    </a:lnTo>
                    <a:lnTo>
                      <a:pt x="510540" y="49530"/>
                    </a:lnTo>
                    <a:close/>
                  </a:path>
                  <a:path w="510539" h="100330">
                    <a:moveTo>
                      <a:pt x="205740" y="0"/>
                    </a:moveTo>
                    <a:lnTo>
                      <a:pt x="204978" y="12954"/>
                    </a:lnTo>
                    <a:lnTo>
                      <a:pt x="204051" y="13051"/>
                    </a:lnTo>
                    <a:lnTo>
                      <a:pt x="476196" y="57274"/>
                    </a:lnTo>
                    <a:lnTo>
                      <a:pt x="507492" y="49530"/>
                    </a:lnTo>
                    <a:lnTo>
                      <a:pt x="510540" y="49530"/>
                    </a:lnTo>
                    <a:lnTo>
                      <a:pt x="205740" y="0"/>
                    </a:lnTo>
                    <a:close/>
                  </a:path>
                  <a:path w="510539" h="100330">
                    <a:moveTo>
                      <a:pt x="205740" y="0"/>
                    </a:moveTo>
                    <a:lnTo>
                      <a:pt x="203454" y="0"/>
                    </a:lnTo>
                    <a:lnTo>
                      <a:pt x="0" y="21336"/>
                    </a:lnTo>
                    <a:lnTo>
                      <a:pt x="1524" y="34290"/>
                    </a:lnTo>
                    <a:lnTo>
                      <a:pt x="204051" y="13051"/>
                    </a:lnTo>
                    <a:lnTo>
                      <a:pt x="203454" y="12954"/>
                    </a:lnTo>
                    <a:lnTo>
                      <a:pt x="205740" y="0"/>
                    </a:lnTo>
                    <a:close/>
                  </a:path>
                  <a:path w="510539" h="100330">
                    <a:moveTo>
                      <a:pt x="205740" y="0"/>
                    </a:moveTo>
                    <a:lnTo>
                      <a:pt x="203454" y="12954"/>
                    </a:lnTo>
                    <a:lnTo>
                      <a:pt x="204051" y="13051"/>
                    </a:lnTo>
                    <a:lnTo>
                      <a:pt x="204978" y="12954"/>
                    </a:lnTo>
                    <a:lnTo>
                      <a:pt x="205740" y="0"/>
                    </a:lnTo>
                    <a:close/>
                  </a:path>
                </a:pathLst>
              </a:custGeom>
              <a:solidFill>
                <a:srgbClr val="000000"/>
              </a:solidFill>
            </p:spPr>
            <p:txBody>
              <a:bodyPr wrap="square" lIns="0" tIns="0" rIns="0" bIns="0" rtlCol="0"/>
              <a:lstStyle/>
              <a:p>
                <a:endParaRPr sz="1200"/>
              </a:p>
            </p:txBody>
          </p:sp>
          <p:sp>
            <p:nvSpPr>
              <p:cNvPr id="134" name="object 134"/>
              <p:cNvSpPr/>
              <p:nvPr/>
            </p:nvSpPr>
            <p:spPr>
              <a:xfrm>
                <a:off x="5522214" y="1958635"/>
                <a:ext cx="360045" cy="78740"/>
              </a:xfrm>
              <a:custGeom>
                <a:avLst/>
                <a:gdLst/>
                <a:ahLst/>
                <a:cxnLst/>
                <a:rect l="l" t="t" r="r" b="b"/>
                <a:pathLst>
                  <a:path w="360045" h="78739">
                    <a:moveTo>
                      <a:pt x="2285" y="0"/>
                    </a:moveTo>
                    <a:lnTo>
                      <a:pt x="1523" y="12954"/>
                    </a:lnTo>
                    <a:lnTo>
                      <a:pt x="0" y="12954"/>
                    </a:lnTo>
                    <a:lnTo>
                      <a:pt x="357377" y="78486"/>
                    </a:lnTo>
                    <a:lnTo>
                      <a:pt x="359663" y="65532"/>
                    </a:lnTo>
                    <a:lnTo>
                      <a:pt x="72930" y="12954"/>
                    </a:lnTo>
                    <a:lnTo>
                      <a:pt x="1523" y="12954"/>
                    </a:lnTo>
                    <a:lnTo>
                      <a:pt x="0" y="0"/>
                    </a:lnTo>
                    <a:lnTo>
                      <a:pt x="2285" y="0"/>
                    </a:lnTo>
                    <a:close/>
                  </a:path>
                </a:pathLst>
              </a:custGeom>
              <a:solidFill>
                <a:srgbClr val="000000"/>
              </a:solidFill>
            </p:spPr>
            <p:txBody>
              <a:bodyPr wrap="square" lIns="0" tIns="0" rIns="0" bIns="0" rtlCol="0"/>
              <a:lstStyle/>
              <a:p>
                <a:endParaRPr sz="1200"/>
              </a:p>
            </p:txBody>
          </p:sp>
          <p:sp>
            <p:nvSpPr>
              <p:cNvPr id="135" name="object 135"/>
              <p:cNvSpPr/>
              <p:nvPr/>
            </p:nvSpPr>
            <p:spPr>
              <a:xfrm>
                <a:off x="5511546" y="1970065"/>
                <a:ext cx="371475" cy="157480"/>
              </a:xfrm>
              <a:custGeom>
                <a:avLst/>
                <a:gdLst/>
                <a:ahLst/>
                <a:cxnLst/>
                <a:rect l="l" t="t" r="r" b="b"/>
                <a:pathLst>
                  <a:path w="371475" h="157480">
                    <a:moveTo>
                      <a:pt x="16001" y="0"/>
                    </a:moveTo>
                    <a:lnTo>
                      <a:pt x="0" y="101346"/>
                    </a:lnTo>
                    <a:lnTo>
                      <a:pt x="355091" y="156972"/>
                    </a:lnTo>
                    <a:lnTo>
                      <a:pt x="371093" y="55626"/>
                    </a:lnTo>
                    <a:lnTo>
                      <a:pt x="16001" y="0"/>
                    </a:lnTo>
                    <a:close/>
                  </a:path>
                </a:pathLst>
              </a:custGeom>
              <a:solidFill>
                <a:srgbClr val="6F6749"/>
              </a:solidFill>
            </p:spPr>
            <p:txBody>
              <a:bodyPr wrap="square" lIns="0" tIns="0" rIns="0" bIns="0" rtlCol="0"/>
              <a:lstStyle/>
              <a:p>
                <a:endParaRPr sz="1200"/>
              </a:p>
            </p:txBody>
          </p:sp>
          <p:sp>
            <p:nvSpPr>
              <p:cNvPr id="136" name="object 136"/>
              <p:cNvSpPr/>
              <p:nvPr/>
            </p:nvSpPr>
            <p:spPr>
              <a:xfrm>
                <a:off x="5503926" y="1964731"/>
                <a:ext cx="386080" cy="170815"/>
              </a:xfrm>
              <a:custGeom>
                <a:avLst/>
                <a:gdLst/>
                <a:ahLst/>
                <a:cxnLst/>
                <a:rect l="l" t="t" r="r" b="b"/>
                <a:pathLst>
                  <a:path w="386079" h="170814">
                    <a:moveTo>
                      <a:pt x="370802" y="67579"/>
                    </a:moveTo>
                    <a:lnTo>
                      <a:pt x="356730" y="156034"/>
                    </a:lnTo>
                    <a:lnTo>
                      <a:pt x="362712" y="156972"/>
                    </a:lnTo>
                    <a:lnTo>
                      <a:pt x="361188" y="169926"/>
                    </a:lnTo>
                    <a:lnTo>
                      <a:pt x="368046" y="170688"/>
                    </a:lnTo>
                    <a:lnTo>
                      <a:pt x="368808" y="163830"/>
                    </a:lnTo>
                    <a:lnTo>
                      <a:pt x="383847" y="68580"/>
                    </a:lnTo>
                    <a:lnTo>
                      <a:pt x="377190" y="68580"/>
                    </a:lnTo>
                    <a:lnTo>
                      <a:pt x="370802" y="67579"/>
                    </a:lnTo>
                    <a:close/>
                  </a:path>
                  <a:path w="386079" h="170814">
                    <a:moveTo>
                      <a:pt x="7620" y="101346"/>
                    </a:moveTo>
                    <a:lnTo>
                      <a:pt x="762" y="105918"/>
                    </a:lnTo>
                    <a:lnTo>
                      <a:pt x="0" y="112776"/>
                    </a:lnTo>
                    <a:lnTo>
                      <a:pt x="6096" y="114300"/>
                    </a:lnTo>
                    <a:lnTo>
                      <a:pt x="361188" y="169926"/>
                    </a:lnTo>
                    <a:lnTo>
                      <a:pt x="355854" y="161544"/>
                    </a:lnTo>
                    <a:lnTo>
                      <a:pt x="356730" y="156034"/>
                    </a:lnTo>
                    <a:lnTo>
                      <a:pt x="7620" y="101346"/>
                    </a:lnTo>
                    <a:close/>
                  </a:path>
                  <a:path w="386079" h="170814">
                    <a:moveTo>
                      <a:pt x="356730" y="156034"/>
                    </a:moveTo>
                    <a:lnTo>
                      <a:pt x="355854" y="161544"/>
                    </a:lnTo>
                    <a:lnTo>
                      <a:pt x="361188" y="169926"/>
                    </a:lnTo>
                    <a:lnTo>
                      <a:pt x="362712" y="156972"/>
                    </a:lnTo>
                    <a:lnTo>
                      <a:pt x="356730" y="156034"/>
                    </a:lnTo>
                    <a:close/>
                  </a:path>
                  <a:path w="386079" h="170814">
                    <a:moveTo>
                      <a:pt x="371856" y="60960"/>
                    </a:moveTo>
                    <a:lnTo>
                      <a:pt x="370802" y="67579"/>
                    </a:lnTo>
                    <a:lnTo>
                      <a:pt x="377190" y="68580"/>
                    </a:lnTo>
                    <a:lnTo>
                      <a:pt x="384810" y="62484"/>
                    </a:lnTo>
                    <a:lnTo>
                      <a:pt x="371856" y="60960"/>
                    </a:lnTo>
                    <a:close/>
                  </a:path>
                  <a:path w="386079" h="170814">
                    <a:moveTo>
                      <a:pt x="384810" y="62484"/>
                    </a:moveTo>
                    <a:lnTo>
                      <a:pt x="377190" y="68580"/>
                    </a:lnTo>
                    <a:lnTo>
                      <a:pt x="383847" y="68580"/>
                    </a:lnTo>
                    <a:lnTo>
                      <a:pt x="384810" y="62484"/>
                    </a:lnTo>
                    <a:close/>
                  </a:path>
                  <a:path w="386079" h="170814">
                    <a:moveTo>
                      <a:pt x="23622" y="0"/>
                    </a:moveTo>
                    <a:lnTo>
                      <a:pt x="22098" y="12953"/>
                    </a:lnTo>
                    <a:lnTo>
                      <a:pt x="370802" y="67579"/>
                    </a:lnTo>
                    <a:lnTo>
                      <a:pt x="371856" y="60960"/>
                    </a:lnTo>
                    <a:lnTo>
                      <a:pt x="385000" y="60960"/>
                    </a:lnTo>
                    <a:lnTo>
                      <a:pt x="385572" y="56388"/>
                    </a:lnTo>
                    <a:lnTo>
                      <a:pt x="378714" y="55626"/>
                    </a:lnTo>
                    <a:lnTo>
                      <a:pt x="23622" y="0"/>
                    </a:lnTo>
                    <a:close/>
                  </a:path>
                  <a:path w="386079" h="170814">
                    <a:moveTo>
                      <a:pt x="385000" y="60960"/>
                    </a:moveTo>
                    <a:lnTo>
                      <a:pt x="371856" y="60960"/>
                    </a:lnTo>
                    <a:lnTo>
                      <a:pt x="384810" y="62484"/>
                    </a:lnTo>
                    <a:lnTo>
                      <a:pt x="385000" y="60960"/>
                    </a:lnTo>
                    <a:close/>
                  </a:path>
                </a:pathLst>
              </a:custGeom>
              <a:solidFill>
                <a:srgbClr val="6F6749"/>
              </a:solidFill>
            </p:spPr>
            <p:txBody>
              <a:bodyPr wrap="square" lIns="0" tIns="0" rIns="0" bIns="0" rtlCol="0"/>
              <a:lstStyle/>
              <a:p>
                <a:endParaRPr sz="1200"/>
              </a:p>
            </p:txBody>
          </p:sp>
          <p:sp>
            <p:nvSpPr>
              <p:cNvPr id="137" name="object 137"/>
              <p:cNvSpPr/>
              <p:nvPr/>
            </p:nvSpPr>
            <p:spPr>
              <a:xfrm>
                <a:off x="5504688" y="1963969"/>
                <a:ext cx="29209" cy="109220"/>
              </a:xfrm>
              <a:custGeom>
                <a:avLst/>
                <a:gdLst/>
                <a:ahLst/>
                <a:cxnLst/>
                <a:rect l="l" t="t" r="r" b="b"/>
                <a:pathLst>
                  <a:path w="29210" h="109219">
                    <a:moveTo>
                      <a:pt x="16764" y="0"/>
                    </a:moveTo>
                    <a:lnTo>
                      <a:pt x="16002" y="5333"/>
                    </a:lnTo>
                    <a:lnTo>
                      <a:pt x="0" y="106679"/>
                    </a:lnTo>
                    <a:lnTo>
                      <a:pt x="12954" y="108965"/>
                    </a:lnTo>
                    <a:lnTo>
                      <a:pt x="28956" y="7619"/>
                    </a:lnTo>
                    <a:lnTo>
                      <a:pt x="22860" y="761"/>
                    </a:lnTo>
                    <a:lnTo>
                      <a:pt x="16764" y="0"/>
                    </a:lnTo>
                    <a:close/>
                  </a:path>
                </a:pathLst>
              </a:custGeom>
              <a:solidFill>
                <a:srgbClr val="6F6749"/>
              </a:solidFill>
            </p:spPr>
            <p:txBody>
              <a:bodyPr wrap="square" lIns="0" tIns="0" rIns="0" bIns="0" rtlCol="0"/>
              <a:lstStyle/>
              <a:p>
                <a:endParaRPr sz="1200"/>
              </a:p>
            </p:txBody>
          </p:sp>
          <p:sp>
            <p:nvSpPr>
              <p:cNvPr id="138" name="object 138"/>
              <p:cNvSpPr/>
              <p:nvPr/>
            </p:nvSpPr>
            <p:spPr>
              <a:xfrm>
                <a:off x="5500878" y="1961683"/>
                <a:ext cx="386080" cy="171450"/>
              </a:xfrm>
              <a:custGeom>
                <a:avLst/>
                <a:gdLst/>
                <a:ahLst/>
                <a:cxnLst/>
                <a:rect l="l" t="t" r="r" b="b"/>
                <a:pathLst>
                  <a:path w="386079" h="171450">
                    <a:moveTo>
                      <a:pt x="370805" y="68328"/>
                    </a:moveTo>
                    <a:lnTo>
                      <a:pt x="356732" y="156784"/>
                    </a:lnTo>
                    <a:lnTo>
                      <a:pt x="362712" y="157734"/>
                    </a:lnTo>
                    <a:lnTo>
                      <a:pt x="361188" y="170688"/>
                    </a:lnTo>
                    <a:lnTo>
                      <a:pt x="368046" y="171450"/>
                    </a:lnTo>
                    <a:lnTo>
                      <a:pt x="368808" y="164592"/>
                    </a:lnTo>
                    <a:lnTo>
                      <a:pt x="383847" y="69342"/>
                    </a:lnTo>
                    <a:lnTo>
                      <a:pt x="377190" y="69342"/>
                    </a:lnTo>
                    <a:lnTo>
                      <a:pt x="370805" y="68328"/>
                    </a:lnTo>
                    <a:close/>
                  </a:path>
                  <a:path w="386079" h="171450">
                    <a:moveTo>
                      <a:pt x="7620" y="101346"/>
                    </a:moveTo>
                    <a:lnTo>
                      <a:pt x="762" y="105918"/>
                    </a:lnTo>
                    <a:lnTo>
                      <a:pt x="0" y="112776"/>
                    </a:lnTo>
                    <a:lnTo>
                      <a:pt x="6096" y="114300"/>
                    </a:lnTo>
                    <a:lnTo>
                      <a:pt x="361188" y="170688"/>
                    </a:lnTo>
                    <a:lnTo>
                      <a:pt x="355854" y="162306"/>
                    </a:lnTo>
                    <a:lnTo>
                      <a:pt x="356732" y="156784"/>
                    </a:lnTo>
                    <a:lnTo>
                      <a:pt x="7620" y="101346"/>
                    </a:lnTo>
                    <a:close/>
                  </a:path>
                  <a:path w="386079" h="171450">
                    <a:moveTo>
                      <a:pt x="356732" y="156784"/>
                    </a:moveTo>
                    <a:lnTo>
                      <a:pt x="355854" y="162306"/>
                    </a:lnTo>
                    <a:lnTo>
                      <a:pt x="361188" y="170688"/>
                    </a:lnTo>
                    <a:lnTo>
                      <a:pt x="362712" y="157734"/>
                    </a:lnTo>
                    <a:lnTo>
                      <a:pt x="356732" y="156784"/>
                    </a:lnTo>
                    <a:close/>
                  </a:path>
                  <a:path w="386079" h="171450">
                    <a:moveTo>
                      <a:pt x="371856" y="61722"/>
                    </a:moveTo>
                    <a:lnTo>
                      <a:pt x="370805" y="68328"/>
                    </a:lnTo>
                    <a:lnTo>
                      <a:pt x="377190" y="69342"/>
                    </a:lnTo>
                    <a:lnTo>
                      <a:pt x="384810" y="63246"/>
                    </a:lnTo>
                    <a:lnTo>
                      <a:pt x="371856" y="61722"/>
                    </a:lnTo>
                    <a:close/>
                  </a:path>
                  <a:path w="386079" h="171450">
                    <a:moveTo>
                      <a:pt x="384810" y="63246"/>
                    </a:moveTo>
                    <a:lnTo>
                      <a:pt x="377190" y="69342"/>
                    </a:lnTo>
                    <a:lnTo>
                      <a:pt x="383847" y="69342"/>
                    </a:lnTo>
                    <a:lnTo>
                      <a:pt x="384810" y="63246"/>
                    </a:lnTo>
                    <a:close/>
                  </a:path>
                  <a:path w="386079" h="171450">
                    <a:moveTo>
                      <a:pt x="23622" y="0"/>
                    </a:moveTo>
                    <a:lnTo>
                      <a:pt x="22098" y="12953"/>
                    </a:lnTo>
                    <a:lnTo>
                      <a:pt x="370805" y="68328"/>
                    </a:lnTo>
                    <a:lnTo>
                      <a:pt x="371856" y="61722"/>
                    </a:lnTo>
                    <a:lnTo>
                      <a:pt x="385000" y="61722"/>
                    </a:lnTo>
                    <a:lnTo>
                      <a:pt x="385572" y="57150"/>
                    </a:lnTo>
                    <a:lnTo>
                      <a:pt x="378714" y="56388"/>
                    </a:lnTo>
                    <a:lnTo>
                      <a:pt x="23622" y="0"/>
                    </a:lnTo>
                    <a:close/>
                  </a:path>
                  <a:path w="386079" h="171450">
                    <a:moveTo>
                      <a:pt x="385000" y="61722"/>
                    </a:moveTo>
                    <a:lnTo>
                      <a:pt x="371856" y="61722"/>
                    </a:lnTo>
                    <a:lnTo>
                      <a:pt x="384810" y="63246"/>
                    </a:lnTo>
                    <a:lnTo>
                      <a:pt x="385000" y="61722"/>
                    </a:lnTo>
                    <a:close/>
                  </a:path>
                </a:pathLst>
              </a:custGeom>
              <a:solidFill>
                <a:srgbClr val="000000"/>
              </a:solidFill>
            </p:spPr>
            <p:txBody>
              <a:bodyPr wrap="square" lIns="0" tIns="0" rIns="0" bIns="0" rtlCol="0"/>
              <a:lstStyle/>
              <a:p>
                <a:endParaRPr sz="1200"/>
              </a:p>
            </p:txBody>
          </p:sp>
          <p:sp>
            <p:nvSpPr>
              <p:cNvPr id="139" name="object 139"/>
              <p:cNvSpPr/>
              <p:nvPr/>
            </p:nvSpPr>
            <p:spPr>
              <a:xfrm>
                <a:off x="5501640" y="1960921"/>
                <a:ext cx="29209" cy="109220"/>
              </a:xfrm>
              <a:custGeom>
                <a:avLst/>
                <a:gdLst/>
                <a:ahLst/>
                <a:cxnLst/>
                <a:rect l="l" t="t" r="r" b="b"/>
                <a:pathLst>
                  <a:path w="29210" h="109219">
                    <a:moveTo>
                      <a:pt x="16764" y="0"/>
                    </a:moveTo>
                    <a:lnTo>
                      <a:pt x="16002" y="5333"/>
                    </a:lnTo>
                    <a:lnTo>
                      <a:pt x="0" y="106679"/>
                    </a:lnTo>
                    <a:lnTo>
                      <a:pt x="12954" y="108965"/>
                    </a:lnTo>
                    <a:lnTo>
                      <a:pt x="28956" y="7619"/>
                    </a:lnTo>
                    <a:lnTo>
                      <a:pt x="22860" y="761"/>
                    </a:lnTo>
                    <a:lnTo>
                      <a:pt x="16764" y="0"/>
                    </a:lnTo>
                    <a:close/>
                  </a:path>
                </a:pathLst>
              </a:custGeom>
              <a:solidFill>
                <a:srgbClr val="000000"/>
              </a:solidFill>
            </p:spPr>
            <p:txBody>
              <a:bodyPr wrap="square" lIns="0" tIns="0" rIns="0" bIns="0" rtlCol="0"/>
              <a:lstStyle/>
              <a:p>
                <a:endParaRPr sz="1200"/>
              </a:p>
            </p:txBody>
          </p:sp>
          <p:sp>
            <p:nvSpPr>
              <p:cNvPr id="140" name="object 140"/>
              <p:cNvSpPr/>
              <p:nvPr/>
            </p:nvSpPr>
            <p:spPr>
              <a:xfrm>
                <a:off x="5855208" y="1983781"/>
                <a:ext cx="187451" cy="153162"/>
              </a:xfrm>
              <a:prstGeom prst="rect">
                <a:avLst/>
              </a:prstGeom>
              <a:blipFill>
                <a:blip r:embed="rId13" cstate="print"/>
                <a:stretch>
                  <a:fillRect/>
                </a:stretch>
              </a:blipFill>
            </p:spPr>
            <p:txBody>
              <a:bodyPr wrap="square" lIns="0" tIns="0" rIns="0" bIns="0" rtlCol="0"/>
              <a:lstStyle/>
              <a:p>
                <a:endParaRPr sz="1200"/>
              </a:p>
            </p:txBody>
          </p:sp>
          <p:sp>
            <p:nvSpPr>
              <p:cNvPr id="141" name="object 141"/>
              <p:cNvSpPr/>
              <p:nvPr/>
            </p:nvSpPr>
            <p:spPr>
              <a:xfrm>
                <a:off x="5261609" y="2082841"/>
                <a:ext cx="48260" cy="302260"/>
              </a:xfrm>
              <a:custGeom>
                <a:avLst/>
                <a:gdLst/>
                <a:ahLst/>
                <a:cxnLst/>
                <a:rect l="l" t="t" r="r" b="b"/>
                <a:pathLst>
                  <a:path w="48260" h="302260">
                    <a:moveTo>
                      <a:pt x="0" y="301751"/>
                    </a:moveTo>
                    <a:lnTo>
                      <a:pt x="48005" y="301751"/>
                    </a:lnTo>
                    <a:lnTo>
                      <a:pt x="48005" y="0"/>
                    </a:lnTo>
                    <a:lnTo>
                      <a:pt x="0" y="0"/>
                    </a:lnTo>
                    <a:lnTo>
                      <a:pt x="0" y="301751"/>
                    </a:lnTo>
                    <a:close/>
                  </a:path>
                </a:pathLst>
              </a:custGeom>
              <a:solidFill>
                <a:srgbClr val="1A1A1A"/>
              </a:solidFill>
            </p:spPr>
            <p:txBody>
              <a:bodyPr wrap="square" lIns="0" tIns="0" rIns="0" bIns="0" rtlCol="0"/>
              <a:lstStyle/>
              <a:p>
                <a:endParaRPr sz="1200"/>
              </a:p>
            </p:txBody>
          </p:sp>
          <p:sp>
            <p:nvSpPr>
              <p:cNvPr id="142" name="object 142"/>
              <p:cNvSpPr/>
              <p:nvPr/>
            </p:nvSpPr>
            <p:spPr>
              <a:xfrm>
                <a:off x="5261609" y="2076745"/>
                <a:ext cx="55244" cy="13335"/>
              </a:xfrm>
              <a:custGeom>
                <a:avLst/>
                <a:gdLst/>
                <a:ahLst/>
                <a:cxnLst/>
                <a:rect l="l" t="t" r="r" b="b"/>
                <a:pathLst>
                  <a:path w="55245" h="13335">
                    <a:moveTo>
                      <a:pt x="0" y="12953"/>
                    </a:moveTo>
                    <a:lnTo>
                      <a:pt x="54863" y="12953"/>
                    </a:lnTo>
                    <a:lnTo>
                      <a:pt x="54863" y="0"/>
                    </a:lnTo>
                    <a:lnTo>
                      <a:pt x="0" y="0"/>
                    </a:lnTo>
                    <a:lnTo>
                      <a:pt x="0" y="12953"/>
                    </a:lnTo>
                    <a:close/>
                  </a:path>
                </a:pathLst>
              </a:custGeom>
              <a:solidFill>
                <a:srgbClr val="000000"/>
              </a:solidFill>
            </p:spPr>
            <p:txBody>
              <a:bodyPr wrap="square" lIns="0" tIns="0" rIns="0" bIns="0" rtlCol="0"/>
              <a:lstStyle/>
              <a:p>
                <a:endParaRPr sz="1200"/>
              </a:p>
            </p:txBody>
          </p:sp>
          <p:sp>
            <p:nvSpPr>
              <p:cNvPr id="143" name="object 143"/>
              <p:cNvSpPr/>
              <p:nvPr/>
            </p:nvSpPr>
            <p:spPr>
              <a:xfrm>
                <a:off x="5303520" y="2082841"/>
                <a:ext cx="13335" cy="308610"/>
              </a:xfrm>
              <a:custGeom>
                <a:avLst/>
                <a:gdLst/>
                <a:ahLst/>
                <a:cxnLst/>
                <a:rect l="l" t="t" r="r" b="b"/>
                <a:pathLst>
                  <a:path w="13335" h="308610">
                    <a:moveTo>
                      <a:pt x="0" y="308610"/>
                    </a:moveTo>
                    <a:lnTo>
                      <a:pt x="12953" y="308610"/>
                    </a:lnTo>
                    <a:lnTo>
                      <a:pt x="12953" y="0"/>
                    </a:lnTo>
                    <a:lnTo>
                      <a:pt x="0" y="0"/>
                    </a:lnTo>
                    <a:lnTo>
                      <a:pt x="0" y="308610"/>
                    </a:lnTo>
                    <a:close/>
                  </a:path>
                </a:pathLst>
              </a:custGeom>
              <a:solidFill>
                <a:srgbClr val="000000"/>
              </a:solidFill>
            </p:spPr>
            <p:txBody>
              <a:bodyPr wrap="square" lIns="0" tIns="0" rIns="0" bIns="0" rtlCol="0"/>
              <a:lstStyle/>
              <a:p>
                <a:endParaRPr sz="1200"/>
              </a:p>
            </p:txBody>
          </p:sp>
          <p:sp>
            <p:nvSpPr>
              <p:cNvPr id="144" name="object 144"/>
              <p:cNvSpPr/>
              <p:nvPr/>
            </p:nvSpPr>
            <p:spPr>
              <a:xfrm>
                <a:off x="5255514" y="2378497"/>
                <a:ext cx="54610" cy="13335"/>
              </a:xfrm>
              <a:custGeom>
                <a:avLst/>
                <a:gdLst/>
                <a:ahLst/>
                <a:cxnLst/>
                <a:rect l="l" t="t" r="r" b="b"/>
                <a:pathLst>
                  <a:path w="54610" h="13335">
                    <a:moveTo>
                      <a:pt x="0" y="12953"/>
                    </a:moveTo>
                    <a:lnTo>
                      <a:pt x="54101" y="12953"/>
                    </a:lnTo>
                    <a:lnTo>
                      <a:pt x="54101" y="0"/>
                    </a:lnTo>
                    <a:lnTo>
                      <a:pt x="0" y="0"/>
                    </a:lnTo>
                    <a:lnTo>
                      <a:pt x="0" y="12953"/>
                    </a:lnTo>
                    <a:close/>
                  </a:path>
                </a:pathLst>
              </a:custGeom>
              <a:solidFill>
                <a:srgbClr val="000000"/>
              </a:solidFill>
            </p:spPr>
            <p:txBody>
              <a:bodyPr wrap="square" lIns="0" tIns="0" rIns="0" bIns="0" rtlCol="0"/>
              <a:lstStyle/>
              <a:p>
                <a:endParaRPr sz="1200"/>
              </a:p>
            </p:txBody>
          </p:sp>
          <p:sp>
            <p:nvSpPr>
              <p:cNvPr id="145" name="object 145"/>
              <p:cNvSpPr/>
              <p:nvPr/>
            </p:nvSpPr>
            <p:spPr>
              <a:xfrm>
                <a:off x="5255514" y="2076745"/>
                <a:ext cx="13335" cy="307975"/>
              </a:xfrm>
              <a:custGeom>
                <a:avLst/>
                <a:gdLst/>
                <a:ahLst/>
                <a:cxnLst/>
                <a:rect l="l" t="t" r="r" b="b"/>
                <a:pathLst>
                  <a:path w="13335" h="307975">
                    <a:moveTo>
                      <a:pt x="0" y="307848"/>
                    </a:moveTo>
                    <a:lnTo>
                      <a:pt x="12953" y="307848"/>
                    </a:lnTo>
                    <a:lnTo>
                      <a:pt x="12953" y="0"/>
                    </a:lnTo>
                    <a:lnTo>
                      <a:pt x="0" y="0"/>
                    </a:lnTo>
                    <a:lnTo>
                      <a:pt x="0" y="307848"/>
                    </a:lnTo>
                    <a:close/>
                  </a:path>
                </a:pathLst>
              </a:custGeom>
              <a:solidFill>
                <a:srgbClr val="000000"/>
              </a:solidFill>
            </p:spPr>
            <p:txBody>
              <a:bodyPr wrap="square" lIns="0" tIns="0" rIns="0" bIns="0" rtlCol="0"/>
              <a:lstStyle/>
              <a:p>
                <a:endParaRPr sz="1200"/>
              </a:p>
            </p:txBody>
          </p:sp>
          <p:sp>
            <p:nvSpPr>
              <p:cNvPr id="146" name="object 146"/>
              <p:cNvSpPr/>
              <p:nvPr/>
            </p:nvSpPr>
            <p:spPr>
              <a:xfrm>
                <a:off x="5881878" y="2184949"/>
                <a:ext cx="48260" cy="302260"/>
              </a:xfrm>
              <a:custGeom>
                <a:avLst/>
                <a:gdLst/>
                <a:ahLst/>
                <a:cxnLst/>
                <a:rect l="l" t="t" r="r" b="b"/>
                <a:pathLst>
                  <a:path w="48260" h="302260">
                    <a:moveTo>
                      <a:pt x="0" y="301751"/>
                    </a:moveTo>
                    <a:lnTo>
                      <a:pt x="48005" y="301751"/>
                    </a:lnTo>
                    <a:lnTo>
                      <a:pt x="48005" y="0"/>
                    </a:lnTo>
                    <a:lnTo>
                      <a:pt x="0" y="0"/>
                    </a:lnTo>
                    <a:lnTo>
                      <a:pt x="0" y="301751"/>
                    </a:lnTo>
                    <a:close/>
                  </a:path>
                </a:pathLst>
              </a:custGeom>
              <a:solidFill>
                <a:srgbClr val="1A1A1A"/>
              </a:solidFill>
            </p:spPr>
            <p:txBody>
              <a:bodyPr wrap="square" lIns="0" tIns="0" rIns="0" bIns="0" rtlCol="0"/>
              <a:lstStyle/>
              <a:p>
                <a:endParaRPr sz="1200"/>
              </a:p>
            </p:txBody>
          </p:sp>
          <p:sp>
            <p:nvSpPr>
              <p:cNvPr id="147" name="object 147"/>
              <p:cNvSpPr/>
              <p:nvPr/>
            </p:nvSpPr>
            <p:spPr>
              <a:xfrm>
                <a:off x="5881878" y="2178853"/>
                <a:ext cx="55244" cy="13335"/>
              </a:xfrm>
              <a:custGeom>
                <a:avLst/>
                <a:gdLst/>
                <a:ahLst/>
                <a:cxnLst/>
                <a:rect l="l" t="t" r="r" b="b"/>
                <a:pathLst>
                  <a:path w="55245" h="13335">
                    <a:moveTo>
                      <a:pt x="0" y="12953"/>
                    </a:moveTo>
                    <a:lnTo>
                      <a:pt x="54863" y="12953"/>
                    </a:lnTo>
                    <a:lnTo>
                      <a:pt x="54863" y="0"/>
                    </a:lnTo>
                    <a:lnTo>
                      <a:pt x="0" y="0"/>
                    </a:lnTo>
                    <a:lnTo>
                      <a:pt x="0" y="12953"/>
                    </a:lnTo>
                    <a:close/>
                  </a:path>
                </a:pathLst>
              </a:custGeom>
              <a:solidFill>
                <a:srgbClr val="000000"/>
              </a:solidFill>
            </p:spPr>
            <p:txBody>
              <a:bodyPr wrap="square" lIns="0" tIns="0" rIns="0" bIns="0" rtlCol="0"/>
              <a:lstStyle/>
              <a:p>
                <a:endParaRPr sz="1200"/>
              </a:p>
            </p:txBody>
          </p:sp>
          <p:sp>
            <p:nvSpPr>
              <p:cNvPr id="148" name="object 148"/>
              <p:cNvSpPr/>
              <p:nvPr/>
            </p:nvSpPr>
            <p:spPr>
              <a:xfrm>
                <a:off x="5923788" y="2184949"/>
                <a:ext cx="13335" cy="308610"/>
              </a:xfrm>
              <a:custGeom>
                <a:avLst/>
                <a:gdLst/>
                <a:ahLst/>
                <a:cxnLst/>
                <a:rect l="l" t="t" r="r" b="b"/>
                <a:pathLst>
                  <a:path w="13335" h="308610">
                    <a:moveTo>
                      <a:pt x="0" y="308610"/>
                    </a:moveTo>
                    <a:lnTo>
                      <a:pt x="12953" y="308610"/>
                    </a:lnTo>
                    <a:lnTo>
                      <a:pt x="12953" y="0"/>
                    </a:lnTo>
                    <a:lnTo>
                      <a:pt x="0" y="0"/>
                    </a:lnTo>
                    <a:lnTo>
                      <a:pt x="0" y="308610"/>
                    </a:lnTo>
                    <a:close/>
                  </a:path>
                </a:pathLst>
              </a:custGeom>
              <a:solidFill>
                <a:srgbClr val="000000"/>
              </a:solidFill>
            </p:spPr>
            <p:txBody>
              <a:bodyPr wrap="square" lIns="0" tIns="0" rIns="0" bIns="0" rtlCol="0"/>
              <a:lstStyle/>
              <a:p>
                <a:endParaRPr sz="1200"/>
              </a:p>
            </p:txBody>
          </p:sp>
          <p:sp>
            <p:nvSpPr>
              <p:cNvPr id="149" name="object 149"/>
              <p:cNvSpPr/>
              <p:nvPr/>
            </p:nvSpPr>
            <p:spPr>
              <a:xfrm>
                <a:off x="5875782" y="2480605"/>
                <a:ext cx="54610" cy="13335"/>
              </a:xfrm>
              <a:custGeom>
                <a:avLst/>
                <a:gdLst/>
                <a:ahLst/>
                <a:cxnLst/>
                <a:rect l="l" t="t" r="r" b="b"/>
                <a:pathLst>
                  <a:path w="54610" h="13335">
                    <a:moveTo>
                      <a:pt x="0" y="12953"/>
                    </a:moveTo>
                    <a:lnTo>
                      <a:pt x="54101" y="12953"/>
                    </a:lnTo>
                    <a:lnTo>
                      <a:pt x="54101" y="0"/>
                    </a:lnTo>
                    <a:lnTo>
                      <a:pt x="0" y="0"/>
                    </a:lnTo>
                    <a:lnTo>
                      <a:pt x="0" y="12953"/>
                    </a:lnTo>
                    <a:close/>
                  </a:path>
                </a:pathLst>
              </a:custGeom>
              <a:solidFill>
                <a:srgbClr val="000000"/>
              </a:solidFill>
            </p:spPr>
            <p:txBody>
              <a:bodyPr wrap="square" lIns="0" tIns="0" rIns="0" bIns="0" rtlCol="0"/>
              <a:lstStyle/>
              <a:p>
                <a:endParaRPr sz="1200"/>
              </a:p>
            </p:txBody>
          </p:sp>
          <p:sp>
            <p:nvSpPr>
              <p:cNvPr id="150" name="object 150"/>
              <p:cNvSpPr/>
              <p:nvPr/>
            </p:nvSpPr>
            <p:spPr>
              <a:xfrm>
                <a:off x="5875782" y="2178853"/>
                <a:ext cx="13335" cy="307975"/>
              </a:xfrm>
              <a:custGeom>
                <a:avLst/>
                <a:gdLst/>
                <a:ahLst/>
                <a:cxnLst/>
                <a:rect l="l" t="t" r="r" b="b"/>
                <a:pathLst>
                  <a:path w="13335" h="307975">
                    <a:moveTo>
                      <a:pt x="0" y="307848"/>
                    </a:moveTo>
                    <a:lnTo>
                      <a:pt x="12953" y="307848"/>
                    </a:lnTo>
                    <a:lnTo>
                      <a:pt x="12953" y="0"/>
                    </a:lnTo>
                    <a:lnTo>
                      <a:pt x="0" y="0"/>
                    </a:lnTo>
                    <a:lnTo>
                      <a:pt x="0" y="307848"/>
                    </a:lnTo>
                    <a:close/>
                  </a:path>
                </a:pathLst>
              </a:custGeom>
              <a:solidFill>
                <a:srgbClr val="000000"/>
              </a:solidFill>
            </p:spPr>
            <p:txBody>
              <a:bodyPr wrap="square" lIns="0" tIns="0" rIns="0" bIns="0" rtlCol="0"/>
              <a:lstStyle/>
              <a:p>
                <a:endParaRPr sz="1200"/>
              </a:p>
            </p:txBody>
          </p:sp>
          <p:sp>
            <p:nvSpPr>
              <p:cNvPr id="151" name="object 151"/>
              <p:cNvSpPr/>
              <p:nvPr/>
            </p:nvSpPr>
            <p:spPr>
              <a:xfrm>
                <a:off x="6153150" y="2053123"/>
                <a:ext cx="47625" cy="302260"/>
              </a:xfrm>
              <a:custGeom>
                <a:avLst/>
                <a:gdLst/>
                <a:ahLst/>
                <a:cxnLst/>
                <a:rect l="l" t="t" r="r" b="b"/>
                <a:pathLst>
                  <a:path w="47625" h="302260">
                    <a:moveTo>
                      <a:pt x="0" y="301751"/>
                    </a:moveTo>
                    <a:lnTo>
                      <a:pt x="47244" y="301751"/>
                    </a:lnTo>
                    <a:lnTo>
                      <a:pt x="47244" y="0"/>
                    </a:lnTo>
                    <a:lnTo>
                      <a:pt x="0" y="0"/>
                    </a:lnTo>
                    <a:lnTo>
                      <a:pt x="0" y="301751"/>
                    </a:lnTo>
                    <a:close/>
                  </a:path>
                </a:pathLst>
              </a:custGeom>
              <a:solidFill>
                <a:srgbClr val="1A1A1A"/>
              </a:solidFill>
            </p:spPr>
            <p:txBody>
              <a:bodyPr wrap="square" lIns="0" tIns="0" rIns="0" bIns="0" rtlCol="0"/>
              <a:lstStyle/>
              <a:p>
                <a:endParaRPr sz="1200"/>
              </a:p>
            </p:txBody>
          </p:sp>
          <p:sp>
            <p:nvSpPr>
              <p:cNvPr id="152" name="object 152"/>
              <p:cNvSpPr/>
              <p:nvPr/>
            </p:nvSpPr>
            <p:spPr>
              <a:xfrm>
                <a:off x="6153150" y="2047027"/>
                <a:ext cx="54610" cy="13335"/>
              </a:xfrm>
              <a:custGeom>
                <a:avLst/>
                <a:gdLst/>
                <a:ahLst/>
                <a:cxnLst/>
                <a:rect l="l" t="t" r="r" b="b"/>
                <a:pathLst>
                  <a:path w="54610" h="13335">
                    <a:moveTo>
                      <a:pt x="0" y="12953"/>
                    </a:moveTo>
                    <a:lnTo>
                      <a:pt x="54101" y="12953"/>
                    </a:lnTo>
                    <a:lnTo>
                      <a:pt x="54101" y="0"/>
                    </a:lnTo>
                    <a:lnTo>
                      <a:pt x="0" y="0"/>
                    </a:lnTo>
                    <a:lnTo>
                      <a:pt x="0" y="12953"/>
                    </a:lnTo>
                    <a:close/>
                  </a:path>
                </a:pathLst>
              </a:custGeom>
              <a:solidFill>
                <a:srgbClr val="000000"/>
              </a:solidFill>
            </p:spPr>
            <p:txBody>
              <a:bodyPr wrap="square" lIns="0" tIns="0" rIns="0" bIns="0" rtlCol="0"/>
              <a:lstStyle/>
              <a:p>
                <a:endParaRPr sz="1200"/>
              </a:p>
            </p:txBody>
          </p:sp>
          <p:sp>
            <p:nvSpPr>
              <p:cNvPr id="153" name="object 153"/>
              <p:cNvSpPr/>
              <p:nvPr/>
            </p:nvSpPr>
            <p:spPr>
              <a:xfrm>
                <a:off x="6194297" y="2053123"/>
                <a:ext cx="13335" cy="308610"/>
              </a:xfrm>
              <a:custGeom>
                <a:avLst/>
                <a:gdLst/>
                <a:ahLst/>
                <a:cxnLst/>
                <a:rect l="l" t="t" r="r" b="b"/>
                <a:pathLst>
                  <a:path w="13335" h="308610">
                    <a:moveTo>
                      <a:pt x="0" y="308610"/>
                    </a:moveTo>
                    <a:lnTo>
                      <a:pt x="12953" y="308610"/>
                    </a:lnTo>
                    <a:lnTo>
                      <a:pt x="12953" y="0"/>
                    </a:lnTo>
                    <a:lnTo>
                      <a:pt x="0" y="0"/>
                    </a:lnTo>
                    <a:lnTo>
                      <a:pt x="0" y="308610"/>
                    </a:lnTo>
                    <a:close/>
                  </a:path>
                </a:pathLst>
              </a:custGeom>
              <a:solidFill>
                <a:srgbClr val="000000"/>
              </a:solidFill>
            </p:spPr>
            <p:txBody>
              <a:bodyPr wrap="square" lIns="0" tIns="0" rIns="0" bIns="0" rtlCol="0"/>
              <a:lstStyle/>
              <a:p>
                <a:endParaRPr sz="1200"/>
              </a:p>
            </p:txBody>
          </p:sp>
          <p:sp>
            <p:nvSpPr>
              <p:cNvPr id="154" name="object 154"/>
              <p:cNvSpPr/>
              <p:nvPr/>
            </p:nvSpPr>
            <p:spPr>
              <a:xfrm>
                <a:off x="6147053" y="2348779"/>
                <a:ext cx="53340" cy="13335"/>
              </a:xfrm>
              <a:custGeom>
                <a:avLst/>
                <a:gdLst/>
                <a:ahLst/>
                <a:cxnLst/>
                <a:rect l="l" t="t" r="r" b="b"/>
                <a:pathLst>
                  <a:path w="53339" h="13335">
                    <a:moveTo>
                      <a:pt x="0" y="12953"/>
                    </a:moveTo>
                    <a:lnTo>
                      <a:pt x="53339" y="12953"/>
                    </a:lnTo>
                    <a:lnTo>
                      <a:pt x="53339" y="0"/>
                    </a:lnTo>
                    <a:lnTo>
                      <a:pt x="0" y="0"/>
                    </a:lnTo>
                    <a:lnTo>
                      <a:pt x="0" y="12953"/>
                    </a:lnTo>
                    <a:close/>
                  </a:path>
                </a:pathLst>
              </a:custGeom>
              <a:solidFill>
                <a:srgbClr val="000000"/>
              </a:solidFill>
            </p:spPr>
            <p:txBody>
              <a:bodyPr wrap="square" lIns="0" tIns="0" rIns="0" bIns="0" rtlCol="0"/>
              <a:lstStyle/>
              <a:p>
                <a:endParaRPr sz="1200"/>
              </a:p>
            </p:txBody>
          </p:sp>
          <p:sp>
            <p:nvSpPr>
              <p:cNvPr id="155" name="object 155"/>
              <p:cNvSpPr/>
              <p:nvPr/>
            </p:nvSpPr>
            <p:spPr>
              <a:xfrm>
                <a:off x="6147053" y="2047027"/>
                <a:ext cx="13335" cy="307975"/>
              </a:xfrm>
              <a:custGeom>
                <a:avLst/>
                <a:gdLst/>
                <a:ahLst/>
                <a:cxnLst/>
                <a:rect l="l" t="t" r="r" b="b"/>
                <a:pathLst>
                  <a:path w="13335" h="307975">
                    <a:moveTo>
                      <a:pt x="0" y="307848"/>
                    </a:moveTo>
                    <a:lnTo>
                      <a:pt x="12953" y="307848"/>
                    </a:lnTo>
                    <a:lnTo>
                      <a:pt x="12953" y="0"/>
                    </a:lnTo>
                    <a:lnTo>
                      <a:pt x="0" y="0"/>
                    </a:lnTo>
                    <a:lnTo>
                      <a:pt x="0" y="307848"/>
                    </a:lnTo>
                    <a:close/>
                  </a:path>
                </a:pathLst>
              </a:custGeom>
              <a:solidFill>
                <a:srgbClr val="000000"/>
              </a:solidFill>
            </p:spPr>
            <p:txBody>
              <a:bodyPr wrap="square" lIns="0" tIns="0" rIns="0" bIns="0" rtlCol="0"/>
              <a:lstStyle/>
              <a:p>
                <a:endParaRPr sz="1200"/>
              </a:p>
            </p:txBody>
          </p:sp>
          <p:sp>
            <p:nvSpPr>
              <p:cNvPr id="156" name="object 156"/>
              <p:cNvSpPr/>
              <p:nvPr/>
            </p:nvSpPr>
            <p:spPr>
              <a:xfrm>
                <a:off x="5511546" y="1961683"/>
                <a:ext cx="26670" cy="121285"/>
              </a:xfrm>
              <a:custGeom>
                <a:avLst/>
                <a:gdLst/>
                <a:ahLst/>
                <a:cxnLst/>
                <a:rect l="l" t="t" r="r" b="b"/>
                <a:pathLst>
                  <a:path w="26670" h="121285">
                    <a:moveTo>
                      <a:pt x="0" y="121158"/>
                    </a:moveTo>
                    <a:lnTo>
                      <a:pt x="26670" y="121158"/>
                    </a:lnTo>
                    <a:lnTo>
                      <a:pt x="26670" y="0"/>
                    </a:lnTo>
                    <a:lnTo>
                      <a:pt x="0" y="0"/>
                    </a:lnTo>
                    <a:lnTo>
                      <a:pt x="0" y="121158"/>
                    </a:lnTo>
                    <a:close/>
                  </a:path>
                </a:pathLst>
              </a:custGeom>
              <a:solidFill>
                <a:srgbClr val="1A1A1A"/>
              </a:solidFill>
            </p:spPr>
            <p:txBody>
              <a:bodyPr wrap="square" lIns="0" tIns="0" rIns="0" bIns="0" rtlCol="0"/>
              <a:lstStyle/>
              <a:p>
                <a:endParaRPr sz="1200"/>
              </a:p>
            </p:txBody>
          </p:sp>
          <p:sp>
            <p:nvSpPr>
              <p:cNvPr id="157" name="object 157"/>
              <p:cNvSpPr/>
              <p:nvPr/>
            </p:nvSpPr>
            <p:spPr>
              <a:xfrm>
                <a:off x="5511546" y="1955587"/>
                <a:ext cx="33655" cy="13335"/>
              </a:xfrm>
              <a:custGeom>
                <a:avLst/>
                <a:gdLst/>
                <a:ahLst/>
                <a:cxnLst/>
                <a:rect l="l" t="t" r="r" b="b"/>
                <a:pathLst>
                  <a:path w="33654" h="13335">
                    <a:moveTo>
                      <a:pt x="0" y="12953"/>
                    </a:moveTo>
                    <a:lnTo>
                      <a:pt x="33527" y="12953"/>
                    </a:lnTo>
                    <a:lnTo>
                      <a:pt x="33527" y="0"/>
                    </a:lnTo>
                    <a:lnTo>
                      <a:pt x="0" y="0"/>
                    </a:lnTo>
                    <a:lnTo>
                      <a:pt x="0" y="12953"/>
                    </a:lnTo>
                    <a:close/>
                  </a:path>
                </a:pathLst>
              </a:custGeom>
              <a:solidFill>
                <a:srgbClr val="000000"/>
              </a:solidFill>
            </p:spPr>
            <p:txBody>
              <a:bodyPr wrap="square" lIns="0" tIns="0" rIns="0" bIns="0" rtlCol="0"/>
              <a:lstStyle/>
              <a:p>
                <a:endParaRPr sz="1200"/>
              </a:p>
            </p:txBody>
          </p:sp>
          <p:sp>
            <p:nvSpPr>
              <p:cNvPr id="158" name="object 158"/>
              <p:cNvSpPr/>
              <p:nvPr/>
            </p:nvSpPr>
            <p:spPr>
              <a:xfrm>
                <a:off x="5532120" y="1961683"/>
                <a:ext cx="13335" cy="128270"/>
              </a:xfrm>
              <a:custGeom>
                <a:avLst/>
                <a:gdLst/>
                <a:ahLst/>
                <a:cxnLst/>
                <a:rect l="l" t="t" r="r" b="b"/>
                <a:pathLst>
                  <a:path w="13335" h="128269">
                    <a:moveTo>
                      <a:pt x="0" y="128015"/>
                    </a:moveTo>
                    <a:lnTo>
                      <a:pt x="12953" y="128015"/>
                    </a:lnTo>
                    <a:lnTo>
                      <a:pt x="12953" y="0"/>
                    </a:lnTo>
                    <a:lnTo>
                      <a:pt x="0" y="0"/>
                    </a:lnTo>
                    <a:lnTo>
                      <a:pt x="0" y="128015"/>
                    </a:lnTo>
                    <a:close/>
                  </a:path>
                </a:pathLst>
              </a:custGeom>
              <a:solidFill>
                <a:srgbClr val="000000"/>
              </a:solidFill>
            </p:spPr>
            <p:txBody>
              <a:bodyPr wrap="square" lIns="0" tIns="0" rIns="0" bIns="0" rtlCol="0"/>
              <a:lstStyle/>
              <a:p>
                <a:endParaRPr sz="1200"/>
              </a:p>
            </p:txBody>
          </p:sp>
          <p:sp>
            <p:nvSpPr>
              <p:cNvPr id="159" name="object 159"/>
              <p:cNvSpPr/>
              <p:nvPr/>
            </p:nvSpPr>
            <p:spPr>
              <a:xfrm>
                <a:off x="5505450" y="2076745"/>
                <a:ext cx="33020" cy="13335"/>
              </a:xfrm>
              <a:custGeom>
                <a:avLst/>
                <a:gdLst/>
                <a:ahLst/>
                <a:cxnLst/>
                <a:rect l="l" t="t" r="r" b="b"/>
                <a:pathLst>
                  <a:path w="33020" h="13335">
                    <a:moveTo>
                      <a:pt x="0" y="12953"/>
                    </a:moveTo>
                    <a:lnTo>
                      <a:pt x="32765" y="12953"/>
                    </a:lnTo>
                    <a:lnTo>
                      <a:pt x="32765" y="0"/>
                    </a:lnTo>
                    <a:lnTo>
                      <a:pt x="0" y="0"/>
                    </a:lnTo>
                    <a:lnTo>
                      <a:pt x="0" y="12953"/>
                    </a:lnTo>
                    <a:close/>
                  </a:path>
                </a:pathLst>
              </a:custGeom>
              <a:solidFill>
                <a:srgbClr val="000000"/>
              </a:solidFill>
            </p:spPr>
            <p:txBody>
              <a:bodyPr wrap="square" lIns="0" tIns="0" rIns="0" bIns="0" rtlCol="0"/>
              <a:lstStyle/>
              <a:p>
                <a:endParaRPr sz="1200"/>
              </a:p>
            </p:txBody>
          </p:sp>
          <p:sp>
            <p:nvSpPr>
              <p:cNvPr id="160" name="object 160"/>
              <p:cNvSpPr/>
              <p:nvPr/>
            </p:nvSpPr>
            <p:spPr>
              <a:xfrm>
                <a:off x="5505450" y="1955587"/>
                <a:ext cx="13335" cy="127635"/>
              </a:xfrm>
              <a:custGeom>
                <a:avLst/>
                <a:gdLst/>
                <a:ahLst/>
                <a:cxnLst/>
                <a:rect l="l" t="t" r="r" b="b"/>
                <a:pathLst>
                  <a:path w="13335" h="127635">
                    <a:moveTo>
                      <a:pt x="0" y="127253"/>
                    </a:moveTo>
                    <a:lnTo>
                      <a:pt x="12953" y="127253"/>
                    </a:lnTo>
                    <a:lnTo>
                      <a:pt x="12953" y="0"/>
                    </a:lnTo>
                    <a:lnTo>
                      <a:pt x="0" y="0"/>
                    </a:lnTo>
                    <a:lnTo>
                      <a:pt x="0" y="127253"/>
                    </a:lnTo>
                    <a:close/>
                  </a:path>
                </a:pathLst>
              </a:custGeom>
              <a:solidFill>
                <a:srgbClr val="000000"/>
              </a:solidFill>
            </p:spPr>
            <p:txBody>
              <a:bodyPr wrap="square" lIns="0" tIns="0" rIns="0" bIns="0" rtlCol="0"/>
              <a:lstStyle/>
              <a:p>
                <a:endParaRPr sz="1200"/>
              </a:p>
            </p:txBody>
          </p:sp>
          <p:sp>
            <p:nvSpPr>
              <p:cNvPr id="161" name="object 161"/>
              <p:cNvSpPr/>
              <p:nvPr/>
            </p:nvSpPr>
            <p:spPr>
              <a:xfrm>
                <a:off x="5862828" y="2017309"/>
                <a:ext cx="26670" cy="121285"/>
              </a:xfrm>
              <a:custGeom>
                <a:avLst/>
                <a:gdLst/>
                <a:ahLst/>
                <a:cxnLst/>
                <a:rect l="l" t="t" r="r" b="b"/>
                <a:pathLst>
                  <a:path w="26670" h="121285">
                    <a:moveTo>
                      <a:pt x="0" y="121158"/>
                    </a:moveTo>
                    <a:lnTo>
                      <a:pt x="26670" y="121158"/>
                    </a:lnTo>
                    <a:lnTo>
                      <a:pt x="26670" y="0"/>
                    </a:lnTo>
                    <a:lnTo>
                      <a:pt x="0" y="0"/>
                    </a:lnTo>
                    <a:lnTo>
                      <a:pt x="0" y="121158"/>
                    </a:lnTo>
                    <a:close/>
                  </a:path>
                </a:pathLst>
              </a:custGeom>
              <a:solidFill>
                <a:srgbClr val="1A1A1A"/>
              </a:solidFill>
            </p:spPr>
            <p:txBody>
              <a:bodyPr wrap="square" lIns="0" tIns="0" rIns="0" bIns="0" rtlCol="0"/>
              <a:lstStyle/>
              <a:p>
                <a:endParaRPr sz="1200"/>
              </a:p>
            </p:txBody>
          </p:sp>
          <p:sp>
            <p:nvSpPr>
              <p:cNvPr id="162" name="object 162"/>
              <p:cNvSpPr/>
              <p:nvPr/>
            </p:nvSpPr>
            <p:spPr>
              <a:xfrm>
                <a:off x="5862828" y="2011213"/>
                <a:ext cx="33655" cy="13335"/>
              </a:xfrm>
              <a:custGeom>
                <a:avLst/>
                <a:gdLst/>
                <a:ahLst/>
                <a:cxnLst/>
                <a:rect l="l" t="t" r="r" b="b"/>
                <a:pathLst>
                  <a:path w="33654" h="13335">
                    <a:moveTo>
                      <a:pt x="0" y="12953"/>
                    </a:moveTo>
                    <a:lnTo>
                      <a:pt x="33527" y="12953"/>
                    </a:lnTo>
                    <a:lnTo>
                      <a:pt x="33527" y="0"/>
                    </a:lnTo>
                    <a:lnTo>
                      <a:pt x="0" y="0"/>
                    </a:lnTo>
                    <a:lnTo>
                      <a:pt x="0" y="12953"/>
                    </a:lnTo>
                    <a:close/>
                  </a:path>
                </a:pathLst>
              </a:custGeom>
              <a:solidFill>
                <a:srgbClr val="000000"/>
              </a:solidFill>
            </p:spPr>
            <p:txBody>
              <a:bodyPr wrap="square" lIns="0" tIns="0" rIns="0" bIns="0" rtlCol="0"/>
              <a:lstStyle/>
              <a:p>
                <a:endParaRPr sz="1200"/>
              </a:p>
            </p:txBody>
          </p:sp>
          <p:sp>
            <p:nvSpPr>
              <p:cNvPr id="163" name="object 163"/>
              <p:cNvSpPr/>
              <p:nvPr/>
            </p:nvSpPr>
            <p:spPr>
              <a:xfrm>
                <a:off x="5883402" y="2017309"/>
                <a:ext cx="13335" cy="128270"/>
              </a:xfrm>
              <a:custGeom>
                <a:avLst/>
                <a:gdLst/>
                <a:ahLst/>
                <a:cxnLst/>
                <a:rect l="l" t="t" r="r" b="b"/>
                <a:pathLst>
                  <a:path w="13335" h="128269">
                    <a:moveTo>
                      <a:pt x="0" y="128015"/>
                    </a:moveTo>
                    <a:lnTo>
                      <a:pt x="12953" y="128015"/>
                    </a:lnTo>
                    <a:lnTo>
                      <a:pt x="12953" y="0"/>
                    </a:lnTo>
                    <a:lnTo>
                      <a:pt x="0" y="0"/>
                    </a:lnTo>
                    <a:lnTo>
                      <a:pt x="0" y="128015"/>
                    </a:lnTo>
                    <a:close/>
                  </a:path>
                </a:pathLst>
              </a:custGeom>
              <a:solidFill>
                <a:srgbClr val="000000"/>
              </a:solidFill>
            </p:spPr>
            <p:txBody>
              <a:bodyPr wrap="square" lIns="0" tIns="0" rIns="0" bIns="0" rtlCol="0"/>
              <a:lstStyle/>
              <a:p>
                <a:endParaRPr sz="1200"/>
              </a:p>
            </p:txBody>
          </p:sp>
          <p:sp>
            <p:nvSpPr>
              <p:cNvPr id="164" name="object 164"/>
              <p:cNvSpPr/>
              <p:nvPr/>
            </p:nvSpPr>
            <p:spPr>
              <a:xfrm>
                <a:off x="5856732" y="2132371"/>
                <a:ext cx="33020" cy="13335"/>
              </a:xfrm>
              <a:custGeom>
                <a:avLst/>
                <a:gdLst/>
                <a:ahLst/>
                <a:cxnLst/>
                <a:rect l="l" t="t" r="r" b="b"/>
                <a:pathLst>
                  <a:path w="33020" h="13335">
                    <a:moveTo>
                      <a:pt x="0" y="12953"/>
                    </a:moveTo>
                    <a:lnTo>
                      <a:pt x="32765" y="12953"/>
                    </a:lnTo>
                    <a:lnTo>
                      <a:pt x="32765" y="0"/>
                    </a:lnTo>
                    <a:lnTo>
                      <a:pt x="0" y="0"/>
                    </a:lnTo>
                    <a:lnTo>
                      <a:pt x="0" y="12953"/>
                    </a:lnTo>
                    <a:close/>
                  </a:path>
                </a:pathLst>
              </a:custGeom>
              <a:solidFill>
                <a:srgbClr val="000000"/>
              </a:solidFill>
            </p:spPr>
            <p:txBody>
              <a:bodyPr wrap="square" lIns="0" tIns="0" rIns="0" bIns="0" rtlCol="0"/>
              <a:lstStyle/>
              <a:p>
                <a:endParaRPr sz="1200"/>
              </a:p>
            </p:txBody>
          </p:sp>
          <p:sp>
            <p:nvSpPr>
              <p:cNvPr id="165" name="object 165"/>
              <p:cNvSpPr/>
              <p:nvPr/>
            </p:nvSpPr>
            <p:spPr>
              <a:xfrm>
                <a:off x="5856732" y="2011213"/>
                <a:ext cx="13335" cy="127635"/>
              </a:xfrm>
              <a:custGeom>
                <a:avLst/>
                <a:gdLst/>
                <a:ahLst/>
                <a:cxnLst/>
                <a:rect l="l" t="t" r="r" b="b"/>
                <a:pathLst>
                  <a:path w="13335" h="127635">
                    <a:moveTo>
                      <a:pt x="0" y="127253"/>
                    </a:moveTo>
                    <a:lnTo>
                      <a:pt x="12953" y="127253"/>
                    </a:lnTo>
                    <a:lnTo>
                      <a:pt x="12953" y="0"/>
                    </a:lnTo>
                    <a:lnTo>
                      <a:pt x="0" y="0"/>
                    </a:lnTo>
                    <a:lnTo>
                      <a:pt x="0" y="127253"/>
                    </a:lnTo>
                    <a:close/>
                  </a:path>
                </a:pathLst>
              </a:custGeom>
              <a:solidFill>
                <a:srgbClr val="000000"/>
              </a:solidFill>
            </p:spPr>
            <p:txBody>
              <a:bodyPr wrap="square" lIns="0" tIns="0" rIns="0" bIns="0" rtlCol="0"/>
              <a:lstStyle/>
              <a:p>
                <a:endParaRPr sz="1200"/>
              </a:p>
            </p:txBody>
          </p:sp>
          <p:sp>
            <p:nvSpPr>
              <p:cNvPr id="166" name="object 166"/>
              <p:cNvSpPr/>
              <p:nvPr/>
            </p:nvSpPr>
            <p:spPr>
              <a:xfrm>
                <a:off x="6015990" y="1981495"/>
                <a:ext cx="26670" cy="121285"/>
              </a:xfrm>
              <a:custGeom>
                <a:avLst/>
                <a:gdLst/>
                <a:ahLst/>
                <a:cxnLst/>
                <a:rect l="l" t="t" r="r" b="b"/>
                <a:pathLst>
                  <a:path w="26670" h="121285">
                    <a:moveTo>
                      <a:pt x="0" y="121158"/>
                    </a:moveTo>
                    <a:lnTo>
                      <a:pt x="26670" y="121158"/>
                    </a:lnTo>
                    <a:lnTo>
                      <a:pt x="26670" y="0"/>
                    </a:lnTo>
                    <a:lnTo>
                      <a:pt x="0" y="0"/>
                    </a:lnTo>
                    <a:lnTo>
                      <a:pt x="0" y="121158"/>
                    </a:lnTo>
                    <a:close/>
                  </a:path>
                </a:pathLst>
              </a:custGeom>
              <a:solidFill>
                <a:srgbClr val="1A1A1A"/>
              </a:solidFill>
            </p:spPr>
            <p:txBody>
              <a:bodyPr wrap="square" lIns="0" tIns="0" rIns="0" bIns="0" rtlCol="0"/>
              <a:lstStyle/>
              <a:p>
                <a:endParaRPr sz="1200"/>
              </a:p>
            </p:txBody>
          </p:sp>
          <p:sp>
            <p:nvSpPr>
              <p:cNvPr id="167" name="object 167"/>
              <p:cNvSpPr/>
              <p:nvPr/>
            </p:nvSpPr>
            <p:spPr>
              <a:xfrm>
                <a:off x="6015990" y="1975399"/>
                <a:ext cx="33655" cy="13335"/>
              </a:xfrm>
              <a:custGeom>
                <a:avLst/>
                <a:gdLst/>
                <a:ahLst/>
                <a:cxnLst/>
                <a:rect l="l" t="t" r="r" b="b"/>
                <a:pathLst>
                  <a:path w="33654" h="13335">
                    <a:moveTo>
                      <a:pt x="0" y="12953"/>
                    </a:moveTo>
                    <a:lnTo>
                      <a:pt x="33527" y="12953"/>
                    </a:lnTo>
                    <a:lnTo>
                      <a:pt x="33527" y="0"/>
                    </a:lnTo>
                    <a:lnTo>
                      <a:pt x="0" y="0"/>
                    </a:lnTo>
                    <a:lnTo>
                      <a:pt x="0" y="12953"/>
                    </a:lnTo>
                    <a:close/>
                  </a:path>
                </a:pathLst>
              </a:custGeom>
              <a:solidFill>
                <a:srgbClr val="000000"/>
              </a:solidFill>
            </p:spPr>
            <p:txBody>
              <a:bodyPr wrap="square" lIns="0" tIns="0" rIns="0" bIns="0" rtlCol="0"/>
              <a:lstStyle/>
              <a:p>
                <a:endParaRPr sz="1200"/>
              </a:p>
            </p:txBody>
          </p:sp>
          <p:sp>
            <p:nvSpPr>
              <p:cNvPr id="168" name="object 168"/>
              <p:cNvSpPr/>
              <p:nvPr/>
            </p:nvSpPr>
            <p:spPr>
              <a:xfrm>
                <a:off x="6036564" y="1981495"/>
                <a:ext cx="13335" cy="128270"/>
              </a:xfrm>
              <a:custGeom>
                <a:avLst/>
                <a:gdLst/>
                <a:ahLst/>
                <a:cxnLst/>
                <a:rect l="l" t="t" r="r" b="b"/>
                <a:pathLst>
                  <a:path w="13335" h="128269">
                    <a:moveTo>
                      <a:pt x="0" y="128015"/>
                    </a:moveTo>
                    <a:lnTo>
                      <a:pt x="12953" y="128015"/>
                    </a:lnTo>
                    <a:lnTo>
                      <a:pt x="12953" y="0"/>
                    </a:lnTo>
                    <a:lnTo>
                      <a:pt x="0" y="0"/>
                    </a:lnTo>
                    <a:lnTo>
                      <a:pt x="0" y="128015"/>
                    </a:lnTo>
                    <a:close/>
                  </a:path>
                </a:pathLst>
              </a:custGeom>
              <a:solidFill>
                <a:srgbClr val="000000"/>
              </a:solidFill>
            </p:spPr>
            <p:txBody>
              <a:bodyPr wrap="square" lIns="0" tIns="0" rIns="0" bIns="0" rtlCol="0"/>
              <a:lstStyle/>
              <a:p>
                <a:endParaRPr sz="1200"/>
              </a:p>
            </p:txBody>
          </p:sp>
          <p:sp>
            <p:nvSpPr>
              <p:cNvPr id="169" name="object 169"/>
              <p:cNvSpPr/>
              <p:nvPr/>
            </p:nvSpPr>
            <p:spPr>
              <a:xfrm>
                <a:off x="6009894" y="2096557"/>
                <a:ext cx="33020" cy="13335"/>
              </a:xfrm>
              <a:custGeom>
                <a:avLst/>
                <a:gdLst/>
                <a:ahLst/>
                <a:cxnLst/>
                <a:rect l="l" t="t" r="r" b="b"/>
                <a:pathLst>
                  <a:path w="33020" h="13335">
                    <a:moveTo>
                      <a:pt x="0" y="12953"/>
                    </a:moveTo>
                    <a:lnTo>
                      <a:pt x="32765" y="12953"/>
                    </a:lnTo>
                    <a:lnTo>
                      <a:pt x="32765" y="0"/>
                    </a:lnTo>
                    <a:lnTo>
                      <a:pt x="0" y="0"/>
                    </a:lnTo>
                    <a:lnTo>
                      <a:pt x="0" y="12953"/>
                    </a:lnTo>
                    <a:close/>
                  </a:path>
                </a:pathLst>
              </a:custGeom>
              <a:solidFill>
                <a:srgbClr val="000000"/>
              </a:solidFill>
            </p:spPr>
            <p:txBody>
              <a:bodyPr wrap="square" lIns="0" tIns="0" rIns="0" bIns="0" rtlCol="0"/>
              <a:lstStyle/>
              <a:p>
                <a:endParaRPr sz="1200"/>
              </a:p>
            </p:txBody>
          </p:sp>
          <p:sp>
            <p:nvSpPr>
              <p:cNvPr id="170" name="object 170"/>
              <p:cNvSpPr/>
              <p:nvPr/>
            </p:nvSpPr>
            <p:spPr>
              <a:xfrm>
                <a:off x="6009894" y="1975399"/>
                <a:ext cx="13335" cy="127635"/>
              </a:xfrm>
              <a:custGeom>
                <a:avLst/>
                <a:gdLst/>
                <a:ahLst/>
                <a:cxnLst/>
                <a:rect l="l" t="t" r="r" b="b"/>
                <a:pathLst>
                  <a:path w="13335" h="127635">
                    <a:moveTo>
                      <a:pt x="0" y="127253"/>
                    </a:moveTo>
                    <a:lnTo>
                      <a:pt x="12953" y="127253"/>
                    </a:lnTo>
                    <a:lnTo>
                      <a:pt x="12953" y="0"/>
                    </a:lnTo>
                    <a:lnTo>
                      <a:pt x="0" y="0"/>
                    </a:lnTo>
                    <a:lnTo>
                      <a:pt x="0" y="127253"/>
                    </a:lnTo>
                    <a:close/>
                  </a:path>
                </a:pathLst>
              </a:custGeom>
              <a:solidFill>
                <a:srgbClr val="000000"/>
              </a:solidFill>
            </p:spPr>
            <p:txBody>
              <a:bodyPr wrap="square" lIns="0" tIns="0" rIns="0" bIns="0" rtlCol="0"/>
              <a:lstStyle/>
              <a:p>
                <a:endParaRPr sz="1200"/>
              </a:p>
            </p:txBody>
          </p:sp>
          <p:sp>
            <p:nvSpPr>
              <p:cNvPr id="171" name="object 171"/>
              <p:cNvSpPr/>
              <p:nvPr/>
            </p:nvSpPr>
            <p:spPr>
              <a:xfrm>
                <a:off x="9240773" y="5400589"/>
                <a:ext cx="13970" cy="10160"/>
              </a:xfrm>
              <a:custGeom>
                <a:avLst/>
                <a:gdLst/>
                <a:ahLst/>
                <a:cxnLst/>
                <a:rect l="l" t="t" r="r" b="b"/>
                <a:pathLst>
                  <a:path w="13970" h="10160">
                    <a:moveTo>
                      <a:pt x="1524" y="0"/>
                    </a:moveTo>
                    <a:lnTo>
                      <a:pt x="0" y="6096"/>
                    </a:lnTo>
                    <a:lnTo>
                      <a:pt x="12192" y="9906"/>
                    </a:lnTo>
                    <a:lnTo>
                      <a:pt x="13716" y="3810"/>
                    </a:lnTo>
                    <a:lnTo>
                      <a:pt x="1524" y="0"/>
                    </a:lnTo>
                    <a:close/>
                  </a:path>
                </a:pathLst>
              </a:custGeom>
              <a:solidFill>
                <a:srgbClr val="B9B9B9"/>
              </a:solidFill>
            </p:spPr>
            <p:txBody>
              <a:bodyPr wrap="square" lIns="0" tIns="0" rIns="0" bIns="0" rtlCol="0"/>
              <a:lstStyle/>
              <a:p>
                <a:endParaRPr sz="1200"/>
              </a:p>
            </p:txBody>
          </p:sp>
          <p:sp>
            <p:nvSpPr>
              <p:cNvPr id="172" name="object 172"/>
              <p:cNvSpPr/>
              <p:nvPr/>
            </p:nvSpPr>
            <p:spPr>
              <a:xfrm>
                <a:off x="9930383" y="2970571"/>
                <a:ext cx="13970" cy="10160"/>
              </a:xfrm>
              <a:custGeom>
                <a:avLst/>
                <a:gdLst/>
                <a:ahLst/>
                <a:cxnLst/>
                <a:rect l="l" t="t" r="r" b="b"/>
                <a:pathLst>
                  <a:path w="13970" h="10160">
                    <a:moveTo>
                      <a:pt x="1524" y="0"/>
                    </a:moveTo>
                    <a:lnTo>
                      <a:pt x="0" y="6096"/>
                    </a:lnTo>
                    <a:lnTo>
                      <a:pt x="12192" y="9906"/>
                    </a:lnTo>
                    <a:lnTo>
                      <a:pt x="13716" y="3810"/>
                    </a:lnTo>
                    <a:lnTo>
                      <a:pt x="1524" y="0"/>
                    </a:lnTo>
                    <a:close/>
                  </a:path>
                </a:pathLst>
              </a:custGeom>
              <a:solidFill>
                <a:srgbClr val="B9B9B9"/>
              </a:solidFill>
            </p:spPr>
            <p:txBody>
              <a:bodyPr wrap="square" lIns="0" tIns="0" rIns="0" bIns="0" rtlCol="0"/>
              <a:lstStyle/>
              <a:p>
                <a:endParaRPr sz="1200"/>
              </a:p>
            </p:txBody>
          </p:sp>
          <p:sp>
            <p:nvSpPr>
              <p:cNvPr id="173" name="object 173"/>
              <p:cNvSpPr/>
              <p:nvPr/>
            </p:nvSpPr>
            <p:spPr>
              <a:xfrm>
                <a:off x="9242297" y="2976667"/>
                <a:ext cx="700405" cy="2428240"/>
              </a:xfrm>
              <a:custGeom>
                <a:avLst/>
                <a:gdLst/>
                <a:ahLst/>
                <a:cxnLst/>
                <a:rect l="l" t="t" r="r" b="b"/>
                <a:pathLst>
                  <a:path w="700404" h="2428240">
                    <a:moveTo>
                      <a:pt x="688086" y="0"/>
                    </a:moveTo>
                    <a:lnTo>
                      <a:pt x="0" y="2423922"/>
                    </a:lnTo>
                    <a:lnTo>
                      <a:pt x="12192" y="2427732"/>
                    </a:lnTo>
                    <a:lnTo>
                      <a:pt x="700278" y="3810"/>
                    </a:lnTo>
                    <a:lnTo>
                      <a:pt x="688086" y="0"/>
                    </a:lnTo>
                    <a:close/>
                  </a:path>
                </a:pathLst>
              </a:custGeom>
              <a:solidFill>
                <a:srgbClr val="B9B9B9"/>
              </a:solidFill>
            </p:spPr>
            <p:txBody>
              <a:bodyPr wrap="square" lIns="0" tIns="0" rIns="0" bIns="0" rtlCol="0"/>
              <a:lstStyle/>
              <a:p>
                <a:endParaRPr sz="1200"/>
              </a:p>
            </p:txBody>
          </p:sp>
          <p:sp>
            <p:nvSpPr>
              <p:cNvPr id="174" name="object 174"/>
              <p:cNvSpPr/>
              <p:nvPr/>
            </p:nvSpPr>
            <p:spPr>
              <a:xfrm>
                <a:off x="9236964" y="5386111"/>
                <a:ext cx="13970" cy="10160"/>
              </a:xfrm>
              <a:custGeom>
                <a:avLst/>
                <a:gdLst/>
                <a:ahLst/>
                <a:cxnLst/>
                <a:rect l="l" t="t" r="r" b="b"/>
                <a:pathLst>
                  <a:path w="13970" h="10160">
                    <a:moveTo>
                      <a:pt x="1524" y="0"/>
                    </a:moveTo>
                    <a:lnTo>
                      <a:pt x="0" y="6096"/>
                    </a:lnTo>
                    <a:lnTo>
                      <a:pt x="12192" y="9906"/>
                    </a:lnTo>
                    <a:lnTo>
                      <a:pt x="13716" y="3810"/>
                    </a:lnTo>
                    <a:lnTo>
                      <a:pt x="1524" y="0"/>
                    </a:lnTo>
                    <a:close/>
                  </a:path>
                </a:pathLst>
              </a:custGeom>
              <a:solidFill>
                <a:srgbClr val="B9B9B9"/>
              </a:solidFill>
            </p:spPr>
            <p:txBody>
              <a:bodyPr wrap="square" lIns="0" tIns="0" rIns="0" bIns="0" rtlCol="0"/>
              <a:lstStyle/>
              <a:p>
                <a:endParaRPr sz="1200"/>
              </a:p>
            </p:txBody>
          </p:sp>
          <p:sp>
            <p:nvSpPr>
              <p:cNvPr id="175" name="object 175"/>
              <p:cNvSpPr/>
              <p:nvPr/>
            </p:nvSpPr>
            <p:spPr>
              <a:xfrm>
                <a:off x="9926573" y="2956093"/>
                <a:ext cx="13970" cy="10160"/>
              </a:xfrm>
              <a:custGeom>
                <a:avLst/>
                <a:gdLst/>
                <a:ahLst/>
                <a:cxnLst/>
                <a:rect l="l" t="t" r="r" b="b"/>
                <a:pathLst>
                  <a:path w="13970" h="10160">
                    <a:moveTo>
                      <a:pt x="1524" y="0"/>
                    </a:moveTo>
                    <a:lnTo>
                      <a:pt x="0" y="6096"/>
                    </a:lnTo>
                    <a:lnTo>
                      <a:pt x="12192" y="9906"/>
                    </a:lnTo>
                    <a:lnTo>
                      <a:pt x="13716" y="3810"/>
                    </a:lnTo>
                    <a:lnTo>
                      <a:pt x="1524" y="0"/>
                    </a:lnTo>
                    <a:close/>
                  </a:path>
                </a:pathLst>
              </a:custGeom>
              <a:solidFill>
                <a:srgbClr val="B9B9B9"/>
              </a:solidFill>
            </p:spPr>
            <p:txBody>
              <a:bodyPr wrap="square" lIns="0" tIns="0" rIns="0" bIns="0" rtlCol="0"/>
              <a:lstStyle/>
              <a:p>
                <a:endParaRPr sz="1200"/>
              </a:p>
            </p:txBody>
          </p:sp>
          <p:sp>
            <p:nvSpPr>
              <p:cNvPr id="176" name="object 176"/>
              <p:cNvSpPr/>
              <p:nvPr/>
            </p:nvSpPr>
            <p:spPr>
              <a:xfrm>
                <a:off x="9238488" y="2962189"/>
                <a:ext cx="700405" cy="2428240"/>
              </a:xfrm>
              <a:custGeom>
                <a:avLst/>
                <a:gdLst/>
                <a:ahLst/>
                <a:cxnLst/>
                <a:rect l="l" t="t" r="r" b="b"/>
                <a:pathLst>
                  <a:path w="700404" h="2428240">
                    <a:moveTo>
                      <a:pt x="688086" y="0"/>
                    </a:moveTo>
                    <a:lnTo>
                      <a:pt x="0" y="2423922"/>
                    </a:lnTo>
                    <a:lnTo>
                      <a:pt x="12192" y="2427732"/>
                    </a:lnTo>
                    <a:lnTo>
                      <a:pt x="700278" y="3810"/>
                    </a:lnTo>
                    <a:lnTo>
                      <a:pt x="688086" y="0"/>
                    </a:lnTo>
                    <a:close/>
                  </a:path>
                </a:pathLst>
              </a:custGeom>
              <a:solidFill>
                <a:srgbClr val="B9B9B9"/>
              </a:solidFill>
            </p:spPr>
            <p:txBody>
              <a:bodyPr wrap="square" lIns="0" tIns="0" rIns="0" bIns="0" rtlCol="0"/>
              <a:lstStyle/>
              <a:p>
                <a:endParaRPr sz="1200"/>
              </a:p>
            </p:txBody>
          </p:sp>
          <p:sp>
            <p:nvSpPr>
              <p:cNvPr id="177" name="object 177"/>
              <p:cNvSpPr/>
              <p:nvPr/>
            </p:nvSpPr>
            <p:spPr>
              <a:xfrm>
                <a:off x="9232392" y="5381539"/>
                <a:ext cx="13970" cy="10160"/>
              </a:xfrm>
              <a:custGeom>
                <a:avLst/>
                <a:gdLst/>
                <a:ahLst/>
                <a:cxnLst/>
                <a:rect l="l" t="t" r="r" b="b"/>
                <a:pathLst>
                  <a:path w="13970" h="10160">
                    <a:moveTo>
                      <a:pt x="1524" y="0"/>
                    </a:moveTo>
                    <a:lnTo>
                      <a:pt x="0" y="6096"/>
                    </a:lnTo>
                    <a:lnTo>
                      <a:pt x="12192" y="9906"/>
                    </a:lnTo>
                    <a:lnTo>
                      <a:pt x="13716" y="3810"/>
                    </a:lnTo>
                    <a:lnTo>
                      <a:pt x="1524" y="0"/>
                    </a:lnTo>
                    <a:close/>
                  </a:path>
                </a:pathLst>
              </a:custGeom>
              <a:solidFill>
                <a:srgbClr val="B9B9B9"/>
              </a:solidFill>
            </p:spPr>
            <p:txBody>
              <a:bodyPr wrap="square" lIns="0" tIns="0" rIns="0" bIns="0" rtlCol="0"/>
              <a:lstStyle/>
              <a:p>
                <a:endParaRPr sz="1200"/>
              </a:p>
            </p:txBody>
          </p:sp>
          <p:sp>
            <p:nvSpPr>
              <p:cNvPr id="178" name="object 178"/>
              <p:cNvSpPr/>
              <p:nvPr/>
            </p:nvSpPr>
            <p:spPr>
              <a:xfrm>
                <a:off x="9922002" y="2951521"/>
                <a:ext cx="13970" cy="10160"/>
              </a:xfrm>
              <a:custGeom>
                <a:avLst/>
                <a:gdLst/>
                <a:ahLst/>
                <a:cxnLst/>
                <a:rect l="l" t="t" r="r" b="b"/>
                <a:pathLst>
                  <a:path w="13970" h="10160">
                    <a:moveTo>
                      <a:pt x="1524" y="0"/>
                    </a:moveTo>
                    <a:lnTo>
                      <a:pt x="0" y="6096"/>
                    </a:lnTo>
                    <a:lnTo>
                      <a:pt x="12192" y="9906"/>
                    </a:lnTo>
                    <a:lnTo>
                      <a:pt x="13716" y="3810"/>
                    </a:lnTo>
                    <a:lnTo>
                      <a:pt x="1524" y="0"/>
                    </a:lnTo>
                    <a:close/>
                  </a:path>
                </a:pathLst>
              </a:custGeom>
              <a:solidFill>
                <a:srgbClr val="B9B9B9"/>
              </a:solidFill>
            </p:spPr>
            <p:txBody>
              <a:bodyPr wrap="square" lIns="0" tIns="0" rIns="0" bIns="0" rtlCol="0"/>
              <a:lstStyle/>
              <a:p>
                <a:endParaRPr sz="1200"/>
              </a:p>
            </p:txBody>
          </p:sp>
          <p:sp>
            <p:nvSpPr>
              <p:cNvPr id="179" name="object 179"/>
              <p:cNvSpPr/>
              <p:nvPr/>
            </p:nvSpPr>
            <p:spPr>
              <a:xfrm>
                <a:off x="9233916" y="2957617"/>
                <a:ext cx="700405" cy="2428240"/>
              </a:xfrm>
              <a:custGeom>
                <a:avLst/>
                <a:gdLst/>
                <a:ahLst/>
                <a:cxnLst/>
                <a:rect l="l" t="t" r="r" b="b"/>
                <a:pathLst>
                  <a:path w="700404" h="2428240">
                    <a:moveTo>
                      <a:pt x="688086" y="0"/>
                    </a:moveTo>
                    <a:lnTo>
                      <a:pt x="0" y="2423922"/>
                    </a:lnTo>
                    <a:lnTo>
                      <a:pt x="12192" y="2427732"/>
                    </a:lnTo>
                    <a:lnTo>
                      <a:pt x="700278" y="3810"/>
                    </a:lnTo>
                    <a:lnTo>
                      <a:pt x="688086" y="0"/>
                    </a:lnTo>
                    <a:close/>
                  </a:path>
                </a:pathLst>
              </a:custGeom>
              <a:solidFill>
                <a:srgbClr val="B9B9B9"/>
              </a:solidFill>
            </p:spPr>
            <p:txBody>
              <a:bodyPr wrap="square" lIns="0" tIns="0" rIns="0" bIns="0" rtlCol="0"/>
              <a:lstStyle/>
              <a:p>
                <a:endParaRPr sz="1200"/>
              </a:p>
            </p:txBody>
          </p:sp>
          <p:sp>
            <p:nvSpPr>
              <p:cNvPr id="180" name="object 180"/>
              <p:cNvSpPr/>
              <p:nvPr/>
            </p:nvSpPr>
            <p:spPr>
              <a:xfrm>
                <a:off x="7007350" y="1316777"/>
                <a:ext cx="2963418" cy="1614678"/>
              </a:xfrm>
              <a:prstGeom prst="rect">
                <a:avLst/>
              </a:prstGeom>
              <a:blipFill>
                <a:blip r:embed="rId14" cstate="print"/>
                <a:stretch>
                  <a:fillRect/>
                </a:stretch>
              </a:blipFill>
            </p:spPr>
            <p:txBody>
              <a:bodyPr wrap="square" lIns="0" tIns="0" rIns="0" bIns="0" rtlCol="0"/>
              <a:lstStyle/>
              <a:p>
                <a:endParaRPr sz="1200"/>
              </a:p>
            </p:txBody>
          </p:sp>
          <p:sp>
            <p:nvSpPr>
              <p:cNvPr id="181" name="object 181"/>
              <p:cNvSpPr txBox="1"/>
              <p:nvPr/>
            </p:nvSpPr>
            <p:spPr>
              <a:xfrm rot="780000">
                <a:off x="4138955" y="4352432"/>
                <a:ext cx="973231" cy="200209"/>
              </a:xfrm>
              <a:prstGeom prst="rect">
                <a:avLst/>
              </a:prstGeom>
            </p:spPr>
            <p:txBody>
              <a:bodyPr vert="horz" wrap="square" lIns="0" tIns="0" rIns="0" bIns="0" rtlCol="0">
                <a:spAutoFit/>
              </a:bodyPr>
              <a:lstStyle/>
              <a:p>
                <a:pPr>
                  <a:lnSpc>
                    <a:spcPts val="1500"/>
                  </a:lnSpc>
                </a:pPr>
                <a:r>
                  <a:rPr sz="1600" spc="-22" baseline="1851" dirty="0">
                    <a:solidFill>
                      <a:srgbClr val="4D93CA"/>
                    </a:solidFill>
                    <a:latin typeface="Arial"/>
                    <a:cs typeface="Arial"/>
                  </a:rPr>
                  <a:t>Distr</a:t>
                </a:r>
                <a:r>
                  <a:rPr sz="1100" spc="-15" dirty="0">
                    <a:solidFill>
                      <a:srgbClr val="4D93CA"/>
                    </a:solidFill>
                    <a:latin typeface="Arial"/>
                    <a:cs typeface="Arial"/>
                  </a:rPr>
                  <a:t>i</a:t>
                </a:r>
                <a:r>
                  <a:rPr sz="1600" spc="-22" baseline="1851" dirty="0">
                    <a:solidFill>
                      <a:srgbClr val="4D93CA"/>
                    </a:solidFill>
                    <a:latin typeface="Arial"/>
                    <a:cs typeface="Arial"/>
                  </a:rPr>
                  <a:t>b</a:t>
                </a:r>
                <a:r>
                  <a:rPr sz="1100" spc="-15" dirty="0">
                    <a:solidFill>
                      <a:srgbClr val="4D93CA"/>
                    </a:solidFill>
                    <a:latin typeface="Arial"/>
                    <a:cs typeface="Arial"/>
                  </a:rPr>
                  <a:t>ution</a:t>
                </a:r>
                <a:endParaRPr sz="1100">
                  <a:latin typeface="Arial"/>
                  <a:cs typeface="Arial"/>
                </a:endParaRPr>
              </a:p>
            </p:txBody>
          </p:sp>
          <p:sp>
            <p:nvSpPr>
              <p:cNvPr id="182" name="object 182"/>
              <p:cNvSpPr txBox="1"/>
              <p:nvPr/>
            </p:nvSpPr>
            <p:spPr>
              <a:xfrm rot="840000">
                <a:off x="1595306" y="3750228"/>
                <a:ext cx="1149371" cy="200209"/>
              </a:xfrm>
              <a:prstGeom prst="rect">
                <a:avLst/>
              </a:prstGeom>
            </p:spPr>
            <p:txBody>
              <a:bodyPr vert="horz" wrap="square" lIns="0" tIns="0" rIns="0" bIns="0" rtlCol="0">
                <a:spAutoFit/>
              </a:bodyPr>
              <a:lstStyle/>
              <a:p>
                <a:pPr>
                  <a:lnSpc>
                    <a:spcPts val="1500"/>
                  </a:lnSpc>
                </a:pPr>
                <a:r>
                  <a:rPr sz="1600" spc="-15" baseline="1851" dirty="0">
                    <a:solidFill>
                      <a:srgbClr val="4D93CA"/>
                    </a:solidFill>
                    <a:latin typeface="Arial"/>
                    <a:cs typeface="Arial"/>
                  </a:rPr>
                  <a:t>T</a:t>
                </a:r>
                <a:r>
                  <a:rPr sz="1100" spc="-5" dirty="0">
                    <a:solidFill>
                      <a:srgbClr val="4D93CA"/>
                    </a:solidFill>
                    <a:latin typeface="Arial"/>
                    <a:cs typeface="Arial"/>
                  </a:rPr>
                  <a:t>r</a:t>
                </a:r>
                <a:r>
                  <a:rPr sz="1600" spc="-7" baseline="1851" dirty="0">
                    <a:solidFill>
                      <a:srgbClr val="4D93CA"/>
                    </a:solidFill>
                    <a:latin typeface="Arial"/>
                    <a:cs typeface="Arial"/>
                  </a:rPr>
                  <a:t>a</a:t>
                </a:r>
                <a:r>
                  <a:rPr sz="1100" spc="-10" dirty="0">
                    <a:solidFill>
                      <a:srgbClr val="4D93CA"/>
                    </a:solidFill>
                    <a:latin typeface="Arial"/>
                    <a:cs typeface="Arial"/>
                  </a:rPr>
                  <a:t>n</a:t>
                </a:r>
                <a:r>
                  <a:rPr sz="1100" spc="-5" dirty="0">
                    <a:solidFill>
                      <a:srgbClr val="4D93CA"/>
                    </a:solidFill>
                    <a:latin typeface="Arial"/>
                    <a:cs typeface="Arial"/>
                  </a:rPr>
                  <a:t>s</a:t>
                </a:r>
                <a:r>
                  <a:rPr sz="1100" spc="-10" dirty="0">
                    <a:solidFill>
                      <a:srgbClr val="4D93CA"/>
                    </a:solidFill>
                    <a:latin typeface="Arial"/>
                    <a:cs typeface="Arial"/>
                  </a:rPr>
                  <a:t>m</a:t>
                </a:r>
                <a:r>
                  <a:rPr sz="1100" spc="-15" dirty="0">
                    <a:solidFill>
                      <a:srgbClr val="4D93CA"/>
                    </a:solidFill>
                    <a:latin typeface="Arial"/>
                    <a:cs typeface="Arial"/>
                  </a:rPr>
                  <a:t>i</a:t>
                </a:r>
                <a:r>
                  <a:rPr sz="1100" spc="-5" dirty="0">
                    <a:solidFill>
                      <a:srgbClr val="4D93CA"/>
                    </a:solidFill>
                    <a:latin typeface="Arial"/>
                    <a:cs typeface="Arial"/>
                  </a:rPr>
                  <a:t>s</a:t>
                </a:r>
                <a:r>
                  <a:rPr sz="1100" spc="-10" dirty="0">
                    <a:solidFill>
                      <a:srgbClr val="4D93CA"/>
                    </a:solidFill>
                    <a:latin typeface="Arial"/>
                    <a:cs typeface="Arial"/>
                  </a:rPr>
                  <a:t>s</a:t>
                </a:r>
                <a:r>
                  <a:rPr sz="1100" spc="-5" dirty="0">
                    <a:solidFill>
                      <a:srgbClr val="4D93CA"/>
                    </a:solidFill>
                    <a:latin typeface="Arial"/>
                    <a:cs typeface="Arial"/>
                  </a:rPr>
                  <a:t>i</a:t>
                </a:r>
                <a:r>
                  <a:rPr sz="1100" spc="-15" dirty="0">
                    <a:solidFill>
                      <a:srgbClr val="4D93CA"/>
                    </a:solidFill>
                    <a:latin typeface="Arial"/>
                    <a:cs typeface="Arial"/>
                  </a:rPr>
                  <a:t>o</a:t>
                </a:r>
                <a:r>
                  <a:rPr sz="1100" dirty="0">
                    <a:solidFill>
                      <a:srgbClr val="4D93CA"/>
                    </a:solidFill>
                    <a:latin typeface="Arial"/>
                    <a:cs typeface="Arial"/>
                  </a:rPr>
                  <a:t>n</a:t>
                </a:r>
                <a:endParaRPr sz="1100">
                  <a:latin typeface="Arial"/>
                  <a:cs typeface="Arial"/>
                </a:endParaRPr>
              </a:p>
            </p:txBody>
          </p:sp>
          <p:sp>
            <p:nvSpPr>
              <p:cNvPr id="183" name="object 183"/>
              <p:cNvSpPr/>
              <p:nvPr/>
            </p:nvSpPr>
            <p:spPr>
              <a:xfrm>
                <a:off x="491490" y="2566711"/>
                <a:ext cx="1078230" cy="596645"/>
              </a:xfrm>
              <a:prstGeom prst="rect">
                <a:avLst/>
              </a:prstGeom>
              <a:blipFill>
                <a:blip r:embed="rId15" cstate="print"/>
                <a:stretch>
                  <a:fillRect/>
                </a:stretch>
              </a:blipFill>
            </p:spPr>
            <p:txBody>
              <a:bodyPr wrap="square" lIns="0" tIns="0" rIns="0" bIns="0" rtlCol="0"/>
              <a:lstStyle/>
              <a:p>
                <a:endParaRPr sz="1200"/>
              </a:p>
            </p:txBody>
          </p:sp>
          <p:sp>
            <p:nvSpPr>
              <p:cNvPr id="184" name="object 184"/>
              <p:cNvSpPr txBox="1"/>
              <p:nvPr/>
            </p:nvSpPr>
            <p:spPr>
              <a:xfrm>
                <a:off x="689863" y="2793284"/>
                <a:ext cx="530860" cy="139002"/>
              </a:xfrm>
              <a:prstGeom prst="rect">
                <a:avLst/>
              </a:prstGeom>
            </p:spPr>
            <p:txBody>
              <a:bodyPr vert="horz" wrap="square" lIns="0" tIns="14604" rIns="0" bIns="0" rtlCol="0">
                <a:spAutoFit/>
              </a:bodyPr>
              <a:lstStyle/>
              <a:p>
                <a:pPr marL="12700">
                  <a:lnSpc>
                    <a:spcPct val="100000"/>
                  </a:lnSpc>
                  <a:spcBef>
                    <a:spcPts val="114"/>
                  </a:spcBef>
                </a:pPr>
                <a:r>
                  <a:rPr sz="700" spc="5" dirty="0">
                    <a:solidFill>
                      <a:srgbClr val="00007F"/>
                    </a:solidFill>
                    <a:latin typeface="Verdana"/>
                    <a:cs typeface="Verdana"/>
                  </a:rPr>
                  <a:t>Internet</a:t>
                </a:r>
                <a:endParaRPr sz="700">
                  <a:latin typeface="Verdana"/>
                  <a:cs typeface="Verdana"/>
                </a:endParaRPr>
              </a:p>
            </p:txBody>
          </p:sp>
          <p:sp>
            <p:nvSpPr>
              <p:cNvPr id="185" name="object 185"/>
              <p:cNvSpPr/>
              <p:nvPr/>
            </p:nvSpPr>
            <p:spPr>
              <a:xfrm>
                <a:off x="1897379" y="3111541"/>
                <a:ext cx="878205" cy="114300"/>
              </a:xfrm>
              <a:custGeom>
                <a:avLst/>
                <a:gdLst/>
                <a:ahLst/>
                <a:cxnLst/>
                <a:rect l="l" t="t" r="r" b="b"/>
                <a:pathLst>
                  <a:path w="878205" h="114300">
                    <a:moveTo>
                      <a:pt x="780288" y="0"/>
                    </a:moveTo>
                    <a:lnTo>
                      <a:pt x="105155" y="0"/>
                    </a:lnTo>
                    <a:lnTo>
                      <a:pt x="0" y="25908"/>
                    </a:lnTo>
                    <a:lnTo>
                      <a:pt x="0" y="114300"/>
                    </a:lnTo>
                    <a:lnTo>
                      <a:pt x="877824" y="114300"/>
                    </a:lnTo>
                    <a:lnTo>
                      <a:pt x="877824" y="27432"/>
                    </a:lnTo>
                    <a:lnTo>
                      <a:pt x="780288" y="0"/>
                    </a:lnTo>
                    <a:close/>
                  </a:path>
                </a:pathLst>
              </a:custGeom>
              <a:solidFill>
                <a:srgbClr val="7F7F7F"/>
              </a:solidFill>
            </p:spPr>
            <p:txBody>
              <a:bodyPr wrap="square" lIns="0" tIns="0" rIns="0" bIns="0" rtlCol="0"/>
              <a:lstStyle/>
              <a:p>
                <a:endParaRPr sz="1200"/>
              </a:p>
            </p:txBody>
          </p:sp>
          <p:sp>
            <p:nvSpPr>
              <p:cNvPr id="186" name="object 186"/>
              <p:cNvSpPr/>
              <p:nvPr/>
            </p:nvSpPr>
            <p:spPr>
              <a:xfrm>
                <a:off x="1896617" y="3108493"/>
                <a:ext cx="882015" cy="33655"/>
              </a:xfrm>
              <a:custGeom>
                <a:avLst/>
                <a:gdLst/>
                <a:ahLst/>
                <a:cxnLst/>
                <a:rect l="l" t="t" r="r" b="b"/>
                <a:pathLst>
                  <a:path w="882014" h="33655">
                    <a:moveTo>
                      <a:pt x="781812" y="0"/>
                    </a:moveTo>
                    <a:lnTo>
                      <a:pt x="781050" y="6096"/>
                    </a:lnTo>
                    <a:lnTo>
                      <a:pt x="780288" y="6096"/>
                    </a:lnTo>
                    <a:lnTo>
                      <a:pt x="877824" y="33528"/>
                    </a:lnTo>
                    <a:lnTo>
                      <a:pt x="881634" y="30480"/>
                    </a:lnTo>
                    <a:lnTo>
                      <a:pt x="881634" y="28194"/>
                    </a:lnTo>
                    <a:lnTo>
                      <a:pt x="879347" y="27432"/>
                    </a:lnTo>
                    <a:lnTo>
                      <a:pt x="803486" y="6096"/>
                    </a:lnTo>
                    <a:lnTo>
                      <a:pt x="781050" y="6096"/>
                    </a:lnTo>
                    <a:lnTo>
                      <a:pt x="781812" y="0"/>
                    </a:lnTo>
                    <a:close/>
                  </a:path>
                  <a:path w="882014" h="33655">
                    <a:moveTo>
                      <a:pt x="105918" y="0"/>
                    </a:moveTo>
                    <a:lnTo>
                      <a:pt x="105155" y="0"/>
                    </a:lnTo>
                    <a:lnTo>
                      <a:pt x="0" y="25908"/>
                    </a:lnTo>
                    <a:lnTo>
                      <a:pt x="1524" y="32004"/>
                    </a:lnTo>
                    <a:lnTo>
                      <a:pt x="106680" y="6096"/>
                    </a:lnTo>
                    <a:lnTo>
                      <a:pt x="105918" y="6096"/>
                    </a:lnTo>
                    <a:lnTo>
                      <a:pt x="105918" y="0"/>
                    </a:lnTo>
                    <a:close/>
                  </a:path>
                  <a:path w="882014" h="33655">
                    <a:moveTo>
                      <a:pt x="105918" y="0"/>
                    </a:moveTo>
                    <a:lnTo>
                      <a:pt x="105918" y="6096"/>
                    </a:lnTo>
                    <a:lnTo>
                      <a:pt x="106680" y="6096"/>
                    </a:lnTo>
                    <a:lnTo>
                      <a:pt x="105918" y="0"/>
                    </a:lnTo>
                    <a:close/>
                  </a:path>
                  <a:path w="882014" h="33655">
                    <a:moveTo>
                      <a:pt x="781812" y="0"/>
                    </a:moveTo>
                    <a:lnTo>
                      <a:pt x="105918" y="0"/>
                    </a:lnTo>
                    <a:lnTo>
                      <a:pt x="106680" y="6096"/>
                    </a:lnTo>
                    <a:lnTo>
                      <a:pt x="780288" y="6096"/>
                    </a:lnTo>
                    <a:lnTo>
                      <a:pt x="781812" y="0"/>
                    </a:lnTo>
                    <a:close/>
                  </a:path>
                </a:pathLst>
              </a:custGeom>
              <a:solidFill>
                <a:srgbClr val="000000"/>
              </a:solidFill>
            </p:spPr>
            <p:txBody>
              <a:bodyPr wrap="square" lIns="0" tIns="0" rIns="0" bIns="0" rtlCol="0"/>
              <a:lstStyle/>
              <a:p>
                <a:endParaRPr sz="1200"/>
              </a:p>
            </p:txBody>
          </p:sp>
          <p:sp>
            <p:nvSpPr>
              <p:cNvPr id="187" name="object 187"/>
              <p:cNvSpPr/>
              <p:nvPr/>
            </p:nvSpPr>
            <p:spPr>
              <a:xfrm>
                <a:off x="2775204" y="3138973"/>
                <a:ext cx="0" cy="90170"/>
              </a:xfrm>
              <a:custGeom>
                <a:avLst/>
                <a:gdLst/>
                <a:ahLst/>
                <a:cxnLst/>
                <a:rect l="l" t="t" r="r" b="b"/>
                <a:pathLst>
                  <a:path h="90169">
                    <a:moveTo>
                      <a:pt x="0" y="0"/>
                    </a:moveTo>
                    <a:lnTo>
                      <a:pt x="0" y="89915"/>
                    </a:lnTo>
                  </a:path>
                </a:pathLst>
              </a:custGeom>
              <a:ln w="6095">
                <a:solidFill>
                  <a:srgbClr val="000000"/>
                </a:solidFill>
              </a:ln>
            </p:spPr>
            <p:txBody>
              <a:bodyPr wrap="square" lIns="0" tIns="0" rIns="0" bIns="0" rtlCol="0"/>
              <a:lstStyle/>
              <a:p>
                <a:endParaRPr sz="1200"/>
              </a:p>
            </p:txBody>
          </p:sp>
          <p:sp>
            <p:nvSpPr>
              <p:cNvPr id="188" name="object 188"/>
              <p:cNvSpPr/>
              <p:nvPr/>
            </p:nvSpPr>
            <p:spPr>
              <a:xfrm>
                <a:off x="1894332" y="3225841"/>
                <a:ext cx="881380" cy="0"/>
              </a:xfrm>
              <a:custGeom>
                <a:avLst/>
                <a:gdLst/>
                <a:ahLst/>
                <a:cxnLst/>
                <a:rect l="l" t="t" r="r" b="b"/>
                <a:pathLst>
                  <a:path w="881380">
                    <a:moveTo>
                      <a:pt x="0" y="0"/>
                    </a:moveTo>
                    <a:lnTo>
                      <a:pt x="880871" y="0"/>
                    </a:lnTo>
                  </a:path>
                </a:pathLst>
              </a:custGeom>
              <a:ln w="6096">
                <a:solidFill>
                  <a:srgbClr val="000000"/>
                </a:solidFill>
              </a:ln>
            </p:spPr>
            <p:txBody>
              <a:bodyPr wrap="square" lIns="0" tIns="0" rIns="0" bIns="0" rtlCol="0"/>
              <a:lstStyle/>
              <a:p>
                <a:endParaRPr sz="1200"/>
              </a:p>
            </p:txBody>
          </p:sp>
          <p:sp>
            <p:nvSpPr>
              <p:cNvPr id="189" name="object 189"/>
              <p:cNvSpPr/>
              <p:nvPr/>
            </p:nvSpPr>
            <p:spPr>
              <a:xfrm>
                <a:off x="1897379" y="3134401"/>
                <a:ext cx="0" cy="91440"/>
              </a:xfrm>
              <a:custGeom>
                <a:avLst/>
                <a:gdLst/>
                <a:ahLst/>
                <a:cxnLst/>
                <a:rect l="l" t="t" r="r" b="b"/>
                <a:pathLst>
                  <a:path h="91439">
                    <a:moveTo>
                      <a:pt x="0" y="0"/>
                    </a:moveTo>
                    <a:lnTo>
                      <a:pt x="0" y="91439"/>
                    </a:lnTo>
                  </a:path>
                </a:pathLst>
              </a:custGeom>
              <a:ln w="6095">
                <a:solidFill>
                  <a:srgbClr val="000000"/>
                </a:solidFill>
              </a:ln>
            </p:spPr>
            <p:txBody>
              <a:bodyPr wrap="square" lIns="0" tIns="0" rIns="0" bIns="0" rtlCol="0"/>
              <a:lstStyle/>
              <a:p>
                <a:endParaRPr sz="1200"/>
              </a:p>
            </p:txBody>
          </p:sp>
          <p:sp>
            <p:nvSpPr>
              <p:cNvPr id="190" name="object 190"/>
              <p:cNvSpPr/>
              <p:nvPr/>
            </p:nvSpPr>
            <p:spPr>
              <a:xfrm>
                <a:off x="1902714" y="3183169"/>
                <a:ext cx="868680" cy="0"/>
              </a:xfrm>
              <a:custGeom>
                <a:avLst/>
                <a:gdLst/>
                <a:ahLst/>
                <a:cxnLst/>
                <a:rect l="l" t="t" r="r" b="b"/>
                <a:pathLst>
                  <a:path w="868680">
                    <a:moveTo>
                      <a:pt x="0" y="0"/>
                    </a:moveTo>
                    <a:lnTo>
                      <a:pt x="868680" y="0"/>
                    </a:lnTo>
                  </a:path>
                </a:pathLst>
              </a:custGeom>
              <a:ln w="79248">
                <a:solidFill>
                  <a:srgbClr val="2A2A2A"/>
                </a:solidFill>
              </a:ln>
            </p:spPr>
            <p:txBody>
              <a:bodyPr wrap="square" lIns="0" tIns="0" rIns="0" bIns="0" rtlCol="0"/>
              <a:lstStyle/>
              <a:p>
                <a:endParaRPr sz="1200"/>
              </a:p>
            </p:txBody>
          </p:sp>
          <p:sp>
            <p:nvSpPr>
              <p:cNvPr id="191" name="object 191"/>
              <p:cNvSpPr/>
              <p:nvPr/>
            </p:nvSpPr>
            <p:spPr>
              <a:xfrm>
                <a:off x="1902714" y="3143926"/>
                <a:ext cx="871219" cy="0"/>
              </a:xfrm>
              <a:custGeom>
                <a:avLst/>
                <a:gdLst/>
                <a:ahLst/>
                <a:cxnLst/>
                <a:rect l="l" t="t" r="r" b="b"/>
                <a:pathLst>
                  <a:path w="871219">
                    <a:moveTo>
                      <a:pt x="0" y="0"/>
                    </a:moveTo>
                    <a:lnTo>
                      <a:pt x="870965" y="0"/>
                    </a:lnTo>
                  </a:path>
                </a:pathLst>
              </a:custGeom>
              <a:ln w="3809">
                <a:solidFill>
                  <a:srgbClr val="2A2A2A"/>
                </a:solidFill>
              </a:ln>
            </p:spPr>
            <p:txBody>
              <a:bodyPr wrap="square" lIns="0" tIns="0" rIns="0" bIns="0" rtlCol="0"/>
              <a:lstStyle/>
              <a:p>
                <a:endParaRPr sz="1200"/>
              </a:p>
            </p:txBody>
          </p:sp>
          <p:sp>
            <p:nvSpPr>
              <p:cNvPr id="192" name="object 192"/>
              <p:cNvSpPr/>
              <p:nvPr/>
            </p:nvSpPr>
            <p:spPr>
              <a:xfrm>
                <a:off x="1901189" y="3223174"/>
                <a:ext cx="870585" cy="0"/>
              </a:xfrm>
              <a:custGeom>
                <a:avLst/>
                <a:gdLst/>
                <a:ahLst/>
                <a:cxnLst/>
                <a:rect l="l" t="t" r="r" b="b"/>
                <a:pathLst>
                  <a:path w="870585">
                    <a:moveTo>
                      <a:pt x="0" y="0"/>
                    </a:moveTo>
                    <a:lnTo>
                      <a:pt x="870203" y="0"/>
                    </a:lnTo>
                  </a:path>
                </a:pathLst>
              </a:custGeom>
              <a:ln w="3809">
                <a:solidFill>
                  <a:srgbClr val="2A2A2A"/>
                </a:solidFill>
              </a:ln>
            </p:spPr>
            <p:txBody>
              <a:bodyPr wrap="square" lIns="0" tIns="0" rIns="0" bIns="0" rtlCol="0"/>
              <a:lstStyle/>
              <a:p>
                <a:endParaRPr sz="1200"/>
              </a:p>
            </p:txBody>
          </p:sp>
          <p:sp>
            <p:nvSpPr>
              <p:cNvPr id="193" name="object 193"/>
              <p:cNvSpPr/>
              <p:nvPr/>
            </p:nvSpPr>
            <p:spPr>
              <a:xfrm>
                <a:off x="2042160" y="3192313"/>
                <a:ext cx="20955" cy="20955"/>
              </a:xfrm>
              <a:custGeom>
                <a:avLst/>
                <a:gdLst/>
                <a:ahLst/>
                <a:cxnLst/>
                <a:rect l="l" t="t" r="r" b="b"/>
                <a:pathLst>
                  <a:path w="20955" h="20955">
                    <a:moveTo>
                      <a:pt x="9906" y="0"/>
                    </a:moveTo>
                    <a:lnTo>
                      <a:pt x="6096" y="761"/>
                    </a:lnTo>
                    <a:lnTo>
                      <a:pt x="3048" y="3047"/>
                    </a:lnTo>
                    <a:lnTo>
                      <a:pt x="762" y="6095"/>
                    </a:lnTo>
                    <a:lnTo>
                      <a:pt x="0" y="9905"/>
                    </a:lnTo>
                    <a:lnTo>
                      <a:pt x="762" y="13715"/>
                    </a:lnTo>
                    <a:lnTo>
                      <a:pt x="3048" y="17525"/>
                    </a:lnTo>
                    <a:lnTo>
                      <a:pt x="6096" y="19049"/>
                    </a:lnTo>
                    <a:lnTo>
                      <a:pt x="9906" y="20573"/>
                    </a:lnTo>
                    <a:lnTo>
                      <a:pt x="17526" y="17525"/>
                    </a:lnTo>
                    <a:lnTo>
                      <a:pt x="19812" y="13715"/>
                    </a:lnTo>
                    <a:lnTo>
                      <a:pt x="20574" y="9905"/>
                    </a:lnTo>
                    <a:lnTo>
                      <a:pt x="19812" y="6095"/>
                    </a:lnTo>
                    <a:lnTo>
                      <a:pt x="17526" y="3047"/>
                    </a:lnTo>
                    <a:lnTo>
                      <a:pt x="13716" y="761"/>
                    </a:lnTo>
                    <a:lnTo>
                      <a:pt x="9906" y="0"/>
                    </a:lnTo>
                    <a:close/>
                  </a:path>
                </a:pathLst>
              </a:custGeom>
              <a:solidFill>
                <a:srgbClr val="000000"/>
              </a:solidFill>
            </p:spPr>
            <p:txBody>
              <a:bodyPr wrap="square" lIns="0" tIns="0" rIns="0" bIns="0" rtlCol="0"/>
              <a:lstStyle/>
              <a:p>
                <a:endParaRPr sz="1200"/>
              </a:p>
            </p:txBody>
          </p:sp>
          <p:sp>
            <p:nvSpPr>
              <p:cNvPr id="194" name="object 194"/>
              <p:cNvSpPr/>
              <p:nvPr/>
            </p:nvSpPr>
            <p:spPr>
              <a:xfrm>
                <a:off x="2040635" y="3190789"/>
                <a:ext cx="24765" cy="24765"/>
              </a:xfrm>
              <a:custGeom>
                <a:avLst/>
                <a:gdLst/>
                <a:ahLst/>
                <a:cxnLst/>
                <a:rect l="l" t="t" r="r" b="b"/>
                <a:pathLst>
                  <a:path w="24764" h="24764">
                    <a:moveTo>
                      <a:pt x="17886" y="17686"/>
                    </a:moveTo>
                    <a:lnTo>
                      <a:pt x="11430" y="20269"/>
                    </a:lnTo>
                    <a:lnTo>
                      <a:pt x="12192" y="20573"/>
                    </a:lnTo>
                    <a:lnTo>
                      <a:pt x="3810" y="20573"/>
                    </a:lnTo>
                    <a:lnTo>
                      <a:pt x="6858" y="22097"/>
                    </a:lnTo>
                    <a:lnTo>
                      <a:pt x="6858" y="22859"/>
                    </a:lnTo>
                    <a:lnTo>
                      <a:pt x="10668" y="24383"/>
                    </a:lnTo>
                    <a:lnTo>
                      <a:pt x="12192" y="24383"/>
                    </a:lnTo>
                    <a:lnTo>
                      <a:pt x="19812" y="21335"/>
                    </a:lnTo>
                    <a:lnTo>
                      <a:pt x="20574" y="20573"/>
                    </a:lnTo>
                    <a:lnTo>
                      <a:pt x="21945" y="18287"/>
                    </a:lnTo>
                    <a:lnTo>
                      <a:pt x="17526" y="18287"/>
                    </a:lnTo>
                    <a:lnTo>
                      <a:pt x="17886" y="17686"/>
                    </a:lnTo>
                    <a:close/>
                  </a:path>
                  <a:path w="24764" h="24764">
                    <a:moveTo>
                      <a:pt x="16764" y="761"/>
                    </a:moveTo>
                    <a:lnTo>
                      <a:pt x="6858" y="761"/>
                    </a:lnTo>
                    <a:lnTo>
                      <a:pt x="3810" y="3047"/>
                    </a:lnTo>
                    <a:lnTo>
                      <a:pt x="2990" y="3886"/>
                    </a:lnTo>
                    <a:lnTo>
                      <a:pt x="762" y="6857"/>
                    </a:lnTo>
                    <a:lnTo>
                      <a:pt x="762" y="7619"/>
                    </a:lnTo>
                    <a:lnTo>
                      <a:pt x="0" y="11429"/>
                    </a:lnTo>
                    <a:lnTo>
                      <a:pt x="0" y="12191"/>
                    </a:lnTo>
                    <a:lnTo>
                      <a:pt x="762" y="16001"/>
                    </a:lnTo>
                    <a:lnTo>
                      <a:pt x="762" y="16763"/>
                    </a:lnTo>
                    <a:lnTo>
                      <a:pt x="3048" y="20573"/>
                    </a:lnTo>
                    <a:lnTo>
                      <a:pt x="10668" y="20573"/>
                    </a:lnTo>
                    <a:lnTo>
                      <a:pt x="11430" y="20269"/>
                    </a:lnTo>
                    <a:lnTo>
                      <a:pt x="8382" y="19049"/>
                    </a:lnTo>
                    <a:lnTo>
                      <a:pt x="6858" y="18287"/>
                    </a:lnTo>
                    <a:lnTo>
                      <a:pt x="6096" y="18287"/>
                    </a:lnTo>
                    <a:lnTo>
                      <a:pt x="5334" y="17525"/>
                    </a:lnTo>
                    <a:lnTo>
                      <a:pt x="5638" y="17525"/>
                    </a:lnTo>
                    <a:lnTo>
                      <a:pt x="3810" y="14477"/>
                    </a:lnTo>
                    <a:lnTo>
                      <a:pt x="4419" y="14477"/>
                    </a:lnTo>
                    <a:lnTo>
                      <a:pt x="3962" y="12191"/>
                    </a:lnTo>
                    <a:lnTo>
                      <a:pt x="3810" y="12191"/>
                    </a:lnTo>
                    <a:lnTo>
                      <a:pt x="3810" y="11429"/>
                    </a:lnTo>
                    <a:lnTo>
                      <a:pt x="3962" y="11429"/>
                    </a:lnTo>
                    <a:lnTo>
                      <a:pt x="4419" y="9143"/>
                    </a:lnTo>
                    <a:lnTo>
                      <a:pt x="3810" y="9143"/>
                    </a:lnTo>
                    <a:lnTo>
                      <a:pt x="6096" y="6095"/>
                    </a:lnTo>
                    <a:lnTo>
                      <a:pt x="9144" y="3809"/>
                    </a:lnTo>
                    <a:lnTo>
                      <a:pt x="20574" y="3809"/>
                    </a:lnTo>
                    <a:lnTo>
                      <a:pt x="20574" y="3047"/>
                    </a:lnTo>
                    <a:lnTo>
                      <a:pt x="16764" y="761"/>
                    </a:lnTo>
                    <a:close/>
                  </a:path>
                  <a:path w="24764" h="24764">
                    <a:moveTo>
                      <a:pt x="11430" y="20269"/>
                    </a:moveTo>
                    <a:lnTo>
                      <a:pt x="10668" y="20573"/>
                    </a:lnTo>
                    <a:lnTo>
                      <a:pt x="12192" y="20573"/>
                    </a:lnTo>
                    <a:lnTo>
                      <a:pt x="11430" y="20269"/>
                    </a:lnTo>
                    <a:close/>
                  </a:path>
                  <a:path w="24764" h="24764">
                    <a:moveTo>
                      <a:pt x="5334" y="17525"/>
                    </a:moveTo>
                    <a:lnTo>
                      <a:pt x="6096" y="18287"/>
                    </a:lnTo>
                    <a:lnTo>
                      <a:pt x="5769" y="17743"/>
                    </a:lnTo>
                    <a:lnTo>
                      <a:pt x="5334" y="17525"/>
                    </a:lnTo>
                    <a:close/>
                  </a:path>
                  <a:path w="24764" h="24764">
                    <a:moveTo>
                      <a:pt x="5769" y="17743"/>
                    </a:moveTo>
                    <a:lnTo>
                      <a:pt x="6096" y="18287"/>
                    </a:lnTo>
                    <a:lnTo>
                      <a:pt x="6858" y="18287"/>
                    </a:lnTo>
                    <a:lnTo>
                      <a:pt x="5769" y="17743"/>
                    </a:lnTo>
                    <a:close/>
                  </a:path>
                  <a:path w="24764" h="24764">
                    <a:moveTo>
                      <a:pt x="18288" y="17525"/>
                    </a:moveTo>
                    <a:lnTo>
                      <a:pt x="17886" y="17686"/>
                    </a:lnTo>
                    <a:lnTo>
                      <a:pt x="17526" y="18287"/>
                    </a:lnTo>
                    <a:lnTo>
                      <a:pt x="18288" y="17525"/>
                    </a:lnTo>
                    <a:close/>
                  </a:path>
                  <a:path w="24764" h="24764">
                    <a:moveTo>
                      <a:pt x="22402" y="17525"/>
                    </a:moveTo>
                    <a:lnTo>
                      <a:pt x="18288" y="17525"/>
                    </a:lnTo>
                    <a:lnTo>
                      <a:pt x="17526" y="18287"/>
                    </a:lnTo>
                    <a:lnTo>
                      <a:pt x="21945" y="18287"/>
                    </a:lnTo>
                    <a:lnTo>
                      <a:pt x="22402" y="17525"/>
                    </a:lnTo>
                    <a:close/>
                  </a:path>
                  <a:path w="24764" h="24764">
                    <a:moveTo>
                      <a:pt x="5638" y="17525"/>
                    </a:moveTo>
                    <a:lnTo>
                      <a:pt x="5334" y="17525"/>
                    </a:lnTo>
                    <a:lnTo>
                      <a:pt x="5769" y="17743"/>
                    </a:lnTo>
                    <a:lnTo>
                      <a:pt x="5638" y="17525"/>
                    </a:lnTo>
                    <a:close/>
                  </a:path>
                  <a:path w="24764" h="24764">
                    <a:moveTo>
                      <a:pt x="19812" y="14477"/>
                    </a:moveTo>
                    <a:lnTo>
                      <a:pt x="17886" y="17686"/>
                    </a:lnTo>
                    <a:lnTo>
                      <a:pt x="18288" y="17525"/>
                    </a:lnTo>
                    <a:lnTo>
                      <a:pt x="22402" y="17525"/>
                    </a:lnTo>
                    <a:lnTo>
                      <a:pt x="22860" y="16763"/>
                    </a:lnTo>
                    <a:lnTo>
                      <a:pt x="23622" y="16001"/>
                    </a:lnTo>
                    <a:lnTo>
                      <a:pt x="23774" y="15239"/>
                    </a:lnTo>
                    <a:lnTo>
                      <a:pt x="19812" y="15239"/>
                    </a:lnTo>
                    <a:lnTo>
                      <a:pt x="19812" y="14477"/>
                    </a:lnTo>
                    <a:close/>
                  </a:path>
                  <a:path w="24764" h="24764">
                    <a:moveTo>
                      <a:pt x="4419" y="14477"/>
                    </a:moveTo>
                    <a:lnTo>
                      <a:pt x="3810" y="14477"/>
                    </a:lnTo>
                    <a:lnTo>
                      <a:pt x="4572" y="15239"/>
                    </a:lnTo>
                    <a:lnTo>
                      <a:pt x="4419" y="14477"/>
                    </a:lnTo>
                    <a:close/>
                  </a:path>
                  <a:path w="24764" h="24764">
                    <a:moveTo>
                      <a:pt x="22479" y="11810"/>
                    </a:moveTo>
                    <a:lnTo>
                      <a:pt x="20574" y="12191"/>
                    </a:lnTo>
                    <a:lnTo>
                      <a:pt x="20421" y="12191"/>
                    </a:lnTo>
                    <a:lnTo>
                      <a:pt x="19812" y="15239"/>
                    </a:lnTo>
                    <a:lnTo>
                      <a:pt x="23774" y="15239"/>
                    </a:lnTo>
                    <a:lnTo>
                      <a:pt x="24384" y="12191"/>
                    </a:lnTo>
                    <a:lnTo>
                      <a:pt x="20574" y="12191"/>
                    </a:lnTo>
                    <a:lnTo>
                      <a:pt x="20497" y="11810"/>
                    </a:lnTo>
                    <a:lnTo>
                      <a:pt x="22479" y="11810"/>
                    </a:lnTo>
                    <a:close/>
                  </a:path>
                  <a:path w="24764" h="24764">
                    <a:moveTo>
                      <a:pt x="3886" y="11810"/>
                    </a:moveTo>
                    <a:lnTo>
                      <a:pt x="3810" y="12191"/>
                    </a:lnTo>
                    <a:lnTo>
                      <a:pt x="3962" y="12191"/>
                    </a:lnTo>
                    <a:lnTo>
                      <a:pt x="3886" y="11810"/>
                    </a:lnTo>
                    <a:close/>
                  </a:path>
                  <a:path w="24764" h="24764">
                    <a:moveTo>
                      <a:pt x="20574" y="11429"/>
                    </a:moveTo>
                    <a:lnTo>
                      <a:pt x="20574" y="12191"/>
                    </a:lnTo>
                    <a:lnTo>
                      <a:pt x="22479" y="11810"/>
                    </a:lnTo>
                    <a:lnTo>
                      <a:pt x="20574" y="11429"/>
                    </a:lnTo>
                    <a:close/>
                  </a:path>
                  <a:path w="24764" h="24764">
                    <a:moveTo>
                      <a:pt x="3962" y="11429"/>
                    </a:moveTo>
                    <a:lnTo>
                      <a:pt x="3810" y="11429"/>
                    </a:lnTo>
                    <a:lnTo>
                      <a:pt x="3886" y="11810"/>
                    </a:lnTo>
                    <a:lnTo>
                      <a:pt x="3962" y="11429"/>
                    </a:lnTo>
                    <a:close/>
                  </a:path>
                  <a:path w="24764" h="24764">
                    <a:moveTo>
                      <a:pt x="23774" y="8381"/>
                    </a:moveTo>
                    <a:lnTo>
                      <a:pt x="19812" y="8381"/>
                    </a:lnTo>
                    <a:lnTo>
                      <a:pt x="20497" y="11810"/>
                    </a:lnTo>
                    <a:lnTo>
                      <a:pt x="20574" y="11429"/>
                    </a:lnTo>
                    <a:lnTo>
                      <a:pt x="24384" y="11429"/>
                    </a:lnTo>
                    <a:lnTo>
                      <a:pt x="23774" y="8381"/>
                    </a:lnTo>
                    <a:close/>
                  </a:path>
                  <a:path w="24764" h="24764">
                    <a:moveTo>
                      <a:pt x="24384" y="11429"/>
                    </a:moveTo>
                    <a:lnTo>
                      <a:pt x="20574" y="11429"/>
                    </a:lnTo>
                    <a:lnTo>
                      <a:pt x="22479" y="11810"/>
                    </a:lnTo>
                    <a:lnTo>
                      <a:pt x="24384" y="11429"/>
                    </a:lnTo>
                    <a:close/>
                  </a:path>
                  <a:path w="24764" h="24764">
                    <a:moveTo>
                      <a:pt x="4572" y="8381"/>
                    </a:moveTo>
                    <a:lnTo>
                      <a:pt x="3810" y="9143"/>
                    </a:lnTo>
                    <a:lnTo>
                      <a:pt x="4419" y="9143"/>
                    </a:lnTo>
                    <a:lnTo>
                      <a:pt x="4572" y="8381"/>
                    </a:lnTo>
                    <a:close/>
                  </a:path>
                  <a:path w="24764" h="24764">
                    <a:moveTo>
                      <a:pt x="20574" y="3809"/>
                    </a:moveTo>
                    <a:lnTo>
                      <a:pt x="14478" y="3809"/>
                    </a:lnTo>
                    <a:lnTo>
                      <a:pt x="18288" y="6095"/>
                    </a:lnTo>
                    <a:lnTo>
                      <a:pt x="17526" y="6095"/>
                    </a:lnTo>
                    <a:lnTo>
                      <a:pt x="19812" y="9143"/>
                    </a:lnTo>
                    <a:lnTo>
                      <a:pt x="19812" y="8381"/>
                    </a:lnTo>
                    <a:lnTo>
                      <a:pt x="23774" y="8381"/>
                    </a:lnTo>
                    <a:lnTo>
                      <a:pt x="23622" y="7619"/>
                    </a:lnTo>
                    <a:lnTo>
                      <a:pt x="22860" y="6857"/>
                    </a:lnTo>
                    <a:lnTo>
                      <a:pt x="20574" y="3809"/>
                    </a:lnTo>
                    <a:close/>
                  </a:path>
                  <a:path w="24764" h="24764">
                    <a:moveTo>
                      <a:pt x="11430" y="3809"/>
                    </a:moveTo>
                    <a:lnTo>
                      <a:pt x="9144" y="3809"/>
                    </a:lnTo>
                    <a:lnTo>
                      <a:pt x="8382" y="4571"/>
                    </a:lnTo>
                    <a:lnTo>
                      <a:pt x="11811" y="3886"/>
                    </a:lnTo>
                    <a:lnTo>
                      <a:pt x="11430" y="3809"/>
                    </a:lnTo>
                    <a:close/>
                  </a:path>
                  <a:path w="24764" h="24764">
                    <a:moveTo>
                      <a:pt x="14478" y="3809"/>
                    </a:moveTo>
                    <a:lnTo>
                      <a:pt x="12192" y="3809"/>
                    </a:lnTo>
                    <a:lnTo>
                      <a:pt x="11811" y="3886"/>
                    </a:lnTo>
                    <a:lnTo>
                      <a:pt x="15240" y="4571"/>
                    </a:lnTo>
                    <a:lnTo>
                      <a:pt x="14478" y="3809"/>
                    </a:lnTo>
                    <a:close/>
                  </a:path>
                  <a:path w="24764" h="24764">
                    <a:moveTo>
                      <a:pt x="12192" y="3809"/>
                    </a:moveTo>
                    <a:lnTo>
                      <a:pt x="11430" y="3809"/>
                    </a:lnTo>
                    <a:lnTo>
                      <a:pt x="11811" y="3886"/>
                    </a:lnTo>
                    <a:lnTo>
                      <a:pt x="12192" y="3809"/>
                    </a:lnTo>
                    <a:close/>
                  </a:path>
                  <a:path w="24764" h="24764">
                    <a:moveTo>
                      <a:pt x="12192" y="0"/>
                    </a:moveTo>
                    <a:lnTo>
                      <a:pt x="11430" y="0"/>
                    </a:lnTo>
                    <a:lnTo>
                      <a:pt x="7620" y="761"/>
                    </a:lnTo>
                    <a:lnTo>
                      <a:pt x="16002" y="761"/>
                    </a:lnTo>
                    <a:lnTo>
                      <a:pt x="12192" y="0"/>
                    </a:lnTo>
                    <a:close/>
                  </a:path>
                </a:pathLst>
              </a:custGeom>
              <a:solidFill>
                <a:srgbClr val="000000"/>
              </a:solidFill>
            </p:spPr>
            <p:txBody>
              <a:bodyPr wrap="square" lIns="0" tIns="0" rIns="0" bIns="0" rtlCol="0"/>
              <a:lstStyle/>
              <a:p>
                <a:endParaRPr sz="1200"/>
              </a:p>
            </p:txBody>
          </p:sp>
          <p:sp>
            <p:nvSpPr>
              <p:cNvPr id="195" name="object 195"/>
              <p:cNvSpPr/>
              <p:nvPr/>
            </p:nvSpPr>
            <p:spPr>
              <a:xfrm>
                <a:off x="2061210" y="3202219"/>
                <a:ext cx="3810" cy="1270"/>
              </a:xfrm>
              <a:custGeom>
                <a:avLst/>
                <a:gdLst/>
                <a:ahLst/>
                <a:cxnLst/>
                <a:rect l="l" t="t" r="r" b="b"/>
                <a:pathLst>
                  <a:path w="3810" h="1269">
                    <a:moveTo>
                      <a:pt x="0" y="0"/>
                    </a:moveTo>
                    <a:lnTo>
                      <a:pt x="0" y="762"/>
                    </a:lnTo>
                    <a:lnTo>
                      <a:pt x="1905" y="381"/>
                    </a:lnTo>
                    <a:lnTo>
                      <a:pt x="0" y="0"/>
                    </a:lnTo>
                    <a:close/>
                  </a:path>
                  <a:path w="3810" h="1269">
                    <a:moveTo>
                      <a:pt x="3810" y="0"/>
                    </a:moveTo>
                    <a:lnTo>
                      <a:pt x="1905" y="381"/>
                    </a:lnTo>
                    <a:lnTo>
                      <a:pt x="3810" y="762"/>
                    </a:lnTo>
                    <a:lnTo>
                      <a:pt x="3810" y="0"/>
                    </a:lnTo>
                    <a:close/>
                  </a:path>
                </a:pathLst>
              </a:custGeom>
              <a:solidFill>
                <a:srgbClr val="000000"/>
              </a:solidFill>
            </p:spPr>
            <p:txBody>
              <a:bodyPr wrap="square" lIns="0" tIns="0" rIns="0" bIns="0" rtlCol="0"/>
              <a:lstStyle/>
              <a:p>
                <a:endParaRPr sz="1200"/>
              </a:p>
            </p:txBody>
          </p:sp>
          <p:sp>
            <p:nvSpPr>
              <p:cNvPr id="196" name="object 196"/>
              <p:cNvSpPr/>
              <p:nvPr/>
            </p:nvSpPr>
            <p:spPr>
              <a:xfrm>
                <a:off x="2046732" y="3196123"/>
                <a:ext cx="12700" cy="12700"/>
              </a:xfrm>
              <a:custGeom>
                <a:avLst/>
                <a:gdLst/>
                <a:ahLst/>
                <a:cxnLst/>
                <a:rect l="l" t="t" r="r" b="b"/>
                <a:pathLst>
                  <a:path w="12700" h="12700">
                    <a:moveTo>
                      <a:pt x="9361" y="9361"/>
                    </a:moveTo>
                    <a:lnTo>
                      <a:pt x="6477" y="10515"/>
                    </a:lnTo>
                    <a:lnTo>
                      <a:pt x="6858" y="10668"/>
                    </a:lnTo>
                    <a:lnTo>
                      <a:pt x="2286" y="10668"/>
                    </a:lnTo>
                    <a:lnTo>
                      <a:pt x="6096" y="12192"/>
                    </a:lnTo>
                    <a:lnTo>
                      <a:pt x="6858" y="12192"/>
                    </a:lnTo>
                    <a:lnTo>
                      <a:pt x="10668" y="10668"/>
                    </a:lnTo>
                    <a:lnTo>
                      <a:pt x="10972" y="9906"/>
                    </a:lnTo>
                    <a:lnTo>
                      <a:pt x="9144" y="9906"/>
                    </a:lnTo>
                    <a:lnTo>
                      <a:pt x="9361" y="9361"/>
                    </a:lnTo>
                    <a:close/>
                  </a:path>
                  <a:path w="12700" h="12700">
                    <a:moveTo>
                      <a:pt x="6858" y="0"/>
                    </a:moveTo>
                    <a:lnTo>
                      <a:pt x="6096" y="0"/>
                    </a:lnTo>
                    <a:lnTo>
                      <a:pt x="2286" y="1524"/>
                    </a:lnTo>
                    <a:lnTo>
                      <a:pt x="1524" y="2286"/>
                    </a:lnTo>
                    <a:lnTo>
                      <a:pt x="0" y="6096"/>
                    </a:lnTo>
                    <a:lnTo>
                      <a:pt x="0" y="6858"/>
                    </a:lnTo>
                    <a:lnTo>
                      <a:pt x="1524" y="10668"/>
                    </a:lnTo>
                    <a:lnTo>
                      <a:pt x="6096" y="10668"/>
                    </a:lnTo>
                    <a:lnTo>
                      <a:pt x="6477" y="10515"/>
                    </a:lnTo>
                    <a:lnTo>
                      <a:pt x="4953" y="9906"/>
                    </a:lnTo>
                    <a:lnTo>
                      <a:pt x="3048" y="9906"/>
                    </a:lnTo>
                    <a:lnTo>
                      <a:pt x="1828" y="6858"/>
                    </a:lnTo>
                    <a:lnTo>
                      <a:pt x="1524" y="6858"/>
                    </a:lnTo>
                    <a:lnTo>
                      <a:pt x="1524" y="6096"/>
                    </a:lnTo>
                    <a:lnTo>
                      <a:pt x="1828" y="6096"/>
                    </a:lnTo>
                    <a:lnTo>
                      <a:pt x="3048" y="3048"/>
                    </a:lnTo>
                    <a:lnTo>
                      <a:pt x="6477" y="1676"/>
                    </a:lnTo>
                    <a:lnTo>
                      <a:pt x="6096" y="1524"/>
                    </a:lnTo>
                    <a:lnTo>
                      <a:pt x="10668" y="1524"/>
                    </a:lnTo>
                    <a:lnTo>
                      <a:pt x="6858" y="0"/>
                    </a:lnTo>
                    <a:close/>
                  </a:path>
                  <a:path w="12700" h="12700">
                    <a:moveTo>
                      <a:pt x="6477" y="10515"/>
                    </a:moveTo>
                    <a:lnTo>
                      <a:pt x="6096" y="10668"/>
                    </a:lnTo>
                    <a:lnTo>
                      <a:pt x="6858" y="10668"/>
                    </a:lnTo>
                    <a:lnTo>
                      <a:pt x="6477" y="10515"/>
                    </a:lnTo>
                    <a:close/>
                  </a:path>
                  <a:path w="12700" h="12700">
                    <a:moveTo>
                      <a:pt x="3048" y="9144"/>
                    </a:moveTo>
                    <a:lnTo>
                      <a:pt x="3048" y="9906"/>
                    </a:lnTo>
                    <a:lnTo>
                      <a:pt x="4953" y="9906"/>
                    </a:lnTo>
                    <a:lnTo>
                      <a:pt x="3048" y="9144"/>
                    </a:lnTo>
                    <a:close/>
                  </a:path>
                  <a:path w="12700" h="12700">
                    <a:moveTo>
                      <a:pt x="9906" y="9144"/>
                    </a:moveTo>
                    <a:lnTo>
                      <a:pt x="9361" y="9361"/>
                    </a:lnTo>
                    <a:lnTo>
                      <a:pt x="9144" y="9906"/>
                    </a:lnTo>
                    <a:lnTo>
                      <a:pt x="9906" y="9144"/>
                    </a:lnTo>
                    <a:close/>
                  </a:path>
                  <a:path w="12700" h="12700">
                    <a:moveTo>
                      <a:pt x="11277" y="9144"/>
                    </a:moveTo>
                    <a:lnTo>
                      <a:pt x="9906" y="9144"/>
                    </a:lnTo>
                    <a:lnTo>
                      <a:pt x="9144" y="9906"/>
                    </a:lnTo>
                    <a:lnTo>
                      <a:pt x="10972" y="9906"/>
                    </a:lnTo>
                    <a:lnTo>
                      <a:pt x="11277" y="9144"/>
                    </a:lnTo>
                    <a:close/>
                  </a:path>
                  <a:path w="12700" h="12700">
                    <a:moveTo>
                      <a:pt x="10515" y="6477"/>
                    </a:moveTo>
                    <a:lnTo>
                      <a:pt x="9361" y="9361"/>
                    </a:lnTo>
                    <a:lnTo>
                      <a:pt x="9906" y="9144"/>
                    </a:lnTo>
                    <a:lnTo>
                      <a:pt x="11277" y="9144"/>
                    </a:lnTo>
                    <a:lnTo>
                      <a:pt x="12192" y="6858"/>
                    </a:lnTo>
                    <a:lnTo>
                      <a:pt x="10668" y="6858"/>
                    </a:lnTo>
                    <a:lnTo>
                      <a:pt x="10515" y="6477"/>
                    </a:lnTo>
                    <a:close/>
                  </a:path>
                  <a:path w="12700" h="12700">
                    <a:moveTo>
                      <a:pt x="1524" y="6096"/>
                    </a:moveTo>
                    <a:lnTo>
                      <a:pt x="1524" y="6858"/>
                    </a:lnTo>
                    <a:lnTo>
                      <a:pt x="1676" y="6477"/>
                    </a:lnTo>
                    <a:lnTo>
                      <a:pt x="1524" y="6096"/>
                    </a:lnTo>
                    <a:close/>
                  </a:path>
                  <a:path w="12700" h="12700">
                    <a:moveTo>
                      <a:pt x="1676" y="6477"/>
                    </a:moveTo>
                    <a:lnTo>
                      <a:pt x="1524" y="6858"/>
                    </a:lnTo>
                    <a:lnTo>
                      <a:pt x="1828" y="6858"/>
                    </a:lnTo>
                    <a:lnTo>
                      <a:pt x="1676" y="6477"/>
                    </a:lnTo>
                    <a:close/>
                  </a:path>
                  <a:path w="12700" h="12700">
                    <a:moveTo>
                      <a:pt x="10668" y="6096"/>
                    </a:moveTo>
                    <a:lnTo>
                      <a:pt x="10515" y="6477"/>
                    </a:lnTo>
                    <a:lnTo>
                      <a:pt x="10668" y="6858"/>
                    </a:lnTo>
                    <a:lnTo>
                      <a:pt x="11430" y="6477"/>
                    </a:lnTo>
                    <a:lnTo>
                      <a:pt x="10668" y="6096"/>
                    </a:lnTo>
                    <a:close/>
                  </a:path>
                  <a:path w="12700" h="12700">
                    <a:moveTo>
                      <a:pt x="11430" y="6477"/>
                    </a:moveTo>
                    <a:lnTo>
                      <a:pt x="10668" y="6858"/>
                    </a:lnTo>
                    <a:lnTo>
                      <a:pt x="12192" y="6858"/>
                    </a:lnTo>
                    <a:lnTo>
                      <a:pt x="11430" y="6477"/>
                    </a:lnTo>
                    <a:close/>
                  </a:path>
                  <a:path w="12700" h="12700">
                    <a:moveTo>
                      <a:pt x="1828" y="6096"/>
                    </a:moveTo>
                    <a:lnTo>
                      <a:pt x="1524" y="6096"/>
                    </a:lnTo>
                    <a:lnTo>
                      <a:pt x="1676" y="6477"/>
                    </a:lnTo>
                    <a:lnTo>
                      <a:pt x="1828" y="6096"/>
                    </a:lnTo>
                    <a:close/>
                  </a:path>
                  <a:path w="12700" h="12700">
                    <a:moveTo>
                      <a:pt x="10668" y="1524"/>
                    </a:moveTo>
                    <a:lnTo>
                      <a:pt x="6858" y="1524"/>
                    </a:lnTo>
                    <a:lnTo>
                      <a:pt x="6477" y="1676"/>
                    </a:lnTo>
                    <a:lnTo>
                      <a:pt x="9906" y="3048"/>
                    </a:lnTo>
                    <a:lnTo>
                      <a:pt x="9144" y="3048"/>
                    </a:lnTo>
                    <a:lnTo>
                      <a:pt x="10515" y="6477"/>
                    </a:lnTo>
                    <a:lnTo>
                      <a:pt x="10668" y="6096"/>
                    </a:lnTo>
                    <a:lnTo>
                      <a:pt x="12192" y="6096"/>
                    </a:lnTo>
                    <a:lnTo>
                      <a:pt x="10668" y="2286"/>
                    </a:lnTo>
                    <a:lnTo>
                      <a:pt x="10668" y="1524"/>
                    </a:lnTo>
                    <a:close/>
                  </a:path>
                  <a:path w="12700" h="12700">
                    <a:moveTo>
                      <a:pt x="12192" y="6096"/>
                    </a:moveTo>
                    <a:lnTo>
                      <a:pt x="10668" y="6096"/>
                    </a:lnTo>
                    <a:lnTo>
                      <a:pt x="11430" y="6477"/>
                    </a:lnTo>
                    <a:lnTo>
                      <a:pt x="12192" y="6096"/>
                    </a:lnTo>
                    <a:close/>
                  </a:path>
                  <a:path w="12700" h="12700">
                    <a:moveTo>
                      <a:pt x="6858" y="1524"/>
                    </a:moveTo>
                    <a:lnTo>
                      <a:pt x="6096" y="1524"/>
                    </a:lnTo>
                    <a:lnTo>
                      <a:pt x="6477" y="1676"/>
                    </a:lnTo>
                    <a:lnTo>
                      <a:pt x="6858" y="1524"/>
                    </a:lnTo>
                    <a:close/>
                  </a:path>
                </a:pathLst>
              </a:custGeom>
              <a:solidFill>
                <a:srgbClr val="FFFFFF"/>
              </a:solidFill>
            </p:spPr>
            <p:txBody>
              <a:bodyPr wrap="square" lIns="0" tIns="0" rIns="0" bIns="0" rtlCol="0"/>
              <a:lstStyle/>
              <a:p>
                <a:endParaRPr sz="1200"/>
              </a:p>
            </p:txBody>
          </p:sp>
          <p:sp>
            <p:nvSpPr>
              <p:cNvPr id="197" name="object 197"/>
              <p:cNvSpPr/>
              <p:nvPr/>
            </p:nvSpPr>
            <p:spPr>
              <a:xfrm>
                <a:off x="2057400" y="3202219"/>
                <a:ext cx="1905" cy="1270"/>
              </a:xfrm>
              <a:custGeom>
                <a:avLst/>
                <a:gdLst/>
                <a:ahLst/>
                <a:cxnLst/>
                <a:rect l="l" t="t" r="r" b="b"/>
                <a:pathLst>
                  <a:path w="1905" h="1269">
                    <a:moveTo>
                      <a:pt x="0" y="0"/>
                    </a:moveTo>
                    <a:lnTo>
                      <a:pt x="0" y="762"/>
                    </a:lnTo>
                    <a:lnTo>
                      <a:pt x="1524" y="0"/>
                    </a:lnTo>
                    <a:lnTo>
                      <a:pt x="1524" y="762"/>
                    </a:lnTo>
                    <a:lnTo>
                      <a:pt x="0" y="0"/>
                    </a:lnTo>
                    <a:close/>
                  </a:path>
                </a:pathLst>
              </a:custGeom>
              <a:solidFill>
                <a:srgbClr val="FFFFFF"/>
              </a:solidFill>
            </p:spPr>
            <p:txBody>
              <a:bodyPr wrap="square" lIns="0" tIns="0" rIns="0" bIns="0" rtlCol="0"/>
              <a:lstStyle/>
              <a:p>
                <a:endParaRPr sz="1200"/>
              </a:p>
            </p:txBody>
          </p:sp>
          <p:sp>
            <p:nvSpPr>
              <p:cNvPr id="198" name="object 198"/>
              <p:cNvSpPr/>
              <p:nvPr/>
            </p:nvSpPr>
            <p:spPr>
              <a:xfrm>
                <a:off x="2294382" y="3163357"/>
                <a:ext cx="6985" cy="7620"/>
              </a:xfrm>
              <a:custGeom>
                <a:avLst/>
                <a:gdLst/>
                <a:ahLst/>
                <a:cxnLst/>
                <a:rect l="l" t="t" r="r" b="b"/>
                <a:pathLst>
                  <a:path w="6985" h="7619">
                    <a:moveTo>
                      <a:pt x="3809" y="0"/>
                    </a:moveTo>
                    <a:lnTo>
                      <a:pt x="761" y="1524"/>
                    </a:lnTo>
                    <a:lnTo>
                      <a:pt x="0" y="3810"/>
                    </a:lnTo>
                    <a:lnTo>
                      <a:pt x="761" y="6096"/>
                    </a:lnTo>
                    <a:lnTo>
                      <a:pt x="3809" y="7620"/>
                    </a:lnTo>
                    <a:lnTo>
                      <a:pt x="6095" y="6096"/>
                    </a:lnTo>
                    <a:lnTo>
                      <a:pt x="6857" y="3810"/>
                    </a:lnTo>
                    <a:lnTo>
                      <a:pt x="6095" y="1524"/>
                    </a:lnTo>
                    <a:lnTo>
                      <a:pt x="3809" y="0"/>
                    </a:lnTo>
                    <a:close/>
                  </a:path>
                </a:pathLst>
              </a:custGeom>
              <a:solidFill>
                <a:srgbClr val="FFFFFF"/>
              </a:solidFill>
            </p:spPr>
            <p:txBody>
              <a:bodyPr wrap="square" lIns="0" tIns="0" rIns="0" bIns="0" rtlCol="0"/>
              <a:lstStyle/>
              <a:p>
                <a:endParaRPr sz="1200"/>
              </a:p>
            </p:txBody>
          </p:sp>
          <p:sp>
            <p:nvSpPr>
              <p:cNvPr id="199" name="object 199"/>
              <p:cNvSpPr/>
              <p:nvPr/>
            </p:nvSpPr>
            <p:spPr>
              <a:xfrm>
                <a:off x="2292857" y="3161833"/>
                <a:ext cx="10795" cy="10795"/>
              </a:xfrm>
              <a:custGeom>
                <a:avLst/>
                <a:gdLst/>
                <a:ahLst/>
                <a:cxnLst/>
                <a:rect l="l" t="t" r="r" b="b"/>
                <a:pathLst>
                  <a:path w="10794" h="10794">
                    <a:moveTo>
                      <a:pt x="6857" y="0"/>
                    </a:moveTo>
                    <a:lnTo>
                      <a:pt x="4571" y="0"/>
                    </a:lnTo>
                    <a:lnTo>
                      <a:pt x="1523" y="1524"/>
                    </a:lnTo>
                    <a:lnTo>
                      <a:pt x="761" y="2286"/>
                    </a:lnTo>
                    <a:lnTo>
                      <a:pt x="0" y="4572"/>
                    </a:lnTo>
                    <a:lnTo>
                      <a:pt x="0" y="6096"/>
                    </a:lnTo>
                    <a:lnTo>
                      <a:pt x="761" y="8382"/>
                    </a:lnTo>
                    <a:lnTo>
                      <a:pt x="1523" y="9144"/>
                    </a:lnTo>
                    <a:lnTo>
                      <a:pt x="4571" y="10668"/>
                    </a:lnTo>
                    <a:lnTo>
                      <a:pt x="6857" y="10668"/>
                    </a:lnTo>
                    <a:lnTo>
                      <a:pt x="9143" y="9144"/>
                    </a:lnTo>
                    <a:lnTo>
                      <a:pt x="9905" y="8382"/>
                    </a:lnTo>
                    <a:lnTo>
                      <a:pt x="10159" y="7620"/>
                    </a:lnTo>
                    <a:lnTo>
                      <a:pt x="4571" y="7620"/>
                    </a:lnTo>
                    <a:lnTo>
                      <a:pt x="5225" y="7184"/>
                    </a:lnTo>
                    <a:lnTo>
                      <a:pt x="3047" y="6096"/>
                    </a:lnTo>
                    <a:lnTo>
                      <a:pt x="3809" y="6096"/>
                    </a:lnTo>
                    <a:lnTo>
                      <a:pt x="3809" y="4572"/>
                    </a:lnTo>
                    <a:lnTo>
                      <a:pt x="3047" y="4572"/>
                    </a:lnTo>
                    <a:lnTo>
                      <a:pt x="5225" y="3483"/>
                    </a:lnTo>
                    <a:lnTo>
                      <a:pt x="4571" y="3048"/>
                    </a:lnTo>
                    <a:lnTo>
                      <a:pt x="10159" y="3048"/>
                    </a:lnTo>
                    <a:lnTo>
                      <a:pt x="9905" y="2286"/>
                    </a:lnTo>
                    <a:lnTo>
                      <a:pt x="9143" y="1524"/>
                    </a:lnTo>
                    <a:lnTo>
                      <a:pt x="6857" y="0"/>
                    </a:lnTo>
                    <a:close/>
                  </a:path>
                  <a:path w="10794" h="10794">
                    <a:moveTo>
                      <a:pt x="5225" y="7184"/>
                    </a:moveTo>
                    <a:lnTo>
                      <a:pt x="4571" y="7620"/>
                    </a:lnTo>
                    <a:lnTo>
                      <a:pt x="6095" y="7620"/>
                    </a:lnTo>
                    <a:lnTo>
                      <a:pt x="5225" y="7184"/>
                    </a:lnTo>
                    <a:close/>
                  </a:path>
                  <a:path w="10794" h="10794">
                    <a:moveTo>
                      <a:pt x="6204" y="6531"/>
                    </a:moveTo>
                    <a:lnTo>
                      <a:pt x="5225" y="7184"/>
                    </a:lnTo>
                    <a:lnTo>
                      <a:pt x="6095" y="7620"/>
                    </a:lnTo>
                    <a:lnTo>
                      <a:pt x="10159" y="7620"/>
                    </a:lnTo>
                    <a:lnTo>
                      <a:pt x="10413" y="6858"/>
                    </a:lnTo>
                    <a:lnTo>
                      <a:pt x="6095" y="6858"/>
                    </a:lnTo>
                    <a:lnTo>
                      <a:pt x="6204" y="6531"/>
                    </a:lnTo>
                    <a:close/>
                  </a:path>
                  <a:path w="10794" h="10794">
                    <a:moveTo>
                      <a:pt x="4063" y="5334"/>
                    </a:moveTo>
                    <a:lnTo>
                      <a:pt x="3809" y="6096"/>
                    </a:lnTo>
                    <a:lnTo>
                      <a:pt x="3047" y="6096"/>
                    </a:lnTo>
                    <a:lnTo>
                      <a:pt x="4571" y="6858"/>
                    </a:lnTo>
                    <a:lnTo>
                      <a:pt x="4063" y="5334"/>
                    </a:lnTo>
                    <a:close/>
                  </a:path>
                  <a:path w="10794" h="10794">
                    <a:moveTo>
                      <a:pt x="6857" y="6096"/>
                    </a:moveTo>
                    <a:lnTo>
                      <a:pt x="6204" y="6531"/>
                    </a:lnTo>
                    <a:lnTo>
                      <a:pt x="6095" y="6858"/>
                    </a:lnTo>
                    <a:lnTo>
                      <a:pt x="6857" y="6096"/>
                    </a:lnTo>
                    <a:close/>
                  </a:path>
                  <a:path w="10794" h="10794">
                    <a:moveTo>
                      <a:pt x="8762" y="5334"/>
                    </a:moveTo>
                    <a:lnTo>
                      <a:pt x="6857" y="6096"/>
                    </a:lnTo>
                    <a:lnTo>
                      <a:pt x="6095" y="6858"/>
                    </a:lnTo>
                    <a:lnTo>
                      <a:pt x="10413" y="6858"/>
                    </a:lnTo>
                    <a:lnTo>
                      <a:pt x="10667" y="6096"/>
                    </a:lnTo>
                    <a:lnTo>
                      <a:pt x="8762" y="5334"/>
                    </a:lnTo>
                    <a:close/>
                  </a:path>
                  <a:path w="10794" h="10794">
                    <a:moveTo>
                      <a:pt x="6603" y="5334"/>
                    </a:moveTo>
                    <a:lnTo>
                      <a:pt x="6204" y="6531"/>
                    </a:lnTo>
                    <a:lnTo>
                      <a:pt x="6857" y="6096"/>
                    </a:lnTo>
                    <a:lnTo>
                      <a:pt x="6603" y="5334"/>
                    </a:lnTo>
                    <a:close/>
                  </a:path>
                  <a:path w="10794" h="10794">
                    <a:moveTo>
                      <a:pt x="3809" y="4572"/>
                    </a:moveTo>
                    <a:lnTo>
                      <a:pt x="3809" y="6096"/>
                    </a:lnTo>
                    <a:lnTo>
                      <a:pt x="4063" y="5334"/>
                    </a:lnTo>
                    <a:lnTo>
                      <a:pt x="3809" y="4572"/>
                    </a:lnTo>
                    <a:close/>
                  </a:path>
                  <a:path w="10794" h="10794">
                    <a:moveTo>
                      <a:pt x="6857" y="4572"/>
                    </a:moveTo>
                    <a:lnTo>
                      <a:pt x="6603" y="5334"/>
                    </a:lnTo>
                    <a:lnTo>
                      <a:pt x="6857" y="6096"/>
                    </a:lnTo>
                    <a:lnTo>
                      <a:pt x="8762" y="5334"/>
                    </a:lnTo>
                    <a:lnTo>
                      <a:pt x="6857" y="4572"/>
                    </a:lnTo>
                    <a:close/>
                  </a:path>
                  <a:path w="10794" h="10794">
                    <a:moveTo>
                      <a:pt x="4571" y="3810"/>
                    </a:moveTo>
                    <a:lnTo>
                      <a:pt x="3047" y="4572"/>
                    </a:lnTo>
                    <a:lnTo>
                      <a:pt x="3809" y="4572"/>
                    </a:lnTo>
                    <a:lnTo>
                      <a:pt x="4063" y="5334"/>
                    </a:lnTo>
                    <a:lnTo>
                      <a:pt x="4571" y="3810"/>
                    </a:lnTo>
                    <a:close/>
                  </a:path>
                  <a:path w="10794" h="10794">
                    <a:moveTo>
                      <a:pt x="6204" y="4136"/>
                    </a:moveTo>
                    <a:lnTo>
                      <a:pt x="6603" y="5334"/>
                    </a:lnTo>
                    <a:lnTo>
                      <a:pt x="6857" y="4572"/>
                    </a:lnTo>
                    <a:lnTo>
                      <a:pt x="6204" y="4136"/>
                    </a:lnTo>
                    <a:close/>
                  </a:path>
                  <a:path w="10794" h="10794">
                    <a:moveTo>
                      <a:pt x="10413" y="3810"/>
                    </a:moveTo>
                    <a:lnTo>
                      <a:pt x="6095" y="3810"/>
                    </a:lnTo>
                    <a:lnTo>
                      <a:pt x="6857" y="4572"/>
                    </a:lnTo>
                    <a:lnTo>
                      <a:pt x="8762" y="5334"/>
                    </a:lnTo>
                    <a:lnTo>
                      <a:pt x="10667" y="4572"/>
                    </a:lnTo>
                    <a:lnTo>
                      <a:pt x="10413" y="3810"/>
                    </a:lnTo>
                    <a:close/>
                  </a:path>
                  <a:path w="10794" h="10794">
                    <a:moveTo>
                      <a:pt x="6095" y="3810"/>
                    </a:moveTo>
                    <a:lnTo>
                      <a:pt x="6204" y="4136"/>
                    </a:lnTo>
                    <a:lnTo>
                      <a:pt x="6857" y="4572"/>
                    </a:lnTo>
                    <a:lnTo>
                      <a:pt x="6095" y="3810"/>
                    </a:lnTo>
                    <a:close/>
                  </a:path>
                  <a:path w="10794" h="10794">
                    <a:moveTo>
                      <a:pt x="10159" y="3048"/>
                    </a:moveTo>
                    <a:lnTo>
                      <a:pt x="6095" y="3048"/>
                    </a:lnTo>
                    <a:lnTo>
                      <a:pt x="5225" y="3483"/>
                    </a:lnTo>
                    <a:lnTo>
                      <a:pt x="6204" y="4136"/>
                    </a:lnTo>
                    <a:lnTo>
                      <a:pt x="6095" y="3810"/>
                    </a:lnTo>
                    <a:lnTo>
                      <a:pt x="10413" y="3810"/>
                    </a:lnTo>
                    <a:lnTo>
                      <a:pt x="10159" y="3048"/>
                    </a:lnTo>
                    <a:close/>
                  </a:path>
                  <a:path w="10794" h="10794">
                    <a:moveTo>
                      <a:pt x="6095" y="3048"/>
                    </a:moveTo>
                    <a:lnTo>
                      <a:pt x="4571" y="3048"/>
                    </a:lnTo>
                    <a:lnTo>
                      <a:pt x="5225" y="3483"/>
                    </a:lnTo>
                    <a:lnTo>
                      <a:pt x="6095" y="3048"/>
                    </a:lnTo>
                    <a:close/>
                  </a:path>
                </a:pathLst>
              </a:custGeom>
              <a:solidFill>
                <a:srgbClr val="000000"/>
              </a:solidFill>
            </p:spPr>
            <p:txBody>
              <a:bodyPr wrap="square" lIns="0" tIns="0" rIns="0" bIns="0" rtlCol="0"/>
              <a:lstStyle/>
              <a:p>
                <a:endParaRPr sz="1200"/>
              </a:p>
            </p:txBody>
          </p:sp>
          <p:sp>
            <p:nvSpPr>
              <p:cNvPr id="200" name="object 200"/>
              <p:cNvSpPr/>
              <p:nvPr/>
            </p:nvSpPr>
            <p:spPr>
              <a:xfrm>
                <a:off x="2299716" y="3166405"/>
                <a:ext cx="3810" cy="1905"/>
              </a:xfrm>
              <a:custGeom>
                <a:avLst/>
                <a:gdLst/>
                <a:ahLst/>
                <a:cxnLst/>
                <a:rect l="l" t="t" r="r" b="b"/>
                <a:pathLst>
                  <a:path w="3810" h="1905">
                    <a:moveTo>
                      <a:pt x="0" y="0"/>
                    </a:moveTo>
                    <a:lnTo>
                      <a:pt x="0" y="1524"/>
                    </a:lnTo>
                    <a:lnTo>
                      <a:pt x="1905" y="762"/>
                    </a:lnTo>
                    <a:lnTo>
                      <a:pt x="0" y="0"/>
                    </a:lnTo>
                    <a:close/>
                  </a:path>
                  <a:path w="3810" h="1905">
                    <a:moveTo>
                      <a:pt x="3810" y="0"/>
                    </a:moveTo>
                    <a:lnTo>
                      <a:pt x="1905" y="762"/>
                    </a:lnTo>
                    <a:lnTo>
                      <a:pt x="3810" y="1524"/>
                    </a:lnTo>
                    <a:lnTo>
                      <a:pt x="3810" y="0"/>
                    </a:lnTo>
                    <a:close/>
                  </a:path>
                </a:pathLst>
              </a:custGeom>
              <a:solidFill>
                <a:srgbClr val="000000"/>
              </a:solidFill>
            </p:spPr>
            <p:txBody>
              <a:bodyPr wrap="square" lIns="0" tIns="0" rIns="0" bIns="0" rtlCol="0"/>
              <a:lstStyle/>
              <a:p>
                <a:endParaRPr sz="1200"/>
              </a:p>
            </p:txBody>
          </p:sp>
          <p:sp>
            <p:nvSpPr>
              <p:cNvPr id="201" name="object 201"/>
              <p:cNvSpPr/>
              <p:nvPr/>
            </p:nvSpPr>
            <p:spPr>
              <a:xfrm>
                <a:off x="2294382" y="3174025"/>
                <a:ext cx="6985" cy="6985"/>
              </a:xfrm>
              <a:custGeom>
                <a:avLst/>
                <a:gdLst/>
                <a:ahLst/>
                <a:cxnLst/>
                <a:rect l="l" t="t" r="r" b="b"/>
                <a:pathLst>
                  <a:path w="6985" h="6985">
                    <a:moveTo>
                      <a:pt x="3809" y="0"/>
                    </a:moveTo>
                    <a:lnTo>
                      <a:pt x="761" y="1524"/>
                    </a:lnTo>
                    <a:lnTo>
                      <a:pt x="0" y="3810"/>
                    </a:lnTo>
                    <a:lnTo>
                      <a:pt x="761" y="6096"/>
                    </a:lnTo>
                    <a:lnTo>
                      <a:pt x="3809" y="6858"/>
                    </a:lnTo>
                    <a:lnTo>
                      <a:pt x="6095" y="6096"/>
                    </a:lnTo>
                    <a:lnTo>
                      <a:pt x="6857" y="3810"/>
                    </a:lnTo>
                    <a:lnTo>
                      <a:pt x="6095" y="1524"/>
                    </a:lnTo>
                    <a:lnTo>
                      <a:pt x="3809" y="0"/>
                    </a:lnTo>
                    <a:close/>
                  </a:path>
                </a:pathLst>
              </a:custGeom>
              <a:solidFill>
                <a:srgbClr val="FFFFFF"/>
              </a:solidFill>
            </p:spPr>
            <p:txBody>
              <a:bodyPr wrap="square" lIns="0" tIns="0" rIns="0" bIns="0" rtlCol="0"/>
              <a:lstStyle/>
              <a:p>
                <a:endParaRPr sz="1200"/>
              </a:p>
            </p:txBody>
          </p:sp>
          <p:sp>
            <p:nvSpPr>
              <p:cNvPr id="202" name="object 202"/>
              <p:cNvSpPr/>
              <p:nvPr/>
            </p:nvSpPr>
            <p:spPr>
              <a:xfrm>
                <a:off x="2292921" y="3172501"/>
                <a:ext cx="10795" cy="10795"/>
              </a:xfrm>
              <a:custGeom>
                <a:avLst/>
                <a:gdLst/>
                <a:ahLst/>
                <a:cxnLst/>
                <a:rect l="l" t="t" r="r" b="b"/>
                <a:pathLst>
                  <a:path w="10794" h="10794">
                    <a:moveTo>
                      <a:pt x="6794" y="0"/>
                    </a:moveTo>
                    <a:lnTo>
                      <a:pt x="4508" y="0"/>
                    </a:lnTo>
                    <a:lnTo>
                      <a:pt x="1460" y="1524"/>
                    </a:lnTo>
                    <a:lnTo>
                      <a:pt x="698" y="2286"/>
                    </a:lnTo>
                    <a:lnTo>
                      <a:pt x="81" y="4136"/>
                    </a:lnTo>
                    <a:lnTo>
                      <a:pt x="0" y="6286"/>
                    </a:lnTo>
                    <a:lnTo>
                      <a:pt x="698" y="8382"/>
                    </a:lnTo>
                    <a:lnTo>
                      <a:pt x="2222" y="9906"/>
                    </a:lnTo>
                    <a:lnTo>
                      <a:pt x="5270" y="10668"/>
                    </a:lnTo>
                    <a:lnTo>
                      <a:pt x="6032" y="10668"/>
                    </a:lnTo>
                    <a:lnTo>
                      <a:pt x="8318" y="9906"/>
                    </a:lnTo>
                    <a:lnTo>
                      <a:pt x="9842" y="8382"/>
                    </a:lnTo>
                    <a:lnTo>
                      <a:pt x="10350" y="6858"/>
                    </a:lnTo>
                    <a:lnTo>
                      <a:pt x="4508" y="6858"/>
                    </a:lnTo>
                    <a:lnTo>
                      <a:pt x="2984" y="6096"/>
                    </a:lnTo>
                    <a:lnTo>
                      <a:pt x="3746" y="6096"/>
                    </a:lnTo>
                    <a:lnTo>
                      <a:pt x="3746" y="4572"/>
                    </a:lnTo>
                    <a:lnTo>
                      <a:pt x="2984" y="4572"/>
                    </a:lnTo>
                    <a:lnTo>
                      <a:pt x="5161" y="3483"/>
                    </a:lnTo>
                    <a:lnTo>
                      <a:pt x="4508" y="3048"/>
                    </a:lnTo>
                    <a:lnTo>
                      <a:pt x="10096" y="3048"/>
                    </a:lnTo>
                    <a:lnTo>
                      <a:pt x="9842" y="2286"/>
                    </a:lnTo>
                    <a:lnTo>
                      <a:pt x="9080" y="1524"/>
                    </a:lnTo>
                    <a:lnTo>
                      <a:pt x="6794" y="0"/>
                    </a:lnTo>
                    <a:close/>
                  </a:path>
                  <a:path w="10794" h="10794">
                    <a:moveTo>
                      <a:pt x="2984" y="6096"/>
                    </a:moveTo>
                    <a:lnTo>
                      <a:pt x="4508" y="6858"/>
                    </a:lnTo>
                    <a:lnTo>
                      <a:pt x="4369" y="6442"/>
                    </a:lnTo>
                    <a:lnTo>
                      <a:pt x="2984" y="6096"/>
                    </a:lnTo>
                    <a:close/>
                  </a:path>
                  <a:path w="10794" h="10794">
                    <a:moveTo>
                      <a:pt x="4369" y="6442"/>
                    </a:moveTo>
                    <a:lnTo>
                      <a:pt x="4508" y="6858"/>
                    </a:lnTo>
                    <a:lnTo>
                      <a:pt x="5161" y="6640"/>
                    </a:lnTo>
                    <a:lnTo>
                      <a:pt x="4369" y="6442"/>
                    </a:lnTo>
                    <a:close/>
                  </a:path>
                  <a:path w="10794" h="10794">
                    <a:moveTo>
                      <a:pt x="5161" y="6640"/>
                    </a:moveTo>
                    <a:lnTo>
                      <a:pt x="4508" y="6858"/>
                    </a:lnTo>
                    <a:lnTo>
                      <a:pt x="6032" y="6858"/>
                    </a:lnTo>
                    <a:lnTo>
                      <a:pt x="5161" y="6640"/>
                    </a:lnTo>
                    <a:close/>
                  </a:path>
                  <a:path w="10794" h="10794">
                    <a:moveTo>
                      <a:pt x="6222" y="6286"/>
                    </a:moveTo>
                    <a:lnTo>
                      <a:pt x="5161" y="6640"/>
                    </a:lnTo>
                    <a:lnTo>
                      <a:pt x="6032" y="6858"/>
                    </a:lnTo>
                    <a:lnTo>
                      <a:pt x="6222" y="6286"/>
                    </a:lnTo>
                    <a:close/>
                  </a:path>
                  <a:path w="10794" h="10794">
                    <a:moveTo>
                      <a:pt x="6794" y="6096"/>
                    </a:moveTo>
                    <a:lnTo>
                      <a:pt x="6222" y="6286"/>
                    </a:lnTo>
                    <a:lnTo>
                      <a:pt x="6032" y="6858"/>
                    </a:lnTo>
                    <a:lnTo>
                      <a:pt x="6794" y="6096"/>
                    </a:lnTo>
                    <a:close/>
                  </a:path>
                  <a:path w="10794" h="10794">
                    <a:moveTo>
                      <a:pt x="8699" y="5334"/>
                    </a:moveTo>
                    <a:lnTo>
                      <a:pt x="6794" y="6096"/>
                    </a:lnTo>
                    <a:lnTo>
                      <a:pt x="6032" y="6858"/>
                    </a:lnTo>
                    <a:lnTo>
                      <a:pt x="10350" y="6858"/>
                    </a:lnTo>
                    <a:lnTo>
                      <a:pt x="10604" y="6096"/>
                    </a:lnTo>
                    <a:lnTo>
                      <a:pt x="8699" y="5334"/>
                    </a:lnTo>
                    <a:close/>
                  </a:path>
                  <a:path w="10794" h="10794">
                    <a:moveTo>
                      <a:pt x="4000" y="5334"/>
                    </a:moveTo>
                    <a:lnTo>
                      <a:pt x="3746" y="6096"/>
                    </a:lnTo>
                    <a:lnTo>
                      <a:pt x="2984" y="6096"/>
                    </a:lnTo>
                    <a:lnTo>
                      <a:pt x="4369" y="6442"/>
                    </a:lnTo>
                    <a:lnTo>
                      <a:pt x="4000" y="5334"/>
                    </a:lnTo>
                    <a:close/>
                  </a:path>
                  <a:path w="10794" h="10794">
                    <a:moveTo>
                      <a:pt x="6540" y="5334"/>
                    </a:moveTo>
                    <a:lnTo>
                      <a:pt x="6222" y="6286"/>
                    </a:lnTo>
                    <a:lnTo>
                      <a:pt x="6794" y="6096"/>
                    </a:lnTo>
                    <a:lnTo>
                      <a:pt x="6540" y="5334"/>
                    </a:lnTo>
                    <a:close/>
                  </a:path>
                  <a:path w="10794" h="10794">
                    <a:moveTo>
                      <a:pt x="3746" y="4572"/>
                    </a:moveTo>
                    <a:lnTo>
                      <a:pt x="3746" y="6096"/>
                    </a:lnTo>
                    <a:lnTo>
                      <a:pt x="4000" y="5334"/>
                    </a:lnTo>
                    <a:lnTo>
                      <a:pt x="3746" y="4572"/>
                    </a:lnTo>
                    <a:close/>
                  </a:path>
                  <a:path w="10794" h="10794">
                    <a:moveTo>
                      <a:pt x="6794" y="4572"/>
                    </a:moveTo>
                    <a:lnTo>
                      <a:pt x="6540" y="5334"/>
                    </a:lnTo>
                    <a:lnTo>
                      <a:pt x="6794" y="6096"/>
                    </a:lnTo>
                    <a:lnTo>
                      <a:pt x="8699" y="5334"/>
                    </a:lnTo>
                    <a:lnTo>
                      <a:pt x="6794" y="4572"/>
                    </a:lnTo>
                    <a:close/>
                  </a:path>
                  <a:path w="10794" h="10794">
                    <a:moveTo>
                      <a:pt x="4508" y="3810"/>
                    </a:moveTo>
                    <a:lnTo>
                      <a:pt x="2984" y="4572"/>
                    </a:lnTo>
                    <a:lnTo>
                      <a:pt x="3746" y="4572"/>
                    </a:lnTo>
                    <a:lnTo>
                      <a:pt x="4000" y="5334"/>
                    </a:lnTo>
                    <a:lnTo>
                      <a:pt x="4508" y="3810"/>
                    </a:lnTo>
                    <a:close/>
                  </a:path>
                  <a:path w="10794" h="10794">
                    <a:moveTo>
                      <a:pt x="6141" y="4136"/>
                    </a:moveTo>
                    <a:lnTo>
                      <a:pt x="6540" y="5334"/>
                    </a:lnTo>
                    <a:lnTo>
                      <a:pt x="6794" y="4572"/>
                    </a:lnTo>
                    <a:lnTo>
                      <a:pt x="6141" y="4136"/>
                    </a:lnTo>
                    <a:close/>
                  </a:path>
                  <a:path w="10794" h="10794">
                    <a:moveTo>
                      <a:pt x="10350" y="3810"/>
                    </a:moveTo>
                    <a:lnTo>
                      <a:pt x="6032" y="3810"/>
                    </a:lnTo>
                    <a:lnTo>
                      <a:pt x="6794" y="4572"/>
                    </a:lnTo>
                    <a:lnTo>
                      <a:pt x="8699" y="5334"/>
                    </a:lnTo>
                    <a:lnTo>
                      <a:pt x="10604" y="4572"/>
                    </a:lnTo>
                    <a:lnTo>
                      <a:pt x="10350" y="3810"/>
                    </a:lnTo>
                    <a:close/>
                  </a:path>
                  <a:path w="10794" h="10794">
                    <a:moveTo>
                      <a:pt x="6032" y="3810"/>
                    </a:moveTo>
                    <a:lnTo>
                      <a:pt x="6141" y="4136"/>
                    </a:lnTo>
                    <a:lnTo>
                      <a:pt x="6794" y="4572"/>
                    </a:lnTo>
                    <a:lnTo>
                      <a:pt x="6032" y="3810"/>
                    </a:lnTo>
                    <a:close/>
                  </a:path>
                  <a:path w="10794" h="10794">
                    <a:moveTo>
                      <a:pt x="10096" y="3048"/>
                    </a:moveTo>
                    <a:lnTo>
                      <a:pt x="6032" y="3048"/>
                    </a:lnTo>
                    <a:lnTo>
                      <a:pt x="5161" y="3483"/>
                    </a:lnTo>
                    <a:lnTo>
                      <a:pt x="6141" y="4136"/>
                    </a:lnTo>
                    <a:lnTo>
                      <a:pt x="6032" y="3810"/>
                    </a:lnTo>
                    <a:lnTo>
                      <a:pt x="10350" y="3810"/>
                    </a:lnTo>
                    <a:lnTo>
                      <a:pt x="10096" y="3048"/>
                    </a:lnTo>
                    <a:close/>
                  </a:path>
                  <a:path w="10794" h="10794">
                    <a:moveTo>
                      <a:pt x="6032" y="3048"/>
                    </a:moveTo>
                    <a:lnTo>
                      <a:pt x="4508" y="3048"/>
                    </a:lnTo>
                    <a:lnTo>
                      <a:pt x="5161" y="3483"/>
                    </a:lnTo>
                    <a:lnTo>
                      <a:pt x="6032" y="3048"/>
                    </a:lnTo>
                    <a:close/>
                  </a:path>
                </a:pathLst>
              </a:custGeom>
              <a:solidFill>
                <a:srgbClr val="000000"/>
              </a:solidFill>
            </p:spPr>
            <p:txBody>
              <a:bodyPr wrap="square" lIns="0" tIns="0" rIns="0" bIns="0" rtlCol="0"/>
              <a:lstStyle/>
              <a:p>
                <a:endParaRPr sz="1200"/>
              </a:p>
            </p:txBody>
          </p:sp>
          <p:sp>
            <p:nvSpPr>
              <p:cNvPr id="203" name="object 203"/>
              <p:cNvSpPr/>
              <p:nvPr/>
            </p:nvSpPr>
            <p:spPr>
              <a:xfrm>
                <a:off x="2299716" y="3177073"/>
                <a:ext cx="3810" cy="1905"/>
              </a:xfrm>
              <a:custGeom>
                <a:avLst/>
                <a:gdLst/>
                <a:ahLst/>
                <a:cxnLst/>
                <a:rect l="l" t="t" r="r" b="b"/>
                <a:pathLst>
                  <a:path w="3810" h="1905">
                    <a:moveTo>
                      <a:pt x="0" y="0"/>
                    </a:moveTo>
                    <a:lnTo>
                      <a:pt x="0" y="1524"/>
                    </a:lnTo>
                    <a:lnTo>
                      <a:pt x="1905" y="762"/>
                    </a:lnTo>
                    <a:lnTo>
                      <a:pt x="0" y="0"/>
                    </a:lnTo>
                    <a:close/>
                  </a:path>
                  <a:path w="3810" h="1905">
                    <a:moveTo>
                      <a:pt x="3810" y="0"/>
                    </a:moveTo>
                    <a:lnTo>
                      <a:pt x="1905" y="762"/>
                    </a:lnTo>
                    <a:lnTo>
                      <a:pt x="3810" y="1524"/>
                    </a:lnTo>
                    <a:lnTo>
                      <a:pt x="3810" y="0"/>
                    </a:lnTo>
                    <a:close/>
                  </a:path>
                </a:pathLst>
              </a:custGeom>
              <a:solidFill>
                <a:srgbClr val="000000"/>
              </a:solidFill>
            </p:spPr>
            <p:txBody>
              <a:bodyPr wrap="square" lIns="0" tIns="0" rIns="0" bIns="0" rtlCol="0"/>
              <a:lstStyle/>
              <a:p>
                <a:endParaRPr sz="1200"/>
              </a:p>
            </p:txBody>
          </p:sp>
          <p:sp>
            <p:nvSpPr>
              <p:cNvPr id="204" name="object 204"/>
              <p:cNvSpPr/>
              <p:nvPr/>
            </p:nvSpPr>
            <p:spPr>
              <a:xfrm>
                <a:off x="2294382" y="3184693"/>
                <a:ext cx="6985" cy="6985"/>
              </a:xfrm>
              <a:custGeom>
                <a:avLst/>
                <a:gdLst/>
                <a:ahLst/>
                <a:cxnLst/>
                <a:rect l="l" t="t" r="r" b="b"/>
                <a:pathLst>
                  <a:path w="6985" h="6985">
                    <a:moveTo>
                      <a:pt x="3809" y="0"/>
                    </a:moveTo>
                    <a:lnTo>
                      <a:pt x="761" y="762"/>
                    </a:lnTo>
                    <a:lnTo>
                      <a:pt x="0" y="3810"/>
                    </a:lnTo>
                    <a:lnTo>
                      <a:pt x="761" y="6096"/>
                    </a:lnTo>
                    <a:lnTo>
                      <a:pt x="3809" y="6858"/>
                    </a:lnTo>
                    <a:lnTo>
                      <a:pt x="6095" y="6096"/>
                    </a:lnTo>
                    <a:lnTo>
                      <a:pt x="6857" y="3810"/>
                    </a:lnTo>
                    <a:lnTo>
                      <a:pt x="6095" y="762"/>
                    </a:lnTo>
                    <a:lnTo>
                      <a:pt x="3809" y="0"/>
                    </a:lnTo>
                    <a:close/>
                  </a:path>
                </a:pathLst>
              </a:custGeom>
              <a:solidFill>
                <a:srgbClr val="FFFFFF"/>
              </a:solidFill>
            </p:spPr>
            <p:txBody>
              <a:bodyPr wrap="square" lIns="0" tIns="0" rIns="0" bIns="0" rtlCol="0"/>
              <a:lstStyle/>
              <a:p>
                <a:endParaRPr sz="1200"/>
              </a:p>
            </p:txBody>
          </p:sp>
          <p:sp>
            <p:nvSpPr>
              <p:cNvPr id="205" name="object 205"/>
              <p:cNvSpPr/>
              <p:nvPr/>
            </p:nvSpPr>
            <p:spPr>
              <a:xfrm>
                <a:off x="2292885" y="3183169"/>
                <a:ext cx="10795" cy="10795"/>
              </a:xfrm>
              <a:custGeom>
                <a:avLst/>
                <a:gdLst/>
                <a:ahLst/>
                <a:cxnLst/>
                <a:rect l="l" t="t" r="r" b="b"/>
                <a:pathLst>
                  <a:path w="10794" h="10794">
                    <a:moveTo>
                      <a:pt x="6068" y="0"/>
                    </a:moveTo>
                    <a:lnTo>
                      <a:pt x="5306" y="0"/>
                    </a:lnTo>
                    <a:lnTo>
                      <a:pt x="2258" y="762"/>
                    </a:lnTo>
                    <a:lnTo>
                      <a:pt x="734" y="2286"/>
                    </a:lnTo>
                    <a:lnTo>
                      <a:pt x="0" y="5225"/>
                    </a:lnTo>
                    <a:lnTo>
                      <a:pt x="36" y="6286"/>
                    </a:lnTo>
                    <a:lnTo>
                      <a:pt x="734" y="8382"/>
                    </a:lnTo>
                    <a:lnTo>
                      <a:pt x="2258" y="9906"/>
                    </a:lnTo>
                    <a:lnTo>
                      <a:pt x="5306" y="10668"/>
                    </a:lnTo>
                    <a:lnTo>
                      <a:pt x="6068" y="10668"/>
                    </a:lnTo>
                    <a:lnTo>
                      <a:pt x="8354" y="9906"/>
                    </a:lnTo>
                    <a:lnTo>
                      <a:pt x="9878" y="8382"/>
                    </a:lnTo>
                    <a:lnTo>
                      <a:pt x="10386" y="6858"/>
                    </a:lnTo>
                    <a:lnTo>
                      <a:pt x="4544" y="6858"/>
                    </a:lnTo>
                    <a:lnTo>
                      <a:pt x="3020" y="6096"/>
                    </a:lnTo>
                    <a:lnTo>
                      <a:pt x="3782" y="6096"/>
                    </a:lnTo>
                    <a:lnTo>
                      <a:pt x="3782" y="4572"/>
                    </a:lnTo>
                    <a:lnTo>
                      <a:pt x="3020" y="4572"/>
                    </a:lnTo>
                    <a:lnTo>
                      <a:pt x="4544" y="3048"/>
                    </a:lnTo>
                    <a:lnTo>
                      <a:pt x="10069" y="3048"/>
                    </a:lnTo>
                    <a:lnTo>
                      <a:pt x="9878" y="2286"/>
                    </a:lnTo>
                    <a:lnTo>
                      <a:pt x="8354" y="762"/>
                    </a:lnTo>
                    <a:lnTo>
                      <a:pt x="6068" y="0"/>
                    </a:lnTo>
                    <a:close/>
                  </a:path>
                  <a:path w="10794" h="10794">
                    <a:moveTo>
                      <a:pt x="3020" y="6096"/>
                    </a:moveTo>
                    <a:lnTo>
                      <a:pt x="4544" y="6858"/>
                    </a:lnTo>
                    <a:lnTo>
                      <a:pt x="4406" y="6442"/>
                    </a:lnTo>
                    <a:lnTo>
                      <a:pt x="3020" y="6096"/>
                    </a:lnTo>
                    <a:close/>
                  </a:path>
                  <a:path w="10794" h="10794">
                    <a:moveTo>
                      <a:pt x="4406" y="6442"/>
                    </a:moveTo>
                    <a:lnTo>
                      <a:pt x="4544" y="6858"/>
                    </a:lnTo>
                    <a:lnTo>
                      <a:pt x="5197" y="6640"/>
                    </a:lnTo>
                    <a:lnTo>
                      <a:pt x="4406" y="6442"/>
                    </a:lnTo>
                    <a:close/>
                  </a:path>
                  <a:path w="10794" h="10794">
                    <a:moveTo>
                      <a:pt x="5197" y="6640"/>
                    </a:moveTo>
                    <a:lnTo>
                      <a:pt x="4544" y="6858"/>
                    </a:lnTo>
                    <a:lnTo>
                      <a:pt x="6068" y="6858"/>
                    </a:lnTo>
                    <a:lnTo>
                      <a:pt x="5197" y="6640"/>
                    </a:lnTo>
                    <a:close/>
                  </a:path>
                  <a:path w="10794" h="10794">
                    <a:moveTo>
                      <a:pt x="6259" y="6286"/>
                    </a:moveTo>
                    <a:lnTo>
                      <a:pt x="5197" y="6640"/>
                    </a:lnTo>
                    <a:lnTo>
                      <a:pt x="6068" y="6858"/>
                    </a:lnTo>
                    <a:lnTo>
                      <a:pt x="6259" y="6286"/>
                    </a:lnTo>
                    <a:close/>
                  </a:path>
                  <a:path w="10794" h="10794">
                    <a:moveTo>
                      <a:pt x="6830" y="6096"/>
                    </a:moveTo>
                    <a:lnTo>
                      <a:pt x="6259" y="6286"/>
                    </a:lnTo>
                    <a:lnTo>
                      <a:pt x="6068" y="6858"/>
                    </a:lnTo>
                    <a:lnTo>
                      <a:pt x="6830" y="6096"/>
                    </a:lnTo>
                    <a:close/>
                  </a:path>
                  <a:path w="10794" h="10794">
                    <a:moveTo>
                      <a:pt x="9370" y="5588"/>
                    </a:moveTo>
                    <a:lnTo>
                      <a:pt x="6830" y="6096"/>
                    </a:lnTo>
                    <a:lnTo>
                      <a:pt x="6068" y="6858"/>
                    </a:lnTo>
                    <a:lnTo>
                      <a:pt x="10386" y="6858"/>
                    </a:lnTo>
                    <a:lnTo>
                      <a:pt x="10640" y="6096"/>
                    </a:lnTo>
                    <a:lnTo>
                      <a:pt x="9370" y="5588"/>
                    </a:lnTo>
                    <a:close/>
                  </a:path>
                  <a:path w="10794" h="10794">
                    <a:moveTo>
                      <a:pt x="4000" y="5225"/>
                    </a:moveTo>
                    <a:lnTo>
                      <a:pt x="3782" y="6096"/>
                    </a:lnTo>
                    <a:lnTo>
                      <a:pt x="3020" y="6096"/>
                    </a:lnTo>
                    <a:lnTo>
                      <a:pt x="4406" y="6442"/>
                    </a:lnTo>
                    <a:lnTo>
                      <a:pt x="4000" y="5225"/>
                    </a:lnTo>
                    <a:close/>
                  </a:path>
                  <a:path w="10794" h="10794">
                    <a:moveTo>
                      <a:pt x="6613" y="5225"/>
                    </a:moveTo>
                    <a:lnTo>
                      <a:pt x="6259" y="6286"/>
                    </a:lnTo>
                    <a:lnTo>
                      <a:pt x="6830" y="6096"/>
                    </a:lnTo>
                    <a:lnTo>
                      <a:pt x="6613" y="5225"/>
                    </a:lnTo>
                    <a:close/>
                  </a:path>
                  <a:path w="10794" h="10794">
                    <a:moveTo>
                      <a:pt x="3782" y="4572"/>
                    </a:moveTo>
                    <a:lnTo>
                      <a:pt x="3782" y="6096"/>
                    </a:lnTo>
                    <a:lnTo>
                      <a:pt x="4000" y="5225"/>
                    </a:lnTo>
                    <a:lnTo>
                      <a:pt x="3782" y="4572"/>
                    </a:lnTo>
                    <a:close/>
                  </a:path>
                  <a:path w="10794" h="10794">
                    <a:moveTo>
                      <a:pt x="6830" y="4572"/>
                    </a:moveTo>
                    <a:lnTo>
                      <a:pt x="6703" y="5588"/>
                    </a:lnTo>
                    <a:lnTo>
                      <a:pt x="6830" y="6096"/>
                    </a:lnTo>
                    <a:lnTo>
                      <a:pt x="9370" y="5588"/>
                    </a:lnTo>
                    <a:lnTo>
                      <a:pt x="6830" y="4572"/>
                    </a:lnTo>
                    <a:close/>
                  </a:path>
                  <a:path w="10794" h="10794">
                    <a:moveTo>
                      <a:pt x="10069" y="3048"/>
                    </a:moveTo>
                    <a:lnTo>
                      <a:pt x="6068" y="3048"/>
                    </a:lnTo>
                    <a:lnTo>
                      <a:pt x="6830" y="4572"/>
                    </a:lnTo>
                    <a:lnTo>
                      <a:pt x="9370" y="5588"/>
                    </a:lnTo>
                    <a:lnTo>
                      <a:pt x="10640" y="5334"/>
                    </a:lnTo>
                    <a:lnTo>
                      <a:pt x="10069" y="3048"/>
                    </a:lnTo>
                    <a:close/>
                  </a:path>
                  <a:path w="10794" h="10794">
                    <a:moveTo>
                      <a:pt x="4239" y="4267"/>
                    </a:moveTo>
                    <a:lnTo>
                      <a:pt x="3020" y="4572"/>
                    </a:lnTo>
                    <a:lnTo>
                      <a:pt x="3782" y="4572"/>
                    </a:lnTo>
                    <a:lnTo>
                      <a:pt x="4000" y="5225"/>
                    </a:lnTo>
                    <a:lnTo>
                      <a:pt x="4239" y="4267"/>
                    </a:lnTo>
                    <a:close/>
                  </a:path>
                  <a:path w="10794" h="10794">
                    <a:moveTo>
                      <a:pt x="6415" y="4433"/>
                    </a:moveTo>
                    <a:lnTo>
                      <a:pt x="6613" y="5225"/>
                    </a:lnTo>
                    <a:lnTo>
                      <a:pt x="6830" y="4572"/>
                    </a:lnTo>
                    <a:lnTo>
                      <a:pt x="6415" y="4433"/>
                    </a:lnTo>
                    <a:close/>
                  </a:path>
                  <a:path w="10794" h="10794">
                    <a:moveTo>
                      <a:pt x="4544" y="3048"/>
                    </a:moveTo>
                    <a:lnTo>
                      <a:pt x="3020" y="4572"/>
                    </a:lnTo>
                    <a:lnTo>
                      <a:pt x="4239" y="4267"/>
                    </a:lnTo>
                    <a:lnTo>
                      <a:pt x="4544" y="3048"/>
                    </a:lnTo>
                    <a:close/>
                  </a:path>
                  <a:path w="10794" h="10794">
                    <a:moveTo>
                      <a:pt x="6068" y="3048"/>
                    </a:moveTo>
                    <a:lnTo>
                      <a:pt x="6415" y="4433"/>
                    </a:lnTo>
                    <a:lnTo>
                      <a:pt x="6830" y="4572"/>
                    </a:lnTo>
                    <a:lnTo>
                      <a:pt x="6068" y="3048"/>
                    </a:lnTo>
                    <a:close/>
                  </a:path>
                  <a:path w="10794" h="10794">
                    <a:moveTo>
                      <a:pt x="6259" y="3810"/>
                    </a:moveTo>
                    <a:lnTo>
                      <a:pt x="6068" y="3810"/>
                    </a:lnTo>
                    <a:lnTo>
                      <a:pt x="5197" y="4027"/>
                    </a:lnTo>
                    <a:lnTo>
                      <a:pt x="6415" y="4433"/>
                    </a:lnTo>
                    <a:lnTo>
                      <a:pt x="6259" y="3810"/>
                    </a:lnTo>
                    <a:close/>
                  </a:path>
                  <a:path w="10794" h="10794">
                    <a:moveTo>
                      <a:pt x="6068" y="3048"/>
                    </a:moveTo>
                    <a:lnTo>
                      <a:pt x="4544" y="3048"/>
                    </a:lnTo>
                    <a:lnTo>
                      <a:pt x="4239" y="4267"/>
                    </a:lnTo>
                    <a:lnTo>
                      <a:pt x="5197" y="4027"/>
                    </a:lnTo>
                    <a:lnTo>
                      <a:pt x="4544" y="3810"/>
                    </a:lnTo>
                    <a:lnTo>
                      <a:pt x="6259" y="3810"/>
                    </a:lnTo>
                    <a:lnTo>
                      <a:pt x="6068" y="3048"/>
                    </a:lnTo>
                    <a:close/>
                  </a:path>
                  <a:path w="10794" h="10794">
                    <a:moveTo>
                      <a:pt x="6068" y="3810"/>
                    </a:moveTo>
                    <a:lnTo>
                      <a:pt x="4544" y="3810"/>
                    </a:lnTo>
                    <a:lnTo>
                      <a:pt x="5197" y="4027"/>
                    </a:lnTo>
                    <a:lnTo>
                      <a:pt x="6068" y="3810"/>
                    </a:lnTo>
                    <a:close/>
                  </a:path>
                </a:pathLst>
              </a:custGeom>
              <a:solidFill>
                <a:srgbClr val="000000"/>
              </a:solidFill>
            </p:spPr>
            <p:txBody>
              <a:bodyPr wrap="square" lIns="0" tIns="0" rIns="0" bIns="0" rtlCol="0"/>
              <a:lstStyle/>
              <a:p>
                <a:endParaRPr sz="1200"/>
              </a:p>
            </p:txBody>
          </p:sp>
          <p:sp>
            <p:nvSpPr>
              <p:cNvPr id="206" name="object 206"/>
              <p:cNvSpPr/>
              <p:nvPr/>
            </p:nvSpPr>
            <p:spPr>
              <a:xfrm>
                <a:off x="2299716" y="3187741"/>
                <a:ext cx="3810" cy="1905"/>
              </a:xfrm>
              <a:custGeom>
                <a:avLst/>
                <a:gdLst/>
                <a:ahLst/>
                <a:cxnLst/>
                <a:rect l="l" t="t" r="r" b="b"/>
                <a:pathLst>
                  <a:path w="3810" h="1905">
                    <a:moveTo>
                      <a:pt x="0" y="0"/>
                    </a:moveTo>
                    <a:lnTo>
                      <a:pt x="0" y="1524"/>
                    </a:lnTo>
                    <a:lnTo>
                      <a:pt x="2540" y="1015"/>
                    </a:lnTo>
                    <a:lnTo>
                      <a:pt x="0" y="0"/>
                    </a:lnTo>
                    <a:close/>
                  </a:path>
                  <a:path w="3810" h="1905">
                    <a:moveTo>
                      <a:pt x="3810" y="762"/>
                    </a:moveTo>
                    <a:lnTo>
                      <a:pt x="2540" y="1015"/>
                    </a:lnTo>
                    <a:lnTo>
                      <a:pt x="3810" y="1524"/>
                    </a:lnTo>
                    <a:lnTo>
                      <a:pt x="3810" y="762"/>
                    </a:lnTo>
                    <a:close/>
                  </a:path>
                </a:pathLst>
              </a:custGeom>
              <a:solidFill>
                <a:srgbClr val="000000"/>
              </a:solidFill>
            </p:spPr>
            <p:txBody>
              <a:bodyPr wrap="square" lIns="0" tIns="0" rIns="0" bIns="0" rtlCol="0"/>
              <a:lstStyle/>
              <a:p>
                <a:endParaRPr sz="1200"/>
              </a:p>
            </p:txBody>
          </p:sp>
          <p:sp>
            <p:nvSpPr>
              <p:cNvPr id="207" name="object 207"/>
              <p:cNvSpPr/>
              <p:nvPr/>
            </p:nvSpPr>
            <p:spPr>
              <a:xfrm>
                <a:off x="2294382" y="3195361"/>
                <a:ext cx="6985" cy="6985"/>
              </a:xfrm>
              <a:custGeom>
                <a:avLst/>
                <a:gdLst/>
                <a:ahLst/>
                <a:cxnLst/>
                <a:rect l="l" t="t" r="r" b="b"/>
                <a:pathLst>
                  <a:path w="6985" h="6985">
                    <a:moveTo>
                      <a:pt x="3809" y="0"/>
                    </a:moveTo>
                    <a:lnTo>
                      <a:pt x="761" y="762"/>
                    </a:lnTo>
                    <a:lnTo>
                      <a:pt x="0" y="3810"/>
                    </a:lnTo>
                    <a:lnTo>
                      <a:pt x="761" y="6096"/>
                    </a:lnTo>
                    <a:lnTo>
                      <a:pt x="3809" y="6858"/>
                    </a:lnTo>
                    <a:lnTo>
                      <a:pt x="6095" y="6096"/>
                    </a:lnTo>
                    <a:lnTo>
                      <a:pt x="6857" y="3810"/>
                    </a:lnTo>
                    <a:lnTo>
                      <a:pt x="6095" y="762"/>
                    </a:lnTo>
                    <a:lnTo>
                      <a:pt x="3809" y="0"/>
                    </a:lnTo>
                    <a:close/>
                  </a:path>
                </a:pathLst>
              </a:custGeom>
              <a:solidFill>
                <a:srgbClr val="FFFFFF"/>
              </a:solidFill>
            </p:spPr>
            <p:txBody>
              <a:bodyPr wrap="square" lIns="0" tIns="0" rIns="0" bIns="0" rtlCol="0"/>
              <a:lstStyle/>
              <a:p>
                <a:endParaRPr sz="1200"/>
              </a:p>
            </p:txBody>
          </p:sp>
          <p:sp>
            <p:nvSpPr>
              <p:cNvPr id="208" name="object 208"/>
              <p:cNvSpPr/>
              <p:nvPr/>
            </p:nvSpPr>
            <p:spPr>
              <a:xfrm>
                <a:off x="2292885" y="3193837"/>
                <a:ext cx="10795" cy="10795"/>
              </a:xfrm>
              <a:custGeom>
                <a:avLst/>
                <a:gdLst/>
                <a:ahLst/>
                <a:cxnLst/>
                <a:rect l="l" t="t" r="r" b="b"/>
                <a:pathLst>
                  <a:path w="10794" h="10794">
                    <a:moveTo>
                      <a:pt x="6068" y="0"/>
                    </a:moveTo>
                    <a:lnTo>
                      <a:pt x="5306" y="0"/>
                    </a:lnTo>
                    <a:lnTo>
                      <a:pt x="2258" y="762"/>
                    </a:lnTo>
                    <a:lnTo>
                      <a:pt x="734" y="2286"/>
                    </a:lnTo>
                    <a:lnTo>
                      <a:pt x="0" y="5225"/>
                    </a:lnTo>
                    <a:lnTo>
                      <a:pt x="36" y="6286"/>
                    </a:lnTo>
                    <a:lnTo>
                      <a:pt x="734" y="8382"/>
                    </a:lnTo>
                    <a:lnTo>
                      <a:pt x="2258" y="9906"/>
                    </a:lnTo>
                    <a:lnTo>
                      <a:pt x="5306" y="10668"/>
                    </a:lnTo>
                    <a:lnTo>
                      <a:pt x="6068" y="10668"/>
                    </a:lnTo>
                    <a:lnTo>
                      <a:pt x="8354" y="9906"/>
                    </a:lnTo>
                    <a:lnTo>
                      <a:pt x="9878" y="8382"/>
                    </a:lnTo>
                    <a:lnTo>
                      <a:pt x="10386" y="6858"/>
                    </a:lnTo>
                    <a:lnTo>
                      <a:pt x="4544" y="6858"/>
                    </a:lnTo>
                    <a:lnTo>
                      <a:pt x="3020" y="6096"/>
                    </a:lnTo>
                    <a:lnTo>
                      <a:pt x="3782" y="6096"/>
                    </a:lnTo>
                    <a:lnTo>
                      <a:pt x="3782" y="4572"/>
                    </a:lnTo>
                    <a:lnTo>
                      <a:pt x="3020" y="4572"/>
                    </a:lnTo>
                    <a:lnTo>
                      <a:pt x="4544" y="3048"/>
                    </a:lnTo>
                    <a:lnTo>
                      <a:pt x="10069" y="3048"/>
                    </a:lnTo>
                    <a:lnTo>
                      <a:pt x="9878" y="2286"/>
                    </a:lnTo>
                    <a:lnTo>
                      <a:pt x="8354" y="762"/>
                    </a:lnTo>
                    <a:lnTo>
                      <a:pt x="6068" y="0"/>
                    </a:lnTo>
                    <a:close/>
                  </a:path>
                  <a:path w="10794" h="10794">
                    <a:moveTo>
                      <a:pt x="3020" y="6096"/>
                    </a:moveTo>
                    <a:lnTo>
                      <a:pt x="4544" y="6858"/>
                    </a:lnTo>
                    <a:lnTo>
                      <a:pt x="4406" y="6442"/>
                    </a:lnTo>
                    <a:lnTo>
                      <a:pt x="3020" y="6096"/>
                    </a:lnTo>
                    <a:close/>
                  </a:path>
                  <a:path w="10794" h="10794">
                    <a:moveTo>
                      <a:pt x="4406" y="6442"/>
                    </a:moveTo>
                    <a:lnTo>
                      <a:pt x="4544" y="6858"/>
                    </a:lnTo>
                    <a:lnTo>
                      <a:pt x="5197" y="6640"/>
                    </a:lnTo>
                    <a:lnTo>
                      <a:pt x="4406" y="6442"/>
                    </a:lnTo>
                    <a:close/>
                  </a:path>
                  <a:path w="10794" h="10794">
                    <a:moveTo>
                      <a:pt x="5197" y="6640"/>
                    </a:moveTo>
                    <a:lnTo>
                      <a:pt x="4544" y="6858"/>
                    </a:lnTo>
                    <a:lnTo>
                      <a:pt x="6068" y="6858"/>
                    </a:lnTo>
                    <a:lnTo>
                      <a:pt x="5197" y="6640"/>
                    </a:lnTo>
                    <a:close/>
                  </a:path>
                  <a:path w="10794" h="10794">
                    <a:moveTo>
                      <a:pt x="6259" y="6286"/>
                    </a:moveTo>
                    <a:lnTo>
                      <a:pt x="5197" y="6640"/>
                    </a:lnTo>
                    <a:lnTo>
                      <a:pt x="6068" y="6858"/>
                    </a:lnTo>
                    <a:lnTo>
                      <a:pt x="6259" y="6286"/>
                    </a:lnTo>
                    <a:close/>
                  </a:path>
                  <a:path w="10794" h="10794">
                    <a:moveTo>
                      <a:pt x="6830" y="6096"/>
                    </a:moveTo>
                    <a:lnTo>
                      <a:pt x="6259" y="6286"/>
                    </a:lnTo>
                    <a:lnTo>
                      <a:pt x="6068" y="6858"/>
                    </a:lnTo>
                    <a:lnTo>
                      <a:pt x="6830" y="6096"/>
                    </a:lnTo>
                    <a:close/>
                  </a:path>
                  <a:path w="10794" h="10794">
                    <a:moveTo>
                      <a:pt x="9370" y="5588"/>
                    </a:moveTo>
                    <a:lnTo>
                      <a:pt x="6830" y="6096"/>
                    </a:lnTo>
                    <a:lnTo>
                      <a:pt x="6068" y="6858"/>
                    </a:lnTo>
                    <a:lnTo>
                      <a:pt x="10386" y="6858"/>
                    </a:lnTo>
                    <a:lnTo>
                      <a:pt x="10640" y="6096"/>
                    </a:lnTo>
                    <a:lnTo>
                      <a:pt x="9370" y="5588"/>
                    </a:lnTo>
                    <a:close/>
                  </a:path>
                  <a:path w="10794" h="10794">
                    <a:moveTo>
                      <a:pt x="4000" y="5225"/>
                    </a:moveTo>
                    <a:lnTo>
                      <a:pt x="3782" y="6096"/>
                    </a:lnTo>
                    <a:lnTo>
                      <a:pt x="3020" y="6096"/>
                    </a:lnTo>
                    <a:lnTo>
                      <a:pt x="4406" y="6442"/>
                    </a:lnTo>
                    <a:lnTo>
                      <a:pt x="4000" y="5225"/>
                    </a:lnTo>
                    <a:close/>
                  </a:path>
                  <a:path w="10794" h="10794">
                    <a:moveTo>
                      <a:pt x="6613" y="5225"/>
                    </a:moveTo>
                    <a:lnTo>
                      <a:pt x="6259" y="6286"/>
                    </a:lnTo>
                    <a:lnTo>
                      <a:pt x="6830" y="6096"/>
                    </a:lnTo>
                    <a:lnTo>
                      <a:pt x="6613" y="5225"/>
                    </a:lnTo>
                    <a:close/>
                  </a:path>
                  <a:path w="10794" h="10794">
                    <a:moveTo>
                      <a:pt x="3782" y="4572"/>
                    </a:moveTo>
                    <a:lnTo>
                      <a:pt x="3782" y="6096"/>
                    </a:lnTo>
                    <a:lnTo>
                      <a:pt x="4000" y="5225"/>
                    </a:lnTo>
                    <a:lnTo>
                      <a:pt x="3782" y="4572"/>
                    </a:lnTo>
                    <a:close/>
                  </a:path>
                  <a:path w="10794" h="10794">
                    <a:moveTo>
                      <a:pt x="6830" y="4572"/>
                    </a:moveTo>
                    <a:lnTo>
                      <a:pt x="6703" y="5588"/>
                    </a:lnTo>
                    <a:lnTo>
                      <a:pt x="6830" y="6096"/>
                    </a:lnTo>
                    <a:lnTo>
                      <a:pt x="9370" y="5588"/>
                    </a:lnTo>
                    <a:lnTo>
                      <a:pt x="6830" y="4572"/>
                    </a:lnTo>
                    <a:close/>
                  </a:path>
                  <a:path w="10794" h="10794">
                    <a:moveTo>
                      <a:pt x="10069" y="3048"/>
                    </a:moveTo>
                    <a:lnTo>
                      <a:pt x="6068" y="3048"/>
                    </a:lnTo>
                    <a:lnTo>
                      <a:pt x="6830" y="4572"/>
                    </a:lnTo>
                    <a:lnTo>
                      <a:pt x="9370" y="5588"/>
                    </a:lnTo>
                    <a:lnTo>
                      <a:pt x="10640" y="5334"/>
                    </a:lnTo>
                    <a:lnTo>
                      <a:pt x="10069" y="3048"/>
                    </a:lnTo>
                    <a:close/>
                  </a:path>
                  <a:path w="10794" h="10794">
                    <a:moveTo>
                      <a:pt x="4239" y="4267"/>
                    </a:moveTo>
                    <a:lnTo>
                      <a:pt x="3020" y="4572"/>
                    </a:lnTo>
                    <a:lnTo>
                      <a:pt x="3782" y="4572"/>
                    </a:lnTo>
                    <a:lnTo>
                      <a:pt x="4000" y="5225"/>
                    </a:lnTo>
                    <a:lnTo>
                      <a:pt x="4239" y="4267"/>
                    </a:lnTo>
                    <a:close/>
                  </a:path>
                  <a:path w="10794" h="10794">
                    <a:moveTo>
                      <a:pt x="6415" y="4433"/>
                    </a:moveTo>
                    <a:lnTo>
                      <a:pt x="6613" y="5225"/>
                    </a:lnTo>
                    <a:lnTo>
                      <a:pt x="6830" y="4572"/>
                    </a:lnTo>
                    <a:lnTo>
                      <a:pt x="6415" y="4433"/>
                    </a:lnTo>
                    <a:close/>
                  </a:path>
                  <a:path w="10794" h="10794">
                    <a:moveTo>
                      <a:pt x="4544" y="3048"/>
                    </a:moveTo>
                    <a:lnTo>
                      <a:pt x="3020" y="4572"/>
                    </a:lnTo>
                    <a:lnTo>
                      <a:pt x="4239" y="4267"/>
                    </a:lnTo>
                    <a:lnTo>
                      <a:pt x="4544" y="3048"/>
                    </a:lnTo>
                    <a:close/>
                  </a:path>
                  <a:path w="10794" h="10794">
                    <a:moveTo>
                      <a:pt x="6068" y="3048"/>
                    </a:moveTo>
                    <a:lnTo>
                      <a:pt x="6415" y="4433"/>
                    </a:lnTo>
                    <a:lnTo>
                      <a:pt x="6830" y="4572"/>
                    </a:lnTo>
                    <a:lnTo>
                      <a:pt x="6068" y="3048"/>
                    </a:lnTo>
                    <a:close/>
                  </a:path>
                  <a:path w="10794" h="10794">
                    <a:moveTo>
                      <a:pt x="6259" y="3810"/>
                    </a:moveTo>
                    <a:lnTo>
                      <a:pt x="6068" y="3810"/>
                    </a:lnTo>
                    <a:lnTo>
                      <a:pt x="5197" y="4027"/>
                    </a:lnTo>
                    <a:lnTo>
                      <a:pt x="6415" y="4433"/>
                    </a:lnTo>
                    <a:lnTo>
                      <a:pt x="6259" y="3810"/>
                    </a:lnTo>
                    <a:close/>
                  </a:path>
                  <a:path w="10794" h="10794">
                    <a:moveTo>
                      <a:pt x="6068" y="3048"/>
                    </a:moveTo>
                    <a:lnTo>
                      <a:pt x="4544" y="3048"/>
                    </a:lnTo>
                    <a:lnTo>
                      <a:pt x="4239" y="4267"/>
                    </a:lnTo>
                    <a:lnTo>
                      <a:pt x="5197" y="4027"/>
                    </a:lnTo>
                    <a:lnTo>
                      <a:pt x="4544" y="3810"/>
                    </a:lnTo>
                    <a:lnTo>
                      <a:pt x="6259" y="3810"/>
                    </a:lnTo>
                    <a:lnTo>
                      <a:pt x="6068" y="3048"/>
                    </a:lnTo>
                    <a:close/>
                  </a:path>
                  <a:path w="10794" h="10794">
                    <a:moveTo>
                      <a:pt x="6068" y="3810"/>
                    </a:moveTo>
                    <a:lnTo>
                      <a:pt x="4544" y="3810"/>
                    </a:lnTo>
                    <a:lnTo>
                      <a:pt x="5197" y="4027"/>
                    </a:lnTo>
                    <a:lnTo>
                      <a:pt x="6068" y="3810"/>
                    </a:lnTo>
                    <a:close/>
                  </a:path>
                </a:pathLst>
              </a:custGeom>
              <a:solidFill>
                <a:srgbClr val="000000"/>
              </a:solidFill>
            </p:spPr>
            <p:txBody>
              <a:bodyPr wrap="square" lIns="0" tIns="0" rIns="0" bIns="0" rtlCol="0"/>
              <a:lstStyle/>
              <a:p>
                <a:endParaRPr sz="1200"/>
              </a:p>
            </p:txBody>
          </p:sp>
          <p:sp>
            <p:nvSpPr>
              <p:cNvPr id="209" name="object 209"/>
              <p:cNvSpPr/>
              <p:nvPr/>
            </p:nvSpPr>
            <p:spPr>
              <a:xfrm>
                <a:off x="2299716" y="3198409"/>
                <a:ext cx="3810" cy="1905"/>
              </a:xfrm>
              <a:custGeom>
                <a:avLst/>
                <a:gdLst/>
                <a:ahLst/>
                <a:cxnLst/>
                <a:rect l="l" t="t" r="r" b="b"/>
                <a:pathLst>
                  <a:path w="3810" h="1905">
                    <a:moveTo>
                      <a:pt x="0" y="0"/>
                    </a:moveTo>
                    <a:lnTo>
                      <a:pt x="0" y="1524"/>
                    </a:lnTo>
                    <a:lnTo>
                      <a:pt x="2540" y="1015"/>
                    </a:lnTo>
                    <a:lnTo>
                      <a:pt x="0" y="0"/>
                    </a:lnTo>
                    <a:close/>
                  </a:path>
                  <a:path w="3810" h="1905">
                    <a:moveTo>
                      <a:pt x="3810" y="762"/>
                    </a:moveTo>
                    <a:lnTo>
                      <a:pt x="2540" y="1015"/>
                    </a:lnTo>
                    <a:lnTo>
                      <a:pt x="3810" y="1524"/>
                    </a:lnTo>
                    <a:lnTo>
                      <a:pt x="3810" y="762"/>
                    </a:lnTo>
                    <a:close/>
                  </a:path>
                </a:pathLst>
              </a:custGeom>
              <a:solidFill>
                <a:srgbClr val="000000"/>
              </a:solidFill>
            </p:spPr>
            <p:txBody>
              <a:bodyPr wrap="square" lIns="0" tIns="0" rIns="0" bIns="0" rtlCol="0"/>
              <a:lstStyle/>
              <a:p>
                <a:endParaRPr sz="1200"/>
              </a:p>
            </p:txBody>
          </p:sp>
          <p:sp>
            <p:nvSpPr>
              <p:cNvPr id="210" name="object 210"/>
              <p:cNvSpPr/>
              <p:nvPr/>
            </p:nvSpPr>
            <p:spPr>
              <a:xfrm>
                <a:off x="2318766" y="3182788"/>
                <a:ext cx="163195" cy="0"/>
              </a:xfrm>
              <a:custGeom>
                <a:avLst/>
                <a:gdLst/>
                <a:ahLst/>
                <a:cxnLst/>
                <a:rect l="l" t="t" r="r" b="b"/>
                <a:pathLst>
                  <a:path w="163194">
                    <a:moveTo>
                      <a:pt x="0" y="0"/>
                    </a:moveTo>
                    <a:lnTo>
                      <a:pt x="163068" y="0"/>
                    </a:lnTo>
                  </a:path>
                </a:pathLst>
              </a:custGeom>
              <a:ln w="41910">
                <a:solidFill>
                  <a:srgbClr val="000000"/>
                </a:solidFill>
              </a:ln>
            </p:spPr>
            <p:txBody>
              <a:bodyPr wrap="square" lIns="0" tIns="0" rIns="0" bIns="0" rtlCol="0"/>
              <a:lstStyle/>
              <a:p>
                <a:endParaRPr sz="1200"/>
              </a:p>
            </p:txBody>
          </p:sp>
          <p:sp>
            <p:nvSpPr>
              <p:cNvPr id="211" name="object 211"/>
              <p:cNvSpPr/>
              <p:nvPr/>
            </p:nvSpPr>
            <p:spPr>
              <a:xfrm>
                <a:off x="2318766" y="3162214"/>
                <a:ext cx="165735" cy="0"/>
              </a:xfrm>
              <a:custGeom>
                <a:avLst/>
                <a:gdLst/>
                <a:ahLst/>
                <a:cxnLst/>
                <a:rect l="l" t="t" r="r" b="b"/>
                <a:pathLst>
                  <a:path w="165735">
                    <a:moveTo>
                      <a:pt x="0" y="0"/>
                    </a:moveTo>
                    <a:lnTo>
                      <a:pt x="165354" y="0"/>
                    </a:lnTo>
                  </a:path>
                </a:pathLst>
              </a:custGeom>
              <a:ln w="3809">
                <a:solidFill>
                  <a:srgbClr val="000000"/>
                </a:solidFill>
              </a:ln>
            </p:spPr>
            <p:txBody>
              <a:bodyPr wrap="square" lIns="0" tIns="0" rIns="0" bIns="0" rtlCol="0"/>
              <a:lstStyle/>
              <a:p>
                <a:endParaRPr sz="1200"/>
              </a:p>
            </p:txBody>
          </p:sp>
          <p:sp>
            <p:nvSpPr>
              <p:cNvPr id="212" name="object 212"/>
              <p:cNvSpPr/>
              <p:nvPr/>
            </p:nvSpPr>
            <p:spPr>
              <a:xfrm>
                <a:off x="2480310" y="3161833"/>
                <a:ext cx="3810" cy="44450"/>
              </a:xfrm>
              <a:custGeom>
                <a:avLst/>
                <a:gdLst/>
                <a:ahLst/>
                <a:cxnLst/>
                <a:rect l="l" t="t" r="r" b="b"/>
                <a:pathLst>
                  <a:path w="3810" h="44450">
                    <a:moveTo>
                      <a:pt x="0" y="44196"/>
                    </a:moveTo>
                    <a:lnTo>
                      <a:pt x="3809" y="44196"/>
                    </a:lnTo>
                    <a:lnTo>
                      <a:pt x="3809" y="0"/>
                    </a:lnTo>
                    <a:lnTo>
                      <a:pt x="0" y="0"/>
                    </a:lnTo>
                    <a:lnTo>
                      <a:pt x="0" y="44196"/>
                    </a:lnTo>
                    <a:close/>
                  </a:path>
                </a:pathLst>
              </a:custGeom>
              <a:solidFill>
                <a:srgbClr val="000000"/>
              </a:solidFill>
            </p:spPr>
            <p:txBody>
              <a:bodyPr wrap="square" lIns="0" tIns="0" rIns="0" bIns="0" rtlCol="0"/>
              <a:lstStyle/>
              <a:p>
                <a:endParaRPr sz="1200"/>
              </a:p>
            </p:txBody>
          </p:sp>
          <p:sp>
            <p:nvSpPr>
              <p:cNvPr id="213" name="object 213"/>
              <p:cNvSpPr/>
              <p:nvPr/>
            </p:nvSpPr>
            <p:spPr>
              <a:xfrm>
                <a:off x="2317242" y="3204124"/>
                <a:ext cx="165100" cy="0"/>
              </a:xfrm>
              <a:custGeom>
                <a:avLst/>
                <a:gdLst/>
                <a:ahLst/>
                <a:cxnLst/>
                <a:rect l="l" t="t" r="r" b="b"/>
                <a:pathLst>
                  <a:path w="165100">
                    <a:moveTo>
                      <a:pt x="0" y="0"/>
                    </a:moveTo>
                    <a:lnTo>
                      <a:pt x="164592" y="0"/>
                    </a:lnTo>
                  </a:path>
                </a:pathLst>
              </a:custGeom>
              <a:ln w="3809">
                <a:solidFill>
                  <a:srgbClr val="000000"/>
                </a:solidFill>
              </a:ln>
            </p:spPr>
            <p:txBody>
              <a:bodyPr wrap="square" lIns="0" tIns="0" rIns="0" bIns="0" rtlCol="0"/>
              <a:lstStyle/>
              <a:p>
                <a:endParaRPr sz="1200"/>
              </a:p>
            </p:txBody>
          </p:sp>
          <p:sp>
            <p:nvSpPr>
              <p:cNvPr id="214" name="object 214"/>
              <p:cNvSpPr/>
              <p:nvPr/>
            </p:nvSpPr>
            <p:spPr>
              <a:xfrm>
                <a:off x="2317242" y="3160309"/>
                <a:ext cx="3810" cy="43815"/>
              </a:xfrm>
              <a:custGeom>
                <a:avLst/>
                <a:gdLst/>
                <a:ahLst/>
                <a:cxnLst/>
                <a:rect l="l" t="t" r="r" b="b"/>
                <a:pathLst>
                  <a:path w="3810" h="43814">
                    <a:moveTo>
                      <a:pt x="0" y="43434"/>
                    </a:moveTo>
                    <a:lnTo>
                      <a:pt x="3810" y="43434"/>
                    </a:lnTo>
                    <a:lnTo>
                      <a:pt x="3810" y="0"/>
                    </a:lnTo>
                    <a:lnTo>
                      <a:pt x="0" y="0"/>
                    </a:lnTo>
                    <a:lnTo>
                      <a:pt x="0" y="43434"/>
                    </a:lnTo>
                    <a:close/>
                  </a:path>
                </a:pathLst>
              </a:custGeom>
              <a:solidFill>
                <a:srgbClr val="000000"/>
              </a:solidFill>
            </p:spPr>
            <p:txBody>
              <a:bodyPr wrap="square" lIns="0" tIns="0" rIns="0" bIns="0" rtlCol="0"/>
              <a:lstStyle/>
              <a:p>
                <a:endParaRPr sz="1200"/>
              </a:p>
            </p:txBody>
          </p:sp>
          <p:sp>
            <p:nvSpPr>
              <p:cNvPr id="215" name="object 215"/>
              <p:cNvSpPr/>
              <p:nvPr/>
            </p:nvSpPr>
            <p:spPr>
              <a:xfrm>
                <a:off x="2318766" y="3162214"/>
                <a:ext cx="165735" cy="0"/>
              </a:xfrm>
              <a:custGeom>
                <a:avLst/>
                <a:gdLst/>
                <a:ahLst/>
                <a:cxnLst/>
                <a:rect l="l" t="t" r="r" b="b"/>
                <a:pathLst>
                  <a:path w="165735">
                    <a:moveTo>
                      <a:pt x="0" y="0"/>
                    </a:moveTo>
                    <a:lnTo>
                      <a:pt x="165354" y="0"/>
                    </a:lnTo>
                  </a:path>
                </a:pathLst>
              </a:custGeom>
              <a:ln w="3809">
                <a:solidFill>
                  <a:srgbClr val="FF9965"/>
                </a:solidFill>
              </a:ln>
            </p:spPr>
            <p:txBody>
              <a:bodyPr wrap="square" lIns="0" tIns="0" rIns="0" bIns="0" rtlCol="0"/>
              <a:lstStyle/>
              <a:p>
                <a:endParaRPr sz="1200"/>
              </a:p>
            </p:txBody>
          </p:sp>
          <p:sp>
            <p:nvSpPr>
              <p:cNvPr id="216" name="object 216"/>
              <p:cNvSpPr/>
              <p:nvPr/>
            </p:nvSpPr>
            <p:spPr>
              <a:xfrm>
                <a:off x="2480310" y="3161833"/>
                <a:ext cx="3810" cy="44450"/>
              </a:xfrm>
              <a:custGeom>
                <a:avLst/>
                <a:gdLst/>
                <a:ahLst/>
                <a:cxnLst/>
                <a:rect l="l" t="t" r="r" b="b"/>
                <a:pathLst>
                  <a:path w="3810" h="44450">
                    <a:moveTo>
                      <a:pt x="0" y="44196"/>
                    </a:moveTo>
                    <a:lnTo>
                      <a:pt x="3809" y="44196"/>
                    </a:lnTo>
                    <a:lnTo>
                      <a:pt x="3809" y="0"/>
                    </a:lnTo>
                    <a:lnTo>
                      <a:pt x="0" y="0"/>
                    </a:lnTo>
                    <a:lnTo>
                      <a:pt x="0" y="44196"/>
                    </a:lnTo>
                    <a:close/>
                  </a:path>
                </a:pathLst>
              </a:custGeom>
              <a:solidFill>
                <a:srgbClr val="FF9965"/>
              </a:solidFill>
            </p:spPr>
            <p:txBody>
              <a:bodyPr wrap="square" lIns="0" tIns="0" rIns="0" bIns="0" rtlCol="0"/>
              <a:lstStyle/>
              <a:p>
                <a:endParaRPr sz="1200"/>
              </a:p>
            </p:txBody>
          </p:sp>
          <p:sp>
            <p:nvSpPr>
              <p:cNvPr id="217" name="object 217"/>
              <p:cNvSpPr/>
              <p:nvPr/>
            </p:nvSpPr>
            <p:spPr>
              <a:xfrm>
                <a:off x="2317242" y="3204124"/>
                <a:ext cx="165100" cy="0"/>
              </a:xfrm>
              <a:custGeom>
                <a:avLst/>
                <a:gdLst/>
                <a:ahLst/>
                <a:cxnLst/>
                <a:rect l="l" t="t" r="r" b="b"/>
                <a:pathLst>
                  <a:path w="165100">
                    <a:moveTo>
                      <a:pt x="0" y="0"/>
                    </a:moveTo>
                    <a:lnTo>
                      <a:pt x="164592" y="0"/>
                    </a:lnTo>
                  </a:path>
                </a:pathLst>
              </a:custGeom>
              <a:ln w="3809">
                <a:solidFill>
                  <a:srgbClr val="FF9965"/>
                </a:solidFill>
              </a:ln>
            </p:spPr>
            <p:txBody>
              <a:bodyPr wrap="square" lIns="0" tIns="0" rIns="0" bIns="0" rtlCol="0"/>
              <a:lstStyle/>
              <a:p>
                <a:endParaRPr sz="1200"/>
              </a:p>
            </p:txBody>
          </p:sp>
          <p:sp>
            <p:nvSpPr>
              <p:cNvPr id="218" name="object 218"/>
              <p:cNvSpPr/>
              <p:nvPr/>
            </p:nvSpPr>
            <p:spPr>
              <a:xfrm>
                <a:off x="2317242" y="3160309"/>
                <a:ext cx="3810" cy="43815"/>
              </a:xfrm>
              <a:custGeom>
                <a:avLst/>
                <a:gdLst/>
                <a:ahLst/>
                <a:cxnLst/>
                <a:rect l="l" t="t" r="r" b="b"/>
                <a:pathLst>
                  <a:path w="3810" h="43814">
                    <a:moveTo>
                      <a:pt x="0" y="43434"/>
                    </a:moveTo>
                    <a:lnTo>
                      <a:pt x="3810" y="43434"/>
                    </a:lnTo>
                    <a:lnTo>
                      <a:pt x="3810" y="0"/>
                    </a:lnTo>
                    <a:lnTo>
                      <a:pt x="0" y="0"/>
                    </a:lnTo>
                    <a:lnTo>
                      <a:pt x="0" y="43434"/>
                    </a:lnTo>
                    <a:close/>
                  </a:path>
                </a:pathLst>
              </a:custGeom>
              <a:solidFill>
                <a:srgbClr val="FF9965"/>
              </a:solidFill>
            </p:spPr>
            <p:txBody>
              <a:bodyPr wrap="square" lIns="0" tIns="0" rIns="0" bIns="0" rtlCol="0"/>
              <a:lstStyle/>
              <a:p>
                <a:endParaRPr sz="1200"/>
              </a:p>
            </p:txBody>
          </p:sp>
          <p:sp>
            <p:nvSpPr>
              <p:cNvPr id="219" name="object 219"/>
              <p:cNvSpPr/>
              <p:nvPr/>
            </p:nvSpPr>
            <p:spPr>
              <a:xfrm>
                <a:off x="1922526" y="3163357"/>
                <a:ext cx="43815" cy="43180"/>
              </a:xfrm>
              <a:custGeom>
                <a:avLst/>
                <a:gdLst/>
                <a:ahLst/>
                <a:cxnLst/>
                <a:rect l="l" t="t" r="r" b="b"/>
                <a:pathLst>
                  <a:path w="43814" h="43180">
                    <a:moveTo>
                      <a:pt x="30480" y="0"/>
                    </a:moveTo>
                    <a:lnTo>
                      <a:pt x="12954" y="0"/>
                    </a:lnTo>
                    <a:lnTo>
                      <a:pt x="7620" y="762"/>
                    </a:lnTo>
                    <a:lnTo>
                      <a:pt x="3810" y="3810"/>
                    </a:lnTo>
                    <a:lnTo>
                      <a:pt x="1524" y="7620"/>
                    </a:lnTo>
                    <a:lnTo>
                      <a:pt x="0" y="12192"/>
                    </a:lnTo>
                    <a:lnTo>
                      <a:pt x="0" y="29718"/>
                    </a:lnTo>
                    <a:lnTo>
                      <a:pt x="1524" y="35052"/>
                    </a:lnTo>
                    <a:lnTo>
                      <a:pt x="3810" y="38862"/>
                    </a:lnTo>
                    <a:lnTo>
                      <a:pt x="7620" y="41910"/>
                    </a:lnTo>
                    <a:lnTo>
                      <a:pt x="12954" y="42672"/>
                    </a:lnTo>
                    <a:lnTo>
                      <a:pt x="30480" y="42672"/>
                    </a:lnTo>
                    <a:lnTo>
                      <a:pt x="35052" y="41910"/>
                    </a:lnTo>
                    <a:lnTo>
                      <a:pt x="39624" y="38862"/>
                    </a:lnTo>
                    <a:lnTo>
                      <a:pt x="41910" y="35052"/>
                    </a:lnTo>
                    <a:lnTo>
                      <a:pt x="43434" y="29718"/>
                    </a:lnTo>
                    <a:lnTo>
                      <a:pt x="43434" y="12192"/>
                    </a:lnTo>
                    <a:lnTo>
                      <a:pt x="41910" y="7620"/>
                    </a:lnTo>
                    <a:lnTo>
                      <a:pt x="39624" y="3810"/>
                    </a:lnTo>
                    <a:lnTo>
                      <a:pt x="35052" y="762"/>
                    </a:lnTo>
                    <a:lnTo>
                      <a:pt x="30480" y="0"/>
                    </a:lnTo>
                    <a:close/>
                  </a:path>
                </a:pathLst>
              </a:custGeom>
              <a:solidFill>
                <a:srgbClr val="4B4B4B"/>
              </a:solidFill>
            </p:spPr>
            <p:txBody>
              <a:bodyPr wrap="square" lIns="0" tIns="0" rIns="0" bIns="0" rtlCol="0"/>
              <a:lstStyle/>
              <a:p>
                <a:endParaRPr sz="1200"/>
              </a:p>
            </p:txBody>
          </p:sp>
          <p:sp>
            <p:nvSpPr>
              <p:cNvPr id="220" name="object 220"/>
              <p:cNvSpPr/>
              <p:nvPr/>
            </p:nvSpPr>
            <p:spPr>
              <a:xfrm>
                <a:off x="1921764" y="3162595"/>
                <a:ext cx="45085" cy="44450"/>
              </a:xfrm>
              <a:custGeom>
                <a:avLst/>
                <a:gdLst/>
                <a:ahLst/>
                <a:cxnLst/>
                <a:rect l="l" t="t" r="r" b="b"/>
                <a:pathLst>
                  <a:path w="45085" h="44450">
                    <a:moveTo>
                      <a:pt x="13716" y="0"/>
                    </a:moveTo>
                    <a:lnTo>
                      <a:pt x="0" y="12954"/>
                    </a:lnTo>
                    <a:lnTo>
                      <a:pt x="0" y="31242"/>
                    </a:lnTo>
                    <a:lnTo>
                      <a:pt x="1524" y="36576"/>
                    </a:lnTo>
                    <a:lnTo>
                      <a:pt x="3810" y="40386"/>
                    </a:lnTo>
                    <a:lnTo>
                      <a:pt x="4572" y="40386"/>
                    </a:lnTo>
                    <a:lnTo>
                      <a:pt x="8382" y="43434"/>
                    </a:lnTo>
                    <a:lnTo>
                      <a:pt x="13716" y="44196"/>
                    </a:lnTo>
                    <a:lnTo>
                      <a:pt x="31242" y="44196"/>
                    </a:lnTo>
                    <a:lnTo>
                      <a:pt x="35814" y="43434"/>
                    </a:lnTo>
                    <a:lnTo>
                      <a:pt x="36576" y="43434"/>
                    </a:lnTo>
                    <a:lnTo>
                      <a:pt x="37719" y="42672"/>
                    </a:lnTo>
                    <a:lnTo>
                      <a:pt x="13716" y="42672"/>
                    </a:lnTo>
                    <a:lnTo>
                      <a:pt x="8382" y="41910"/>
                    </a:lnTo>
                    <a:lnTo>
                      <a:pt x="9144" y="41910"/>
                    </a:lnTo>
                    <a:lnTo>
                      <a:pt x="6286" y="39624"/>
                    </a:lnTo>
                    <a:lnTo>
                      <a:pt x="5334" y="39624"/>
                    </a:lnTo>
                    <a:lnTo>
                      <a:pt x="3048" y="35814"/>
                    </a:lnTo>
                    <a:lnTo>
                      <a:pt x="1524" y="30480"/>
                    </a:lnTo>
                    <a:lnTo>
                      <a:pt x="1524" y="12954"/>
                    </a:lnTo>
                    <a:lnTo>
                      <a:pt x="1778" y="12954"/>
                    </a:lnTo>
                    <a:lnTo>
                      <a:pt x="3048" y="9144"/>
                    </a:lnTo>
                    <a:lnTo>
                      <a:pt x="5334" y="5334"/>
                    </a:lnTo>
                    <a:lnTo>
                      <a:pt x="9144" y="2286"/>
                    </a:lnTo>
                    <a:lnTo>
                      <a:pt x="8382" y="2286"/>
                    </a:lnTo>
                    <a:lnTo>
                      <a:pt x="13716" y="1524"/>
                    </a:lnTo>
                    <a:lnTo>
                      <a:pt x="13716" y="0"/>
                    </a:lnTo>
                    <a:close/>
                  </a:path>
                  <a:path w="45085" h="44450">
                    <a:moveTo>
                      <a:pt x="39878" y="39200"/>
                    </a:moveTo>
                    <a:lnTo>
                      <a:pt x="35814" y="41910"/>
                    </a:lnTo>
                    <a:lnTo>
                      <a:pt x="31242" y="42672"/>
                    </a:lnTo>
                    <a:lnTo>
                      <a:pt x="37719" y="42672"/>
                    </a:lnTo>
                    <a:lnTo>
                      <a:pt x="41148" y="40386"/>
                    </a:lnTo>
                    <a:lnTo>
                      <a:pt x="41605" y="39624"/>
                    </a:lnTo>
                    <a:lnTo>
                      <a:pt x="39624" y="39624"/>
                    </a:lnTo>
                    <a:lnTo>
                      <a:pt x="39878" y="39200"/>
                    </a:lnTo>
                    <a:close/>
                  </a:path>
                  <a:path w="45085" h="44450">
                    <a:moveTo>
                      <a:pt x="5334" y="38862"/>
                    </a:moveTo>
                    <a:lnTo>
                      <a:pt x="5334" y="39624"/>
                    </a:lnTo>
                    <a:lnTo>
                      <a:pt x="6286" y="39624"/>
                    </a:lnTo>
                    <a:lnTo>
                      <a:pt x="5334" y="38862"/>
                    </a:lnTo>
                    <a:close/>
                  </a:path>
                  <a:path w="45085" h="44450">
                    <a:moveTo>
                      <a:pt x="40386" y="38862"/>
                    </a:moveTo>
                    <a:lnTo>
                      <a:pt x="39878" y="39200"/>
                    </a:lnTo>
                    <a:lnTo>
                      <a:pt x="39624" y="39624"/>
                    </a:lnTo>
                    <a:lnTo>
                      <a:pt x="40386" y="38862"/>
                    </a:lnTo>
                    <a:close/>
                  </a:path>
                  <a:path w="45085" h="44450">
                    <a:moveTo>
                      <a:pt x="42062" y="38862"/>
                    </a:moveTo>
                    <a:lnTo>
                      <a:pt x="40386" y="38862"/>
                    </a:lnTo>
                    <a:lnTo>
                      <a:pt x="39624" y="39624"/>
                    </a:lnTo>
                    <a:lnTo>
                      <a:pt x="41605" y="39624"/>
                    </a:lnTo>
                    <a:lnTo>
                      <a:pt x="42062" y="38862"/>
                    </a:lnTo>
                    <a:close/>
                  </a:path>
                  <a:path w="45085" h="44450">
                    <a:moveTo>
                      <a:pt x="44958" y="12954"/>
                    </a:moveTo>
                    <a:lnTo>
                      <a:pt x="43434" y="12954"/>
                    </a:lnTo>
                    <a:lnTo>
                      <a:pt x="43434" y="30480"/>
                    </a:lnTo>
                    <a:lnTo>
                      <a:pt x="41910" y="35814"/>
                    </a:lnTo>
                    <a:lnTo>
                      <a:pt x="39878" y="39200"/>
                    </a:lnTo>
                    <a:lnTo>
                      <a:pt x="40386" y="38862"/>
                    </a:lnTo>
                    <a:lnTo>
                      <a:pt x="42062" y="38862"/>
                    </a:lnTo>
                    <a:lnTo>
                      <a:pt x="43434" y="36576"/>
                    </a:lnTo>
                    <a:lnTo>
                      <a:pt x="44958" y="31242"/>
                    </a:lnTo>
                    <a:lnTo>
                      <a:pt x="44958" y="12954"/>
                    </a:lnTo>
                    <a:close/>
                  </a:path>
                  <a:path w="45085" h="44450">
                    <a:moveTo>
                      <a:pt x="1778" y="12954"/>
                    </a:moveTo>
                    <a:lnTo>
                      <a:pt x="1524" y="12954"/>
                    </a:lnTo>
                    <a:lnTo>
                      <a:pt x="1524" y="13716"/>
                    </a:lnTo>
                    <a:lnTo>
                      <a:pt x="1778" y="12954"/>
                    </a:lnTo>
                    <a:close/>
                  </a:path>
                  <a:path w="45085" h="44450">
                    <a:moveTo>
                      <a:pt x="31242" y="0"/>
                    </a:moveTo>
                    <a:lnTo>
                      <a:pt x="13716" y="0"/>
                    </a:lnTo>
                    <a:lnTo>
                      <a:pt x="13716" y="1524"/>
                    </a:lnTo>
                    <a:lnTo>
                      <a:pt x="31242" y="1524"/>
                    </a:lnTo>
                    <a:lnTo>
                      <a:pt x="35814" y="2286"/>
                    </a:lnTo>
                    <a:lnTo>
                      <a:pt x="40386" y="5334"/>
                    </a:lnTo>
                    <a:lnTo>
                      <a:pt x="39624" y="5334"/>
                    </a:lnTo>
                    <a:lnTo>
                      <a:pt x="41910" y="9144"/>
                    </a:lnTo>
                    <a:lnTo>
                      <a:pt x="43434" y="13716"/>
                    </a:lnTo>
                    <a:lnTo>
                      <a:pt x="43434" y="12954"/>
                    </a:lnTo>
                    <a:lnTo>
                      <a:pt x="44958" y="12954"/>
                    </a:lnTo>
                    <a:lnTo>
                      <a:pt x="43434" y="8382"/>
                    </a:lnTo>
                    <a:lnTo>
                      <a:pt x="41148" y="4572"/>
                    </a:lnTo>
                    <a:lnTo>
                      <a:pt x="41148" y="3810"/>
                    </a:lnTo>
                    <a:lnTo>
                      <a:pt x="36576" y="762"/>
                    </a:lnTo>
                    <a:lnTo>
                      <a:pt x="35814" y="762"/>
                    </a:lnTo>
                    <a:lnTo>
                      <a:pt x="31242" y="0"/>
                    </a:lnTo>
                    <a:close/>
                  </a:path>
                </a:pathLst>
              </a:custGeom>
              <a:solidFill>
                <a:srgbClr val="4B4B4B"/>
              </a:solidFill>
            </p:spPr>
            <p:txBody>
              <a:bodyPr wrap="square" lIns="0" tIns="0" rIns="0" bIns="0" rtlCol="0"/>
              <a:lstStyle/>
              <a:p>
                <a:endParaRPr sz="1200"/>
              </a:p>
            </p:txBody>
          </p:sp>
          <p:sp>
            <p:nvSpPr>
              <p:cNvPr id="221" name="object 221"/>
              <p:cNvSpPr/>
              <p:nvPr/>
            </p:nvSpPr>
            <p:spPr>
              <a:xfrm>
                <a:off x="1935479" y="3162595"/>
                <a:ext cx="0" cy="1905"/>
              </a:xfrm>
              <a:custGeom>
                <a:avLst/>
                <a:gdLst/>
                <a:ahLst/>
                <a:cxnLst/>
                <a:rect l="l" t="t" r="r" b="b"/>
                <a:pathLst>
                  <a:path h="1905">
                    <a:moveTo>
                      <a:pt x="0" y="1524"/>
                    </a:moveTo>
                    <a:lnTo>
                      <a:pt x="0" y="0"/>
                    </a:lnTo>
                  </a:path>
                </a:pathLst>
              </a:custGeom>
              <a:solidFill>
                <a:srgbClr val="4B4B4B"/>
              </a:solidFill>
            </p:spPr>
            <p:txBody>
              <a:bodyPr wrap="square" lIns="0" tIns="0" rIns="0" bIns="0" rtlCol="0"/>
              <a:lstStyle/>
              <a:p>
                <a:endParaRPr sz="1200"/>
              </a:p>
            </p:txBody>
          </p:sp>
          <p:sp>
            <p:nvSpPr>
              <p:cNvPr id="222" name="object 222"/>
              <p:cNvSpPr/>
              <p:nvPr/>
            </p:nvSpPr>
            <p:spPr>
              <a:xfrm>
                <a:off x="2024633" y="3198409"/>
                <a:ext cx="6985" cy="7620"/>
              </a:xfrm>
              <a:custGeom>
                <a:avLst/>
                <a:gdLst/>
                <a:ahLst/>
                <a:cxnLst/>
                <a:rect l="l" t="t" r="r" b="b"/>
                <a:pathLst>
                  <a:path w="6985" h="7619">
                    <a:moveTo>
                      <a:pt x="3047" y="0"/>
                    </a:moveTo>
                    <a:lnTo>
                      <a:pt x="761" y="1524"/>
                    </a:lnTo>
                    <a:lnTo>
                      <a:pt x="0" y="3810"/>
                    </a:lnTo>
                    <a:lnTo>
                      <a:pt x="761" y="6096"/>
                    </a:lnTo>
                    <a:lnTo>
                      <a:pt x="3047" y="7620"/>
                    </a:lnTo>
                    <a:lnTo>
                      <a:pt x="6095" y="6096"/>
                    </a:lnTo>
                    <a:lnTo>
                      <a:pt x="6857" y="3810"/>
                    </a:lnTo>
                    <a:lnTo>
                      <a:pt x="6095" y="1524"/>
                    </a:lnTo>
                    <a:lnTo>
                      <a:pt x="3047" y="0"/>
                    </a:lnTo>
                    <a:close/>
                  </a:path>
                </a:pathLst>
              </a:custGeom>
              <a:solidFill>
                <a:srgbClr val="FFFF00"/>
              </a:solidFill>
            </p:spPr>
            <p:txBody>
              <a:bodyPr wrap="square" lIns="0" tIns="0" rIns="0" bIns="0" rtlCol="0"/>
              <a:lstStyle/>
              <a:p>
                <a:endParaRPr sz="1200"/>
              </a:p>
            </p:txBody>
          </p:sp>
          <p:sp>
            <p:nvSpPr>
              <p:cNvPr id="223" name="object 223"/>
              <p:cNvSpPr/>
              <p:nvPr/>
            </p:nvSpPr>
            <p:spPr>
              <a:xfrm>
                <a:off x="2023211" y="3196885"/>
                <a:ext cx="10795" cy="10795"/>
              </a:xfrm>
              <a:custGeom>
                <a:avLst/>
                <a:gdLst/>
                <a:ahLst/>
                <a:cxnLst/>
                <a:rect l="l" t="t" r="r" b="b"/>
                <a:pathLst>
                  <a:path w="10794" h="10794">
                    <a:moveTo>
                      <a:pt x="5232" y="0"/>
                    </a:moveTo>
                    <a:lnTo>
                      <a:pt x="3708" y="0"/>
                    </a:lnTo>
                    <a:lnTo>
                      <a:pt x="1422" y="1524"/>
                    </a:lnTo>
                    <a:lnTo>
                      <a:pt x="660" y="2286"/>
                    </a:lnTo>
                    <a:lnTo>
                      <a:pt x="43" y="4136"/>
                    </a:lnTo>
                    <a:lnTo>
                      <a:pt x="0" y="6400"/>
                    </a:lnTo>
                    <a:lnTo>
                      <a:pt x="660" y="8382"/>
                    </a:lnTo>
                    <a:lnTo>
                      <a:pt x="1422" y="9144"/>
                    </a:lnTo>
                    <a:lnTo>
                      <a:pt x="3708" y="10668"/>
                    </a:lnTo>
                    <a:lnTo>
                      <a:pt x="5232" y="10668"/>
                    </a:lnTo>
                    <a:lnTo>
                      <a:pt x="9804" y="8382"/>
                    </a:lnTo>
                    <a:lnTo>
                      <a:pt x="10058" y="7620"/>
                    </a:lnTo>
                    <a:lnTo>
                      <a:pt x="3708" y="7620"/>
                    </a:lnTo>
                    <a:lnTo>
                      <a:pt x="5014" y="6966"/>
                    </a:lnTo>
                    <a:lnTo>
                      <a:pt x="4851" y="6858"/>
                    </a:lnTo>
                    <a:lnTo>
                      <a:pt x="4470" y="6858"/>
                    </a:lnTo>
                    <a:lnTo>
                      <a:pt x="3708" y="6096"/>
                    </a:lnTo>
                    <a:lnTo>
                      <a:pt x="3708" y="4572"/>
                    </a:lnTo>
                    <a:lnTo>
                      <a:pt x="4470" y="3810"/>
                    </a:lnTo>
                    <a:lnTo>
                      <a:pt x="4851" y="3810"/>
                    </a:lnTo>
                    <a:lnTo>
                      <a:pt x="5014" y="3701"/>
                    </a:lnTo>
                    <a:lnTo>
                      <a:pt x="3708" y="3048"/>
                    </a:lnTo>
                    <a:lnTo>
                      <a:pt x="10058" y="3048"/>
                    </a:lnTo>
                    <a:lnTo>
                      <a:pt x="9804" y="2286"/>
                    </a:lnTo>
                    <a:lnTo>
                      <a:pt x="5232" y="0"/>
                    </a:lnTo>
                    <a:close/>
                  </a:path>
                  <a:path w="10794" h="10794">
                    <a:moveTo>
                      <a:pt x="5014" y="6966"/>
                    </a:moveTo>
                    <a:lnTo>
                      <a:pt x="3708" y="7620"/>
                    </a:lnTo>
                    <a:lnTo>
                      <a:pt x="5994" y="7620"/>
                    </a:lnTo>
                    <a:lnTo>
                      <a:pt x="5014" y="6966"/>
                    </a:lnTo>
                    <a:close/>
                  </a:path>
                  <a:path w="10794" h="10794">
                    <a:moveTo>
                      <a:pt x="6146" y="6400"/>
                    </a:moveTo>
                    <a:lnTo>
                      <a:pt x="5014" y="6966"/>
                    </a:lnTo>
                    <a:lnTo>
                      <a:pt x="5994" y="7620"/>
                    </a:lnTo>
                    <a:lnTo>
                      <a:pt x="10058" y="7620"/>
                    </a:lnTo>
                    <a:lnTo>
                      <a:pt x="10312" y="6858"/>
                    </a:lnTo>
                    <a:lnTo>
                      <a:pt x="5994" y="6858"/>
                    </a:lnTo>
                    <a:lnTo>
                      <a:pt x="6146" y="6400"/>
                    </a:lnTo>
                    <a:close/>
                  </a:path>
                  <a:path w="10794" h="10794">
                    <a:moveTo>
                      <a:pt x="3708" y="6096"/>
                    </a:moveTo>
                    <a:lnTo>
                      <a:pt x="4470" y="6858"/>
                    </a:lnTo>
                    <a:lnTo>
                      <a:pt x="4361" y="6531"/>
                    </a:lnTo>
                    <a:lnTo>
                      <a:pt x="3708" y="6096"/>
                    </a:lnTo>
                    <a:close/>
                  </a:path>
                  <a:path w="10794" h="10794">
                    <a:moveTo>
                      <a:pt x="4361" y="6531"/>
                    </a:moveTo>
                    <a:lnTo>
                      <a:pt x="4470" y="6858"/>
                    </a:lnTo>
                    <a:lnTo>
                      <a:pt x="4851" y="6858"/>
                    </a:lnTo>
                    <a:lnTo>
                      <a:pt x="4361" y="6531"/>
                    </a:lnTo>
                    <a:close/>
                  </a:path>
                  <a:path w="10794" h="10794">
                    <a:moveTo>
                      <a:pt x="6756" y="6096"/>
                    </a:moveTo>
                    <a:lnTo>
                      <a:pt x="6146" y="6400"/>
                    </a:lnTo>
                    <a:lnTo>
                      <a:pt x="5994" y="6858"/>
                    </a:lnTo>
                    <a:lnTo>
                      <a:pt x="6756" y="6096"/>
                    </a:lnTo>
                    <a:close/>
                  </a:path>
                  <a:path w="10794" h="10794">
                    <a:moveTo>
                      <a:pt x="8661" y="5334"/>
                    </a:moveTo>
                    <a:lnTo>
                      <a:pt x="6756" y="6096"/>
                    </a:lnTo>
                    <a:lnTo>
                      <a:pt x="5994" y="6858"/>
                    </a:lnTo>
                    <a:lnTo>
                      <a:pt x="10312" y="6858"/>
                    </a:lnTo>
                    <a:lnTo>
                      <a:pt x="10566" y="6096"/>
                    </a:lnTo>
                    <a:lnTo>
                      <a:pt x="8661" y="5334"/>
                    </a:lnTo>
                    <a:close/>
                  </a:path>
                  <a:path w="10794" h="10794">
                    <a:moveTo>
                      <a:pt x="3962" y="5334"/>
                    </a:moveTo>
                    <a:lnTo>
                      <a:pt x="3708" y="6096"/>
                    </a:lnTo>
                    <a:lnTo>
                      <a:pt x="4361" y="6531"/>
                    </a:lnTo>
                    <a:lnTo>
                      <a:pt x="3962" y="5334"/>
                    </a:lnTo>
                    <a:close/>
                  </a:path>
                  <a:path w="10794" h="10794">
                    <a:moveTo>
                      <a:pt x="6502" y="5334"/>
                    </a:moveTo>
                    <a:lnTo>
                      <a:pt x="6146" y="6400"/>
                    </a:lnTo>
                    <a:lnTo>
                      <a:pt x="6756" y="6096"/>
                    </a:lnTo>
                    <a:lnTo>
                      <a:pt x="6502" y="5334"/>
                    </a:lnTo>
                    <a:close/>
                  </a:path>
                  <a:path w="10794" h="10794">
                    <a:moveTo>
                      <a:pt x="3708" y="4572"/>
                    </a:moveTo>
                    <a:lnTo>
                      <a:pt x="3708" y="6096"/>
                    </a:lnTo>
                    <a:lnTo>
                      <a:pt x="3962" y="5334"/>
                    </a:lnTo>
                    <a:lnTo>
                      <a:pt x="3708" y="4572"/>
                    </a:lnTo>
                    <a:close/>
                  </a:path>
                  <a:path w="10794" h="10794">
                    <a:moveTo>
                      <a:pt x="6756" y="4572"/>
                    </a:moveTo>
                    <a:lnTo>
                      <a:pt x="6502" y="5334"/>
                    </a:lnTo>
                    <a:lnTo>
                      <a:pt x="6756" y="6096"/>
                    </a:lnTo>
                    <a:lnTo>
                      <a:pt x="8661" y="5334"/>
                    </a:lnTo>
                    <a:lnTo>
                      <a:pt x="6756" y="4572"/>
                    </a:lnTo>
                    <a:close/>
                  </a:path>
                  <a:path w="10794" h="10794">
                    <a:moveTo>
                      <a:pt x="4361" y="4136"/>
                    </a:moveTo>
                    <a:lnTo>
                      <a:pt x="3708" y="4572"/>
                    </a:lnTo>
                    <a:lnTo>
                      <a:pt x="3962" y="5334"/>
                    </a:lnTo>
                    <a:lnTo>
                      <a:pt x="4361" y="4136"/>
                    </a:lnTo>
                    <a:close/>
                  </a:path>
                  <a:path w="10794" h="10794">
                    <a:moveTo>
                      <a:pt x="6146" y="4267"/>
                    </a:moveTo>
                    <a:lnTo>
                      <a:pt x="6502" y="5334"/>
                    </a:lnTo>
                    <a:lnTo>
                      <a:pt x="6756" y="4572"/>
                    </a:lnTo>
                    <a:lnTo>
                      <a:pt x="6146" y="4267"/>
                    </a:lnTo>
                    <a:close/>
                  </a:path>
                  <a:path w="10794" h="10794">
                    <a:moveTo>
                      <a:pt x="10312" y="3810"/>
                    </a:moveTo>
                    <a:lnTo>
                      <a:pt x="5994" y="3810"/>
                    </a:lnTo>
                    <a:lnTo>
                      <a:pt x="6756" y="4572"/>
                    </a:lnTo>
                    <a:lnTo>
                      <a:pt x="8661" y="5334"/>
                    </a:lnTo>
                    <a:lnTo>
                      <a:pt x="10566" y="4572"/>
                    </a:lnTo>
                    <a:lnTo>
                      <a:pt x="10312" y="3810"/>
                    </a:lnTo>
                    <a:close/>
                  </a:path>
                  <a:path w="10794" h="10794">
                    <a:moveTo>
                      <a:pt x="4470" y="3810"/>
                    </a:moveTo>
                    <a:lnTo>
                      <a:pt x="3708" y="4572"/>
                    </a:lnTo>
                    <a:lnTo>
                      <a:pt x="4361" y="4136"/>
                    </a:lnTo>
                    <a:lnTo>
                      <a:pt x="4470" y="3810"/>
                    </a:lnTo>
                    <a:close/>
                  </a:path>
                  <a:path w="10794" h="10794">
                    <a:moveTo>
                      <a:pt x="5994" y="3810"/>
                    </a:moveTo>
                    <a:lnTo>
                      <a:pt x="6146" y="4267"/>
                    </a:lnTo>
                    <a:lnTo>
                      <a:pt x="6756" y="4572"/>
                    </a:lnTo>
                    <a:lnTo>
                      <a:pt x="5994" y="3810"/>
                    </a:lnTo>
                    <a:close/>
                  </a:path>
                  <a:path w="10794" h="10794">
                    <a:moveTo>
                      <a:pt x="10058" y="3048"/>
                    </a:moveTo>
                    <a:lnTo>
                      <a:pt x="5994" y="3048"/>
                    </a:lnTo>
                    <a:lnTo>
                      <a:pt x="5014" y="3701"/>
                    </a:lnTo>
                    <a:lnTo>
                      <a:pt x="6146" y="4267"/>
                    </a:lnTo>
                    <a:lnTo>
                      <a:pt x="5994" y="3810"/>
                    </a:lnTo>
                    <a:lnTo>
                      <a:pt x="10312" y="3810"/>
                    </a:lnTo>
                    <a:lnTo>
                      <a:pt x="10058" y="3048"/>
                    </a:lnTo>
                    <a:close/>
                  </a:path>
                  <a:path w="10794" h="10794">
                    <a:moveTo>
                      <a:pt x="4851" y="3810"/>
                    </a:moveTo>
                    <a:lnTo>
                      <a:pt x="4470" y="3810"/>
                    </a:lnTo>
                    <a:lnTo>
                      <a:pt x="4361" y="4136"/>
                    </a:lnTo>
                    <a:lnTo>
                      <a:pt x="4851" y="3810"/>
                    </a:lnTo>
                    <a:close/>
                  </a:path>
                  <a:path w="10794" h="10794">
                    <a:moveTo>
                      <a:pt x="5994" y="3048"/>
                    </a:moveTo>
                    <a:lnTo>
                      <a:pt x="3708" y="3048"/>
                    </a:lnTo>
                    <a:lnTo>
                      <a:pt x="5014" y="3701"/>
                    </a:lnTo>
                    <a:lnTo>
                      <a:pt x="5994" y="3048"/>
                    </a:lnTo>
                    <a:close/>
                  </a:path>
                </a:pathLst>
              </a:custGeom>
              <a:solidFill>
                <a:srgbClr val="FFFF00"/>
              </a:solidFill>
            </p:spPr>
            <p:txBody>
              <a:bodyPr wrap="square" lIns="0" tIns="0" rIns="0" bIns="0" rtlCol="0"/>
              <a:lstStyle/>
              <a:p>
                <a:endParaRPr sz="1200"/>
              </a:p>
            </p:txBody>
          </p:sp>
          <p:sp>
            <p:nvSpPr>
              <p:cNvPr id="224" name="object 224"/>
              <p:cNvSpPr/>
              <p:nvPr/>
            </p:nvSpPr>
            <p:spPr>
              <a:xfrm>
                <a:off x="2029967" y="3201457"/>
                <a:ext cx="3810" cy="1905"/>
              </a:xfrm>
              <a:custGeom>
                <a:avLst/>
                <a:gdLst/>
                <a:ahLst/>
                <a:cxnLst/>
                <a:rect l="l" t="t" r="r" b="b"/>
                <a:pathLst>
                  <a:path w="3810" h="1905">
                    <a:moveTo>
                      <a:pt x="0" y="0"/>
                    </a:moveTo>
                    <a:lnTo>
                      <a:pt x="0" y="1524"/>
                    </a:lnTo>
                    <a:lnTo>
                      <a:pt x="1905" y="762"/>
                    </a:lnTo>
                    <a:lnTo>
                      <a:pt x="0" y="0"/>
                    </a:lnTo>
                    <a:close/>
                  </a:path>
                  <a:path w="3810" h="1905">
                    <a:moveTo>
                      <a:pt x="3810" y="0"/>
                    </a:moveTo>
                    <a:lnTo>
                      <a:pt x="1905" y="762"/>
                    </a:lnTo>
                    <a:lnTo>
                      <a:pt x="3810" y="1524"/>
                    </a:lnTo>
                    <a:lnTo>
                      <a:pt x="3810" y="0"/>
                    </a:lnTo>
                    <a:close/>
                  </a:path>
                </a:pathLst>
              </a:custGeom>
              <a:solidFill>
                <a:srgbClr val="FFFF00"/>
              </a:solidFill>
            </p:spPr>
            <p:txBody>
              <a:bodyPr wrap="square" lIns="0" tIns="0" rIns="0" bIns="0" rtlCol="0"/>
              <a:lstStyle/>
              <a:p>
                <a:endParaRPr sz="1200"/>
              </a:p>
            </p:txBody>
          </p:sp>
          <p:sp>
            <p:nvSpPr>
              <p:cNvPr id="225" name="object 225"/>
              <p:cNvSpPr/>
              <p:nvPr/>
            </p:nvSpPr>
            <p:spPr>
              <a:xfrm>
                <a:off x="2051304" y="3191551"/>
                <a:ext cx="1905" cy="10795"/>
              </a:xfrm>
              <a:custGeom>
                <a:avLst/>
                <a:gdLst/>
                <a:ahLst/>
                <a:cxnLst/>
                <a:rect l="l" t="t" r="r" b="b"/>
                <a:pathLst>
                  <a:path w="1905" h="10794">
                    <a:moveTo>
                      <a:pt x="0" y="10667"/>
                    </a:moveTo>
                    <a:lnTo>
                      <a:pt x="1524" y="10667"/>
                    </a:lnTo>
                    <a:lnTo>
                      <a:pt x="1524" y="0"/>
                    </a:lnTo>
                    <a:lnTo>
                      <a:pt x="0" y="0"/>
                    </a:lnTo>
                    <a:lnTo>
                      <a:pt x="0" y="10667"/>
                    </a:lnTo>
                    <a:close/>
                  </a:path>
                </a:pathLst>
              </a:custGeom>
              <a:solidFill>
                <a:srgbClr val="FFFFFF"/>
              </a:solidFill>
            </p:spPr>
            <p:txBody>
              <a:bodyPr wrap="square" lIns="0" tIns="0" rIns="0" bIns="0" rtlCol="0"/>
              <a:lstStyle/>
              <a:p>
                <a:endParaRPr sz="1200"/>
              </a:p>
            </p:txBody>
          </p:sp>
          <p:sp>
            <p:nvSpPr>
              <p:cNvPr id="226" name="object 226"/>
              <p:cNvSpPr/>
              <p:nvPr/>
            </p:nvSpPr>
            <p:spPr>
              <a:xfrm>
                <a:off x="2147316" y="3190027"/>
                <a:ext cx="36195" cy="13970"/>
              </a:xfrm>
              <a:custGeom>
                <a:avLst/>
                <a:gdLst/>
                <a:ahLst/>
                <a:cxnLst/>
                <a:rect l="l" t="t" r="r" b="b"/>
                <a:pathLst>
                  <a:path w="36194" h="13969">
                    <a:moveTo>
                      <a:pt x="0" y="13715"/>
                    </a:moveTo>
                    <a:lnTo>
                      <a:pt x="35813" y="13715"/>
                    </a:lnTo>
                    <a:lnTo>
                      <a:pt x="35813" y="0"/>
                    </a:lnTo>
                    <a:lnTo>
                      <a:pt x="0" y="0"/>
                    </a:lnTo>
                    <a:lnTo>
                      <a:pt x="0" y="13715"/>
                    </a:lnTo>
                    <a:close/>
                  </a:path>
                </a:pathLst>
              </a:custGeom>
              <a:solidFill>
                <a:srgbClr val="7F7F7F"/>
              </a:solidFill>
            </p:spPr>
            <p:txBody>
              <a:bodyPr wrap="square" lIns="0" tIns="0" rIns="0" bIns="0" rtlCol="0"/>
              <a:lstStyle/>
              <a:p>
                <a:endParaRPr sz="1200"/>
              </a:p>
            </p:txBody>
          </p:sp>
          <p:sp>
            <p:nvSpPr>
              <p:cNvPr id="227" name="object 227"/>
              <p:cNvSpPr/>
              <p:nvPr/>
            </p:nvSpPr>
            <p:spPr>
              <a:xfrm>
                <a:off x="2147316" y="3189265"/>
                <a:ext cx="36830" cy="1905"/>
              </a:xfrm>
              <a:custGeom>
                <a:avLst/>
                <a:gdLst/>
                <a:ahLst/>
                <a:cxnLst/>
                <a:rect l="l" t="t" r="r" b="b"/>
                <a:pathLst>
                  <a:path w="36830" h="1905">
                    <a:moveTo>
                      <a:pt x="0" y="1524"/>
                    </a:moveTo>
                    <a:lnTo>
                      <a:pt x="36575" y="1524"/>
                    </a:lnTo>
                    <a:lnTo>
                      <a:pt x="36575" y="0"/>
                    </a:lnTo>
                    <a:lnTo>
                      <a:pt x="0" y="0"/>
                    </a:lnTo>
                    <a:lnTo>
                      <a:pt x="0" y="1524"/>
                    </a:lnTo>
                    <a:close/>
                  </a:path>
                </a:pathLst>
              </a:custGeom>
              <a:solidFill>
                <a:srgbClr val="FFFFFF"/>
              </a:solidFill>
            </p:spPr>
            <p:txBody>
              <a:bodyPr wrap="square" lIns="0" tIns="0" rIns="0" bIns="0" rtlCol="0"/>
              <a:lstStyle/>
              <a:p>
                <a:endParaRPr sz="1200"/>
              </a:p>
            </p:txBody>
          </p:sp>
          <p:sp>
            <p:nvSpPr>
              <p:cNvPr id="228" name="object 228"/>
              <p:cNvSpPr/>
              <p:nvPr/>
            </p:nvSpPr>
            <p:spPr>
              <a:xfrm>
                <a:off x="2182367" y="3190027"/>
                <a:ext cx="1905" cy="14604"/>
              </a:xfrm>
              <a:custGeom>
                <a:avLst/>
                <a:gdLst/>
                <a:ahLst/>
                <a:cxnLst/>
                <a:rect l="l" t="t" r="r" b="b"/>
                <a:pathLst>
                  <a:path w="1905" h="14605">
                    <a:moveTo>
                      <a:pt x="0" y="14477"/>
                    </a:moveTo>
                    <a:lnTo>
                      <a:pt x="1524" y="14477"/>
                    </a:lnTo>
                    <a:lnTo>
                      <a:pt x="1524" y="0"/>
                    </a:lnTo>
                    <a:lnTo>
                      <a:pt x="0" y="0"/>
                    </a:lnTo>
                    <a:lnTo>
                      <a:pt x="0" y="14477"/>
                    </a:lnTo>
                    <a:close/>
                  </a:path>
                </a:pathLst>
              </a:custGeom>
              <a:solidFill>
                <a:srgbClr val="FFFFFF"/>
              </a:solidFill>
            </p:spPr>
            <p:txBody>
              <a:bodyPr wrap="square" lIns="0" tIns="0" rIns="0" bIns="0" rtlCol="0"/>
              <a:lstStyle/>
              <a:p>
                <a:endParaRPr sz="1200"/>
              </a:p>
            </p:txBody>
          </p:sp>
          <p:sp>
            <p:nvSpPr>
              <p:cNvPr id="229" name="object 229"/>
              <p:cNvSpPr/>
              <p:nvPr/>
            </p:nvSpPr>
            <p:spPr>
              <a:xfrm>
                <a:off x="2146554" y="3202981"/>
                <a:ext cx="36830" cy="1905"/>
              </a:xfrm>
              <a:custGeom>
                <a:avLst/>
                <a:gdLst/>
                <a:ahLst/>
                <a:cxnLst/>
                <a:rect l="l" t="t" r="r" b="b"/>
                <a:pathLst>
                  <a:path w="36830" h="1905">
                    <a:moveTo>
                      <a:pt x="0" y="1524"/>
                    </a:moveTo>
                    <a:lnTo>
                      <a:pt x="36575" y="1524"/>
                    </a:lnTo>
                    <a:lnTo>
                      <a:pt x="36575" y="0"/>
                    </a:lnTo>
                    <a:lnTo>
                      <a:pt x="0" y="0"/>
                    </a:lnTo>
                    <a:lnTo>
                      <a:pt x="0" y="1524"/>
                    </a:lnTo>
                    <a:close/>
                  </a:path>
                </a:pathLst>
              </a:custGeom>
              <a:solidFill>
                <a:srgbClr val="FFFFFF"/>
              </a:solidFill>
            </p:spPr>
            <p:txBody>
              <a:bodyPr wrap="square" lIns="0" tIns="0" rIns="0" bIns="0" rtlCol="0"/>
              <a:lstStyle/>
              <a:p>
                <a:endParaRPr sz="1200"/>
              </a:p>
            </p:txBody>
          </p:sp>
          <p:sp>
            <p:nvSpPr>
              <p:cNvPr id="230" name="object 230"/>
              <p:cNvSpPr/>
              <p:nvPr/>
            </p:nvSpPr>
            <p:spPr>
              <a:xfrm>
                <a:off x="2146554" y="3189265"/>
                <a:ext cx="1905" cy="14604"/>
              </a:xfrm>
              <a:custGeom>
                <a:avLst/>
                <a:gdLst/>
                <a:ahLst/>
                <a:cxnLst/>
                <a:rect l="l" t="t" r="r" b="b"/>
                <a:pathLst>
                  <a:path w="1905" h="14605">
                    <a:moveTo>
                      <a:pt x="0" y="14477"/>
                    </a:moveTo>
                    <a:lnTo>
                      <a:pt x="1524" y="14477"/>
                    </a:lnTo>
                    <a:lnTo>
                      <a:pt x="1524" y="0"/>
                    </a:lnTo>
                    <a:lnTo>
                      <a:pt x="0" y="0"/>
                    </a:lnTo>
                    <a:lnTo>
                      <a:pt x="0" y="14477"/>
                    </a:lnTo>
                    <a:close/>
                  </a:path>
                </a:pathLst>
              </a:custGeom>
              <a:solidFill>
                <a:srgbClr val="FFFFFF"/>
              </a:solidFill>
            </p:spPr>
            <p:txBody>
              <a:bodyPr wrap="square" lIns="0" tIns="0" rIns="0" bIns="0" rtlCol="0"/>
              <a:lstStyle/>
              <a:p>
                <a:endParaRPr sz="1200"/>
              </a:p>
            </p:txBody>
          </p:sp>
          <p:sp>
            <p:nvSpPr>
              <p:cNvPr id="231" name="object 231"/>
              <p:cNvSpPr/>
              <p:nvPr/>
            </p:nvSpPr>
            <p:spPr>
              <a:xfrm>
                <a:off x="2100833" y="3170977"/>
                <a:ext cx="36830" cy="33020"/>
              </a:xfrm>
              <a:custGeom>
                <a:avLst/>
                <a:gdLst/>
                <a:ahLst/>
                <a:cxnLst/>
                <a:rect l="l" t="t" r="r" b="b"/>
                <a:pathLst>
                  <a:path w="36830" h="33019">
                    <a:moveTo>
                      <a:pt x="0" y="32765"/>
                    </a:moveTo>
                    <a:lnTo>
                      <a:pt x="36575" y="32765"/>
                    </a:lnTo>
                    <a:lnTo>
                      <a:pt x="36575" y="0"/>
                    </a:lnTo>
                    <a:lnTo>
                      <a:pt x="0" y="0"/>
                    </a:lnTo>
                    <a:lnTo>
                      <a:pt x="0" y="32765"/>
                    </a:lnTo>
                    <a:close/>
                  </a:path>
                </a:pathLst>
              </a:custGeom>
              <a:solidFill>
                <a:srgbClr val="C0C0C0"/>
              </a:solidFill>
            </p:spPr>
            <p:txBody>
              <a:bodyPr wrap="square" lIns="0" tIns="0" rIns="0" bIns="0" rtlCol="0"/>
              <a:lstStyle/>
              <a:p>
                <a:endParaRPr sz="1200"/>
              </a:p>
            </p:txBody>
          </p:sp>
          <p:sp>
            <p:nvSpPr>
              <p:cNvPr id="232" name="object 232"/>
              <p:cNvSpPr/>
              <p:nvPr/>
            </p:nvSpPr>
            <p:spPr>
              <a:xfrm>
                <a:off x="2105405" y="3175549"/>
                <a:ext cx="28575" cy="24765"/>
              </a:xfrm>
              <a:custGeom>
                <a:avLst/>
                <a:gdLst/>
                <a:ahLst/>
                <a:cxnLst/>
                <a:rect l="l" t="t" r="r" b="b"/>
                <a:pathLst>
                  <a:path w="28575" h="24764">
                    <a:moveTo>
                      <a:pt x="21336" y="18288"/>
                    </a:moveTo>
                    <a:lnTo>
                      <a:pt x="6858" y="18288"/>
                    </a:lnTo>
                    <a:lnTo>
                      <a:pt x="6858" y="24384"/>
                    </a:lnTo>
                    <a:lnTo>
                      <a:pt x="20574" y="24384"/>
                    </a:lnTo>
                    <a:lnTo>
                      <a:pt x="21336"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33" name="object 233"/>
              <p:cNvSpPr/>
              <p:nvPr/>
            </p:nvSpPr>
            <p:spPr>
              <a:xfrm>
                <a:off x="2517648" y="3155737"/>
                <a:ext cx="127253" cy="64770"/>
              </a:xfrm>
              <a:prstGeom prst="rect">
                <a:avLst/>
              </a:prstGeom>
              <a:blipFill>
                <a:blip r:embed="rId16" cstate="print"/>
                <a:stretch>
                  <a:fillRect/>
                </a:stretch>
              </a:blipFill>
            </p:spPr>
            <p:txBody>
              <a:bodyPr wrap="square" lIns="0" tIns="0" rIns="0" bIns="0" rtlCol="0"/>
              <a:lstStyle/>
              <a:p>
                <a:endParaRPr sz="1200"/>
              </a:p>
            </p:txBody>
          </p:sp>
          <p:sp>
            <p:nvSpPr>
              <p:cNvPr id="234" name="object 234"/>
              <p:cNvSpPr/>
              <p:nvPr/>
            </p:nvSpPr>
            <p:spPr>
              <a:xfrm>
                <a:off x="1955292" y="3167167"/>
                <a:ext cx="6985" cy="6985"/>
              </a:xfrm>
              <a:custGeom>
                <a:avLst/>
                <a:gdLst/>
                <a:ahLst/>
                <a:cxnLst/>
                <a:rect l="l" t="t" r="r" b="b"/>
                <a:pathLst>
                  <a:path w="6985" h="6985">
                    <a:moveTo>
                      <a:pt x="3810" y="0"/>
                    </a:moveTo>
                    <a:lnTo>
                      <a:pt x="1524" y="762"/>
                    </a:lnTo>
                    <a:lnTo>
                      <a:pt x="0" y="3048"/>
                    </a:lnTo>
                    <a:lnTo>
                      <a:pt x="1524" y="5334"/>
                    </a:lnTo>
                    <a:lnTo>
                      <a:pt x="3810" y="6858"/>
                    </a:lnTo>
                    <a:lnTo>
                      <a:pt x="6096" y="5334"/>
                    </a:lnTo>
                    <a:lnTo>
                      <a:pt x="6858" y="3048"/>
                    </a:lnTo>
                    <a:lnTo>
                      <a:pt x="6096" y="762"/>
                    </a:lnTo>
                    <a:lnTo>
                      <a:pt x="3810" y="0"/>
                    </a:lnTo>
                    <a:close/>
                  </a:path>
                </a:pathLst>
              </a:custGeom>
              <a:solidFill>
                <a:srgbClr val="FFFFFF"/>
              </a:solidFill>
            </p:spPr>
            <p:txBody>
              <a:bodyPr wrap="square" lIns="0" tIns="0" rIns="0" bIns="0" rtlCol="0"/>
              <a:lstStyle/>
              <a:p>
                <a:endParaRPr sz="1200"/>
              </a:p>
            </p:txBody>
          </p:sp>
          <p:sp>
            <p:nvSpPr>
              <p:cNvPr id="235" name="object 235"/>
              <p:cNvSpPr/>
              <p:nvPr/>
            </p:nvSpPr>
            <p:spPr>
              <a:xfrm>
                <a:off x="1897379" y="3030007"/>
                <a:ext cx="878205" cy="114300"/>
              </a:xfrm>
              <a:custGeom>
                <a:avLst/>
                <a:gdLst/>
                <a:ahLst/>
                <a:cxnLst/>
                <a:rect l="l" t="t" r="r" b="b"/>
                <a:pathLst>
                  <a:path w="878205" h="114300">
                    <a:moveTo>
                      <a:pt x="780288" y="0"/>
                    </a:moveTo>
                    <a:lnTo>
                      <a:pt x="105155" y="0"/>
                    </a:lnTo>
                    <a:lnTo>
                      <a:pt x="0" y="25908"/>
                    </a:lnTo>
                    <a:lnTo>
                      <a:pt x="0" y="114300"/>
                    </a:lnTo>
                    <a:lnTo>
                      <a:pt x="877824" y="114300"/>
                    </a:lnTo>
                    <a:lnTo>
                      <a:pt x="877824" y="27432"/>
                    </a:lnTo>
                    <a:lnTo>
                      <a:pt x="780288" y="0"/>
                    </a:lnTo>
                    <a:close/>
                  </a:path>
                </a:pathLst>
              </a:custGeom>
              <a:solidFill>
                <a:srgbClr val="7F7F7F"/>
              </a:solidFill>
            </p:spPr>
            <p:txBody>
              <a:bodyPr wrap="square" lIns="0" tIns="0" rIns="0" bIns="0" rtlCol="0"/>
              <a:lstStyle/>
              <a:p>
                <a:endParaRPr sz="1200"/>
              </a:p>
            </p:txBody>
          </p:sp>
          <p:sp>
            <p:nvSpPr>
              <p:cNvPr id="236" name="object 236"/>
              <p:cNvSpPr/>
              <p:nvPr/>
            </p:nvSpPr>
            <p:spPr>
              <a:xfrm>
                <a:off x="1896617" y="3026959"/>
                <a:ext cx="882015" cy="33655"/>
              </a:xfrm>
              <a:custGeom>
                <a:avLst/>
                <a:gdLst/>
                <a:ahLst/>
                <a:cxnLst/>
                <a:rect l="l" t="t" r="r" b="b"/>
                <a:pathLst>
                  <a:path w="882014" h="33655">
                    <a:moveTo>
                      <a:pt x="781812" y="0"/>
                    </a:moveTo>
                    <a:lnTo>
                      <a:pt x="781050" y="6096"/>
                    </a:lnTo>
                    <a:lnTo>
                      <a:pt x="780288" y="6096"/>
                    </a:lnTo>
                    <a:lnTo>
                      <a:pt x="877824" y="33528"/>
                    </a:lnTo>
                    <a:lnTo>
                      <a:pt x="881634" y="30480"/>
                    </a:lnTo>
                    <a:lnTo>
                      <a:pt x="881634" y="28194"/>
                    </a:lnTo>
                    <a:lnTo>
                      <a:pt x="879347" y="27432"/>
                    </a:lnTo>
                    <a:lnTo>
                      <a:pt x="803486" y="6096"/>
                    </a:lnTo>
                    <a:lnTo>
                      <a:pt x="781050" y="6096"/>
                    </a:lnTo>
                    <a:lnTo>
                      <a:pt x="781812" y="0"/>
                    </a:lnTo>
                    <a:close/>
                  </a:path>
                  <a:path w="882014" h="33655">
                    <a:moveTo>
                      <a:pt x="105918" y="0"/>
                    </a:moveTo>
                    <a:lnTo>
                      <a:pt x="105155" y="0"/>
                    </a:lnTo>
                    <a:lnTo>
                      <a:pt x="0" y="25908"/>
                    </a:lnTo>
                    <a:lnTo>
                      <a:pt x="1524" y="32004"/>
                    </a:lnTo>
                    <a:lnTo>
                      <a:pt x="106680" y="6096"/>
                    </a:lnTo>
                    <a:lnTo>
                      <a:pt x="105918" y="6096"/>
                    </a:lnTo>
                    <a:lnTo>
                      <a:pt x="105918" y="0"/>
                    </a:lnTo>
                    <a:close/>
                  </a:path>
                  <a:path w="882014" h="33655">
                    <a:moveTo>
                      <a:pt x="105918" y="0"/>
                    </a:moveTo>
                    <a:lnTo>
                      <a:pt x="105918" y="6096"/>
                    </a:lnTo>
                    <a:lnTo>
                      <a:pt x="106680" y="6096"/>
                    </a:lnTo>
                    <a:lnTo>
                      <a:pt x="105918" y="0"/>
                    </a:lnTo>
                    <a:close/>
                  </a:path>
                  <a:path w="882014" h="33655">
                    <a:moveTo>
                      <a:pt x="781812" y="0"/>
                    </a:moveTo>
                    <a:lnTo>
                      <a:pt x="105918" y="0"/>
                    </a:lnTo>
                    <a:lnTo>
                      <a:pt x="106680" y="6096"/>
                    </a:lnTo>
                    <a:lnTo>
                      <a:pt x="780288" y="6096"/>
                    </a:lnTo>
                    <a:lnTo>
                      <a:pt x="781812" y="0"/>
                    </a:lnTo>
                    <a:close/>
                  </a:path>
                </a:pathLst>
              </a:custGeom>
              <a:solidFill>
                <a:srgbClr val="000000"/>
              </a:solidFill>
            </p:spPr>
            <p:txBody>
              <a:bodyPr wrap="square" lIns="0" tIns="0" rIns="0" bIns="0" rtlCol="0"/>
              <a:lstStyle/>
              <a:p>
                <a:endParaRPr sz="1200"/>
              </a:p>
            </p:txBody>
          </p:sp>
          <p:sp>
            <p:nvSpPr>
              <p:cNvPr id="237" name="object 237"/>
              <p:cNvSpPr/>
              <p:nvPr/>
            </p:nvSpPr>
            <p:spPr>
              <a:xfrm>
                <a:off x="2775204" y="3057439"/>
                <a:ext cx="0" cy="90170"/>
              </a:xfrm>
              <a:custGeom>
                <a:avLst/>
                <a:gdLst/>
                <a:ahLst/>
                <a:cxnLst/>
                <a:rect l="l" t="t" r="r" b="b"/>
                <a:pathLst>
                  <a:path h="90169">
                    <a:moveTo>
                      <a:pt x="0" y="0"/>
                    </a:moveTo>
                    <a:lnTo>
                      <a:pt x="0" y="89915"/>
                    </a:lnTo>
                  </a:path>
                </a:pathLst>
              </a:custGeom>
              <a:ln w="6095">
                <a:solidFill>
                  <a:srgbClr val="000000"/>
                </a:solidFill>
              </a:ln>
            </p:spPr>
            <p:txBody>
              <a:bodyPr wrap="square" lIns="0" tIns="0" rIns="0" bIns="0" rtlCol="0"/>
              <a:lstStyle/>
              <a:p>
                <a:endParaRPr sz="1200"/>
              </a:p>
            </p:txBody>
          </p:sp>
          <p:sp>
            <p:nvSpPr>
              <p:cNvPr id="238" name="object 238"/>
              <p:cNvSpPr/>
              <p:nvPr/>
            </p:nvSpPr>
            <p:spPr>
              <a:xfrm>
                <a:off x="1894332" y="3144307"/>
                <a:ext cx="881380" cy="0"/>
              </a:xfrm>
              <a:custGeom>
                <a:avLst/>
                <a:gdLst/>
                <a:ahLst/>
                <a:cxnLst/>
                <a:rect l="l" t="t" r="r" b="b"/>
                <a:pathLst>
                  <a:path w="881380">
                    <a:moveTo>
                      <a:pt x="0" y="0"/>
                    </a:moveTo>
                    <a:lnTo>
                      <a:pt x="880871" y="0"/>
                    </a:lnTo>
                  </a:path>
                </a:pathLst>
              </a:custGeom>
              <a:ln w="6095">
                <a:solidFill>
                  <a:srgbClr val="000000"/>
                </a:solidFill>
              </a:ln>
            </p:spPr>
            <p:txBody>
              <a:bodyPr wrap="square" lIns="0" tIns="0" rIns="0" bIns="0" rtlCol="0"/>
              <a:lstStyle/>
              <a:p>
                <a:endParaRPr sz="1200"/>
              </a:p>
            </p:txBody>
          </p:sp>
          <p:sp>
            <p:nvSpPr>
              <p:cNvPr id="239" name="object 239"/>
              <p:cNvSpPr/>
              <p:nvPr/>
            </p:nvSpPr>
            <p:spPr>
              <a:xfrm>
                <a:off x="1897379" y="3052867"/>
                <a:ext cx="0" cy="91440"/>
              </a:xfrm>
              <a:custGeom>
                <a:avLst/>
                <a:gdLst/>
                <a:ahLst/>
                <a:cxnLst/>
                <a:rect l="l" t="t" r="r" b="b"/>
                <a:pathLst>
                  <a:path h="91439">
                    <a:moveTo>
                      <a:pt x="0" y="0"/>
                    </a:moveTo>
                    <a:lnTo>
                      <a:pt x="0" y="91439"/>
                    </a:lnTo>
                  </a:path>
                </a:pathLst>
              </a:custGeom>
              <a:ln w="6095">
                <a:solidFill>
                  <a:srgbClr val="000000"/>
                </a:solidFill>
              </a:ln>
            </p:spPr>
            <p:txBody>
              <a:bodyPr wrap="square" lIns="0" tIns="0" rIns="0" bIns="0" rtlCol="0"/>
              <a:lstStyle/>
              <a:p>
                <a:endParaRPr sz="1200"/>
              </a:p>
            </p:txBody>
          </p:sp>
          <p:sp>
            <p:nvSpPr>
              <p:cNvPr id="240" name="object 240"/>
              <p:cNvSpPr/>
              <p:nvPr/>
            </p:nvSpPr>
            <p:spPr>
              <a:xfrm>
                <a:off x="1902714" y="3101635"/>
                <a:ext cx="868680" cy="0"/>
              </a:xfrm>
              <a:custGeom>
                <a:avLst/>
                <a:gdLst/>
                <a:ahLst/>
                <a:cxnLst/>
                <a:rect l="l" t="t" r="r" b="b"/>
                <a:pathLst>
                  <a:path w="868680">
                    <a:moveTo>
                      <a:pt x="0" y="0"/>
                    </a:moveTo>
                    <a:lnTo>
                      <a:pt x="868680" y="0"/>
                    </a:lnTo>
                  </a:path>
                </a:pathLst>
              </a:custGeom>
              <a:ln w="79248">
                <a:solidFill>
                  <a:srgbClr val="2A2A2A"/>
                </a:solidFill>
              </a:ln>
            </p:spPr>
            <p:txBody>
              <a:bodyPr wrap="square" lIns="0" tIns="0" rIns="0" bIns="0" rtlCol="0"/>
              <a:lstStyle/>
              <a:p>
                <a:endParaRPr sz="1200"/>
              </a:p>
            </p:txBody>
          </p:sp>
          <p:sp>
            <p:nvSpPr>
              <p:cNvPr id="241" name="object 241"/>
              <p:cNvSpPr/>
              <p:nvPr/>
            </p:nvSpPr>
            <p:spPr>
              <a:xfrm>
                <a:off x="1902714" y="3062392"/>
                <a:ext cx="871219" cy="0"/>
              </a:xfrm>
              <a:custGeom>
                <a:avLst/>
                <a:gdLst/>
                <a:ahLst/>
                <a:cxnLst/>
                <a:rect l="l" t="t" r="r" b="b"/>
                <a:pathLst>
                  <a:path w="871219">
                    <a:moveTo>
                      <a:pt x="0" y="0"/>
                    </a:moveTo>
                    <a:lnTo>
                      <a:pt x="870965" y="0"/>
                    </a:lnTo>
                  </a:path>
                </a:pathLst>
              </a:custGeom>
              <a:ln w="3810">
                <a:solidFill>
                  <a:srgbClr val="2A2A2A"/>
                </a:solidFill>
              </a:ln>
            </p:spPr>
            <p:txBody>
              <a:bodyPr wrap="square" lIns="0" tIns="0" rIns="0" bIns="0" rtlCol="0"/>
              <a:lstStyle/>
              <a:p>
                <a:endParaRPr sz="1200"/>
              </a:p>
            </p:txBody>
          </p:sp>
          <p:sp>
            <p:nvSpPr>
              <p:cNvPr id="242" name="object 242"/>
              <p:cNvSpPr/>
              <p:nvPr/>
            </p:nvSpPr>
            <p:spPr>
              <a:xfrm>
                <a:off x="1901189" y="3141640"/>
                <a:ext cx="870585" cy="0"/>
              </a:xfrm>
              <a:custGeom>
                <a:avLst/>
                <a:gdLst/>
                <a:ahLst/>
                <a:cxnLst/>
                <a:rect l="l" t="t" r="r" b="b"/>
                <a:pathLst>
                  <a:path w="870585">
                    <a:moveTo>
                      <a:pt x="0" y="0"/>
                    </a:moveTo>
                    <a:lnTo>
                      <a:pt x="870203" y="0"/>
                    </a:lnTo>
                  </a:path>
                </a:pathLst>
              </a:custGeom>
              <a:ln w="3809">
                <a:solidFill>
                  <a:srgbClr val="2A2A2A"/>
                </a:solidFill>
              </a:ln>
            </p:spPr>
            <p:txBody>
              <a:bodyPr wrap="square" lIns="0" tIns="0" rIns="0" bIns="0" rtlCol="0"/>
              <a:lstStyle/>
              <a:p>
                <a:endParaRPr sz="1200"/>
              </a:p>
            </p:txBody>
          </p:sp>
          <p:sp>
            <p:nvSpPr>
              <p:cNvPr id="243" name="object 243"/>
              <p:cNvSpPr/>
              <p:nvPr/>
            </p:nvSpPr>
            <p:spPr>
              <a:xfrm>
                <a:off x="2147316" y="3108493"/>
                <a:ext cx="36195" cy="13970"/>
              </a:xfrm>
              <a:custGeom>
                <a:avLst/>
                <a:gdLst/>
                <a:ahLst/>
                <a:cxnLst/>
                <a:rect l="l" t="t" r="r" b="b"/>
                <a:pathLst>
                  <a:path w="36194" h="13969">
                    <a:moveTo>
                      <a:pt x="0" y="13715"/>
                    </a:moveTo>
                    <a:lnTo>
                      <a:pt x="35813" y="13715"/>
                    </a:lnTo>
                    <a:lnTo>
                      <a:pt x="35813" y="0"/>
                    </a:lnTo>
                    <a:lnTo>
                      <a:pt x="0" y="0"/>
                    </a:lnTo>
                    <a:lnTo>
                      <a:pt x="0" y="13715"/>
                    </a:lnTo>
                    <a:close/>
                  </a:path>
                </a:pathLst>
              </a:custGeom>
              <a:solidFill>
                <a:srgbClr val="A6A6A6"/>
              </a:solidFill>
            </p:spPr>
            <p:txBody>
              <a:bodyPr wrap="square" lIns="0" tIns="0" rIns="0" bIns="0" rtlCol="0"/>
              <a:lstStyle/>
              <a:p>
                <a:endParaRPr sz="1200"/>
              </a:p>
            </p:txBody>
          </p:sp>
          <p:sp>
            <p:nvSpPr>
              <p:cNvPr id="244" name="object 244"/>
              <p:cNvSpPr/>
              <p:nvPr/>
            </p:nvSpPr>
            <p:spPr>
              <a:xfrm>
                <a:off x="2205227" y="3089443"/>
                <a:ext cx="37465" cy="33020"/>
              </a:xfrm>
              <a:custGeom>
                <a:avLst/>
                <a:gdLst/>
                <a:ahLst/>
                <a:cxnLst/>
                <a:rect l="l" t="t" r="r" b="b"/>
                <a:pathLst>
                  <a:path w="37464" h="33019">
                    <a:moveTo>
                      <a:pt x="0" y="32765"/>
                    </a:moveTo>
                    <a:lnTo>
                      <a:pt x="37337" y="32765"/>
                    </a:lnTo>
                    <a:lnTo>
                      <a:pt x="37337" y="0"/>
                    </a:lnTo>
                    <a:lnTo>
                      <a:pt x="0" y="0"/>
                    </a:lnTo>
                    <a:lnTo>
                      <a:pt x="0" y="32765"/>
                    </a:lnTo>
                    <a:close/>
                  </a:path>
                </a:pathLst>
              </a:custGeom>
              <a:solidFill>
                <a:srgbClr val="C0C0C0"/>
              </a:solidFill>
            </p:spPr>
            <p:txBody>
              <a:bodyPr wrap="square" lIns="0" tIns="0" rIns="0" bIns="0" rtlCol="0"/>
              <a:lstStyle/>
              <a:p>
                <a:endParaRPr sz="1200"/>
              </a:p>
            </p:txBody>
          </p:sp>
          <p:sp>
            <p:nvSpPr>
              <p:cNvPr id="245" name="object 245"/>
              <p:cNvSpPr/>
              <p:nvPr/>
            </p:nvSpPr>
            <p:spPr>
              <a:xfrm>
                <a:off x="2209800" y="3094015"/>
                <a:ext cx="29209" cy="24765"/>
              </a:xfrm>
              <a:custGeom>
                <a:avLst/>
                <a:gdLst/>
                <a:ahLst/>
                <a:cxnLst/>
                <a:rect l="l" t="t" r="r" b="b"/>
                <a:pathLst>
                  <a:path w="29210" h="24764">
                    <a:moveTo>
                      <a:pt x="21336" y="18288"/>
                    </a:moveTo>
                    <a:lnTo>
                      <a:pt x="7620" y="18288"/>
                    </a:lnTo>
                    <a:lnTo>
                      <a:pt x="7620" y="24384"/>
                    </a:lnTo>
                    <a:lnTo>
                      <a:pt x="21336" y="24384"/>
                    </a:lnTo>
                    <a:lnTo>
                      <a:pt x="21336" y="18288"/>
                    </a:lnTo>
                    <a:close/>
                  </a:path>
                  <a:path w="29210" h="24764">
                    <a:moveTo>
                      <a:pt x="28956" y="0"/>
                    </a:moveTo>
                    <a:lnTo>
                      <a:pt x="762" y="0"/>
                    </a:lnTo>
                    <a:lnTo>
                      <a:pt x="0" y="18288"/>
                    </a:lnTo>
                    <a:lnTo>
                      <a:pt x="28956" y="18288"/>
                    </a:lnTo>
                    <a:lnTo>
                      <a:pt x="28956" y="0"/>
                    </a:lnTo>
                    <a:close/>
                  </a:path>
                </a:pathLst>
              </a:custGeom>
              <a:solidFill>
                <a:srgbClr val="000000"/>
              </a:solidFill>
            </p:spPr>
            <p:txBody>
              <a:bodyPr wrap="square" lIns="0" tIns="0" rIns="0" bIns="0" rtlCol="0"/>
              <a:lstStyle/>
              <a:p>
                <a:endParaRPr sz="1200"/>
              </a:p>
            </p:txBody>
          </p:sp>
          <p:sp>
            <p:nvSpPr>
              <p:cNvPr id="246" name="object 246"/>
              <p:cNvSpPr/>
              <p:nvPr/>
            </p:nvSpPr>
            <p:spPr>
              <a:xfrm>
                <a:off x="2141982" y="3106969"/>
                <a:ext cx="46990" cy="16510"/>
              </a:xfrm>
              <a:custGeom>
                <a:avLst/>
                <a:gdLst/>
                <a:ahLst/>
                <a:cxnLst/>
                <a:rect l="l" t="t" r="r" b="b"/>
                <a:pathLst>
                  <a:path w="46989" h="16510">
                    <a:moveTo>
                      <a:pt x="0" y="16001"/>
                    </a:moveTo>
                    <a:lnTo>
                      <a:pt x="46481" y="16001"/>
                    </a:lnTo>
                    <a:lnTo>
                      <a:pt x="46481" y="0"/>
                    </a:lnTo>
                    <a:lnTo>
                      <a:pt x="0" y="0"/>
                    </a:lnTo>
                    <a:lnTo>
                      <a:pt x="0" y="16001"/>
                    </a:lnTo>
                    <a:close/>
                  </a:path>
                </a:pathLst>
              </a:custGeom>
              <a:solidFill>
                <a:srgbClr val="000000"/>
              </a:solidFill>
            </p:spPr>
            <p:txBody>
              <a:bodyPr wrap="square" lIns="0" tIns="0" rIns="0" bIns="0" rtlCol="0"/>
              <a:lstStyle/>
              <a:p>
                <a:endParaRPr sz="1200"/>
              </a:p>
            </p:txBody>
          </p:sp>
          <p:sp>
            <p:nvSpPr>
              <p:cNvPr id="247" name="object 247"/>
              <p:cNvSpPr/>
              <p:nvPr/>
            </p:nvSpPr>
            <p:spPr>
              <a:xfrm>
                <a:off x="2265426" y="3089443"/>
                <a:ext cx="37465" cy="33020"/>
              </a:xfrm>
              <a:custGeom>
                <a:avLst/>
                <a:gdLst/>
                <a:ahLst/>
                <a:cxnLst/>
                <a:rect l="l" t="t" r="r" b="b"/>
                <a:pathLst>
                  <a:path w="37464" h="33019">
                    <a:moveTo>
                      <a:pt x="0" y="32765"/>
                    </a:moveTo>
                    <a:lnTo>
                      <a:pt x="37337" y="32765"/>
                    </a:lnTo>
                    <a:lnTo>
                      <a:pt x="37337" y="0"/>
                    </a:lnTo>
                    <a:lnTo>
                      <a:pt x="0" y="0"/>
                    </a:lnTo>
                    <a:lnTo>
                      <a:pt x="0" y="32765"/>
                    </a:lnTo>
                    <a:close/>
                  </a:path>
                </a:pathLst>
              </a:custGeom>
              <a:solidFill>
                <a:srgbClr val="C0C0C0"/>
              </a:solidFill>
            </p:spPr>
            <p:txBody>
              <a:bodyPr wrap="square" lIns="0" tIns="0" rIns="0" bIns="0" rtlCol="0"/>
              <a:lstStyle/>
              <a:p>
                <a:endParaRPr sz="1200"/>
              </a:p>
            </p:txBody>
          </p:sp>
          <p:sp>
            <p:nvSpPr>
              <p:cNvPr id="248" name="object 248"/>
              <p:cNvSpPr/>
              <p:nvPr/>
            </p:nvSpPr>
            <p:spPr>
              <a:xfrm>
                <a:off x="2269998" y="3094015"/>
                <a:ext cx="29209" cy="24765"/>
              </a:xfrm>
              <a:custGeom>
                <a:avLst/>
                <a:gdLst/>
                <a:ahLst/>
                <a:cxnLst/>
                <a:rect l="l" t="t" r="r" b="b"/>
                <a:pathLst>
                  <a:path w="29210" h="24764">
                    <a:moveTo>
                      <a:pt x="21336" y="18288"/>
                    </a:moveTo>
                    <a:lnTo>
                      <a:pt x="7620" y="18288"/>
                    </a:lnTo>
                    <a:lnTo>
                      <a:pt x="7620" y="24384"/>
                    </a:lnTo>
                    <a:lnTo>
                      <a:pt x="21336" y="24384"/>
                    </a:lnTo>
                    <a:lnTo>
                      <a:pt x="21336" y="18288"/>
                    </a:lnTo>
                    <a:close/>
                  </a:path>
                  <a:path w="29210" h="24764">
                    <a:moveTo>
                      <a:pt x="28956" y="0"/>
                    </a:moveTo>
                    <a:lnTo>
                      <a:pt x="0" y="0"/>
                    </a:lnTo>
                    <a:lnTo>
                      <a:pt x="0" y="18288"/>
                    </a:lnTo>
                    <a:lnTo>
                      <a:pt x="28956" y="18288"/>
                    </a:lnTo>
                    <a:lnTo>
                      <a:pt x="28956" y="0"/>
                    </a:lnTo>
                    <a:close/>
                  </a:path>
                </a:pathLst>
              </a:custGeom>
              <a:solidFill>
                <a:srgbClr val="000000"/>
              </a:solidFill>
            </p:spPr>
            <p:txBody>
              <a:bodyPr wrap="square" lIns="0" tIns="0" rIns="0" bIns="0" rtlCol="0"/>
              <a:lstStyle/>
              <a:p>
                <a:endParaRPr sz="1200"/>
              </a:p>
            </p:txBody>
          </p:sp>
          <p:sp>
            <p:nvSpPr>
              <p:cNvPr id="249" name="object 249"/>
              <p:cNvSpPr/>
              <p:nvPr/>
            </p:nvSpPr>
            <p:spPr>
              <a:xfrm>
                <a:off x="2308098" y="3089443"/>
                <a:ext cx="37465" cy="33020"/>
              </a:xfrm>
              <a:custGeom>
                <a:avLst/>
                <a:gdLst/>
                <a:ahLst/>
                <a:cxnLst/>
                <a:rect l="l" t="t" r="r" b="b"/>
                <a:pathLst>
                  <a:path w="37464" h="33019">
                    <a:moveTo>
                      <a:pt x="0" y="32765"/>
                    </a:moveTo>
                    <a:lnTo>
                      <a:pt x="37337" y="32765"/>
                    </a:lnTo>
                    <a:lnTo>
                      <a:pt x="37337" y="0"/>
                    </a:lnTo>
                    <a:lnTo>
                      <a:pt x="0" y="0"/>
                    </a:lnTo>
                    <a:lnTo>
                      <a:pt x="0" y="32765"/>
                    </a:lnTo>
                    <a:close/>
                  </a:path>
                </a:pathLst>
              </a:custGeom>
              <a:solidFill>
                <a:srgbClr val="C0C0C0"/>
              </a:solidFill>
            </p:spPr>
            <p:txBody>
              <a:bodyPr wrap="square" lIns="0" tIns="0" rIns="0" bIns="0" rtlCol="0"/>
              <a:lstStyle/>
              <a:p>
                <a:endParaRPr sz="1200"/>
              </a:p>
            </p:txBody>
          </p:sp>
          <p:sp>
            <p:nvSpPr>
              <p:cNvPr id="250" name="object 250"/>
              <p:cNvSpPr/>
              <p:nvPr/>
            </p:nvSpPr>
            <p:spPr>
              <a:xfrm>
                <a:off x="2312670" y="3094015"/>
                <a:ext cx="29209" cy="24765"/>
              </a:xfrm>
              <a:custGeom>
                <a:avLst/>
                <a:gdLst/>
                <a:ahLst/>
                <a:cxnLst/>
                <a:rect l="l" t="t" r="r" b="b"/>
                <a:pathLst>
                  <a:path w="29210" h="24764">
                    <a:moveTo>
                      <a:pt x="21336" y="18288"/>
                    </a:moveTo>
                    <a:lnTo>
                      <a:pt x="7620" y="18288"/>
                    </a:lnTo>
                    <a:lnTo>
                      <a:pt x="7620" y="24384"/>
                    </a:lnTo>
                    <a:lnTo>
                      <a:pt x="21336" y="24384"/>
                    </a:lnTo>
                    <a:lnTo>
                      <a:pt x="21336" y="18288"/>
                    </a:lnTo>
                    <a:close/>
                  </a:path>
                  <a:path w="29210" h="24764">
                    <a:moveTo>
                      <a:pt x="28956" y="0"/>
                    </a:moveTo>
                    <a:lnTo>
                      <a:pt x="762" y="0"/>
                    </a:lnTo>
                    <a:lnTo>
                      <a:pt x="0" y="18288"/>
                    </a:lnTo>
                    <a:lnTo>
                      <a:pt x="28956" y="18288"/>
                    </a:lnTo>
                    <a:lnTo>
                      <a:pt x="28956" y="0"/>
                    </a:lnTo>
                    <a:close/>
                  </a:path>
                </a:pathLst>
              </a:custGeom>
              <a:solidFill>
                <a:srgbClr val="000000"/>
              </a:solidFill>
            </p:spPr>
            <p:txBody>
              <a:bodyPr wrap="square" lIns="0" tIns="0" rIns="0" bIns="0" rtlCol="0"/>
              <a:lstStyle/>
              <a:p>
                <a:endParaRPr sz="1200"/>
              </a:p>
            </p:txBody>
          </p:sp>
          <p:sp>
            <p:nvSpPr>
              <p:cNvPr id="251" name="object 251"/>
              <p:cNvSpPr/>
              <p:nvPr/>
            </p:nvSpPr>
            <p:spPr>
              <a:xfrm>
                <a:off x="2349245" y="3089443"/>
                <a:ext cx="36830" cy="33020"/>
              </a:xfrm>
              <a:custGeom>
                <a:avLst/>
                <a:gdLst/>
                <a:ahLst/>
                <a:cxnLst/>
                <a:rect l="l" t="t" r="r" b="b"/>
                <a:pathLst>
                  <a:path w="36830" h="33019">
                    <a:moveTo>
                      <a:pt x="0" y="32765"/>
                    </a:moveTo>
                    <a:lnTo>
                      <a:pt x="36575" y="32765"/>
                    </a:lnTo>
                    <a:lnTo>
                      <a:pt x="36575" y="0"/>
                    </a:lnTo>
                    <a:lnTo>
                      <a:pt x="0" y="0"/>
                    </a:lnTo>
                    <a:lnTo>
                      <a:pt x="0" y="32765"/>
                    </a:lnTo>
                    <a:close/>
                  </a:path>
                </a:pathLst>
              </a:custGeom>
              <a:solidFill>
                <a:srgbClr val="C0C0C0"/>
              </a:solidFill>
            </p:spPr>
            <p:txBody>
              <a:bodyPr wrap="square" lIns="0" tIns="0" rIns="0" bIns="0" rtlCol="0"/>
              <a:lstStyle/>
              <a:p>
                <a:endParaRPr sz="1200"/>
              </a:p>
            </p:txBody>
          </p:sp>
          <p:sp>
            <p:nvSpPr>
              <p:cNvPr id="252" name="object 252"/>
              <p:cNvSpPr/>
              <p:nvPr/>
            </p:nvSpPr>
            <p:spPr>
              <a:xfrm>
                <a:off x="2353817" y="3094015"/>
                <a:ext cx="28575" cy="24765"/>
              </a:xfrm>
              <a:custGeom>
                <a:avLst/>
                <a:gdLst/>
                <a:ahLst/>
                <a:cxnLst/>
                <a:rect l="l" t="t" r="r" b="b"/>
                <a:pathLst>
                  <a:path w="28575" h="24764">
                    <a:moveTo>
                      <a:pt x="21336" y="18288"/>
                    </a:moveTo>
                    <a:lnTo>
                      <a:pt x="6858" y="18288"/>
                    </a:lnTo>
                    <a:lnTo>
                      <a:pt x="6858" y="24384"/>
                    </a:lnTo>
                    <a:lnTo>
                      <a:pt x="20574" y="24384"/>
                    </a:lnTo>
                    <a:lnTo>
                      <a:pt x="21336"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53" name="object 253"/>
              <p:cNvSpPr/>
              <p:nvPr/>
            </p:nvSpPr>
            <p:spPr>
              <a:xfrm>
                <a:off x="2391917" y="3089443"/>
                <a:ext cx="36830" cy="33020"/>
              </a:xfrm>
              <a:custGeom>
                <a:avLst/>
                <a:gdLst/>
                <a:ahLst/>
                <a:cxnLst/>
                <a:rect l="l" t="t" r="r" b="b"/>
                <a:pathLst>
                  <a:path w="36830" h="33019">
                    <a:moveTo>
                      <a:pt x="0" y="32765"/>
                    </a:moveTo>
                    <a:lnTo>
                      <a:pt x="36575" y="32765"/>
                    </a:lnTo>
                    <a:lnTo>
                      <a:pt x="36575" y="0"/>
                    </a:lnTo>
                    <a:lnTo>
                      <a:pt x="0" y="0"/>
                    </a:lnTo>
                    <a:lnTo>
                      <a:pt x="0" y="32765"/>
                    </a:lnTo>
                    <a:close/>
                  </a:path>
                </a:pathLst>
              </a:custGeom>
              <a:solidFill>
                <a:srgbClr val="C0C0C0"/>
              </a:solidFill>
            </p:spPr>
            <p:txBody>
              <a:bodyPr wrap="square" lIns="0" tIns="0" rIns="0" bIns="0" rtlCol="0"/>
              <a:lstStyle/>
              <a:p>
                <a:endParaRPr sz="1200"/>
              </a:p>
            </p:txBody>
          </p:sp>
          <p:sp>
            <p:nvSpPr>
              <p:cNvPr id="254" name="object 254"/>
              <p:cNvSpPr/>
              <p:nvPr/>
            </p:nvSpPr>
            <p:spPr>
              <a:xfrm>
                <a:off x="2396489" y="3094015"/>
                <a:ext cx="28575" cy="24765"/>
              </a:xfrm>
              <a:custGeom>
                <a:avLst/>
                <a:gdLst/>
                <a:ahLst/>
                <a:cxnLst/>
                <a:rect l="l" t="t" r="r" b="b"/>
                <a:pathLst>
                  <a:path w="28575" h="24764">
                    <a:moveTo>
                      <a:pt x="21336" y="18288"/>
                    </a:moveTo>
                    <a:lnTo>
                      <a:pt x="6858" y="18288"/>
                    </a:lnTo>
                    <a:lnTo>
                      <a:pt x="6858" y="24384"/>
                    </a:lnTo>
                    <a:lnTo>
                      <a:pt x="20574" y="24384"/>
                    </a:lnTo>
                    <a:lnTo>
                      <a:pt x="21336"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55" name="object 255"/>
              <p:cNvSpPr/>
              <p:nvPr/>
            </p:nvSpPr>
            <p:spPr>
              <a:xfrm>
                <a:off x="2434589" y="3089443"/>
                <a:ext cx="36830" cy="33020"/>
              </a:xfrm>
              <a:custGeom>
                <a:avLst/>
                <a:gdLst/>
                <a:ahLst/>
                <a:cxnLst/>
                <a:rect l="l" t="t" r="r" b="b"/>
                <a:pathLst>
                  <a:path w="36830" h="33019">
                    <a:moveTo>
                      <a:pt x="0" y="32765"/>
                    </a:moveTo>
                    <a:lnTo>
                      <a:pt x="36575" y="32765"/>
                    </a:lnTo>
                    <a:lnTo>
                      <a:pt x="36575" y="0"/>
                    </a:lnTo>
                    <a:lnTo>
                      <a:pt x="0" y="0"/>
                    </a:lnTo>
                    <a:lnTo>
                      <a:pt x="0" y="32765"/>
                    </a:lnTo>
                    <a:close/>
                  </a:path>
                </a:pathLst>
              </a:custGeom>
              <a:solidFill>
                <a:srgbClr val="C0C0C0"/>
              </a:solidFill>
            </p:spPr>
            <p:txBody>
              <a:bodyPr wrap="square" lIns="0" tIns="0" rIns="0" bIns="0" rtlCol="0"/>
              <a:lstStyle/>
              <a:p>
                <a:endParaRPr sz="1200"/>
              </a:p>
            </p:txBody>
          </p:sp>
          <p:sp>
            <p:nvSpPr>
              <p:cNvPr id="256" name="object 256"/>
              <p:cNvSpPr/>
              <p:nvPr/>
            </p:nvSpPr>
            <p:spPr>
              <a:xfrm>
                <a:off x="2439161" y="3094015"/>
                <a:ext cx="28575" cy="24765"/>
              </a:xfrm>
              <a:custGeom>
                <a:avLst/>
                <a:gdLst/>
                <a:ahLst/>
                <a:cxnLst/>
                <a:rect l="l" t="t" r="r" b="b"/>
                <a:pathLst>
                  <a:path w="28575" h="24764">
                    <a:moveTo>
                      <a:pt x="21336" y="18288"/>
                    </a:moveTo>
                    <a:lnTo>
                      <a:pt x="6858" y="18288"/>
                    </a:lnTo>
                    <a:lnTo>
                      <a:pt x="6858" y="24384"/>
                    </a:lnTo>
                    <a:lnTo>
                      <a:pt x="20574" y="24384"/>
                    </a:lnTo>
                    <a:lnTo>
                      <a:pt x="21336"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57" name="object 257"/>
              <p:cNvSpPr/>
              <p:nvPr/>
            </p:nvSpPr>
            <p:spPr>
              <a:xfrm>
                <a:off x="2474976" y="3089443"/>
                <a:ext cx="37465" cy="33020"/>
              </a:xfrm>
              <a:custGeom>
                <a:avLst/>
                <a:gdLst/>
                <a:ahLst/>
                <a:cxnLst/>
                <a:rect l="l" t="t" r="r" b="b"/>
                <a:pathLst>
                  <a:path w="37464" h="33019">
                    <a:moveTo>
                      <a:pt x="0" y="32765"/>
                    </a:moveTo>
                    <a:lnTo>
                      <a:pt x="37337" y="32765"/>
                    </a:lnTo>
                    <a:lnTo>
                      <a:pt x="37337" y="0"/>
                    </a:lnTo>
                    <a:lnTo>
                      <a:pt x="0" y="0"/>
                    </a:lnTo>
                    <a:lnTo>
                      <a:pt x="0" y="32765"/>
                    </a:lnTo>
                    <a:close/>
                  </a:path>
                </a:pathLst>
              </a:custGeom>
              <a:solidFill>
                <a:srgbClr val="C0C0C0"/>
              </a:solidFill>
            </p:spPr>
            <p:txBody>
              <a:bodyPr wrap="square" lIns="0" tIns="0" rIns="0" bIns="0" rtlCol="0"/>
              <a:lstStyle/>
              <a:p>
                <a:endParaRPr sz="1200"/>
              </a:p>
            </p:txBody>
          </p:sp>
          <p:sp>
            <p:nvSpPr>
              <p:cNvPr id="258" name="object 258"/>
              <p:cNvSpPr/>
              <p:nvPr/>
            </p:nvSpPr>
            <p:spPr>
              <a:xfrm>
                <a:off x="2480310" y="3094015"/>
                <a:ext cx="28575" cy="24765"/>
              </a:xfrm>
              <a:custGeom>
                <a:avLst/>
                <a:gdLst/>
                <a:ahLst/>
                <a:cxnLst/>
                <a:rect l="l" t="t" r="r" b="b"/>
                <a:pathLst>
                  <a:path w="28575" h="24764">
                    <a:moveTo>
                      <a:pt x="20574" y="18288"/>
                    </a:moveTo>
                    <a:lnTo>
                      <a:pt x="6858" y="18288"/>
                    </a:lnTo>
                    <a:lnTo>
                      <a:pt x="6858" y="24384"/>
                    </a:lnTo>
                    <a:lnTo>
                      <a:pt x="20574" y="24384"/>
                    </a:lnTo>
                    <a:lnTo>
                      <a:pt x="20574"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59" name="object 259"/>
              <p:cNvSpPr/>
              <p:nvPr/>
            </p:nvSpPr>
            <p:spPr>
              <a:xfrm>
                <a:off x="2516123" y="3089443"/>
                <a:ext cx="36830" cy="33020"/>
              </a:xfrm>
              <a:custGeom>
                <a:avLst/>
                <a:gdLst/>
                <a:ahLst/>
                <a:cxnLst/>
                <a:rect l="l" t="t" r="r" b="b"/>
                <a:pathLst>
                  <a:path w="36830" h="33019">
                    <a:moveTo>
                      <a:pt x="0" y="32765"/>
                    </a:moveTo>
                    <a:lnTo>
                      <a:pt x="36575" y="32765"/>
                    </a:lnTo>
                    <a:lnTo>
                      <a:pt x="36575" y="0"/>
                    </a:lnTo>
                    <a:lnTo>
                      <a:pt x="0" y="0"/>
                    </a:lnTo>
                    <a:lnTo>
                      <a:pt x="0" y="32765"/>
                    </a:lnTo>
                    <a:close/>
                  </a:path>
                </a:pathLst>
              </a:custGeom>
              <a:solidFill>
                <a:srgbClr val="C0C0C0"/>
              </a:solidFill>
            </p:spPr>
            <p:txBody>
              <a:bodyPr wrap="square" lIns="0" tIns="0" rIns="0" bIns="0" rtlCol="0"/>
              <a:lstStyle/>
              <a:p>
                <a:endParaRPr sz="1200"/>
              </a:p>
            </p:txBody>
          </p:sp>
          <p:sp>
            <p:nvSpPr>
              <p:cNvPr id="260" name="object 260"/>
              <p:cNvSpPr/>
              <p:nvPr/>
            </p:nvSpPr>
            <p:spPr>
              <a:xfrm>
                <a:off x="2520695" y="3094015"/>
                <a:ext cx="28575" cy="24765"/>
              </a:xfrm>
              <a:custGeom>
                <a:avLst/>
                <a:gdLst/>
                <a:ahLst/>
                <a:cxnLst/>
                <a:rect l="l" t="t" r="r" b="b"/>
                <a:pathLst>
                  <a:path w="28575" h="24764">
                    <a:moveTo>
                      <a:pt x="21336" y="18288"/>
                    </a:moveTo>
                    <a:lnTo>
                      <a:pt x="6858" y="18288"/>
                    </a:lnTo>
                    <a:lnTo>
                      <a:pt x="6858" y="24384"/>
                    </a:lnTo>
                    <a:lnTo>
                      <a:pt x="20574" y="24384"/>
                    </a:lnTo>
                    <a:lnTo>
                      <a:pt x="21336"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61" name="object 261"/>
              <p:cNvSpPr/>
              <p:nvPr/>
            </p:nvSpPr>
            <p:spPr>
              <a:xfrm>
                <a:off x="2558795" y="3089443"/>
                <a:ext cx="36830" cy="33020"/>
              </a:xfrm>
              <a:custGeom>
                <a:avLst/>
                <a:gdLst/>
                <a:ahLst/>
                <a:cxnLst/>
                <a:rect l="l" t="t" r="r" b="b"/>
                <a:pathLst>
                  <a:path w="36830" h="33019">
                    <a:moveTo>
                      <a:pt x="0" y="32765"/>
                    </a:moveTo>
                    <a:lnTo>
                      <a:pt x="36575" y="32765"/>
                    </a:lnTo>
                    <a:lnTo>
                      <a:pt x="36575" y="0"/>
                    </a:lnTo>
                    <a:lnTo>
                      <a:pt x="0" y="0"/>
                    </a:lnTo>
                    <a:lnTo>
                      <a:pt x="0" y="32765"/>
                    </a:lnTo>
                    <a:close/>
                  </a:path>
                </a:pathLst>
              </a:custGeom>
              <a:solidFill>
                <a:srgbClr val="C0C0C0"/>
              </a:solidFill>
            </p:spPr>
            <p:txBody>
              <a:bodyPr wrap="square" lIns="0" tIns="0" rIns="0" bIns="0" rtlCol="0"/>
              <a:lstStyle/>
              <a:p>
                <a:endParaRPr sz="1200"/>
              </a:p>
            </p:txBody>
          </p:sp>
          <p:sp>
            <p:nvSpPr>
              <p:cNvPr id="262" name="object 262"/>
              <p:cNvSpPr/>
              <p:nvPr/>
            </p:nvSpPr>
            <p:spPr>
              <a:xfrm>
                <a:off x="2563367" y="3094015"/>
                <a:ext cx="28575" cy="24765"/>
              </a:xfrm>
              <a:custGeom>
                <a:avLst/>
                <a:gdLst/>
                <a:ahLst/>
                <a:cxnLst/>
                <a:rect l="l" t="t" r="r" b="b"/>
                <a:pathLst>
                  <a:path w="28575" h="24764">
                    <a:moveTo>
                      <a:pt x="21336" y="18288"/>
                    </a:moveTo>
                    <a:lnTo>
                      <a:pt x="6858" y="18288"/>
                    </a:lnTo>
                    <a:lnTo>
                      <a:pt x="6858" y="24384"/>
                    </a:lnTo>
                    <a:lnTo>
                      <a:pt x="20574" y="24384"/>
                    </a:lnTo>
                    <a:lnTo>
                      <a:pt x="21336"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63" name="object 263"/>
              <p:cNvSpPr/>
              <p:nvPr/>
            </p:nvSpPr>
            <p:spPr>
              <a:xfrm>
                <a:off x="2705861" y="3089443"/>
                <a:ext cx="37465" cy="33020"/>
              </a:xfrm>
              <a:custGeom>
                <a:avLst/>
                <a:gdLst/>
                <a:ahLst/>
                <a:cxnLst/>
                <a:rect l="l" t="t" r="r" b="b"/>
                <a:pathLst>
                  <a:path w="37464" h="33019">
                    <a:moveTo>
                      <a:pt x="0" y="32765"/>
                    </a:moveTo>
                    <a:lnTo>
                      <a:pt x="37337" y="32765"/>
                    </a:lnTo>
                    <a:lnTo>
                      <a:pt x="37337" y="0"/>
                    </a:lnTo>
                    <a:lnTo>
                      <a:pt x="0" y="0"/>
                    </a:lnTo>
                    <a:lnTo>
                      <a:pt x="0" y="32765"/>
                    </a:lnTo>
                    <a:close/>
                  </a:path>
                </a:pathLst>
              </a:custGeom>
              <a:solidFill>
                <a:srgbClr val="C0C0C0"/>
              </a:solidFill>
            </p:spPr>
            <p:txBody>
              <a:bodyPr wrap="square" lIns="0" tIns="0" rIns="0" bIns="0" rtlCol="0"/>
              <a:lstStyle/>
              <a:p>
                <a:endParaRPr sz="1200"/>
              </a:p>
            </p:txBody>
          </p:sp>
          <p:sp>
            <p:nvSpPr>
              <p:cNvPr id="264" name="object 264"/>
              <p:cNvSpPr/>
              <p:nvPr/>
            </p:nvSpPr>
            <p:spPr>
              <a:xfrm>
                <a:off x="2711195" y="3094015"/>
                <a:ext cx="28575" cy="24765"/>
              </a:xfrm>
              <a:custGeom>
                <a:avLst/>
                <a:gdLst/>
                <a:ahLst/>
                <a:cxnLst/>
                <a:rect l="l" t="t" r="r" b="b"/>
                <a:pathLst>
                  <a:path w="28575" h="24764">
                    <a:moveTo>
                      <a:pt x="20574" y="18288"/>
                    </a:moveTo>
                    <a:lnTo>
                      <a:pt x="6858" y="18288"/>
                    </a:lnTo>
                    <a:lnTo>
                      <a:pt x="6858" y="24384"/>
                    </a:lnTo>
                    <a:lnTo>
                      <a:pt x="20574" y="24384"/>
                    </a:lnTo>
                    <a:lnTo>
                      <a:pt x="20574" y="18288"/>
                    </a:lnTo>
                    <a:close/>
                  </a:path>
                  <a:path w="28575" h="24764">
                    <a:moveTo>
                      <a:pt x="28194" y="0"/>
                    </a:moveTo>
                    <a:lnTo>
                      <a:pt x="0" y="0"/>
                    </a:lnTo>
                    <a:lnTo>
                      <a:pt x="0" y="18288"/>
                    </a:lnTo>
                    <a:lnTo>
                      <a:pt x="28194" y="18288"/>
                    </a:lnTo>
                    <a:lnTo>
                      <a:pt x="28194" y="0"/>
                    </a:lnTo>
                    <a:close/>
                  </a:path>
                </a:pathLst>
              </a:custGeom>
              <a:solidFill>
                <a:srgbClr val="000000"/>
              </a:solidFill>
            </p:spPr>
            <p:txBody>
              <a:bodyPr wrap="square" lIns="0" tIns="0" rIns="0" bIns="0" rtlCol="0"/>
              <a:lstStyle/>
              <a:p>
                <a:endParaRPr sz="1200"/>
              </a:p>
            </p:txBody>
          </p:sp>
          <p:sp>
            <p:nvSpPr>
              <p:cNvPr id="265" name="object 265"/>
              <p:cNvSpPr/>
              <p:nvPr/>
            </p:nvSpPr>
            <p:spPr>
              <a:xfrm>
                <a:off x="1898142" y="2899705"/>
                <a:ext cx="878205" cy="163195"/>
              </a:xfrm>
              <a:custGeom>
                <a:avLst/>
                <a:gdLst/>
                <a:ahLst/>
                <a:cxnLst/>
                <a:rect l="l" t="t" r="r" b="b"/>
                <a:pathLst>
                  <a:path w="878205" h="163194">
                    <a:moveTo>
                      <a:pt x="780288" y="0"/>
                    </a:moveTo>
                    <a:lnTo>
                      <a:pt x="105155" y="0"/>
                    </a:lnTo>
                    <a:lnTo>
                      <a:pt x="0" y="37337"/>
                    </a:lnTo>
                    <a:lnTo>
                      <a:pt x="0" y="163067"/>
                    </a:lnTo>
                    <a:lnTo>
                      <a:pt x="877824" y="163067"/>
                    </a:lnTo>
                    <a:lnTo>
                      <a:pt x="877824" y="38861"/>
                    </a:lnTo>
                    <a:lnTo>
                      <a:pt x="780288" y="0"/>
                    </a:lnTo>
                    <a:close/>
                  </a:path>
                </a:pathLst>
              </a:custGeom>
              <a:solidFill>
                <a:srgbClr val="7F7F7F"/>
              </a:solidFill>
            </p:spPr>
            <p:txBody>
              <a:bodyPr wrap="square" lIns="0" tIns="0" rIns="0" bIns="0" rtlCol="0"/>
              <a:lstStyle/>
              <a:p>
                <a:endParaRPr sz="1200"/>
              </a:p>
            </p:txBody>
          </p:sp>
          <p:sp>
            <p:nvSpPr>
              <p:cNvPr id="266" name="object 266"/>
              <p:cNvSpPr/>
              <p:nvPr/>
            </p:nvSpPr>
            <p:spPr>
              <a:xfrm>
                <a:off x="1897379" y="2896657"/>
                <a:ext cx="882015" cy="45085"/>
              </a:xfrm>
              <a:custGeom>
                <a:avLst/>
                <a:gdLst/>
                <a:ahLst/>
                <a:cxnLst/>
                <a:rect l="l" t="t" r="r" b="b"/>
                <a:pathLst>
                  <a:path w="882014" h="45085">
                    <a:moveTo>
                      <a:pt x="782574" y="761"/>
                    </a:moveTo>
                    <a:lnTo>
                      <a:pt x="781050" y="6095"/>
                    </a:lnTo>
                    <a:lnTo>
                      <a:pt x="780288" y="6095"/>
                    </a:lnTo>
                    <a:lnTo>
                      <a:pt x="877824" y="44957"/>
                    </a:lnTo>
                    <a:lnTo>
                      <a:pt x="881634" y="41909"/>
                    </a:lnTo>
                    <a:lnTo>
                      <a:pt x="881634" y="40385"/>
                    </a:lnTo>
                    <a:lnTo>
                      <a:pt x="880110" y="39623"/>
                    </a:lnTo>
                    <a:lnTo>
                      <a:pt x="795961" y="6095"/>
                    </a:lnTo>
                    <a:lnTo>
                      <a:pt x="781050" y="6095"/>
                    </a:lnTo>
                    <a:lnTo>
                      <a:pt x="782574" y="761"/>
                    </a:lnTo>
                    <a:close/>
                  </a:path>
                  <a:path w="882014" h="45085">
                    <a:moveTo>
                      <a:pt x="105918" y="0"/>
                    </a:moveTo>
                    <a:lnTo>
                      <a:pt x="105155" y="0"/>
                    </a:lnTo>
                    <a:lnTo>
                      <a:pt x="0" y="37337"/>
                    </a:lnTo>
                    <a:lnTo>
                      <a:pt x="2286" y="43433"/>
                    </a:lnTo>
                    <a:lnTo>
                      <a:pt x="107442" y="6095"/>
                    </a:lnTo>
                    <a:lnTo>
                      <a:pt x="105918" y="6095"/>
                    </a:lnTo>
                    <a:lnTo>
                      <a:pt x="105918" y="0"/>
                    </a:lnTo>
                    <a:close/>
                  </a:path>
                  <a:path w="882014" h="45085">
                    <a:moveTo>
                      <a:pt x="105918" y="0"/>
                    </a:moveTo>
                    <a:lnTo>
                      <a:pt x="105918" y="6095"/>
                    </a:lnTo>
                    <a:lnTo>
                      <a:pt x="107442" y="6095"/>
                    </a:lnTo>
                    <a:lnTo>
                      <a:pt x="105918" y="0"/>
                    </a:lnTo>
                    <a:close/>
                  </a:path>
                  <a:path w="882014" h="45085">
                    <a:moveTo>
                      <a:pt x="780288" y="0"/>
                    </a:moveTo>
                    <a:lnTo>
                      <a:pt x="105918" y="0"/>
                    </a:lnTo>
                    <a:lnTo>
                      <a:pt x="107442" y="6095"/>
                    </a:lnTo>
                    <a:lnTo>
                      <a:pt x="780288" y="6095"/>
                    </a:lnTo>
                    <a:lnTo>
                      <a:pt x="782574" y="761"/>
                    </a:lnTo>
                    <a:lnTo>
                      <a:pt x="780288" y="0"/>
                    </a:lnTo>
                    <a:close/>
                  </a:path>
                </a:pathLst>
              </a:custGeom>
              <a:solidFill>
                <a:srgbClr val="000000"/>
              </a:solidFill>
            </p:spPr>
            <p:txBody>
              <a:bodyPr wrap="square" lIns="0" tIns="0" rIns="0" bIns="0" rtlCol="0"/>
              <a:lstStyle/>
              <a:p>
                <a:endParaRPr sz="1200"/>
              </a:p>
            </p:txBody>
          </p:sp>
          <p:sp>
            <p:nvSpPr>
              <p:cNvPr id="267" name="object 267"/>
              <p:cNvSpPr/>
              <p:nvPr/>
            </p:nvSpPr>
            <p:spPr>
              <a:xfrm>
                <a:off x="2775966" y="2938567"/>
                <a:ext cx="0" cy="127635"/>
              </a:xfrm>
              <a:custGeom>
                <a:avLst/>
                <a:gdLst/>
                <a:ahLst/>
                <a:cxnLst/>
                <a:rect l="l" t="t" r="r" b="b"/>
                <a:pathLst>
                  <a:path h="127635">
                    <a:moveTo>
                      <a:pt x="0" y="0"/>
                    </a:moveTo>
                    <a:lnTo>
                      <a:pt x="0" y="127253"/>
                    </a:lnTo>
                  </a:path>
                </a:pathLst>
              </a:custGeom>
              <a:ln w="6095">
                <a:solidFill>
                  <a:srgbClr val="000000"/>
                </a:solidFill>
              </a:ln>
            </p:spPr>
            <p:txBody>
              <a:bodyPr wrap="square" lIns="0" tIns="0" rIns="0" bIns="0" rtlCol="0"/>
              <a:lstStyle/>
              <a:p>
                <a:endParaRPr sz="1200"/>
              </a:p>
            </p:txBody>
          </p:sp>
          <p:sp>
            <p:nvSpPr>
              <p:cNvPr id="268" name="object 268"/>
              <p:cNvSpPr/>
              <p:nvPr/>
            </p:nvSpPr>
            <p:spPr>
              <a:xfrm>
                <a:off x="1895094" y="3062773"/>
                <a:ext cx="881380" cy="0"/>
              </a:xfrm>
              <a:custGeom>
                <a:avLst/>
                <a:gdLst/>
                <a:ahLst/>
                <a:cxnLst/>
                <a:rect l="l" t="t" r="r" b="b"/>
                <a:pathLst>
                  <a:path w="881380">
                    <a:moveTo>
                      <a:pt x="0" y="0"/>
                    </a:moveTo>
                    <a:lnTo>
                      <a:pt x="880871" y="0"/>
                    </a:lnTo>
                  </a:path>
                </a:pathLst>
              </a:custGeom>
              <a:ln w="6096">
                <a:solidFill>
                  <a:srgbClr val="000000"/>
                </a:solidFill>
              </a:ln>
            </p:spPr>
            <p:txBody>
              <a:bodyPr wrap="square" lIns="0" tIns="0" rIns="0" bIns="0" rtlCol="0"/>
              <a:lstStyle/>
              <a:p>
                <a:endParaRPr sz="1200"/>
              </a:p>
            </p:txBody>
          </p:sp>
          <p:sp>
            <p:nvSpPr>
              <p:cNvPr id="269" name="object 269"/>
              <p:cNvSpPr/>
              <p:nvPr/>
            </p:nvSpPr>
            <p:spPr>
              <a:xfrm>
                <a:off x="1898142" y="2933995"/>
                <a:ext cx="0" cy="128905"/>
              </a:xfrm>
              <a:custGeom>
                <a:avLst/>
                <a:gdLst/>
                <a:ahLst/>
                <a:cxnLst/>
                <a:rect l="l" t="t" r="r" b="b"/>
                <a:pathLst>
                  <a:path h="128905">
                    <a:moveTo>
                      <a:pt x="0" y="0"/>
                    </a:moveTo>
                    <a:lnTo>
                      <a:pt x="0" y="128777"/>
                    </a:lnTo>
                  </a:path>
                </a:pathLst>
              </a:custGeom>
              <a:ln w="6095">
                <a:solidFill>
                  <a:srgbClr val="000000"/>
                </a:solidFill>
              </a:ln>
            </p:spPr>
            <p:txBody>
              <a:bodyPr wrap="square" lIns="0" tIns="0" rIns="0" bIns="0" rtlCol="0"/>
              <a:lstStyle/>
              <a:p>
                <a:endParaRPr sz="1200"/>
              </a:p>
            </p:txBody>
          </p:sp>
          <p:sp>
            <p:nvSpPr>
              <p:cNvPr id="270" name="object 270"/>
              <p:cNvSpPr/>
              <p:nvPr/>
            </p:nvSpPr>
            <p:spPr>
              <a:xfrm>
                <a:off x="1903476" y="2944663"/>
                <a:ext cx="868680" cy="113030"/>
              </a:xfrm>
              <a:custGeom>
                <a:avLst/>
                <a:gdLst/>
                <a:ahLst/>
                <a:cxnLst/>
                <a:rect l="l" t="t" r="r" b="b"/>
                <a:pathLst>
                  <a:path w="868680" h="113030">
                    <a:moveTo>
                      <a:pt x="0" y="112775"/>
                    </a:moveTo>
                    <a:lnTo>
                      <a:pt x="868680" y="112775"/>
                    </a:lnTo>
                    <a:lnTo>
                      <a:pt x="868680" y="0"/>
                    </a:lnTo>
                    <a:lnTo>
                      <a:pt x="0" y="0"/>
                    </a:lnTo>
                    <a:lnTo>
                      <a:pt x="0" y="112775"/>
                    </a:lnTo>
                    <a:close/>
                  </a:path>
                </a:pathLst>
              </a:custGeom>
              <a:solidFill>
                <a:srgbClr val="2A2A2A"/>
              </a:solidFill>
            </p:spPr>
            <p:txBody>
              <a:bodyPr wrap="square" lIns="0" tIns="0" rIns="0" bIns="0" rtlCol="0"/>
              <a:lstStyle/>
              <a:p>
                <a:endParaRPr sz="1200"/>
              </a:p>
            </p:txBody>
          </p:sp>
          <p:sp>
            <p:nvSpPr>
              <p:cNvPr id="271" name="object 271"/>
              <p:cNvSpPr/>
              <p:nvPr/>
            </p:nvSpPr>
            <p:spPr>
              <a:xfrm>
                <a:off x="1903476" y="2945044"/>
                <a:ext cx="871219" cy="0"/>
              </a:xfrm>
              <a:custGeom>
                <a:avLst/>
                <a:gdLst/>
                <a:ahLst/>
                <a:cxnLst/>
                <a:rect l="l" t="t" r="r" b="b"/>
                <a:pathLst>
                  <a:path w="871219">
                    <a:moveTo>
                      <a:pt x="0" y="0"/>
                    </a:moveTo>
                    <a:lnTo>
                      <a:pt x="870965" y="0"/>
                    </a:lnTo>
                  </a:path>
                </a:pathLst>
              </a:custGeom>
              <a:ln w="3809">
                <a:solidFill>
                  <a:srgbClr val="2A2A2A"/>
                </a:solidFill>
              </a:ln>
            </p:spPr>
            <p:txBody>
              <a:bodyPr wrap="square" lIns="0" tIns="0" rIns="0" bIns="0" rtlCol="0"/>
              <a:lstStyle/>
              <a:p>
                <a:endParaRPr sz="1200"/>
              </a:p>
            </p:txBody>
          </p:sp>
          <p:sp>
            <p:nvSpPr>
              <p:cNvPr id="272" name="object 272"/>
              <p:cNvSpPr/>
              <p:nvPr/>
            </p:nvSpPr>
            <p:spPr>
              <a:xfrm>
                <a:off x="2772155" y="2944663"/>
                <a:ext cx="0" cy="280670"/>
              </a:xfrm>
              <a:custGeom>
                <a:avLst/>
                <a:gdLst/>
                <a:ahLst/>
                <a:cxnLst/>
                <a:rect l="l" t="t" r="r" b="b"/>
                <a:pathLst>
                  <a:path h="280669">
                    <a:moveTo>
                      <a:pt x="0" y="0"/>
                    </a:moveTo>
                    <a:lnTo>
                      <a:pt x="0" y="280415"/>
                    </a:lnTo>
                  </a:path>
                </a:pathLst>
              </a:custGeom>
              <a:ln w="4571">
                <a:solidFill>
                  <a:srgbClr val="2A2A2A"/>
                </a:solidFill>
              </a:ln>
            </p:spPr>
            <p:txBody>
              <a:bodyPr wrap="square" lIns="0" tIns="0" rIns="0" bIns="0" rtlCol="0"/>
              <a:lstStyle/>
              <a:p>
                <a:endParaRPr sz="1200"/>
              </a:p>
            </p:txBody>
          </p:sp>
          <p:sp>
            <p:nvSpPr>
              <p:cNvPr id="273" name="object 273"/>
              <p:cNvSpPr/>
              <p:nvPr/>
            </p:nvSpPr>
            <p:spPr>
              <a:xfrm>
                <a:off x="1901951" y="3057820"/>
                <a:ext cx="870585" cy="0"/>
              </a:xfrm>
              <a:custGeom>
                <a:avLst/>
                <a:gdLst/>
                <a:ahLst/>
                <a:cxnLst/>
                <a:rect l="l" t="t" r="r" b="b"/>
                <a:pathLst>
                  <a:path w="870585">
                    <a:moveTo>
                      <a:pt x="0" y="0"/>
                    </a:moveTo>
                    <a:lnTo>
                      <a:pt x="870203" y="0"/>
                    </a:lnTo>
                  </a:path>
                </a:pathLst>
              </a:custGeom>
              <a:ln w="3809">
                <a:solidFill>
                  <a:srgbClr val="2A2A2A"/>
                </a:solidFill>
              </a:ln>
            </p:spPr>
            <p:txBody>
              <a:bodyPr wrap="square" lIns="0" tIns="0" rIns="0" bIns="0" rtlCol="0"/>
              <a:lstStyle/>
              <a:p>
                <a:endParaRPr sz="1200"/>
              </a:p>
            </p:txBody>
          </p:sp>
          <p:sp>
            <p:nvSpPr>
              <p:cNvPr id="274" name="object 274"/>
              <p:cNvSpPr/>
              <p:nvPr/>
            </p:nvSpPr>
            <p:spPr>
              <a:xfrm>
                <a:off x="1903475" y="2943139"/>
                <a:ext cx="0" cy="280035"/>
              </a:xfrm>
              <a:custGeom>
                <a:avLst/>
                <a:gdLst/>
                <a:ahLst/>
                <a:cxnLst/>
                <a:rect l="l" t="t" r="r" b="b"/>
                <a:pathLst>
                  <a:path h="280035">
                    <a:moveTo>
                      <a:pt x="0" y="0"/>
                    </a:moveTo>
                    <a:lnTo>
                      <a:pt x="0" y="279653"/>
                    </a:lnTo>
                  </a:path>
                </a:pathLst>
              </a:custGeom>
              <a:ln w="4571">
                <a:solidFill>
                  <a:srgbClr val="2A2A2A"/>
                </a:solidFill>
              </a:ln>
            </p:spPr>
            <p:txBody>
              <a:bodyPr wrap="square" lIns="0" tIns="0" rIns="0" bIns="0" rtlCol="0"/>
              <a:lstStyle/>
              <a:p>
                <a:endParaRPr sz="1200"/>
              </a:p>
            </p:txBody>
          </p:sp>
          <p:sp>
            <p:nvSpPr>
              <p:cNvPr id="275" name="object 275"/>
              <p:cNvSpPr/>
              <p:nvPr/>
            </p:nvSpPr>
            <p:spPr>
              <a:xfrm>
                <a:off x="2148077" y="3010957"/>
                <a:ext cx="35560" cy="19050"/>
              </a:xfrm>
              <a:custGeom>
                <a:avLst/>
                <a:gdLst/>
                <a:ahLst/>
                <a:cxnLst/>
                <a:rect l="l" t="t" r="r" b="b"/>
                <a:pathLst>
                  <a:path w="35560" h="19050">
                    <a:moveTo>
                      <a:pt x="0" y="19050"/>
                    </a:moveTo>
                    <a:lnTo>
                      <a:pt x="35051" y="19050"/>
                    </a:lnTo>
                    <a:lnTo>
                      <a:pt x="35051" y="0"/>
                    </a:lnTo>
                    <a:lnTo>
                      <a:pt x="0" y="0"/>
                    </a:lnTo>
                    <a:lnTo>
                      <a:pt x="0" y="19050"/>
                    </a:lnTo>
                    <a:close/>
                  </a:path>
                </a:pathLst>
              </a:custGeom>
              <a:solidFill>
                <a:srgbClr val="A6A6A6"/>
              </a:solidFill>
            </p:spPr>
            <p:txBody>
              <a:bodyPr wrap="square" lIns="0" tIns="0" rIns="0" bIns="0" rtlCol="0"/>
              <a:lstStyle/>
              <a:p>
                <a:endParaRPr sz="1200"/>
              </a:p>
            </p:txBody>
          </p:sp>
          <p:sp>
            <p:nvSpPr>
              <p:cNvPr id="276" name="object 276"/>
              <p:cNvSpPr/>
              <p:nvPr/>
            </p:nvSpPr>
            <p:spPr>
              <a:xfrm>
                <a:off x="2205989"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77" name="object 277"/>
              <p:cNvSpPr/>
              <p:nvPr/>
            </p:nvSpPr>
            <p:spPr>
              <a:xfrm>
                <a:off x="2210561" y="2990383"/>
                <a:ext cx="28575" cy="36195"/>
              </a:xfrm>
              <a:custGeom>
                <a:avLst/>
                <a:gdLst/>
                <a:ahLst/>
                <a:cxnLst/>
                <a:rect l="l" t="t" r="r" b="b"/>
                <a:pathLst>
                  <a:path w="28575" h="36194">
                    <a:moveTo>
                      <a:pt x="28194" y="0"/>
                    </a:moveTo>
                    <a:lnTo>
                      <a:pt x="0" y="0"/>
                    </a:lnTo>
                    <a:lnTo>
                      <a:pt x="0" y="26670"/>
                    </a:lnTo>
                    <a:lnTo>
                      <a:pt x="7620" y="26670"/>
                    </a:lnTo>
                    <a:lnTo>
                      <a:pt x="7620" y="35814"/>
                    </a:lnTo>
                    <a:lnTo>
                      <a:pt x="21336"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78" name="object 278"/>
              <p:cNvSpPr/>
              <p:nvPr/>
            </p:nvSpPr>
            <p:spPr>
              <a:xfrm>
                <a:off x="2142744" y="3012481"/>
                <a:ext cx="46990" cy="16510"/>
              </a:xfrm>
              <a:custGeom>
                <a:avLst/>
                <a:gdLst/>
                <a:ahLst/>
                <a:cxnLst/>
                <a:rect l="l" t="t" r="r" b="b"/>
                <a:pathLst>
                  <a:path w="46989" h="16510">
                    <a:moveTo>
                      <a:pt x="0" y="16001"/>
                    </a:moveTo>
                    <a:lnTo>
                      <a:pt x="46481" y="16001"/>
                    </a:lnTo>
                    <a:lnTo>
                      <a:pt x="46481" y="0"/>
                    </a:lnTo>
                    <a:lnTo>
                      <a:pt x="0" y="0"/>
                    </a:lnTo>
                    <a:lnTo>
                      <a:pt x="0" y="16001"/>
                    </a:lnTo>
                    <a:close/>
                  </a:path>
                </a:pathLst>
              </a:custGeom>
              <a:solidFill>
                <a:srgbClr val="000000"/>
              </a:solidFill>
            </p:spPr>
            <p:txBody>
              <a:bodyPr wrap="square" lIns="0" tIns="0" rIns="0" bIns="0" rtlCol="0"/>
              <a:lstStyle/>
              <a:p>
                <a:endParaRPr sz="1200"/>
              </a:p>
            </p:txBody>
          </p:sp>
          <p:sp>
            <p:nvSpPr>
              <p:cNvPr id="279" name="object 279"/>
              <p:cNvSpPr/>
              <p:nvPr/>
            </p:nvSpPr>
            <p:spPr>
              <a:xfrm>
                <a:off x="1997963" y="2952283"/>
                <a:ext cx="0" cy="270510"/>
              </a:xfrm>
              <a:custGeom>
                <a:avLst/>
                <a:gdLst/>
                <a:ahLst/>
                <a:cxnLst/>
                <a:rect l="l" t="t" r="r" b="b"/>
                <a:pathLst>
                  <a:path h="270510">
                    <a:moveTo>
                      <a:pt x="0" y="0"/>
                    </a:moveTo>
                    <a:lnTo>
                      <a:pt x="0" y="270509"/>
                    </a:lnTo>
                  </a:path>
                </a:pathLst>
              </a:custGeom>
              <a:ln w="4571">
                <a:solidFill>
                  <a:srgbClr val="1A1A1A"/>
                </a:solidFill>
              </a:ln>
            </p:spPr>
            <p:txBody>
              <a:bodyPr wrap="square" lIns="0" tIns="0" rIns="0" bIns="0" rtlCol="0"/>
              <a:lstStyle/>
              <a:p>
                <a:endParaRPr sz="1200"/>
              </a:p>
            </p:txBody>
          </p:sp>
          <p:sp>
            <p:nvSpPr>
              <p:cNvPr id="280" name="object 280"/>
              <p:cNvSpPr/>
              <p:nvPr/>
            </p:nvSpPr>
            <p:spPr>
              <a:xfrm>
                <a:off x="2676905" y="2952283"/>
                <a:ext cx="0" cy="269875"/>
              </a:xfrm>
              <a:custGeom>
                <a:avLst/>
                <a:gdLst/>
                <a:ahLst/>
                <a:cxnLst/>
                <a:rect l="l" t="t" r="r" b="b"/>
                <a:pathLst>
                  <a:path h="269875">
                    <a:moveTo>
                      <a:pt x="0" y="0"/>
                    </a:moveTo>
                    <a:lnTo>
                      <a:pt x="0" y="269747"/>
                    </a:lnTo>
                  </a:path>
                </a:pathLst>
              </a:custGeom>
              <a:ln w="4571">
                <a:solidFill>
                  <a:srgbClr val="5D5D5D"/>
                </a:solidFill>
              </a:ln>
            </p:spPr>
            <p:txBody>
              <a:bodyPr wrap="square" lIns="0" tIns="0" rIns="0" bIns="0" rtlCol="0"/>
              <a:lstStyle/>
              <a:p>
                <a:endParaRPr sz="1200"/>
              </a:p>
            </p:txBody>
          </p:sp>
          <p:sp>
            <p:nvSpPr>
              <p:cNvPr id="281" name="object 281"/>
              <p:cNvSpPr/>
              <p:nvPr/>
            </p:nvSpPr>
            <p:spPr>
              <a:xfrm>
                <a:off x="2266188"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82" name="object 282"/>
              <p:cNvSpPr/>
              <p:nvPr/>
            </p:nvSpPr>
            <p:spPr>
              <a:xfrm>
                <a:off x="2270760" y="2990383"/>
                <a:ext cx="28575" cy="36195"/>
              </a:xfrm>
              <a:custGeom>
                <a:avLst/>
                <a:gdLst/>
                <a:ahLst/>
                <a:cxnLst/>
                <a:rect l="l" t="t" r="r" b="b"/>
                <a:pathLst>
                  <a:path w="28575" h="36194">
                    <a:moveTo>
                      <a:pt x="28194" y="0"/>
                    </a:moveTo>
                    <a:lnTo>
                      <a:pt x="0" y="0"/>
                    </a:lnTo>
                    <a:lnTo>
                      <a:pt x="0" y="26670"/>
                    </a:lnTo>
                    <a:lnTo>
                      <a:pt x="6858" y="26670"/>
                    </a:lnTo>
                    <a:lnTo>
                      <a:pt x="6858" y="35814"/>
                    </a:lnTo>
                    <a:lnTo>
                      <a:pt x="21336"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83" name="object 283"/>
              <p:cNvSpPr/>
              <p:nvPr/>
            </p:nvSpPr>
            <p:spPr>
              <a:xfrm>
                <a:off x="2308860"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84" name="object 284"/>
              <p:cNvSpPr/>
              <p:nvPr/>
            </p:nvSpPr>
            <p:spPr>
              <a:xfrm>
                <a:off x="2313432" y="2990383"/>
                <a:ext cx="28575" cy="36195"/>
              </a:xfrm>
              <a:custGeom>
                <a:avLst/>
                <a:gdLst/>
                <a:ahLst/>
                <a:cxnLst/>
                <a:rect l="l" t="t" r="r" b="b"/>
                <a:pathLst>
                  <a:path w="28575" h="36194">
                    <a:moveTo>
                      <a:pt x="28194" y="0"/>
                    </a:moveTo>
                    <a:lnTo>
                      <a:pt x="0" y="0"/>
                    </a:lnTo>
                    <a:lnTo>
                      <a:pt x="0" y="26670"/>
                    </a:lnTo>
                    <a:lnTo>
                      <a:pt x="7620" y="26670"/>
                    </a:lnTo>
                    <a:lnTo>
                      <a:pt x="7620" y="35814"/>
                    </a:lnTo>
                    <a:lnTo>
                      <a:pt x="21336"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85" name="object 285"/>
              <p:cNvSpPr/>
              <p:nvPr/>
            </p:nvSpPr>
            <p:spPr>
              <a:xfrm>
                <a:off x="2350007"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86" name="object 286"/>
              <p:cNvSpPr/>
              <p:nvPr/>
            </p:nvSpPr>
            <p:spPr>
              <a:xfrm>
                <a:off x="2354579" y="2990383"/>
                <a:ext cx="28575" cy="36195"/>
              </a:xfrm>
              <a:custGeom>
                <a:avLst/>
                <a:gdLst/>
                <a:ahLst/>
                <a:cxnLst/>
                <a:rect l="l" t="t" r="r" b="b"/>
                <a:pathLst>
                  <a:path w="28575" h="36194">
                    <a:moveTo>
                      <a:pt x="28194" y="0"/>
                    </a:moveTo>
                    <a:lnTo>
                      <a:pt x="0" y="0"/>
                    </a:lnTo>
                    <a:lnTo>
                      <a:pt x="0" y="26670"/>
                    </a:lnTo>
                    <a:lnTo>
                      <a:pt x="6858" y="26670"/>
                    </a:lnTo>
                    <a:lnTo>
                      <a:pt x="6858" y="35814"/>
                    </a:lnTo>
                    <a:lnTo>
                      <a:pt x="20574" y="35814"/>
                    </a:lnTo>
                    <a:lnTo>
                      <a:pt x="20574" y="25908"/>
                    </a:lnTo>
                    <a:lnTo>
                      <a:pt x="28194" y="25908"/>
                    </a:lnTo>
                    <a:lnTo>
                      <a:pt x="28194" y="0"/>
                    </a:lnTo>
                    <a:close/>
                  </a:path>
                </a:pathLst>
              </a:custGeom>
              <a:solidFill>
                <a:srgbClr val="000000"/>
              </a:solidFill>
            </p:spPr>
            <p:txBody>
              <a:bodyPr wrap="square" lIns="0" tIns="0" rIns="0" bIns="0" rtlCol="0"/>
              <a:lstStyle/>
              <a:p>
                <a:endParaRPr sz="1200"/>
              </a:p>
            </p:txBody>
          </p:sp>
          <p:sp>
            <p:nvSpPr>
              <p:cNvPr id="287" name="object 287"/>
              <p:cNvSpPr/>
              <p:nvPr/>
            </p:nvSpPr>
            <p:spPr>
              <a:xfrm>
                <a:off x="2392679"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88" name="object 288"/>
              <p:cNvSpPr/>
              <p:nvPr/>
            </p:nvSpPr>
            <p:spPr>
              <a:xfrm>
                <a:off x="2397251" y="2990383"/>
                <a:ext cx="28575" cy="36195"/>
              </a:xfrm>
              <a:custGeom>
                <a:avLst/>
                <a:gdLst/>
                <a:ahLst/>
                <a:cxnLst/>
                <a:rect l="l" t="t" r="r" b="b"/>
                <a:pathLst>
                  <a:path w="28575" h="36194">
                    <a:moveTo>
                      <a:pt x="28194" y="0"/>
                    </a:moveTo>
                    <a:lnTo>
                      <a:pt x="0" y="0"/>
                    </a:lnTo>
                    <a:lnTo>
                      <a:pt x="0" y="26670"/>
                    </a:lnTo>
                    <a:lnTo>
                      <a:pt x="6858" y="26670"/>
                    </a:lnTo>
                    <a:lnTo>
                      <a:pt x="6858" y="35814"/>
                    </a:lnTo>
                    <a:lnTo>
                      <a:pt x="20574"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89" name="object 289"/>
              <p:cNvSpPr/>
              <p:nvPr/>
            </p:nvSpPr>
            <p:spPr>
              <a:xfrm>
                <a:off x="2435351"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90" name="object 290"/>
              <p:cNvSpPr/>
              <p:nvPr/>
            </p:nvSpPr>
            <p:spPr>
              <a:xfrm>
                <a:off x="2439923" y="2990383"/>
                <a:ext cx="28575" cy="36195"/>
              </a:xfrm>
              <a:custGeom>
                <a:avLst/>
                <a:gdLst/>
                <a:ahLst/>
                <a:cxnLst/>
                <a:rect l="l" t="t" r="r" b="b"/>
                <a:pathLst>
                  <a:path w="28575" h="36194">
                    <a:moveTo>
                      <a:pt x="28194" y="0"/>
                    </a:moveTo>
                    <a:lnTo>
                      <a:pt x="0" y="0"/>
                    </a:lnTo>
                    <a:lnTo>
                      <a:pt x="0" y="26670"/>
                    </a:lnTo>
                    <a:lnTo>
                      <a:pt x="6858" y="26670"/>
                    </a:lnTo>
                    <a:lnTo>
                      <a:pt x="6858" y="35814"/>
                    </a:lnTo>
                    <a:lnTo>
                      <a:pt x="20574"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91" name="object 291"/>
              <p:cNvSpPr/>
              <p:nvPr/>
            </p:nvSpPr>
            <p:spPr>
              <a:xfrm>
                <a:off x="2475738"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92" name="object 292"/>
              <p:cNvSpPr/>
              <p:nvPr/>
            </p:nvSpPr>
            <p:spPr>
              <a:xfrm>
                <a:off x="2480310" y="2990383"/>
                <a:ext cx="28575" cy="36195"/>
              </a:xfrm>
              <a:custGeom>
                <a:avLst/>
                <a:gdLst/>
                <a:ahLst/>
                <a:cxnLst/>
                <a:rect l="l" t="t" r="r" b="b"/>
                <a:pathLst>
                  <a:path w="28575" h="36194">
                    <a:moveTo>
                      <a:pt x="28194" y="0"/>
                    </a:moveTo>
                    <a:lnTo>
                      <a:pt x="0" y="0"/>
                    </a:lnTo>
                    <a:lnTo>
                      <a:pt x="0" y="26670"/>
                    </a:lnTo>
                    <a:lnTo>
                      <a:pt x="7620" y="26670"/>
                    </a:lnTo>
                    <a:lnTo>
                      <a:pt x="7620" y="35814"/>
                    </a:lnTo>
                    <a:lnTo>
                      <a:pt x="21336"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93" name="object 293"/>
              <p:cNvSpPr/>
              <p:nvPr/>
            </p:nvSpPr>
            <p:spPr>
              <a:xfrm>
                <a:off x="2516885"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94" name="object 294"/>
              <p:cNvSpPr/>
              <p:nvPr/>
            </p:nvSpPr>
            <p:spPr>
              <a:xfrm>
                <a:off x="2521457" y="2990383"/>
                <a:ext cx="28575" cy="36195"/>
              </a:xfrm>
              <a:custGeom>
                <a:avLst/>
                <a:gdLst/>
                <a:ahLst/>
                <a:cxnLst/>
                <a:rect l="l" t="t" r="r" b="b"/>
                <a:pathLst>
                  <a:path w="28575" h="36194">
                    <a:moveTo>
                      <a:pt x="28194" y="0"/>
                    </a:moveTo>
                    <a:lnTo>
                      <a:pt x="0" y="0"/>
                    </a:lnTo>
                    <a:lnTo>
                      <a:pt x="0" y="26670"/>
                    </a:lnTo>
                    <a:lnTo>
                      <a:pt x="6858" y="26670"/>
                    </a:lnTo>
                    <a:lnTo>
                      <a:pt x="6858" y="35814"/>
                    </a:lnTo>
                    <a:lnTo>
                      <a:pt x="20574"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95" name="object 295"/>
              <p:cNvSpPr/>
              <p:nvPr/>
            </p:nvSpPr>
            <p:spPr>
              <a:xfrm>
                <a:off x="2559557" y="2984287"/>
                <a:ext cx="36830" cy="45720"/>
              </a:xfrm>
              <a:custGeom>
                <a:avLst/>
                <a:gdLst/>
                <a:ahLst/>
                <a:cxnLst/>
                <a:rect l="l" t="t" r="r" b="b"/>
                <a:pathLst>
                  <a:path w="36830" h="45719">
                    <a:moveTo>
                      <a:pt x="0" y="45720"/>
                    </a:moveTo>
                    <a:lnTo>
                      <a:pt x="36575" y="45720"/>
                    </a:lnTo>
                    <a:lnTo>
                      <a:pt x="36575" y="0"/>
                    </a:lnTo>
                    <a:lnTo>
                      <a:pt x="0" y="0"/>
                    </a:lnTo>
                    <a:lnTo>
                      <a:pt x="0" y="45720"/>
                    </a:lnTo>
                    <a:close/>
                  </a:path>
                </a:pathLst>
              </a:custGeom>
              <a:solidFill>
                <a:srgbClr val="C0C0C0"/>
              </a:solidFill>
            </p:spPr>
            <p:txBody>
              <a:bodyPr wrap="square" lIns="0" tIns="0" rIns="0" bIns="0" rtlCol="0"/>
              <a:lstStyle/>
              <a:p>
                <a:endParaRPr sz="1200"/>
              </a:p>
            </p:txBody>
          </p:sp>
          <p:sp>
            <p:nvSpPr>
              <p:cNvPr id="296" name="object 296"/>
              <p:cNvSpPr/>
              <p:nvPr/>
            </p:nvSpPr>
            <p:spPr>
              <a:xfrm>
                <a:off x="2564129" y="2990383"/>
                <a:ext cx="28575" cy="36195"/>
              </a:xfrm>
              <a:custGeom>
                <a:avLst/>
                <a:gdLst/>
                <a:ahLst/>
                <a:cxnLst/>
                <a:rect l="l" t="t" r="r" b="b"/>
                <a:pathLst>
                  <a:path w="28575" h="36194">
                    <a:moveTo>
                      <a:pt x="28194" y="0"/>
                    </a:moveTo>
                    <a:lnTo>
                      <a:pt x="0" y="0"/>
                    </a:lnTo>
                    <a:lnTo>
                      <a:pt x="0" y="26670"/>
                    </a:lnTo>
                    <a:lnTo>
                      <a:pt x="6858" y="26670"/>
                    </a:lnTo>
                    <a:lnTo>
                      <a:pt x="6858" y="35814"/>
                    </a:lnTo>
                    <a:lnTo>
                      <a:pt x="20574" y="35814"/>
                    </a:lnTo>
                    <a:lnTo>
                      <a:pt x="21336" y="25908"/>
                    </a:lnTo>
                    <a:lnTo>
                      <a:pt x="28194" y="25908"/>
                    </a:lnTo>
                    <a:lnTo>
                      <a:pt x="28194" y="0"/>
                    </a:lnTo>
                    <a:close/>
                  </a:path>
                </a:pathLst>
              </a:custGeom>
              <a:solidFill>
                <a:srgbClr val="000000"/>
              </a:solidFill>
            </p:spPr>
            <p:txBody>
              <a:bodyPr wrap="square" lIns="0" tIns="0" rIns="0" bIns="0" rtlCol="0"/>
              <a:lstStyle/>
              <a:p>
                <a:endParaRPr sz="1200"/>
              </a:p>
            </p:txBody>
          </p:sp>
          <p:sp>
            <p:nvSpPr>
              <p:cNvPr id="297" name="object 297"/>
              <p:cNvSpPr/>
              <p:nvPr/>
            </p:nvSpPr>
            <p:spPr>
              <a:xfrm>
                <a:off x="2706623" y="2984287"/>
                <a:ext cx="37465" cy="45720"/>
              </a:xfrm>
              <a:custGeom>
                <a:avLst/>
                <a:gdLst/>
                <a:ahLst/>
                <a:cxnLst/>
                <a:rect l="l" t="t" r="r" b="b"/>
                <a:pathLst>
                  <a:path w="37464" h="45719">
                    <a:moveTo>
                      <a:pt x="0" y="45720"/>
                    </a:moveTo>
                    <a:lnTo>
                      <a:pt x="37337" y="45720"/>
                    </a:lnTo>
                    <a:lnTo>
                      <a:pt x="37337" y="0"/>
                    </a:lnTo>
                    <a:lnTo>
                      <a:pt x="0" y="0"/>
                    </a:lnTo>
                    <a:lnTo>
                      <a:pt x="0" y="45720"/>
                    </a:lnTo>
                    <a:close/>
                  </a:path>
                </a:pathLst>
              </a:custGeom>
              <a:solidFill>
                <a:srgbClr val="C0C0C0"/>
              </a:solidFill>
            </p:spPr>
            <p:txBody>
              <a:bodyPr wrap="square" lIns="0" tIns="0" rIns="0" bIns="0" rtlCol="0"/>
              <a:lstStyle/>
              <a:p>
                <a:endParaRPr sz="1200"/>
              </a:p>
            </p:txBody>
          </p:sp>
          <p:sp>
            <p:nvSpPr>
              <p:cNvPr id="298" name="object 298"/>
              <p:cNvSpPr/>
              <p:nvPr/>
            </p:nvSpPr>
            <p:spPr>
              <a:xfrm>
                <a:off x="2711195" y="2990383"/>
                <a:ext cx="29209" cy="36195"/>
              </a:xfrm>
              <a:custGeom>
                <a:avLst/>
                <a:gdLst/>
                <a:ahLst/>
                <a:cxnLst/>
                <a:rect l="l" t="t" r="r" b="b"/>
                <a:pathLst>
                  <a:path w="29210" h="36194">
                    <a:moveTo>
                      <a:pt x="28956" y="0"/>
                    </a:moveTo>
                    <a:lnTo>
                      <a:pt x="0" y="0"/>
                    </a:lnTo>
                    <a:lnTo>
                      <a:pt x="0" y="26670"/>
                    </a:lnTo>
                    <a:lnTo>
                      <a:pt x="7620" y="26670"/>
                    </a:lnTo>
                    <a:lnTo>
                      <a:pt x="7620" y="35814"/>
                    </a:lnTo>
                    <a:lnTo>
                      <a:pt x="21336" y="35814"/>
                    </a:lnTo>
                    <a:lnTo>
                      <a:pt x="21336" y="25908"/>
                    </a:lnTo>
                    <a:lnTo>
                      <a:pt x="28956" y="25908"/>
                    </a:lnTo>
                    <a:lnTo>
                      <a:pt x="28956" y="0"/>
                    </a:lnTo>
                    <a:close/>
                  </a:path>
                </a:pathLst>
              </a:custGeom>
              <a:solidFill>
                <a:srgbClr val="000000"/>
              </a:solidFill>
            </p:spPr>
            <p:txBody>
              <a:bodyPr wrap="square" lIns="0" tIns="0" rIns="0" bIns="0" rtlCol="0"/>
              <a:lstStyle/>
              <a:p>
                <a:endParaRPr sz="1200"/>
              </a:p>
            </p:txBody>
          </p:sp>
          <p:sp>
            <p:nvSpPr>
              <p:cNvPr id="299" name="object 299"/>
              <p:cNvSpPr txBox="1"/>
              <p:nvPr/>
            </p:nvSpPr>
            <p:spPr>
              <a:xfrm rot="780000">
                <a:off x="5964663" y="4302982"/>
                <a:ext cx="922846" cy="200209"/>
              </a:xfrm>
              <a:prstGeom prst="rect">
                <a:avLst/>
              </a:prstGeom>
            </p:spPr>
            <p:txBody>
              <a:bodyPr vert="horz" wrap="square" lIns="0" tIns="0" rIns="0" bIns="0" rtlCol="0">
                <a:spAutoFit/>
              </a:bodyPr>
              <a:lstStyle/>
              <a:p>
                <a:pPr>
                  <a:lnSpc>
                    <a:spcPts val="1500"/>
                  </a:lnSpc>
                </a:pPr>
                <a:r>
                  <a:rPr sz="1600" spc="-37" baseline="3703" dirty="0">
                    <a:solidFill>
                      <a:srgbClr val="7F7F7F"/>
                    </a:solidFill>
                    <a:latin typeface="Arial"/>
                    <a:cs typeface="Arial"/>
                  </a:rPr>
                  <a:t>S</a:t>
                </a:r>
                <a:r>
                  <a:rPr sz="1600" spc="-37" baseline="1851" dirty="0">
                    <a:solidFill>
                      <a:srgbClr val="7F7F7F"/>
                    </a:solidFill>
                    <a:latin typeface="Arial"/>
                    <a:cs typeface="Arial"/>
                  </a:rPr>
                  <a:t>ubsta</a:t>
                </a:r>
                <a:r>
                  <a:rPr sz="1100" spc="-25" dirty="0">
                    <a:solidFill>
                      <a:srgbClr val="7F7F7F"/>
                    </a:solidFill>
                    <a:latin typeface="Arial"/>
                    <a:cs typeface="Arial"/>
                  </a:rPr>
                  <a:t>tion</a:t>
                </a:r>
                <a:endParaRPr sz="1100">
                  <a:latin typeface="Arial"/>
                  <a:cs typeface="Arial"/>
                </a:endParaRPr>
              </a:p>
            </p:txBody>
          </p:sp>
          <p:sp>
            <p:nvSpPr>
              <p:cNvPr id="300" name="object 300"/>
              <p:cNvSpPr/>
              <p:nvPr/>
            </p:nvSpPr>
            <p:spPr>
              <a:xfrm>
                <a:off x="407593" y="3467757"/>
                <a:ext cx="764285" cy="1100328"/>
              </a:xfrm>
              <a:prstGeom prst="rect">
                <a:avLst/>
              </a:prstGeom>
              <a:blipFill>
                <a:blip r:embed="rId17" cstate="print"/>
                <a:stretch>
                  <a:fillRect/>
                </a:stretch>
              </a:blipFill>
            </p:spPr>
            <p:txBody>
              <a:bodyPr wrap="square" lIns="0" tIns="0" rIns="0" bIns="0" rtlCol="0"/>
              <a:lstStyle/>
              <a:p>
                <a:endParaRPr sz="1200"/>
              </a:p>
            </p:txBody>
          </p:sp>
          <p:sp>
            <p:nvSpPr>
              <p:cNvPr id="301" name="object 301"/>
              <p:cNvSpPr txBox="1"/>
              <p:nvPr/>
            </p:nvSpPr>
            <p:spPr>
              <a:xfrm>
                <a:off x="2017267" y="4240322"/>
                <a:ext cx="2345690" cy="395177"/>
              </a:xfrm>
              <a:prstGeom prst="rect">
                <a:avLst/>
              </a:prstGeom>
            </p:spPr>
            <p:txBody>
              <a:bodyPr vert="horz" wrap="square" lIns="0" tIns="12065" rIns="0" bIns="0" rtlCol="0">
                <a:spAutoFit/>
              </a:bodyPr>
              <a:lstStyle/>
              <a:p>
                <a:pPr marL="12700">
                  <a:lnSpc>
                    <a:spcPct val="100000"/>
                  </a:lnSpc>
                  <a:spcBef>
                    <a:spcPts val="95"/>
                  </a:spcBef>
                </a:pPr>
                <a:r>
                  <a:rPr sz="1050" spc="-5" dirty="0">
                    <a:solidFill>
                      <a:srgbClr val="000477"/>
                    </a:solidFill>
                    <a:latin typeface="Arial"/>
                    <a:cs typeface="Arial"/>
                  </a:rPr>
                  <a:t>Data Network</a:t>
                </a:r>
                <a:endParaRPr sz="1050">
                  <a:latin typeface="Arial"/>
                  <a:cs typeface="Arial"/>
                </a:endParaRPr>
              </a:p>
              <a:p>
                <a:pPr marL="12700">
                  <a:lnSpc>
                    <a:spcPct val="100000"/>
                  </a:lnSpc>
                  <a:spcBef>
                    <a:spcPts val="80"/>
                  </a:spcBef>
                </a:pPr>
                <a:r>
                  <a:rPr sz="1050" spc="-5" dirty="0">
                    <a:solidFill>
                      <a:srgbClr val="000477"/>
                    </a:solidFill>
                    <a:latin typeface="Arial"/>
                    <a:cs typeface="Arial"/>
                  </a:rPr>
                  <a:t>Measuring and </a:t>
                </a:r>
                <a:r>
                  <a:rPr sz="1050" spc="-10" dirty="0">
                    <a:solidFill>
                      <a:srgbClr val="000477"/>
                    </a:solidFill>
                    <a:latin typeface="Arial"/>
                    <a:cs typeface="Arial"/>
                  </a:rPr>
                  <a:t>Control</a:t>
                </a:r>
                <a:r>
                  <a:rPr sz="1050" spc="5" dirty="0">
                    <a:solidFill>
                      <a:srgbClr val="000477"/>
                    </a:solidFill>
                    <a:latin typeface="Arial"/>
                    <a:cs typeface="Arial"/>
                  </a:rPr>
                  <a:t> </a:t>
                </a:r>
                <a:r>
                  <a:rPr sz="1050" spc="-5" dirty="0">
                    <a:solidFill>
                      <a:srgbClr val="000477"/>
                    </a:solidFill>
                    <a:latin typeface="Arial"/>
                    <a:cs typeface="Arial"/>
                  </a:rPr>
                  <a:t>points</a:t>
                </a:r>
                <a:endParaRPr sz="1050">
                  <a:latin typeface="Arial"/>
                  <a:cs typeface="Arial"/>
                </a:endParaRPr>
              </a:p>
            </p:txBody>
          </p:sp>
          <p:sp>
            <p:nvSpPr>
              <p:cNvPr id="302" name="object 302"/>
              <p:cNvSpPr/>
              <p:nvPr/>
            </p:nvSpPr>
            <p:spPr>
              <a:xfrm>
                <a:off x="1693926" y="4524289"/>
                <a:ext cx="177546" cy="177546"/>
              </a:xfrm>
              <a:prstGeom prst="rect">
                <a:avLst/>
              </a:prstGeom>
              <a:blipFill>
                <a:blip r:embed="rId18" cstate="print"/>
                <a:stretch>
                  <a:fillRect/>
                </a:stretch>
              </a:blipFill>
            </p:spPr>
            <p:txBody>
              <a:bodyPr wrap="square" lIns="0" tIns="0" rIns="0" bIns="0" rtlCol="0"/>
              <a:lstStyle/>
              <a:p>
                <a:endParaRPr sz="1200"/>
              </a:p>
            </p:txBody>
          </p:sp>
          <p:sp>
            <p:nvSpPr>
              <p:cNvPr id="303" name="object 303"/>
              <p:cNvSpPr/>
              <p:nvPr/>
            </p:nvSpPr>
            <p:spPr>
              <a:xfrm>
                <a:off x="6767321" y="4092997"/>
                <a:ext cx="177546" cy="177545"/>
              </a:xfrm>
              <a:prstGeom prst="rect">
                <a:avLst/>
              </a:prstGeom>
              <a:blipFill>
                <a:blip r:embed="rId19" cstate="print"/>
                <a:stretch>
                  <a:fillRect/>
                </a:stretch>
              </a:blipFill>
            </p:spPr>
            <p:txBody>
              <a:bodyPr wrap="square" lIns="0" tIns="0" rIns="0" bIns="0" rtlCol="0"/>
              <a:lstStyle/>
              <a:p>
                <a:endParaRPr sz="1200"/>
              </a:p>
            </p:txBody>
          </p:sp>
          <p:sp>
            <p:nvSpPr>
              <p:cNvPr id="304" name="object 304"/>
              <p:cNvSpPr/>
              <p:nvPr/>
            </p:nvSpPr>
            <p:spPr>
              <a:xfrm>
                <a:off x="6968490" y="3195361"/>
                <a:ext cx="178307" cy="177545"/>
              </a:xfrm>
              <a:prstGeom prst="rect">
                <a:avLst/>
              </a:prstGeom>
              <a:blipFill>
                <a:blip r:embed="rId20" cstate="print"/>
                <a:stretch>
                  <a:fillRect/>
                </a:stretch>
              </a:blipFill>
            </p:spPr>
            <p:txBody>
              <a:bodyPr wrap="square" lIns="0" tIns="0" rIns="0" bIns="0" rtlCol="0"/>
              <a:lstStyle/>
              <a:p>
                <a:endParaRPr sz="1200"/>
              </a:p>
            </p:txBody>
          </p:sp>
          <p:sp>
            <p:nvSpPr>
              <p:cNvPr id="305" name="object 305"/>
              <p:cNvSpPr/>
              <p:nvPr/>
            </p:nvSpPr>
            <p:spPr>
              <a:xfrm>
                <a:off x="5542788" y="3648751"/>
                <a:ext cx="178307" cy="177545"/>
              </a:xfrm>
              <a:prstGeom prst="rect">
                <a:avLst/>
              </a:prstGeom>
              <a:blipFill>
                <a:blip r:embed="rId21" cstate="print"/>
                <a:stretch>
                  <a:fillRect/>
                </a:stretch>
              </a:blipFill>
            </p:spPr>
            <p:txBody>
              <a:bodyPr wrap="square" lIns="0" tIns="0" rIns="0" bIns="0" rtlCol="0"/>
              <a:lstStyle/>
              <a:p>
                <a:endParaRPr sz="1200"/>
              </a:p>
            </p:txBody>
          </p:sp>
          <p:sp>
            <p:nvSpPr>
              <p:cNvPr id="306" name="object 306"/>
              <p:cNvSpPr/>
              <p:nvPr/>
            </p:nvSpPr>
            <p:spPr>
              <a:xfrm>
                <a:off x="4863846" y="3589315"/>
                <a:ext cx="177545" cy="178307"/>
              </a:xfrm>
              <a:prstGeom prst="rect">
                <a:avLst/>
              </a:prstGeom>
              <a:blipFill>
                <a:blip r:embed="rId22" cstate="print"/>
                <a:stretch>
                  <a:fillRect/>
                </a:stretch>
              </a:blipFill>
            </p:spPr>
            <p:txBody>
              <a:bodyPr wrap="square" lIns="0" tIns="0" rIns="0" bIns="0" rtlCol="0"/>
              <a:lstStyle/>
              <a:p>
                <a:endParaRPr sz="1200"/>
              </a:p>
            </p:txBody>
          </p:sp>
          <p:sp>
            <p:nvSpPr>
              <p:cNvPr id="307" name="object 307"/>
              <p:cNvSpPr/>
              <p:nvPr/>
            </p:nvSpPr>
            <p:spPr>
              <a:xfrm>
                <a:off x="5182361" y="2818171"/>
                <a:ext cx="177546" cy="177545"/>
              </a:xfrm>
              <a:prstGeom prst="rect">
                <a:avLst/>
              </a:prstGeom>
              <a:blipFill>
                <a:blip r:embed="rId23" cstate="print"/>
                <a:stretch>
                  <a:fillRect/>
                </a:stretch>
              </a:blipFill>
            </p:spPr>
            <p:txBody>
              <a:bodyPr wrap="square" lIns="0" tIns="0" rIns="0" bIns="0" rtlCol="0"/>
              <a:lstStyle/>
              <a:p>
                <a:endParaRPr sz="1200"/>
              </a:p>
            </p:txBody>
          </p:sp>
          <p:sp>
            <p:nvSpPr>
              <p:cNvPr id="308" name="object 308"/>
              <p:cNvSpPr/>
              <p:nvPr/>
            </p:nvSpPr>
            <p:spPr>
              <a:xfrm>
                <a:off x="4495038" y="2734351"/>
                <a:ext cx="177546" cy="177545"/>
              </a:xfrm>
              <a:prstGeom prst="rect">
                <a:avLst/>
              </a:prstGeom>
              <a:blipFill>
                <a:blip r:embed="rId24" cstate="print"/>
                <a:stretch>
                  <a:fillRect/>
                </a:stretch>
              </a:blipFill>
            </p:spPr>
            <p:txBody>
              <a:bodyPr wrap="square" lIns="0" tIns="0" rIns="0" bIns="0" rtlCol="0"/>
              <a:lstStyle/>
              <a:p>
                <a:endParaRPr sz="1200"/>
              </a:p>
            </p:txBody>
          </p:sp>
          <p:sp>
            <p:nvSpPr>
              <p:cNvPr id="309" name="object 309"/>
              <p:cNvSpPr/>
              <p:nvPr/>
            </p:nvSpPr>
            <p:spPr>
              <a:xfrm>
                <a:off x="4050029" y="2860081"/>
                <a:ext cx="178307" cy="177545"/>
              </a:xfrm>
              <a:prstGeom prst="rect">
                <a:avLst/>
              </a:prstGeom>
              <a:blipFill>
                <a:blip r:embed="rId25" cstate="print"/>
                <a:stretch>
                  <a:fillRect/>
                </a:stretch>
              </a:blipFill>
            </p:spPr>
            <p:txBody>
              <a:bodyPr wrap="square" lIns="0" tIns="0" rIns="0" bIns="0" rtlCol="0"/>
              <a:lstStyle/>
              <a:p>
                <a:endParaRPr sz="1200"/>
              </a:p>
            </p:txBody>
          </p:sp>
          <p:sp>
            <p:nvSpPr>
              <p:cNvPr id="310" name="object 310"/>
              <p:cNvSpPr/>
              <p:nvPr/>
            </p:nvSpPr>
            <p:spPr>
              <a:xfrm>
                <a:off x="2910077" y="2491273"/>
                <a:ext cx="177545" cy="177545"/>
              </a:xfrm>
              <a:prstGeom prst="rect">
                <a:avLst/>
              </a:prstGeom>
              <a:blipFill>
                <a:blip r:embed="rId26" cstate="print"/>
                <a:stretch>
                  <a:fillRect/>
                </a:stretch>
              </a:blipFill>
            </p:spPr>
            <p:txBody>
              <a:bodyPr wrap="square" lIns="0" tIns="0" rIns="0" bIns="0" rtlCol="0"/>
              <a:lstStyle/>
              <a:p>
                <a:endParaRPr sz="1200"/>
              </a:p>
            </p:txBody>
          </p:sp>
          <p:sp>
            <p:nvSpPr>
              <p:cNvPr id="311" name="object 311"/>
              <p:cNvSpPr/>
              <p:nvPr/>
            </p:nvSpPr>
            <p:spPr>
              <a:xfrm>
                <a:off x="1635251" y="4377223"/>
                <a:ext cx="12700" cy="25400"/>
              </a:xfrm>
              <a:custGeom>
                <a:avLst/>
                <a:gdLst/>
                <a:ahLst/>
                <a:cxnLst/>
                <a:rect l="l" t="t" r="r" b="b"/>
                <a:pathLst>
                  <a:path w="12700" h="25400">
                    <a:moveTo>
                      <a:pt x="0" y="25146"/>
                    </a:moveTo>
                    <a:lnTo>
                      <a:pt x="12191" y="25146"/>
                    </a:lnTo>
                    <a:lnTo>
                      <a:pt x="12191" y="0"/>
                    </a:lnTo>
                    <a:lnTo>
                      <a:pt x="0" y="0"/>
                    </a:lnTo>
                    <a:lnTo>
                      <a:pt x="0" y="25146"/>
                    </a:lnTo>
                    <a:close/>
                  </a:path>
                </a:pathLst>
              </a:custGeom>
              <a:solidFill>
                <a:srgbClr val="7A62C2"/>
              </a:solidFill>
            </p:spPr>
            <p:txBody>
              <a:bodyPr wrap="square" lIns="0" tIns="0" rIns="0" bIns="0" rtlCol="0"/>
              <a:lstStyle/>
              <a:p>
                <a:endParaRPr sz="1200"/>
              </a:p>
            </p:txBody>
          </p:sp>
          <p:sp>
            <p:nvSpPr>
              <p:cNvPr id="312" name="object 312"/>
              <p:cNvSpPr/>
              <p:nvPr/>
            </p:nvSpPr>
            <p:spPr>
              <a:xfrm>
                <a:off x="1647444" y="4389796"/>
                <a:ext cx="344170" cy="0"/>
              </a:xfrm>
              <a:custGeom>
                <a:avLst/>
                <a:gdLst/>
                <a:ahLst/>
                <a:cxnLst/>
                <a:rect l="l" t="t" r="r" b="b"/>
                <a:pathLst>
                  <a:path w="344169">
                    <a:moveTo>
                      <a:pt x="0" y="0"/>
                    </a:moveTo>
                    <a:lnTo>
                      <a:pt x="343662" y="0"/>
                    </a:lnTo>
                  </a:path>
                </a:pathLst>
              </a:custGeom>
              <a:ln w="25146">
                <a:solidFill>
                  <a:srgbClr val="7A62C2"/>
                </a:solidFill>
              </a:ln>
            </p:spPr>
            <p:txBody>
              <a:bodyPr wrap="square" lIns="0" tIns="0" rIns="0" bIns="0" rtlCol="0"/>
              <a:lstStyle/>
              <a:p>
                <a:endParaRPr sz="1200"/>
              </a:p>
            </p:txBody>
          </p:sp>
        </p:grpSp>
        <p:sp>
          <p:nvSpPr>
            <p:cNvPr id="315" name="object 300"/>
            <p:cNvSpPr/>
            <p:nvPr/>
          </p:nvSpPr>
          <p:spPr>
            <a:xfrm>
              <a:off x="9436619" y="4200346"/>
              <a:ext cx="1074222" cy="1546539"/>
            </a:xfrm>
            <a:prstGeom prst="rect">
              <a:avLst/>
            </a:prstGeom>
            <a:blipFill>
              <a:blip r:embed="rId17" cstate="print"/>
              <a:stretch>
                <a:fillRect/>
              </a:stretch>
            </a:blipFill>
          </p:spPr>
          <p:txBody>
            <a:bodyPr wrap="square" lIns="0" tIns="0" rIns="0" bIns="0" rtlCol="0"/>
            <a:lstStyle/>
            <a:p>
              <a:endParaRPr sz="1200"/>
            </a:p>
          </p:txBody>
        </p:sp>
      </p:grpSp>
      <p:sp>
        <p:nvSpPr>
          <p:cNvPr id="316" name="object 9"/>
          <p:cNvSpPr/>
          <p:nvPr/>
        </p:nvSpPr>
        <p:spPr>
          <a:xfrm>
            <a:off x="100309" y="7093767"/>
            <a:ext cx="904006" cy="346710"/>
          </a:xfrm>
          <a:prstGeom prst="rect">
            <a:avLst/>
          </a:prstGeom>
          <a:blipFill>
            <a:blip r:embed="rId27" cstate="print"/>
            <a:stretch>
              <a:fillRect/>
            </a:stretch>
          </a:blipFill>
        </p:spPr>
        <p:txBody>
          <a:bodyPr wrap="square" lIns="0" tIns="0" rIns="0" bIns="0" rtlCol="0"/>
          <a:lstStyle/>
          <a:p>
            <a:endParaRPr/>
          </a:p>
        </p:txBody>
      </p:sp>
      <p:sp>
        <p:nvSpPr>
          <p:cNvPr id="317" name="object 8"/>
          <p:cNvSpPr txBox="1"/>
          <p:nvPr/>
        </p:nvSpPr>
        <p:spPr>
          <a:xfrm>
            <a:off x="10488212" y="959447"/>
            <a:ext cx="167005" cy="2638425"/>
          </a:xfrm>
          <a:prstGeom prst="rect">
            <a:avLst/>
          </a:prstGeom>
        </p:spPr>
        <p:txBody>
          <a:bodyPr vert="vert270" wrap="square" lIns="0" tIns="0" rIns="0" bIns="0" rtlCol="0">
            <a:spAutoFit/>
          </a:bodyPr>
          <a:lstStyle/>
          <a:p>
            <a:pPr marL="12700">
              <a:lnSpc>
                <a:spcPct val="100000"/>
              </a:lnSpc>
            </a:pPr>
            <a:r>
              <a:rPr sz="1000" spc="-5" dirty="0">
                <a:solidFill>
                  <a:srgbClr val="AAAAAA"/>
                </a:solidFill>
                <a:latin typeface="Arial"/>
                <a:cs typeface="Arial"/>
              </a:rPr>
              <a:t>© 2020 ALBEDO Telecom - All rights</a:t>
            </a:r>
            <a:r>
              <a:rPr sz="1000" spc="0" dirty="0">
                <a:solidFill>
                  <a:srgbClr val="AAAAAA"/>
                </a:solidFill>
                <a:latin typeface="Arial"/>
                <a:cs typeface="Arial"/>
              </a:rPr>
              <a:t> </a:t>
            </a:r>
            <a:r>
              <a:rPr sz="1000" spc="-5" dirty="0">
                <a:solidFill>
                  <a:srgbClr val="AAAAAA"/>
                </a:solidFill>
                <a:latin typeface="Arial"/>
                <a:cs typeface="Arial"/>
              </a:rPr>
              <a:t>reserved</a:t>
            </a:r>
            <a:endParaRPr sz="1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5214366" y="4839890"/>
            <a:ext cx="0" cy="2540635"/>
          </a:xfrm>
          <a:custGeom>
            <a:avLst/>
            <a:gdLst/>
            <a:ahLst/>
            <a:cxnLst/>
            <a:rect l="l" t="t" r="r" b="b"/>
            <a:pathLst>
              <a:path h="2540635">
                <a:moveTo>
                  <a:pt x="0" y="0"/>
                </a:moveTo>
                <a:lnTo>
                  <a:pt x="0" y="2540507"/>
                </a:lnTo>
              </a:path>
            </a:pathLst>
          </a:custGeom>
          <a:ln w="6858">
            <a:solidFill>
              <a:srgbClr val="FFFFDE"/>
            </a:solidFill>
          </a:ln>
        </p:spPr>
        <p:txBody>
          <a:bodyPr wrap="square" lIns="0" tIns="0" rIns="0" bIns="0" rtlCol="0"/>
          <a:lstStyle/>
          <a:p>
            <a:endParaRPr/>
          </a:p>
        </p:txBody>
      </p:sp>
      <p:sp>
        <p:nvSpPr>
          <p:cNvPr id="762" name="object 762"/>
          <p:cNvSpPr/>
          <p:nvPr/>
        </p:nvSpPr>
        <p:spPr>
          <a:xfrm>
            <a:off x="9842500" y="882650"/>
            <a:ext cx="1015665" cy="1161345"/>
          </a:xfrm>
          <a:prstGeom prst="rect">
            <a:avLst/>
          </a:prstGeom>
          <a:blipFill>
            <a:blip r:embed="rId2" cstate="print"/>
            <a:stretch>
              <a:fillRect/>
            </a:stretch>
          </a:blipFill>
        </p:spPr>
        <p:txBody>
          <a:bodyPr wrap="square" lIns="0" tIns="0" rIns="0" bIns="0" rtlCol="0"/>
          <a:lstStyle/>
          <a:p>
            <a:endParaRPr/>
          </a:p>
        </p:txBody>
      </p:sp>
      <p:grpSp>
        <p:nvGrpSpPr>
          <p:cNvPr id="789" name="Group 788"/>
          <p:cNvGrpSpPr/>
          <p:nvPr/>
        </p:nvGrpSpPr>
        <p:grpSpPr>
          <a:xfrm>
            <a:off x="0" y="6044862"/>
            <a:ext cx="10704512" cy="1540409"/>
            <a:chOff x="0" y="5671232"/>
            <a:chExt cx="10704512" cy="1914039"/>
          </a:xfrm>
          <a:effectLst>
            <a:outerShdw blurRad="50800" dist="38100" dir="2700000" algn="tl" rotWithShape="0">
              <a:prstClr val="black">
                <a:alpha val="40000"/>
              </a:prstClr>
            </a:outerShdw>
          </a:effectLst>
        </p:grpSpPr>
        <p:sp>
          <p:nvSpPr>
            <p:cNvPr id="5" name="object 5"/>
            <p:cNvSpPr txBox="1"/>
            <p:nvPr/>
          </p:nvSpPr>
          <p:spPr>
            <a:xfrm>
              <a:off x="10487832" y="7466526"/>
              <a:ext cx="167005" cy="118745"/>
            </a:xfrm>
            <a:prstGeom prst="rect">
              <a:avLst/>
            </a:prstGeom>
          </p:spPr>
          <p:txBody>
            <a:bodyPr vert="vert270" wrap="square" lIns="0" tIns="0" rIns="0" bIns="0" rtlCol="0">
              <a:spAutoFit/>
            </a:bodyPr>
            <a:lstStyle/>
            <a:p>
              <a:pPr marL="12700">
                <a:lnSpc>
                  <a:spcPct val="100000"/>
                </a:lnSpc>
              </a:pPr>
              <a:r>
                <a:rPr sz="1000" dirty="0">
                  <a:solidFill>
                    <a:srgbClr val="AAAAAA"/>
                  </a:solidFill>
                  <a:latin typeface="Arial"/>
                  <a:cs typeface="Arial"/>
                </a:rPr>
                <a:t>©</a:t>
              </a:r>
              <a:endParaRPr sz="1000">
                <a:latin typeface="Arial"/>
                <a:cs typeface="Arial"/>
              </a:endParaRPr>
            </a:p>
          </p:txBody>
        </p:sp>
        <p:sp>
          <p:nvSpPr>
            <p:cNvPr id="12" name="object 12"/>
            <p:cNvSpPr/>
            <p:nvPr/>
          </p:nvSpPr>
          <p:spPr>
            <a:xfrm>
              <a:off x="0" y="7369349"/>
              <a:ext cx="5221605" cy="0"/>
            </a:xfrm>
            <a:custGeom>
              <a:avLst/>
              <a:gdLst/>
              <a:ahLst/>
              <a:cxnLst/>
              <a:rect l="l" t="t" r="r" b="b"/>
              <a:pathLst>
                <a:path w="5221605">
                  <a:moveTo>
                    <a:pt x="0" y="0"/>
                  </a:moveTo>
                  <a:lnTo>
                    <a:pt x="5221605" y="0"/>
                  </a:lnTo>
                </a:path>
              </a:pathLst>
            </a:custGeom>
            <a:ln w="22098">
              <a:solidFill>
                <a:srgbClr val="FFFFDE"/>
              </a:solidFill>
            </a:ln>
          </p:spPr>
          <p:txBody>
            <a:bodyPr wrap="square" lIns="0" tIns="0" rIns="0" bIns="0" rtlCol="0"/>
            <a:lstStyle/>
            <a:p>
              <a:endParaRPr/>
            </a:p>
          </p:txBody>
        </p:sp>
        <p:sp>
          <p:nvSpPr>
            <p:cNvPr id="13" name="object 13"/>
            <p:cNvSpPr/>
            <p:nvPr/>
          </p:nvSpPr>
          <p:spPr>
            <a:xfrm>
              <a:off x="2425827" y="6629828"/>
              <a:ext cx="498348" cy="43510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825877" y="6158150"/>
              <a:ext cx="0" cy="186690"/>
            </a:xfrm>
            <a:custGeom>
              <a:avLst/>
              <a:gdLst/>
              <a:ahLst/>
              <a:cxnLst/>
              <a:rect l="l" t="t" r="r" b="b"/>
              <a:pathLst>
                <a:path h="186689">
                  <a:moveTo>
                    <a:pt x="0" y="0"/>
                  </a:moveTo>
                  <a:lnTo>
                    <a:pt x="0" y="186689"/>
                  </a:lnTo>
                </a:path>
              </a:pathLst>
            </a:custGeom>
            <a:ln w="9143">
              <a:solidFill>
                <a:srgbClr val="FFFFFF"/>
              </a:solidFill>
            </a:ln>
          </p:spPr>
          <p:txBody>
            <a:bodyPr wrap="square" lIns="0" tIns="0" rIns="0" bIns="0" rtlCol="0"/>
            <a:lstStyle/>
            <a:p>
              <a:endParaRPr/>
            </a:p>
          </p:txBody>
        </p:sp>
        <p:sp>
          <p:nvSpPr>
            <p:cNvPr id="15" name="object 15"/>
            <p:cNvSpPr/>
            <p:nvPr/>
          </p:nvSpPr>
          <p:spPr>
            <a:xfrm>
              <a:off x="2821305" y="6155102"/>
              <a:ext cx="12700" cy="6350"/>
            </a:xfrm>
            <a:custGeom>
              <a:avLst/>
              <a:gdLst/>
              <a:ahLst/>
              <a:cxnLst/>
              <a:rect l="l" t="t" r="r" b="b"/>
              <a:pathLst>
                <a:path w="12700" h="6350">
                  <a:moveTo>
                    <a:pt x="0" y="6096"/>
                  </a:moveTo>
                  <a:lnTo>
                    <a:pt x="12192" y="6096"/>
                  </a:lnTo>
                  <a:lnTo>
                    <a:pt x="12192" y="0"/>
                  </a:lnTo>
                  <a:lnTo>
                    <a:pt x="0" y="0"/>
                  </a:lnTo>
                  <a:lnTo>
                    <a:pt x="0" y="6096"/>
                  </a:lnTo>
                  <a:close/>
                </a:path>
              </a:pathLst>
            </a:custGeom>
            <a:solidFill>
              <a:srgbClr val="000000"/>
            </a:solidFill>
          </p:spPr>
          <p:txBody>
            <a:bodyPr wrap="square" lIns="0" tIns="0" rIns="0" bIns="0" rtlCol="0"/>
            <a:lstStyle/>
            <a:p>
              <a:endParaRPr/>
            </a:p>
          </p:txBody>
        </p:sp>
        <p:sp>
          <p:nvSpPr>
            <p:cNvPr id="16" name="object 16"/>
            <p:cNvSpPr/>
            <p:nvPr/>
          </p:nvSpPr>
          <p:spPr>
            <a:xfrm>
              <a:off x="2830449" y="6158150"/>
              <a:ext cx="0" cy="189865"/>
            </a:xfrm>
            <a:custGeom>
              <a:avLst/>
              <a:gdLst/>
              <a:ahLst/>
              <a:cxnLst/>
              <a:rect l="l" t="t" r="r" b="b"/>
              <a:pathLst>
                <a:path h="189864">
                  <a:moveTo>
                    <a:pt x="0" y="0"/>
                  </a:moveTo>
                  <a:lnTo>
                    <a:pt x="0" y="189737"/>
                  </a:lnTo>
                </a:path>
              </a:pathLst>
            </a:custGeom>
            <a:ln w="6095">
              <a:solidFill>
                <a:srgbClr val="000000"/>
              </a:solidFill>
            </a:ln>
          </p:spPr>
          <p:txBody>
            <a:bodyPr wrap="square" lIns="0" tIns="0" rIns="0" bIns="0" rtlCol="0"/>
            <a:lstStyle/>
            <a:p>
              <a:endParaRPr/>
            </a:p>
          </p:txBody>
        </p:sp>
        <p:sp>
          <p:nvSpPr>
            <p:cNvPr id="17" name="object 17"/>
            <p:cNvSpPr/>
            <p:nvPr/>
          </p:nvSpPr>
          <p:spPr>
            <a:xfrm>
              <a:off x="2818258" y="6341792"/>
              <a:ext cx="12700" cy="6350"/>
            </a:xfrm>
            <a:custGeom>
              <a:avLst/>
              <a:gdLst/>
              <a:ahLst/>
              <a:cxnLst/>
              <a:rect l="l" t="t" r="r" b="b"/>
              <a:pathLst>
                <a:path w="12700" h="6350">
                  <a:moveTo>
                    <a:pt x="0" y="6096"/>
                  </a:moveTo>
                  <a:lnTo>
                    <a:pt x="12191" y="6096"/>
                  </a:lnTo>
                  <a:lnTo>
                    <a:pt x="12191" y="0"/>
                  </a:lnTo>
                  <a:lnTo>
                    <a:pt x="0" y="0"/>
                  </a:lnTo>
                  <a:lnTo>
                    <a:pt x="0" y="6096"/>
                  </a:lnTo>
                  <a:close/>
                </a:path>
              </a:pathLst>
            </a:custGeom>
            <a:solidFill>
              <a:srgbClr val="000000"/>
            </a:solidFill>
          </p:spPr>
          <p:txBody>
            <a:bodyPr wrap="square" lIns="0" tIns="0" rIns="0" bIns="0" rtlCol="0"/>
            <a:lstStyle/>
            <a:p>
              <a:endParaRPr/>
            </a:p>
          </p:txBody>
        </p:sp>
        <p:sp>
          <p:nvSpPr>
            <p:cNvPr id="18" name="object 18"/>
            <p:cNvSpPr/>
            <p:nvPr/>
          </p:nvSpPr>
          <p:spPr>
            <a:xfrm>
              <a:off x="2821305" y="6155102"/>
              <a:ext cx="0" cy="189865"/>
            </a:xfrm>
            <a:custGeom>
              <a:avLst/>
              <a:gdLst/>
              <a:ahLst/>
              <a:cxnLst/>
              <a:rect l="l" t="t" r="r" b="b"/>
              <a:pathLst>
                <a:path h="189864">
                  <a:moveTo>
                    <a:pt x="0" y="0"/>
                  </a:moveTo>
                  <a:lnTo>
                    <a:pt x="0" y="189737"/>
                  </a:lnTo>
                </a:path>
              </a:pathLst>
            </a:custGeom>
            <a:ln w="6095">
              <a:solidFill>
                <a:srgbClr val="000000"/>
              </a:solidFill>
            </a:ln>
          </p:spPr>
          <p:txBody>
            <a:bodyPr wrap="square" lIns="0" tIns="0" rIns="0" bIns="0" rtlCol="0"/>
            <a:lstStyle/>
            <a:p>
              <a:endParaRPr/>
            </a:p>
          </p:txBody>
        </p:sp>
        <p:sp>
          <p:nvSpPr>
            <p:cNvPr id="19" name="object 19"/>
            <p:cNvSpPr/>
            <p:nvPr/>
          </p:nvSpPr>
          <p:spPr>
            <a:xfrm>
              <a:off x="2812162" y="6199298"/>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6002"/>
                  </a:lnTo>
                  <a:lnTo>
                    <a:pt x="22098" y="16002"/>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20" name="object 20"/>
            <p:cNvSpPr/>
            <p:nvPr/>
          </p:nvSpPr>
          <p:spPr>
            <a:xfrm>
              <a:off x="2809114" y="6196250"/>
              <a:ext cx="33655" cy="22225"/>
            </a:xfrm>
            <a:custGeom>
              <a:avLst/>
              <a:gdLst/>
              <a:ahLst/>
              <a:cxnLst/>
              <a:rect l="l" t="t" r="r" b="b"/>
              <a:pathLst>
                <a:path w="33655" h="22225">
                  <a:moveTo>
                    <a:pt x="761" y="10667"/>
                  </a:moveTo>
                  <a:lnTo>
                    <a:pt x="73" y="14798"/>
                  </a:lnTo>
                  <a:lnTo>
                    <a:pt x="0" y="16763"/>
                  </a:lnTo>
                  <a:lnTo>
                    <a:pt x="761" y="19049"/>
                  </a:lnTo>
                  <a:lnTo>
                    <a:pt x="1523" y="19811"/>
                  </a:lnTo>
                  <a:lnTo>
                    <a:pt x="3047" y="20573"/>
                  </a:lnTo>
                  <a:lnTo>
                    <a:pt x="7619" y="22097"/>
                  </a:lnTo>
                  <a:lnTo>
                    <a:pt x="26669" y="22097"/>
                  </a:lnTo>
                  <a:lnTo>
                    <a:pt x="30479" y="20573"/>
                  </a:lnTo>
                  <a:lnTo>
                    <a:pt x="32003" y="19811"/>
                  </a:lnTo>
                  <a:lnTo>
                    <a:pt x="33527" y="16763"/>
                  </a:lnTo>
                  <a:lnTo>
                    <a:pt x="6095" y="16763"/>
                  </a:lnTo>
                  <a:lnTo>
                    <a:pt x="5333" y="14477"/>
                  </a:lnTo>
                  <a:lnTo>
                    <a:pt x="6349" y="14477"/>
                  </a:lnTo>
                  <a:lnTo>
                    <a:pt x="6738" y="12147"/>
                  </a:lnTo>
                  <a:lnTo>
                    <a:pt x="3809" y="11048"/>
                  </a:lnTo>
                  <a:lnTo>
                    <a:pt x="761" y="10667"/>
                  </a:lnTo>
                  <a:close/>
                </a:path>
                <a:path w="33655" h="22225">
                  <a:moveTo>
                    <a:pt x="5333" y="14477"/>
                  </a:moveTo>
                  <a:lnTo>
                    <a:pt x="6095" y="16763"/>
                  </a:lnTo>
                  <a:lnTo>
                    <a:pt x="6095" y="15239"/>
                  </a:lnTo>
                  <a:lnTo>
                    <a:pt x="5333" y="14477"/>
                  </a:lnTo>
                  <a:close/>
                </a:path>
                <a:path w="33655" h="22225">
                  <a:moveTo>
                    <a:pt x="6296" y="14798"/>
                  </a:moveTo>
                  <a:lnTo>
                    <a:pt x="6222" y="15239"/>
                  </a:lnTo>
                  <a:lnTo>
                    <a:pt x="6095" y="16763"/>
                  </a:lnTo>
                  <a:lnTo>
                    <a:pt x="24383" y="16763"/>
                  </a:lnTo>
                  <a:lnTo>
                    <a:pt x="25145" y="16001"/>
                  </a:lnTo>
                  <a:lnTo>
                    <a:pt x="9905" y="16001"/>
                  </a:lnTo>
                  <a:lnTo>
                    <a:pt x="6296" y="14798"/>
                  </a:lnTo>
                  <a:close/>
                </a:path>
                <a:path w="33655" h="22225">
                  <a:moveTo>
                    <a:pt x="27073" y="15688"/>
                  </a:moveTo>
                  <a:lnTo>
                    <a:pt x="24383" y="16763"/>
                  </a:lnTo>
                  <a:lnTo>
                    <a:pt x="27431" y="16763"/>
                  </a:lnTo>
                  <a:lnTo>
                    <a:pt x="27073" y="15688"/>
                  </a:lnTo>
                  <a:close/>
                </a:path>
                <a:path w="33655" h="22225">
                  <a:moveTo>
                    <a:pt x="27431" y="15544"/>
                  </a:moveTo>
                  <a:lnTo>
                    <a:pt x="27073" y="15688"/>
                  </a:lnTo>
                  <a:lnTo>
                    <a:pt x="27431" y="16763"/>
                  </a:lnTo>
                  <a:lnTo>
                    <a:pt x="27431" y="15544"/>
                  </a:lnTo>
                  <a:close/>
                </a:path>
                <a:path w="33655" h="22225">
                  <a:moveTo>
                    <a:pt x="28447" y="15239"/>
                  </a:moveTo>
                  <a:lnTo>
                    <a:pt x="28193" y="15239"/>
                  </a:lnTo>
                  <a:lnTo>
                    <a:pt x="27431" y="15544"/>
                  </a:lnTo>
                  <a:lnTo>
                    <a:pt x="27431" y="16763"/>
                  </a:lnTo>
                  <a:lnTo>
                    <a:pt x="28447" y="15239"/>
                  </a:lnTo>
                  <a:close/>
                </a:path>
                <a:path w="33655" h="22225">
                  <a:moveTo>
                    <a:pt x="33527" y="14477"/>
                  </a:moveTo>
                  <a:lnTo>
                    <a:pt x="28955" y="14477"/>
                  </a:lnTo>
                  <a:lnTo>
                    <a:pt x="27431" y="16763"/>
                  </a:lnTo>
                  <a:lnTo>
                    <a:pt x="33527" y="16763"/>
                  </a:lnTo>
                  <a:lnTo>
                    <a:pt x="33527" y="14477"/>
                  </a:lnTo>
                  <a:close/>
                </a:path>
                <a:path w="33655" h="22225">
                  <a:moveTo>
                    <a:pt x="5333" y="14477"/>
                  </a:moveTo>
                  <a:lnTo>
                    <a:pt x="6095" y="15239"/>
                  </a:lnTo>
                  <a:lnTo>
                    <a:pt x="6095" y="16001"/>
                  </a:lnTo>
                  <a:lnTo>
                    <a:pt x="6296" y="14798"/>
                  </a:lnTo>
                  <a:lnTo>
                    <a:pt x="5333" y="14477"/>
                  </a:lnTo>
                  <a:close/>
                </a:path>
                <a:path w="33655" h="22225">
                  <a:moveTo>
                    <a:pt x="30479" y="5333"/>
                  </a:moveTo>
                  <a:lnTo>
                    <a:pt x="23621" y="5333"/>
                  </a:lnTo>
                  <a:lnTo>
                    <a:pt x="25145" y="6857"/>
                  </a:lnTo>
                  <a:lnTo>
                    <a:pt x="24637" y="6857"/>
                  </a:lnTo>
                  <a:lnTo>
                    <a:pt x="25145" y="7619"/>
                  </a:lnTo>
                  <a:lnTo>
                    <a:pt x="24383" y="7619"/>
                  </a:lnTo>
                  <a:lnTo>
                    <a:pt x="27073" y="15688"/>
                  </a:lnTo>
                  <a:lnTo>
                    <a:pt x="27431" y="15544"/>
                  </a:lnTo>
                  <a:lnTo>
                    <a:pt x="27431" y="15239"/>
                  </a:lnTo>
                  <a:lnTo>
                    <a:pt x="28955" y="14477"/>
                  </a:lnTo>
                  <a:lnTo>
                    <a:pt x="33527" y="14477"/>
                  </a:lnTo>
                  <a:lnTo>
                    <a:pt x="30987" y="6857"/>
                  </a:lnTo>
                  <a:lnTo>
                    <a:pt x="25145" y="6857"/>
                  </a:lnTo>
                  <a:lnTo>
                    <a:pt x="24559" y="6740"/>
                  </a:lnTo>
                  <a:lnTo>
                    <a:pt x="30948" y="6740"/>
                  </a:lnTo>
                  <a:lnTo>
                    <a:pt x="30479" y="5333"/>
                  </a:lnTo>
                  <a:close/>
                </a:path>
                <a:path w="33655" h="22225">
                  <a:moveTo>
                    <a:pt x="28955" y="14477"/>
                  </a:moveTo>
                  <a:lnTo>
                    <a:pt x="27431" y="15239"/>
                  </a:lnTo>
                  <a:lnTo>
                    <a:pt x="27431" y="15544"/>
                  </a:lnTo>
                  <a:lnTo>
                    <a:pt x="28193" y="15239"/>
                  </a:lnTo>
                  <a:lnTo>
                    <a:pt x="28447" y="15239"/>
                  </a:lnTo>
                  <a:lnTo>
                    <a:pt x="28955" y="14477"/>
                  </a:lnTo>
                  <a:close/>
                </a:path>
                <a:path w="33655" h="22225">
                  <a:moveTo>
                    <a:pt x="6349" y="14477"/>
                  </a:moveTo>
                  <a:lnTo>
                    <a:pt x="5333" y="14477"/>
                  </a:lnTo>
                  <a:lnTo>
                    <a:pt x="6296" y="14798"/>
                  </a:lnTo>
                  <a:lnTo>
                    <a:pt x="6349"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21" name="object 21"/>
            <p:cNvSpPr/>
            <p:nvPr/>
          </p:nvSpPr>
          <p:spPr>
            <a:xfrm>
              <a:off x="2809875" y="6206156"/>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22" name="object 22"/>
            <p:cNvSpPr/>
            <p:nvPr/>
          </p:nvSpPr>
          <p:spPr>
            <a:xfrm>
              <a:off x="2813686" y="6209204"/>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23" name="object 23"/>
            <p:cNvSpPr/>
            <p:nvPr/>
          </p:nvSpPr>
          <p:spPr>
            <a:xfrm>
              <a:off x="2812162" y="6249590"/>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5240"/>
                  </a:lnTo>
                  <a:lnTo>
                    <a:pt x="13716" y="16002"/>
                  </a:lnTo>
                  <a:lnTo>
                    <a:pt x="22098" y="15240"/>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24" name="object 24"/>
            <p:cNvSpPr/>
            <p:nvPr/>
          </p:nvSpPr>
          <p:spPr>
            <a:xfrm>
              <a:off x="2809114" y="6246542"/>
              <a:ext cx="33655" cy="22225"/>
            </a:xfrm>
            <a:custGeom>
              <a:avLst/>
              <a:gdLst/>
              <a:ahLst/>
              <a:cxnLst/>
              <a:rect l="l" t="t" r="r" b="b"/>
              <a:pathLst>
                <a:path w="33655" h="22225">
                  <a:moveTo>
                    <a:pt x="761" y="10667"/>
                  </a:moveTo>
                  <a:lnTo>
                    <a:pt x="104" y="14612"/>
                  </a:lnTo>
                  <a:lnTo>
                    <a:pt x="0" y="16763"/>
                  </a:lnTo>
                  <a:lnTo>
                    <a:pt x="761" y="19049"/>
                  </a:lnTo>
                  <a:lnTo>
                    <a:pt x="1523" y="19811"/>
                  </a:lnTo>
                  <a:lnTo>
                    <a:pt x="3809" y="20573"/>
                  </a:lnTo>
                  <a:lnTo>
                    <a:pt x="8381" y="21335"/>
                  </a:lnTo>
                  <a:lnTo>
                    <a:pt x="16763" y="22097"/>
                  </a:lnTo>
                  <a:lnTo>
                    <a:pt x="17525" y="22097"/>
                  </a:lnTo>
                  <a:lnTo>
                    <a:pt x="25907" y="21335"/>
                  </a:lnTo>
                  <a:lnTo>
                    <a:pt x="29717" y="20573"/>
                  </a:lnTo>
                  <a:lnTo>
                    <a:pt x="30479" y="20573"/>
                  </a:lnTo>
                  <a:lnTo>
                    <a:pt x="32003" y="19811"/>
                  </a:lnTo>
                  <a:lnTo>
                    <a:pt x="33527" y="16763"/>
                  </a:lnTo>
                  <a:lnTo>
                    <a:pt x="6095" y="16763"/>
                  </a:lnTo>
                  <a:lnTo>
                    <a:pt x="5486" y="14935"/>
                  </a:lnTo>
                  <a:lnTo>
                    <a:pt x="4571" y="14477"/>
                  </a:lnTo>
                  <a:lnTo>
                    <a:pt x="6349" y="14477"/>
                  </a:lnTo>
                  <a:lnTo>
                    <a:pt x="6738" y="12147"/>
                  </a:lnTo>
                  <a:lnTo>
                    <a:pt x="3809" y="11048"/>
                  </a:lnTo>
                  <a:lnTo>
                    <a:pt x="761" y="10667"/>
                  </a:lnTo>
                  <a:close/>
                </a:path>
                <a:path w="33655" h="22225">
                  <a:moveTo>
                    <a:pt x="5486" y="14935"/>
                  </a:moveTo>
                  <a:lnTo>
                    <a:pt x="6095" y="16763"/>
                  </a:lnTo>
                  <a:lnTo>
                    <a:pt x="6095" y="15239"/>
                  </a:lnTo>
                  <a:lnTo>
                    <a:pt x="5486" y="14935"/>
                  </a:lnTo>
                  <a:close/>
                </a:path>
                <a:path w="33655" h="22225">
                  <a:moveTo>
                    <a:pt x="6301" y="14766"/>
                  </a:moveTo>
                  <a:lnTo>
                    <a:pt x="6101" y="15967"/>
                  </a:lnTo>
                  <a:lnTo>
                    <a:pt x="6095" y="16763"/>
                  </a:lnTo>
                  <a:lnTo>
                    <a:pt x="27431" y="16763"/>
                  </a:lnTo>
                  <a:lnTo>
                    <a:pt x="27177" y="16001"/>
                  </a:lnTo>
                  <a:lnTo>
                    <a:pt x="16763" y="16001"/>
                  </a:lnTo>
                  <a:lnTo>
                    <a:pt x="17144" y="15967"/>
                  </a:lnTo>
                  <a:lnTo>
                    <a:pt x="9143" y="15239"/>
                  </a:lnTo>
                  <a:lnTo>
                    <a:pt x="6301" y="14766"/>
                  </a:lnTo>
                  <a:close/>
                </a:path>
                <a:path w="33655" h="22225">
                  <a:moveTo>
                    <a:pt x="28193" y="14477"/>
                  </a:moveTo>
                  <a:lnTo>
                    <a:pt x="26765" y="14763"/>
                  </a:lnTo>
                  <a:lnTo>
                    <a:pt x="27431" y="16763"/>
                  </a:lnTo>
                  <a:lnTo>
                    <a:pt x="27431" y="15239"/>
                  </a:lnTo>
                  <a:lnTo>
                    <a:pt x="28193" y="14477"/>
                  </a:lnTo>
                  <a:close/>
                </a:path>
                <a:path w="33655" h="22225">
                  <a:moveTo>
                    <a:pt x="28955" y="14477"/>
                  </a:moveTo>
                  <a:lnTo>
                    <a:pt x="27431" y="15239"/>
                  </a:lnTo>
                  <a:lnTo>
                    <a:pt x="27431" y="16763"/>
                  </a:lnTo>
                  <a:lnTo>
                    <a:pt x="28955" y="14477"/>
                  </a:lnTo>
                  <a:close/>
                </a:path>
                <a:path w="33655" h="22225">
                  <a:moveTo>
                    <a:pt x="33527" y="14477"/>
                  </a:moveTo>
                  <a:lnTo>
                    <a:pt x="28955" y="14477"/>
                  </a:lnTo>
                  <a:lnTo>
                    <a:pt x="27431" y="16763"/>
                  </a:lnTo>
                  <a:lnTo>
                    <a:pt x="33527" y="16763"/>
                  </a:lnTo>
                  <a:lnTo>
                    <a:pt x="33527" y="14477"/>
                  </a:lnTo>
                  <a:close/>
                </a:path>
                <a:path w="33655" h="22225">
                  <a:moveTo>
                    <a:pt x="5486" y="14630"/>
                  </a:moveTo>
                  <a:lnTo>
                    <a:pt x="6095" y="15239"/>
                  </a:lnTo>
                  <a:lnTo>
                    <a:pt x="6095" y="16001"/>
                  </a:lnTo>
                  <a:lnTo>
                    <a:pt x="6286" y="14763"/>
                  </a:lnTo>
                  <a:lnTo>
                    <a:pt x="5486" y="14630"/>
                  </a:lnTo>
                  <a:close/>
                </a:path>
                <a:path w="33655" h="22225">
                  <a:moveTo>
                    <a:pt x="17144" y="15967"/>
                  </a:moveTo>
                  <a:lnTo>
                    <a:pt x="16763" y="16001"/>
                  </a:lnTo>
                  <a:lnTo>
                    <a:pt x="17525" y="16001"/>
                  </a:lnTo>
                  <a:lnTo>
                    <a:pt x="17144" y="15967"/>
                  </a:lnTo>
                  <a:close/>
                </a:path>
                <a:path w="33655" h="22225">
                  <a:moveTo>
                    <a:pt x="26765" y="14763"/>
                  </a:moveTo>
                  <a:lnTo>
                    <a:pt x="24383" y="15239"/>
                  </a:lnTo>
                  <a:lnTo>
                    <a:pt x="25145" y="15239"/>
                  </a:lnTo>
                  <a:lnTo>
                    <a:pt x="17144" y="15967"/>
                  </a:lnTo>
                  <a:lnTo>
                    <a:pt x="17525" y="16001"/>
                  </a:lnTo>
                  <a:lnTo>
                    <a:pt x="27177" y="16001"/>
                  </a:lnTo>
                  <a:lnTo>
                    <a:pt x="26765" y="14763"/>
                  </a:lnTo>
                  <a:close/>
                </a:path>
                <a:path w="33655" h="22225">
                  <a:moveTo>
                    <a:pt x="5378" y="14612"/>
                  </a:moveTo>
                  <a:lnTo>
                    <a:pt x="5486" y="14935"/>
                  </a:lnTo>
                  <a:lnTo>
                    <a:pt x="6095" y="15239"/>
                  </a:lnTo>
                  <a:lnTo>
                    <a:pt x="5486" y="14630"/>
                  </a:lnTo>
                  <a:close/>
                </a:path>
                <a:path w="33655" h="22225">
                  <a:moveTo>
                    <a:pt x="28955" y="14477"/>
                  </a:moveTo>
                  <a:lnTo>
                    <a:pt x="28193" y="14477"/>
                  </a:lnTo>
                  <a:lnTo>
                    <a:pt x="27431" y="15239"/>
                  </a:lnTo>
                  <a:lnTo>
                    <a:pt x="28955" y="14477"/>
                  </a:lnTo>
                  <a:close/>
                </a:path>
                <a:path w="33655" h="22225">
                  <a:moveTo>
                    <a:pt x="4571" y="14477"/>
                  </a:moveTo>
                  <a:lnTo>
                    <a:pt x="5486" y="14935"/>
                  </a:lnTo>
                  <a:lnTo>
                    <a:pt x="5378" y="14612"/>
                  </a:lnTo>
                  <a:lnTo>
                    <a:pt x="4571" y="14477"/>
                  </a:lnTo>
                  <a:close/>
                </a:path>
                <a:path w="33655" h="22225">
                  <a:moveTo>
                    <a:pt x="6349" y="14477"/>
                  </a:moveTo>
                  <a:lnTo>
                    <a:pt x="5333" y="14477"/>
                  </a:lnTo>
                  <a:lnTo>
                    <a:pt x="5486" y="14630"/>
                  </a:lnTo>
                  <a:lnTo>
                    <a:pt x="6301" y="14766"/>
                  </a:lnTo>
                  <a:lnTo>
                    <a:pt x="6349" y="14477"/>
                  </a:lnTo>
                  <a:close/>
                </a:path>
                <a:path w="33655" h="22225">
                  <a:moveTo>
                    <a:pt x="30479" y="5333"/>
                  </a:moveTo>
                  <a:lnTo>
                    <a:pt x="23621" y="5333"/>
                  </a:lnTo>
                  <a:lnTo>
                    <a:pt x="25145" y="6857"/>
                  </a:lnTo>
                  <a:lnTo>
                    <a:pt x="24637" y="6857"/>
                  </a:lnTo>
                  <a:lnTo>
                    <a:pt x="25145" y="7619"/>
                  </a:lnTo>
                  <a:lnTo>
                    <a:pt x="24383" y="7619"/>
                  </a:lnTo>
                  <a:lnTo>
                    <a:pt x="26765" y="14763"/>
                  </a:lnTo>
                  <a:lnTo>
                    <a:pt x="28193" y="14477"/>
                  </a:lnTo>
                  <a:lnTo>
                    <a:pt x="33527" y="14477"/>
                  </a:lnTo>
                  <a:lnTo>
                    <a:pt x="30987" y="6857"/>
                  </a:lnTo>
                  <a:lnTo>
                    <a:pt x="25145" y="6857"/>
                  </a:lnTo>
                  <a:lnTo>
                    <a:pt x="24559" y="6740"/>
                  </a:lnTo>
                  <a:lnTo>
                    <a:pt x="30948" y="6740"/>
                  </a:lnTo>
                  <a:lnTo>
                    <a:pt x="30479" y="5333"/>
                  </a:lnTo>
                  <a:close/>
                </a:path>
                <a:path w="33655" h="22225">
                  <a:moveTo>
                    <a:pt x="5333" y="14477"/>
                  </a:moveTo>
                  <a:lnTo>
                    <a:pt x="5378" y="14612"/>
                  </a:lnTo>
                  <a:lnTo>
                    <a:pt x="5333" y="14477"/>
                  </a:lnTo>
                  <a:close/>
                </a:path>
                <a:path w="33655" h="22225">
                  <a:moveTo>
                    <a:pt x="5333" y="14477"/>
                  </a:moveTo>
                  <a:lnTo>
                    <a:pt x="4571" y="14477"/>
                  </a:lnTo>
                  <a:lnTo>
                    <a:pt x="5378" y="14612"/>
                  </a:lnTo>
                  <a:lnTo>
                    <a:pt x="5333"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25" name="object 25"/>
            <p:cNvSpPr/>
            <p:nvPr/>
          </p:nvSpPr>
          <p:spPr>
            <a:xfrm>
              <a:off x="2809875" y="6256448"/>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26" name="object 26"/>
            <p:cNvSpPr/>
            <p:nvPr/>
          </p:nvSpPr>
          <p:spPr>
            <a:xfrm>
              <a:off x="2813686" y="6259497"/>
              <a:ext cx="14604" cy="6350"/>
            </a:xfrm>
            <a:custGeom>
              <a:avLst/>
              <a:gdLst/>
              <a:ahLst/>
              <a:cxnLst/>
              <a:rect l="l" t="t" r="r" b="b"/>
              <a:pathLst>
                <a:path w="14605" h="6350">
                  <a:moveTo>
                    <a:pt x="0" y="6095"/>
                  </a:moveTo>
                  <a:lnTo>
                    <a:pt x="14477" y="6095"/>
                  </a:lnTo>
                  <a:lnTo>
                    <a:pt x="14477" y="0"/>
                  </a:lnTo>
                  <a:lnTo>
                    <a:pt x="0" y="0"/>
                  </a:lnTo>
                  <a:lnTo>
                    <a:pt x="0" y="6095"/>
                  </a:lnTo>
                  <a:close/>
                </a:path>
              </a:pathLst>
            </a:custGeom>
            <a:solidFill>
              <a:srgbClr val="FFFFFF"/>
            </a:solidFill>
          </p:spPr>
          <p:txBody>
            <a:bodyPr wrap="square" lIns="0" tIns="0" rIns="0" bIns="0" rtlCol="0"/>
            <a:lstStyle/>
            <a:p>
              <a:endParaRPr/>
            </a:p>
          </p:txBody>
        </p:sp>
        <p:sp>
          <p:nvSpPr>
            <p:cNvPr id="27" name="object 27"/>
            <p:cNvSpPr/>
            <p:nvPr/>
          </p:nvSpPr>
          <p:spPr>
            <a:xfrm>
              <a:off x="2812162" y="6266354"/>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5240"/>
                  </a:lnTo>
                  <a:lnTo>
                    <a:pt x="13716" y="16002"/>
                  </a:lnTo>
                  <a:lnTo>
                    <a:pt x="22098" y="15240"/>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28" name="object 28"/>
            <p:cNvSpPr/>
            <p:nvPr/>
          </p:nvSpPr>
          <p:spPr>
            <a:xfrm>
              <a:off x="2809114" y="6263306"/>
              <a:ext cx="33655" cy="22225"/>
            </a:xfrm>
            <a:custGeom>
              <a:avLst/>
              <a:gdLst/>
              <a:ahLst/>
              <a:cxnLst/>
              <a:rect l="l" t="t" r="r" b="b"/>
              <a:pathLst>
                <a:path w="33655" h="22225">
                  <a:moveTo>
                    <a:pt x="761" y="10667"/>
                  </a:moveTo>
                  <a:lnTo>
                    <a:pt x="104" y="14612"/>
                  </a:lnTo>
                  <a:lnTo>
                    <a:pt x="0" y="16763"/>
                  </a:lnTo>
                  <a:lnTo>
                    <a:pt x="761" y="19049"/>
                  </a:lnTo>
                  <a:lnTo>
                    <a:pt x="1523" y="19811"/>
                  </a:lnTo>
                  <a:lnTo>
                    <a:pt x="3809" y="20573"/>
                  </a:lnTo>
                  <a:lnTo>
                    <a:pt x="8381" y="21335"/>
                  </a:lnTo>
                  <a:lnTo>
                    <a:pt x="16763" y="22097"/>
                  </a:lnTo>
                  <a:lnTo>
                    <a:pt x="17525" y="22097"/>
                  </a:lnTo>
                  <a:lnTo>
                    <a:pt x="25907" y="21335"/>
                  </a:lnTo>
                  <a:lnTo>
                    <a:pt x="29717" y="20573"/>
                  </a:lnTo>
                  <a:lnTo>
                    <a:pt x="30479" y="20573"/>
                  </a:lnTo>
                  <a:lnTo>
                    <a:pt x="32003" y="19811"/>
                  </a:lnTo>
                  <a:lnTo>
                    <a:pt x="33527" y="16763"/>
                  </a:lnTo>
                  <a:lnTo>
                    <a:pt x="6095" y="16763"/>
                  </a:lnTo>
                  <a:lnTo>
                    <a:pt x="5486" y="14935"/>
                  </a:lnTo>
                  <a:lnTo>
                    <a:pt x="4571" y="14477"/>
                  </a:lnTo>
                  <a:lnTo>
                    <a:pt x="6349" y="14477"/>
                  </a:lnTo>
                  <a:lnTo>
                    <a:pt x="6738" y="12147"/>
                  </a:lnTo>
                  <a:lnTo>
                    <a:pt x="3809" y="11048"/>
                  </a:lnTo>
                  <a:lnTo>
                    <a:pt x="761" y="10667"/>
                  </a:lnTo>
                  <a:close/>
                </a:path>
                <a:path w="33655" h="22225">
                  <a:moveTo>
                    <a:pt x="5486" y="14935"/>
                  </a:moveTo>
                  <a:lnTo>
                    <a:pt x="6095" y="16763"/>
                  </a:lnTo>
                  <a:lnTo>
                    <a:pt x="6095" y="15239"/>
                  </a:lnTo>
                  <a:lnTo>
                    <a:pt x="5486" y="14935"/>
                  </a:lnTo>
                  <a:close/>
                </a:path>
                <a:path w="33655" h="22225">
                  <a:moveTo>
                    <a:pt x="6301" y="14766"/>
                  </a:moveTo>
                  <a:lnTo>
                    <a:pt x="6101" y="15967"/>
                  </a:lnTo>
                  <a:lnTo>
                    <a:pt x="6095" y="16763"/>
                  </a:lnTo>
                  <a:lnTo>
                    <a:pt x="27431" y="16763"/>
                  </a:lnTo>
                  <a:lnTo>
                    <a:pt x="27177" y="16001"/>
                  </a:lnTo>
                  <a:lnTo>
                    <a:pt x="16763" y="16001"/>
                  </a:lnTo>
                  <a:lnTo>
                    <a:pt x="17144" y="15967"/>
                  </a:lnTo>
                  <a:lnTo>
                    <a:pt x="9143" y="15239"/>
                  </a:lnTo>
                  <a:lnTo>
                    <a:pt x="6301" y="14766"/>
                  </a:lnTo>
                  <a:close/>
                </a:path>
                <a:path w="33655" h="22225">
                  <a:moveTo>
                    <a:pt x="28193" y="14477"/>
                  </a:moveTo>
                  <a:lnTo>
                    <a:pt x="26765" y="14763"/>
                  </a:lnTo>
                  <a:lnTo>
                    <a:pt x="27431" y="16763"/>
                  </a:lnTo>
                  <a:lnTo>
                    <a:pt x="27431" y="15239"/>
                  </a:lnTo>
                  <a:lnTo>
                    <a:pt x="28193" y="14477"/>
                  </a:lnTo>
                  <a:close/>
                </a:path>
                <a:path w="33655" h="22225">
                  <a:moveTo>
                    <a:pt x="28955" y="14477"/>
                  </a:moveTo>
                  <a:lnTo>
                    <a:pt x="27431" y="15239"/>
                  </a:lnTo>
                  <a:lnTo>
                    <a:pt x="27431" y="16763"/>
                  </a:lnTo>
                  <a:lnTo>
                    <a:pt x="28955" y="14477"/>
                  </a:lnTo>
                  <a:close/>
                </a:path>
                <a:path w="33655" h="22225">
                  <a:moveTo>
                    <a:pt x="33527" y="14477"/>
                  </a:moveTo>
                  <a:lnTo>
                    <a:pt x="28955" y="14477"/>
                  </a:lnTo>
                  <a:lnTo>
                    <a:pt x="27431" y="16763"/>
                  </a:lnTo>
                  <a:lnTo>
                    <a:pt x="33527" y="16763"/>
                  </a:lnTo>
                  <a:lnTo>
                    <a:pt x="33527" y="14477"/>
                  </a:lnTo>
                  <a:close/>
                </a:path>
                <a:path w="33655" h="22225">
                  <a:moveTo>
                    <a:pt x="5486" y="14630"/>
                  </a:moveTo>
                  <a:lnTo>
                    <a:pt x="6095" y="15239"/>
                  </a:lnTo>
                  <a:lnTo>
                    <a:pt x="6095" y="16001"/>
                  </a:lnTo>
                  <a:lnTo>
                    <a:pt x="6286" y="14763"/>
                  </a:lnTo>
                  <a:lnTo>
                    <a:pt x="5486" y="14630"/>
                  </a:lnTo>
                  <a:close/>
                </a:path>
                <a:path w="33655" h="22225">
                  <a:moveTo>
                    <a:pt x="17144" y="15967"/>
                  </a:moveTo>
                  <a:lnTo>
                    <a:pt x="16763" y="16001"/>
                  </a:lnTo>
                  <a:lnTo>
                    <a:pt x="17525" y="16001"/>
                  </a:lnTo>
                  <a:lnTo>
                    <a:pt x="17144" y="15967"/>
                  </a:lnTo>
                  <a:close/>
                </a:path>
                <a:path w="33655" h="22225">
                  <a:moveTo>
                    <a:pt x="26765" y="14763"/>
                  </a:moveTo>
                  <a:lnTo>
                    <a:pt x="24383" y="15239"/>
                  </a:lnTo>
                  <a:lnTo>
                    <a:pt x="25145" y="15239"/>
                  </a:lnTo>
                  <a:lnTo>
                    <a:pt x="17144" y="15967"/>
                  </a:lnTo>
                  <a:lnTo>
                    <a:pt x="17525" y="16001"/>
                  </a:lnTo>
                  <a:lnTo>
                    <a:pt x="27177" y="16001"/>
                  </a:lnTo>
                  <a:lnTo>
                    <a:pt x="26765" y="14763"/>
                  </a:lnTo>
                  <a:close/>
                </a:path>
                <a:path w="33655" h="22225">
                  <a:moveTo>
                    <a:pt x="5378" y="14612"/>
                  </a:moveTo>
                  <a:lnTo>
                    <a:pt x="5486" y="14935"/>
                  </a:lnTo>
                  <a:lnTo>
                    <a:pt x="6095" y="15239"/>
                  </a:lnTo>
                  <a:lnTo>
                    <a:pt x="5486" y="14630"/>
                  </a:lnTo>
                  <a:close/>
                </a:path>
                <a:path w="33655" h="22225">
                  <a:moveTo>
                    <a:pt x="28955" y="14477"/>
                  </a:moveTo>
                  <a:lnTo>
                    <a:pt x="28193" y="14477"/>
                  </a:lnTo>
                  <a:lnTo>
                    <a:pt x="27431" y="15239"/>
                  </a:lnTo>
                  <a:lnTo>
                    <a:pt x="28955" y="14477"/>
                  </a:lnTo>
                  <a:close/>
                </a:path>
                <a:path w="33655" h="22225">
                  <a:moveTo>
                    <a:pt x="4571" y="14477"/>
                  </a:moveTo>
                  <a:lnTo>
                    <a:pt x="5486" y="14935"/>
                  </a:lnTo>
                  <a:lnTo>
                    <a:pt x="5378" y="14612"/>
                  </a:lnTo>
                  <a:lnTo>
                    <a:pt x="4571" y="14477"/>
                  </a:lnTo>
                  <a:close/>
                </a:path>
                <a:path w="33655" h="22225">
                  <a:moveTo>
                    <a:pt x="6349" y="14477"/>
                  </a:moveTo>
                  <a:lnTo>
                    <a:pt x="5333" y="14477"/>
                  </a:lnTo>
                  <a:lnTo>
                    <a:pt x="5486" y="14630"/>
                  </a:lnTo>
                  <a:lnTo>
                    <a:pt x="6301" y="14766"/>
                  </a:lnTo>
                  <a:lnTo>
                    <a:pt x="6349" y="14477"/>
                  </a:lnTo>
                  <a:close/>
                </a:path>
                <a:path w="33655" h="22225">
                  <a:moveTo>
                    <a:pt x="30479" y="5333"/>
                  </a:moveTo>
                  <a:lnTo>
                    <a:pt x="23621" y="5333"/>
                  </a:lnTo>
                  <a:lnTo>
                    <a:pt x="25145" y="6857"/>
                  </a:lnTo>
                  <a:lnTo>
                    <a:pt x="24637" y="6857"/>
                  </a:lnTo>
                  <a:lnTo>
                    <a:pt x="25145" y="7619"/>
                  </a:lnTo>
                  <a:lnTo>
                    <a:pt x="24383" y="7619"/>
                  </a:lnTo>
                  <a:lnTo>
                    <a:pt x="26765" y="14763"/>
                  </a:lnTo>
                  <a:lnTo>
                    <a:pt x="28193" y="14477"/>
                  </a:lnTo>
                  <a:lnTo>
                    <a:pt x="33527" y="14477"/>
                  </a:lnTo>
                  <a:lnTo>
                    <a:pt x="30987" y="6857"/>
                  </a:lnTo>
                  <a:lnTo>
                    <a:pt x="25145" y="6857"/>
                  </a:lnTo>
                  <a:lnTo>
                    <a:pt x="24559" y="6740"/>
                  </a:lnTo>
                  <a:lnTo>
                    <a:pt x="30948" y="6740"/>
                  </a:lnTo>
                  <a:lnTo>
                    <a:pt x="30479" y="5333"/>
                  </a:lnTo>
                  <a:close/>
                </a:path>
                <a:path w="33655" h="22225">
                  <a:moveTo>
                    <a:pt x="5333" y="14477"/>
                  </a:moveTo>
                  <a:lnTo>
                    <a:pt x="5378" y="14612"/>
                  </a:lnTo>
                  <a:lnTo>
                    <a:pt x="5333" y="14477"/>
                  </a:lnTo>
                  <a:close/>
                </a:path>
                <a:path w="33655" h="22225">
                  <a:moveTo>
                    <a:pt x="5333" y="14477"/>
                  </a:moveTo>
                  <a:lnTo>
                    <a:pt x="4571" y="14477"/>
                  </a:lnTo>
                  <a:lnTo>
                    <a:pt x="5378" y="14612"/>
                  </a:lnTo>
                  <a:lnTo>
                    <a:pt x="5333"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29" name="object 29"/>
            <p:cNvSpPr/>
            <p:nvPr/>
          </p:nvSpPr>
          <p:spPr>
            <a:xfrm>
              <a:off x="2809875" y="6273212"/>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30" name="object 30"/>
            <p:cNvSpPr/>
            <p:nvPr/>
          </p:nvSpPr>
          <p:spPr>
            <a:xfrm>
              <a:off x="2813686" y="6276260"/>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31" name="object 31"/>
            <p:cNvSpPr/>
            <p:nvPr/>
          </p:nvSpPr>
          <p:spPr>
            <a:xfrm>
              <a:off x="2812162" y="6182534"/>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6002"/>
                  </a:lnTo>
                  <a:lnTo>
                    <a:pt x="22098" y="16002"/>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32" name="object 32"/>
            <p:cNvSpPr/>
            <p:nvPr/>
          </p:nvSpPr>
          <p:spPr>
            <a:xfrm>
              <a:off x="2809114" y="6179486"/>
              <a:ext cx="33655" cy="22225"/>
            </a:xfrm>
            <a:custGeom>
              <a:avLst/>
              <a:gdLst/>
              <a:ahLst/>
              <a:cxnLst/>
              <a:rect l="l" t="t" r="r" b="b"/>
              <a:pathLst>
                <a:path w="33655" h="22225">
                  <a:moveTo>
                    <a:pt x="761" y="10667"/>
                  </a:moveTo>
                  <a:lnTo>
                    <a:pt x="73" y="14798"/>
                  </a:lnTo>
                  <a:lnTo>
                    <a:pt x="0" y="16763"/>
                  </a:lnTo>
                  <a:lnTo>
                    <a:pt x="761" y="19049"/>
                  </a:lnTo>
                  <a:lnTo>
                    <a:pt x="1523" y="19811"/>
                  </a:lnTo>
                  <a:lnTo>
                    <a:pt x="3047" y="20573"/>
                  </a:lnTo>
                  <a:lnTo>
                    <a:pt x="7619" y="22097"/>
                  </a:lnTo>
                  <a:lnTo>
                    <a:pt x="26669" y="22097"/>
                  </a:lnTo>
                  <a:lnTo>
                    <a:pt x="30479" y="20573"/>
                  </a:lnTo>
                  <a:lnTo>
                    <a:pt x="32003" y="19811"/>
                  </a:lnTo>
                  <a:lnTo>
                    <a:pt x="33527" y="16763"/>
                  </a:lnTo>
                  <a:lnTo>
                    <a:pt x="6095" y="16763"/>
                  </a:lnTo>
                  <a:lnTo>
                    <a:pt x="5333" y="14477"/>
                  </a:lnTo>
                  <a:lnTo>
                    <a:pt x="6349" y="14477"/>
                  </a:lnTo>
                  <a:lnTo>
                    <a:pt x="6738" y="12147"/>
                  </a:lnTo>
                  <a:lnTo>
                    <a:pt x="3809" y="11048"/>
                  </a:lnTo>
                  <a:lnTo>
                    <a:pt x="761" y="10667"/>
                  </a:lnTo>
                  <a:close/>
                </a:path>
                <a:path w="33655" h="22225">
                  <a:moveTo>
                    <a:pt x="5333" y="14477"/>
                  </a:moveTo>
                  <a:lnTo>
                    <a:pt x="6095" y="16763"/>
                  </a:lnTo>
                  <a:lnTo>
                    <a:pt x="6095" y="15239"/>
                  </a:lnTo>
                  <a:lnTo>
                    <a:pt x="5333" y="14477"/>
                  </a:lnTo>
                  <a:close/>
                </a:path>
                <a:path w="33655" h="22225">
                  <a:moveTo>
                    <a:pt x="6296" y="14798"/>
                  </a:moveTo>
                  <a:lnTo>
                    <a:pt x="6222" y="15239"/>
                  </a:lnTo>
                  <a:lnTo>
                    <a:pt x="6095" y="16763"/>
                  </a:lnTo>
                  <a:lnTo>
                    <a:pt x="24383" y="16763"/>
                  </a:lnTo>
                  <a:lnTo>
                    <a:pt x="25145" y="16001"/>
                  </a:lnTo>
                  <a:lnTo>
                    <a:pt x="9905" y="16001"/>
                  </a:lnTo>
                  <a:lnTo>
                    <a:pt x="6296" y="14798"/>
                  </a:lnTo>
                  <a:close/>
                </a:path>
                <a:path w="33655" h="22225">
                  <a:moveTo>
                    <a:pt x="27073" y="15688"/>
                  </a:moveTo>
                  <a:lnTo>
                    <a:pt x="24383" y="16763"/>
                  </a:lnTo>
                  <a:lnTo>
                    <a:pt x="27431" y="16763"/>
                  </a:lnTo>
                  <a:lnTo>
                    <a:pt x="27073" y="15688"/>
                  </a:lnTo>
                  <a:close/>
                </a:path>
                <a:path w="33655" h="22225">
                  <a:moveTo>
                    <a:pt x="27431" y="15544"/>
                  </a:moveTo>
                  <a:lnTo>
                    <a:pt x="27073" y="15688"/>
                  </a:lnTo>
                  <a:lnTo>
                    <a:pt x="27431" y="16763"/>
                  </a:lnTo>
                  <a:lnTo>
                    <a:pt x="27431" y="15544"/>
                  </a:lnTo>
                  <a:close/>
                </a:path>
                <a:path w="33655" h="22225">
                  <a:moveTo>
                    <a:pt x="28447" y="15239"/>
                  </a:moveTo>
                  <a:lnTo>
                    <a:pt x="28193" y="15239"/>
                  </a:lnTo>
                  <a:lnTo>
                    <a:pt x="27431" y="15544"/>
                  </a:lnTo>
                  <a:lnTo>
                    <a:pt x="27431" y="16763"/>
                  </a:lnTo>
                  <a:lnTo>
                    <a:pt x="28447" y="15239"/>
                  </a:lnTo>
                  <a:close/>
                </a:path>
                <a:path w="33655" h="22225">
                  <a:moveTo>
                    <a:pt x="33527" y="14477"/>
                  </a:moveTo>
                  <a:lnTo>
                    <a:pt x="28955" y="14477"/>
                  </a:lnTo>
                  <a:lnTo>
                    <a:pt x="27431" y="16763"/>
                  </a:lnTo>
                  <a:lnTo>
                    <a:pt x="33527" y="16763"/>
                  </a:lnTo>
                  <a:lnTo>
                    <a:pt x="33527" y="14477"/>
                  </a:lnTo>
                  <a:close/>
                </a:path>
                <a:path w="33655" h="22225">
                  <a:moveTo>
                    <a:pt x="5333" y="14477"/>
                  </a:moveTo>
                  <a:lnTo>
                    <a:pt x="6095" y="15239"/>
                  </a:lnTo>
                  <a:lnTo>
                    <a:pt x="6095" y="16001"/>
                  </a:lnTo>
                  <a:lnTo>
                    <a:pt x="6296" y="14798"/>
                  </a:lnTo>
                  <a:lnTo>
                    <a:pt x="5333" y="14477"/>
                  </a:lnTo>
                  <a:close/>
                </a:path>
                <a:path w="33655" h="22225">
                  <a:moveTo>
                    <a:pt x="30479" y="5333"/>
                  </a:moveTo>
                  <a:lnTo>
                    <a:pt x="23621" y="5333"/>
                  </a:lnTo>
                  <a:lnTo>
                    <a:pt x="25145" y="6857"/>
                  </a:lnTo>
                  <a:lnTo>
                    <a:pt x="24637" y="6857"/>
                  </a:lnTo>
                  <a:lnTo>
                    <a:pt x="25145" y="7619"/>
                  </a:lnTo>
                  <a:lnTo>
                    <a:pt x="24383" y="7619"/>
                  </a:lnTo>
                  <a:lnTo>
                    <a:pt x="27073" y="15688"/>
                  </a:lnTo>
                  <a:lnTo>
                    <a:pt x="27431" y="15544"/>
                  </a:lnTo>
                  <a:lnTo>
                    <a:pt x="27431" y="15239"/>
                  </a:lnTo>
                  <a:lnTo>
                    <a:pt x="28955" y="14477"/>
                  </a:lnTo>
                  <a:lnTo>
                    <a:pt x="33527" y="14477"/>
                  </a:lnTo>
                  <a:lnTo>
                    <a:pt x="30987" y="6857"/>
                  </a:lnTo>
                  <a:lnTo>
                    <a:pt x="25145" y="6857"/>
                  </a:lnTo>
                  <a:lnTo>
                    <a:pt x="24559" y="6740"/>
                  </a:lnTo>
                  <a:lnTo>
                    <a:pt x="30948" y="6740"/>
                  </a:lnTo>
                  <a:lnTo>
                    <a:pt x="30479" y="5333"/>
                  </a:lnTo>
                  <a:close/>
                </a:path>
                <a:path w="33655" h="22225">
                  <a:moveTo>
                    <a:pt x="28955" y="14477"/>
                  </a:moveTo>
                  <a:lnTo>
                    <a:pt x="27431" y="15239"/>
                  </a:lnTo>
                  <a:lnTo>
                    <a:pt x="27431" y="15544"/>
                  </a:lnTo>
                  <a:lnTo>
                    <a:pt x="28193" y="15239"/>
                  </a:lnTo>
                  <a:lnTo>
                    <a:pt x="28447" y="15239"/>
                  </a:lnTo>
                  <a:lnTo>
                    <a:pt x="28955" y="14477"/>
                  </a:lnTo>
                  <a:close/>
                </a:path>
                <a:path w="33655" h="22225">
                  <a:moveTo>
                    <a:pt x="6349" y="14477"/>
                  </a:moveTo>
                  <a:lnTo>
                    <a:pt x="5333" y="14477"/>
                  </a:lnTo>
                  <a:lnTo>
                    <a:pt x="6296" y="14798"/>
                  </a:lnTo>
                  <a:lnTo>
                    <a:pt x="6349"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33" name="object 33"/>
            <p:cNvSpPr/>
            <p:nvPr/>
          </p:nvSpPr>
          <p:spPr>
            <a:xfrm>
              <a:off x="2809875" y="6189392"/>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34" name="object 34"/>
            <p:cNvSpPr/>
            <p:nvPr/>
          </p:nvSpPr>
          <p:spPr>
            <a:xfrm>
              <a:off x="2813686" y="6192440"/>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35" name="object 35"/>
            <p:cNvSpPr/>
            <p:nvPr/>
          </p:nvSpPr>
          <p:spPr>
            <a:xfrm>
              <a:off x="2812162" y="6216062"/>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6002"/>
                  </a:lnTo>
                  <a:lnTo>
                    <a:pt x="22098" y="16002"/>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36" name="object 36"/>
            <p:cNvSpPr/>
            <p:nvPr/>
          </p:nvSpPr>
          <p:spPr>
            <a:xfrm>
              <a:off x="2809114" y="6213014"/>
              <a:ext cx="33655" cy="22225"/>
            </a:xfrm>
            <a:custGeom>
              <a:avLst/>
              <a:gdLst/>
              <a:ahLst/>
              <a:cxnLst/>
              <a:rect l="l" t="t" r="r" b="b"/>
              <a:pathLst>
                <a:path w="33655" h="22225">
                  <a:moveTo>
                    <a:pt x="761" y="10667"/>
                  </a:moveTo>
                  <a:lnTo>
                    <a:pt x="73" y="14798"/>
                  </a:lnTo>
                  <a:lnTo>
                    <a:pt x="0" y="16763"/>
                  </a:lnTo>
                  <a:lnTo>
                    <a:pt x="761" y="19049"/>
                  </a:lnTo>
                  <a:lnTo>
                    <a:pt x="1523" y="19811"/>
                  </a:lnTo>
                  <a:lnTo>
                    <a:pt x="3047" y="20573"/>
                  </a:lnTo>
                  <a:lnTo>
                    <a:pt x="7619" y="22097"/>
                  </a:lnTo>
                  <a:lnTo>
                    <a:pt x="26669" y="22097"/>
                  </a:lnTo>
                  <a:lnTo>
                    <a:pt x="30479" y="20573"/>
                  </a:lnTo>
                  <a:lnTo>
                    <a:pt x="32003" y="19811"/>
                  </a:lnTo>
                  <a:lnTo>
                    <a:pt x="33527" y="16763"/>
                  </a:lnTo>
                  <a:lnTo>
                    <a:pt x="6095" y="16763"/>
                  </a:lnTo>
                  <a:lnTo>
                    <a:pt x="5333" y="14477"/>
                  </a:lnTo>
                  <a:lnTo>
                    <a:pt x="6349" y="14477"/>
                  </a:lnTo>
                  <a:lnTo>
                    <a:pt x="6738" y="12147"/>
                  </a:lnTo>
                  <a:lnTo>
                    <a:pt x="3809" y="11048"/>
                  </a:lnTo>
                  <a:lnTo>
                    <a:pt x="761" y="10667"/>
                  </a:lnTo>
                  <a:close/>
                </a:path>
                <a:path w="33655" h="22225">
                  <a:moveTo>
                    <a:pt x="5333" y="14477"/>
                  </a:moveTo>
                  <a:lnTo>
                    <a:pt x="6095" y="16763"/>
                  </a:lnTo>
                  <a:lnTo>
                    <a:pt x="6095" y="15239"/>
                  </a:lnTo>
                  <a:lnTo>
                    <a:pt x="5333" y="14477"/>
                  </a:lnTo>
                  <a:close/>
                </a:path>
                <a:path w="33655" h="22225">
                  <a:moveTo>
                    <a:pt x="6296" y="14798"/>
                  </a:moveTo>
                  <a:lnTo>
                    <a:pt x="6222" y="15239"/>
                  </a:lnTo>
                  <a:lnTo>
                    <a:pt x="6095" y="16763"/>
                  </a:lnTo>
                  <a:lnTo>
                    <a:pt x="24383" y="16763"/>
                  </a:lnTo>
                  <a:lnTo>
                    <a:pt x="25145" y="16001"/>
                  </a:lnTo>
                  <a:lnTo>
                    <a:pt x="9905" y="16001"/>
                  </a:lnTo>
                  <a:lnTo>
                    <a:pt x="6296" y="14798"/>
                  </a:lnTo>
                  <a:close/>
                </a:path>
                <a:path w="33655" h="22225">
                  <a:moveTo>
                    <a:pt x="27073" y="15688"/>
                  </a:moveTo>
                  <a:lnTo>
                    <a:pt x="24383" y="16763"/>
                  </a:lnTo>
                  <a:lnTo>
                    <a:pt x="27431" y="16763"/>
                  </a:lnTo>
                  <a:lnTo>
                    <a:pt x="27073" y="15688"/>
                  </a:lnTo>
                  <a:close/>
                </a:path>
                <a:path w="33655" h="22225">
                  <a:moveTo>
                    <a:pt x="27431" y="15544"/>
                  </a:moveTo>
                  <a:lnTo>
                    <a:pt x="27073" y="15688"/>
                  </a:lnTo>
                  <a:lnTo>
                    <a:pt x="27431" y="16763"/>
                  </a:lnTo>
                  <a:lnTo>
                    <a:pt x="27431" y="15544"/>
                  </a:lnTo>
                  <a:close/>
                </a:path>
                <a:path w="33655" h="22225">
                  <a:moveTo>
                    <a:pt x="28447" y="15239"/>
                  </a:moveTo>
                  <a:lnTo>
                    <a:pt x="28193" y="15239"/>
                  </a:lnTo>
                  <a:lnTo>
                    <a:pt x="27431" y="15544"/>
                  </a:lnTo>
                  <a:lnTo>
                    <a:pt x="27431" y="16763"/>
                  </a:lnTo>
                  <a:lnTo>
                    <a:pt x="28447" y="15239"/>
                  </a:lnTo>
                  <a:close/>
                </a:path>
                <a:path w="33655" h="22225">
                  <a:moveTo>
                    <a:pt x="33527" y="14477"/>
                  </a:moveTo>
                  <a:lnTo>
                    <a:pt x="28955" y="14477"/>
                  </a:lnTo>
                  <a:lnTo>
                    <a:pt x="27431" y="16763"/>
                  </a:lnTo>
                  <a:lnTo>
                    <a:pt x="33527" y="16763"/>
                  </a:lnTo>
                  <a:lnTo>
                    <a:pt x="33527" y="14477"/>
                  </a:lnTo>
                  <a:close/>
                </a:path>
                <a:path w="33655" h="22225">
                  <a:moveTo>
                    <a:pt x="5333" y="14477"/>
                  </a:moveTo>
                  <a:lnTo>
                    <a:pt x="6095" y="15239"/>
                  </a:lnTo>
                  <a:lnTo>
                    <a:pt x="6095" y="16001"/>
                  </a:lnTo>
                  <a:lnTo>
                    <a:pt x="6296" y="14798"/>
                  </a:lnTo>
                  <a:lnTo>
                    <a:pt x="5333" y="14477"/>
                  </a:lnTo>
                  <a:close/>
                </a:path>
                <a:path w="33655" h="22225">
                  <a:moveTo>
                    <a:pt x="30479" y="5333"/>
                  </a:moveTo>
                  <a:lnTo>
                    <a:pt x="23621" y="5333"/>
                  </a:lnTo>
                  <a:lnTo>
                    <a:pt x="25145" y="6857"/>
                  </a:lnTo>
                  <a:lnTo>
                    <a:pt x="24637" y="6857"/>
                  </a:lnTo>
                  <a:lnTo>
                    <a:pt x="25145" y="7619"/>
                  </a:lnTo>
                  <a:lnTo>
                    <a:pt x="24383" y="7619"/>
                  </a:lnTo>
                  <a:lnTo>
                    <a:pt x="27073" y="15688"/>
                  </a:lnTo>
                  <a:lnTo>
                    <a:pt x="27431" y="15544"/>
                  </a:lnTo>
                  <a:lnTo>
                    <a:pt x="27431" y="15239"/>
                  </a:lnTo>
                  <a:lnTo>
                    <a:pt x="28955" y="14477"/>
                  </a:lnTo>
                  <a:lnTo>
                    <a:pt x="33527" y="14477"/>
                  </a:lnTo>
                  <a:lnTo>
                    <a:pt x="30987" y="6857"/>
                  </a:lnTo>
                  <a:lnTo>
                    <a:pt x="25145" y="6857"/>
                  </a:lnTo>
                  <a:lnTo>
                    <a:pt x="24559" y="6740"/>
                  </a:lnTo>
                  <a:lnTo>
                    <a:pt x="30948" y="6740"/>
                  </a:lnTo>
                  <a:lnTo>
                    <a:pt x="30479" y="5333"/>
                  </a:lnTo>
                  <a:close/>
                </a:path>
                <a:path w="33655" h="22225">
                  <a:moveTo>
                    <a:pt x="28955" y="14477"/>
                  </a:moveTo>
                  <a:lnTo>
                    <a:pt x="27431" y="15239"/>
                  </a:lnTo>
                  <a:lnTo>
                    <a:pt x="27431" y="15544"/>
                  </a:lnTo>
                  <a:lnTo>
                    <a:pt x="28193" y="15239"/>
                  </a:lnTo>
                  <a:lnTo>
                    <a:pt x="28447" y="15239"/>
                  </a:lnTo>
                  <a:lnTo>
                    <a:pt x="28955" y="14477"/>
                  </a:lnTo>
                  <a:close/>
                </a:path>
                <a:path w="33655" h="22225">
                  <a:moveTo>
                    <a:pt x="6349" y="14477"/>
                  </a:moveTo>
                  <a:lnTo>
                    <a:pt x="5333" y="14477"/>
                  </a:lnTo>
                  <a:lnTo>
                    <a:pt x="6296" y="14798"/>
                  </a:lnTo>
                  <a:lnTo>
                    <a:pt x="6349"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37" name="object 37"/>
            <p:cNvSpPr/>
            <p:nvPr/>
          </p:nvSpPr>
          <p:spPr>
            <a:xfrm>
              <a:off x="2809875" y="6222920"/>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38" name="object 38"/>
            <p:cNvSpPr/>
            <p:nvPr/>
          </p:nvSpPr>
          <p:spPr>
            <a:xfrm>
              <a:off x="2813686" y="6225969"/>
              <a:ext cx="14604" cy="6350"/>
            </a:xfrm>
            <a:custGeom>
              <a:avLst/>
              <a:gdLst/>
              <a:ahLst/>
              <a:cxnLst/>
              <a:rect l="l" t="t" r="r" b="b"/>
              <a:pathLst>
                <a:path w="14605" h="6350">
                  <a:moveTo>
                    <a:pt x="0" y="6095"/>
                  </a:moveTo>
                  <a:lnTo>
                    <a:pt x="14477" y="6095"/>
                  </a:lnTo>
                  <a:lnTo>
                    <a:pt x="14477" y="0"/>
                  </a:lnTo>
                  <a:lnTo>
                    <a:pt x="0" y="0"/>
                  </a:lnTo>
                  <a:lnTo>
                    <a:pt x="0" y="6095"/>
                  </a:lnTo>
                  <a:close/>
                </a:path>
              </a:pathLst>
            </a:custGeom>
            <a:solidFill>
              <a:srgbClr val="FFFFFF"/>
            </a:solidFill>
          </p:spPr>
          <p:txBody>
            <a:bodyPr wrap="square" lIns="0" tIns="0" rIns="0" bIns="0" rtlCol="0"/>
            <a:lstStyle/>
            <a:p>
              <a:endParaRPr/>
            </a:p>
          </p:txBody>
        </p:sp>
        <p:sp>
          <p:nvSpPr>
            <p:cNvPr id="39" name="object 39"/>
            <p:cNvSpPr/>
            <p:nvPr/>
          </p:nvSpPr>
          <p:spPr>
            <a:xfrm>
              <a:off x="2812162" y="6232826"/>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6002"/>
                  </a:lnTo>
                  <a:lnTo>
                    <a:pt x="22098" y="16002"/>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40" name="object 40"/>
            <p:cNvSpPr/>
            <p:nvPr/>
          </p:nvSpPr>
          <p:spPr>
            <a:xfrm>
              <a:off x="2809114" y="6229778"/>
              <a:ext cx="33655" cy="22225"/>
            </a:xfrm>
            <a:custGeom>
              <a:avLst/>
              <a:gdLst/>
              <a:ahLst/>
              <a:cxnLst/>
              <a:rect l="l" t="t" r="r" b="b"/>
              <a:pathLst>
                <a:path w="33655" h="22225">
                  <a:moveTo>
                    <a:pt x="761" y="10667"/>
                  </a:moveTo>
                  <a:lnTo>
                    <a:pt x="73" y="14798"/>
                  </a:lnTo>
                  <a:lnTo>
                    <a:pt x="0" y="16763"/>
                  </a:lnTo>
                  <a:lnTo>
                    <a:pt x="761" y="19049"/>
                  </a:lnTo>
                  <a:lnTo>
                    <a:pt x="1523" y="19811"/>
                  </a:lnTo>
                  <a:lnTo>
                    <a:pt x="3047" y="20573"/>
                  </a:lnTo>
                  <a:lnTo>
                    <a:pt x="7619" y="22097"/>
                  </a:lnTo>
                  <a:lnTo>
                    <a:pt x="26669" y="22097"/>
                  </a:lnTo>
                  <a:lnTo>
                    <a:pt x="30479" y="20573"/>
                  </a:lnTo>
                  <a:lnTo>
                    <a:pt x="32003" y="19811"/>
                  </a:lnTo>
                  <a:lnTo>
                    <a:pt x="33527" y="16763"/>
                  </a:lnTo>
                  <a:lnTo>
                    <a:pt x="6095" y="16763"/>
                  </a:lnTo>
                  <a:lnTo>
                    <a:pt x="5333" y="14477"/>
                  </a:lnTo>
                  <a:lnTo>
                    <a:pt x="6349" y="14477"/>
                  </a:lnTo>
                  <a:lnTo>
                    <a:pt x="6738" y="12147"/>
                  </a:lnTo>
                  <a:lnTo>
                    <a:pt x="3809" y="11048"/>
                  </a:lnTo>
                  <a:lnTo>
                    <a:pt x="761" y="10667"/>
                  </a:lnTo>
                  <a:close/>
                </a:path>
                <a:path w="33655" h="22225">
                  <a:moveTo>
                    <a:pt x="5333" y="14477"/>
                  </a:moveTo>
                  <a:lnTo>
                    <a:pt x="6095" y="16763"/>
                  </a:lnTo>
                  <a:lnTo>
                    <a:pt x="6095" y="15239"/>
                  </a:lnTo>
                  <a:lnTo>
                    <a:pt x="5333" y="14477"/>
                  </a:lnTo>
                  <a:close/>
                </a:path>
                <a:path w="33655" h="22225">
                  <a:moveTo>
                    <a:pt x="6296" y="14798"/>
                  </a:moveTo>
                  <a:lnTo>
                    <a:pt x="6222" y="15239"/>
                  </a:lnTo>
                  <a:lnTo>
                    <a:pt x="6095" y="16763"/>
                  </a:lnTo>
                  <a:lnTo>
                    <a:pt x="24383" y="16763"/>
                  </a:lnTo>
                  <a:lnTo>
                    <a:pt x="25145" y="16001"/>
                  </a:lnTo>
                  <a:lnTo>
                    <a:pt x="9905" y="16001"/>
                  </a:lnTo>
                  <a:lnTo>
                    <a:pt x="6296" y="14798"/>
                  </a:lnTo>
                  <a:close/>
                </a:path>
                <a:path w="33655" h="22225">
                  <a:moveTo>
                    <a:pt x="27073" y="15688"/>
                  </a:moveTo>
                  <a:lnTo>
                    <a:pt x="24383" y="16763"/>
                  </a:lnTo>
                  <a:lnTo>
                    <a:pt x="27431" y="16763"/>
                  </a:lnTo>
                  <a:lnTo>
                    <a:pt x="27073" y="15688"/>
                  </a:lnTo>
                  <a:close/>
                </a:path>
                <a:path w="33655" h="22225">
                  <a:moveTo>
                    <a:pt x="27431" y="15544"/>
                  </a:moveTo>
                  <a:lnTo>
                    <a:pt x="27073" y="15688"/>
                  </a:lnTo>
                  <a:lnTo>
                    <a:pt x="27431" y="16763"/>
                  </a:lnTo>
                  <a:lnTo>
                    <a:pt x="27431" y="15544"/>
                  </a:lnTo>
                  <a:close/>
                </a:path>
                <a:path w="33655" h="22225">
                  <a:moveTo>
                    <a:pt x="28447" y="15239"/>
                  </a:moveTo>
                  <a:lnTo>
                    <a:pt x="28193" y="15239"/>
                  </a:lnTo>
                  <a:lnTo>
                    <a:pt x="27431" y="15544"/>
                  </a:lnTo>
                  <a:lnTo>
                    <a:pt x="27431" y="16763"/>
                  </a:lnTo>
                  <a:lnTo>
                    <a:pt x="28447" y="15239"/>
                  </a:lnTo>
                  <a:close/>
                </a:path>
                <a:path w="33655" h="22225">
                  <a:moveTo>
                    <a:pt x="33527" y="14477"/>
                  </a:moveTo>
                  <a:lnTo>
                    <a:pt x="28955" y="14477"/>
                  </a:lnTo>
                  <a:lnTo>
                    <a:pt x="27431" y="16763"/>
                  </a:lnTo>
                  <a:lnTo>
                    <a:pt x="33527" y="16763"/>
                  </a:lnTo>
                  <a:lnTo>
                    <a:pt x="33527" y="14477"/>
                  </a:lnTo>
                  <a:close/>
                </a:path>
                <a:path w="33655" h="22225">
                  <a:moveTo>
                    <a:pt x="5333" y="14477"/>
                  </a:moveTo>
                  <a:lnTo>
                    <a:pt x="6095" y="15239"/>
                  </a:lnTo>
                  <a:lnTo>
                    <a:pt x="6095" y="16001"/>
                  </a:lnTo>
                  <a:lnTo>
                    <a:pt x="6296" y="14798"/>
                  </a:lnTo>
                  <a:lnTo>
                    <a:pt x="5333" y="14477"/>
                  </a:lnTo>
                  <a:close/>
                </a:path>
                <a:path w="33655" h="22225">
                  <a:moveTo>
                    <a:pt x="30479" y="5333"/>
                  </a:moveTo>
                  <a:lnTo>
                    <a:pt x="23621" y="5333"/>
                  </a:lnTo>
                  <a:lnTo>
                    <a:pt x="25145" y="6857"/>
                  </a:lnTo>
                  <a:lnTo>
                    <a:pt x="24637" y="6857"/>
                  </a:lnTo>
                  <a:lnTo>
                    <a:pt x="25145" y="7619"/>
                  </a:lnTo>
                  <a:lnTo>
                    <a:pt x="24383" y="7619"/>
                  </a:lnTo>
                  <a:lnTo>
                    <a:pt x="27073" y="15688"/>
                  </a:lnTo>
                  <a:lnTo>
                    <a:pt x="27431" y="15544"/>
                  </a:lnTo>
                  <a:lnTo>
                    <a:pt x="27431" y="15239"/>
                  </a:lnTo>
                  <a:lnTo>
                    <a:pt x="28955" y="14477"/>
                  </a:lnTo>
                  <a:lnTo>
                    <a:pt x="33527" y="14477"/>
                  </a:lnTo>
                  <a:lnTo>
                    <a:pt x="30987" y="6857"/>
                  </a:lnTo>
                  <a:lnTo>
                    <a:pt x="25145" y="6857"/>
                  </a:lnTo>
                  <a:lnTo>
                    <a:pt x="24559" y="6740"/>
                  </a:lnTo>
                  <a:lnTo>
                    <a:pt x="30948" y="6740"/>
                  </a:lnTo>
                  <a:lnTo>
                    <a:pt x="30479" y="5333"/>
                  </a:lnTo>
                  <a:close/>
                </a:path>
                <a:path w="33655" h="22225">
                  <a:moveTo>
                    <a:pt x="28955" y="14477"/>
                  </a:moveTo>
                  <a:lnTo>
                    <a:pt x="27431" y="15239"/>
                  </a:lnTo>
                  <a:lnTo>
                    <a:pt x="27431" y="15544"/>
                  </a:lnTo>
                  <a:lnTo>
                    <a:pt x="28193" y="15239"/>
                  </a:lnTo>
                  <a:lnTo>
                    <a:pt x="28447" y="15239"/>
                  </a:lnTo>
                  <a:lnTo>
                    <a:pt x="28955" y="14477"/>
                  </a:lnTo>
                  <a:close/>
                </a:path>
                <a:path w="33655" h="22225">
                  <a:moveTo>
                    <a:pt x="6349" y="14477"/>
                  </a:moveTo>
                  <a:lnTo>
                    <a:pt x="5333" y="14477"/>
                  </a:lnTo>
                  <a:lnTo>
                    <a:pt x="6296" y="14798"/>
                  </a:lnTo>
                  <a:lnTo>
                    <a:pt x="6349"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41" name="object 41"/>
            <p:cNvSpPr/>
            <p:nvPr/>
          </p:nvSpPr>
          <p:spPr>
            <a:xfrm>
              <a:off x="2809875" y="6239684"/>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42" name="object 42"/>
            <p:cNvSpPr/>
            <p:nvPr/>
          </p:nvSpPr>
          <p:spPr>
            <a:xfrm>
              <a:off x="2813686" y="6242733"/>
              <a:ext cx="14604" cy="6350"/>
            </a:xfrm>
            <a:custGeom>
              <a:avLst/>
              <a:gdLst/>
              <a:ahLst/>
              <a:cxnLst/>
              <a:rect l="l" t="t" r="r" b="b"/>
              <a:pathLst>
                <a:path w="14605" h="6350">
                  <a:moveTo>
                    <a:pt x="0" y="6095"/>
                  </a:moveTo>
                  <a:lnTo>
                    <a:pt x="14477" y="6095"/>
                  </a:lnTo>
                  <a:lnTo>
                    <a:pt x="14477" y="0"/>
                  </a:lnTo>
                  <a:lnTo>
                    <a:pt x="0" y="0"/>
                  </a:lnTo>
                  <a:lnTo>
                    <a:pt x="0" y="6095"/>
                  </a:lnTo>
                  <a:close/>
                </a:path>
              </a:pathLst>
            </a:custGeom>
            <a:solidFill>
              <a:srgbClr val="FFFFFF"/>
            </a:solidFill>
          </p:spPr>
          <p:txBody>
            <a:bodyPr wrap="square" lIns="0" tIns="0" rIns="0" bIns="0" rtlCol="0"/>
            <a:lstStyle/>
            <a:p>
              <a:endParaRPr/>
            </a:p>
          </p:txBody>
        </p:sp>
        <p:sp>
          <p:nvSpPr>
            <p:cNvPr id="43" name="object 43"/>
            <p:cNvSpPr/>
            <p:nvPr/>
          </p:nvSpPr>
          <p:spPr>
            <a:xfrm>
              <a:off x="2812162" y="6283118"/>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5240"/>
                  </a:lnTo>
                  <a:lnTo>
                    <a:pt x="13716" y="16002"/>
                  </a:lnTo>
                  <a:lnTo>
                    <a:pt x="22098" y="15240"/>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44" name="object 44"/>
            <p:cNvSpPr/>
            <p:nvPr/>
          </p:nvSpPr>
          <p:spPr>
            <a:xfrm>
              <a:off x="2809114" y="6280070"/>
              <a:ext cx="33655" cy="22225"/>
            </a:xfrm>
            <a:custGeom>
              <a:avLst/>
              <a:gdLst/>
              <a:ahLst/>
              <a:cxnLst/>
              <a:rect l="l" t="t" r="r" b="b"/>
              <a:pathLst>
                <a:path w="33655" h="22225">
                  <a:moveTo>
                    <a:pt x="761" y="10667"/>
                  </a:moveTo>
                  <a:lnTo>
                    <a:pt x="104" y="14612"/>
                  </a:lnTo>
                  <a:lnTo>
                    <a:pt x="0" y="16763"/>
                  </a:lnTo>
                  <a:lnTo>
                    <a:pt x="761" y="19049"/>
                  </a:lnTo>
                  <a:lnTo>
                    <a:pt x="1523" y="19811"/>
                  </a:lnTo>
                  <a:lnTo>
                    <a:pt x="3809" y="20573"/>
                  </a:lnTo>
                  <a:lnTo>
                    <a:pt x="8381" y="21335"/>
                  </a:lnTo>
                  <a:lnTo>
                    <a:pt x="16763" y="22097"/>
                  </a:lnTo>
                  <a:lnTo>
                    <a:pt x="17525" y="22097"/>
                  </a:lnTo>
                  <a:lnTo>
                    <a:pt x="25907" y="21335"/>
                  </a:lnTo>
                  <a:lnTo>
                    <a:pt x="29717" y="20573"/>
                  </a:lnTo>
                  <a:lnTo>
                    <a:pt x="30479" y="20573"/>
                  </a:lnTo>
                  <a:lnTo>
                    <a:pt x="32003" y="19811"/>
                  </a:lnTo>
                  <a:lnTo>
                    <a:pt x="33527" y="16763"/>
                  </a:lnTo>
                  <a:lnTo>
                    <a:pt x="6095" y="16763"/>
                  </a:lnTo>
                  <a:lnTo>
                    <a:pt x="5486" y="14935"/>
                  </a:lnTo>
                  <a:lnTo>
                    <a:pt x="4571" y="14477"/>
                  </a:lnTo>
                  <a:lnTo>
                    <a:pt x="6349" y="14477"/>
                  </a:lnTo>
                  <a:lnTo>
                    <a:pt x="6738" y="12147"/>
                  </a:lnTo>
                  <a:lnTo>
                    <a:pt x="3809" y="11048"/>
                  </a:lnTo>
                  <a:lnTo>
                    <a:pt x="761" y="10667"/>
                  </a:lnTo>
                  <a:close/>
                </a:path>
                <a:path w="33655" h="22225">
                  <a:moveTo>
                    <a:pt x="5486" y="14935"/>
                  </a:moveTo>
                  <a:lnTo>
                    <a:pt x="6095" y="16763"/>
                  </a:lnTo>
                  <a:lnTo>
                    <a:pt x="6095" y="15239"/>
                  </a:lnTo>
                  <a:lnTo>
                    <a:pt x="5486" y="14935"/>
                  </a:lnTo>
                  <a:close/>
                </a:path>
                <a:path w="33655" h="22225">
                  <a:moveTo>
                    <a:pt x="6301" y="14766"/>
                  </a:moveTo>
                  <a:lnTo>
                    <a:pt x="6101" y="15967"/>
                  </a:lnTo>
                  <a:lnTo>
                    <a:pt x="6095" y="16763"/>
                  </a:lnTo>
                  <a:lnTo>
                    <a:pt x="27431" y="16763"/>
                  </a:lnTo>
                  <a:lnTo>
                    <a:pt x="27177" y="16001"/>
                  </a:lnTo>
                  <a:lnTo>
                    <a:pt x="16763" y="16001"/>
                  </a:lnTo>
                  <a:lnTo>
                    <a:pt x="17144" y="15967"/>
                  </a:lnTo>
                  <a:lnTo>
                    <a:pt x="9143" y="15239"/>
                  </a:lnTo>
                  <a:lnTo>
                    <a:pt x="6301" y="14766"/>
                  </a:lnTo>
                  <a:close/>
                </a:path>
                <a:path w="33655" h="22225">
                  <a:moveTo>
                    <a:pt x="28193" y="14477"/>
                  </a:moveTo>
                  <a:lnTo>
                    <a:pt x="26765" y="14763"/>
                  </a:lnTo>
                  <a:lnTo>
                    <a:pt x="27431" y="16763"/>
                  </a:lnTo>
                  <a:lnTo>
                    <a:pt x="27431" y="15239"/>
                  </a:lnTo>
                  <a:lnTo>
                    <a:pt x="28193" y="14477"/>
                  </a:lnTo>
                  <a:close/>
                </a:path>
                <a:path w="33655" h="22225">
                  <a:moveTo>
                    <a:pt x="28955" y="14477"/>
                  </a:moveTo>
                  <a:lnTo>
                    <a:pt x="27431" y="15239"/>
                  </a:lnTo>
                  <a:lnTo>
                    <a:pt x="27431" y="16763"/>
                  </a:lnTo>
                  <a:lnTo>
                    <a:pt x="28955" y="14477"/>
                  </a:lnTo>
                  <a:close/>
                </a:path>
                <a:path w="33655" h="22225">
                  <a:moveTo>
                    <a:pt x="33527" y="14477"/>
                  </a:moveTo>
                  <a:lnTo>
                    <a:pt x="28955" y="14477"/>
                  </a:lnTo>
                  <a:lnTo>
                    <a:pt x="27431" y="16763"/>
                  </a:lnTo>
                  <a:lnTo>
                    <a:pt x="33527" y="16763"/>
                  </a:lnTo>
                  <a:lnTo>
                    <a:pt x="33527" y="14477"/>
                  </a:lnTo>
                  <a:close/>
                </a:path>
                <a:path w="33655" h="22225">
                  <a:moveTo>
                    <a:pt x="5486" y="14630"/>
                  </a:moveTo>
                  <a:lnTo>
                    <a:pt x="6095" y="15239"/>
                  </a:lnTo>
                  <a:lnTo>
                    <a:pt x="6095" y="16001"/>
                  </a:lnTo>
                  <a:lnTo>
                    <a:pt x="6286" y="14763"/>
                  </a:lnTo>
                  <a:lnTo>
                    <a:pt x="5486" y="14630"/>
                  </a:lnTo>
                  <a:close/>
                </a:path>
                <a:path w="33655" h="22225">
                  <a:moveTo>
                    <a:pt x="17144" y="15967"/>
                  </a:moveTo>
                  <a:lnTo>
                    <a:pt x="16763" y="16001"/>
                  </a:lnTo>
                  <a:lnTo>
                    <a:pt x="17525" y="16001"/>
                  </a:lnTo>
                  <a:lnTo>
                    <a:pt x="17144" y="15967"/>
                  </a:lnTo>
                  <a:close/>
                </a:path>
                <a:path w="33655" h="22225">
                  <a:moveTo>
                    <a:pt x="26765" y="14763"/>
                  </a:moveTo>
                  <a:lnTo>
                    <a:pt x="24383" y="15239"/>
                  </a:lnTo>
                  <a:lnTo>
                    <a:pt x="25145" y="15239"/>
                  </a:lnTo>
                  <a:lnTo>
                    <a:pt x="17144" y="15967"/>
                  </a:lnTo>
                  <a:lnTo>
                    <a:pt x="17525" y="16001"/>
                  </a:lnTo>
                  <a:lnTo>
                    <a:pt x="27177" y="16001"/>
                  </a:lnTo>
                  <a:lnTo>
                    <a:pt x="26765" y="14763"/>
                  </a:lnTo>
                  <a:close/>
                </a:path>
                <a:path w="33655" h="22225">
                  <a:moveTo>
                    <a:pt x="5378" y="14612"/>
                  </a:moveTo>
                  <a:lnTo>
                    <a:pt x="5486" y="14935"/>
                  </a:lnTo>
                  <a:lnTo>
                    <a:pt x="6095" y="15239"/>
                  </a:lnTo>
                  <a:lnTo>
                    <a:pt x="5486" y="14630"/>
                  </a:lnTo>
                  <a:close/>
                </a:path>
                <a:path w="33655" h="22225">
                  <a:moveTo>
                    <a:pt x="28955" y="14477"/>
                  </a:moveTo>
                  <a:lnTo>
                    <a:pt x="28193" y="14477"/>
                  </a:lnTo>
                  <a:lnTo>
                    <a:pt x="27431" y="15239"/>
                  </a:lnTo>
                  <a:lnTo>
                    <a:pt x="28955" y="14477"/>
                  </a:lnTo>
                  <a:close/>
                </a:path>
                <a:path w="33655" h="22225">
                  <a:moveTo>
                    <a:pt x="4571" y="14477"/>
                  </a:moveTo>
                  <a:lnTo>
                    <a:pt x="5486" y="14935"/>
                  </a:lnTo>
                  <a:lnTo>
                    <a:pt x="5378" y="14612"/>
                  </a:lnTo>
                  <a:lnTo>
                    <a:pt x="4571" y="14477"/>
                  </a:lnTo>
                  <a:close/>
                </a:path>
                <a:path w="33655" h="22225">
                  <a:moveTo>
                    <a:pt x="6349" y="14477"/>
                  </a:moveTo>
                  <a:lnTo>
                    <a:pt x="5333" y="14477"/>
                  </a:lnTo>
                  <a:lnTo>
                    <a:pt x="5486" y="14630"/>
                  </a:lnTo>
                  <a:lnTo>
                    <a:pt x="6301" y="14766"/>
                  </a:lnTo>
                  <a:lnTo>
                    <a:pt x="6349" y="14477"/>
                  </a:lnTo>
                  <a:close/>
                </a:path>
                <a:path w="33655" h="22225">
                  <a:moveTo>
                    <a:pt x="30479" y="5333"/>
                  </a:moveTo>
                  <a:lnTo>
                    <a:pt x="23621" y="5333"/>
                  </a:lnTo>
                  <a:lnTo>
                    <a:pt x="25145" y="6857"/>
                  </a:lnTo>
                  <a:lnTo>
                    <a:pt x="24637" y="6857"/>
                  </a:lnTo>
                  <a:lnTo>
                    <a:pt x="25145" y="7619"/>
                  </a:lnTo>
                  <a:lnTo>
                    <a:pt x="24383" y="7619"/>
                  </a:lnTo>
                  <a:lnTo>
                    <a:pt x="26765" y="14763"/>
                  </a:lnTo>
                  <a:lnTo>
                    <a:pt x="28193" y="14477"/>
                  </a:lnTo>
                  <a:lnTo>
                    <a:pt x="33527" y="14477"/>
                  </a:lnTo>
                  <a:lnTo>
                    <a:pt x="30987" y="6857"/>
                  </a:lnTo>
                  <a:lnTo>
                    <a:pt x="25145" y="6857"/>
                  </a:lnTo>
                  <a:lnTo>
                    <a:pt x="24559" y="6740"/>
                  </a:lnTo>
                  <a:lnTo>
                    <a:pt x="30948" y="6740"/>
                  </a:lnTo>
                  <a:lnTo>
                    <a:pt x="30479" y="5333"/>
                  </a:lnTo>
                  <a:close/>
                </a:path>
                <a:path w="33655" h="22225">
                  <a:moveTo>
                    <a:pt x="5333" y="14477"/>
                  </a:moveTo>
                  <a:lnTo>
                    <a:pt x="5378" y="14612"/>
                  </a:lnTo>
                  <a:lnTo>
                    <a:pt x="5333" y="14477"/>
                  </a:lnTo>
                  <a:close/>
                </a:path>
                <a:path w="33655" h="22225">
                  <a:moveTo>
                    <a:pt x="5333" y="14477"/>
                  </a:moveTo>
                  <a:lnTo>
                    <a:pt x="4571" y="14477"/>
                  </a:lnTo>
                  <a:lnTo>
                    <a:pt x="5378" y="14612"/>
                  </a:lnTo>
                  <a:lnTo>
                    <a:pt x="5333"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45" name="object 45"/>
            <p:cNvSpPr/>
            <p:nvPr/>
          </p:nvSpPr>
          <p:spPr>
            <a:xfrm>
              <a:off x="2809875" y="6289976"/>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46" name="object 46"/>
            <p:cNvSpPr/>
            <p:nvPr/>
          </p:nvSpPr>
          <p:spPr>
            <a:xfrm>
              <a:off x="2813686" y="6293024"/>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47" name="object 47"/>
            <p:cNvSpPr/>
            <p:nvPr/>
          </p:nvSpPr>
          <p:spPr>
            <a:xfrm>
              <a:off x="2812162" y="6299882"/>
              <a:ext cx="27940" cy="16510"/>
            </a:xfrm>
            <a:custGeom>
              <a:avLst/>
              <a:gdLst/>
              <a:ahLst/>
              <a:cxnLst/>
              <a:rect l="l" t="t" r="r" b="b"/>
              <a:pathLst>
                <a:path w="27939" h="16510">
                  <a:moveTo>
                    <a:pt x="19050" y="0"/>
                  </a:moveTo>
                  <a:lnTo>
                    <a:pt x="7620" y="0"/>
                  </a:lnTo>
                  <a:lnTo>
                    <a:pt x="4572" y="762"/>
                  </a:lnTo>
                  <a:lnTo>
                    <a:pt x="2286" y="3048"/>
                  </a:lnTo>
                  <a:lnTo>
                    <a:pt x="762" y="7620"/>
                  </a:lnTo>
                  <a:lnTo>
                    <a:pt x="0" y="12192"/>
                  </a:lnTo>
                  <a:lnTo>
                    <a:pt x="0" y="13716"/>
                  </a:lnTo>
                  <a:lnTo>
                    <a:pt x="762" y="14478"/>
                  </a:lnTo>
                  <a:lnTo>
                    <a:pt x="5334" y="15240"/>
                  </a:lnTo>
                  <a:lnTo>
                    <a:pt x="13716" y="16002"/>
                  </a:lnTo>
                  <a:lnTo>
                    <a:pt x="22098" y="15240"/>
                  </a:lnTo>
                  <a:lnTo>
                    <a:pt x="25908" y="14478"/>
                  </a:lnTo>
                  <a:lnTo>
                    <a:pt x="27432" y="13716"/>
                  </a:lnTo>
                  <a:lnTo>
                    <a:pt x="27432" y="12192"/>
                  </a:lnTo>
                  <a:lnTo>
                    <a:pt x="24384" y="3048"/>
                  </a:lnTo>
                  <a:lnTo>
                    <a:pt x="22860" y="762"/>
                  </a:lnTo>
                  <a:lnTo>
                    <a:pt x="19050" y="0"/>
                  </a:lnTo>
                  <a:close/>
                </a:path>
              </a:pathLst>
            </a:custGeom>
            <a:solidFill>
              <a:srgbClr val="003357"/>
            </a:solidFill>
          </p:spPr>
          <p:txBody>
            <a:bodyPr wrap="square" lIns="0" tIns="0" rIns="0" bIns="0" rtlCol="0"/>
            <a:lstStyle/>
            <a:p>
              <a:endParaRPr/>
            </a:p>
          </p:txBody>
        </p:sp>
        <p:sp>
          <p:nvSpPr>
            <p:cNvPr id="48" name="object 48"/>
            <p:cNvSpPr/>
            <p:nvPr/>
          </p:nvSpPr>
          <p:spPr>
            <a:xfrm>
              <a:off x="2809114" y="6296834"/>
              <a:ext cx="33655" cy="22225"/>
            </a:xfrm>
            <a:custGeom>
              <a:avLst/>
              <a:gdLst/>
              <a:ahLst/>
              <a:cxnLst/>
              <a:rect l="l" t="t" r="r" b="b"/>
              <a:pathLst>
                <a:path w="33655" h="22225">
                  <a:moveTo>
                    <a:pt x="761" y="10667"/>
                  </a:moveTo>
                  <a:lnTo>
                    <a:pt x="104" y="14612"/>
                  </a:lnTo>
                  <a:lnTo>
                    <a:pt x="0" y="16763"/>
                  </a:lnTo>
                  <a:lnTo>
                    <a:pt x="761" y="19049"/>
                  </a:lnTo>
                  <a:lnTo>
                    <a:pt x="1523" y="19811"/>
                  </a:lnTo>
                  <a:lnTo>
                    <a:pt x="3809" y="20573"/>
                  </a:lnTo>
                  <a:lnTo>
                    <a:pt x="8381" y="21335"/>
                  </a:lnTo>
                  <a:lnTo>
                    <a:pt x="16763" y="22097"/>
                  </a:lnTo>
                  <a:lnTo>
                    <a:pt x="17525" y="22097"/>
                  </a:lnTo>
                  <a:lnTo>
                    <a:pt x="25907" y="21335"/>
                  </a:lnTo>
                  <a:lnTo>
                    <a:pt x="29717" y="20573"/>
                  </a:lnTo>
                  <a:lnTo>
                    <a:pt x="30479" y="20573"/>
                  </a:lnTo>
                  <a:lnTo>
                    <a:pt x="32003" y="19811"/>
                  </a:lnTo>
                  <a:lnTo>
                    <a:pt x="33527" y="16763"/>
                  </a:lnTo>
                  <a:lnTo>
                    <a:pt x="6095" y="16763"/>
                  </a:lnTo>
                  <a:lnTo>
                    <a:pt x="5486" y="14935"/>
                  </a:lnTo>
                  <a:lnTo>
                    <a:pt x="4571" y="14477"/>
                  </a:lnTo>
                  <a:lnTo>
                    <a:pt x="6349" y="14477"/>
                  </a:lnTo>
                  <a:lnTo>
                    <a:pt x="6738" y="12147"/>
                  </a:lnTo>
                  <a:lnTo>
                    <a:pt x="3809" y="11048"/>
                  </a:lnTo>
                  <a:lnTo>
                    <a:pt x="761" y="10667"/>
                  </a:lnTo>
                  <a:close/>
                </a:path>
                <a:path w="33655" h="22225">
                  <a:moveTo>
                    <a:pt x="5486" y="14935"/>
                  </a:moveTo>
                  <a:lnTo>
                    <a:pt x="6095" y="16763"/>
                  </a:lnTo>
                  <a:lnTo>
                    <a:pt x="6095" y="15239"/>
                  </a:lnTo>
                  <a:lnTo>
                    <a:pt x="5486" y="14935"/>
                  </a:lnTo>
                  <a:close/>
                </a:path>
                <a:path w="33655" h="22225">
                  <a:moveTo>
                    <a:pt x="6301" y="14766"/>
                  </a:moveTo>
                  <a:lnTo>
                    <a:pt x="6101" y="15967"/>
                  </a:lnTo>
                  <a:lnTo>
                    <a:pt x="6095" y="16763"/>
                  </a:lnTo>
                  <a:lnTo>
                    <a:pt x="27431" y="16763"/>
                  </a:lnTo>
                  <a:lnTo>
                    <a:pt x="27177" y="16001"/>
                  </a:lnTo>
                  <a:lnTo>
                    <a:pt x="16763" y="16001"/>
                  </a:lnTo>
                  <a:lnTo>
                    <a:pt x="17144" y="15967"/>
                  </a:lnTo>
                  <a:lnTo>
                    <a:pt x="9143" y="15239"/>
                  </a:lnTo>
                  <a:lnTo>
                    <a:pt x="6301" y="14766"/>
                  </a:lnTo>
                  <a:close/>
                </a:path>
                <a:path w="33655" h="22225">
                  <a:moveTo>
                    <a:pt x="28193" y="14477"/>
                  </a:moveTo>
                  <a:lnTo>
                    <a:pt x="26765" y="14763"/>
                  </a:lnTo>
                  <a:lnTo>
                    <a:pt x="27431" y="16763"/>
                  </a:lnTo>
                  <a:lnTo>
                    <a:pt x="27431" y="15239"/>
                  </a:lnTo>
                  <a:lnTo>
                    <a:pt x="28193" y="14477"/>
                  </a:lnTo>
                  <a:close/>
                </a:path>
                <a:path w="33655" h="22225">
                  <a:moveTo>
                    <a:pt x="28955" y="14477"/>
                  </a:moveTo>
                  <a:lnTo>
                    <a:pt x="27431" y="15239"/>
                  </a:lnTo>
                  <a:lnTo>
                    <a:pt x="27431" y="16763"/>
                  </a:lnTo>
                  <a:lnTo>
                    <a:pt x="28955" y="14477"/>
                  </a:lnTo>
                  <a:close/>
                </a:path>
                <a:path w="33655" h="22225">
                  <a:moveTo>
                    <a:pt x="33527" y="14477"/>
                  </a:moveTo>
                  <a:lnTo>
                    <a:pt x="28955" y="14477"/>
                  </a:lnTo>
                  <a:lnTo>
                    <a:pt x="27431" y="16763"/>
                  </a:lnTo>
                  <a:lnTo>
                    <a:pt x="33527" y="16763"/>
                  </a:lnTo>
                  <a:lnTo>
                    <a:pt x="33527" y="14477"/>
                  </a:lnTo>
                  <a:close/>
                </a:path>
                <a:path w="33655" h="22225">
                  <a:moveTo>
                    <a:pt x="5486" y="14630"/>
                  </a:moveTo>
                  <a:lnTo>
                    <a:pt x="6095" y="15239"/>
                  </a:lnTo>
                  <a:lnTo>
                    <a:pt x="6095" y="16001"/>
                  </a:lnTo>
                  <a:lnTo>
                    <a:pt x="6286" y="14763"/>
                  </a:lnTo>
                  <a:lnTo>
                    <a:pt x="5486" y="14630"/>
                  </a:lnTo>
                  <a:close/>
                </a:path>
                <a:path w="33655" h="22225">
                  <a:moveTo>
                    <a:pt x="17144" y="15967"/>
                  </a:moveTo>
                  <a:lnTo>
                    <a:pt x="16763" y="16001"/>
                  </a:lnTo>
                  <a:lnTo>
                    <a:pt x="17525" y="16001"/>
                  </a:lnTo>
                  <a:lnTo>
                    <a:pt x="17144" y="15967"/>
                  </a:lnTo>
                  <a:close/>
                </a:path>
                <a:path w="33655" h="22225">
                  <a:moveTo>
                    <a:pt x="26765" y="14763"/>
                  </a:moveTo>
                  <a:lnTo>
                    <a:pt x="24383" y="15239"/>
                  </a:lnTo>
                  <a:lnTo>
                    <a:pt x="25145" y="15239"/>
                  </a:lnTo>
                  <a:lnTo>
                    <a:pt x="17144" y="15967"/>
                  </a:lnTo>
                  <a:lnTo>
                    <a:pt x="17525" y="16001"/>
                  </a:lnTo>
                  <a:lnTo>
                    <a:pt x="27177" y="16001"/>
                  </a:lnTo>
                  <a:lnTo>
                    <a:pt x="26765" y="14763"/>
                  </a:lnTo>
                  <a:close/>
                </a:path>
                <a:path w="33655" h="22225">
                  <a:moveTo>
                    <a:pt x="5378" y="14612"/>
                  </a:moveTo>
                  <a:lnTo>
                    <a:pt x="5486" y="14935"/>
                  </a:lnTo>
                  <a:lnTo>
                    <a:pt x="6095" y="15239"/>
                  </a:lnTo>
                  <a:lnTo>
                    <a:pt x="5486" y="14630"/>
                  </a:lnTo>
                  <a:close/>
                </a:path>
                <a:path w="33655" h="22225">
                  <a:moveTo>
                    <a:pt x="28955" y="14477"/>
                  </a:moveTo>
                  <a:lnTo>
                    <a:pt x="28193" y="14477"/>
                  </a:lnTo>
                  <a:lnTo>
                    <a:pt x="27431" y="15239"/>
                  </a:lnTo>
                  <a:lnTo>
                    <a:pt x="28955" y="14477"/>
                  </a:lnTo>
                  <a:close/>
                </a:path>
                <a:path w="33655" h="22225">
                  <a:moveTo>
                    <a:pt x="4571" y="14477"/>
                  </a:moveTo>
                  <a:lnTo>
                    <a:pt x="5486" y="14935"/>
                  </a:lnTo>
                  <a:lnTo>
                    <a:pt x="5378" y="14612"/>
                  </a:lnTo>
                  <a:lnTo>
                    <a:pt x="4571" y="14477"/>
                  </a:lnTo>
                  <a:close/>
                </a:path>
                <a:path w="33655" h="22225">
                  <a:moveTo>
                    <a:pt x="6349" y="14477"/>
                  </a:moveTo>
                  <a:lnTo>
                    <a:pt x="5333" y="14477"/>
                  </a:lnTo>
                  <a:lnTo>
                    <a:pt x="5486" y="14630"/>
                  </a:lnTo>
                  <a:lnTo>
                    <a:pt x="6301" y="14766"/>
                  </a:lnTo>
                  <a:lnTo>
                    <a:pt x="6349" y="14477"/>
                  </a:lnTo>
                  <a:close/>
                </a:path>
                <a:path w="33655" h="22225">
                  <a:moveTo>
                    <a:pt x="30479" y="5333"/>
                  </a:moveTo>
                  <a:lnTo>
                    <a:pt x="23621" y="5333"/>
                  </a:lnTo>
                  <a:lnTo>
                    <a:pt x="25145" y="6857"/>
                  </a:lnTo>
                  <a:lnTo>
                    <a:pt x="24637" y="6857"/>
                  </a:lnTo>
                  <a:lnTo>
                    <a:pt x="25145" y="7619"/>
                  </a:lnTo>
                  <a:lnTo>
                    <a:pt x="24383" y="7619"/>
                  </a:lnTo>
                  <a:lnTo>
                    <a:pt x="26765" y="14763"/>
                  </a:lnTo>
                  <a:lnTo>
                    <a:pt x="28193" y="14477"/>
                  </a:lnTo>
                  <a:lnTo>
                    <a:pt x="33527" y="14477"/>
                  </a:lnTo>
                  <a:lnTo>
                    <a:pt x="30987" y="6857"/>
                  </a:lnTo>
                  <a:lnTo>
                    <a:pt x="25145" y="6857"/>
                  </a:lnTo>
                  <a:lnTo>
                    <a:pt x="24559" y="6740"/>
                  </a:lnTo>
                  <a:lnTo>
                    <a:pt x="30948" y="6740"/>
                  </a:lnTo>
                  <a:lnTo>
                    <a:pt x="30479" y="5333"/>
                  </a:lnTo>
                  <a:close/>
                </a:path>
                <a:path w="33655" h="22225">
                  <a:moveTo>
                    <a:pt x="5333" y="14477"/>
                  </a:moveTo>
                  <a:lnTo>
                    <a:pt x="5378" y="14612"/>
                  </a:lnTo>
                  <a:lnTo>
                    <a:pt x="5333" y="14477"/>
                  </a:lnTo>
                  <a:close/>
                </a:path>
                <a:path w="33655" h="22225">
                  <a:moveTo>
                    <a:pt x="5333" y="14477"/>
                  </a:moveTo>
                  <a:lnTo>
                    <a:pt x="4571" y="14477"/>
                  </a:lnTo>
                  <a:lnTo>
                    <a:pt x="5378" y="14612"/>
                  </a:lnTo>
                  <a:lnTo>
                    <a:pt x="5333" y="14477"/>
                  </a:lnTo>
                  <a:close/>
                </a:path>
                <a:path w="33655"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24129" y="6095"/>
                  </a:lnTo>
                  <a:lnTo>
                    <a:pt x="23621" y="5333"/>
                  </a:lnTo>
                  <a:lnTo>
                    <a:pt x="30479" y="5333"/>
                  </a:lnTo>
                  <a:lnTo>
                    <a:pt x="30479" y="4571"/>
                  </a:lnTo>
                  <a:lnTo>
                    <a:pt x="28955" y="2285"/>
                  </a:lnTo>
                  <a:lnTo>
                    <a:pt x="26669" y="761"/>
                  </a:lnTo>
                  <a:lnTo>
                    <a:pt x="22859" y="0"/>
                  </a:lnTo>
                  <a:close/>
                </a:path>
                <a:path w="33655" h="22225">
                  <a:moveTo>
                    <a:pt x="3809" y="11048"/>
                  </a:moveTo>
                  <a:lnTo>
                    <a:pt x="6738" y="12147"/>
                  </a:lnTo>
                  <a:lnTo>
                    <a:pt x="6857" y="11429"/>
                  </a:lnTo>
                  <a:lnTo>
                    <a:pt x="3809" y="11048"/>
                  </a:lnTo>
                  <a:close/>
                </a:path>
                <a:path w="33655" h="22225">
                  <a:moveTo>
                    <a:pt x="8381" y="7619"/>
                  </a:moveTo>
                  <a:lnTo>
                    <a:pt x="7619" y="8381"/>
                  </a:lnTo>
                  <a:lnTo>
                    <a:pt x="8127" y="8381"/>
                  </a:lnTo>
                  <a:lnTo>
                    <a:pt x="8381" y="7619"/>
                  </a:lnTo>
                  <a:close/>
                </a:path>
                <a:path w="33655" h="22225">
                  <a:moveTo>
                    <a:pt x="9905" y="6095"/>
                  </a:moveTo>
                  <a:lnTo>
                    <a:pt x="8381" y="6857"/>
                  </a:lnTo>
                  <a:lnTo>
                    <a:pt x="9397" y="6603"/>
                  </a:lnTo>
                  <a:lnTo>
                    <a:pt x="9905" y="6095"/>
                  </a:lnTo>
                  <a:close/>
                </a:path>
                <a:path w="33655" h="22225">
                  <a:moveTo>
                    <a:pt x="9397" y="6603"/>
                  </a:moveTo>
                  <a:lnTo>
                    <a:pt x="8381" y="6857"/>
                  </a:lnTo>
                  <a:lnTo>
                    <a:pt x="9143" y="6857"/>
                  </a:lnTo>
                  <a:lnTo>
                    <a:pt x="9397" y="6603"/>
                  </a:lnTo>
                  <a:close/>
                </a:path>
                <a:path w="33655" h="22225">
                  <a:moveTo>
                    <a:pt x="23621" y="5333"/>
                  </a:moveTo>
                  <a:lnTo>
                    <a:pt x="24559" y="6740"/>
                  </a:lnTo>
                  <a:lnTo>
                    <a:pt x="25145" y="6857"/>
                  </a:lnTo>
                  <a:lnTo>
                    <a:pt x="23621" y="5333"/>
                  </a:lnTo>
                  <a:close/>
                </a:path>
                <a:path w="33655" h="22225">
                  <a:moveTo>
                    <a:pt x="24129" y="6095"/>
                  </a:moveTo>
                  <a:lnTo>
                    <a:pt x="21335" y="6095"/>
                  </a:lnTo>
                  <a:lnTo>
                    <a:pt x="24559" y="6740"/>
                  </a:lnTo>
                  <a:lnTo>
                    <a:pt x="24129" y="6095"/>
                  </a:lnTo>
                  <a:close/>
                </a:path>
                <a:path w="33655" h="22225">
                  <a:moveTo>
                    <a:pt x="11429" y="6095"/>
                  </a:moveTo>
                  <a:lnTo>
                    <a:pt x="9905" y="6095"/>
                  </a:lnTo>
                  <a:lnTo>
                    <a:pt x="9397" y="6603"/>
                  </a:lnTo>
                  <a:lnTo>
                    <a:pt x="11429" y="6095"/>
                  </a:lnTo>
                  <a:close/>
                </a:path>
              </a:pathLst>
            </a:custGeom>
            <a:solidFill>
              <a:srgbClr val="003357"/>
            </a:solidFill>
          </p:spPr>
          <p:txBody>
            <a:bodyPr wrap="square" lIns="0" tIns="0" rIns="0" bIns="0" rtlCol="0"/>
            <a:lstStyle/>
            <a:p>
              <a:endParaRPr/>
            </a:p>
          </p:txBody>
        </p:sp>
        <p:sp>
          <p:nvSpPr>
            <p:cNvPr id="49" name="object 49"/>
            <p:cNvSpPr/>
            <p:nvPr/>
          </p:nvSpPr>
          <p:spPr>
            <a:xfrm>
              <a:off x="2809875" y="6306740"/>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50" name="object 50"/>
            <p:cNvSpPr/>
            <p:nvPr/>
          </p:nvSpPr>
          <p:spPr>
            <a:xfrm>
              <a:off x="2813686" y="6309788"/>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51" name="object 51"/>
            <p:cNvSpPr/>
            <p:nvPr/>
          </p:nvSpPr>
          <p:spPr>
            <a:xfrm>
              <a:off x="2825877" y="6174152"/>
              <a:ext cx="0" cy="151765"/>
            </a:xfrm>
            <a:custGeom>
              <a:avLst/>
              <a:gdLst/>
              <a:ahLst/>
              <a:cxnLst/>
              <a:rect l="l" t="t" r="r" b="b"/>
              <a:pathLst>
                <a:path h="151764">
                  <a:moveTo>
                    <a:pt x="0" y="0"/>
                  </a:moveTo>
                  <a:lnTo>
                    <a:pt x="0" y="151637"/>
                  </a:lnTo>
                </a:path>
              </a:pathLst>
            </a:custGeom>
            <a:ln w="6095">
              <a:solidFill>
                <a:srgbClr val="003357"/>
              </a:solidFill>
            </a:ln>
          </p:spPr>
          <p:txBody>
            <a:bodyPr wrap="square" lIns="0" tIns="0" rIns="0" bIns="0" rtlCol="0"/>
            <a:lstStyle/>
            <a:p>
              <a:endParaRPr/>
            </a:p>
          </p:txBody>
        </p:sp>
        <p:sp>
          <p:nvSpPr>
            <p:cNvPr id="52" name="object 52"/>
            <p:cNvSpPr/>
            <p:nvPr/>
          </p:nvSpPr>
          <p:spPr>
            <a:xfrm>
              <a:off x="2822830" y="6171104"/>
              <a:ext cx="9525" cy="6350"/>
            </a:xfrm>
            <a:custGeom>
              <a:avLst/>
              <a:gdLst/>
              <a:ahLst/>
              <a:cxnLst/>
              <a:rect l="l" t="t" r="r" b="b"/>
              <a:pathLst>
                <a:path w="9525" h="6350">
                  <a:moveTo>
                    <a:pt x="0" y="6096"/>
                  </a:moveTo>
                  <a:lnTo>
                    <a:pt x="9143" y="6096"/>
                  </a:lnTo>
                  <a:lnTo>
                    <a:pt x="9143" y="0"/>
                  </a:lnTo>
                  <a:lnTo>
                    <a:pt x="0" y="0"/>
                  </a:lnTo>
                  <a:lnTo>
                    <a:pt x="0" y="6096"/>
                  </a:lnTo>
                  <a:close/>
                </a:path>
              </a:pathLst>
            </a:custGeom>
            <a:solidFill>
              <a:srgbClr val="003357"/>
            </a:solidFill>
          </p:spPr>
          <p:txBody>
            <a:bodyPr wrap="square" lIns="0" tIns="0" rIns="0" bIns="0" rtlCol="0"/>
            <a:lstStyle/>
            <a:p>
              <a:endParaRPr/>
            </a:p>
          </p:txBody>
        </p:sp>
        <p:sp>
          <p:nvSpPr>
            <p:cNvPr id="53" name="object 53"/>
            <p:cNvSpPr/>
            <p:nvPr/>
          </p:nvSpPr>
          <p:spPr>
            <a:xfrm>
              <a:off x="2828925" y="6174152"/>
              <a:ext cx="0" cy="154940"/>
            </a:xfrm>
            <a:custGeom>
              <a:avLst/>
              <a:gdLst/>
              <a:ahLst/>
              <a:cxnLst/>
              <a:rect l="l" t="t" r="r" b="b"/>
              <a:pathLst>
                <a:path h="154939">
                  <a:moveTo>
                    <a:pt x="0" y="0"/>
                  </a:moveTo>
                  <a:lnTo>
                    <a:pt x="0" y="154686"/>
                  </a:lnTo>
                </a:path>
              </a:pathLst>
            </a:custGeom>
            <a:ln w="6096">
              <a:solidFill>
                <a:srgbClr val="003357"/>
              </a:solidFill>
            </a:ln>
          </p:spPr>
          <p:txBody>
            <a:bodyPr wrap="square" lIns="0" tIns="0" rIns="0" bIns="0" rtlCol="0"/>
            <a:lstStyle/>
            <a:p>
              <a:endParaRPr/>
            </a:p>
          </p:txBody>
        </p:sp>
        <p:sp>
          <p:nvSpPr>
            <p:cNvPr id="54" name="object 54"/>
            <p:cNvSpPr/>
            <p:nvPr/>
          </p:nvSpPr>
          <p:spPr>
            <a:xfrm>
              <a:off x="2819781" y="6322742"/>
              <a:ext cx="9525" cy="6350"/>
            </a:xfrm>
            <a:custGeom>
              <a:avLst/>
              <a:gdLst/>
              <a:ahLst/>
              <a:cxnLst/>
              <a:rect l="l" t="t" r="r" b="b"/>
              <a:pathLst>
                <a:path w="9525" h="6350">
                  <a:moveTo>
                    <a:pt x="0" y="6096"/>
                  </a:moveTo>
                  <a:lnTo>
                    <a:pt x="9143" y="6096"/>
                  </a:lnTo>
                  <a:lnTo>
                    <a:pt x="9143" y="0"/>
                  </a:lnTo>
                  <a:lnTo>
                    <a:pt x="0" y="0"/>
                  </a:lnTo>
                  <a:lnTo>
                    <a:pt x="0" y="6096"/>
                  </a:lnTo>
                  <a:close/>
                </a:path>
              </a:pathLst>
            </a:custGeom>
            <a:solidFill>
              <a:srgbClr val="003357"/>
            </a:solidFill>
          </p:spPr>
          <p:txBody>
            <a:bodyPr wrap="square" lIns="0" tIns="0" rIns="0" bIns="0" rtlCol="0"/>
            <a:lstStyle/>
            <a:p>
              <a:endParaRPr/>
            </a:p>
          </p:txBody>
        </p:sp>
        <p:sp>
          <p:nvSpPr>
            <p:cNvPr id="55" name="object 55"/>
            <p:cNvSpPr/>
            <p:nvPr/>
          </p:nvSpPr>
          <p:spPr>
            <a:xfrm>
              <a:off x="2822830" y="6171104"/>
              <a:ext cx="0" cy="154940"/>
            </a:xfrm>
            <a:custGeom>
              <a:avLst/>
              <a:gdLst/>
              <a:ahLst/>
              <a:cxnLst/>
              <a:rect l="l" t="t" r="r" b="b"/>
              <a:pathLst>
                <a:path h="154939">
                  <a:moveTo>
                    <a:pt x="0" y="0"/>
                  </a:moveTo>
                  <a:lnTo>
                    <a:pt x="0" y="154686"/>
                  </a:lnTo>
                </a:path>
              </a:pathLst>
            </a:custGeom>
            <a:ln w="6095">
              <a:solidFill>
                <a:srgbClr val="003357"/>
              </a:solidFill>
            </a:ln>
          </p:spPr>
          <p:txBody>
            <a:bodyPr wrap="square" lIns="0" tIns="0" rIns="0" bIns="0" rtlCol="0"/>
            <a:lstStyle/>
            <a:p>
              <a:endParaRPr/>
            </a:p>
          </p:txBody>
        </p:sp>
        <p:sp>
          <p:nvSpPr>
            <p:cNvPr id="56" name="object 56"/>
            <p:cNvSpPr/>
            <p:nvPr/>
          </p:nvSpPr>
          <p:spPr>
            <a:xfrm>
              <a:off x="2721484" y="6145958"/>
              <a:ext cx="0" cy="186690"/>
            </a:xfrm>
            <a:custGeom>
              <a:avLst/>
              <a:gdLst/>
              <a:ahLst/>
              <a:cxnLst/>
              <a:rect l="l" t="t" r="r" b="b"/>
              <a:pathLst>
                <a:path h="186689">
                  <a:moveTo>
                    <a:pt x="0" y="0"/>
                  </a:moveTo>
                  <a:lnTo>
                    <a:pt x="0" y="186689"/>
                  </a:lnTo>
                </a:path>
              </a:pathLst>
            </a:custGeom>
            <a:ln w="9143">
              <a:solidFill>
                <a:srgbClr val="FFFFFF"/>
              </a:solidFill>
            </a:ln>
          </p:spPr>
          <p:txBody>
            <a:bodyPr wrap="square" lIns="0" tIns="0" rIns="0" bIns="0" rtlCol="0"/>
            <a:lstStyle/>
            <a:p>
              <a:endParaRPr/>
            </a:p>
          </p:txBody>
        </p:sp>
        <p:sp>
          <p:nvSpPr>
            <p:cNvPr id="57" name="object 57"/>
            <p:cNvSpPr/>
            <p:nvPr/>
          </p:nvSpPr>
          <p:spPr>
            <a:xfrm>
              <a:off x="2716912" y="6142910"/>
              <a:ext cx="12700" cy="6350"/>
            </a:xfrm>
            <a:custGeom>
              <a:avLst/>
              <a:gdLst/>
              <a:ahLst/>
              <a:cxnLst/>
              <a:rect l="l" t="t" r="r" b="b"/>
              <a:pathLst>
                <a:path w="12700" h="6350">
                  <a:moveTo>
                    <a:pt x="0" y="6096"/>
                  </a:moveTo>
                  <a:lnTo>
                    <a:pt x="12192" y="6096"/>
                  </a:lnTo>
                  <a:lnTo>
                    <a:pt x="12192" y="0"/>
                  </a:lnTo>
                  <a:lnTo>
                    <a:pt x="0" y="0"/>
                  </a:lnTo>
                  <a:lnTo>
                    <a:pt x="0" y="6096"/>
                  </a:lnTo>
                  <a:close/>
                </a:path>
              </a:pathLst>
            </a:custGeom>
            <a:solidFill>
              <a:srgbClr val="000000"/>
            </a:solidFill>
          </p:spPr>
          <p:txBody>
            <a:bodyPr wrap="square" lIns="0" tIns="0" rIns="0" bIns="0" rtlCol="0"/>
            <a:lstStyle/>
            <a:p>
              <a:endParaRPr/>
            </a:p>
          </p:txBody>
        </p:sp>
        <p:sp>
          <p:nvSpPr>
            <p:cNvPr id="58" name="object 58"/>
            <p:cNvSpPr/>
            <p:nvPr/>
          </p:nvSpPr>
          <p:spPr>
            <a:xfrm>
              <a:off x="2726055" y="6145958"/>
              <a:ext cx="0" cy="189865"/>
            </a:xfrm>
            <a:custGeom>
              <a:avLst/>
              <a:gdLst/>
              <a:ahLst/>
              <a:cxnLst/>
              <a:rect l="l" t="t" r="r" b="b"/>
              <a:pathLst>
                <a:path h="189864">
                  <a:moveTo>
                    <a:pt x="0" y="0"/>
                  </a:moveTo>
                  <a:lnTo>
                    <a:pt x="0" y="189737"/>
                  </a:lnTo>
                </a:path>
              </a:pathLst>
            </a:custGeom>
            <a:ln w="6095">
              <a:solidFill>
                <a:srgbClr val="000000"/>
              </a:solidFill>
            </a:ln>
          </p:spPr>
          <p:txBody>
            <a:bodyPr wrap="square" lIns="0" tIns="0" rIns="0" bIns="0" rtlCol="0"/>
            <a:lstStyle/>
            <a:p>
              <a:endParaRPr/>
            </a:p>
          </p:txBody>
        </p:sp>
        <p:sp>
          <p:nvSpPr>
            <p:cNvPr id="59" name="object 59"/>
            <p:cNvSpPr/>
            <p:nvPr/>
          </p:nvSpPr>
          <p:spPr>
            <a:xfrm>
              <a:off x="2713864" y="6329600"/>
              <a:ext cx="12700" cy="6350"/>
            </a:xfrm>
            <a:custGeom>
              <a:avLst/>
              <a:gdLst/>
              <a:ahLst/>
              <a:cxnLst/>
              <a:rect l="l" t="t" r="r" b="b"/>
              <a:pathLst>
                <a:path w="12700" h="6350">
                  <a:moveTo>
                    <a:pt x="0" y="6096"/>
                  </a:moveTo>
                  <a:lnTo>
                    <a:pt x="12191" y="6096"/>
                  </a:lnTo>
                  <a:lnTo>
                    <a:pt x="12191" y="0"/>
                  </a:lnTo>
                  <a:lnTo>
                    <a:pt x="0" y="0"/>
                  </a:lnTo>
                  <a:lnTo>
                    <a:pt x="0" y="6096"/>
                  </a:lnTo>
                  <a:close/>
                </a:path>
              </a:pathLst>
            </a:custGeom>
            <a:solidFill>
              <a:srgbClr val="000000"/>
            </a:solidFill>
          </p:spPr>
          <p:txBody>
            <a:bodyPr wrap="square" lIns="0" tIns="0" rIns="0" bIns="0" rtlCol="0"/>
            <a:lstStyle/>
            <a:p>
              <a:endParaRPr/>
            </a:p>
          </p:txBody>
        </p:sp>
        <p:sp>
          <p:nvSpPr>
            <p:cNvPr id="60" name="object 60"/>
            <p:cNvSpPr/>
            <p:nvPr/>
          </p:nvSpPr>
          <p:spPr>
            <a:xfrm>
              <a:off x="2716912" y="6142910"/>
              <a:ext cx="0" cy="189865"/>
            </a:xfrm>
            <a:custGeom>
              <a:avLst/>
              <a:gdLst/>
              <a:ahLst/>
              <a:cxnLst/>
              <a:rect l="l" t="t" r="r" b="b"/>
              <a:pathLst>
                <a:path h="189864">
                  <a:moveTo>
                    <a:pt x="0" y="0"/>
                  </a:moveTo>
                  <a:lnTo>
                    <a:pt x="0" y="189737"/>
                  </a:lnTo>
                </a:path>
              </a:pathLst>
            </a:custGeom>
            <a:ln w="6095">
              <a:solidFill>
                <a:srgbClr val="000000"/>
              </a:solidFill>
            </a:ln>
          </p:spPr>
          <p:txBody>
            <a:bodyPr wrap="square" lIns="0" tIns="0" rIns="0" bIns="0" rtlCol="0"/>
            <a:lstStyle/>
            <a:p>
              <a:endParaRPr/>
            </a:p>
          </p:txBody>
        </p:sp>
        <p:sp>
          <p:nvSpPr>
            <p:cNvPr id="61" name="object 61"/>
            <p:cNvSpPr/>
            <p:nvPr/>
          </p:nvSpPr>
          <p:spPr>
            <a:xfrm>
              <a:off x="2707768" y="6187106"/>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5240"/>
                  </a:lnTo>
                  <a:lnTo>
                    <a:pt x="5334" y="16002"/>
                  </a:lnTo>
                  <a:lnTo>
                    <a:pt x="22098" y="16002"/>
                  </a:lnTo>
                  <a:lnTo>
                    <a:pt x="26670" y="15240"/>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62" name="object 62"/>
            <p:cNvSpPr/>
            <p:nvPr/>
          </p:nvSpPr>
          <p:spPr>
            <a:xfrm>
              <a:off x="2704720" y="6184058"/>
              <a:ext cx="33655" cy="22225"/>
            </a:xfrm>
            <a:custGeom>
              <a:avLst/>
              <a:gdLst/>
              <a:ahLst/>
              <a:cxnLst/>
              <a:rect l="l" t="t" r="r" b="b"/>
              <a:pathLst>
                <a:path w="33655" h="22225">
                  <a:moveTo>
                    <a:pt x="1523" y="9905"/>
                  </a:moveTo>
                  <a:lnTo>
                    <a:pt x="0" y="14477"/>
                  </a:lnTo>
                  <a:lnTo>
                    <a:pt x="0" y="16763"/>
                  </a:lnTo>
                  <a:lnTo>
                    <a:pt x="1523" y="19811"/>
                  </a:lnTo>
                  <a:lnTo>
                    <a:pt x="3809" y="21335"/>
                  </a:lnTo>
                  <a:lnTo>
                    <a:pt x="8381" y="22097"/>
                  </a:lnTo>
                  <a:lnTo>
                    <a:pt x="25907" y="22097"/>
                  </a:lnTo>
                  <a:lnTo>
                    <a:pt x="30479" y="21335"/>
                  </a:lnTo>
                  <a:lnTo>
                    <a:pt x="32765" y="19811"/>
                  </a:lnTo>
                  <a:lnTo>
                    <a:pt x="33527" y="18287"/>
                  </a:lnTo>
                  <a:lnTo>
                    <a:pt x="33527" y="16763"/>
                  </a:lnTo>
                  <a:lnTo>
                    <a:pt x="6095" y="16763"/>
                  </a:lnTo>
                  <a:lnTo>
                    <a:pt x="6095" y="16255"/>
                  </a:lnTo>
                  <a:lnTo>
                    <a:pt x="4571" y="15239"/>
                  </a:lnTo>
                  <a:lnTo>
                    <a:pt x="6603" y="15239"/>
                  </a:lnTo>
                  <a:lnTo>
                    <a:pt x="7619" y="12191"/>
                  </a:lnTo>
                  <a:lnTo>
                    <a:pt x="1523" y="9905"/>
                  </a:lnTo>
                  <a:close/>
                </a:path>
                <a:path w="33655" h="22225">
                  <a:moveTo>
                    <a:pt x="6095" y="16255"/>
                  </a:moveTo>
                  <a:lnTo>
                    <a:pt x="6095" y="16763"/>
                  </a:lnTo>
                  <a:lnTo>
                    <a:pt x="6234" y="16348"/>
                  </a:lnTo>
                  <a:lnTo>
                    <a:pt x="6095" y="16255"/>
                  </a:lnTo>
                  <a:close/>
                </a:path>
                <a:path w="33655" h="22225">
                  <a:moveTo>
                    <a:pt x="6234" y="16348"/>
                  </a:moveTo>
                  <a:lnTo>
                    <a:pt x="6095" y="16763"/>
                  </a:lnTo>
                  <a:lnTo>
                    <a:pt x="6857" y="16763"/>
                  </a:lnTo>
                  <a:lnTo>
                    <a:pt x="6234" y="16348"/>
                  </a:lnTo>
                  <a:close/>
                </a:path>
                <a:path w="33655" h="22225">
                  <a:moveTo>
                    <a:pt x="6400" y="15849"/>
                  </a:moveTo>
                  <a:lnTo>
                    <a:pt x="6234" y="16348"/>
                  </a:lnTo>
                  <a:lnTo>
                    <a:pt x="6857" y="16763"/>
                  </a:lnTo>
                  <a:lnTo>
                    <a:pt x="6400" y="15849"/>
                  </a:lnTo>
                  <a:close/>
                </a:path>
                <a:path w="33655" h="22225">
                  <a:moveTo>
                    <a:pt x="6497" y="15560"/>
                  </a:moveTo>
                  <a:lnTo>
                    <a:pt x="6476" y="16001"/>
                  </a:lnTo>
                  <a:lnTo>
                    <a:pt x="6857" y="16763"/>
                  </a:lnTo>
                  <a:lnTo>
                    <a:pt x="27431" y="16763"/>
                  </a:lnTo>
                  <a:lnTo>
                    <a:pt x="27177" y="16001"/>
                  </a:lnTo>
                  <a:lnTo>
                    <a:pt x="9143" y="16001"/>
                  </a:lnTo>
                  <a:lnTo>
                    <a:pt x="6497" y="15560"/>
                  </a:lnTo>
                  <a:close/>
                </a:path>
                <a:path w="33655" h="22225">
                  <a:moveTo>
                    <a:pt x="27431" y="15620"/>
                  </a:moveTo>
                  <a:lnTo>
                    <a:pt x="27071" y="15681"/>
                  </a:lnTo>
                  <a:lnTo>
                    <a:pt x="27431" y="16763"/>
                  </a:lnTo>
                  <a:lnTo>
                    <a:pt x="27431" y="15620"/>
                  </a:lnTo>
                  <a:close/>
                </a:path>
                <a:path w="33655" h="22225">
                  <a:moveTo>
                    <a:pt x="28055" y="15517"/>
                  </a:moveTo>
                  <a:lnTo>
                    <a:pt x="27431" y="15620"/>
                  </a:lnTo>
                  <a:lnTo>
                    <a:pt x="27431" y="16763"/>
                  </a:lnTo>
                  <a:lnTo>
                    <a:pt x="28055" y="15517"/>
                  </a:lnTo>
                  <a:close/>
                </a:path>
                <a:path w="33655" h="22225">
                  <a:moveTo>
                    <a:pt x="29717" y="15239"/>
                  </a:moveTo>
                  <a:lnTo>
                    <a:pt x="28055" y="15517"/>
                  </a:lnTo>
                  <a:lnTo>
                    <a:pt x="27431" y="16763"/>
                  </a:lnTo>
                  <a:lnTo>
                    <a:pt x="29717" y="15239"/>
                  </a:lnTo>
                  <a:close/>
                </a:path>
                <a:path w="33655" h="22225">
                  <a:moveTo>
                    <a:pt x="33527" y="15239"/>
                  </a:moveTo>
                  <a:lnTo>
                    <a:pt x="29717" y="15239"/>
                  </a:lnTo>
                  <a:lnTo>
                    <a:pt x="27431" y="16763"/>
                  </a:lnTo>
                  <a:lnTo>
                    <a:pt x="33527" y="16763"/>
                  </a:lnTo>
                  <a:lnTo>
                    <a:pt x="33527" y="15239"/>
                  </a:lnTo>
                  <a:close/>
                </a:path>
                <a:path w="33655" h="22225">
                  <a:moveTo>
                    <a:pt x="6095" y="15493"/>
                  </a:moveTo>
                  <a:lnTo>
                    <a:pt x="6095" y="16255"/>
                  </a:lnTo>
                  <a:lnTo>
                    <a:pt x="6234" y="16348"/>
                  </a:lnTo>
                  <a:lnTo>
                    <a:pt x="6349" y="16001"/>
                  </a:lnTo>
                  <a:lnTo>
                    <a:pt x="6234" y="15517"/>
                  </a:lnTo>
                  <a:lnTo>
                    <a:pt x="6095" y="15493"/>
                  </a:lnTo>
                  <a:close/>
                </a:path>
                <a:path w="33655" h="22225">
                  <a:moveTo>
                    <a:pt x="4571" y="15239"/>
                  </a:moveTo>
                  <a:lnTo>
                    <a:pt x="6095" y="16255"/>
                  </a:lnTo>
                  <a:lnTo>
                    <a:pt x="6095" y="15493"/>
                  </a:lnTo>
                  <a:lnTo>
                    <a:pt x="4571" y="15239"/>
                  </a:lnTo>
                  <a:close/>
                </a:path>
                <a:path w="33655" h="22225">
                  <a:moveTo>
                    <a:pt x="27071" y="15681"/>
                  </a:moveTo>
                  <a:lnTo>
                    <a:pt x="25145" y="16001"/>
                  </a:lnTo>
                  <a:lnTo>
                    <a:pt x="27177" y="16001"/>
                  </a:lnTo>
                  <a:lnTo>
                    <a:pt x="27071" y="15681"/>
                  </a:lnTo>
                  <a:close/>
                </a:path>
                <a:path w="33655" h="22225">
                  <a:moveTo>
                    <a:pt x="6234" y="15517"/>
                  </a:moveTo>
                  <a:lnTo>
                    <a:pt x="6400" y="15849"/>
                  </a:lnTo>
                  <a:lnTo>
                    <a:pt x="6497" y="15560"/>
                  </a:lnTo>
                  <a:lnTo>
                    <a:pt x="6234" y="15517"/>
                  </a:lnTo>
                  <a:close/>
                </a:path>
                <a:path w="33655" h="22225">
                  <a:moveTo>
                    <a:pt x="30479" y="5333"/>
                  </a:moveTo>
                  <a:lnTo>
                    <a:pt x="23621" y="5333"/>
                  </a:lnTo>
                  <a:lnTo>
                    <a:pt x="25145" y="6857"/>
                  </a:lnTo>
                  <a:lnTo>
                    <a:pt x="24637" y="6857"/>
                  </a:lnTo>
                  <a:lnTo>
                    <a:pt x="25145" y="7619"/>
                  </a:lnTo>
                  <a:lnTo>
                    <a:pt x="24383" y="7619"/>
                  </a:lnTo>
                  <a:lnTo>
                    <a:pt x="27071" y="15681"/>
                  </a:lnTo>
                  <a:lnTo>
                    <a:pt x="27431" y="15620"/>
                  </a:lnTo>
                  <a:lnTo>
                    <a:pt x="27431" y="15239"/>
                  </a:lnTo>
                  <a:lnTo>
                    <a:pt x="33527" y="15239"/>
                  </a:lnTo>
                  <a:lnTo>
                    <a:pt x="33527" y="14477"/>
                  </a:lnTo>
                  <a:lnTo>
                    <a:pt x="30987" y="6857"/>
                  </a:lnTo>
                  <a:lnTo>
                    <a:pt x="25145" y="6857"/>
                  </a:lnTo>
                  <a:lnTo>
                    <a:pt x="24536" y="6705"/>
                  </a:lnTo>
                  <a:lnTo>
                    <a:pt x="30937" y="6705"/>
                  </a:lnTo>
                  <a:lnTo>
                    <a:pt x="30479" y="5333"/>
                  </a:lnTo>
                  <a:close/>
                </a:path>
                <a:path w="33655" h="22225">
                  <a:moveTo>
                    <a:pt x="28193" y="15239"/>
                  </a:moveTo>
                  <a:lnTo>
                    <a:pt x="27431" y="15239"/>
                  </a:lnTo>
                  <a:lnTo>
                    <a:pt x="27431" y="15620"/>
                  </a:lnTo>
                  <a:lnTo>
                    <a:pt x="28055" y="15517"/>
                  </a:lnTo>
                  <a:lnTo>
                    <a:pt x="28193" y="15239"/>
                  </a:lnTo>
                  <a:close/>
                </a:path>
                <a:path w="33655" h="22225">
                  <a:moveTo>
                    <a:pt x="6603" y="15239"/>
                  </a:moveTo>
                  <a:lnTo>
                    <a:pt x="6095" y="15239"/>
                  </a:lnTo>
                  <a:lnTo>
                    <a:pt x="6234" y="15517"/>
                  </a:lnTo>
                  <a:lnTo>
                    <a:pt x="6497" y="15560"/>
                  </a:lnTo>
                  <a:lnTo>
                    <a:pt x="6603" y="15239"/>
                  </a:lnTo>
                  <a:close/>
                </a:path>
                <a:path w="33655" h="22225">
                  <a:moveTo>
                    <a:pt x="6095" y="15239"/>
                  </a:moveTo>
                  <a:lnTo>
                    <a:pt x="6095" y="15493"/>
                  </a:lnTo>
                  <a:lnTo>
                    <a:pt x="6234" y="15517"/>
                  </a:lnTo>
                  <a:lnTo>
                    <a:pt x="6095" y="15239"/>
                  </a:lnTo>
                  <a:close/>
                </a:path>
                <a:path w="33655" h="22225">
                  <a:moveTo>
                    <a:pt x="29717" y="15239"/>
                  </a:moveTo>
                  <a:lnTo>
                    <a:pt x="28193" y="15239"/>
                  </a:lnTo>
                  <a:lnTo>
                    <a:pt x="28055" y="15517"/>
                  </a:lnTo>
                  <a:lnTo>
                    <a:pt x="29717" y="15239"/>
                  </a:lnTo>
                  <a:close/>
                </a:path>
                <a:path w="33655" h="22225">
                  <a:moveTo>
                    <a:pt x="6095" y="15239"/>
                  </a:moveTo>
                  <a:lnTo>
                    <a:pt x="4571" y="15239"/>
                  </a:lnTo>
                  <a:lnTo>
                    <a:pt x="6095" y="15493"/>
                  </a:lnTo>
                  <a:lnTo>
                    <a:pt x="6095" y="15239"/>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63" name="object 63"/>
            <p:cNvSpPr/>
            <p:nvPr/>
          </p:nvSpPr>
          <p:spPr>
            <a:xfrm>
              <a:off x="2710053" y="6197012"/>
              <a:ext cx="13970" cy="6350"/>
            </a:xfrm>
            <a:custGeom>
              <a:avLst/>
              <a:gdLst/>
              <a:ahLst/>
              <a:cxnLst/>
              <a:rect l="l" t="t" r="r" b="b"/>
              <a:pathLst>
                <a:path w="13969" h="6350">
                  <a:moveTo>
                    <a:pt x="0" y="6096"/>
                  </a:moveTo>
                  <a:lnTo>
                    <a:pt x="13716" y="6096"/>
                  </a:lnTo>
                  <a:lnTo>
                    <a:pt x="13716" y="0"/>
                  </a:lnTo>
                  <a:lnTo>
                    <a:pt x="0" y="0"/>
                  </a:lnTo>
                  <a:lnTo>
                    <a:pt x="0" y="6096"/>
                  </a:lnTo>
                  <a:close/>
                </a:path>
              </a:pathLst>
            </a:custGeom>
            <a:solidFill>
              <a:srgbClr val="FFFFFF"/>
            </a:solidFill>
          </p:spPr>
          <p:txBody>
            <a:bodyPr wrap="square" lIns="0" tIns="0" rIns="0" bIns="0" rtlCol="0"/>
            <a:lstStyle/>
            <a:p>
              <a:endParaRPr/>
            </a:p>
          </p:txBody>
        </p:sp>
        <p:sp>
          <p:nvSpPr>
            <p:cNvPr id="64" name="object 64"/>
            <p:cNvSpPr/>
            <p:nvPr/>
          </p:nvSpPr>
          <p:spPr>
            <a:xfrm>
              <a:off x="2707768" y="6237398"/>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4478"/>
                  </a:lnTo>
                  <a:lnTo>
                    <a:pt x="5334" y="16002"/>
                  </a:lnTo>
                  <a:lnTo>
                    <a:pt x="22098" y="16002"/>
                  </a:lnTo>
                  <a:lnTo>
                    <a:pt x="26670" y="14478"/>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65" name="object 65"/>
            <p:cNvSpPr/>
            <p:nvPr/>
          </p:nvSpPr>
          <p:spPr>
            <a:xfrm>
              <a:off x="2704720" y="6234350"/>
              <a:ext cx="33655" cy="22225"/>
            </a:xfrm>
            <a:custGeom>
              <a:avLst/>
              <a:gdLst/>
              <a:ahLst/>
              <a:cxnLst/>
              <a:rect l="l" t="t" r="r" b="b"/>
              <a:pathLst>
                <a:path w="33655" h="22225">
                  <a:moveTo>
                    <a:pt x="1523" y="9905"/>
                  </a:moveTo>
                  <a:lnTo>
                    <a:pt x="0" y="14477"/>
                  </a:lnTo>
                  <a:lnTo>
                    <a:pt x="0" y="16763"/>
                  </a:lnTo>
                  <a:lnTo>
                    <a:pt x="761" y="19049"/>
                  </a:lnTo>
                  <a:lnTo>
                    <a:pt x="1523" y="19811"/>
                  </a:lnTo>
                  <a:lnTo>
                    <a:pt x="3047" y="20573"/>
                  </a:lnTo>
                  <a:lnTo>
                    <a:pt x="7619" y="22097"/>
                  </a:lnTo>
                  <a:lnTo>
                    <a:pt x="26669" y="22097"/>
                  </a:lnTo>
                  <a:lnTo>
                    <a:pt x="31241" y="20573"/>
                  </a:lnTo>
                  <a:lnTo>
                    <a:pt x="32765" y="19049"/>
                  </a:lnTo>
                  <a:lnTo>
                    <a:pt x="33527" y="16763"/>
                  </a:lnTo>
                  <a:lnTo>
                    <a:pt x="6095" y="16763"/>
                  </a:lnTo>
                  <a:lnTo>
                    <a:pt x="5333" y="14477"/>
                  </a:lnTo>
                  <a:lnTo>
                    <a:pt x="6857" y="14477"/>
                  </a:lnTo>
                  <a:lnTo>
                    <a:pt x="7619" y="12191"/>
                  </a:lnTo>
                  <a:lnTo>
                    <a:pt x="1523" y="9905"/>
                  </a:lnTo>
                  <a:close/>
                </a:path>
                <a:path w="33655" h="22225">
                  <a:moveTo>
                    <a:pt x="5333" y="14477"/>
                  </a:moveTo>
                  <a:lnTo>
                    <a:pt x="6095" y="16763"/>
                  </a:lnTo>
                  <a:lnTo>
                    <a:pt x="6019" y="15163"/>
                  </a:lnTo>
                  <a:lnTo>
                    <a:pt x="5333" y="14477"/>
                  </a:lnTo>
                  <a:close/>
                </a:path>
                <a:path w="33655" h="22225">
                  <a:moveTo>
                    <a:pt x="5333" y="14477"/>
                  </a:moveTo>
                  <a:lnTo>
                    <a:pt x="6019" y="15163"/>
                  </a:lnTo>
                  <a:lnTo>
                    <a:pt x="6095" y="16763"/>
                  </a:lnTo>
                  <a:lnTo>
                    <a:pt x="6705" y="14935"/>
                  </a:lnTo>
                  <a:lnTo>
                    <a:pt x="5333" y="14477"/>
                  </a:lnTo>
                  <a:close/>
                </a:path>
                <a:path w="33655" h="22225">
                  <a:moveTo>
                    <a:pt x="6705" y="14935"/>
                  </a:moveTo>
                  <a:lnTo>
                    <a:pt x="6095" y="16763"/>
                  </a:lnTo>
                  <a:lnTo>
                    <a:pt x="27431" y="16763"/>
                  </a:lnTo>
                  <a:lnTo>
                    <a:pt x="27177" y="16001"/>
                  </a:lnTo>
                  <a:lnTo>
                    <a:pt x="9905" y="16001"/>
                  </a:lnTo>
                  <a:lnTo>
                    <a:pt x="6705" y="14935"/>
                  </a:lnTo>
                  <a:close/>
                </a:path>
                <a:path w="33655" h="22225">
                  <a:moveTo>
                    <a:pt x="27812" y="14858"/>
                  </a:moveTo>
                  <a:lnTo>
                    <a:pt x="26898" y="15163"/>
                  </a:lnTo>
                  <a:lnTo>
                    <a:pt x="27431" y="16763"/>
                  </a:lnTo>
                  <a:lnTo>
                    <a:pt x="27508" y="15163"/>
                  </a:lnTo>
                  <a:lnTo>
                    <a:pt x="27812" y="14858"/>
                  </a:lnTo>
                  <a:close/>
                </a:path>
                <a:path w="33655" h="22225">
                  <a:moveTo>
                    <a:pt x="28041" y="14935"/>
                  </a:moveTo>
                  <a:lnTo>
                    <a:pt x="27431" y="15239"/>
                  </a:lnTo>
                  <a:lnTo>
                    <a:pt x="27431" y="16763"/>
                  </a:lnTo>
                  <a:lnTo>
                    <a:pt x="28041" y="14935"/>
                  </a:lnTo>
                  <a:close/>
                </a:path>
                <a:path w="33655" h="22225">
                  <a:moveTo>
                    <a:pt x="33527" y="14477"/>
                  </a:moveTo>
                  <a:lnTo>
                    <a:pt x="28955" y="14477"/>
                  </a:lnTo>
                  <a:lnTo>
                    <a:pt x="28041" y="14935"/>
                  </a:lnTo>
                  <a:lnTo>
                    <a:pt x="27431" y="16763"/>
                  </a:lnTo>
                  <a:lnTo>
                    <a:pt x="33527" y="16763"/>
                  </a:lnTo>
                  <a:lnTo>
                    <a:pt x="33527" y="14477"/>
                  </a:lnTo>
                  <a:close/>
                </a:path>
                <a:path w="33655" h="22225">
                  <a:moveTo>
                    <a:pt x="26898" y="15163"/>
                  </a:moveTo>
                  <a:lnTo>
                    <a:pt x="24383" y="16001"/>
                  </a:lnTo>
                  <a:lnTo>
                    <a:pt x="27177" y="16001"/>
                  </a:lnTo>
                  <a:lnTo>
                    <a:pt x="26898" y="15163"/>
                  </a:lnTo>
                  <a:close/>
                </a:path>
                <a:path w="33655" h="22225">
                  <a:moveTo>
                    <a:pt x="28098" y="14763"/>
                  </a:moveTo>
                  <a:lnTo>
                    <a:pt x="27812" y="14858"/>
                  </a:lnTo>
                  <a:lnTo>
                    <a:pt x="27431" y="15239"/>
                  </a:lnTo>
                  <a:lnTo>
                    <a:pt x="28041" y="14935"/>
                  </a:lnTo>
                  <a:lnTo>
                    <a:pt x="28098" y="14763"/>
                  </a:lnTo>
                  <a:close/>
                </a:path>
                <a:path w="33655" h="22225">
                  <a:moveTo>
                    <a:pt x="30479" y="5333"/>
                  </a:moveTo>
                  <a:lnTo>
                    <a:pt x="23621" y="5333"/>
                  </a:lnTo>
                  <a:lnTo>
                    <a:pt x="25145" y="6857"/>
                  </a:lnTo>
                  <a:lnTo>
                    <a:pt x="24637" y="6857"/>
                  </a:lnTo>
                  <a:lnTo>
                    <a:pt x="25145" y="7619"/>
                  </a:lnTo>
                  <a:lnTo>
                    <a:pt x="24383" y="7619"/>
                  </a:lnTo>
                  <a:lnTo>
                    <a:pt x="26898" y="15163"/>
                  </a:lnTo>
                  <a:lnTo>
                    <a:pt x="27812" y="14858"/>
                  </a:lnTo>
                  <a:lnTo>
                    <a:pt x="28193" y="14477"/>
                  </a:lnTo>
                  <a:lnTo>
                    <a:pt x="33527" y="14477"/>
                  </a:lnTo>
                  <a:lnTo>
                    <a:pt x="30987" y="6857"/>
                  </a:lnTo>
                  <a:lnTo>
                    <a:pt x="25145" y="6857"/>
                  </a:lnTo>
                  <a:lnTo>
                    <a:pt x="24536" y="6705"/>
                  </a:lnTo>
                  <a:lnTo>
                    <a:pt x="30937" y="6705"/>
                  </a:lnTo>
                  <a:lnTo>
                    <a:pt x="30479" y="5333"/>
                  </a:lnTo>
                  <a:close/>
                </a:path>
                <a:path w="33655" h="22225">
                  <a:moveTo>
                    <a:pt x="6857" y="14477"/>
                  </a:moveTo>
                  <a:lnTo>
                    <a:pt x="5333" y="14477"/>
                  </a:lnTo>
                  <a:lnTo>
                    <a:pt x="6705" y="14935"/>
                  </a:lnTo>
                  <a:lnTo>
                    <a:pt x="6857" y="14477"/>
                  </a:lnTo>
                  <a:close/>
                </a:path>
                <a:path w="33655" h="22225">
                  <a:moveTo>
                    <a:pt x="28955" y="14477"/>
                  </a:moveTo>
                  <a:lnTo>
                    <a:pt x="28098" y="14763"/>
                  </a:lnTo>
                  <a:lnTo>
                    <a:pt x="28041" y="14935"/>
                  </a:lnTo>
                  <a:lnTo>
                    <a:pt x="28955" y="14477"/>
                  </a:lnTo>
                  <a:close/>
                </a:path>
                <a:path w="33655" h="22225">
                  <a:moveTo>
                    <a:pt x="28193" y="14477"/>
                  </a:moveTo>
                  <a:lnTo>
                    <a:pt x="27812" y="14858"/>
                  </a:lnTo>
                  <a:lnTo>
                    <a:pt x="28098" y="14763"/>
                  </a:lnTo>
                  <a:lnTo>
                    <a:pt x="28193" y="14477"/>
                  </a:lnTo>
                  <a:close/>
                </a:path>
                <a:path w="33655" h="22225">
                  <a:moveTo>
                    <a:pt x="28955" y="14477"/>
                  </a:moveTo>
                  <a:lnTo>
                    <a:pt x="28193" y="14477"/>
                  </a:lnTo>
                  <a:lnTo>
                    <a:pt x="28098" y="14763"/>
                  </a:lnTo>
                  <a:lnTo>
                    <a:pt x="28955" y="14477"/>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66" name="object 66"/>
            <p:cNvSpPr/>
            <p:nvPr/>
          </p:nvSpPr>
          <p:spPr>
            <a:xfrm>
              <a:off x="2710053" y="6247304"/>
              <a:ext cx="13970" cy="6350"/>
            </a:xfrm>
            <a:custGeom>
              <a:avLst/>
              <a:gdLst/>
              <a:ahLst/>
              <a:cxnLst/>
              <a:rect l="l" t="t" r="r" b="b"/>
              <a:pathLst>
                <a:path w="13969" h="6350">
                  <a:moveTo>
                    <a:pt x="0" y="6096"/>
                  </a:moveTo>
                  <a:lnTo>
                    <a:pt x="13716" y="6096"/>
                  </a:lnTo>
                  <a:lnTo>
                    <a:pt x="13716" y="0"/>
                  </a:lnTo>
                  <a:lnTo>
                    <a:pt x="0" y="0"/>
                  </a:lnTo>
                  <a:lnTo>
                    <a:pt x="0" y="6096"/>
                  </a:lnTo>
                  <a:close/>
                </a:path>
              </a:pathLst>
            </a:custGeom>
            <a:solidFill>
              <a:srgbClr val="FFFFFF"/>
            </a:solidFill>
          </p:spPr>
          <p:txBody>
            <a:bodyPr wrap="square" lIns="0" tIns="0" rIns="0" bIns="0" rtlCol="0"/>
            <a:lstStyle/>
            <a:p>
              <a:endParaRPr/>
            </a:p>
          </p:txBody>
        </p:sp>
        <p:sp>
          <p:nvSpPr>
            <p:cNvPr id="67" name="object 67"/>
            <p:cNvSpPr/>
            <p:nvPr/>
          </p:nvSpPr>
          <p:spPr>
            <a:xfrm>
              <a:off x="2707768" y="6254162"/>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4478"/>
                  </a:lnTo>
                  <a:lnTo>
                    <a:pt x="5334" y="16002"/>
                  </a:lnTo>
                  <a:lnTo>
                    <a:pt x="22098" y="16002"/>
                  </a:lnTo>
                  <a:lnTo>
                    <a:pt x="26670" y="14478"/>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68" name="object 68"/>
            <p:cNvSpPr/>
            <p:nvPr/>
          </p:nvSpPr>
          <p:spPr>
            <a:xfrm>
              <a:off x="2704720" y="6251114"/>
              <a:ext cx="33655" cy="22225"/>
            </a:xfrm>
            <a:custGeom>
              <a:avLst/>
              <a:gdLst/>
              <a:ahLst/>
              <a:cxnLst/>
              <a:rect l="l" t="t" r="r" b="b"/>
              <a:pathLst>
                <a:path w="33655" h="22225">
                  <a:moveTo>
                    <a:pt x="1523" y="9905"/>
                  </a:moveTo>
                  <a:lnTo>
                    <a:pt x="0" y="14477"/>
                  </a:lnTo>
                  <a:lnTo>
                    <a:pt x="0" y="16763"/>
                  </a:lnTo>
                  <a:lnTo>
                    <a:pt x="761" y="19049"/>
                  </a:lnTo>
                  <a:lnTo>
                    <a:pt x="1523" y="19811"/>
                  </a:lnTo>
                  <a:lnTo>
                    <a:pt x="3047" y="20573"/>
                  </a:lnTo>
                  <a:lnTo>
                    <a:pt x="7619" y="22097"/>
                  </a:lnTo>
                  <a:lnTo>
                    <a:pt x="26669" y="22097"/>
                  </a:lnTo>
                  <a:lnTo>
                    <a:pt x="31241" y="20573"/>
                  </a:lnTo>
                  <a:lnTo>
                    <a:pt x="32765" y="19049"/>
                  </a:lnTo>
                  <a:lnTo>
                    <a:pt x="33527" y="16763"/>
                  </a:lnTo>
                  <a:lnTo>
                    <a:pt x="6095" y="16763"/>
                  </a:lnTo>
                  <a:lnTo>
                    <a:pt x="5333" y="14477"/>
                  </a:lnTo>
                  <a:lnTo>
                    <a:pt x="6857" y="14477"/>
                  </a:lnTo>
                  <a:lnTo>
                    <a:pt x="7619" y="12191"/>
                  </a:lnTo>
                  <a:lnTo>
                    <a:pt x="1523" y="9905"/>
                  </a:lnTo>
                  <a:close/>
                </a:path>
                <a:path w="33655" h="22225">
                  <a:moveTo>
                    <a:pt x="5333" y="14477"/>
                  </a:moveTo>
                  <a:lnTo>
                    <a:pt x="6095" y="16763"/>
                  </a:lnTo>
                  <a:lnTo>
                    <a:pt x="6019" y="15163"/>
                  </a:lnTo>
                  <a:lnTo>
                    <a:pt x="5333" y="14477"/>
                  </a:lnTo>
                  <a:close/>
                </a:path>
                <a:path w="33655" h="22225">
                  <a:moveTo>
                    <a:pt x="5333" y="14477"/>
                  </a:moveTo>
                  <a:lnTo>
                    <a:pt x="6019" y="15163"/>
                  </a:lnTo>
                  <a:lnTo>
                    <a:pt x="6095" y="16763"/>
                  </a:lnTo>
                  <a:lnTo>
                    <a:pt x="6705" y="14935"/>
                  </a:lnTo>
                  <a:lnTo>
                    <a:pt x="5333" y="14477"/>
                  </a:lnTo>
                  <a:close/>
                </a:path>
                <a:path w="33655" h="22225">
                  <a:moveTo>
                    <a:pt x="6705" y="14935"/>
                  </a:moveTo>
                  <a:lnTo>
                    <a:pt x="6095" y="16763"/>
                  </a:lnTo>
                  <a:lnTo>
                    <a:pt x="27431" y="16763"/>
                  </a:lnTo>
                  <a:lnTo>
                    <a:pt x="27177" y="16001"/>
                  </a:lnTo>
                  <a:lnTo>
                    <a:pt x="9905" y="16001"/>
                  </a:lnTo>
                  <a:lnTo>
                    <a:pt x="6705" y="14935"/>
                  </a:lnTo>
                  <a:close/>
                </a:path>
                <a:path w="33655" h="22225">
                  <a:moveTo>
                    <a:pt x="27812" y="14858"/>
                  </a:moveTo>
                  <a:lnTo>
                    <a:pt x="26898" y="15163"/>
                  </a:lnTo>
                  <a:lnTo>
                    <a:pt x="27431" y="16763"/>
                  </a:lnTo>
                  <a:lnTo>
                    <a:pt x="27508" y="15163"/>
                  </a:lnTo>
                  <a:lnTo>
                    <a:pt x="27812" y="14858"/>
                  </a:lnTo>
                  <a:close/>
                </a:path>
                <a:path w="33655" h="22225">
                  <a:moveTo>
                    <a:pt x="28041" y="14935"/>
                  </a:moveTo>
                  <a:lnTo>
                    <a:pt x="27431" y="15239"/>
                  </a:lnTo>
                  <a:lnTo>
                    <a:pt x="27431" y="16763"/>
                  </a:lnTo>
                  <a:lnTo>
                    <a:pt x="28041" y="14935"/>
                  </a:lnTo>
                  <a:close/>
                </a:path>
                <a:path w="33655" h="22225">
                  <a:moveTo>
                    <a:pt x="33527" y="14477"/>
                  </a:moveTo>
                  <a:lnTo>
                    <a:pt x="28955" y="14477"/>
                  </a:lnTo>
                  <a:lnTo>
                    <a:pt x="28041" y="14935"/>
                  </a:lnTo>
                  <a:lnTo>
                    <a:pt x="27431" y="16763"/>
                  </a:lnTo>
                  <a:lnTo>
                    <a:pt x="33527" y="16763"/>
                  </a:lnTo>
                  <a:lnTo>
                    <a:pt x="33527" y="14477"/>
                  </a:lnTo>
                  <a:close/>
                </a:path>
                <a:path w="33655" h="22225">
                  <a:moveTo>
                    <a:pt x="26898" y="15163"/>
                  </a:moveTo>
                  <a:lnTo>
                    <a:pt x="24383" y="16001"/>
                  </a:lnTo>
                  <a:lnTo>
                    <a:pt x="27177" y="16001"/>
                  </a:lnTo>
                  <a:lnTo>
                    <a:pt x="26898" y="15163"/>
                  </a:lnTo>
                  <a:close/>
                </a:path>
                <a:path w="33655" h="22225">
                  <a:moveTo>
                    <a:pt x="28098" y="14763"/>
                  </a:moveTo>
                  <a:lnTo>
                    <a:pt x="27812" y="14858"/>
                  </a:lnTo>
                  <a:lnTo>
                    <a:pt x="27431" y="15239"/>
                  </a:lnTo>
                  <a:lnTo>
                    <a:pt x="28041" y="14935"/>
                  </a:lnTo>
                  <a:lnTo>
                    <a:pt x="28098" y="14763"/>
                  </a:lnTo>
                  <a:close/>
                </a:path>
                <a:path w="33655" h="22225">
                  <a:moveTo>
                    <a:pt x="30479" y="5333"/>
                  </a:moveTo>
                  <a:lnTo>
                    <a:pt x="23621" y="5333"/>
                  </a:lnTo>
                  <a:lnTo>
                    <a:pt x="25145" y="6857"/>
                  </a:lnTo>
                  <a:lnTo>
                    <a:pt x="24637" y="6857"/>
                  </a:lnTo>
                  <a:lnTo>
                    <a:pt x="25145" y="7619"/>
                  </a:lnTo>
                  <a:lnTo>
                    <a:pt x="24383" y="7619"/>
                  </a:lnTo>
                  <a:lnTo>
                    <a:pt x="26898" y="15163"/>
                  </a:lnTo>
                  <a:lnTo>
                    <a:pt x="27812" y="14858"/>
                  </a:lnTo>
                  <a:lnTo>
                    <a:pt x="28193" y="14477"/>
                  </a:lnTo>
                  <a:lnTo>
                    <a:pt x="33527" y="14477"/>
                  </a:lnTo>
                  <a:lnTo>
                    <a:pt x="30987" y="6857"/>
                  </a:lnTo>
                  <a:lnTo>
                    <a:pt x="25145" y="6857"/>
                  </a:lnTo>
                  <a:lnTo>
                    <a:pt x="24536" y="6705"/>
                  </a:lnTo>
                  <a:lnTo>
                    <a:pt x="30937" y="6705"/>
                  </a:lnTo>
                  <a:lnTo>
                    <a:pt x="30479" y="5333"/>
                  </a:lnTo>
                  <a:close/>
                </a:path>
                <a:path w="33655" h="22225">
                  <a:moveTo>
                    <a:pt x="6857" y="14477"/>
                  </a:moveTo>
                  <a:lnTo>
                    <a:pt x="5333" y="14477"/>
                  </a:lnTo>
                  <a:lnTo>
                    <a:pt x="6705" y="14935"/>
                  </a:lnTo>
                  <a:lnTo>
                    <a:pt x="6857" y="14477"/>
                  </a:lnTo>
                  <a:close/>
                </a:path>
                <a:path w="33655" h="22225">
                  <a:moveTo>
                    <a:pt x="28955" y="14477"/>
                  </a:moveTo>
                  <a:lnTo>
                    <a:pt x="28098" y="14763"/>
                  </a:lnTo>
                  <a:lnTo>
                    <a:pt x="28041" y="14935"/>
                  </a:lnTo>
                  <a:lnTo>
                    <a:pt x="28955" y="14477"/>
                  </a:lnTo>
                  <a:close/>
                </a:path>
                <a:path w="33655" h="22225">
                  <a:moveTo>
                    <a:pt x="28193" y="14477"/>
                  </a:moveTo>
                  <a:lnTo>
                    <a:pt x="27812" y="14858"/>
                  </a:lnTo>
                  <a:lnTo>
                    <a:pt x="28098" y="14763"/>
                  </a:lnTo>
                  <a:lnTo>
                    <a:pt x="28193" y="14477"/>
                  </a:lnTo>
                  <a:close/>
                </a:path>
                <a:path w="33655" h="22225">
                  <a:moveTo>
                    <a:pt x="28955" y="14477"/>
                  </a:moveTo>
                  <a:lnTo>
                    <a:pt x="28193" y="14477"/>
                  </a:lnTo>
                  <a:lnTo>
                    <a:pt x="28098" y="14763"/>
                  </a:lnTo>
                  <a:lnTo>
                    <a:pt x="28955" y="14477"/>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69" name="object 69"/>
            <p:cNvSpPr/>
            <p:nvPr/>
          </p:nvSpPr>
          <p:spPr>
            <a:xfrm>
              <a:off x="2710053" y="6264069"/>
              <a:ext cx="13970" cy="6350"/>
            </a:xfrm>
            <a:custGeom>
              <a:avLst/>
              <a:gdLst/>
              <a:ahLst/>
              <a:cxnLst/>
              <a:rect l="l" t="t" r="r" b="b"/>
              <a:pathLst>
                <a:path w="13969" h="6350">
                  <a:moveTo>
                    <a:pt x="0" y="6095"/>
                  </a:moveTo>
                  <a:lnTo>
                    <a:pt x="13716" y="6095"/>
                  </a:lnTo>
                  <a:lnTo>
                    <a:pt x="13716" y="0"/>
                  </a:lnTo>
                  <a:lnTo>
                    <a:pt x="0" y="0"/>
                  </a:lnTo>
                  <a:lnTo>
                    <a:pt x="0" y="6095"/>
                  </a:lnTo>
                  <a:close/>
                </a:path>
              </a:pathLst>
            </a:custGeom>
            <a:solidFill>
              <a:srgbClr val="FFFFFF"/>
            </a:solidFill>
          </p:spPr>
          <p:txBody>
            <a:bodyPr wrap="square" lIns="0" tIns="0" rIns="0" bIns="0" rtlCol="0"/>
            <a:lstStyle/>
            <a:p>
              <a:endParaRPr/>
            </a:p>
          </p:txBody>
        </p:sp>
        <p:sp>
          <p:nvSpPr>
            <p:cNvPr id="70" name="object 70"/>
            <p:cNvSpPr/>
            <p:nvPr/>
          </p:nvSpPr>
          <p:spPr>
            <a:xfrm>
              <a:off x="2707768" y="6170342"/>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5240"/>
                  </a:lnTo>
                  <a:lnTo>
                    <a:pt x="5334" y="16002"/>
                  </a:lnTo>
                  <a:lnTo>
                    <a:pt x="22098" y="16002"/>
                  </a:lnTo>
                  <a:lnTo>
                    <a:pt x="26670" y="15240"/>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71" name="object 71"/>
            <p:cNvSpPr/>
            <p:nvPr/>
          </p:nvSpPr>
          <p:spPr>
            <a:xfrm>
              <a:off x="2704720" y="6167294"/>
              <a:ext cx="33655" cy="22225"/>
            </a:xfrm>
            <a:custGeom>
              <a:avLst/>
              <a:gdLst/>
              <a:ahLst/>
              <a:cxnLst/>
              <a:rect l="l" t="t" r="r" b="b"/>
              <a:pathLst>
                <a:path w="33655" h="22225">
                  <a:moveTo>
                    <a:pt x="1523" y="9905"/>
                  </a:moveTo>
                  <a:lnTo>
                    <a:pt x="0" y="14477"/>
                  </a:lnTo>
                  <a:lnTo>
                    <a:pt x="0" y="16763"/>
                  </a:lnTo>
                  <a:lnTo>
                    <a:pt x="1523" y="19811"/>
                  </a:lnTo>
                  <a:lnTo>
                    <a:pt x="3809" y="21335"/>
                  </a:lnTo>
                  <a:lnTo>
                    <a:pt x="8381" y="22097"/>
                  </a:lnTo>
                  <a:lnTo>
                    <a:pt x="25907" y="22097"/>
                  </a:lnTo>
                  <a:lnTo>
                    <a:pt x="30479" y="21335"/>
                  </a:lnTo>
                  <a:lnTo>
                    <a:pt x="32765" y="19811"/>
                  </a:lnTo>
                  <a:lnTo>
                    <a:pt x="33527" y="18287"/>
                  </a:lnTo>
                  <a:lnTo>
                    <a:pt x="33527" y="16763"/>
                  </a:lnTo>
                  <a:lnTo>
                    <a:pt x="6095" y="16763"/>
                  </a:lnTo>
                  <a:lnTo>
                    <a:pt x="6095" y="16255"/>
                  </a:lnTo>
                  <a:lnTo>
                    <a:pt x="4571" y="15239"/>
                  </a:lnTo>
                  <a:lnTo>
                    <a:pt x="6603" y="15239"/>
                  </a:lnTo>
                  <a:lnTo>
                    <a:pt x="7619" y="12191"/>
                  </a:lnTo>
                  <a:lnTo>
                    <a:pt x="1523" y="9905"/>
                  </a:lnTo>
                  <a:close/>
                </a:path>
                <a:path w="33655" h="22225">
                  <a:moveTo>
                    <a:pt x="6095" y="16255"/>
                  </a:moveTo>
                  <a:lnTo>
                    <a:pt x="6095" y="16763"/>
                  </a:lnTo>
                  <a:lnTo>
                    <a:pt x="6234" y="16348"/>
                  </a:lnTo>
                  <a:lnTo>
                    <a:pt x="6095" y="16255"/>
                  </a:lnTo>
                  <a:close/>
                </a:path>
                <a:path w="33655" h="22225">
                  <a:moveTo>
                    <a:pt x="6234" y="16348"/>
                  </a:moveTo>
                  <a:lnTo>
                    <a:pt x="6095" y="16763"/>
                  </a:lnTo>
                  <a:lnTo>
                    <a:pt x="6857" y="16763"/>
                  </a:lnTo>
                  <a:lnTo>
                    <a:pt x="6234" y="16348"/>
                  </a:lnTo>
                  <a:close/>
                </a:path>
                <a:path w="33655" h="22225">
                  <a:moveTo>
                    <a:pt x="6400" y="15849"/>
                  </a:moveTo>
                  <a:lnTo>
                    <a:pt x="6234" y="16348"/>
                  </a:lnTo>
                  <a:lnTo>
                    <a:pt x="6857" y="16763"/>
                  </a:lnTo>
                  <a:lnTo>
                    <a:pt x="6400" y="15849"/>
                  </a:lnTo>
                  <a:close/>
                </a:path>
                <a:path w="33655" h="22225">
                  <a:moveTo>
                    <a:pt x="6497" y="15560"/>
                  </a:moveTo>
                  <a:lnTo>
                    <a:pt x="6476" y="16001"/>
                  </a:lnTo>
                  <a:lnTo>
                    <a:pt x="6857" y="16763"/>
                  </a:lnTo>
                  <a:lnTo>
                    <a:pt x="27431" y="16763"/>
                  </a:lnTo>
                  <a:lnTo>
                    <a:pt x="27177" y="16001"/>
                  </a:lnTo>
                  <a:lnTo>
                    <a:pt x="9143" y="16001"/>
                  </a:lnTo>
                  <a:lnTo>
                    <a:pt x="6497" y="15560"/>
                  </a:lnTo>
                  <a:close/>
                </a:path>
                <a:path w="33655" h="22225">
                  <a:moveTo>
                    <a:pt x="27431" y="15620"/>
                  </a:moveTo>
                  <a:lnTo>
                    <a:pt x="27071" y="15681"/>
                  </a:lnTo>
                  <a:lnTo>
                    <a:pt x="27431" y="16763"/>
                  </a:lnTo>
                  <a:lnTo>
                    <a:pt x="27431" y="15620"/>
                  </a:lnTo>
                  <a:close/>
                </a:path>
                <a:path w="33655" h="22225">
                  <a:moveTo>
                    <a:pt x="28055" y="15517"/>
                  </a:moveTo>
                  <a:lnTo>
                    <a:pt x="27431" y="15620"/>
                  </a:lnTo>
                  <a:lnTo>
                    <a:pt x="27431" y="16763"/>
                  </a:lnTo>
                  <a:lnTo>
                    <a:pt x="28055" y="15517"/>
                  </a:lnTo>
                  <a:close/>
                </a:path>
                <a:path w="33655" h="22225">
                  <a:moveTo>
                    <a:pt x="29717" y="15239"/>
                  </a:moveTo>
                  <a:lnTo>
                    <a:pt x="28055" y="15517"/>
                  </a:lnTo>
                  <a:lnTo>
                    <a:pt x="27431" y="16763"/>
                  </a:lnTo>
                  <a:lnTo>
                    <a:pt x="29717" y="15239"/>
                  </a:lnTo>
                  <a:close/>
                </a:path>
                <a:path w="33655" h="22225">
                  <a:moveTo>
                    <a:pt x="33527" y="15239"/>
                  </a:moveTo>
                  <a:lnTo>
                    <a:pt x="29717" y="15239"/>
                  </a:lnTo>
                  <a:lnTo>
                    <a:pt x="27431" y="16763"/>
                  </a:lnTo>
                  <a:lnTo>
                    <a:pt x="33527" y="16763"/>
                  </a:lnTo>
                  <a:lnTo>
                    <a:pt x="33527" y="15239"/>
                  </a:lnTo>
                  <a:close/>
                </a:path>
                <a:path w="33655" h="22225">
                  <a:moveTo>
                    <a:pt x="6095" y="15493"/>
                  </a:moveTo>
                  <a:lnTo>
                    <a:pt x="6095" y="16255"/>
                  </a:lnTo>
                  <a:lnTo>
                    <a:pt x="6234" y="16348"/>
                  </a:lnTo>
                  <a:lnTo>
                    <a:pt x="6349" y="16001"/>
                  </a:lnTo>
                  <a:lnTo>
                    <a:pt x="6234" y="15517"/>
                  </a:lnTo>
                  <a:lnTo>
                    <a:pt x="6095" y="15493"/>
                  </a:lnTo>
                  <a:close/>
                </a:path>
                <a:path w="33655" h="22225">
                  <a:moveTo>
                    <a:pt x="4571" y="15239"/>
                  </a:moveTo>
                  <a:lnTo>
                    <a:pt x="6095" y="16255"/>
                  </a:lnTo>
                  <a:lnTo>
                    <a:pt x="6095" y="15493"/>
                  </a:lnTo>
                  <a:lnTo>
                    <a:pt x="4571" y="15239"/>
                  </a:lnTo>
                  <a:close/>
                </a:path>
                <a:path w="33655" h="22225">
                  <a:moveTo>
                    <a:pt x="27071" y="15681"/>
                  </a:moveTo>
                  <a:lnTo>
                    <a:pt x="25145" y="16001"/>
                  </a:lnTo>
                  <a:lnTo>
                    <a:pt x="27177" y="16001"/>
                  </a:lnTo>
                  <a:lnTo>
                    <a:pt x="27071" y="15681"/>
                  </a:lnTo>
                  <a:close/>
                </a:path>
                <a:path w="33655" h="22225">
                  <a:moveTo>
                    <a:pt x="6234" y="15517"/>
                  </a:moveTo>
                  <a:lnTo>
                    <a:pt x="6400" y="15849"/>
                  </a:lnTo>
                  <a:lnTo>
                    <a:pt x="6497" y="15560"/>
                  </a:lnTo>
                  <a:lnTo>
                    <a:pt x="6234" y="15517"/>
                  </a:lnTo>
                  <a:close/>
                </a:path>
                <a:path w="33655" h="22225">
                  <a:moveTo>
                    <a:pt x="30479" y="5333"/>
                  </a:moveTo>
                  <a:lnTo>
                    <a:pt x="23621" y="5333"/>
                  </a:lnTo>
                  <a:lnTo>
                    <a:pt x="25145" y="6857"/>
                  </a:lnTo>
                  <a:lnTo>
                    <a:pt x="24637" y="6857"/>
                  </a:lnTo>
                  <a:lnTo>
                    <a:pt x="25145" y="7619"/>
                  </a:lnTo>
                  <a:lnTo>
                    <a:pt x="24383" y="7619"/>
                  </a:lnTo>
                  <a:lnTo>
                    <a:pt x="27071" y="15681"/>
                  </a:lnTo>
                  <a:lnTo>
                    <a:pt x="27431" y="15620"/>
                  </a:lnTo>
                  <a:lnTo>
                    <a:pt x="27431" y="15239"/>
                  </a:lnTo>
                  <a:lnTo>
                    <a:pt x="33527" y="15239"/>
                  </a:lnTo>
                  <a:lnTo>
                    <a:pt x="33527" y="14477"/>
                  </a:lnTo>
                  <a:lnTo>
                    <a:pt x="30987" y="6857"/>
                  </a:lnTo>
                  <a:lnTo>
                    <a:pt x="25145" y="6857"/>
                  </a:lnTo>
                  <a:lnTo>
                    <a:pt x="24536" y="6705"/>
                  </a:lnTo>
                  <a:lnTo>
                    <a:pt x="30937" y="6705"/>
                  </a:lnTo>
                  <a:lnTo>
                    <a:pt x="30479" y="5333"/>
                  </a:lnTo>
                  <a:close/>
                </a:path>
                <a:path w="33655" h="22225">
                  <a:moveTo>
                    <a:pt x="28193" y="15239"/>
                  </a:moveTo>
                  <a:lnTo>
                    <a:pt x="27431" y="15239"/>
                  </a:lnTo>
                  <a:lnTo>
                    <a:pt x="27431" y="15620"/>
                  </a:lnTo>
                  <a:lnTo>
                    <a:pt x="28055" y="15517"/>
                  </a:lnTo>
                  <a:lnTo>
                    <a:pt x="28193" y="15239"/>
                  </a:lnTo>
                  <a:close/>
                </a:path>
                <a:path w="33655" h="22225">
                  <a:moveTo>
                    <a:pt x="6603" y="15239"/>
                  </a:moveTo>
                  <a:lnTo>
                    <a:pt x="6095" y="15239"/>
                  </a:lnTo>
                  <a:lnTo>
                    <a:pt x="6234" y="15517"/>
                  </a:lnTo>
                  <a:lnTo>
                    <a:pt x="6497" y="15560"/>
                  </a:lnTo>
                  <a:lnTo>
                    <a:pt x="6603" y="15239"/>
                  </a:lnTo>
                  <a:close/>
                </a:path>
                <a:path w="33655" h="22225">
                  <a:moveTo>
                    <a:pt x="6095" y="15239"/>
                  </a:moveTo>
                  <a:lnTo>
                    <a:pt x="6095" y="15493"/>
                  </a:lnTo>
                  <a:lnTo>
                    <a:pt x="6234" y="15517"/>
                  </a:lnTo>
                  <a:lnTo>
                    <a:pt x="6095" y="15239"/>
                  </a:lnTo>
                  <a:close/>
                </a:path>
                <a:path w="33655" h="22225">
                  <a:moveTo>
                    <a:pt x="29717" y="15239"/>
                  </a:moveTo>
                  <a:lnTo>
                    <a:pt x="28193" y="15239"/>
                  </a:lnTo>
                  <a:lnTo>
                    <a:pt x="28055" y="15517"/>
                  </a:lnTo>
                  <a:lnTo>
                    <a:pt x="29717" y="15239"/>
                  </a:lnTo>
                  <a:close/>
                </a:path>
                <a:path w="33655" h="22225">
                  <a:moveTo>
                    <a:pt x="6095" y="15239"/>
                  </a:moveTo>
                  <a:lnTo>
                    <a:pt x="4571" y="15239"/>
                  </a:lnTo>
                  <a:lnTo>
                    <a:pt x="6095" y="15493"/>
                  </a:lnTo>
                  <a:lnTo>
                    <a:pt x="6095" y="15239"/>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72" name="object 72"/>
            <p:cNvSpPr/>
            <p:nvPr/>
          </p:nvSpPr>
          <p:spPr>
            <a:xfrm>
              <a:off x="2710053" y="6180248"/>
              <a:ext cx="13970" cy="6350"/>
            </a:xfrm>
            <a:custGeom>
              <a:avLst/>
              <a:gdLst/>
              <a:ahLst/>
              <a:cxnLst/>
              <a:rect l="l" t="t" r="r" b="b"/>
              <a:pathLst>
                <a:path w="13969" h="6350">
                  <a:moveTo>
                    <a:pt x="0" y="6096"/>
                  </a:moveTo>
                  <a:lnTo>
                    <a:pt x="13716" y="6096"/>
                  </a:lnTo>
                  <a:lnTo>
                    <a:pt x="13716" y="0"/>
                  </a:lnTo>
                  <a:lnTo>
                    <a:pt x="0" y="0"/>
                  </a:lnTo>
                  <a:lnTo>
                    <a:pt x="0" y="6096"/>
                  </a:lnTo>
                  <a:close/>
                </a:path>
              </a:pathLst>
            </a:custGeom>
            <a:solidFill>
              <a:srgbClr val="FFFFFF"/>
            </a:solidFill>
          </p:spPr>
          <p:txBody>
            <a:bodyPr wrap="square" lIns="0" tIns="0" rIns="0" bIns="0" rtlCol="0"/>
            <a:lstStyle/>
            <a:p>
              <a:endParaRPr/>
            </a:p>
          </p:txBody>
        </p:sp>
        <p:sp>
          <p:nvSpPr>
            <p:cNvPr id="73" name="object 73"/>
            <p:cNvSpPr/>
            <p:nvPr/>
          </p:nvSpPr>
          <p:spPr>
            <a:xfrm>
              <a:off x="2707768" y="6203870"/>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4478"/>
                  </a:lnTo>
                  <a:lnTo>
                    <a:pt x="5334" y="16002"/>
                  </a:lnTo>
                  <a:lnTo>
                    <a:pt x="22098" y="16002"/>
                  </a:lnTo>
                  <a:lnTo>
                    <a:pt x="26670" y="14478"/>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74" name="object 74"/>
            <p:cNvSpPr/>
            <p:nvPr/>
          </p:nvSpPr>
          <p:spPr>
            <a:xfrm>
              <a:off x="2704720" y="6200822"/>
              <a:ext cx="33655" cy="22225"/>
            </a:xfrm>
            <a:custGeom>
              <a:avLst/>
              <a:gdLst/>
              <a:ahLst/>
              <a:cxnLst/>
              <a:rect l="l" t="t" r="r" b="b"/>
              <a:pathLst>
                <a:path w="33655" h="22225">
                  <a:moveTo>
                    <a:pt x="1523" y="9905"/>
                  </a:moveTo>
                  <a:lnTo>
                    <a:pt x="0" y="14477"/>
                  </a:lnTo>
                  <a:lnTo>
                    <a:pt x="0" y="16763"/>
                  </a:lnTo>
                  <a:lnTo>
                    <a:pt x="761" y="19049"/>
                  </a:lnTo>
                  <a:lnTo>
                    <a:pt x="1523" y="19811"/>
                  </a:lnTo>
                  <a:lnTo>
                    <a:pt x="3047" y="20573"/>
                  </a:lnTo>
                  <a:lnTo>
                    <a:pt x="7619" y="22097"/>
                  </a:lnTo>
                  <a:lnTo>
                    <a:pt x="26669" y="22097"/>
                  </a:lnTo>
                  <a:lnTo>
                    <a:pt x="31241" y="20573"/>
                  </a:lnTo>
                  <a:lnTo>
                    <a:pt x="32765" y="19049"/>
                  </a:lnTo>
                  <a:lnTo>
                    <a:pt x="33527" y="16763"/>
                  </a:lnTo>
                  <a:lnTo>
                    <a:pt x="6095" y="16763"/>
                  </a:lnTo>
                  <a:lnTo>
                    <a:pt x="5333" y="14477"/>
                  </a:lnTo>
                  <a:lnTo>
                    <a:pt x="6857" y="14477"/>
                  </a:lnTo>
                  <a:lnTo>
                    <a:pt x="7619" y="12191"/>
                  </a:lnTo>
                  <a:lnTo>
                    <a:pt x="1523" y="9905"/>
                  </a:lnTo>
                  <a:close/>
                </a:path>
                <a:path w="33655" h="22225">
                  <a:moveTo>
                    <a:pt x="5333" y="14477"/>
                  </a:moveTo>
                  <a:lnTo>
                    <a:pt x="6095" y="16763"/>
                  </a:lnTo>
                  <a:lnTo>
                    <a:pt x="6019" y="15163"/>
                  </a:lnTo>
                  <a:lnTo>
                    <a:pt x="5333" y="14477"/>
                  </a:lnTo>
                  <a:close/>
                </a:path>
                <a:path w="33655" h="22225">
                  <a:moveTo>
                    <a:pt x="5333" y="14477"/>
                  </a:moveTo>
                  <a:lnTo>
                    <a:pt x="6019" y="15163"/>
                  </a:lnTo>
                  <a:lnTo>
                    <a:pt x="6095" y="16763"/>
                  </a:lnTo>
                  <a:lnTo>
                    <a:pt x="6705" y="14935"/>
                  </a:lnTo>
                  <a:lnTo>
                    <a:pt x="5333" y="14477"/>
                  </a:lnTo>
                  <a:close/>
                </a:path>
                <a:path w="33655" h="22225">
                  <a:moveTo>
                    <a:pt x="6705" y="14935"/>
                  </a:moveTo>
                  <a:lnTo>
                    <a:pt x="6095" y="16763"/>
                  </a:lnTo>
                  <a:lnTo>
                    <a:pt x="27431" y="16763"/>
                  </a:lnTo>
                  <a:lnTo>
                    <a:pt x="27177" y="16001"/>
                  </a:lnTo>
                  <a:lnTo>
                    <a:pt x="9905" y="16001"/>
                  </a:lnTo>
                  <a:lnTo>
                    <a:pt x="6705" y="14935"/>
                  </a:lnTo>
                  <a:close/>
                </a:path>
                <a:path w="33655" h="22225">
                  <a:moveTo>
                    <a:pt x="27812" y="14858"/>
                  </a:moveTo>
                  <a:lnTo>
                    <a:pt x="26898" y="15163"/>
                  </a:lnTo>
                  <a:lnTo>
                    <a:pt x="27431" y="16763"/>
                  </a:lnTo>
                  <a:lnTo>
                    <a:pt x="27508" y="15163"/>
                  </a:lnTo>
                  <a:lnTo>
                    <a:pt x="27812" y="14858"/>
                  </a:lnTo>
                  <a:close/>
                </a:path>
                <a:path w="33655" h="22225">
                  <a:moveTo>
                    <a:pt x="28041" y="14935"/>
                  </a:moveTo>
                  <a:lnTo>
                    <a:pt x="27431" y="15239"/>
                  </a:lnTo>
                  <a:lnTo>
                    <a:pt x="27431" y="16763"/>
                  </a:lnTo>
                  <a:lnTo>
                    <a:pt x="28041" y="14935"/>
                  </a:lnTo>
                  <a:close/>
                </a:path>
                <a:path w="33655" h="22225">
                  <a:moveTo>
                    <a:pt x="33527" y="14477"/>
                  </a:moveTo>
                  <a:lnTo>
                    <a:pt x="28955" y="14477"/>
                  </a:lnTo>
                  <a:lnTo>
                    <a:pt x="28041" y="14935"/>
                  </a:lnTo>
                  <a:lnTo>
                    <a:pt x="27431" y="16763"/>
                  </a:lnTo>
                  <a:lnTo>
                    <a:pt x="33527" y="16763"/>
                  </a:lnTo>
                  <a:lnTo>
                    <a:pt x="33527" y="14477"/>
                  </a:lnTo>
                  <a:close/>
                </a:path>
                <a:path w="33655" h="22225">
                  <a:moveTo>
                    <a:pt x="26898" y="15163"/>
                  </a:moveTo>
                  <a:lnTo>
                    <a:pt x="24383" y="16001"/>
                  </a:lnTo>
                  <a:lnTo>
                    <a:pt x="27177" y="16001"/>
                  </a:lnTo>
                  <a:lnTo>
                    <a:pt x="26898" y="15163"/>
                  </a:lnTo>
                  <a:close/>
                </a:path>
                <a:path w="33655" h="22225">
                  <a:moveTo>
                    <a:pt x="28098" y="14763"/>
                  </a:moveTo>
                  <a:lnTo>
                    <a:pt x="27812" y="14858"/>
                  </a:lnTo>
                  <a:lnTo>
                    <a:pt x="27431" y="15239"/>
                  </a:lnTo>
                  <a:lnTo>
                    <a:pt x="28041" y="14935"/>
                  </a:lnTo>
                  <a:lnTo>
                    <a:pt x="28098" y="14763"/>
                  </a:lnTo>
                  <a:close/>
                </a:path>
                <a:path w="33655" h="22225">
                  <a:moveTo>
                    <a:pt x="30479" y="5333"/>
                  </a:moveTo>
                  <a:lnTo>
                    <a:pt x="23621" y="5333"/>
                  </a:lnTo>
                  <a:lnTo>
                    <a:pt x="25145" y="6857"/>
                  </a:lnTo>
                  <a:lnTo>
                    <a:pt x="24637" y="6857"/>
                  </a:lnTo>
                  <a:lnTo>
                    <a:pt x="25145" y="7619"/>
                  </a:lnTo>
                  <a:lnTo>
                    <a:pt x="24383" y="7619"/>
                  </a:lnTo>
                  <a:lnTo>
                    <a:pt x="26898" y="15163"/>
                  </a:lnTo>
                  <a:lnTo>
                    <a:pt x="27812" y="14858"/>
                  </a:lnTo>
                  <a:lnTo>
                    <a:pt x="28193" y="14477"/>
                  </a:lnTo>
                  <a:lnTo>
                    <a:pt x="33527" y="14477"/>
                  </a:lnTo>
                  <a:lnTo>
                    <a:pt x="30987" y="6857"/>
                  </a:lnTo>
                  <a:lnTo>
                    <a:pt x="25145" y="6857"/>
                  </a:lnTo>
                  <a:lnTo>
                    <a:pt x="24536" y="6705"/>
                  </a:lnTo>
                  <a:lnTo>
                    <a:pt x="30937" y="6705"/>
                  </a:lnTo>
                  <a:lnTo>
                    <a:pt x="30479" y="5333"/>
                  </a:lnTo>
                  <a:close/>
                </a:path>
                <a:path w="33655" h="22225">
                  <a:moveTo>
                    <a:pt x="6857" y="14477"/>
                  </a:moveTo>
                  <a:lnTo>
                    <a:pt x="5333" y="14477"/>
                  </a:lnTo>
                  <a:lnTo>
                    <a:pt x="6705" y="14935"/>
                  </a:lnTo>
                  <a:lnTo>
                    <a:pt x="6857" y="14477"/>
                  </a:lnTo>
                  <a:close/>
                </a:path>
                <a:path w="33655" h="22225">
                  <a:moveTo>
                    <a:pt x="28955" y="14477"/>
                  </a:moveTo>
                  <a:lnTo>
                    <a:pt x="28098" y="14763"/>
                  </a:lnTo>
                  <a:lnTo>
                    <a:pt x="28041" y="14935"/>
                  </a:lnTo>
                  <a:lnTo>
                    <a:pt x="28955" y="14477"/>
                  </a:lnTo>
                  <a:close/>
                </a:path>
                <a:path w="33655" h="22225">
                  <a:moveTo>
                    <a:pt x="28193" y="14477"/>
                  </a:moveTo>
                  <a:lnTo>
                    <a:pt x="27812" y="14858"/>
                  </a:lnTo>
                  <a:lnTo>
                    <a:pt x="28098" y="14763"/>
                  </a:lnTo>
                  <a:lnTo>
                    <a:pt x="28193" y="14477"/>
                  </a:lnTo>
                  <a:close/>
                </a:path>
                <a:path w="33655" h="22225">
                  <a:moveTo>
                    <a:pt x="28955" y="14477"/>
                  </a:moveTo>
                  <a:lnTo>
                    <a:pt x="28193" y="14477"/>
                  </a:lnTo>
                  <a:lnTo>
                    <a:pt x="28098" y="14763"/>
                  </a:lnTo>
                  <a:lnTo>
                    <a:pt x="28955" y="14477"/>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75" name="object 75"/>
            <p:cNvSpPr/>
            <p:nvPr/>
          </p:nvSpPr>
          <p:spPr>
            <a:xfrm>
              <a:off x="2710053" y="6213777"/>
              <a:ext cx="13970" cy="6350"/>
            </a:xfrm>
            <a:custGeom>
              <a:avLst/>
              <a:gdLst/>
              <a:ahLst/>
              <a:cxnLst/>
              <a:rect l="l" t="t" r="r" b="b"/>
              <a:pathLst>
                <a:path w="13969" h="6350">
                  <a:moveTo>
                    <a:pt x="0" y="6095"/>
                  </a:moveTo>
                  <a:lnTo>
                    <a:pt x="13716" y="6095"/>
                  </a:lnTo>
                  <a:lnTo>
                    <a:pt x="13716" y="0"/>
                  </a:lnTo>
                  <a:lnTo>
                    <a:pt x="0" y="0"/>
                  </a:lnTo>
                  <a:lnTo>
                    <a:pt x="0" y="6095"/>
                  </a:lnTo>
                  <a:close/>
                </a:path>
              </a:pathLst>
            </a:custGeom>
            <a:solidFill>
              <a:srgbClr val="FFFFFF"/>
            </a:solidFill>
          </p:spPr>
          <p:txBody>
            <a:bodyPr wrap="square" lIns="0" tIns="0" rIns="0" bIns="0" rtlCol="0"/>
            <a:lstStyle/>
            <a:p>
              <a:endParaRPr/>
            </a:p>
          </p:txBody>
        </p:sp>
        <p:sp>
          <p:nvSpPr>
            <p:cNvPr id="76" name="object 76"/>
            <p:cNvSpPr/>
            <p:nvPr/>
          </p:nvSpPr>
          <p:spPr>
            <a:xfrm>
              <a:off x="2707768" y="6220634"/>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4478"/>
                  </a:lnTo>
                  <a:lnTo>
                    <a:pt x="5334" y="16002"/>
                  </a:lnTo>
                  <a:lnTo>
                    <a:pt x="22098" y="16002"/>
                  </a:lnTo>
                  <a:lnTo>
                    <a:pt x="26670" y="14478"/>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77" name="object 77"/>
            <p:cNvSpPr/>
            <p:nvPr/>
          </p:nvSpPr>
          <p:spPr>
            <a:xfrm>
              <a:off x="2704720" y="6217586"/>
              <a:ext cx="33655" cy="22225"/>
            </a:xfrm>
            <a:custGeom>
              <a:avLst/>
              <a:gdLst/>
              <a:ahLst/>
              <a:cxnLst/>
              <a:rect l="l" t="t" r="r" b="b"/>
              <a:pathLst>
                <a:path w="33655" h="22225">
                  <a:moveTo>
                    <a:pt x="1523" y="9905"/>
                  </a:moveTo>
                  <a:lnTo>
                    <a:pt x="0" y="14477"/>
                  </a:lnTo>
                  <a:lnTo>
                    <a:pt x="0" y="16763"/>
                  </a:lnTo>
                  <a:lnTo>
                    <a:pt x="761" y="19049"/>
                  </a:lnTo>
                  <a:lnTo>
                    <a:pt x="1523" y="19811"/>
                  </a:lnTo>
                  <a:lnTo>
                    <a:pt x="3047" y="20573"/>
                  </a:lnTo>
                  <a:lnTo>
                    <a:pt x="7619" y="22097"/>
                  </a:lnTo>
                  <a:lnTo>
                    <a:pt x="26669" y="22097"/>
                  </a:lnTo>
                  <a:lnTo>
                    <a:pt x="31241" y="20573"/>
                  </a:lnTo>
                  <a:lnTo>
                    <a:pt x="32765" y="19049"/>
                  </a:lnTo>
                  <a:lnTo>
                    <a:pt x="33527" y="16763"/>
                  </a:lnTo>
                  <a:lnTo>
                    <a:pt x="6095" y="16763"/>
                  </a:lnTo>
                  <a:lnTo>
                    <a:pt x="5333" y="14477"/>
                  </a:lnTo>
                  <a:lnTo>
                    <a:pt x="6857" y="14477"/>
                  </a:lnTo>
                  <a:lnTo>
                    <a:pt x="7619" y="12191"/>
                  </a:lnTo>
                  <a:lnTo>
                    <a:pt x="1523" y="9905"/>
                  </a:lnTo>
                  <a:close/>
                </a:path>
                <a:path w="33655" h="22225">
                  <a:moveTo>
                    <a:pt x="5333" y="14477"/>
                  </a:moveTo>
                  <a:lnTo>
                    <a:pt x="6095" y="16763"/>
                  </a:lnTo>
                  <a:lnTo>
                    <a:pt x="6019" y="15163"/>
                  </a:lnTo>
                  <a:lnTo>
                    <a:pt x="5333" y="14477"/>
                  </a:lnTo>
                  <a:close/>
                </a:path>
                <a:path w="33655" h="22225">
                  <a:moveTo>
                    <a:pt x="5333" y="14477"/>
                  </a:moveTo>
                  <a:lnTo>
                    <a:pt x="6019" y="15163"/>
                  </a:lnTo>
                  <a:lnTo>
                    <a:pt x="6095" y="16763"/>
                  </a:lnTo>
                  <a:lnTo>
                    <a:pt x="6705" y="14935"/>
                  </a:lnTo>
                  <a:lnTo>
                    <a:pt x="5333" y="14477"/>
                  </a:lnTo>
                  <a:close/>
                </a:path>
                <a:path w="33655" h="22225">
                  <a:moveTo>
                    <a:pt x="6705" y="14935"/>
                  </a:moveTo>
                  <a:lnTo>
                    <a:pt x="6095" y="16763"/>
                  </a:lnTo>
                  <a:lnTo>
                    <a:pt x="27431" y="16763"/>
                  </a:lnTo>
                  <a:lnTo>
                    <a:pt x="27177" y="16001"/>
                  </a:lnTo>
                  <a:lnTo>
                    <a:pt x="9905" y="16001"/>
                  </a:lnTo>
                  <a:lnTo>
                    <a:pt x="6705" y="14935"/>
                  </a:lnTo>
                  <a:close/>
                </a:path>
                <a:path w="33655" h="22225">
                  <a:moveTo>
                    <a:pt x="27812" y="14858"/>
                  </a:moveTo>
                  <a:lnTo>
                    <a:pt x="26898" y="15163"/>
                  </a:lnTo>
                  <a:lnTo>
                    <a:pt x="27431" y="16763"/>
                  </a:lnTo>
                  <a:lnTo>
                    <a:pt x="27508" y="15163"/>
                  </a:lnTo>
                  <a:lnTo>
                    <a:pt x="27812" y="14858"/>
                  </a:lnTo>
                  <a:close/>
                </a:path>
                <a:path w="33655" h="22225">
                  <a:moveTo>
                    <a:pt x="28041" y="14935"/>
                  </a:moveTo>
                  <a:lnTo>
                    <a:pt x="27431" y="15239"/>
                  </a:lnTo>
                  <a:lnTo>
                    <a:pt x="27431" y="16763"/>
                  </a:lnTo>
                  <a:lnTo>
                    <a:pt x="28041" y="14935"/>
                  </a:lnTo>
                  <a:close/>
                </a:path>
                <a:path w="33655" h="22225">
                  <a:moveTo>
                    <a:pt x="33527" y="14477"/>
                  </a:moveTo>
                  <a:lnTo>
                    <a:pt x="28955" y="14477"/>
                  </a:lnTo>
                  <a:lnTo>
                    <a:pt x="28041" y="14935"/>
                  </a:lnTo>
                  <a:lnTo>
                    <a:pt x="27431" y="16763"/>
                  </a:lnTo>
                  <a:lnTo>
                    <a:pt x="33527" y="16763"/>
                  </a:lnTo>
                  <a:lnTo>
                    <a:pt x="33527" y="14477"/>
                  </a:lnTo>
                  <a:close/>
                </a:path>
                <a:path w="33655" h="22225">
                  <a:moveTo>
                    <a:pt x="26898" y="15163"/>
                  </a:moveTo>
                  <a:lnTo>
                    <a:pt x="24383" y="16001"/>
                  </a:lnTo>
                  <a:lnTo>
                    <a:pt x="27177" y="16001"/>
                  </a:lnTo>
                  <a:lnTo>
                    <a:pt x="26898" y="15163"/>
                  </a:lnTo>
                  <a:close/>
                </a:path>
                <a:path w="33655" h="22225">
                  <a:moveTo>
                    <a:pt x="28098" y="14763"/>
                  </a:moveTo>
                  <a:lnTo>
                    <a:pt x="27812" y="14858"/>
                  </a:lnTo>
                  <a:lnTo>
                    <a:pt x="27431" y="15239"/>
                  </a:lnTo>
                  <a:lnTo>
                    <a:pt x="28041" y="14935"/>
                  </a:lnTo>
                  <a:lnTo>
                    <a:pt x="28098" y="14763"/>
                  </a:lnTo>
                  <a:close/>
                </a:path>
                <a:path w="33655" h="22225">
                  <a:moveTo>
                    <a:pt x="30479" y="5333"/>
                  </a:moveTo>
                  <a:lnTo>
                    <a:pt x="23621" y="5333"/>
                  </a:lnTo>
                  <a:lnTo>
                    <a:pt x="25145" y="6857"/>
                  </a:lnTo>
                  <a:lnTo>
                    <a:pt x="24637" y="6857"/>
                  </a:lnTo>
                  <a:lnTo>
                    <a:pt x="25145" y="7619"/>
                  </a:lnTo>
                  <a:lnTo>
                    <a:pt x="24383" y="7619"/>
                  </a:lnTo>
                  <a:lnTo>
                    <a:pt x="26898" y="15163"/>
                  </a:lnTo>
                  <a:lnTo>
                    <a:pt x="27812" y="14858"/>
                  </a:lnTo>
                  <a:lnTo>
                    <a:pt x="28193" y="14477"/>
                  </a:lnTo>
                  <a:lnTo>
                    <a:pt x="33527" y="14477"/>
                  </a:lnTo>
                  <a:lnTo>
                    <a:pt x="30987" y="6857"/>
                  </a:lnTo>
                  <a:lnTo>
                    <a:pt x="25145" y="6857"/>
                  </a:lnTo>
                  <a:lnTo>
                    <a:pt x="24536" y="6705"/>
                  </a:lnTo>
                  <a:lnTo>
                    <a:pt x="30937" y="6705"/>
                  </a:lnTo>
                  <a:lnTo>
                    <a:pt x="30479" y="5333"/>
                  </a:lnTo>
                  <a:close/>
                </a:path>
                <a:path w="33655" h="22225">
                  <a:moveTo>
                    <a:pt x="6857" y="14477"/>
                  </a:moveTo>
                  <a:lnTo>
                    <a:pt x="5333" y="14477"/>
                  </a:lnTo>
                  <a:lnTo>
                    <a:pt x="6705" y="14935"/>
                  </a:lnTo>
                  <a:lnTo>
                    <a:pt x="6857" y="14477"/>
                  </a:lnTo>
                  <a:close/>
                </a:path>
                <a:path w="33655" h="22225">
                  <a:moveTo>
                    <a:pt x="28955" y="14477"/>
                  </a:moveTo>
                  <a:lnTo>
                    <a:pt x="28098" y="14763"/>
                  </a:lnTo>
                  <a:lnTo>
                    <a:pt x="28041" y="14935"/>
                  </a:lnTo>
                  <a:lnTo>
                    <a:pt x="28955" y="14477"/>
                  </a:lnTo>
                  <a:close/>
                </a:path>
                <a:path w="33655" h="22225">
                  <a:moveTo>
                    <a:pt x="28193" y="14477"/>
                  </a:moveTo>
                  <a:lnTo>
                    <a:pt x="27812" y="14858"/>
                  </a:lnTo>
                  <a:lnTo>
                    <a:pt x="28098" y="14763"/>
                  </a:lnTo>
                  <a:lnTo>
                    <a:pt x="28193" y="14477"/>
                  </a:lnTo>
                  <a:close/>
                </a:path>
                <a:path w="33655" h="22225">
                  <a:moveTo>
                    <a:pt x="28955" y="14477"/>
                  </a:moveTo>
                  <a:lnTo>
                    <a:pt x="28193" y="14477"/>
                  </a:lnTo>
                  <a:lnTo>
                    <a:pt x="28098" y="14763"/>
                  </a:lnTo>
                  <a:lnTo>
                    <a:pt x="28955" y="14477"/>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78" name="object 78"/>
            <p:cNvSpPr/>
            <p:nvPr/>
          </p:nvSpPr>
          <p:spPr>
            <a:xfrm>
              <a:off x="2710053" y="6230540"/>
              <a:ext cx="13970" cy="6350"/>
            </a:xfrm>
            <a:custGeom>
              <a:avLst/>
              <a:gdLst/>
              <a:ahLst/>
              <a:cxnLst/>
              <a:rect l="l" t="t" r="r" b="b"/>
              <a:pathLst>
                <a:path w="13969" h="6350">
                  <a:moveTo>
                    <a:pt x="0" y="6096"/>
                  </a:moveTo>
                  <a:lnTo>
                    <a:pt x="13716" y="6096"/>
                  </a:lnTo>
                  <a:lnTo>
                    <a:pt x="13716" y="0"/>
                  </a:lnTo>
                  <a:lnTo>
                    <a:pt x="0" y="0"/>
                  </a:lnTo>
                  <a:lnTo>
                    <a:pt x="0" y="6096"/>
                  </a:lnTo>
                  <a:close/>
                </a:path>
              </a:pathLst>
            </a:custGeom>
            <a:solidFill>
              <a:srgbClr val="FFFFFF"/>
            </a:solidFill>
          </p:spPr>
          <p:txBody>
            <a:bodyPr wrap="square" lIns="0" tIns="0" rIns="0" bIns="0" rtlCol="0"/>
            <a:lstStyle/>
            <a:p>
              <a:endParaRPr/>
            </a:p>
          </p:txBody>
        </p:sp>
        <p:sp>
          <p:nvSpPr>
            <p:cNvPr id="79" name="object 79"/>
            <p:cNvSpPr/>
            <p:nvPr/>
          </p:nvSpPr>
          <p:spPr>
            <a:xfrm>
              <a:off x="2707768" y="6270926"/>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4478"/>
                  </a:lnTo>
                  <a:lnTo>
                    <a:pt x="5334" y="16002"/>
                  </a:lnTo>
                  <a:lnTo>
                    <a:pt x="22098" y="16002"/>
                  </a:lnTo>
                  <a:lnTo>
                    <a:pt x="26670" y="14478"/>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80" name="object 80"/>
            <p:cNvSpPr/>
            <p:nvPr/>
          </p:nvSpPr>
          <p:spPr>
            <a:xfrm>
              <a:off x="2704720" y="6267878"/>
              <a:ext cx="33655" cy="22225"/>
            </a:xfrm>
            <a:custGeom>
              <a:avLst/>
              <a:gdLst/>
              <a:ahLst/>
              <a:cxnLst/>
              <a:rect l="l" t="t" r="r" b="b"/>
              <a:pathLst>
                <a:path w="33655" h="22225">
                  <a:moveTo>
                    <a:pt x="1523" y="9905"/>
                  </a:moveTo>
                  <a:lnTo>
                    <a:pt x="0" y="14477"/>
                  </a:lnTo>
                  <a:lnTo>
                    <a:pt x="0" y="16763"/>
                  </a:lnTo>
                  <a:lnTo>
                    <a:pt x="761" y="19049"/>
                  </a:lnTo>
                  <a:lnTo>
                    <a:pt x="1523" y="19811"/>
                  </a:lnTo>
                  <a:lnTo>
                    <a:pt x="3047" y="20573"/>
                  </a:lnTo>
                  <a:lnTo>
                    <a:pt x="7619" y="22097"/>
                  </a:lnTo>
                  <a:lnTo>
                    <a:pt x="26669" y="22097"/>
                  </a:lnTo>
                  <a:lnTo>
                    <a:pt x="31241" y="20573"/>
                  </a:lnTo>
                  <a:lnTo>
                    <a:pt x="32765" y="19049"/>
                  </a:lnTo>
                  <a:lnTo>
                    <a:pt x="33527" y="16763"/>
                  </a:lnTo>
                  <a:lnTo>
                    <a:pt x="6095" y="16763"/>
                  </a:lnTo>
                  <a:lnTo>
                    <a:pt x="5333" y="14477"/>
                  </a:lnTo>
                  <a:lnTo>
                    <a:pt x="6857" y="14477"/>
                  </a:lnTo>
                  <a:lnTo>
                    <a:pt x="7619" y="12191"/>
                  </a:lnTo>
                  <a:lnTo>
                    <a:pt x="1523" y="9905"/>
                  </a:lnTo>
                  <a:close/>
                </a:path>
                <a:path w="33655" h="22225">
                  <a:moveTo>
                    <a:pt x="5333" y="14477"/>
                  </a:moveTo>
                  <a:lnTo>
                    <a:pt x="6095" y="16763"/>
                  </a:lnTo>
                  <a:lnTo>
                    <a:pt x="6019" y="15163"/>
                  </a:lnTo>
                  <a:lnTo>
                    <a:pt x="5333" y="14477"/>
                  </a:lnTo>
                  <a:close/>
                </a:path>
                <a:path w="33655" h="22225">
                  <a:moveTo>
                    <a:pt x="5333" y="14477"/>
                  </a:moveTo>
                  <a:lnTo>
                    <a:pt x="6019" y="15163"/>
                  </a:lnTo>
                  <a:lnTo>
                    <a:pt x="6095" y="16763"/>
                  </a:lnTo>
                  <a:lnTo>
                    <a:pt x="6705" y="14935"/>
                  </a:lnTo>
                  <a:lnTo>
                    <a:pt x="5333" y="14477"/>
                  </a:lnTo>
                  <a:close/>
                </a:path>
                <a:path w="33655" h="22225">
                  <a:moveTo>
                    <a:pt x="6705" y="14935"/>
                  </a:moveTo>
                  <a:lnTo>
                    <a:pt x="6095" y="16763"/>
                  </a:lnTo>
                  <a:lnTo>
                    <a:pt x="27431" y="16763"/>
                  </a:lnTo>
                  <a:lnTo>
                    <a:pt x="27177" y="16001"/>
                  </a:lnTo>
                  <a:lnTo>
                    <a:pt x="9905" y="16001"/>
                  </a:lnTo>
                  <a:lnTo>
                    <a:pt x="6705" y="14935"/>
                  </a:lnTo>
                  <a:close/>
                </a:path>
                <a:path w="33655" h="22225">
                  <a:moveTo>
                    <a:pt x="27812" y="14858"/>
                  </a:moveTo>
                  <a:lnTo>
                    <a:pt x="26898" y="15163"/>
                  </a:lnTo>
                  <a:lnTo>
                    <a:pt x="27431" y="16763"/>
                  </a:lnTo>
                  <a:lnTo>
                    <a:pt x="27508" y="15163"/>
                  </a:lnTo>
                  <a:lnTo>
                    <a:pt x="27812" y="14858"/>
                  </a:lnTo>
                  <a:close/>
                </a:path>
                <a:path w="33655" h="22225">
                  <a:moveTo>
                    <a:pt x="28041" y="14935"/>
                  </a:moveTo>
                  <a:lnTo>
                    <a:pt x="27431" y="15239"/>
                  </a:lnTo>
                  <a:lnTo>
                    <a:pt x="27431" y="16763"/>
                  </a:lnTo>
                  <a:lnTo>
                    <a:pt x="28041" y="14935"/>
                  </a:lnTo>
                  <a:close/>
                </a:path>
                <a:path w="33655" h="22225">
                  <a:moveTo>
                    <a:pt x="33527" y="14477"/>
                  </a:moveTo>
                  <a:lnTo>
                    <a:pt x="28955" y="14477"/>
                  </a:lnTo>
                  <a:lnTo>
                    <a:pt x="28041" y="14935"/>
                  </a:lnTo>
                  <a:lnTo>
                    <a:pt x="27431" y="16763"/>
                  </a:lnTo>
                  <a:lnTo>
                    <a:pt x="33527" y="16763"/>
                  </a:lnTo>
                  <a:lnTo>
                    <a:pt x="33527" y="14477"/>
                  </a:lnTo>
                  <a:close/>
                </a:path>
                <a:path w="33655" h="22225">
                  <a:moveTo>
                    <a:pt x="26898" y="15163"/>
                  </a:moveTo>
                  <a:lnTo>
                    <a:pt x="24383" y="16001"/>
                  </a:lnTo>
                  <a:lnTo>
                    <a:pt x="27177" y="16001"/>
                  </a:lnTo>
                  <a:lnTo>
                    <a:pt x="26898" y="15163"/>
                  </a:lnTo>
                  <a:close/>
                </a:path>
                <a:path w="33655" h="22225">
                  <a:moveTo>
                    <a:pt x="28098" y="14763"/>
                  </a:moveTo>
                  <a:lnTo>
                    <a:pt x="27812" y="14858"/>
                  </a:lnTo>
                  <a:lnTo>
                    <a:pt x="27431" y="15239"/>
                  </a:lnTo>
                  <a:lnTo>
                    <a:pt x="28041" y="14935"/>
                  </a:lnTo>
                  <a:lnTo>
                    <a:pt x="28098" y="14763"/>
                  </a:lnTo>
                  <a:close/>
                </a:path>
                <a:path w="33655" h="22225">
                  <a:moveTo>
                    <a:pt x="30479" y="5333"/>
                  </a:moveTo>
                  <a:lnTo>
                    <a:pt x="23621" y="5333"/>
                  </a:lnTo>
                  <a:lnTo>
                    <a:pt x="25145" y="6857"/>
                  </a:lnTo>
                  <a:lnTo>
                    <a:pt x="24637" y="6857"/>
                  </a:lnTo>
                  <a:lnTo>
                    <a:pt x="25145" y="7619"/>
                  </a:lnTo>
                  <a:lnTo>
                    <a:pt x="24383" y="7619"/>
                  </a:lnTo>
                  <a:lnTo>
                    <a:pt x="26898" y="15163"/>
                  </a:lnTo>
                  <a:lnTo>
                    <a:pt x="27812" y="14858"/>
                  </a:lnTo>
                  <a:lnTo>
                    <a:pt x="28193" y="14477"/>
                  </a:lnTo>
                  <a:lnTo>
                    <a:pt x="33527" y="14477"/>
                  </a:lnTo>
                  <a:lnTo>
                    <a:pt x="30987" y="6857"/>
                  </a:lnTo>
                  <a:lnTo>
                    <a:pt x="25145" y="6857"/>
                  </a:lnTo>
                  <a:lnTo>
                    <a:pt x="24536" y="6705"/>
                  </a:lnTo>
                  <a:lnTo>
                    <a:pt x="30937" y="6705"/>
                  </a:lnTo>
                  <a:lnTo>
                    <a:pt x="30479" y="5333"/>
                  </a:lnTo>
                  <a:close/>
                </a:path>
                <a:path w="33655" h="22225">
                  <a:moveTo>
                    <a:pt x="6857" y="14477"/>
                  </a:moveTo>
                  <a:lnTo>
                    <a:pt x="5333" y="14477"/>
                  </a:lnTo>
                  <a:lnTo>
                    <a:pt x="6705" y="14935"/>
                  </a:lnTo>
                  <a:lnTo>
                    <a:pt x="6857" y="14477"/>
                  </a:lnTo>
                  <a:close/>
                </a:path>
                <a:path w="33655" h="22225">
                  <a:moveTo>
                    <a:pt x="28955" y="14477"/>
                  </a:moveTo>
                  <a:lnTo>
                    <a:pt x="28098" y="14763"/>
                  </a:lnTo>
                  <a:lnTo>
                    <a:pt x="28041" y="14935"/>
                  </a:lnTo>
                  <a:lnTo>
                    <a:pt x="28955" y="14477"/>
                  </a:lnTo>
                  <a:close/>
                </a:path>
                <a:path w="33655" h="22225">
                  <a:moveTo>
                    <a:pt x="28193" y="14477"/>
                  </a:moveTo>
                  <a:lnTo>
                    <a:pt x="27812" y="14858"/>
                  </a:lnTo>
                  <a:lnTo>
                    <a:pt x="28098" y="14763"/>
                  </a:lnTo>
                  <a:lnTo>
                    <a:pt x="28193" y="14477"/>
                  </a:lnTo>
                  <a:close/>
                </a:path>
                <a:path w="33655" h="22225">
                  <a:moveTo>
                    <a:pt x="28955" y="14477"/>
                  </a:moveTo>
                  <a:lnTo>
                    <a:pt x="28193" y="14477"/>
                  </a:lnTo>
                  <a:lnTo>
                    <a:pt x="28098" y="14763"/>
                  </a:lnTo>
                  <a:lnTo>
                    <a:pt x="28955" y="14477"/>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81" name="object 81"/>
            <p:cNvSpPr/>
            <p:nvPr/>
          </p:nvSpPr>
          <p:spPr>
            <a:xfrm>
              <a:off x="2710053" y="6280833"/>
              <a:ext cx="13970" cy="6350"/>
            </a:xfrm>
            <a:custGeom>
              <a:avLst/>
              <a:gdLst/>
              <a:ahLst/>
              <a:cxnLst/>
              <a:rect l="l" t="t" r="r" b="b"/>
              <a:pathLst>
                <a:path w="13969" h="6350">
                  <a:moveTo>
                    <a:pt x="0" y="6095"/>
                  </a:moveTo>
                  <a:lnTo>
                    <a:pt x="13716" y="6095"/>
                  </a:lnTo>
                  <a:lnTo>
                    <a:pt x="13716" y="0"/>
                  </a:lnTo>
                  <a:lnTo>
                    <a:pt x="0" y="0"/>
                  </a:lnTo>
                  <a:lnTo>
                    <a:pt x="0" y="6095"/>
                  </a:lnTo>
                  <a:close/>
                </a:path>
              </a:pathLst>
            </a:custGeom>
            <a:solidFill>
              <a:srgbClr val="FFFFFF"/>
            </a:solidFill>
          </p:spPr>
          <p:txBody>
            <a:bodyPr wrap="square" lIns="0" tIns="0" rIns="0" bIns="0" rtlCol="0"/>
            <a:lstStyle/>
            <a:p>
              <a:endParaRPr/>
            </a:p>
          </p:txBody>
        </p:sp>
        <p:sp>
          <p:nvSpPr>
            <p:cNvPr id="82" name="object 82"/>
            <p:cNvSpPr/>
            <p:nvPr/>
          </p:nvSpPr>
          <p:spPr>
            <a:xfrm>
              <a:off x="2707768" y="6287690"/>
              <a:ext cx="27940" cy="16510"/>
            </a:xfrm>
            <a:custGeom>
              <a:avLst/>
              <a:gdLst/>
              <a:ahLst/>
              <a:cxnLst/>
              <a:rect l="l" t="t" r="r" b="b"/>
              <a:pathLst>
                <a:path w="27939" h="16510">
                  <a:moveTo>
                    <a:pt x="19812" y="0"/>
                  </a:moveTo>
                  <a:lnTo>
                    <a:pt x="7620" y="0"/>
                  </a:lnTo>
                  <a:lnTo>
                    <a:pt x="4572" y="762"/>
                  </a:lnTo>
                  <a:lnTo>
                    <a:pt x="3048" y="3048"/>
                  </a:lnTo>
                  <a:lnTo>
                    <a:pt x="0" y="12192"/>
                  </a:lnTo>
                  <a:lnTo>
                    <a:pt x="0" y="13716"/>
                  </a:lnTo>
                  <a:lnTo>
                    <a:pt x="762" y="14478"/>
                  </a:lnTo>
                  <a:lnTo>
                    <a:pt x="5334" y="15240"/>
                  </a:lnTo>
                  <a:lnTo>
                    <a:pt x="13716" y="16002"/>
                  </a:lnTo>
                  <a:lnTo>
                    <a:pt x="22098" y="15240"/>
                  </a:lnTo>
                  <a:lnTo>
                    <a:pt x="26670" y="14478"/>
                  </a:lnTo>
                  <a:lnTo>
                    <a:pt x="27432" y="13716"/>
                  </a:lnTo>
                  <a:lnTo>
                    <a:pt x="27432" y="12192"/>
                  </a:lnTo>
                  <a:lnTo>
                    <a:pt x="24384" y="3048"/>
                  </a:lnTo>
                  <a:lnTo>
                    <a:pt x="22860" y="762"/>
                  </a:lnTo>
                  <a:lnTo>
                    <a:pt x="19812" y="0"/>
                  </a:lnTo>
                  <a:close/>
                </a:path>
              </a:pathLst>
            </a:custGeom>
            <a:solidFill>
              <a:srgbClr val="003357"/>
            </a:solidFill>
          </p:spPr>
          <p:txBody>
            <a:bodyPr wrap="square" lIns="0" tIns="0" rIns="0" bIns="0" rtlCol="0"/>
            <a:lstStyle/>
            <a:p>
              <a:endParaRPr/>
            </a:p>
          </p:txBody>
        </p:sp>
        <p:sp>
          <p:nvSpPr>
            <p:cNvPr id="83" name="object 83"/>
            <p:cNvSpPr/>
            <p:nvPr/>
          </p:nvSpPr>
          <p:spPr>
            <a:xfrm>
              <a:off x="2704720" y="6284642"/>
              <a:ext cx="33655" cy="22225"/>
            </a:xfrm>
            <a:custGeom>
              <a:avLst/>
              <a:gdLst/>
              <a:ahLst/>
              <a:cxnLst/>
              <a:rect l="l" t="t" r="r" b="b"/>
              <a:pathLst>
                <a:path w="33655" h="22225">
                  <a:moveTo>
                    <a:pt x="1523" y="9905"/>
                  </a:moveTo>
                  <a:lnTo>
                    <a:pt x="0" y="14477"/>
                  </a:lnTo>
                  <a:lnTo>
                    <a:pt x="0" y="16763"/>
                  </a:lnTo>
                  <a:lnTo>
                    <a:pt x="16763" y="22097"/>
                  </a:lnTo>
                  <a:lnTo>
                    <a:pt x="17525" y="22097"/>
                  </a:lnTo>
                  <a:lnTo>
                    <a:pt x="33527" y="16763"/>
                  </a:lnTo>
                  <a:lnTo>
                    <a:pt x="6095" y="16763"/>
                  </a:lnTo>
                  <a:lnTo>
                    <a:pt x="5486" y="14935"/>
                  </a:lnTo>
                  <a:lnTo>
                    <a:pt x="4571" y="14477"/>
                  </a:lnTo>
                  <a:lnTo>
                    <a:pt x="6857" y="14477"/>
                  </a:lnTo>
                  <a:lnTo>
                    <a:pt x="7619" y="12191"/>
                  </a:lnTo>
                  <a:lnTo>
                    <a:pt x="1523" y="9905"/>
                  </a:lnTo>
                  <a:close/>
                </a:path>
                <a:path w="33655" h="22225">
                  <a:moveTo>
                    <a:pt x="5486" y="14935"/>
                  </a:moveTo>
                  <a:lnTo>
                    <a:pt x="6095" y="16763"/>
                  </a:lnTo>
                  <a:lnTo>
                    <a:pt x="6095" y="15239"/>
                  </a:lnTo>
                  <a:lnTo>
                    <a:pt x="5486" y="14935"/>
                  </a:lnTo>
                  <a:close/>
                </a:path>
                <a:path w="33655" h="22225">
                  <a:moveTo>
                    <a:pt x="5486" y="14630"/>
                  </a:moveTo>
                  <a:lnTo>
                    <a:pt x="6095" y="15239"/>
                  </a:lnTo>
                  <a:lnTo>
                    <a:pt x="6095" y="16763"/>
                  </a:lnTo>
                  <a:lnTo>
                    <a:pt x="6737" y="14838"/>
                  </a:lnTo>
                  <a:lnTo>
                    <a:pt x="5486" y="14630"/>
                  </a:lnTo>
                  <a:close/>
                </a:path>
                <a:path w="33655" h="22225">
                  <a:moveTo>
                    <a:pt x="6737" y="14838"/>
                  </a:moveTo>
                  <a:lnTo>
                    <a:pt x="6095" y="16763"/>
                  </a:lnTo>
                  <a:lnTo>
                    <a:pt x="27431" y="16763"/>
                  </a:lnTo>
                  <a:lnTo>
                    <a:pt x="27177" y="16001"/>
                  </a:lnTo>
                  <a:lnTo>
                    <a:pt x="16763" y="16001"/>
                  </a:lnTo>
                  <a:lnTo>
                    <a:pt x="17144" y="15967"/>
                  </a:lnTo>
                  <a:lnTo>
                    <a:pt x="9143" y="15239"/>
                  </a:lnTo>
                  <a:lnTo>
                    <a:pt x="6737" y="14838"/>
                  </a:lnTo>
                  <a:close/>
                </a:path>
                <a:path w="33655" h="22225">
                  <a:moveTo>
                    <a:pt x="27889" y="14782"/>
                  </a:moveTo>
                  <a:lnTo>
                    <a:pt x="26974" y="14935"/>
                  </a:lnTo>
                  <a:lnTo>
                    <a:pt x="26923" y="15239"/>
                  </a:lnTo>
                  <a:lnTo>
                    <a:pt x="27431" y="16763"/>
                  </a:lnTo>
                  <a:lnTo>
                    <a:pt x="27431" y="15239"/>
                  </a:lnTo>
                  <a:lnTo>
                    <a:pt x="27889" y="14782"/>
                  </a:lnTo>
                  <a:close/>
                </a:path>
                <a:path w="33655" h="22225">
                  <a:moveTo>
                    <a:pt x="28003" y="15049"/>
                  </a:moveTo>
                  <a:lnTo>
                    <a:pt x="27431" y="15239"/>
                  </a:lnTo>
                  <a:lnTo>
                    <a:pt x="27431" y="16763"/>
                  </a:lnTo>
                  <a:lnTo>
                    <a:pt x="28003" y="15049"/>
                  </a:lnTo>
                  <a:close/>
                </a:path>
                <a:path w="33655" h="22225">
                  <a:moveTo>
                    <a:pt x="33527" y="14477"/>
                  </a:moveTo>
                  <a:lnTo>
                    <a:pt x="29717" y="14477"/>
                  </a:lnTo>
                  <a:lnTo>
                    <a:pt x="28003" y="15049"/>
                  </a:lnTo>
                  <a:lnTo>
                    <a:pt x="27431" y="16763"/>
                  </a:lnTo>
                  <a:lnTo>
                    <a:pt x="33527" y="16763"/>
                  </a:lnTo>
                  <a:lnTo>
                    <a:pt x="33527" y="14477"/>
                  </a:lnTo>
                  <a:close/>
                </a:path>
                <a:path w="33655" h="22225">
                  <a:moveTo>
                    <a:pt x="17144" y="15967"/>
                  </a:moveTo>
                  <a:lnTo>
                    <a:pt x="16763" y="16001"/>
                  </a:lnTo>
                  <a:lnTo>
                    <a:pt x="17525" y="16001"/>
                  </a:lnTo>
                  <a:lnTo>
                    <a:pt x="17144" y="15967"/>
                  </a:lnTo>
                  <a:close/>
                </a:path>
                <a:path w="33655" h="22225">
                  <a:moveTo>
                    <a:pt x="26830" y="14959"/>
                  </a:moveTo>
                  <a:lnTo>
                    <a:pt x="25145" y="15239"/>
                  </a:lnTo>
                  <a:lnTo>
                    <a:pt x="17144" y="15967"/>
                  </a:lnTo>
                  <a:lnTo>
                    <a:pt x="17525" y="16001"/>
                  </a:lnTo>
                  <a:lnTo>
                    <a:pt x="27177" y="16001"/>
                  </a:lnTo>
                  <a:lnTo>
                    <a:pt x="26830" y="14959"/>
                  </a:lnTo>
                  <a:close/>
                </a:path>
                <a:path w="33655" h="22225">
                  <a:moveTo>
                    <a:pt x="5378" y="14612"/>
                  </a:moveTo>
                  <a:lnTo>
                    <a:pt x="5423" y="14746"/>
                  </a:lnTo>
                  <a:lnTo>
                    <a:pt x="5534" y="14959"/>
                  </a:lnTo>
                  <a:lnTo>
                    <a:pt x="6095" y="15239"/>
                  </a:lnTo>
                  <a:lnTo>
                    <a:pt x="5486" y="14630"/>
                  </a:lnTo>
                  <a:close/>
                </a:path>
                <a:path w="33655" h="22225">
                  <a:moveTo>
                    <a:pt x="28104" y="14746"/>
                  </a:moveTo>
                  <a:lnTo>
                    <a:pt x="27889" y="14782"/>
                  </a:lnTo>
                  <a:lnTo>
                    <a:pt x="27431" y="15239"/>
                  </a:lnTo>
                  <a:lnTo>
                    <a:pt x="28003" y="15049"/>
                  </a:lnTo>
                  <a:lnTo>
                    <a:pt x="28104" y="14746"/>
                  </a:lnTo>
                  <a:close/>
                </a:path>
                <a:path w="33655" h="22225">
                  <a:moveTo>
                    <a:pt x="29717" y="14477"/>
                  </a:moveTo>
                  <a:lnTo>
                    <a:pt x="28104" y="14746"/>
                  </a:lnTo>
                  <a:lnTo>
                    <a:pt x="28003" y="15049"/>
                  </a:lnTo>
                  <a:lnTo>
                    <a:pt x="29717" y="14477"/>
                  </a:lnTo>
                  <a:close/>
                </a:path>
                <a:path w="33655" h="22225">
                  <a:moveTo>
                    <a:pt x="30479" y="5333"/>
                  </a:moveTo>
                  <a:lnTo>
                    <a:pt x="23621" y="5333"/>
                  </a:lnTo>
                  <a:lnTo>
                    <a:pt x="25145" y="6857"/>
                  </a:lnTo>
                  <a:lnTo>
                    <a:pt x="24637" y="6857"/>
                  </a:lnTo>
                  <a:lnTo>
                    <a:pt x="25145" y="7619"/>
                  </a:lnTo>
                  <a:lnTo>
                    <a:pt x="24383" y="7619"/>
                  </a:lnTo>
                  <a:lnTo>
                    <a:pt x="26830" y="14959"/>
                  </a:lnTo>
                  <a:lnTo>
                    <a:pt x="27889" y="14782"/>
                  </a:lnTo>
                  <a:lnTo>
                    <a:pt x="28193" y="14477"/>
                  </a:lnTo>
                  <a:lnTo>
                    <a:pt x="33527" y="14477"/>
                  </a:lnTo>
                  <a:lnTo>
                    <a:pt x="30987" y="6857"/>
                  </a:lnTo>
                  <a:lnTo>
                    <a:pt x="25145" y="6857"/>
                  </a:lnTo>
                  <a:lnTo>
                    <a:pt x="24536" y="6705"/>
                  </a:lnTo>
                  <a:lnTo>
                    <a:pt x="30937" y="6705"/>
                  </a:lnTo>
                  <a:lnTo>
                    <a:pt x="30479" y="5333"/>
                  </a:lnTo>
                  <a:close/>
                </a:path>
                <a:path w="33655" h="22225">
                  <a:moveTo>
                    <a:pt x="4571" y="14477"/>
                  </a:moveTo>
                  <a:lnTo>
                    <a:pt x="5486" y="14935"/>
                  </a:lnTo>
                  <a:lnTo>
                    <a:pt x="5378" y="14612"/>
                  </a:lnTo>
                  <a:lnTo>
                    <a:pt x="4571" y="14477"/>
                  </a:lnTo>
                  <a:close/>
                </a:path>
                <a:path w="33655" h="22225">
                  <a:moveTo>
                    <a:pt x="6857" y="14477"/>
                  </a:moveTo>
                  <a:lnTo>
                    <a:pt x="5333" y="14477"/>
                  </a:lnTo>
                  <a:lnTo>
                    <a:pt x="5486" y="14630"/>
                  </a:lnTo>
                  <a:lnTo>
                    <a:pt x="6737" y="14838"/>
                  </a:lnTo>
                  <a:lnTo>
                    <a:pt x="6857" y="14477"/>
                  </a:lnTo>
                  <a:close/>
                </a:path>
                <a:path w="33655" h="22225">
                  <a:moveTo>
                    <a:pt x="28193" y="14477"/>
                  </a:moveTo>
                  <a:lnTo>
                    <a:pt x="27889" y="14782"/>
                  </a:lnTo>
                  <a:lnTo>
                    <a:pt x="28104" y="14746"/>
                  </a:lnTo>
                  <a:lnTo>
                    <a:pt x="28193" y="14477"/>
                  </a:lnTo>
                  <a:close/>
                </a:path>
                <a:path w="33655" h="22225">
                  <a:moveTo>
                    <a:pt x="29717" y="14477"/>
                  </a:moveTo>
                  <a:lnTo>
                    <a:pt x="28193" y="14477"/>
                  </a:lnTo>
                  <a:lnTo>
                    <a:pt x="28104" y="14746"/>
                  </a:lnTo>
                  <a:lnTo>
                    <a:pt x="29717" y="14477"/>
                  </a:lnTo>
                  <a:close/>
                </a:path>
                <a:path w="33655" h="22225">
                  <a:moveTo>
                    <a:pt x="5333" y="14477"/>
                  </a:moveTo>
                  <a:lnTo>
                    <a:pt x="5378" y="14612"/>
                  </a:lnTo>
                  <a:lnTo>
                    <a:pt x="5333" y="14477"/>
                  </a:lnTo>
                  <a:close/>
                </a:path>
                <a:path w="33655" h="22225">
                  <a:moveTo>
                    <a:pt x="5333" y="14477"/>
                  </a:moveTo>
                  <a:lnTo>
                    <a:pt x="4571" y="14477"/>
                  </a:lnTo>
                  <a:lnTo>
                    <a:pt x="5378" y="14612"/>
                  </a:lnTo>
                  <a:lnTo>
                    <a:pt x="5333" y="14477"/>
                  </a:lnTo>
                  <a:close/>
                </a:path>
                <a:path w="33655" h="22225">
                  <a:moveTo>
                    <a:pt x="23621" y="0"/>
                  </a:moveTo>
                  <a:lnTo>
                    <a:pt x="9905" y="0"/>
                  </a:lnTo>
                  <a:lnTo>
                    <a:pt x="6857" y="761"/>
                  </a:lnTo>
                  <a:lnTo>
                    <a:pt x="5333" y="2285"/>
                  </a:lnTo>
                  <a:lnTo>
                    <a:pt x="3809" y="4571"/>
                  </a:lnTo>
                  <a:lnTo>
                    <a:pt x="3047" y="5333"/>
                  </a:lnTo>
                  <a:lnTo>
                    <a:pt x="1523" y="9905"/>
                  </a:lnTo>
                  <a:lnTo>
                    <a:pt x="7619" y="12191"/>
                  </a:lnTo>
                  <a:lnTo>
                    <a:pt x="9143" y="7619"/>
                  </a:lnTo>
                  <a:lnTo>
                    <a:pt x="9651" y="6857"/>
                  </a:lnTo>
                  <a:lnTo>
                    <a:pt x="8381" y="6857"/>
                  </a:lnTo>
                  <a:lnTo>
                    <a:pt x="10667" y="5333"/>
                  </a:lnTo>
                  <a:lnTo>
                    <a:pt x="30479" y="5333"/>
                  </a:lnTo>
                  <a:lnTo>
                    <a:pt x="30479" y="4571"/>
                  </a:lnTo>
                  <a:lnTo>
                    <a:pt x="28955" y="2285"/>
                  </a:lnTo>
                  <a:lnTo>
                    <a:pt x="26669" y="761"/>
                  </a:lnTo>
                  <a:lnTo>
                    <a:pt x="23621" y="0"/>
                  </a:lnTo>
                  <a:close/>
                </a:path>
                <a:path w="33655" h="22225">
                  <a:moveTo>
                    <a:pt x="10667" y="5333"/>
                  </a:moveTo>
                  <a:lnTo>
                    <a:pt x="8381" y="6857"/>
                  </a:lnTo>
                  <a:lnTo>
                    <a:pt x="9905" y="6476"/>
                  </a:lnTo>
                  <a:lnTo>
                    <a:pt x="10667" y="5333"/>
                  </a:lnTo>
                  <a:close/>
                </a:path>
                <a:path w="33655" h="22225">
                  <a:moveTo>
                    <a:pt x="9905" y="6476"/>
                  </a:moveTo>
                  <a:lnTo>
                    <a:pt x="8381" y="6857"/>
                  </a:lnTo>
                  <a:lnTo>
                    <a:pt x="9651" y="6857"/>
                  </a:lnTo>
                  <a:lnTo>
                    <a:pt x="9905" y="6476"/>
                  </a:lnTo>
                  <a:close/>
                </a:path>
                <a:path w="33655" h="22225">
                  <a:moveTo>
                    <a:pt x="23621" y="5333"/>
                  </a:moveTo>
                  <a:lnTo>
                    <a:pt x="24536" y="6705"/>
                  </a:lnTo>
                  <a:lnTo>
                    <a:pt x="25145" y="6857"/>
                  </a:lnTo>
                  <a:lnTo>
                    <a:pt x="23621" y="5333"/>
                  </a:lnTo>
                  <a:close/>
                </a:path>
                <a:path w="33655" h="22225">
                  <a:moveTo>
                    <a:pt x="24129" y="6095"/>
                  </a:moveTo>
                  <a:lnTo>
                    <a:pt x="22097" y="6095"/>
                  </a:lnTo>
                  <a:lnTo>
                    <a:pt x="24536" y="6705"/>
                  </a:lnTo>
                  <a:lnTo>
                    <a:pt x="24129" y="6095"/>
                  </a:lnTo>
                  <a:close/>
                </a:path>
                <a:path w="33655" h="22225">
                  <a:moveTo>
                    <a:pt x="23621" y="5333"/>
                  </a:moveTo>
                  <a:lnTo>
                    <a:pt x="10667" y="5333"/>
                  </a:lnTo>
                  <a:lnTo>
                    <a:pt x="9905" y="6476"/>
                  </a:lnTo>
                  <a:lnTo>
                    <a:pt x="11429" y="6095"/>
                  </a:lnTo>
                  <a:lnTo>
                    <a:pt x="24129" y="6095"/>
                  </a:lnTo>
                  <a:lnTo>
                    <a:pt x="23621" y="5333"/>
                  </a:lnTo>
                  <a:close/>
                </a:path>
              </a:pathLst>
            </a:custGeom>
            <a:solidFill>
              <a:srgbClr val="003357"/>
            </a:solidFill>
          </p:spPr>
          <p:txBody>
            <a:bodyPr wrap="square" lIns="0" tIns="0" rIns="0" bIns="0" rtlCol="0"/>
            <a:lstStyle/>
            <a:p>
              <a:endParaRPr/>
            </a:p>
          </p:txBody>
        </p:sp>
        <p:sp>
          <p:nvSpPr>
            <p:cNvPr id="84" name="object 84"/>
            <p:cNvSpPr/>
            <p:nvPr/>
          </p:nvSpPr>
          <p:spPr>
            <a:xfrm>
              <a:off x="2710053" y="6297597"/>
              <a:ext cx="13970" cy="6350"/>
            </a:xfrm>
            <a:custGeom>
              <a:avLst/>
              <a:gdLst/>
              <a:ahLst/>
              <a:cxnLst/>
              <a:rect l="l" t="t" r="r" b="b"/>
              <a:pathLst>
                <a:path w="13969" h="6350">
                  <a:moveTo>
                    <a:pt x="0" y="6095"/>
                  </a:moveTo>
                  <a:lnTo>
                    <a:pt x="13716" y="6095"/>
                  </a:lnTo>
                  <a:lnTo>
                    <a:pt x="13716" y="0"/>
                  </a:lnTo>
                  <a:lnTo>
                    <a:pt x="0" y="0"/>
                  </a:lnTo>
                  <a:lnTo>
                    <a:pt x="0" y="6095"/>
                  </a:lnTo>
                  <a:close/>
                </a:path>
              </a:pathLst>
            </a:custGeom>
            <a:solidFill>
              <a:srgbClr val="FFFFFF"/>
            </a:solidFill>
          </p:spPr>
          <p:txBody>
            <a:bodyPr wrap="square" lIns="0" tIns="0" rIns="0" bIns="0" rtlCol="0"/>
            <a:lstStyle/>
            <a:p>
              <a:endParaRPr/>
            </a:p>
          </p:txBody>
        </p:sp>
        <p:sp>
          <p:nvSpPr>
            <p:cNvPr id="85" name="object 85"/>
            <p:cNvSpPr/>
            <p:nvPr/>
          </p:nvSpPr>
          <p:spPr>
            <a:xfrm>
              <a:off x="2721484" y="6161960"/>
              <a:ext cx="0" cy="151765"/>
            </a:xfrm>
            <a:custGeom>
              <a:avLst/>
              <a:gdLst/>
              <a:ahLst/>
              <a:cxnLst/>
              <a:rect l="l" t="t" r="r" b="b"/>
              <a:pathLst>
                <a:path h="151764">
                  <a:moveTo>
                    <a:pt x="0" y="0"/>
                  </a:moveTo>
                  <a:lnTo>
                    <a:pt x="0" y="151637"/>
                  </a:lnTo>
                </a:path>
              </a:pathLst>
            </a:custGeom>
            <a:ln w="6095">
              <a:solidFill>
                <a:srgbClr val="003357"/>
              </a:solidFill>
            </a:ln>
          </p:spPr>
          <p:txBody>
            <a:bodyPr wrap="square" lIns="0" tIns="0" rIns="0" bIns="0" rtlCol="0"/>
            <a:lstStyle/>
            <a:p>
              <a:endParaRPr/>
            </a:p>
          </p:txBody>
        </p:sp>
        <p:sp>
          <p:nvSpPr>
            <p:cNvPr id="86" name="object 86"/>
            <p:cNvSpPr/>
            <p:nvPr/>
          </p:nvSpPr>
          <p:spPr>
            <a:xfrm>
              <a:off x="2718436" y="6158912"/>
              <a:ext cx="9525" cy="6350"/>
            </a:xfrm>
            <a:custGeom>
              <a:avLst/>
              <a:gdLst/>
              <a:ahLst/>
              <a:cxnLst/>
              <a:rect l="l" t="t" r="r" b="b"/>
              <a:pathLst>
                <a:path w="9525" h="6350">
                  <a:moveTo>
                    <a:pt x="0" y="6096"/>
                  </a:moveTo>
                  <a:lnTo>
                    <a:pt x="9143" y="6096"/>
                  </a:lnTo>
                  <a:lnTo>
                    <a:pt x="9143" y="0"/>
                  </a:lnTo>
                  <a:lnTo>
                    <a:pt x="0" y="0"/>
                  </a:lnTo>
                  <a:lnTo>
                    <a:pt x="0" y="6096"/>
                  </a:lnTo>
                  <a:close/>
                </a:path>
              </a:pathLst>
            </a:custGeom>
            <a:solidFill>
              <a:srgbClr val="003357"/>
            </a:solidFill>
          </p:spPr>
          <p:txBody>
            <a:bodyPr wrap="square" lIns="0" tIns="0" rIns="0" bIns="0" rtlCol="0"/>
            <a:lstStyle/>
            <a:p>
              <a:endParaRPr/>
            </a:p>
          </p:txBody>
        </p:sp>
        <p:sp>
          <p:nvSpPr>
            <p:cNvPr id="87" name="object 87"/>
            <p:cNvSpPr/>
            <p:nvPr/>
          </p:nvSpPr>
          <p:spPr>
            <a:xfrm>
              <a:off x="2724531" y="6161960"/>
              <a:ext cx="0" cy="154940"/>
            </a:xfrm>
            <a:custGeom>
              <a:avLst/>
              <a:gdLst/>
              <a:ahLst/>
              <a:cxnLst/>
              <a:rect l="l" t="t" r="r" b="b"/>
              <a:pathLst>
                <a:path h="154939">
                  <a:moveTo>
                    <a:pt x="0" y="0"/>
                  </a:moveTo>
                  <a:lnTo>
                    <a:pt x="0" y="154686"/>
                  </a:lnTo>
                </a:path>
              </a:pathLst>
            </a:custGeom>
            <a:ln w="6096">
              <a:solidFill>
                <a:srgbClr val="003357"/>
              </a:solidFill>
            </a:ln>
          </p:spPr>
          <p:txBody>
            <a:bodyPr wrap="square" lIns="0" tIns="0" rIns="0" bIns="0" rtlCol="0"/>
            <a:lstStyle/>
            <a:p>
              <a:endParaRPr/>
            </a:p>
          </p:txBody>
        </p:sp>
        <p:sp>
          <p:nvSpPr>
            <p:cNvPr id="88" name="object 88"/>
            <p:cNvSpPr/>
            <p:nvPr/>
          </p:nvSpPr>
          <p:spPr>
            <a:xfrm>
              <a:off x="2715387" y="6310550"/>
              <a:ext cx="9525" cy="6350"/>
            </a:xfrm>
            <a:custGeom>
              <a:avLst/>
              <a:gdLst/>
              <a:ahLst/>
              <a:cxnLst/>
              <a:rect l="l" t="t" r="r" b="b"/>
              <a:pathLst>
                <a:path w="9525" h="6350">
                  <a:moveTo>
                    <a:pt x="0" y="6096"/>
                  </a:moveTo>
                  <a:lnTo>
                    <a:pt x="9143" y="6096"/>
                  </a:lnTo>
                  <a:lnTo>
                    <a:pt x="9143" y="0"/>
                  </a:lnTo>
                  <a:lnTo>
                    <a:pt x="0" y="0"/>
                  </a:lnTo>
                  <a:lnTo>
                    <a:pt x="0" y="6096"/>
                  </a:lnTo>
                  <a:close/>
                </a:path>
              </a:pathLst>
            </a:custGeom>
            <a:solidFill>
              <a:srgbClr val="003357"/>
            </a:solidFill>
          </p:spPr>
          <p:txBody>
            <a:bodyPr wrap="square" lIns="0" tIns="0" rIns="0" bIns="0" rtlCol="0"/>
            <a:lstStyle/>
            <a:p>
              <a:endParaRPr/>
            </a:p>
          </p:txBody>
        </p:sp>
        <p:sp>
          <p:nvSpPr>
            <p:cNvPr id="89" name="object 89"/>
            <p:cNvSpPr/>
            <p:nvPr/>
          </p:nvSpPr>
          <p:spPr>
            <a:xfrm>
              <a:off x="2718436" y="6158912"/>
              <a:ext cx="0" cy="154940"/>
            </a:xfrm>
            <a:custGeom>
              <a:avLst/>
              <a:gdLst/>
              <a:ahLst/>
              <a:cxnLst/>
              <a:rect l="l" t="t" r="r" b="b"/>
              <a:pathLst>
                <a:path h="154939">
                  <a:moveTo>
                    <a:pt x="0" y="0"/>
                  </a:moveTo>
                  <a:lnTo>
                    <a:pt x="0" y="154686"/>
                  </a:lnTo>
                </a:path>
              </a:pathLst>
            </a:custGeom>
            <a:ln w="6095">
              <a:solidFill>
                <a:srgbClr val="003357"/>
              </a:solidFill>
            </a:ln>
          </p:spPr>
          <p:txBody>
            <a:bodyPr wrap="square" lIns="0" tIns="0" rIns="0" bIns="0" rtlCol="0"/>
            <a:lstStyle/>
            <a:p>
              <a:endParaRPr/>
            </a:p>
          </p:txBody>
        </p:sp>
        <p:sp>
          <p:nvSpPr>
            <p:cNvPr id="90" name="object 90"/>
            <p:cNvSpPr/>
            <p:nvPr/>
          </p:nvSpPr>
          <p:spPr>
            <a:xfrm>
              <a:off x="2929890" y="6145958"/>
              <a:ext cx="0" cy="186690"/>
            </a:xfrm>
            <a:custGeom>
              <a:avLst/>
              <a:gdLst/>
              <a:ahLst/>
              <a:cxnLst/>
              <a:rect l="l" t="t" r="r" b="b"/>
              <a:pathLst>
                <a:path h="186689">
                  <a:moveTo>
                    <a:pt x="0" y="0"/>
                  </a:moveTo>
                  <a:lnTo>
                    <a:pt x="0" y="186689"/>
                  </a:lnTo>
                </a:path>
              </a:pathLst>
            </a:custGeom>
            <a:ln w="8381">
              <a:solidFill>
                <a:srgbClr val="FFFFFF"/>
              </a:solidFill>
            </a:ln>
          </p:spPr>
          <p:txBody>
            <a:bodyPr wrap="square" lIns="0" tIns="0" rIns="0" bIns="0" rtlCol="0"/>
            <a:lstStyle/>
            <a:p>
              <a:endParaRPr/>
            </a:p>
          </p:txBody>
        </p:sp>
        <p:sp>
          <p:nvSpPr>
            <p:cNvPr id="91" name="object 91"/>
            <p:cNvSpPr/>
            <p:nvPr/>
          </p:nvSpPr>
          <p:spPr>
            <a:xfrm>
              <a:off x="2925699" y="6142910"/>
              <a:ext cx="11430" cy="6350"/>
            </a:xfrm>
            <a:custGeom>
              <a:avLst/>
              <a:gdLst/>
              <a:ahLst/>
              <a:cxnLst/>
              <a:rect l="l" t="t" r="r" b="b"/>
              <a:pathLst>
                <a:path w="11430" h="6350">
                  <a:moveTo>
                    <a:pt x="0" y="6096"/>
                  </a:moveTo>
                  <a:lnTo>
                    <a:pt x="11430" y="6096"/>
                  </a:lnTo>
                  <a:lnTo>
                    <a:pt x="11430" y="0"/>
                  </a:lnTo>
                  <a:lnTo>
                    <a:pt x="0" y="0"/>
                  </a:lnTo>
                  <a:lnTo>
                    <a:pt x="0" y="6096"/>
                  </a:lnTo>
                  <a:close/>
                </a:path>
              </a:pathLst>
            </a:custGeom>
            <a:solidFill>
              <a:srgbClr val="000000"/>
            </a:solidFill>
          </p:spPr>
          <p:txBody>
            <a:bodyPr wrap="square" lIns="0" tIns="0" rIns="0" bIns="0" rtlCol="0"/>
            <a:lstStyle/>
            <a:p>
              <a:endParaRPr/>
            </a:p>
          </p:txBody>
        </p:sp>
        <p:sp>
          <p:nvSpPr>
            <p:cNvPr id="92" name="object 92"/>
            <p:cNvSpPr/>
            <p:nvPr/>
          </p:nvSpPr>
          <p:spPr>
            <a:xfrm>
              <a:off x="2934081" y="6145958"/>
              <a:ext cx="0" cy="189865"/>
            </a:xfrm>
            <a:custGeom>
              <a:avLst/>
              <a:gdLst/>
              <a:ahLst/>
              <a:cxnLst/>
              <a:rect l="l" t="t" r="r" b="b"/>
              <a:pathLst>
                <a:path h="189864">
                  <a:moveTo>
                    <a:pt x="0" y="0"/>
                  </a:moveTo>
                  <a:lnTo>
                    <a:pt x="0" y="189737"/>
                  </a:lnTo>
                </a:path>
              </a:pathLst>
            </a:custGeom>
            <a:ln w="6096">
              <a:solidFill>
                <a:srgbClr val="000000"/>
              </a:solidFill>
            </a:ln>
          </p:spPr>
          <p:txBody>
            <a:bodyPr wrap="square" lIns="0" tIns="0" rIns="0" bIns="0" rtlCol="0"/>
            <a:lstStyle/>
            <a:p>
              <a:endParaRPr/>
            </a:p>
          </p:txBody>
        </p:sp>
        <p:sp>
          <p:nvSpPr>
            <p:cNvPr id="93" name="object 93"/>
            <p:cNvSpPr/>
            <p:nvPr/>
          </p:nvSpPr>
          <p:spPr>
            <a:xfrm>
              <a:off x="2922652" y="6329600"/>
              <a:ext cx="11430" cy="6350"/>
            </a:xfrm>
            <a:custGeom>
              <a:avLst/>
              <a:gdLst/>
              <a:ahLst/>
              <a:cxnLst/>
              <a:rect l="l" t="t" r="r" b="b"/>
              <a:pathLst>
                <a:path w="11430" h="6350">
                  <a:moveTo>
                    <a:pt x="0" y="6096"/>
                  </a:moveTo>
                  <a:lnTo>
                    <a:pt x="11429" y="6096"/>
                  </a:lnTo>
                  <a:lnTo>
                    <a:pt x="11429" y="0"/>
                  </a:lnTo>
                  <a:lnTo>
                    <a:pt x="0" y="0"/>
                  </a:lnTo>
                  <a:lnTo>
                    <a:pt x="0" y="6096"/>
                  </a:lnTo>
                  <a:close/>
                </a:path>
              </a:pathLst>
            </a:custGeom>
            <a:solidFill>
              <a:srgbClr val="000000"/>
            </a:solidFill>
          </p:spPr>
          <p:txBody>
            <a:bodyPr wrap="square" lIns="0" tIns="0" rIns="0" bIns="0" rtlCol="0"/>
            <a:lstStyle/>
            <a:p>
              <a:endParaRPr/>
            </a:p>
          </p:txBody>
        </p:sp>
        <p:sp>
          <p:nvSpPr>
            <p:cNvPr id="94" name="object 94"/>
            <p:cNvSpPr/>
            <p:nvPr/>
          </p:nvSpPr>
          <p:spPr>
            <a:xfrm>
              <a:off x="2925699" y="6142910"/>
              <a:ext cx="0" cy="189865"/>
            </a:xfrm>
            <a:custGeom>
              <a:avLst/>
              <a:gdLst/>
              <a:ahLst/>
              <a:cxnLst/>
              <a:rect l="l" t="t" r="r" b="b"/>
              <a:pathLst>
                <a:path h="189864">
                  <a:moveTo>
                    <a:pt x="0" y="0"/>
                  </a:moveTo>
                  <a:lnTo>
                    <a:pt x="0" y="189737"/>
                  </a:lnTo>
                </a:path>
              </a:pathLst>
            </a:custGeom>
            <a:ln w="6095">
              <a:solidFill>
                <a:srgbClr val="000000"/>
              </a:solidFill>
            </a:ln>
          </p:spPr>
          <p:txBody>
            <a:bodyPr wrap="square" lIns="0" tIns="0" rIns="0" bIns="0" rtlCol="0"/>
            <a:lstStyle/>
            <a:p>
              <a:endParaRPr/>
            </a:p>
          </p:txBody>
        </p:sp>
        <p:sp>
          <p:nvSpPr>
            <p:cNvPr id="95" name="object 95"/>
            <p:cNvSpPr/>
            <p:nvPr/>
          </p:nvSpPr>
          <p:spPr>
            <a:xfrm>
              <a:off x="2916555" y="6187106"/>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5240"/>
                  </a:lnTo>
                  <a:lnTo>
                    <a:pt x="4572" y="16002"/>
                  </a:lnTo>
                  <a:lnTo>
                    <a:pt x="22098" y="16002"/>
                  </a:lnTo>
                  <a:lnTo>
                    <a:pt x="25908" y="15240"/>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96" name="object 96"/>
            <p:cNvSpPr/>
            <p:nvPr/>
          </p:nvSpPr>
          <p:spPr>
            <a:xfrm>
              <a:off x="2913508" y="6184058"/>
              <a:ext cx="33020" cy="22225"/>
            </a:xfrm>
            <a:custGeom>
              <a:avLst/>
              <a:gdLst/>
              <a:ahLst/>
              <a:cxnLst/>
              <a:rect l="l" t="t" r="r" b="b"/>
              <a:pathLst>
                <a:path w="33019" h="22225">
                  <a:moveTo>
                    <a:pt x="761" y="10667"/>
                  </a:moveTo>
                  <a:lnTo>
                    <a:pt x="0" y="15239"/>
                  </a:lnTo>
                  <a:lnTo>
                    <a:pt x="0" y="16763"/>
                  </a:lnTo>
                  <a:lnTo>
                    <a:pt x="1523" y="19811"/>
                  </a:lnTo>
                  <a:lnTo>
                    <a:pt x="3047" y="21335"/>
                  </a:lnTo>
                  <a:lnTo>
                    <a:pt x="6857" y="22097"/>
                  </a:lnTo>
                  <a:lnTo>
                    <a:pt x="25907" y="22097"/>
                  </a:lnTo>
                  <a:lnTo>
                    <a:pt x="29717" y="21335"/>
                  </a:lnTo>
                  <a:lnTo>
                    <a:pt x="32003" y="19811"/>
                  </a:lnTo>
                  <a:lnTo>
                    <a:pt x="32765" y="18287"/>
                  </a:lnTo>
                  <a:lnTo>
                    <a:pt x="32765" y="16763"/>
                  </a:lnTo>
                  <a:lnTo>
                    <a:pt x="6095" y="16763"/>
                  </a:lnTo>
                  <a:lnTo>
                    <a:pt x="6095" y="16255"/>
                  </a:lnTo>
                  <a:lnTo>
                    <a:pt x="4571" y="15239"/>
                  </a:lnTo>
                  <a:lnTo>
                    <a:pt x="6222" y="15239"/>
                  </a:lnTo>
                  <a:lnTo>
                    <a:pt x="6738" y="12147"/>
                  </a:lnTo>
                  <a:lnTo>
                    <a:pt x="3809" y="11048"/>
                  </a:lnTo>
                  <a:lnTo>
                    <a:pt x="761" y="10667"/>
                  </a:lnTo>
                  <a:close/>
                </a:path>
                <a:path w="33019" h="22225">
                  <a:moveTo>
                    <a:pt x="6095" y="16255"/>
                  </a:moveTo>
                  <a:lnTo>
                    <a:pt x="6095" y="16763"/>
                  </a:lnTo>
                  <a:lnTo>
                    <a:pt x="6857" y="16763"/>
                  </a:lnTo>
                  <a:lnTo>
                    <a:pt x="6095" y="16255"/>
                  </a:lnTo>
                  <a:close/>
                </a:path>
                <a:path w="33019" h="22225">
                  <a:moveTo>
                    <a:pt x="6169" y="15559"/>
                  </a:moveTo>
                  <a:lnTo>
                    <a:pt x="6095" y="16255"/>
                  </a:lnTo>
                  <a:lnTo>
                    <a:pt x="6857" y="16763"/>
                  </a:lnTo>
                  <a:lnTo>
                    <a:pt x="6265" y="15578"/>
                  </a:lnTo>
                  <a:close/>
                </a:path>
                <a:path w="33019" h="22225">
                  <a:moveTo>
                    <a:pt x="6265" y="15578"/>
                  </a:moveTo>
                  <a:lnTo>
                    <a:pt x="6857" y="16763"/>
                  </a:lnTo>
                  <a:lnTo>
                    <a:pt x="26669" y="16763"/>
                  </a:lnTo>
                  <a:lnTo>
                    <a:pt x="26669" y="16001"/>
                  </a:lnTo>
                  <a:lnTo>
                    <a:pt x="8381" y="16001"/>
                  </a:lnTo>
                  <a:lnTo>
                    <a:pt x="6265" y="15578"/>
                  </a:lnTo>
                  <a:close/>
                </a:path>
                <a:path w="33019" h="22225">
                  <a:moveTo>
                    <a:pt x="27347" y="15409"/>
                  </a:moveTo>
                  <a:lnTo>
                    <a:pt x="26669" y="15544"/>
                  </a:lnTo>
                  <a:lnTo>
                    <a:pt x="26669" y="16763"/>
                  </a:lnTo>
                  <a:lnTo>
                    <a:pt x="27347" y="15409"/>
                  </a:lnTo>
                  <a:close/>
                </a:path>
                <a:path w="33019" h="22225">
                  <a:moveTo>
                    <a:pt x="28193" y="15239"/>
                  </a:moveTo>
                  <a:lnTo>
                    <a:pt x="27347" y="15409"/>
                  </a:lnTo>
                  <a:lnTo>
                    <a:pt x="26669" y="16763"/>
                  </a:lnTo>
                  <a:lnTo>
                    <a:pt x="28193" y="15239"/>
                  </a:lnTo>
                  <a:close/>
                </a:path>
                <a:path w="33019" h="22225">
                  <a:moveTo>
                    <a:pt x="32765" y="15239"/>
                  </a:moveTo>
                  <a:lnTo>
                    <a:pt x="28193" y="15239"/>
                  </a:lnTo>
                  <a:lnTo>
                    <a:pt x="26669" y="16763"/>
                  </a:lnTo>
                  <a:lnTo>
                    <a:pt x="32765" y="16763"/>
                  </a:lnTo>
                  <a:lnTo>
                    <a:pt x="32765" y="15239"/>
                  </a:lnTo>
                  <a:close/>
                </a:path>
                <a:path w="33019" h="22225">
                  <a:moveTo>
                    <a:pt x="4571" y="15239"/>
                  </a:moveTo>
                  <a:lnTo>
                    <a:pt x="6095" y="16255"/>
                  </a:lnTo>
                  <a:lnTo>
                    <a:pt x="6095" y="15544"/>
                  </a:lnTo>
                  <a:lnTo>
                    <a:pt x="4571" y="15239"/>
                  </a:lnTo>
                  <a:close/>
                </a:path>
                <a:path w="33019" h="22225">
                  <a:moveTo>
                    <a:pt x="26596" y="15559"/>
                  </a:moveTo>
                  <a:lnTo>
                    <a:pt x="24383" y="16001"/>
                  </a:lnTo>
                  <a:lnTo>
                    <a:pt x="26669" y="16001"/>
                  </a:lnTo>
                  <a:lnTo>
                    <a:pt x="26596" y="15559"/>
                  </a:lnTo>
                  <a:close/>
                </a:path>
                <a:path w="33019" h="22225">
                  <a:moveTo>
                    <a:pt x="32130" y="11429"/>
                  </a:moveTo>
                  <a:lnTo>
                    <a:pt x="25907" y="11429"/>
                  </a:lnTo>
                  <a:lnTo>
                    <a:pt x="26596" y="15559"/>
                  </a:lnTo>
                  <a:lnTo>
                    <a:pt x="26669" y="15239"/>
                  </a:lnTo>
                  <a:lnTo>
                    <a:pt x="32765" y="15239"/>
                  </a:lnTo>
                  <a:lnTo>
                    <a:pt x="32130" y="11429"/>
                  </a:lnTo>
                  <a:close/>
                </a:path>
                <a:path w="33019" h="22225">
                  <a:moveTo>
                    <a:pt x="6095" y="15239"/>
                  </a:moveTo>
                  <a:lnTo>
                    <a:pt x="4571" y="15239"/>
                  </a:lnTo>
                  <a:lnTo>
                    <a:pt x="6095" y="15544"/>
                  </a:lnTo>
                  <a:lnTo>
                    <a:pt x="6095" y="15239"/>
                  </a:lnTo>
                  <a:close/>
                </a:path>
                <a:path w="33019" h="22225">
                  <a:moveTo>
                    <a:pt x="27431" y="15239"/>
                  </a:moveTo>
                  <a:lnTo>
                    <a:pt x="26669" y="15239"/>
                  </a:lnTo>
                  <a:lnTo>
                    <a:pt x="26669" y="15544"/>
                  </a:lnTo>
                  <a:lnTo>
                    <a:pt x="27347" y="15409"/>
                  </a:lnTo>
                  <a:lnTo>
                    <a:pt x="27431" y="15239"/>
                  </a:lnTo>
                  <a:close/>
                </a:path>
                <a:path w="33019" h="22225">
                  <a:moveTo>
                    <a:pt x="6222" y="15239"/>
                  </a:moveTo>
                  <a:lnTo>
                    <a:pt x="6095" y="15239"/>
                  </a:lnTo>
                  <a:lnTo>
                    <a:pt x="6191" y="15430"/>
                  </a:lnTo>
                  <a:lnTo>
                    <a:pt x="6222" y="15239"/>
                  </a:lnTo>
                  <a:close/>
                </a:path>
                <a:path w="33019" h="22225">
                  <a:moveTo>
                    <a:pt x="28193" y="15239"/>
                  </a:moveTo>
                  <a:lnTo>
                    <a:pt x="27431" y="15239"/>
                  </a:lnTo>
                  <a:lnTo>
                    <a:pt x="27347" y="15409"/>
                  </a:lnTo>
                  <a:lnTo>
                    <a:pt x="28193" y="15239"/>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97" name="object 97"/>
            <p:cNvSpPr/>
            <p:nvPr/>
          </p:nvSpPr>
          <p:spPr>
            <a:xfrm>
              <a:off x="2914270" y="6193964"/>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98" name="object 98"/>
            <p:cNvSpPr/>
            <p:nvPr/>
          </p:nvSpPr>
          <p:spPr>
            <a:xfrm>
              <a:off x="2918080" y="6197012"/>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99" name="object 99"/>
            <p:cNvSpPr/>
            <p:nvPr/>
          </p:nvSpPr>
          <p:spPr>
            <a:xfrm>
              <a:off x="2916555" y="6237398"/>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4478"/>
                  </a:lnTo>
                  <a:lnTo>
                    <a:pt x="4572" y="16002"/>
                  </a:lnTo>
                  <a:lnTo>
                    <a:pt x="22098" y="16002"/>
                  </a:lnTo>
                  <a:lnTo>
                    <a:pt x="25908" y="14478"/>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00" name="object 100"/>
            <p:cNvSpPr/>
            <p:nvPr/>
          </p:nvSpPr>
          <p:spPr>
            <a:xfrm>
              <a:off x="2913508" y="6234350"/>
              <a:ext cx="33020" cy="22225"/>
            </a:xfrm>
            <a:custGeom>
              <a:avLst/>
              <a:gdLst/>
              <a:ahLst/>
              <a:cxnLst/>
              <a:rect l="l" t="t" r="r" b="b"/>
              <a:pathLst>
                <a:path w="33019" h="22225">
                  <a:moveTo>
                    <a:pt x="761" y="10667"/>
                  </a:moveTo>
                  <a:lnTo>
                    <a:pt x="0" y="15239"/>
                  </a:lnTo>
                  <a:lnTo>
                    <a:pt x="0" y="16763"/>
                  </a:lnTo>
                  <a:lnTo>
                    <a:pt x="761" y="19049"/>
                  </a:lnTo>
                  <a:lnTo>
                    <a:pt x="1523" y="19811"/>
                  </a:lnTo>
                  <a:lnTo>
                    <a:pt x="3047" y="20573"/>
                  </a:lnTo>
                  <a:lnTo>
                    <a:pt x="6857" y="22097"/>
                  </a:lnTo>
                  <a:lnTo>
                    <a:pt x="26669" y="22097"/>
                  </a:lnTo>
                  <a:lnTo>
                    <a:pt x="30479" y="20573"/>
                  </a:lnTo>
                  <a:lnTo>
                    <a:pt x="32003" y="19049"/>
                  </a:lnTo>
                  <a:lnTo>
                    <a:pt x="32765" y="16763"/>
                  </a:lnTo>
                  <a:lnTo>
                    <a:pt x="6095" y="16763"/>
                  </a:lnTo>
                  <a:lnTo>
                    <a:pt x="5627" y="15357"/>
                  </a:lnTo>
                  <a:lnTo>
                    <a:pt x="5333" y="15239"/>
                  </a:lnTo>
                  <a:lnTo>
                    <a:pt x="5587" y="15239"/>
                  </a:lnTo>
                  <a:lnTo>
                    <a:pt x="5333" y="14477"/>
                  </a:lnTo>
                  <a:lnTo>
                    <a:pt x="6349" y="14477"/>
                  </a:lnTo>
                  <a:lnTo>
                    <a:pt x="6738" y="12147"/>
                  </a:lnTo>
                  <a:lnTo>
                    <a:pt x="3809" y="11048"/>
                  </a:lnTo>
                  <a:lnTo>
                    <a:pt x="761" y="10667"/>
                  </a:lnTo>
                  <a:close/>
                </a:path>
                <a:path w="33019" h="22225">
                  <a:moveTo>
                    <a:pt x="5627" y="15357"/>
                  </a:moveTo>
                  <a:lnTo>
                    <a:pt x="6095" y="16763"/>
                  </a:lnTo>
                  <a:lnTo>
                    <a:pt x="6095" y="15544"/>
                  </a:lnTo>
                  <a:lnTo>
                    <a:pt x="5627" y="15357"/>
                  </a:lnTo>
                  <a:close/>
                </a:path>
                <a:path w="33019" h="22225">
                  <a:moveTo>
                    <a:pt x="6167" y="15573"/>
                  </a:moveTo>
                  <a:lnTo>
                    <a:pt x="6095" y="16763"/>
                  </a:lnTo>
                  <a:lnTo>
                    <a:pt x="9143" y="16763"/>
                  </a:lnTo>
                  <a:lnTo>
                    <a:pt x="6167" y="15573"/>
                  </a:lnTo>
                  <a:close/>
                </a:path>
                <a:path w="33019" h="22225">
                  <a:moveTo>
                    <a:pt x="25145" y="16001"/>
                  </a:moveTo>
                  <a:lnTo>
                    <a:pt x="7619" y="16001"/>
                  </a:lnTo>
                  <a:lnTo>
                    <a:pt x="9143" y="16763"/>
                  </a:lnTo>
                  <a:lnTo>
                    <a:pt x="24383" y="16763"/>
                  </a:lnTo>
                  <a:lnTo>
                    <a:pt x="25145" y="16001"/>
                  </a:lnTo>
                  <a:close/>
                </a:path>
                <a:path w="33019" h="22225">
                  <a:moveTo>
                    <a:pt x="26646" y="15859"/>
                  </a:moveTo>
                  <a:lnTo>
                    <a:pt x="24383" y="16763"/>
                  </a:lnTo>
                  <a:lnTo>
                    <a:pt x="26669" y="16763"/>
                  </a:lnTo>
                  <a:lnTo>
                    <a:pt x="26646" y="15859"/>
                  </a:lnTo>
                  <a:close/>
                </a:path>
                <a:path w="33019" h="22225">
                  <a:moveTo>
                    <a:pt x="27021" y="15708"/>
                  </a:moveTo>
                  <a:lnTo>
                    <a:pt x="26669" y="15849"/>
                  </a:lnTo>
                  <a:lnTo>
                    <a:pt x="26669" y="16763"/>
                  </a:lnTo>
                  <a:lnTo>
                    <a:pt x="27021" y="15708"/>
                  </a:lnTo>
                  <a:close/>
                </a:path>
                <a:path w="33019" h="22225">
                  <a:moveTo>
                    <a:pt x="32638" y="14477"/>
                  </a:moveTo>
                  <a:lnTo>
                    <a:pt x="27431" y="14477"/>
                  </a:lnTo>
                  <a:lnTo>
                    <a:pt x="27177" y="15239"/>
                  </a:lnTo>
                  <a:lnTo>
                    <a:pt x="28193" y="15239"/>
                  </a:lnTo>
                  <a:lnTo>
                    <a:pt x="27021" y="15708"/>
                  </a:lnTo>
                  <a:lnTo>
                    <a:pt x="26669" y="16763"/>
                  </a:lnTo>
                  <a:lnTo>
                    <a:pt x="32765" y="16763"/>
                  </a:lnTo>
                  <a:lnTo>
                    <a:pt x="32765" y="15239"/>
                  </a:lnTo>
                  <a:lnTo>
                    <a:pt x="32638" y="14477"/>
                  </a:lnTo>
                  <a:close/>
                </a:path>
                <a:path w="33019" h="22225">
                  <a:moveTo>
                    <a:pt x="32130" y="11429"/>
                  </a:moveTo>
                  <a:lnTo>
                    <a:pt x="25907" y="11429"/>
                  </a:lnTo>
                  <a:lnTo>
                    <a:pt x="26646" y="15859"/>
                  </a:lnTo>
                  <a:lnTo>
                    <a:pt x="26669" y="15239"/>
                  </a:lnTo>
                  <a:lnTo>
                    <a:pt x="27431" y="14477"/>
                  </a:lnTo>
                  <a:lnTo>
                    <a:pt x="32638" y="14477"/>
                  </a:lnTo>
                  <a:lnTo>
                    <a:pt x="32130" y="11429"/>
                  </a:lnTo>
                  <a:close/>
                </a:path>
                <a:path w="33019" h="22225">
                  <a:moveTo>
                    <a:pt x="27431" y="14477"/>
                  </a:moveTo>
                  <a:lnTo>
                    <a:pt x="26669" y="15239"/>
                  </a:lnTo>
                  <a:lnTo>
                    <a:pt x="26669" y="15849"/>
                  </a:lnTo>
                  <a:lnTo>
                    <a:pt x="27021" y="15708"/>
                  </a:lnTo>
                  <a:lnTo>
                    <a:pt x="27431" y="14477"/>
                  </a:lnTo>
                  <a:close/>
                </a:path>
                <a:path w="33019" h="22225">
                  <a:moveTo>
                    <a:pt x="6349" y="14477"/>
                  </a:moveTo>
                  <a:lnTo>
                    <a:pt x="5333" y="14477"/>
                  </a:lnTo>
                  <a:lnTo>
                    <a:pt x="6095" y="15239"/>
                  </a:lnTo>
                  <a:lnTo>
                    <a:pt x="6167" y="15573"/>
                  </a:lnTo>
                  <a:lnTo>
                    <a:pt x="6349" y="14477"/>
                  </a:lnTo>
                  <a:close/>
                </a:path>
                <a:path w="33019" h="22225">
                  <a:moveTo>
                    <a:pt x="5333" y="14477"/>
                  </a:moveTo>
                  <a:lnTo>
                    <a:pt x="5627" y="15357"/>
                  </a:lnTo>
                  <a:lnTo>
                    <a:pt x="6095" y="15544"/>
                  </a:lnTo>
                  <a:lnTo>
                    <a:pt x="6095" y="15239"/>
                  </a:lnTo>
                  <a:lnTo>
                    <a:pt x="5333" y="14477"/>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01" name="object 101"/>
            <p:cNvSpPr/>
            <p:nvPr/>
          </p:nvSpPr>
          <p:spPr>
            <a:xfrm>
              <a:off x="2914270" y="6244256"/>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02" name="object 102"/>
            <p:cNvSpPr/>
            <p:nvPr/>
          </p:nvSpPr>
          <p:spPr>
            <a:xfrm>
              <a:off x="2918080" y="6247304"/>
              <a:ext cx="14604" cy="6350"/>
            </a:xfrm>
            <a:custGeom>
              <a:avLst/>
              <a:gdLst/>
              <a:ahLst/>
              <a:cxnLst/>
              <a:rect l="l" t="t" r="r" b="b"/>
              <a:pathLst>
                <a:path w="14605" h="6350">
                  <a:moveTo>
                    <a:pt x="0" y="6096"/>
                  </a:moveTo>
                  <a:lnTo>
                    <a:pt x="14477" y="6096"/>
                  </a:lnTo>
                  <a:lnTo>
                    <a:pt x="14477" y="0"/>
                  </a:lnTo>
                  <a:lnTo>
                    <a:pt x="0" y="0"/>
                  </a:lnTo>
                  <a:lnTo>
                    <a:pt x="0" y="6096"/>
                  </a:lnTo>
                  <a:close/>
                </a:path>
              </a:pathLst>
            </a:custGeom>
            <a:solidFill>
              <a:srgbClr val="FFFFFF"/>
            </a:solidFill>
          </p:spPr>
          <p:txBody>
            <a:bodyPr wrap="square" lIns="0" tIns="0" rIns="0" bIns="0" rtlCol="0"/>
            <a:lstStyle/>
            <a:p>
              <a:endParaRPr/>
            </a:p>
          </p:txBody>
        </p:sp>
        <p:sp>
          <p:nvSpPr>
            <p:cNvPr id="103" name="object 103"/>
            <p:cNvSpPr/>
            <p:nvPr/>
          </p:nvSpPr>
          <p:spPr>
            <a:xfrm>
              <a:off x="2916555" y="6254162"/>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4478"/>
                  </a:lnTo>
                  <a:lnTo>
                    <a:pt x="4572" y="16002"/>
                  </a:lnTo>
                  <a:lnTo>
                    <a:pt x="22098" y="16002"/>
                  </a:lnTo>
                  <a:lnTo>
                    <a:pt x="25908" y="14478"/>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04" name="object 104"/>
            <p:cNvSpPr/>
            <p:nvPr/>
          </p:nvSpPr>
          <p:spPr>
            <a:xfrm>
              <a:off x="2913508" y="6251114"/>
              <a:ext cx="33020" cy="22225"/>
            </a:xfrm>
            <a:custGeom>
              <a:avLst/>
              <a:gdLst/>
              <a:ahLst/>
              <a:cxnLst/>
              <a:rect l="l" t="t" r="r" b="b"/>
              <a:pathLst>
                <a:path w="33019" h="22225">
                  <a:moveTo>
                    <a:pt x="761" y="10667"/>
                  </a:moveTo>
                  <a:lnTo>
                    <a:pt x="0" y="15239"/>
                  </a:lnTo>
                  <a:lnTo>
                    <a:pt x="0" y="16763"/>
                  </a:lnTo>
                  <a:lnTo>
                    <a:pt x="761" y="19049"/>
                  </a:lnTo>
                  <a:lnTo>
                    <a:pt x="1523" y="19811"/>
                  </a:lnTo>
                  <a:lnTo>
                    <a:pt x="3047" y="20573"/>
                  </a:lnTo>
                  <a:lnTo>
                    <a:pt x="6857" y="22097"/>
                  </a:lnTo>
                  <a:lnTo>
                    <a:pt x="26669" y="22097"/>
                  </a:lnTo>
                  <a:lnTo>
                    <a:pt x="30479" y="20573"/>
                  </a:lnTo>
                  <a:lnTo>
                    <a:pt x="32003" y="19049"/>
                  </a:lnTo>
                  <a:lnTo>
                    <a:pt x="32765" y="16763"/>
                  </a:lnTo>
                  <a:lnTo>
                    <a:pt x="6095" y="16763"/>
                  </a:lnTo>
                  <a:lnTo>
                    <a:pt x="5627" y="15357"/>
                  </a:lnTo>
                  <a:lnTo>
                    <a:pt x="5333" y="15239"/>
                  </a:lnTo>
                  <a:lnTo>
                    <a:pt x="5587" y="15239"/>
                  </a:lnTo>
                  <a:lnTo>
                    <a:pt x="5333" y="14477"/>
                  </a:lnTo>
                  <a:lnTo>
                    <a:pt x="6349" y="14477"/>
                  </a:lnTo>
                  <a:lnTo>
                    <a:pt x="6738" y="12147"/>
                  </a:lnTo>
                  <a:lnTo>
                    <a:pt x="3809" y="11048"/>
                  </a:lnTo>
                  <a:lnTo>
                    <a:pt x="761" y="10667"/>
                  </a:lnTo>
                  <a:close/>
                </a:path>
                <a:path w="33019" h="22225">
                  <a:moveTo>
                    <a:pt x="5627" y="15357"/>
                  </a:moveTo>
                  <a:lnTo>
                    <a:pt x="6095" y="16763"/>
                  </a:lnTo>
                  <a:lnTo>
                    <a:pt x="6095" y="15544"/>
                  </a:lnTo>
                  <a:lnTo>
                    <a:pt x="5627" y="15357"/>
                  </a:lnTo>
                  <a:close/>
                </a:path>
                <a:path w="33019" h="22225">
                  <a:moveTo>
                    <a:pt x="6167" y="15573"/>
                  </a:moveTo>
                  <a:lnTo>
                    <a:pt x="6095" y="16763"/>
                  </a:lnTo>
                  <a:lnTo>
                    <a:pt x="9143" y="16763"/>
                  </a:lnTo>
                  <a:lnTo>
                    <a:pt x="6167" y="15573"/>
                  </a:lnTo>
                  <a:close/>
                </a:path>
                <a:path w="33019" h="22225">
                  <a:moveTo>
                    <a:pt x="25145" y="16001"/>
                  </a:moveTo>
                  <a:lnTo>
                    <a:pt x="7619" y="16001"/>
                  </a:lnTo>
                  <a:lnTo>
                    <a:pt x="9143" y="16763"/>
                  </a:lnTo>
                  <a:lnTo>
                    <a:pt x="24383" y="16763"/>
                  </a:lnTo>
                  <a:lnTo>
                    <a:pt x="25145" y="16001"/>
                  </a:lnTo>
                  <a:close/>
                </a:path>
                <a:path w="33019" h="22225">
                  <a:moveTo>
                    <a:pt x="26646" y="15859"/>
                  </a:moveTo>
                  <a:lnTo>
                    <a:pt x="24383" y="16763"/>
                  </a:lnTo>
                  <a:lnTo>
                    <a:pt x="26669" y="16763"/>
                  </a:lnTo>
                  <a:lnTo>
                    <a:pt x="26646" y="15859"/>
                  </a:lnTo>
                  <a:close/>
                </a:path>
                <a:path w="33019" h="22225">
                  <a:moveTo>
                    <a:pt x="27021" y="15708"/>
                  </a:moveTo>
                  <a:lnTo>
                    <a:pt x="26669" y="15849"/>
                  </a:lnTo>
                  <a:lnTo>
                    <a:pt x="26669" y="16763"/>
                  </a:lnTo>
                  <a:lnTo>
                    <a:pt x="27021" y="15708"/>
                  </a:lnTo>
                  <a:close/>
                </a:path>
                <a:path w="33019" h="22225">
                  <a:moveTo>
                    <a:pt x="32638" y="14477"/>
                  </a:moveTo>
                  <a:lnTo>
                    <a:pt x="27431" y="14477"/>
                  </a:lnTo>
                  <a:lnTo>
                    <a:pt x="27177" y="15239"/>
                  </a:lnTo>
                  <a:lnTo>
                    <a:pt x="28193" y="15239"/>
                  </a:lnTo>
                  <a:lnTo>
                    <a:pt x="27021" y="15708"/>
                  </a:lnTo>
                  <a:lnTo>
                    <a:pt x="26669" y="16763"/>
                  </a:lnTo>
                  <a:lnTo>
                    <a:pt x="32765" y="16763"/>
                  </a:lnTo>
                  <a:lnTo>
                    <a:pt x="32765" y="15239"/>
                  </a:lnTo>
                  <a:lnTo>
                    <a:pt x="32638" y="14477"/>
                  </a:lnTo>
                  <a:close/>
                </a:path>
                <a:path w="33019" h="22225">
                  <a:moveTo>
                    <a:pt x="32130" y="11429"/>
                  </a:moveTo>
                  <a:lnTo>
                    <a:pt x="25907" y="11429"/>
                  </a:lnTo>
                  <a:lnTo>
                    <a:pt x="26646" y="15859"/>
                  </a:lnTo>
                  <a:lnTo>
                    <a:pt x="26669" y="15239"/>
                  </a:lnTo>
                  <a:lnTo>
                    <a:pt x="27431" y="14477"/>
                  </a:lnTo>
                  <a:lnTo>
                    <a:pt x="32638" y="14477"/>
                  </a:lnTo>
                  <a:lnTo>
                    <a:pt x="32130" y="11429"/>
                  </a:lnTo>
                  <a:close/>
                </a:path>
                <a:path w="33019" h="22225">
                  <a:moveTo>
                    <a:pt x="27431" y="14477"/>
                  </a:moveTo>
                  <a:lnTo>
                    <a:pt x="26669" y="15239"/>
                  </a:lnTo>
                  <a:lnTo>
                    <a:pt x="26669" y="15849"/>
                  </a:lnTo>
                  <a:lnTo>
                    <a:pt x="27021" y="15708"/>
                  </a:lnTo>
                  <a:lnTo>
                    <a:pt x="27431" y="14477"/>
                  </a:lnTo>
                  <a:close/>
                </a:path>
                <a:path w="33019" h="22225">
                  <a:moveTo>
                    <a:pt x="6349" y="14477"/>
                  </a:moveTo>
                  <a:lnTo>
                    <a:pt x="5333" y="14477"/>
                  </a:lnTo>
                  <a:lnTo>
                    <a:pt x="6095" y="15239"/>
                  </a:lnTo>
                  <a:lnTo>
                    <a:pt x="6167" y="15573"/>
                  </a:lnTo>
                  <a:lnTo>
                    <a:pt x="6349" y="14477"/>
                  </a:lnTo>
                  <a:close/>
                </a:path>
                <a:path w="33019" h="22225">
                  <a:moveTo>
                    <a:pt x="5333" y="14477"/>
                  </a:moveTo>
                  <a:lnTo>
                    <a:pt x="5627" y="15357"/>
                  </a:lnTo>
                  <a:lnTo>
                    <a:pt x="6095" y="15544"/>
                  </a:lnTo>
                  <a:lnTo>
                    <a:pt x="6095" y="15239"/>
                  </a:lnTo>
                  <a:lnTo>
                    <a:pt x="5333" y="14477"/>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05" name="object 105"/>
            <p:cNvSpPr/>
            <p:nvPr/>
          </p:nvSpPr>
          <p:spPr>
            <a:xfrm>
              <a:off x="2914270" y="6261020"/>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06" name="object 106"/>
            <p:cNvSpPr/>
            <p:nvPr/>
          </p:nvSpPr>
          <p:spPr>
            <a:xfrm>
              <a:off x="2918080" y="6264069"/>
              <a:ext cx="14604" cy="6350"/>
            </a:xfrm>
            <a:custGeom>
              <a:avLst/>
              <a:gdLst/>
              <a:ahLst/>
              <a:cxnLst/>
              <a:rect l="l" t="t" r="r" b="b"/>
              <a:pathLst>
                <a:path w="14605" h="6350">
                  <a:moveTo>
                    <a:pt x="0" y="6095"/>
                  </a:moveTo>
                  <a:lnTo>
                    <a:pt x="14477" y="6095"/>
                  </a:lnTo>
                  <a:lnTo>
                    <a:pt x="14477" y="0"/>
                  </a:lnTo>
                  <a:lnTo>
                    <a:pt x="0" y="0"/>
                  </a:lnTo>
                  <a:lnTo>
                    <a:pt x="0" y="6095"/>
                  </a:lnTo>
                  <a:close/>
                </a:path>
              </a:pathLst>
            </a:custGeom>
            <a:solidFill>
              <a:srgbClr val="FFFFFF"/>
            </a:solidFill>
          </p:spPr>
          <p:txBody>
            <a:bodyPr wrap="square" lIns="0" tIns="0" rIns="0" bIns="0" rtlCol="0"/>
            <a:lstStyle/>
            <a:p>
              <a:endParaRPr/>
            </a:p>
          </p:txBody>
        </p:sp>
        <p:sp>
          <p:nvSpPr>
            <p:cNvPr id="107" name="object 107"/>
            <p:cNvSpPr/>
            <p:nvPr/>
          </p:nvSpPr>
          <p:spPr>
            <a:xfrm>
              <a:off x="2916555" y="6170342"/>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5240"/>
                  </a:lnTo>
                  <a:lnTo>
                    <a:pt x="4572" y="16002"/>
                  </a:lnTo>
                  <a:lnTo>
                    <a:pt x="22098" y="16002"/>
                  </a:lnTo>
                  <a:lnTo>
                    <a:pt x="25908" y="15240"/>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08" name="object 108"/>
            <p:cNvSpPr/>
            <p:nvPr/>
          </p:nvSpPr>
          <p:spPr>
            <a:xfrm>
              <a:off x="2913508" y="6167294"/>
              <a:ext cx="33020" cy="22225"/>
            </a:xfrm>
            <a:custGeom>
              <a:avLst/>
              <a:gdLst/>
              <a:ahLst/>
              <a:cxnLst/>
              <a:rect l="l" t="t" r="r" b="b"/>
              <a:pathLst>
                <a:path w="33019" h="22225">
                  <a:moveTo>
                    <a:pt x="761" y="10667"/>
                  </a:moveTo>
                  <a:lnTo>
                    <a:pt x="0" y="15239"/>
                  </a:lnTo>
                  <a:lnTo>
                    <a:pt x="0" y="16763"/>
                  </a:lnTo>
                  <a:lnTo>
                    <a:pt x="1523" y="19811"/>
                  </a:lnTo>
                  <a:lnTo>
                    <a:pt x="3047" y="21335"/>
                  </a:lnTo>
                  <a:lnTo>
                    <a:pt x="6857" y="22097"/>
                  </a:lnTo>
                  <a:lnTo>
                    <a:pt x="25907" y="22097"/>
                  </a:lnTo>
                  <a:lnTo>
                    <a:pt x="29717" y="21335"/>
                  </a:lnTo>
                  <a:lnTo>
                    <a:pt x="32003" y="19811"/>
                  </a:lnTo>
                  <a:lnTo>
                    <a:pt x="32765" y="18287"/>
                  </a:lnTo>
                  <a:lnTo>
                    <a:pt x="32765" y="16763"/>
                  </a:lnTo>
                  <a:lnTo>
                    <a:pt x="6095" y="16763"/>
                  </a:lnTo>
                  <a:lnTo>
                    <a:pt x="6095" y="16255"/>
                  </a:lnTo>
                  <a:lnTo>
                    <a:pt x="4571" y="15239"/>
                  </a:lnTo>
                  <a:lnTo>
                    <a:pt x="6222" y="15239"/>
                  </a:lnTo>
                  <a:lnTo>
                    <a:pt x="6738" y="12147"/>
                  </a:lnTo>
                  <a:lnTo>
                    <a:pt x="3809" y="11048"/>
                  </a:lnTo>
                  <a:lnTo>
                    <a:pt x="761" y="10667"/>
                  </a:lnTo>
                  <a:close/>
                </a:path>
                <a:path w="33019" h="22225">
                  <a:moveTo>
                    <a:pt x="6095" y="16255"/>
                  </a:moveTo>
                  <a:lnTo>
                    <a:pt x="6095" y="16763"/>
                  </a:lnTo>
                  <a:lnTo>
                    <a:pt x="6857" y="16763"/>
                  </a:lnTo>
                  <a:lnTo>
                    <a:pt x="6095" y="16255"/>
                  </a:lnTo>
                  <a:close/>
                </a:path>
                <a:path w="33019" h="22225">
                  <a:moveTo>
                    <a:pt x="6169" y="15559"/>
                  </a:moveTo>
                  <a:lnTo>
                    <a:pt x="6095" y="16255"/>
                  </a:lnTo>
                  <a:lnTo>
                    <a:pt x="6857" y="16763"/>
                  </a:lnTo>
                  <a:lnTo>
                    <a:pt x="6265" y="15578"/>
                  </a:lnTo>
                  <a:close/>
                </a:path>
                <a:path w="33019" h="22225">
                  <a:moveTo>
                    <a:pt x="6265" y="15578"/>
                  </a:moveTo>
                  <a:lnTo>
                    <a:pt x="6857" y="16763"/>
                  </a:lnTo>
                  <a:lnTo>
                    <a:pt x="26669" y="16763"/>
                  </a:lnTo>
                  <a:lnTo>
                    <a:pt x="26669" y="16001"/>
                  </a:lnTo>
                  <a:lnTo>
                    <a:pt x="8381" y="16001"/>
                  </a:lnTo>
                  <a:lnTo>
                    <a:pt x="6265" y="15578"/>
                  </a:lnTo>
                  <a:close/>
                </a:path>
                <a:path w="33019" h="22225">
                  <a:moveTo>
                    <a:pt x="27347" y="15409"/>
                  </a:moveTo>
                  <a:lnTo>
                    <a:pt x="26669" y="15544"/>
                  </a:lnTo>
                  <a:lnTo>
                    <a:pt x="26669" y="16763"/>
                  </a:lnTo>
                  <a:lnTo>
                    <a:pt x="27347" y="15409"/>
                  </a:lnTo>
                  <a:close/>
                </a:path>
                <a:path w="33019" h="22225">
                  <a:moveTo>
                    <a:pt x="28193" y="15239"/>
                  </a:moveTo>
                  <a:lnTo>
                    <a:pt x="27347" y="15409"/>
                  </a:lnTo>
                  <a:lnTo>
                    <a:pt x="26669" y="16763"/>
                  </a:lnTo>
                  <a:lnTo>
                    <a:pt x="28193" y="15239"/>
                  </a:lnTo>
                  <a:close/>
                </a:path>
                <a:path w="33019" h="22225">
                  <a:moveTo>
                    <a:pt x="32765" y="15239"/>
                  </a:moveTo>
                  <a:lnTo>
                    <a:pt x="28193" y="15239"/>
                  </a:lnTo>
                  <a:lnTo>
                    <a:pt x="26669" y="16763"/>
                  </a:lnTo>
                  <a:lnTo>
                    <a:pt x="32765" y="16763"/>
                  </a:lnTo>
                  <a:lnTo>
                    <a:pt x="32765" y="15239"/>
                  </a:lnTo>
                  <a:close/>
                </a:path>
                <a:path w="33019" h="22225">
                  <a:moveTo>
                    <a:pt x="4571" y="15239"/>
                  </a:moveTo>
                  <a:lnTo>
                    <a:pt x="6095" y="16255"/>
                  </a:lnTo>
                  <a:lnTo>
                    <a:pt x="6095" y="15544"/>
                  </a:lnTo>
                  <a:lnTo>
                    <a:pt x="4571" y="15239"/>
                  </a:lnTo>
                  <a:close/>
                </a:path>
                <a:path w="33019" h="22225">
                  <a:moveTo>
                    <a:pt x="26596" y="15559"/>
                  </a:moveTo>
                  <a:lnTo>
                    <a:pt x="24383" y="16001"/>
                  </a:lnTo>
                  <a:lnTo>
                    <a:pt x="26669" y="16001"/>
                  </a:lnTo>
                  <a:lnTo>
                    <a:pt x="26596" y="15559"/>
                  </a:lnTo>
                  <a:close/>
                </a:path>
                <a:path w="33019" h="22225">
                  <a:moveTo>
                    <a:pt x="32130" y="11429"/>
                  </a:moveTo>
                  <a:lnTo>
                    <a:pt x="25907" y="11429"/>
                  </a:lnTo>
                  <a:lnTo>
                    <a:pt x="26596" y="15559"/>
                  </a:lnTo>
                  <a:lnTo>
                    <a:pt x="26669" y="15239"/>
                  </a:lnTo>
                  <a:lnTo>
                    <a:pt x="32765" y="15239"/>
                  </a:lnTo>
                  <a:lnTo>
                    <a:pt x="32130" y="11429"/>
                  </a:lnTo>
                  <a:close/>
                </a:path>
                <a:path w="33019" h="22225">
                  <a:moveTo>
                    <a:pt x="6095" y="15239"/>
                  </a:moveTo>
                  <a:lnTo>
                    <a:pt x="4571" y="15239"/>
                  </a:lnTo>
                  <a:lnTo>
                    <a:pt x="6095" y="15544"/>
                  </a:lnTo>
                  <a:lnTo>
                    <a:pt x="6095" y="15239"/>
                  </a:lnTo>
                  <a:close/>
                </a:path>
                <a:path w="33019" h="22225">
                  <a:moveTo>
                    <a:pt x="27431" y="15239"/>
                  </a:moveTo>
                  <a:lnTo>
                    <a:pt x="26669" y="15239"/>
                  </a:lnTo>
                  <a:lnTo>
                    <a:pt x="26669" y="15544"/>
                  </a:lnTo>
                  <a:lnTo>
                    <a:pt x="27347" y="15409"/>
                  </a:lnTo>
                  <a:lnTo>
                    <a:pt x="27431" y="15239"/>
                  </a:lnTo>
                  <a:close/>
                </a:path>
                <a:path w="33019" h="22225">
                  <a:moveTo>
                    <a:pt x="6222" y="15239"/>
                  </a:moveTo>
                  <a:lnTo>
                    <a:pt x="6095" y="15239"/>
                  </a:lnTo>
                  <a:lnTo>
                    <a:pt x="6191" y="15430"/>
                  </a:lnTo>
                  <a:lnTo>
                    <a:pt x="6222" y="15239"/>
                  </a:lnTo>
                  <a:close/>
                </a:path>
                <a:path w="33019" h="22225">
                  <a:moveTo>
                    <a:pt x="28193" y="15239"/>
                  </a:moveTo>
                  <a:lnTo>
                    <a:pt x="27431" y="15239"/>
                  </a:lnTo>
                  <a:lnTo>
                    <a:pt x="27347" y="15409"/>
                  </a:lnTo>
                  <a:lnTo>
                    <a:pt x="28193" y="15239"/>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09" name="object 109"/>
            <p:cNvSpPr/>
            <p:nvPr/>
          </p:nvSpPr>
          <p:spPr>
            <a:xfrm>
              <a:off x="2914270" y="6177200"/>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10" name="object 110"/>
            <p:cNvSpPr/>
            <p:nvPr/>
          </p:nvSpPr>
          <p:spPr>
            <a:xfrm>
              <a:off x="2918080" y="6180248"/>
              <a:ext cx="3175" cy="6350"/>
            </a:xfrm>
            <a:custGeom>
              <a:avLst/>
              <a:gdLst/>
              <a:ahLst/>
              <a:cxnLst/>
              <a:rect l="l" t="t" r="r" b="b"/>
              <a:pathLst>
                <a:path w="3175" h="6350">
                  <a:moveTo>
                    <a:pt x="0" y="6096"/>
                  </a:moveTo>
                  <a:lnTo>
                    <a:pt x="3047" y="6096"/>
                  </a:lnTo>
                  <a:lnTo>
                    <a:pt x="3047" y="0"/>
                  </a:lnTo>
                  <a:lnTo>
                    <a:pt x="0" y="0"/>
                  </a:lnTo>
                  <a:lnTo>
                    <a:pt x="0" y="6096"/>
                  </a:lnTo>
                  <a:close/>
                </a:path>
              </a:pathLst>
            </a:custGeom>
            <a:solidFill>
              <a:srgbClr val="FFFFFF"/>
            </a:solidFill>
          </p:spPr>
          <p:txBody>
            <a:bodyPr wrap="square" lIns="0" tIns="0" rIns="0" bIns="0" rtlCol="0"/>
            <a:lstStyle/>
            <a:p>
              <a:endParaRPr/>
            </a:p>
          </p:txBody>
        </p:sp>
        <p:sp>
          <p:nvSpPr>
            <p:cNvPr id="111" name="object 111"/>
            <p:cNvSpPr/>
            <p:nvPr/>
          </p:nvSpPr>
          <p:spPr>
            <a:xfrm>
              <a:off x="2921127" y="6180248"/>
              <a:ext cx="11430" cy="6350"/>
            </a:xfrm>
            <a:custGeom>
              <a:avLst/>
              <a:gdLst/>
              <a:ahLst/>
              <a:cxnLst/>
              <a:rect l="l" t="t" r="r" b="b"/>
              <a:pathLst>
                <a:path w="11430" h="6350">
                  <a:moveTo>
                    <a:pt x="0" y="6096"/>
                  </a:moveTo>
                  <a:lnTo>
                    <a:pt x="11430" y="6096"/>
                  </a:lnTo>
                  <a:lnTo>
                    <a:pt x="11430" y="0"/>
                  </a:lnTo>
                  <a:lnTo>
                    <a:pt x="0" y="0"/>
                  </a:lnTo>
                  <a:lnTo>
                    <a:pt x="0" y="6096"/>
                  </a:lnTo>
                  <a:close/>
                </a:path>
              </a:pathLst>
            </a:custGeom>
            <a:solidFill>
              <a:srgbClr val="FFFFFF"/>
            </a:solidFill>
          </p:spPr>
          <p:txBody>
            <a:bodyPr wrap="square" lIns="0" tIns="0" rIns="0" bIns="0" rtlCol="0"/>
            <a:lstStyle/>
            <a:p>
              <a:endParaRPr/>
            </a:p>
          </p:txBody>
        </p:sp>
        <p:sp>
          <p:nvSpPr>
            <p:cNvPr id="112" name="object 112"/>
            <p:cNvSpPr/>
            <p:nvPr/>
          </p:nvSpPr>
          <p:spPr>
            <a:xfrm>
              <a:off x="2916555" y="6203870"/>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4478"/>
                  </a:lnTo>
                  <a:lnTo>
                    <a:pt x="4572" y="16002"/>
                  </a:lnTo>
                  <a:lnTo>
                    <a:pt x="22098" y="16002"/>
                  </a:lnTo>
                  <a:lnTo>
                    <a:pt x="25908" y="14478"/>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13" name="object 113"/>
            <p:cNvSpPr/>
            <p:nvPr/>
          </p:nvSpPr>
          <p:spPr>
            <a:xfrm>
              <a:off x="2913508" y="6200822"/>
              <a:ext cx="33020" cy="22225"/>
            </a:xfrm>
            <a:custGeom>
              <a:avLst/>
              <a:gdLst/>
              <a:ahLst/>
              <a:cxnLst/>
              <a:rect l="l" t="t" r="r" b="b"/>
              <a:pathLst>
                <a:path w="33019" h="22225">
                  <a:moveTo>
                    <a:pt x="761" y="10667"/>
                  </a:moveTo>
                  <a:lnTo>
                    <a:pt x="0" y="15239"/>
                  </a:lnTo>
                  <a:lnTo>
                    <a:pt x="0" y="16763"/>
                  </a:lnTo>
                  <a:lnTo>
                    <a:pt x="761" y="19049"/>
                  </a:lnTo>
                  <a:lnTo>
                    <a:pt x="1523" y="19811"/>
                  </a:lnTo>
                  <a:lnTo>
                    <a:pt x="3047" y="20573"/>
                  </a:lnTo>
                  <a:lnTo>
                    <a:pt x="6857" y="22097"/>
                  </a:lnTo>
                  <a:lnTo>
                    <a:pt x="26669" y="22097"/>
                  </a:lnTo>
                  <a:lnTo>
                    <a:pt x="30479" y="20573"/>
                  </a:lnTo>
                  <a:lnTo>
                    <a:pt x="32003" y="19049"/>
                  </a:lnTo>
                  <a:lnTo>
                    <a:pt x="32765" y="16763"/>
                  </a:lnTo>
                  <a:lnTo>
                    <a:pt x="6095" y="16763"/>
                  </a:lnTo>
                  <a:lnTo>
                    <a:pt x="5627" y="15357"/>
                  </a:lnTo>
                  <a:lnTo>
                    <a:pt x="5333" y="15239"/>
                  </a:lnTo>
                  <a:lnTo>
                    <a:pt x="5587" y="15239"/>
                  </a:lnTo>
                  <a:lnTo>
                    <a:pt x="5333" y="14477"/>
                  </a:lnTo>
                  <a:lnTo>
                    <a:pt x="6349" y="14477"/>
                  </a:lnTo>
                  <a:lnTo>
                    <a:pt x="6738" y="12147"/>
                  </a:lnTo>
                  <a:lnTo>
                    <a:pt x="3809" y="11048"/>
                  </a:lnTo>
                  <a:lnTo>
                    <a:pt x="761" y="10667"/>
                  </a:lnTo>
                  <a:close/>
                </a:path>
                <a:path w="33019" h="22225">
                  <a:moveTo>
                    <a:pt x="5627" y="15357"/>
                  </a:moveTo>
                  <a:lnTo>
                    <a:pt x="6095" y="16763"/>
                  </a:lnTo>
                  <a:lnTo>
                    <a:pt x="6095" y="15544"/>
                  </a:lnTo>
                  <a:lnTo>
                    <a:pt x="5627" y="15357"/>
                  </a:lnTo>
                  <a:close/>
                </a:path>
                <a:path w="33019" h="22225">
                  <a:moveTo>
                    <a:pt x="6167" y="15573"/>
                  </a:moveTo>
                  <a:lnTo>
                    <a:pt x="6095" y="16763"/>
                  </a:lnTo>
                  <a:lnTo>
                    <a:pt x="9143" y="16763"/>
                  </a:lnTo>
                  <a:lnTo>
                    <a:pt x="6167" y="15573"/>
                  </a:lnTo>
                  <a:close/>
                </a:path>
                <a:path w="33019" h="22225">
                  <a:moveTo>
                    <a:pt x="25145" y="16001"/>
                  </a:moveTo>
                  <a:lnTo>
                    <a:pt x="7619" y="16001"/>
                  </a:lnTo>
                  <a:lnTo>
                    <a:pt x="9143" y="16763"/>
                  </a:lnTo>
                  <a:lnTo>
                    <a:pt x="24383" y="16763"/>
                  </a:lnTo>
                  <a:lnTo>
                    <a:pt x="25145" y="16001"/>
                  </a:lnTo>
                  <a:close/>
                </a:path>
                <a:path w="33019" h="22225">
                  <a:moveTo>
                    <a:pt x="26646" y="15859"/>
                  </a:moveTo>
                  <a:lnTo>
                    <a:pt x="24383" y="16763"/>
                  </a:lnTo>
                  <a:lnTo>
                    <a:pt x="26669" y="16763"/>
                  </a:lnTo>
                  <a:lnTo>
                    <a:pt x="26646" y="15859"/>
                  </a:lnTo>
                  <a:close/>
                </a:path>
                <a:path w="33019" h="22225">
                  <a:moveTo>
                    <a:pt x="27021" y="15708"/>
                  </a:moveTo>
                  <a:lnTo>
                    <a:pt x="26669" y="15849"/>
                  </a:lnTo>
                  <a:lnTo>
                    <a:pt x="26669" y="16763"/>
                  </a:lnTo>
                  <a:lnTo>
                    <a:pt x="27021" y="15708"/>
                  </a:lnTo>
                  <a:close/>
                </a:path>
                <a:path w="33019" h="22225">
                  <a:moveTo>
                    <a:pt x="32638" y="14477"/>
                  </a:moveTo>
                  <a:lnTo>
                    <a:pt x="27431" y="14477"/>
                  </a:lnTo>
                  <a:lnTo>
                    <a:pt x="27177" y="15239"/>
                  </a:lnTo>
                  <a:lnTo>
                    <a:pt x="28193" y="15239"/>
                  </a:lnTo>
                  <a:lnTo>
                    <a:pt x="27021" y="15708"/>
                  </a:lnTo>
                  <a:lnTo>
                    <a:pt x="26669" y="16763"/>
                  </a:lnTo>
                  <a:lnTo>
                    <a:pt x="32765" y="16763"/>
                  </a:lnTo>
                  <a:lnTo>
                    <a:pt x="32765" y="15239"/>
                  </a:lnTo>
                  <a:lnTo>
                    <a:pt x="32638" y="14477"/>
                  </a:lnTo>
                  <a:close/>
                </a:path>
                <a:path w="33019" h="22225">
                  <a:moveTo>
                    <a:pt x="32130" y="11429"/>
                  </a:moveTo>
                  <a:lnTo>
                    <a:pt x="25907" y="11429"/>
                  </a:lnTo>
                  <a:lnTo>
                    <a:pt x="26646" y="15859"/>
                  </a:lnTo>
                  <a:lnTo>
                    <a:pt x="26669" y="15239"/>
                  </a:lnTo>
                  <a:lnTo>
                    <a:pt x="27431" y="14477"/>
                  </a:lnTo>
                  <a:lnTo>
                    <a:pt x="32638" y="14477"/>
                  </a:lnTo>
                  <a:lnTo>
                    <a:pt x="32130" y="11429"/>
                  </a:lnTo>
                  <a:close/>
                </a:path>
                <a:path w="33019" h="22225">
                  <a:moveTo>
                    <a:pt x="27431" y="14477"/>
                  </a:moveTo>
                  <a:lnTo>
                    <a:pt x="26669" y="15239"/>
                  </a:lnTo>
                  <a:lnTo>
                    <a:pt x="26669" y="15849"/>
                  </a:lnTo>
                  <a:lnTo>
                    <a:pt x="27021" y="15708"/>
                  </a:lnTo>
                  <a:lnTo>
                    <a:pt x="27431" y="14477"/>
                  </a:lnTo>
                  <a:close/>
                </a:path>
                <a:path w="33019" h="22225">
                  <a:moveTo>
                    <a:pt x="6349" y="14477"/>
                  </a:moveTo>
                  <a:lnTo>
                    <a:pt x="5333" y="14477"/>
                  </a:lnTo>
                  <a:lnTo>
                    <a:pt x="6095" y="15239"/>
                  </a:lnTo>
                  <a:lnTo>
                    <a:pt x="6167" y="15573"/>
                  </a:lnTo>
                  <a:lnTo>
                    <a:pt x="6349" y="14477"/>
                  </a:lnTo>
                  <a:close/>
                </a:path>
                <a:path w="33019" h="22225">
                  <a:moveTo>
                    <a:pt x="5333" y="14477"/>
                  </a:moveTo>
                  <a:lnTo>
                    <a:pt x="5627" y="15357"/>
                  </a:lnTo>
                  <a:lnTo>
                    <a:pt x="6095" y="15544"/>
                  </a:lnTo>
                  <a:lnTo>
                    <a:pt x="6095" y="15239"/>
                  </a:lnTo>
                  <a:lnTo>
                    <a:pt x="5333" y="14477"/>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14" name="object 114"/>
            <p:cNvSpPr/>
            <p:nvPr/>
          </p:nvSpPr>
          <p:spPr>
            <a:xfrm>
              <a:off x="2914270" y="6210728"/>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15" name="object 115"/>
            <p:cNvSpPr/>
            <p:nvPr/>
          </p:nvSpPr>
          <p:spPr>
            <a:xfrm>
              <a:off x="2918080" y="6213777"/>
              <a:ext cx="3175" cy="6350"/>
            </a:xfrm>
            <a:custGeom>
              <a:avLst/>
              <a:gdLst/>
              <a:ahLst/>
              <a:cxnLst/>
              <a:rect l="l" t="t" r="r" b="b"/>
              <a:pathLst>
                <a:path w="3175" h="6350">
                  <a:moveTo>
                    <a:pt x="0" y="6095"/>
                  </a:moveTo>
                  <a:lnTo>
                    <a:pt x="3047" y="6095"/>
                  </a:lnTo>
                  <a:lnTo>
                    <a:pt x="3047" y="0"/>
                  </a:lnTo>
                  <a:lnTo>
                    <a:pt x="0" y="0"/>
                  </a:lnTo>
                  <a:lnTo>
                    <a:pt x="0" y="6095"/>
                  </a:lnTo>
                  <a:close/>
                </a:path>
              </a:pathLst>
            </a:custGeom>
            <a:solidFill>
              <a:srgbClr val="FFFFFF"/>
            </a:solidFill>
          </p:spPr>
          <p:txBody>
            <a:bodyPr wrap="square" lIns="0" tIns="0" rIns="0" bIns="0" rtlCol="0"/>
            <a:lstStyle/>
            <a:p>
              <a:endParaRPr/>
            </a:p>
          </p:txBody>
        </p:sp>
        <p:sp>
          <p:nvSpPr>
            <p:cNvPr id="116" name="object 116"/>
            <p:cNvSpPr/>
            <p:nvPr/>
          </p:nvSpPr>
          <p:spPr>
            <a:xfrm>
              <a:off x="2921127" y="6213777"/>
              <a:ext cx="11430" cy="6350"/>
            </a:xfrm>
            <a:custGeom>
              <a:avLst/>
              <a:gdLst/>
              <a:ahLst/>
              <a:cxnLst/>
              <a:rect l="l" t="t" r="r" b="b"/>
              <a:pathLst>
                <a:path w="11430" h="6350">
                  <a:moveTo>
                    <a:pt x="0" y="6095"/>
                  </a:moveTo>
                  <a:lnTo>
                    <a:pt x="11430" y="6095"/>
                  </a:lnTo>
                  <a:lnTo>
                    <a:pt x="11430" y="0"/>
                  </a:lnTo>
                  <a:lnTo>
                    <a:pt x="0" y="0"/>
                  </a:lnTo>
                  <a:lnTo>
                    <a:pt x="0" y="6095"/>
                  </a:lnTo>
                  <a:close/>
                </a:path>
              </a:pathLst>
            </a:custGeom>
            <a:solidFill>
              <a:srgbClr val="FFFFFF"/>
            </a:solidFill>
          </p:spPr>
          <p:txBody>
            <a:bodyPr wrap="square" lIns="0" tIns="0" rIns="0" bIns="0" rtlCol="0"/>
            <a:lstStyle/>
            <a:p>
              <a:endParaRPr/>
            </a:p>
          </p:txBody>
        </p:sp>
        <p:sp>
          <p:nvSpPr>
            <p:cNvPr id="117" name="object 117"/>
            <p:cNvSpPr/>
            <p:nvPr/>
          </p:nvSpPr>
          <p:spPr>
            <a:xfrm>
              <a:off x="2916555" y="6220634"/>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4478"/>
                  </a:lnTo>
                  <a:lnTo>
                    <a:pt x="4572" y="16002"/>
                  </a:lnTo>
                  <a:lnTo>
                    <a:pt x="22098" y="16002"/>
                  </a:lnTo>
                  <a:lnTo>
                    <a:pt x="25908" y="14478"/>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18" name="object 118"/>
            <p:cNvSpPr/>
            <p:nvPr/>
          </p:nvSpPr>
          <p:spPr>
            <a:xfrm>
              <a:off x="2913508" y="6217586"/>
              <a:ext cx="33020" cy="22225"/>
            </a:xfrm>
            <a:custGeom>
              <a:avLst/>
              <a:gdLst/>
              <a:ahLst/>
              <a:cxnLst/>
              <a:rect l="l" t="t" r="r" b="b"/>
              <a:pathLst>
                <a:path w="33019" h="22225">
                  <a:moveTo>
                    <a:pt x="761" y="10667"/>
                  </a:moveTo>
                  <a:lnTo>
                    <a:pt x="0" y="15239"/>
                  </a:lnTo>
                  <a:lnTo>
                    <a:pt x="0" y="16763"/>
                  </a:lnTo>
                  <a:lnTo>
                    <a:pt x="761" y="19049"/>
                  </a:lnTo>
                  <a:lnTo>
                    <a:pt x="1523" y="19811"/>
                  </a:lnTo>
                  <a:lnTo>
                    <a:pt x="3047" y="20573"/>
                  </a:lnTo>
                  <a:lnTo>
                    <a:pt x="6857" y="22097"/>
                  </a:lnTo>
                  <a:lnTo>
                    <a:pt x="26669" y="22097"/>
                  </a:lnTo>
                  <a:lnTo>
                    <a:pt x="30479" y="20573"/>
                  </a:lnTo>
                  <a:lnTo>
                    <a:pt x="32003" y="19049"/>
                  </a:lnTo>
                  <a:lnTo>
                    <a:pt x="32765" y="16763"/>
                  </a:lnTo>
                  <a:lnTo>
                    <a:pt x="6095" y="16763"/>
                  </a:lnTo>
                  <a:lnTo>
                    <a:pt x="5627" y="15357"/>
                  </a:lnTo>
                  <a:lnTo>
                    <a:pt x="5333" y="15239"/>
                  </a:lnTo>
                  <a:lnTo>
                    <a:pt x="5587" y="15239"/>
                  </a:lnTo>
                  <a:lnTo>
                    <a:pt x="5333" y="14477"/>
                  </a:lnTo>
                  <a:lnTo>
                    <a:pt x="6349" y="14477"/>
                  </a:lnTo>
                  <a:lnTo>
                    <a:pt x="6738" y="12147"/>
                  </a:lnTo>
                  <a:lnTo>
                    <a:pt x="3809" y="11048"/>
                  </a:lnTo>
                  <a:lnTo>
                    <a:pt x="761" y="10667"/>
                  </a:lnTo>
                  <a:close/>
                </a:path>
                <a:path w="33019" h="22225">
                  <a:moveTo>
                    <a:pt x="5627" y="15357"/>
                  </a:moveTo>
                  <a:lnTo>
                    <a:pt x="6095" y="16763"/>
                  </a:lnTo>
                  <a:lnTo>
                    <a:pt x="6095" y="15544"/>
                  </a:lnTo>
                  <a:lnTo>
                    <a:pt x="5627" y="15357"/>
                  </a:lnTo>
                  <a:close/>
                </a:path>
                <a:path w="33019" h="22225">
                  <a:moveTo>
                    <a:pt x="6167" y="15573"/>
                  </a:moveTo>
                  <a:lnTo>
                    <a:pt x="6095" y="16763"/>
                  </a:lnTo>
                  <a:lnTo>
                    <a:pt x="9143" y="16763"/>
                  </a:lnTo>
                  <a:lnTo>
                    <a:pt x="6167" y="15573"/>
                  </a:lnTo>
                  <a:close/>
                </a:path>
                <a:path w="33019" h="22225">
                  <a:moveTo>
                    <a:pt x="25145" y="16001"/>
                  </a:moveTo>
                  <a:lnTo>
                    <a:pt x="7619" y="16001"/>
                  </a:lnTo>
                  <a:lnTo>
                    <a:pt x="9143" y="16763"/>
                  </a:lnTo>
                  <a:lnTo>
                    <a:pt x="24383" y="16763"/>
                  </a:lnTo>
                  <a:lnTo>
                    <a:pt x="25145" y="16001"/>
                  </a:lnTo>
                  <a:close/>
                </a:path>
                <a:path w="33019" h="22225">
                  <a:moveTo>
                    <a:pt x="26646" y="15859"/>
                  </a:moveTo>
                  <a:lnTo>
                    <a:pt x="24383" y="16763"/>
                  </a:lnTo>
                  <a:lnTo>
                    <a:pt x="26669" y="16763"/>
                  </a:lnTo>
                  <a:lnTo>
                    <a:pt x="26646" y="15859"/>
                  </a:lnTo>
                  <a:close/>
                </a:path>
                <a:path w="33019" h="22225">
                  <a:moveTo>
                    <a:pt x="27021" y="15708"/>
                  </a:moveTo>
                  <a:lnTo>
                    <a:pt x="26669" y="15849"/>
                  </a:lnTo>
                  <a:lnTo>
                    <a:pt x="26669" y="16763"/>
                  </a:lnTo>
                  <a:lnTo>
                    <a:pt x="27021" y="15708"/>
                  </a:lnTo>
                  <a:close/>
                </a:path>
                <a:path w="33019" h="22225">
                  <a:moveTo>
                    <a:pt x="32638" y="14477"/>
                  </a:moveTo>
                  <a:lnTo>
                    <a:pt x="27431" y="14477"/>
                  </a:lnTo>
                  <a:lnTo>
                    <a:pt x="27177" y="15239"/>
                  </a:lnTo>
                  <a:lnTo>
                    <a:pt x="28193" y="15239"/>
                  </a:lnTo>
                  <a:lnTo>
                    <a:pt x="27021" y="15708"/>
                  </a:lnTo>
                  <a:lnTo>
                    <a:pt x="26669" y="16763"/>
                  </a:lnTo>
                  <a:lnTo>
                    <a:pt x="32765" y="16763"/>
                  </a:lnTo>
                  <a:lnTo>
                    <a:pt x="32765" y="15239"/>
                  </a:lnTo>
                  <a:lnTo>
                    <a:pt x="32638" y="14477"/>
                  </a:lnTo>
                  <a:close/>
                </a:path>
                <a:path w="33019" h="22225">
                  <a:moveTo>
                    <a:pt x="32130" y="11429"/>
                  </a:moveTo>
                  <a:lnTo>
                    <a:pt x="25907" y="11429"/>
                  </a:lnTo>
                  <a:lnTo>
                    <a:pt x="26646" y="15859"/>
                  </a:lnTo>
                  <a:lnTo>
                    <a:pt x="26669" y="15239"/>
                  </a:lnTo>
                  <a:lnTo>
                    <a:pt x="27431" y="14477"/>
                  </a:lnTo>
                  <a:lnTo>
                    <a:pt x="32638" y="14477"/>
                  </a:lnTo>
                  <a:lnTo>
                    <a:pt x="32130" y="11429"/>
                  </a:lnTo>
                  <a:close/>
                </a:path>
                <a:path w="33019" h="22225">
                  <a:moveTo>
                    <a:pt x="27431" y="14477"/>
                  </a:moveTo>
                  <a:lnTo>
                    <a:pt x="26669" y="15239"/>
                  </a:lnTo>
                  <a:lnTo>
                    <a:pt x="26669" y="15849"/>
                  </a:lnTo>
                  <a:lnTo>
                    <a:pt x="27021" y="15708"/>
                  </a:lnTo>
                  <a:lnTo>
                    <a:pt x="27431" y="14477"/>
                  </a:lnTo>
                  <a:close/>
                </a:path>
                <a:path w="33019" h="22225">
                  <a:moveTo>
                    <a:pt x="6349" y="14477"/>
                  </a:moveTo>
                  <a:lnTo>
                    <a:pt x="5333" y="14477"/>
                  </a:lnTo>
                  <a:lnTo>
                    <a:pt x="6095" y="15239"/>
                  </a:lnTo>
                  <a:lnTo>
                    <a:pt x="6167" y="15573"/>
                  </a:lnTo>
                  <a:lnTo>
                    <a:pt x="6349" y="14477"/>
                  </a:lnTo>
                  <a:close/>
                </a:path>
                <a:path w="33019" h="22225">
                  <a:moveTo>
                    <a:pt x="5333" y="14477"/>
                  </a:moveTo>
                  <a:lnTo>
                    <a:pt x="5627" y="15357"/>
                  </a:lnTo>
                  <a:lnTo>
                    <a:pt x="6095" y="15544"/>
                  </a:lnTo>
                  <a:lnTo>
                    <a:pt x="6095" y="15239"/>
                  </a:lnTo>
                  <a:lnTo>
                    <a:pt x="5333" y="14477"/>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19" name="object 119"/>
            <p:cNvSpPr/>
            <p:nvPr/>
          </p:nvSpPr>
          <p:spPr>
            <a:xfrm>
              <a:off x="2914270" y="6227492"/>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20" name="object 120"/>
            <p:cNvSpPr/>
            <p:nvPr/>
          </p:nvSpPr>
          <p:spPr>
            <a:xfrm>
              <a:off x="2918080" y="6230540"/>
              <a:ext cx="3175" cy="6350"/>
            </a:xfrm>
            <a:custGeom>
              <a:avLst/>
              <a:gdLst/>
              <a:ahLst/>
              <a:cxnLst/>
              <a:rect l="l" t="t" r="r" b="b"/>
              <a:pathLst>
                <a:path w="3175" h="6350">
                  <a:moveTo>
                    <a:pt x="0" y="6096"/>
                  </a:moveTo>
                  <a:lnTo>
                    <a:pt x="3047" y="6096"/>
                  </a:lnTo>
                  <a:lnTo>
                    <a:pt x="3047" y="0"/>
                  </a:lnTo>
                  <a:lnTo>
                    <a:pt x="0" y="0"/>
                  </a:lnTo>
                  <a:lnTo>
                    <a:pt x="0" y="6096"/>
                  </a:lnTo>
                  <a:close/>
                </a:path>
              </a:pathLst>
            </a:custGeom>
            <a:solidFill>
              <a:srgbClr val="FFFFFF"/>
            </a:solidFill>
          </p:spPr>
          <p:txBody>
            <a:bodyPr wrap="square" lIns="0" tIns="0" rIns="0" bIns="0" rtlCol="0"/>
            <a:lstStyle/>
            <a:p>
              <a:endParaRPr/>
            </a:p>
          </p:txBody>
        </p:sp>
        <p:sp>
          <p:nvSpPr>
            <p:cNvPr id="121" name="object 121"/>
            <p:cNvSpPr/>
            <p:nvPr/>
          </p:nvSpPr>
          <p:spPr>
            <a:xfrm>
              <a:off x="2921127" y="6230540"/>
              <a:ext cx="11430" cy="6350"/>
            </a:xfrm>
            <a:custGeom>
              <a:avLst/>
              <a:gdLst/>
              <a:ahLst/>
              <a:cxnLst/>
              <a:rect l="l" t="t" r="r" b="b"/>
              <a:pathLst>
                <a:path w="11430" h="6350">
                  <a:moveTo>
                    <a:pt x="0" y="6096"/>
                  </a:moveTo>
                  <a:lnTo>
                    <a:pt x="11430" y="6096"/>
                  </a:lnTo>
                  <a:lnTo>
                    <a:pt x="11430" y="0"/>
                  </a:lnTo>
                  <a:lnTo>
                    <a:pt x="0" y="0"/>
                  </a:lnTo>
                  <a:lnTo>
                    <a:pt x="0" y="6096"/>
                  </a:lnTo>
                  <a:close/>
                </a:path>
              </a:pathLst>
            </a:custGeom>
            <a:solidFill>
              <a:srgbClr val="FFFFFF"/>
            </a:solidFill>
          </p:spPr>
          <p:txBody>
            <a:bodyPr wrap="square" lIns="0" tIns="0" rIns="0" bIns="0" rtlCol="0"/>
            <a:lstStyle/>
            <a:p>
              <a:endParaRPr/>
            </a:p>
          </p:txBody>
        </p:sp>
        <p:sp>
          <p:nvSpPr>
            <p:cNvPr id="122" name="object 122"/>
            <p:cNvSpPr/>
            <p:nvPr/>
          </p:nvSpPr>
          <p:spPr>
            <a:xfrm>
              <a:off x="2916555" y="6270926"/>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4478"/>
                  </a:lnTo>
                  <a:lnTo>
                    <a:pt x="4572" y="16002"/>
                  </a:lnTo>
                  <a:lnTo>
                    <a:pt x="22098" y="16002"/>
                  </a:lnTo>
                  <a:lnTo>
                    <a:pt x="25908" y="14478"/>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23" name="object 123"/>
            <p:cNvSpPr/>
            <p:nvPr/>
          </p:nvSpPr>
          <p:spPr>
            <a:xfrm>
              <a:off x="2913508" y="6267878"/>
              <a:ext cx="33020" cy="22225"/>
            </a:xfrm>
            <a:custGeom>
              <a:avLst/>
              <a:gdLst/>
              <a:ahLst/>
              <a:cxnLst/>
              <a:rect l="l" t="t" r="r" b="b"/>
              <a:pathLst>
                <a:path w="33019" h="22225">
                  <a:moveTo>
                    <a:pt x="761" y="10667"/>
                  </a:moveTo>
                  <a:lnTo>
                    <a:pt x="0" y="15239"/>
                  </a:lnTo>
                  <a:lnTo>
                    <a:pt x="0" y="16763"/>
                  </a:lnTo>
                  <a:lnTo>
                    <a:pt x="761" y="19049"/>
                  </a:lnTo>
                  <a:lnTo>
                    <a:pt x="1523" y="19811"/>
                  </a:lnTo>
                  <a:lnTo>
                    <a:pt x="3047" y="20573"/>
                  </a:lnTo>
                  <a:lnTo>
                    <a:pt x="6857" y="22097"/>
                  </a:lnTo>
                  <a:lnTo>
                    <a:pt x="26669" y="22097"/>
                  </a:lnTo>
                  <a:lnTo>
                    <a:pt x="30479" y="20573"/>
                  </a:lnTo>
                  <a:lnTo>
                    <a:pt x="32003" y="19049"/>
                  </a:lnTo>
                  <a:lnTo>
                    <a:pt x="32765" y="16763"/>
                  </a:lnTo>
                  <a:lnTo>
                    <a:pt x="6095" y="16763"/>
                  </a:lnTo>
                  <a:lnTo>
                    <a:pt x="5627" y="15357"/>
                  </a:lnTo>
                  <a:lnTo>
                    <a:pt x="5333" y="15239"/>
                  </a:lnTo>
                  <a:lnTo>
                    <a:pt x="5587" y="15239"/>
                  </a:lnTo>
                  <a:lnTo>
                    <a:pt x="5333" y="14477"/>
                  </a:lnTo>
                  <a:lnTo>
                    <a:pt x="6349" y="14477"/>
                  </a:lnTo>
                  <a:lnTo>
                    <a:pt x="6738" y="12147"/>
                  </a:lnTo>
                  <a:lnTo>
                    <a:pt x="3809" y="11048"/>
                  </a:lnTo>
                  <a:lnTo>
                    <a:pt x="761" y="10667"/>
                  </a:lnTo>
                  <a:close/>
                </a:path>
                <a:path w="33019" h="22225">
                  <a:moveTo>
                    <a:pt x="5627" y="15357"/>
                  </a:moveTo>
                  <a:lnTo>
                    <a:pt x="6095" y="16763"/>
                  </a:lnTo>
                  <a:lnTo>
                    <a:pt x="6095" y="15544"/>
                  </a:lnTo>
                  <a:lnTo>
                    <a:pt x="5627" y="15357"/>
                  </a:lnTo>
                  <a:close/>
                </a:path>
                <a:path w="33019" h="22225">
                  <a:moveTo>
                    <a:pt x="6167" y="15573"/>
                  </a:moveTo>
                  <a:lnTo>
                    <a:pt x="6095" y="16763"/>
                  </a:lnTo>
                  <a:lnTo>
                    <a:pt x="9143" y="16763"/>
                  </a:lnTo>
                  <a:lnTo>
                    <a:pt x="6167" y="15573"/>
                  </a:lnTo>
                  <a:close/>
                </a:path>
                <a:path w="33019" h="22225">
                  <a:moveTo>
                    <a:pt x="25145" y="16001"/>
                  </a:moveTo>
                  <a:lnTo>
                    <a:pt x="7619" y="16001"/>
                  </a:lnTo>
                  <a:lnTo>
                    <a:pt x="9143" y="16763"/>
                  </a:lnTo>
                  <a:lnTo>
                    <a:pt x="24383" y="16763"/>
                  </a:lnTo>
                  <a:lnTo>
                    <a:pt x="25145" y="16001"/>
                  </a:lnTo>
                  <a:close/>
                </a:path>
                <a:path w="33019" h="22225">
                  <a:moveTo>
                    <a:pt x="26646" y="15859"/>
                  </a:moveTo>
                  <a:lnTo>
                    <a:pt x="24383" y="16763"/>
                  </a:lnTo>
                  <a:lnTo>
                    <a:pt x="26669" y="16763"/>
                  </a:lnTo>
                  <a:lnTo>
                    <a:pt x="26646" y="15859"/>
                  </a:lnTo>
                  <a:close/>
                </a:path>
                <a:path w="33019" h="22225">
                  <a:moveTo>
                    <a:pt x="27021" y="15708"/>
                  </a:moveTo>
                  <a:lnTo>
                    <a:pt x="26669" y="15849"/>
                  </a:lnTo>
                  <a:lnTo>
                    <a:pt x="26669" y="16763"/>
                  </a:lnTo>
                  <a:lnTo>
                    <a:pt x="27021" y="15708"/>
                  </a:lnTo>
                  <a:close/>
                </a:path>
                <a:path w="33019" h="22225">
                  <a:moveTo>
                    <a:pt x="32638" y="14477"/>
                  </a:moveTo>
                  <a:lnTo>
                    <a:pt x="27431" y="14477"/>
                  </a:lnTo>
                  <a:lnTo>
                    <a:pt x="27177" y="15239"/>
                  </a:lnTo>
                  <a:lnTo>
                    <a:pt x="28193" y="15239"/>
                  </a:lnTo>
                  <a:lnTo>
                    <a:pt x="27021" y="15708"/>
                  </a:lnTo>
                  <a:lnTo>
                    <a:pt x="26669" y="16763"/>
                  </a:lnTo>
                  <a:lnTo>
                    <a:pt x="32765" y="16763"/>
                  </a:lnTo>
                  <a:lnTo>
                    <a:pt x="32765" y="15239"/>
                  </a:lnTo>
                  <a:lnTo>
                    <a:pt x="32638" y="14477"/>
                  </a:lnTo>
                  <a:close/>
                </a:path>
                <a:path w="33019" h="22225">
                  <a:moveTo>
                    <a:pt x="32130" y="11429"/>
                  </a:moveTo>
                  <a:lnTo>
                    <a:pt x="25907" y="11429"/>
                  </a:lnTo>
                  <a:lnTo>
                    <a:pt x="26646" y="15859"/>
                  </a:lnTo>
                  <a:lnTo>
                    <a:pt x="26669" y="15239"/>
                  </a:lnTo>
                  <a:lnTo>
                    <a:pt x="27431" y="14477"/>
                  </a:lnTo>
                  <a:lnTo>
                    <a:pt x="32638" y="14477"/>
                  </a:lnTo>
                  <a:lnTo>
                    <a:pt x="32130" y="11429"/>
                  </a:lnTo>
                  <a:close/>
                </a:path>
                <a:path w="33019" h="22225">
                  <a:moveTo>
                    <a:pt x="27431" y="14477"/>
                  </a:moveTo>
                  <a:lnTo>
                    <a:pt x="26669" y="15239"/>
                  </a:lnTo>
                  <a:lnTo>
                    <a:pt x="26669" y="15849"/>
                  </a:lnTo>
                  <a:lnTo>
                    <a:pt x="27021" y="15708"/>
                  </a:lnTo>
                  <a:lnTo>
                    <a:pt x="27431" y="14477"/>
                  </a:lnTo>
                  <a:close/>
                </a:path>
                <a:path w="33019" h="22225">
                  <a:moveTo>
                    <a:pt x="6349" y="14477"/>
                  </a:moveTo>
                  <a:lnTo>
                    <a:pt x="5333" y="14477"/>
                  </a:lnTo>
                  <a:lnTo>
                    <a:pt x="6095" y="15239"/>
                  </a:lnTo>
                  <a:lnTo>
                    <a:pt x="6167" y="15573"/>
                  </a:lnTo>
                  <a:lnTo>
                    <a:pt x="6349" y="14477"/>
                  </a:lnTo>
                  <a:close/>
                </a:path>
                <a:path w="33019" h="22225">
                  <a:moveTo>
                    <a:pt x="5333" y="14477"/>
                  </a:moveTo>
                  <a:lnTo>
                    <a:pt x="5627" y="15357"/>
                  </a:lnTo>
                  <a:lnTo>
                    <a:pt x="6095" y="15544"/>
                  </a:lnTo>
                  <a:lnTo>
                    <a:pt x="6095" y="15239"/>
                  </a:lnTo>
                  <a:lnTo>
                    <a:pt x="5333" y="14477"/>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24" name="object 124"/>
            <p:cNvSpPr/>
            <p:nvPr/>
          </p:nvSpPr>
          <p:spPr>
            <a:xfrm>
              <a:off x="2914270" y="6277784"/>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25" name="object 125"/>
            <p:cNvSpPr/>
            <p:nvPr/>
          </p:nvSpPr>
          <p:spPr>
            <a:xfrm>
              <a:off x="2918080" y="6280833"/>
              <a:ext cx="14604" cy="6350"/>
            </a:xfrm>
            <a:custGeom>
              <a:avLst/>
              <a:gdLst/>
              <a:ahLst/>
              <a:cxnLst/>
              <a:rect l="l" t="t" r="r" b="b"/>
              <a:pathLst>
                <a:path w="14605" h="6350">
                  <a:moveTo>
                    <a:pt x="0" y="6095"/>
                  </a:moveTo>
                  <a:lnTo>
                    <a:pt x="14477" y="6095"/>
                  </a:lnTo>
                  <a:lnTo>
                    <a:pt x="14477" y="0"/>
                  </a:lnTo>
                  <a:lnTo>
                    <a:pt x="0" y="0"/>
                  </a:lnTo>
                  <a:lnTo>
                    <a:pt x="0" y="6095"/>
                  </a:lnTo>
                  <a:close/>
                </a:path>
              </a:pathLst>
            </a:custGeom>
            <a:solidFill>
              <a:srgbClr val="FFFFFF"/>
            </a:solidFill>
          </p:spPr>
          <p:txBody>
            <a:bodyPr wrap="square" lIns="0" tIns="0" rIns="0" bIns="0" rtlCol="0"/>
            <a:lstStyle/>
            <a:p>
              <a:endParaRPr/>
            </a:p>
          </p:txBody>
        </p:sp>
        <p:sp>
          <p:nvSpPr>
            <p:cNvPr id="126" name="object 126"/>
            <p:cNvSpPr/>
            <p:nvPr/>
          </p:nvSpPr>
          <p:spPr>
            <a:xfrm>
              <a:off x="2916555" y="6287690"/>
              <a:ext cx="26670" cy="16510"/>
            </a:xfrm>
            <a:custGeom>
              <a:avLst/>
              <a:gdLst/>
              <a:ahLst/>
              <a:cxnLst/>
              <a:rect l="l" t="t" r="r" b="b"/>
              <a:pathLst>
                <a:path w="26669" h="16510">
                  <a:moveTo>
                    <a:pt x="19050" y="0"/>
                  </a:moveTo>
                  <a:lnTo>
                    <a:pt x="7620" y="0"/>
                  </a:lnTo>
                  <a:lnTo>
                    <a:pt x="4572" y="762"/>
                  </a:lnTo>
                  <a:lnTo>
                    <a:pt x="2286" y="3048"/>
                  </a:lnTo>
                  <a:lnTo>
                    <a:pt x="762" y="7620"/>
                  </a:lnTo>
                  <a:lnTo>
                    <a:pt x="0" y="12192"/>
                  </a:lnTo>
                  <a:lnTo>
                    <a:pt x="0" y="13716"/>
                  </a:lnTo>
                  <a:lnTo>
                    <a:pt x="762" y="14478"/>
                  </a:lnTo>
                  <a:lnTo>
                    <a:pt x="4572" y="15240"/>
                  </a:lnTo>
                  <a:lnTo>
                    <a:pt x="12954" y="16002"/>
                  </a:lnTo>
                  <a:lnTo>
                    <a:pt x="22098" y="15240"/>
                  </a:lnTo>
                  <a:lnTo>
                    <a:pt x="25908" y="14478"/>
                  </a:lnTo>
                  <a:lnTo>
                    <a:pt x="26670" y="13716"/>
                  </a:lnTo>
                  <a:lnTo>
                    <a:pt x="26670" y="12192"/>
                  </a:lnTo>
                  <a:lnTo>
                    <a:pt x="25908" y="7620"/>
                  </a:lnTo>
                  <a:lnTo>
                    <a:pt x="24384" y="3048"/>
                  </a:lnTo>
                  <a:lnTo>
                    <a:pt x="22098" y="762"/>
                  </a:lnTo>
                  <a:lnTo>
                    <a:pt x="19050" y="0"/>
                  </a:lnTo>
                  <a:close/>
                </a:path>
              </a:pathLst>
            </a:custGeom>
            <a:solidFill>
              <a:srgbClr val="003357"/>
            </a:solidFill>
          </p:spPr>
          <p:txBody>
            <a:bodyPr wrap="square" lIns="0" tIns="0" rIns="0" bIns="0" rtlCol="0"/>
            <a:lstStyle/>
            <a:p>
              <a:endParaRPr/>
            </a:p>
          </p:txBody>
        </p:sp>
        <p:sp>
          <p:nvSpPr>
            <p:cNvPr id="127" name="object 127"/>
            <p:cNvSpPr/>
            <p:nvPr/>
          </p:nvSpPr>
          <p:spPr>
            <a:xfrm>
              <a:off x="2913508" y="6284642"/>
              <a:ext cx="33020" cy="22225"/>
            </a:xfrm>
            <a:custGeom>
              <a:avLst/>
              <a:gdLst/>
              <a:ahLst/>
              <a:cxnLst/>
              <a:rect l="l" t="t" r="r" b="b"/>
              <a:pathLst>
                <a:path w="33019" h="22225">
                  <a:moveTo>
                    <a:pt x="761" y="10667"/>
                  </a:moveTo>
                  <a:lnTo>
                    <a:pt x="99" y="14641"/>
                  </a:lnTo>
                  <a:lnTo>
                    <a:pt x="0" y="16763"/>
                  </a:lnTo>
                  <a:lnTo>
                    <a:pt x="761" y="19049"/>
                  </a:lnTo>
                  <a:lnTo>
                    <a:pt x="1523" y="19811"/>
                  </a:lnTo>
                  <a:lnTo>
                    <a:pt x="3047" y="20573"/>
                  </a:lnTo>
                  <a:lnTo>
                    <a:pt x="6857" y="21335"/>
                  </a:lnTo>
                  <a:lnTo>
                    <a:pt x="7619" y="21335"/>
                  </a:lnTo>
                  <a:lnTo>
                    <a:pt x="16001" y="22097"/>
                  </a:lnTo>
                  <a:lnTo>
                    <a:pt x="16763" y="22097"/>
                  </a:lnTo>
                  <a:lnTo>
                    <a:pt x="25907" y="21335"/>
                  </a:lnTo>
                  <a:lnTo>
                    <a:pt x="29717" y="20573"/>
                  </a:lnTo>
                  <a:lnTo>
                    <a:pt x="31241" y="19811"/>
                  </a:lnTo>
                  <a:lnTo>
                    <a:pt x="32003" y="19049"/>
                  </a:lnTo>
                  <a:lnTo>
                    <a:pt x="32765" y="16763"/>
                  </a:lnTo>
                  <a:lnTo>
                    <a:pt x="6095" y="16763"/>
                  </a:lnTo>
                  <a:lnTo>
                    <a:pt x="5486" y="14935"/>
                  </a:lnTo>
                  <a:lnTo>
                    <a:pt x="4571" y="14477"/>
                  </a:lnTo>
                  <a:lnTo>
                    <a:pt x="6349" y="14477"/>
                  </a:lnTo>
                  <a:lnTo>
                    <a:pt x="6738" y="12147"/>
                  </a:lnTo>
                  <a:lnTo>
                    <a:pt x="3809" y="11048"/>
                  </a:lnTo>
                  <a:lnTo>
                    <a:pt x="761" y="10667"/>
                  </a:lnTo>
                  <a:close/>
                </a:path>
                <a:path w="33019" h="22225">
                  <a:moveTo>
                    <a:pt x="5486" y="14935"/>
                  </a:moveTo>
                  <a:lnTo>
                    <a:pt x="6095" y="16763"/>
                  </a:lnTo>
                  <a:lnTo>
                    <a:pt x="6095" y="15239"/>
                  </a:lnTo>
                  <a:lnTo>
                    <a:pt x="5486" y="14935"/>
                  </a:lnTo>
                  <a:close/>
                </a:path>
                <a:path w="33019" h="22225">
                  <a:moveTo>
                    <a:pt x="6292" y="14822"/>
                  </a:moveTo>
                  <a:lnTo>
                    <a:pt x="6222" y="15239"/>
                  </a:lnTo>
                  <a:lnTo>
                    <a:pt x="6095" y="16763"/>
                  </a:lnTo>
                  <a:lnTo>
                    <a:pt x="26669" y="16763"/>
                  </a:lnTo>
                  <a:lnTo>
                    <a:pt x="26669" y="16001"/>
                  </a:lnTo>
                  <a:lnTo>
                    <a:pt x="16001" y="16001"/>
                  </a:lnTo>
                  <a:lnTo>
                    <a:pt x="16399" y="15968"/>
                  </a:lnTo>
                  <a:lnTo>
                    <a:pt x="8381" y="15239"/>
                  </a:lnTo>
                  <a:lnTo>
                    <a:pt x="6292" y="14822"/>
                  </a:lnTo>
                  <a:close/>
                </a:path>
                <a:path w="33019" h="22225">
                  <a:moveTo>
                    <a:pt x="27279" y="14935"/>
                  </a:moveTo>
                  <a:lnTo>
                    <a:pt x="26669" y="15239"/>
                  </a:lnTo>
                  <a:lnTo>
                    <a:pt x="26669" y="16763"/>
                  </a:lnTo>
                  <a:lnTo>
                    <a:pt x="27279" y="14935"/>
                  </a:lnTo>
                  <a:close/>
                </a:path>
                <a:path w="33019" h="22225">
                  <a:moveTo>
                    <a:pt x="32638" y="14477"/>
                  </a:moveTo>
                  <a:lnTo>
                    <a:pt x="28193" y="14477"/>
                  </a:lnTo>
                  <a:lnTo>
                    <a:pt x="27279" y="14935"/>
                  </a:lnTo>
                  <a:lnTo>
                    <a:pt x="26669" y="16763"/>
                  </a:lnTo>
                  <a:lnTo>
                    <a:pt x="32765" y="16763"/>
                  </a:lnTo>
                  <a:lnTo>
                    <a:pt x="32666" y="14641"/>
                  </a:lnTo>
                  <a:lnTo>
                    <a:pt x="32638" y="14477"/>
                  </a:lnTo>
                  <a:close/>
                </a:path>
                <a:path w="33019" h="22225">
                  <a:moveTo>
                    <a:pt x="5524" y="14668"/>
                  </a:moveTo>
                  <a:lnTo>
                    <a:pt x="6095" y="15239"/>
                  </a:lnTo>
                  <a:lnTo>
                    <a:pt x="6095" y="16001"/>
                  </a:lnTo>
                  <a:lnTo>
                    <a:pt x="6292" y="14822"/>
                  </a:lnTo>
                  <a:lnTo>
                    <a:pt x="5524" y="14668"/>
                  </a:lnTo>
                  <a:close/>
                </a:path>
                <a:path w="33019" h="22225">
                  <a:moveTo>
                    <a:pt x="16399" y="15968"/>
                  </a:moveTo>
                  <a:lnTo>
                    <a:pt x="16001" y="16001"/>
                  </a:lnTo>
                  <a:lnTo>
                    <a:pt x="16763" y="16001"/>
                  </a:lnTo>
                  <a:lnTo>
                    <a:pt x="16399" y="15968"/>
                  </a:lnTo>
                  <a:close/>
                </a:path>
                <a:path w="33019" h="22225">
                  <a:moveTo>
                    <a:pt x="26473" y="14822"/>
                  </a:moveTo>
                  <a:lnTo>
                    <a:pt x="24383" y="15239"/>
                  </a:lnTo>
                  <a:lnTo>
                    <a:pt x="25145" y="15239"/>
                  </a:lnTo>
                  <a:lnTo>
                    <a:pt x="16399" y="15968"/>
                  </a:lnTo>
                  <a:lnTo>
                    <a:pt x="16763" y="16001"/>
                  </a:lnTo>
                  <a:lnTo>
                    <a:pt x="26669" y="16001"/>
                  </a:lnTo>
                  <a:lnTo>
                    <a:pt x="26473" y="14822"/>
                  </a:lnTo>
                  <a:close/>
                </a:path>
                <a:path w="33019" h="22225">
                  <a:moveTo>
                    <a:pt x="27241" y="14668"/>
                  </a:moveTo>
                  <a:lnTo>
                    <a:pt x="26473" y="14822"/>
                  </a:lnTo>
                  <a:lnTo>
                    <a:pt x="26669" y="16001"/>
                  </a:lnTo>
                  <a:lnTo>
                    <a:pt x="26669" y="15239"/>
                  </a:lnTo>
                  <a:lnTo>
                    <a:pt x="27241" y="14668"/>
                  </a:lnTo>
                  <a:close/>
                </a:path>
                <a:path w="33019" h="22225">
                  <a:moveTo>
                    <a:pt x="5388" y="14641"/>
                  </a:moveTo>
                  <a:lnTo>
                    <a:pt x="5486" y="14935"/>
                  </a:lnTo>
                  <a:lnTo>
                    <a:pt x="6095" y="15239"/>
                  </a:lnTo>
                  <a:lnTo>
                    <a:pt x="5524" y="14668"/>
                  </a:lnTo>
                  <a:lnTo>
                    <a:pt x="5388" y="14641"/>
                  </a:lnTo>
                  <a:close/>
                </a:path>
                <a:path w="33019" h="22225">
                  <a:moveTo>
                    <a:pt x="27377" y="14641"/>
                  </a:moveTo>
                  <a:lnTo>
                    <a:pt x="27241" y="14668"/>
                  </a:lnTo>
                  <a:lnTo>
                    <a:pt x="26669" y="15239"/>
                  </a:lnTo>
                  <a:lnTo>
                    <a:pt x="27279" y="14935"/>
                  </a:lnTo>
                  <a:lnTo>
                    <a:pt x="27377" y="14641"/>
                  </a:lnTo>
                  <a:close/>
                </a:path>
                <a:path w="33019" h="22225">
                  <a:moveTo>
                    <a:pt x="4571" y="14477"/>
                  </a:moveTo>
                  <a:lnTo>
                    <a:pt x="5486" y="14935"/>
                  </a:lnTo>
                  <a:lnTo>
                    <a:pt x="5388" y="14641"/>
                  </a:lnTo>
                  <a:lnTo>
                    <a:pt x="4571" y="14477"/>
                  </a:lnTo>
                  <a:close/>
                </a:path>
                <a:path w="33019" h="22225">
                  <a:moveTo>
                    <a:pt x="28193" y="14477"/>
                  </a:moveTo>
                  <a:lnTo>
                    <a:pt x="27377" y="14641"/>
                  </a:lnTo>
                  <a:lnTo>
                    <a:pt x="27279" y="14935"/>
                  </a:lnTo>
                  <a:lnTo>
                    <a:pt x="28193" y="14477"/>
                  </a:lnTo>
                  <a:close/>
                </a:path>
                <a:path w="33019" h="22225">
                  <a:moveTo>
                    <a:pt x="6349" y="14477"/>
                  </a:moveTo>
                  <a:lnTo>
                    <a:pt x="5333" y="14477"/>
                  </a:lnTo>
                  <a:lnTo>
                    <a:pt x="5524" y="14668"/>
                  </a:lnTo>
                  <a:lnTo>
                    <a:pt x="6292" y="14822"/>
                  </a:lnTo>
                  <a:lnTo>
                    <a:pt x="6349" y="14477"/>
                  </a:lnTo>
                  <a:close/>
                </a:path>
                <a:path w="33019" h="22225">
                  <a:moveTo>
                    <a:pt x="32130" y="11429"/>
                  </a:moveTo>
                  <a:lnTo>
                    <a:pt x="25907" y="11429"/>
                  </a:lnTo>
                  <a:lnTo>
                    <a:pt x="26473" y="14822"/>
                  </a:lnTo>
                  <a:lnTo>
                    <a:pt x="27241" y="14668"/>
                  </a:lnTo>
                  <a:lnTo>
                    <a:pt x="27431" y="14477"/>
                  </a:lnTo>
                  <a:lnTo>
                    <a:pt x="32638" y="14477"/>
                  </a:lnTo>
                  <a:lnTo>
                    <a:pt x="32130" y="11429"/>
                  </a:lnTo>
                  <a:close/>
                </a:path>
                <a:path w="33019" h="22225">
                  <a:moveTo>
                    <a:pt x="5333" y="14477"/>
                  </a:moveTo>
                  <a:lnTo>
                    <a:pt x="5388" y="14641"/>
                  </a:lnTo>
                  <a:lnTo>
                    <a:pt x="5524" y="14668"/>
                  </a:lnTo>
                  <a:lnTo>
                    <a:pt x="5333" y="14477"/>
                  </a:lnTo>
                  <a:close/>
                </a:path>
                <a:path w="33019" h="22225">
                  <a:moveTo>
                    <a:pt x="27431" y="14477"/>
                  </a:moveTo>
                  <a:lnTo>
                    <a:pt x="27241" y="14668"/>
                  </a:lnTo>
                  <a:lnTo>
                    <a:pt x="27377" y="14641"/>
                  </a:lnTo>
                  <a:lnTo>
                    <a:pt x="27431" y="14477"/>
                  </a:lnTo>
                  <a:close/>
                </a:path>
                <a:path w="33019" h="22225">
                  <a:moveTo>
                    <a:pt x="5333" y="14477"/>
                  </a:moveTo>
                  <a:lnTo>
                    <a:pt x="4571" y="14477"/>
                  </a:lnTo>
                  <a:lnTo>
                    <a:pt x="5388" y="14641"/>
                  </a:lnTo>
                  <a:lnTo>
                    <a:pt x="5333" y="14477"/>
                  </a:lnTo>
                  <a:close/>
                </a:path>
                <a:path w="33019" h="22225">
                  <a:moveTo>
                    <a:pt x="28193" y="14477"/>
                  </a:moveTo>
                  <a:lnTo>
                    <a:pt x="27431" y="14477"/>
                  </a:lnTo>
                  <a:lnTo>
                    <a:pt x="27377" y="14641"/>
                  </a:lnTo>
                  <a:lnTo>
                    <a:pt x="28193" y="14477"/>
                  </a:lnTo>
                  <a:close/>
                </a:path>
                <a:path w="33019" h="22225">
                  <a:moveTo>
                    <a:pt x="22859" y="0"/>
                  </a:moveTo>
                  <a:lnTo>
                    <a:pt x="9905" y="0"/>
                  </a:lnTo>
                  <a:lnTo>
                    <a:pt x="6857" y="761"/>
                  </a:lnTo>
                  <a:lnTo>
                    <a:pt x="5333" y="1523"/>
                  </a:lnTo>
                  <a:lnTo>
                    <a:pt x="3047" y="3809"/>
                  </a:lnTo>
                  <a:lnTo>
                    <a:pt x="2285" y="5333"/>
                  </a:lnTo>
                  <a:lnTo>
                    <a:pt x="761" y="9905"/>
                  </a:lnTo>
                  <a:lnTo>
                    <a:pt x="3809" y="11048"/>
                  </a:lnTo>
                  <a:lnTo>
                    <a:pt x="6857" y="11429"/>
                  </a:lnTo>
                  <a:lnTo>
                    <a:pt x="6857" y="12191"/>
                  </a:lnTo>
                  <a:lnTo>
                    <a:pt x="8127" y="8381"/>
                  </a:lnTo>
                  <a:lnTo>
                    <a:pt x="7619" y="8381"/>
                  </a:lnTo>
                  <a:lnTo>
                    <a:pt x="9143" y="6857"/>
                  </a:lnTo>
                  <a:lnTo>
                    <a:pt x="8381" y="6857"/>
                  </a:lnTo>
                  <a:lnTo>
                    <a:pt x="9905" y="6095"/>
                  </a:lnTo>
                  <a:lnTo>
                    <a:pt x="30733" y="6095"/>
                  </a:lnTo>
                  <a:lnTo>
                    <a:pt x="30479" y="5333"/>
                  </a:lnTo>
                  <a:lnTo>
                    <a:pt x="29717" y="3809"/>
                  </a:lnTo>
                  <a:lnTo>
                    <a:pt x="27431" y="1523"/>
                  </a:lnTo>
                  <a:lnTo>
                    <a:pt x="25907" y="761"/>
                  </a:lnTo>
                  <a:lnTo>
                    <a:pt x="22859" y="0"/>
                  </a:lnTo>
                  <a:close/>
                </a:path>
                <a:path w="33019" h="22225">
                  <a:moveTo>
                    <a:pt x="24383" y="7619"/>
                  </a:moveTo>
                  <a:lnTo>
                    <a:pt x="25907" y="12191"/>
                  </a:lnTo>
                  <a:lnTo>
                    <a:pt x="25907" y="11429"/>
                  </a:lnTo>
                  <a:lnTo>
                    <a:pt x="32130" y="11429"/>
                  </a:lnTo>
                  <a:lnTo>
                    <a:pt x="32067" y="11048"/>
                  </a:lnTo>
                  <a:lnTo>
                    <a:pt x="32003" y="9905"/>
                  </a:lnTo>
                  <a:lnTo>
                    <a:pt x="31495" y="8381"/>
                  </a:lnTo>
                  <a:lnTo>
                    <a:pt x="25145" y="8381"/>
                  </a:lnTo>
                  <a:lnTo>
                    <a:pt x="24383" y="7619"/>
                  </a:lnTo>
                  <a:close/>
                </a:path>
                <a:path w="33019" h="22225">
                  <a:moveTo>
                    <a:pt x="3809" y="11048"/>
                  </a:moveTo>
                  <a:lnTo>
                    <a:pt x="6738" y="12147"/>
                  </a:lnTo>
                  <a:lnTo>
                    <a:pt x="6857" y="11429"/>
                  </a:lnTo>
                  <a:lnTo>
                    <a:pt x="3809" y="11048"/>
                  </a:lnTo>
                  <a:close/>
                </a:path>
                <a:path w="33019" h="22225">
                  <a:moveTo>
                    <a:pt x="8381" y="7619"/>
                  </a:moveTo>
                  <a:lnTo>
                    <a:pt x="7619" y="8381"/>
                  </a:lnTo>
                  <a:lnTo>
                    <a:pt x="8127" y="8381"/>
                  </a:lnTo>
                  <a:lnTo>
                    <a:pt x="8381" y="7619"/>
                  </a:lnTo>
                  <a:close/>
                </a:path>
                <a:path w="33019" h="22225">
                  <a:moveTo>
                    <a:pt x="23367" y="6603"/>
                  </a:moveTo>
                  <a:lnTo>
                    <a:pt x="25145" y="8381"/>
                  </a:lnTo>
                  <a:lnTo>
                    <a:pt x="31495" y="8381"/>
                  </a:lnTo>
                  <a:lnTo>
                    <a:pt x="30987" y="6857"/>
                  </a:lnTo>
                  <a:lnTo>
                    <a:pt x="24383" y="6857"/>
                  </a:lnTo>
                  <a:lnTo>
                    <a:pt x="23367" y="6603"/>
                  </a:lnTo>
                  <a:close/>
                </a:path>
                <a:path w="33019" h="22225">
                  <a:moveTo>
                    <a:pt x="9905" y="6095"/>
                  </a:moveTo>
                  <a:lnTo>
                    <a:pt x="8381" y="6857"/>
                  </a:lnTo>
                  <a:lnTo>
                    <a:pt x="9397" y="6603"/>
                  </a:lnTo>
                  <a:lnTo>
                    <a:pt x="9905" y="6095"/>
                  </a:lnTo>
                  <a:close/>
                </a:path>
                <a:path w="33019" h="22225">
                  <a:moveTo>
                    <a:pt x="9397" y="6603"/>
                  </a:moveTo>
                  <a:lnTo>
                    <a:pt x="8381" y="6857"/>
                  </a:lnTo>
                  <a:lnTo>
                    <a:pt x="9143" y="6857"/>
                  </a:lnTo>
                  <a:lnTo>
                    <a:pt x="9397" y="6603"/>
                  </a:lnTo>
                  <a:close/>
                </a:path>
                <a:path w="33019" h="22225">
                  <a:moveTo>
                    <a:pt x="22859" y="6095"/>
                  </a:moveTo>
                  <a:lnTo>
                    <a:pt x="23367" y="6603"/>
                  </a:lnTo>
                  <a:lnTo>
                    <a:pt x="24383" y="6857"/>
                  </a:lnTo>
                  <a:lnTo>
                    <a:pt x="22859" y="6095"/>
                  </a:lnTo>
                  <a:close/>
                </a:path>
                <a:path w="33019" h="22225">
                  <a:moveTo>
                    <a:pt x="30733" y="6095"/>
                  </a:moveTo>
                  <a:lnTo>
                    <a:pt x="22859" y="6095"/>
                  </a:lnTo>
                  <a:lnTo>
                    <a:pt x="24383" y="6857"/>
                  </a:lnTo>
                  <a:lnTo>
                    <a:pt x="30987" y="6857"/>
                  </a:lnTo>
                  <a:lnTo>
                    <a:pt x="30733" y="6095"/>
                  </a:lnTo>
                  <a:close/>
                </a:path>
                <a:path w="33019" h="22225">
                  <a:moveTo>
                    <a:pt x="11429" y="6095"/>
                  </a:moveTo>
                  <a:lnTo>
                    <a:pt x="9905" y="6095"/>
                  </a:lnTo>
                  <a:lnTo>
                    <a:pt x="9397" y="6603"/>
                  </a:lnTo>
                  <a:lnTo>
                    <a:pt x="11429" y="6095"/>
                  </a:lnTo>
                  <a:close/>
                </a:path>
                <a:path w="33019" h="22225">
                  <a:moveTo>
                    <a:pt x="22859" y="6095"/>
                  </a:moveTo>
                  <a:lnTo>
                    <a:pt x="21335" y="6095"/>
                  </a:lnTo>
                  <a:lnTo>
                    <a:pt x="23367" y="6603"/>
                  </a:lnTo>
                  <a:lnTo>
                    <a:pt x="22859" y="6095"/>
                  </a:lnTo>
                  <a:close/>
                </a:path>
              </a:pathLst>
            </a:custGeom>
            <a:solidFill>
              <a:srgbClr val="003357"/>
            </a:solidFill>
          </p:spPr>
          <p:txBody>
            <a:bodyPr wrap="square" lIns="0" tIns="0" rIns="0" bIns="0" rtlCol="0"/>
            <a:lstStyle/>
            <a:p>
              <a:endParaRPr/>
            </a:p>
          </p:txBody>
        </p:sp>
        <p:sp>
          <p:nvSpPr>
            <p:cNvPr id="128" name="object 128"/>
            <p:cNvSpPr/>
            <p:nvPr/>
          </p:nvSpPr>
          <p:spPr>
            <a:xfrm>
              <a:off x="2914270" y="6294548"/>
              <a:ext cx="6350" cy="2540"/>
            </a:xfrm>
            <a:custGeom>
              <a:avLst/>
              <a:gdLst/>
              <a:ahLst/>
              <a:cxnLst/>
              <a:rect l="l" t="t" r="r" b="b"/>
              <a:pathLst>
                <a:path w="6350" h="2539">
                  <a:moveTo>
                    <a:pt x="3047" y="1143"/>
                  </a:moveTo>
                  <a:lnTo>
                    <a:pt x="6095" y="2286"/>
                  </a:lnTo>
                  <a:lnTo>
                    <a:pt x="6095" y="1524"/>
                  </a:lnTo>
                  <a:lnTo>
                    <a:pt x="3047" y="1143"/>
                  </a:lnTo>
                  <a:close/>
                </a:path>
                <a:path w="6350" h="2539">
                  <a:moveTo>
                    <a:pt x="0" y="0"/>
                  </a:moveTo>
                  <a:lnTo>
                    <a:pt x="0" y="762"/>
                  </a:lnTo>
                  <a:lnTo>
                    <a:pt x="3047" y="1143"/>
                  </a:lnTo>
                  <a:lnTo>
                    <a:pt x="0" y="0"/>
                  </a:lnTo>
                  <a:close/>
                </a:path>
              </a:pathLst>
            </a:custGeom>
            <a:solidFill>
              <a:srgbClr val="003357"/>
            </a:solidFill>
          </p:spPr>
          <p:txBody>
            <a:bodyPr wrap="square" lIns="0" tIns="0" rIns="0" bIns="0" rtlCol="0"/>
            <a:lstStyle/>
            <a:p>
              <a:endParaRPr/>
            </a:p>
          </p:txBody>
        </p:sp>
        <p:sp>
          <p:nvSpPr>
            <p:cNvPr id="129" name="object 129"/>
            <p:cNvSpPr/>
            <p:nvPr/>
          </p:nvSpPr>
          <p:spPr>
            <a:xfrm>
              <a:off x="2918080" y="6297597"/>
              <a:ext cx="14604" cy="6350"/>
            </a:xfrm>
            <a:custGeom>
              <a:avLst/>
              <a:gdLst/>
              <a:ahLst/>
              <a:cxnLst/>
              <a:rect l="l" t="t" r="r" b="b"/>
              <a:pathLst>
                <a:path w="14605" h="6350">
                  <a:moveTo>
                    <a:pt x="0" y="6095"/>
                  </a:moveTo>
                  <a:lnTo>
                    <a:pt x="14477" y="6095"/>
                  </a:lnTo>
                  <a:lnTo>
                    <a:pt x="14477" y="0"/>
                  </a:lnTo>
                  <a:lnTo>
                    <a:pt x="0" y="0"/>
                  </a:lnTo>
                  <a:lnTo>
                    <a:pt x="0" y="6095"/>
                  </a:lnTo>
                  <a:close/>
                </a:path>
              </a:pathLst>
            </a:custGeom>
            <a:solidFill>
              <a:srgbClr val="FFFFFF"/>
            </a:solidFill>
          </p:spPr>
          <p:txBody>
            <a:bodyPr wrap="square" lIns="0" tIns="0" rIns="0" bIns="0" rtlCol="0"/>
            <a:lstStyle/>
            <a:p>
              <a:endParaRPr/>
            </a:p>
          </p:txBody>
        </p:sp>
        <p:sp>
          <p:nvSpPr>
            <p:cNvPr id="130" name="object 130"/>
            <p:cNvSpPr/>
            <p:nvPr/>
          </p:nvSpPr>
          <p:spPr>
            <a:xfrm>
              <a:off x="2929891" y="6161960"/>
              <a:ext cx="0" cy="151765"/>
            </a:xfrm>
            <a:custGeom>
              <a:avLst/>
              <a:gdLst/>
              <a:ahLst/>
              <a:cxnLst/>
              <a:rect l="l" t="t" r="r" b="b"/>
              <a:pathLst>
                <a:path h="151764">
                  <a:moveTo>
                    <a:pt x="0" y="0"/>
                  </a:moveTo>
                  <a:lnTo>
                    <a:pt x="0" y="151637"/>
                  </a:lnTo>
                </a:path>
              </a:pathLst>
            </a:custGeom>
            <a:ln w="6858">
              <a:solidFill>
                <a:srgbClr val="003357"/>
              </a:solidFill>
            </a:ln>
          </p:spPr>
          <p:txBody>
            <a:bodyPr wrap="square" lIns="0" tIns="0" rIns="0" bIns="0" rtlCol="0"/>
            <a:lstStyle/>
            <a:p>
              <a:endParaRPr/>
            </a:p>
          </p:txBody>
        </p:sp>
        <p:sp>
          <p:nvSpPr>
            <p:cNvPr id="131" name="object 131"/>
            <p:cNvSpPr/>
            <p:nvPr/>
          </p:nvSpPr>
          <p:spPr>
            <a:xfrm>
              <a:off x="2926462" y="6158912"/>
              <a:ext cx="10160" cy="6350"/>
            </a:xfrm>
            <a:custGeom>
              <a:avLst/>
              <a:gdLst/>
              <a:ahLst/>
              <a:cxnLst/>
              <a:rect l="l" t="t" r="r" b="b"/>
              <a:pathLst>
                <a:path w="10160" h="6350">
                  <a:moveTo>
                    <a:pt x="0" y="6096"/>
                  </a:moveTo>
                  <a:lnTo>
                    <a:pt x="9906" y="6096"/>
                  </a:lnTo>
                  <a:lnTo>
                    <a:pt x="9906" y="0"/>
                  </a:lnTo>
                  <a:lnTo>
                    <a:pt x="0" y="0"/>
                  </a:lnTo>
                  <a:lnTo>
                    <a:pt x="0" y="6096"/>
                  </a:lnTo>
                  <a:close/>
                </a:path>
              </a:pathLst>
            </a:custGeom>
            <a:solidFill>
              <a:srgbClr val="003357"/>
            </a:solidFill>
          </p:spPr>
          <p:txBody>
            <a:bodyPr wrap="square" lIns="0" tIns="0" rIns="0" bIns="0" rtlCol="0"/>
            <a:lstStyle/>
            <a:p>
              <a:endParaRPr/>
            </a:p>
          </p:txBody>
        </p:sp>
        <p:sp>
          <p:nvSpPr>
            <p:cNvPr id="132" name="object 132"/>
            <p:cNvSpPr/>
            <p:nvPr/>
          </p:nvSpPr>
          <p:spPr>
            <a:xfrm>
              <a:off x="2933320" y="6161960"/>
              <a:ext cx="0" cy="154940"/>
            </a:xfrm>
            <a:custGeom>
              <a:avLst/>
              <a:gdLst/>
              <a:ahLst/>
              <a:cxnLst/>
              <a:rect l="l" t="t" r="r" b="b"/>
              <a:pathLst>
                <a:path h="154939">
                  <a:moveTo>
                    <a:pt x="0" y="0"/>
                  </a:moveTo>
                  <a:lnTo>
                    <a:pt x="0" y="154686"/>
                  </a:lnTo>
                </a:path>
              </a:pathLst>
            </a:custGeom>
            <a:ln w="6096">
              <a:solidFill>
                <a:srgbClr val="003357"/>
              </a:solidFill>
            </a:ln>
          </p:spPr>
          <p:txBody>
            <a:bodyPr wrap="square" lIns="0" tIns="0" rIns="0" bIns="0" rtlCol="0"/>
            <a:lstStyle/>
            <a:p>
              <a:endParaRPr/>
            </a:p>
          </p:txBody>
        </p:sp>
        <p:sp>
          <p:nvSpPr>
            <p:cNvPr id="133" name="object 133"/>
            <p:cNvSpPr/>
            <p:nvPr/>
          </p:nvSpPr>
          <p:spPr>
            <a:xfrm>
              <a:off x="2923414" y="6310550"/>
              <a:ext cx="10160" cy="6350"/>
            </a:xfrm>
            <a:custGeom>
              <a:avLst/>
              <a:gdLst/>
              <a:ahLst/>
              <a:cxnLst/>
              <a:rect l="l" t="t" r="r" b="b"/>
              <a:pathLst>
                <a:path w="10160" h="6350">
                  <a:moveTo>
                    <a:pt x="0" y="6096"/>
                  </a:moveTo>
                  <a:lnTo>
                    <a:pt x="9906" y="6096"/>
                  </a:lnTo>
                  <a:lnTo>
                    <a:pt x="9906" y="0"/>
                  </a:lnTo>
                  <a:lnTo>
                    <a:pt x="0" y="0"/>
                  </a:lnTo>
                  <a:lnTo>
                    <a:pt x="0" y="6096"/>
                  </a:lnTo>
                  <a:close/>
                </a:path>
              </a:pathLst>
            </a:custGeom>
            <a:solidFill>
              <a:srgbClr val="003357"/>
            </a:solidFill>
          </p:spPr>
          <p:txBody>
            <a:bodyPr wrap="square" lIns="0" tIns="0" rIns="0" bIns="0" rtlCol="0"/>
            <a:lstStyle/>
            <a:p>
              <a:endParaRPr/>
            </a:p>
          </p:txBody>
        </p:sp>
        <p:sp>
          <p:nvSpPr>
            <p:cNvPr id="134" name="object 134"/>
            <p:cNvSpPr/>
            <p:nvPr/>
          </p:nvSpPr>
          <p:spPr>
            <a:xfrm>
              <a:off x="2926462" y="6158912"/>
              <a:ext cx="0" cy="154940"/>
            </a:xfrm>
            <a:custGeom>
              <a:avLst/>
              <a:gdLst/>
              <a:ahLst/>
              <a:cxnLst/>
              <a:rect l="l" t="t" r="r" b="b"/>
              <a:pathLst>
                <a:path h="154939">
                  <a:moveTo>
                    <a:pt x="0" y="0"/>
                  </a:moveTo>
                  <a:lnTo>
                    <a:pt x="0" y="154686"/>
                  </a:lnTo>
                </a:path>
              </a:pathLst>
            </a:custGeom>
            <a:ln w="6095">
              <a:solidFill>
                <a:srgbClr val="003357"/>
              </a:solidFill>
            </a:ln>
          </p:spPr>
          <p:txBody>
            <a:bodyPr wrap="square" lIns="0" tIns="0" rIns="0" bIns="0" rtlCol="0"/>
            <a:lstStyle/>
            <a:p>
              <a:endParaRPr/>
            </a:p>
          </p:txBody>
        </p:sp>
        <p:sp>
          <p:nvSpPr>
            <p:cNvPr id="135" name="object 135"/>
            <p:cNvSpPr/>
            <p:nvPr/>
          </p:nvSpPr>
          <p:spPr>
            <a:xfrm>
              <a:off x="2819020" y="6309026"/>
              <a:ext cx="13335" cy="288925"/>
            </a:xfrm>
            <a:custGeom>
              <a:avLst/>
              <a:gdLst/>
              <a:ahLst/>
              <a:cxnLst/>
              <a:rect l="l" t="t" r="r" b="b"/>
              <a:pathLst>
                <a:path w="13335" h="288925">
                  <a:moveTo>
                    <a:pt x="0" y="288798"/>
                  </a:moveTo>
                  <a:lnTo>
                    <a:pt x="12953" y="288798"/>
                  </a:lnTo>
                  <a:lnTo>
                    <a:pt x="12953" y="0"/>
                  </a:lnTo>
                  <a:lnTo>
                    <a:pt x="0" y="0"/>
                  </a:lnTo>
                  <a:lnTo>
                    <a:pt x="0" y="288798"/>
                  </a:lnTo>
                  <a:close/>
                </a:path>
              </a:pathLst>
            </a:custGeom>
            <a:solidFill>
              <a:srgbClr val="ABABAB"/>
            </a:solidFill>
          </p:spPr>
          <p:txBody>
            <a:bodyPr wrap="square" lIns="0" tIns="0" rIns="0" bIns="0" rtlCol="0"/>
            <a:lstStyle/>
            <a:p>
              <a:endParaRPr/>
            </a:p>
          </p:txBody>
        </p:sp>
        <p:sp>
          <p:nvSpPr>
            <p:cNvPr id="136" name="object 136"/>
            <p:cNvSpPr/>
            <p:nvPr/>
          </p:nvSpPr>
          <p:spPr>
            <a:xfrm>
              <a:off x="2812924" y="6302930"/>
              <a:ext cx="13335" cy="295275"/>
            </a:xfrm>
            <a:custGeom>
              <a:avLst/>
              <a:gdLst/>
              <a:ahLst/>
              <a:cxnLst/>
              <a:rect l="l" t="t" r="r" b="b"/>
              <a:pathLst>
                <a:path w="13335" h="295275">
                  <a:moveTo>
                    <a:pt x="0" y="294894"/>
                  </a:moveTo>
                  <a:lnTo>
                    <a:pt x="12953" y="294894"/>
                  </a:lnTo>
                  <a:lnTo>
                    <a:pt x="12953" y="0"/>
                  </a:lnTo>
                  <a:lnTo>
                    <a:pt x="0" y="0"/>
                  </a:lnTo>
                  <a:lnTo>
                    <a:pt x="0" y="294894"/>
                  </a:lnTo>
                  <a:close/>
                </a:path>
              </a:pathLst>
            </a:custGeom>
            <a:solidFill>
              <a:srgbClr val="ABABAB"/>
            </a:solidFill>
          </p:spPr>
          <p:txBody>
            <a:bodyPr wrap="square" lIns="0" tIns="0" rIns="0" bIns="0" rtlCol="0"/>
            <a:lstStyle/>
            <a:p>
              <a:endParaRPr/>
            </a:p>
          </p:txBody>
        </p:sp>
        <p:sp>
          <p:nvSpPr>
            <p:cNvPr id="137" name="object 137"/>
            <p:cNvSpPr/>
            <p:nvPr/>
          </p:nvSpPr>
          <p:spPr>
            <a:xfrm>
              <a:off x="2828925" y="6302930"/>
              <a:ext cx="0" cy="302260"/>
            </a:xfrm>
            <a:custGeom>
              <a:avLst/>
              <a:gdLst/>
              <a:ahLst/>
              <a:cxnLst/>
              <a:rect l="l" t="t" r="r" b="b"/>
              <a:pathLst>
                <a:path h="302260">
                  <a:moveTo>
                    <a:pt x="0" y="301751"/>
                  </a:moveTo>
                  <a:lnTo>
                    <a:pt x="0" y="0"/>
                  </a:lnTo>
                  <a:lnTo>
                    <a:pt x="0" y="301751"/>
                  </a:lnTo>
                  <a:close/>
                </a:path>
              </a:pathLst>
            </a:custGeom>
            <a:solidFill>
              <a:srgbClr val="ABABAB"/>
            </a:solidFill>
          </p:spPr>
          <p:txBody>
            <a:bodyPr wrap="square" lIns="0" tIns="0" rIns="0" bIns="0" rtlCol="0"/>
            <a:lstStyle/>
            <a:p>
              <a:endParaRPr/>
            </a:p>
          </p:txBody>
        </p:sp>
        <p:sp>
          <p:nvSpPr>
            <p:cNvPr id="138" name="object 138"/>
            <p:cNvSpPr/>
            <p:nvPr/>
          </p:nvSpPr>
          <p:spPr>
            <a:xfrm>
              <a:off x="2812924" y="6591728"/>
              <a:ext cx="19050" cy="13335"/>
            </a:xfrm>
            <a:custGeom>
              <a:avLst/>
              <a:gdLst/>
              <a:ahLst/>
              <a:cxnLst/>
              <a:rect l="l" t="t" r="r" b="b"/>
              <a:pathLst>
                <a:path w="19050" h="13335">
                  <a:moveTo>
                    <a:pt x="0" y="12953"/>
                  </a:moveTo>
                  <a:lnTo>
                    <a:pt x="19050" y="12953"/>
                  </a:lnTo>
                  <a:lnTo>
                    <a:pt x="19050" y="0"/>
                  </a:lnTo>
                  <a:lnTo>
                    <a:pt x="0" y="0"/>
                  </a:lnTo>
                  <a:lnTo>
                    <a:pt x="0" y="12953"/>
                  </a:lnTo>
                  <a:close/>
                </a:path>
              </a:pathLst>
            </a:custGeom>
            <a:solidFill>
              <a:srgbClr val="ABABAB"/>
            </a:solidFill>
          </p:spPr>
          <p:txBody>
            <a:bodyPr wrap="square" lIns="0" tIns="0" rIns="0" bIns="0" rtlCol="0"/>
            <a:lstStyle/>
            <a:p>
              <a:endParaRPr/>
            </a:p>
          </p:txBody>
        </p:sp>
        <p:sp>
          <p:nvSpPr>
            <p:cNvPr id="139" name="object 139"/>
            <p:cNvSpPr/>
            <p:nvPr/>
          </p:nvSpPr>
          <p:spPr>
            <a:xfrm>
              <a:off x="2812924" y="6302930"/>
              <a:ext cx="13335" cy="295275"/>
            </a:xfrm>
            <a:custGeom>
              <a:avLst/>
              <a:gdLst/>
              <a:ahLst/>
              <a:cxnLst/>
              <a:rect l="l" t="t" r="r" b="b"/>
              <a:pathLst>
                <a:path w="13335" h="295275">
                  <a:moveTo>
                    <a:pt x="0" y="294894"/>
                  </a:moveTo>
                  <a:lnTo>
                    <a:pt x="12953" y="294894"/>
                  </a:lnTo>
                  <a:lnTo>
                    <a:pt x="12953" y="0"/>
                  </a:lnTo>
                  <a:lnTo>
                    <a:pt x="0" y="0"/>
                  </a:lnTo>
                  <a:lnTo>
                    <a:pt x="0" y="294894"/>
                  </a:lnTo>
                  <a:close/>
                </a:path>
              </a:pathLst>
            </a:custGeom>
            <a:solidFill>
              <a:srgbClr val="000000"/>
            </a:solidFill>
          </p:spPr>
          <p:txBody>
            <a:bodyPr wrap="square" lIns="0" tIns="0" rIns="0" bIns="0" rtlCol="0"/>
            <a:lstStyle/>
            <a:p>
              <a:endParaRPr/>
            </a:p>
          </p:txBody>
        </p:sp>
        <p:sp>
          <p:nvSpPr>
            <p:cNvPr id="140" name="object 140"/>
            <p:cNvSpPr/>
            <p:nvPr/>
          </p:nvSpPr>
          <p:spPr>
            <a:xfrm>
              <a:off x="2819020" y="6302930"/>
              <a:ext cx="20320" cy="13335"/>
            </a:xfrm>
            <a:custGeom>
              <a:avLst/>
              <a:gdLst/>
              <a:ahLst/>
              <a:cxnLst/>
              <a:rect l="l" t="t" r="r" b="b"/>
              <a:pathLst>
                <a:path w="20319" h="13335">
                  <a:moveTo>
                    <a:pt x="0" y="12953"/>
                  </a:moveTo>
                  <a:lnTo>
                    <a:pt x="19812" y="12953"/>
                  </a:lnTo>
                  <a:lnTo>
                    <a:pt x="19812" y="0"/>
                  </a:lnTo>
                  <a:lnTo>
                    <a:pt x="0" y="0"/>
                  </a:lnTo>
                  <a:lnTo>
                    <a:pt x="0" y="12953"/>
                  </a:lnTo>
                  <a:close/>
                </a:path>
              </a:pathLst>
            </a:custGeom>
            <a:solidFill>
              <a:srgbClr val="000000"/>
            </a:solidFill>
          </p:spPr>
          <p:txBody>
            <a:bodyPr wrap="square" lIns="0" tIns="0" rIns="0" bIns="0" rtlCol="0"/>
            <a:lstStyle/>
            <a:p>
              <a:endParaRPr/>
            </a:p>
          </p:txBody>
        </p:sp>
        <p:sp>
          <p:nvSpPr>
            <p:cNvPr id="141" name="object 141"/>
            <p:cNvSpPr/>
            <p:nvPr/>
          </p:nvSpPr>
          <p:spPr>
            <a:xfrm>
              <a:off x="2825877" y="6309026"/>
              <a:ext cx="13335" cy="295910"/>
            </a:xfrm>
            <a:custGeom>
              <a:avLst/>
              <a:gdLst/>
              <a:ahLst/>
              <a:cxnLst/>
              <a:rect l="l" t="t" r="r" b="b"/>
              <a:pathLst>
                <a:path w="13335" h="295910">
                  <a:moveTo>
                    <a:pt x="0" y="295656"/>
                  </a:moveTo>
                  <a:lnTo>
                    <a:pt x="12953" y="295656"/>
                  </a:lnTo>
                  <a:lnTo>
                    <a:pt x="12953" y="0"/>
                  </a:lnTo>
                  <a:lnTo>
                    <a:pt x="0" y="0"/>
                  </a:lnTo>
                  <a:lnTo>
                    <a:pt x="0" y="295656"/>
                  </a:lnTo>
                  <a:close/>
                </a:path>
              </a:pathLst>
            </a:custGeom>
            <a:solidFill>
              <a:srgbClr val="000000"/>
            </a:solidFill>
          </p:spPr>
          <p:txBody>
            <a:bodyPr wrap="square" lIns="0" tIns="0" rIns="0" bIns="0" rtlCol="0"/>
            <a:lstStyle/>
            <a:p>
              <a:endParaRPr/>
            </a:p>
          </p:txBody>
        </p:sp>
        <p:sp>
          <p:nvSpPr>
            <p:cNvPr id="142" name="object 142"/>
            <p:cNvSpPr/>
            <p:nvPr/>
          </p:nvSpPr>
          <p:spPr>
            <a:xfrm>
              <a:off x="2812924" y="6591728"/>
              <a:ext cx="19050" cy="13335"/>
            </a:xfrm>
            <a:custGeom>
              <a:avLst/>
              <a:gdLst/>
              <a:ahLst/>
              <a:cxnLst/>
              <a:rect l="l" t="t" r="r" b="b"/>
              <a:pathLst>
                <a:path w="19050" h="13335">
                  <a:moveTo>
                    <a:pt x="0" y="12953"/>
                  </a:moveTo>
                  <a:lnTo>
                    <a:pt x="19050" y="12953"/>
                  </a:lnTo>
                  <a:lnTo>
                    <a:pt x="19050" y="0"/>
                  </a:lnTo>
                  <a:lnTo>
                    <a:pt x="0" y="0"/>
                  </a:lnTo>
                  <a:lnTo>
                    <a:pt x="0" y="12953"/>
                  </a:lnTo>
                  <a:close/>
                </a:path>
              </a:pathLst>
            </a:custGeom>
            <a:solidFill>
              <a:srgbClr val="000000"/>
            </a:solidFill>
          </p:spPr>
          <p:txBody>
            <a:bodyPr wrap="square" lIns="0" tIns="0" rIns="0" bIns="0" rtlCol="0"/>
            <a:lstStyle/>
            <a:p>
              <a:endParaRPr/>
            </a:p>
          </p:txBody>
        </p:sp>
        <p:sp>
          <p:nvSpPr>
            <p:cNvPr id="143" name="object 143"/>
            <p:cNvSpPr/>
            <p:nvPr/>
          </p:nvSpPr>
          <p:spPr>
            <a:xfrm>
              <a:off x="2680336" y="6328838"/>
              <a:ext cx="290830" cy="13970"/>
            </a:xfrm>
            <a:custGeom>
              <a:avLst/>
              <a:gdLst/>
              <a:ahLst/>
              <a:cxnLst/>
              <a:rect l="l" t="t" r="r" b="b"/>
              <a:pathLst>
                <a:path w="290830" h="13969">
                  <a:moveTo>
                    <a:pt x="0" y="13715"/>
                  </a:moveTo>
                  <a:lnTo>
                    <a:pt x="290321" y="13715"/>
                  </a:lnTo>
                  <a:lnTo>
                    <a:pt x="290321" y="0"/>
                  </a:lnTo>
                  <a:lnTo>
                    <a:pt x="0" y="0"/>
                  </a:lnTo>
                  <a:lnTo>
                    <a:pt x="0" y="13715"/>
                  </a:lnTo>
                  <a:close/>
                </a:path>
              </a:pathLst>
            </a:custGeom>
            <a:solidFill>
              <a:srgbClr val="ABABAB"/>
            </a:solidFill>
          </p:spPr>
          <p:txBody>
            <a:bodyPr wrap="square" lIns="0" tIns="0" rIns="0" bIns="0" rtlCol="0"/>
            <a:lstStyle/>
            <a:p>
              <a:endParaRPr/>
            </a:p>
          </p:txBody>
        </p:sp>
        <p:sp>
          <p:nvSpPr>
            <p:cNvPr id="144" name="object 144"/>
            <p:cNvSpPr/>
            <p:nvPr/>
          </p:nvSpPr>
          <p:spPr>
            <a:xfrm>
              <a:off x="2680336" y="6322742"/>
              <a:ext cx="297180" cy="13335"/>
            </a:xfrm>
            <a:custGeom>
              <a:avLst/>
              <a:gdLst/>
              <a:ahLst/>
              <a:cxnLst/>
              <a:rect l="l" t="t" r="r" b="b"/>
              <a:pathLst>
                <a:path w="297180" h="13335">
                  <a:moveTo>
                    <a:pt x="0" y="12953"/>
                  </a:moveTo>
                  <a:lnTo>
                    <a:pt x="297180" y="12953"/>
                  </a:lnTo>
                  <a:lnTo>
                    <a:pt x="297180" y="0"/>
                  </a:lnTo>
                  <a:lnTo>
                    <a:pt x="0" y="0"/>
                  </a:lnTo>
                  <a:lnTo>
                    <a:pt x="0" y="12953"/>
                  </a:lnTo>
                  <a:close/>
                </a:path>
              </a:pathLst>
            </a:custGeom>
            <a:solidFill>
              <a:srgbClr val="ABABAB"/>
            </a:solidFill>
          </p:spPr>
          <p:txBody>
            <a:bodyPr wrap="square" lIns="0" tIns="0" rIns="0" bIns="0" rtlCol="0"/>
            <a:lstStyle/>
            <a:p>
              <a:endParaRPr/>
            </a:p>
          </p:txBody>
        </p:sp>
        <p:sp>
          <p:nvSpPr>
            <p:cNvPr id="145" name="object 145"/>
            <p:cNvSpPr/>
            <p:nvPr/>
          </p:nvSpPr>
          <p:spPr>
            <a:xfrm>
              <a:off x="2964562" y="6328838"/>
              <a:ext cx="13335" cy="20955"/>
            </a:xfrm>
            <a:custGeom>
              <a:avLst/>
              <a:gdLst/>
              <a:ahLst/>
              <a:cxnLst/>
              <a:rect l="l" t="t" r="r" b="b"/>
              <a:pathLst>
                <a:path w="13335" h="20955">
                  <a:moveTo>
                    <a:pt x="0" y="20574"/>
                  </a:moveTo>
                  <a:lnTo>
                    <a:pt x="12954" y="20574"/>
                  </a:lnTo>
                  <a:lnTo>
                    <a:pt x="12954" y="0"/>
                  </a:lnTo>
                  <a:lnTo>
                    <a:pt x="0" y="0"/>
                  </a:lnTo>
                  <a:lnTo>
                    <a:pt x="0" y="20574"/>
                  </a:lnTo>
                  <a:close/>
                </a:path>
              </a:pathLst>
            </a:custGeom>
            <a:solidFill>
              <a:srgbClr val="ABABAB"/>
            </a:solidFill>
          </p:spPr>
          <p:txBody>
            <a:bodyPr wrap="square" lIns="0" tIns="0" rIns="0" bIns="0" rtlCol="0"/>
            <a:lstStyle/>
            <a:p>
              <a:endParaRPr/>
            </a:p>
          </p:txBody>
        </p:sp>
        <p:sp>
          <p:nvSpPr>
            <p:cNvPr id="146" name="object 146"/>
            <p:cNvSpPr/>
            <p:nvPr/>
          </p:nvSpPr>
          <p:spPr>
            <a:xfrm>
              <a:off x="2674240" y="6336458"/>
              <a:ext cx="296545" cy="13335"/>
            </a:xfrm>
            <a:custGeom>
              <a:avLst/>
              <a:gdLst/>
              <a:ahLst/>
              <a:cxnLst/>
              <a:rect l="l" t="t" r="r" b="b"/>
              <a:pathLst>
                <a:path w="296544" h="13335">
                  <a:moveTo>
                    <a:pt x="0" y="12953"/>
                  </a:moveTo>
                  <a:lnTo>
                    <a:pt x="296418" y="12953"/>
                  </a:lnTo>
                  <a:lnTo>
                    <a:pt x="296418" y="0"/>
                  </a:lnTo>
                  <a:lnTo>
                    <a:pt x="0" y="0"/>
                  </a:lnTo>
                  <a:lnTo>
                    <a:pt x="0" y="12953"/>
                  </a:lnTo>
                  <a:close/>
                </a:path>
              </a:pathLst>
            </a:custGeom>
            <a:solidFill>
              <a:srgbClr val="ABABAB"/>
            </a:solidFill>
          </p:spPr>
          <p:txBody>
            <a:bodyPr wrap="square" lIns="0" tIns="0" rIns="0" bIns="0" rtlCol="0"/>
            <a:lstStyle/>
            <a:p>
              <a:endParaRPr/>
            </a:p>
          </p:txBody>
        </p:sp>
        <p:sp>
          <p:nvSpPr>
            <p:cNvPr id="147" name="object 147"/>
            <p:cNvSpPr/>
            <p:nvPr/>
          </p:nvSpPr>
          <p:spPr>
            <a:xfrm>
              <a:off x="2674240" y="6322742"/>
              <a:ext cx="13335" cy="20320"/>
            </a:xfrm>
            <a:custGeom>
              <a:avLst/>
              <a:gdLst/>
              <a:ahLst/>
              <a:cxnLst/>
              <a:rect l="l" t="t" r="r" b="b"/>
              <a:pathLst>
                <a:path w="13335" h="20319">
                  <a:moveTo>
                    <a:pt x="0" y="19812"/>
                  </a:moveTo>
                  <a:lnTo>
                    <a:pt x="12954" y="19812"/>
                  </a:lnTo>
                  <a:lnTo>
                    <a:pt x="12954" y="0"/>
                  </a:lnTo>
                  <a:lnTo>
                    <a:pt x="0" y="0"/>
                  </a:lnTo>
                  <a:lnTo>
                    <a:pt x="0" y="19812"/>
                  </a:lnTo>
                  <a:close/>
                </a:path>
              </a:pathLst>
            </a:custGeom>
            <a:solidFill>
              <a:srgbClr val="ABABAB"/>
            </a:solidFill>
          </p:spPr>
          <p:txBody>
            <a:bodyPr wrap="square" lIns="0" tIns="0" rIns="0" bIns="0" rtlCol="0"/>
            <a:lstStyle/>
            <a:p>
              <a:endParaRPr/>
            </a:p>
          </p:txBody>
        </p:sp>
        <p:sp>
          <p:nvSpPr>
            <p:cNvPr id="148" name="object 148"/>
            <p:cNvSpPr/>
            <p:nvPr/>
          </p:nvSpPr>
          <p:spPr>
            <a:xfrm>
              <a:off x="2680336" y="6322742"/>
              <a:ext cx="297180" cy="13335"/>
            </a:xfrm>
            <a:custGeom>
              <a:avLst/>
              <a:gdLst/>
              <a:ahLst/>
              <a:cxnLst/>
              <a:rect l="l" t="t" r="r" b="b"/>
              <a:pathLst>
                <a:path w="297180" h="13335">
                  <a:moveTo>
                    <a:pt x="0" y="12953"/>
                  </a:moveTo>
                  <a:lnTo>
                    <a:pt x="297180" y="12953"/>
                  </a:lnTo>
                  <a:lnTo>
                    <a:pt x="297180" y="0"/>
                  </a:lnTo>
                  <a:lnTo>
                    <a:pt x="0" y="0"/>
                  </a:lnTo>
                  <a:lnTo>
                    <a:pt x="0" y="12953"/>
                  </a:lnTo>
                  <a:close/>
                </a:path>
              </a:pathLst>
            </a:custGeom>
            <a:solidFill>
              <a:srgbClr val="000000"/>
            </a:solidFill>
          </p:spPr>
          <p:txBody>
            <a:bodyPr wrap="square" lIns="0" tIns="0" rIns="0" bIns="0" rtlCol="0"/>
            <a:lstStyle/>
            <a:p>
              <a:endParaRPr/>
            </a:p>
          </p:txBody>
        </p:sp>
        <p:sp>
          <p:nvSpPr>
            <p:cNvPr id="149" name="object 149"/>
            <p:cNvSpPr/>
            <p:nvPr/>
          </p:nvSpPr>
          <p:spPr>
            <a:xfrm>
              <a:off x="2964562" y="6328838"/>
              <a:ext cx="13335" cy="20955"/>
            </a:xfrm>
            <a:custGeom>
              <a:avLst/>
              <a:gdLst/>
              <a:ahLst/>
              <a:cxnLst/>
              <a:rect l="l" t="t" r="r" b="b"/>
              <a:pathLst>
                <a:path w="13335" h="20955">
                  <a:moveTo>
                    <a:pt x="0" y="20574"/>
                  </a:moveTo>
                  <a:lnTo>
                    <a:pt x="12954" y="20574"/>
                  </a:lnTo>
                  <a:lnTo>
                    <a:pt x="12954" y="0"/>
                  </a:lnTo>
                  <a:lnTo>
                    <a:pt x="0" y="0"/>
                  </a:lnTo>
                  <a:lnTo>
                    <a:pt x="0" y="20574"/>
                  </a:lnTo>
                  <a:close/>
                </a:path>
              </a:pathLst>
            </a:custGeom>
            <a:solidFill>
              <a:srgbClr val="000000"/>
            </a:solidFill>
          </p:spPr>
          <p:txBody>
            <a:bodyPr wrap="square" lIns="0" tIns="0" rIns="0" bIns="0" rtlCol="0"/>
            <a:lstStyle/>
            <a:p>
              <a:endParaRPr/>
            </a:p>
          </p:txBody>
        </p:sp>
        <p:sp>
          <p:nvSpPr>
            <p:cNvPr id="150" name="object 150"/>
            <p:cNvSpPr/>
            <p:nvPr/>
          </p:nvSpPr>
          <p:spPr>
            <a:xfrm>
              <a:off x="2674240" y="6336458"/>
              <a:ext cx="296545" cy="13335"/>
            </a:xfrm>
            <a:custGeom>
              <a:avLst/>
              <a:gdLst/>
              <a:ahLst/>
              <a:cxnLst/>
              <a:rect l="l" t="t" r="r" b="b"/>
              <a:pathLst>
                <a:path w="296544" h="13335">
                  <a:moveTo>
                    <a:pt x="0" y="12953"/>
                  </a:moveTo>
                  <a:lnTo>
                    <a:pt x="296418" y="12953"/>
                  </a:lnTo>
                  <a:lnTo>
                    <a:pt x="296418" y="0"/>
                  </a:lnTo>
                  <a:lnTo>
                    <a:pt x="0" y="0"/>
                  </a:lnTo>
                  <a:lnTo>
                    <a:pt x="0" y="12953"/>
                  </a:lnTo>
                  <a:close/>
                </a:path>
              </a:pathLst>
            </a:custGeom>
            <a:solidFill>
              <a:srgbClr val="000000"/>
            </a:solidFill>
          </p:spPr>
          <p:txBody>
            <a:bodyPr wrap="square" lIns="0" tIns="0" rIns="0" bIns="0" rtlCol="0"/>
            <a:lstStyle/>
            <a:p>
              <a:endParaRPr/>
            </a:p>
          </p:txBody>
        </p:sp>
        <p:sp>
          <p:nvSpPr>
            <p:cNvPr id="151" name="object 151"/>
            <p:cNvSpPr/>
            <p:nvPr/>
          </p:nvSpPr>
          <p:spPr>
            <a:xfrm>
              <a:off x="2674240" y="6322742"/>
              <a:ext cx="13335" cy="20320"/>
            </a:xfrm>
            <a:custGeom>
              <a:avLst/>
              <a:gdLst/>
              <a:ahLst/>
              <a:cxnLst/>
              <a:rect l="l" t="t" r="r" b="b"/>
              <a:pathLst>
                <a:path w="13335" h="20319">
                  <a:moveTo>
                    <a:pt x="0" y="19812"/>
                  </a:moveTo>
                  <a:lnTo>
                    <a:pt x="12954" y="19812"/>
                  </a:lnTo>
                  <a:lnTo>
                    <a:pt x="12954" y="0"/>
                  </a:lnTo>
                  <a:lnTo>
                    <a:pt x="0" y="0"/>
                  </a:lnTo>
                  <a:lnTo>
                    <a:pt x="0" y="19812"/>
                  </a:lnTo>
                  <a:close/>
                </a:path>
              </a:pathLst>
            </a:custGeom>
            <a:solidFill>
              <a:srgbClr val="000000"/>
            </a:solidFill>
          </p:spPr>
          <p:txBody>
            <a:bodyPr wrap="square" lIns="0" tIns="0" rIns="0" bIns="0" rtlCol="0"/>
            <a:lstStyle/>
            <a:p>
              <a:endParaRPr/>
            </a:p>
          </p:txBody>
        </p:sp>
        <p:sp>
          <p:nvSpPr>
            <p:cNvPr id="152" name="object 152"/>
            <p:cNvSpPr/>
            <p:nvPr/>
          </p:nvSpPr>
          <p:spPr>
            <a:xfrm>
              <a:off x="4686681" y="62385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153" name="object 153"/>
            <p:cNvSpPr/>
            <p:nvPr/>
          </p:nvSpPr>
          <p:spPr>
            <a:xfrm>
              <a:off x="4787647" y="62381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54" name="object 154"/>
            <p:cNvSpPr/>
            <p:nvPr/>
          </p:nvSpPr>
          <p:spPr>
            <a:xfrm>
              <a:off x="4680585" y="633264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55" name="object 155"/>
            <p:cNvSpPr/>
            <p:nvPr/>
          </p:nvSpPr>
          <p:spPr>
            <a:xfrm>
              <a:off x="4687062" y="62320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56" name="object 156"/>
            <p:cNvSpPr/>
            <p:nvPr/>
          </p:nvSpPr>
          <p:spPr>
            <a:xfrm>
              <a:off x="4688205" y="62396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157" name="object 157"/>
            <p:cNvSpPr/>
            <p:nvPr/>
          </p:nvSpPr>
          <p:spPr>
            <a:xfrm>
              <a:off x="4688205" y="623968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158" name="object 158"/>
            <p:cNvSpPr/>
            <p:nvPr/>
          </p:nvSpPr>
          <p:spPr>
            <a:xfrm>
              <a:off x="4686681" y="633264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159" name="object 159"/>
            <p:cNvSpPr/>
            <p:nvPr/>
          </p:nvSpPr>
          <p:spPr>
            <a:xfrm>
              <a:off x="4787647" y="633874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60" name="object 160"/>
            <p:cNvSpPr/>
            <p:nvPr/>
          </p:nvSpPr>
          <p:spPr>
            <a:xfrm>
              <a:off x="4680585" y="643323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61" name="object 161"/>
            <p:cNvSpPr/>
            <p:nvPr/>
          </p:nvSpPr>
          <p:spPr>
            <a:xfrm>
              <a:off x="4687062" y="633264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62" name="object 162"/>
            <p:cNvSpPr/>
            <p:nvPr/>
          </p:nvSpPr>
          <p:spPr>
            <a:xfrm>
              <a:off x="4688205" y="6339506"/>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163" name="object 163"/>
            <p:cNvSpPr/>
            <p:nvPr/>
          </p:nvSpPr>
          <p:spPr>
            <a:xfrm>
              <a:off x="4688205" y="6339506"/>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164" name="object 164"/>
            <p:cNvSpPr/>
            <p:nvPr/>
          </p:nvSpPr>
          <p:spPr>
            <a:xfrm>
              <a:off x="4686681" y="603737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165" name="object 165"/>
            <p:cNvSpPr/>
            <p:nvPr/>
          </p:nvSpPr>
          <p:spPr>
            <a:xfrm>
              <a:off x="4787647" y="603699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66" name="object 166"/>
            <p:cNvSpPr/>
            <p:nvPr/>
          </p:nvSpPr>
          <p:spPr>
            <a:xfrm>
              <a:off x="4680585" y="613148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67" name="object 167"/>
            <p:cNvSpPr/>
            <p:nvPr/>
          </p:nvSpPr>
          <p:spPr>
            <a:xfrm>
              <a:off x="4687062" y="603089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68" name="object 168"/>
            <p:cNvSpPr/>
            <p:nvPr/>
          </p:nvSpPr>
          <p:spPr>
            <a:xfrm>
              <a:off x="4688205" y="603851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169" name="object 169"/>
            <p:cNvSpPr/>
            <p:nvPr/>
          </p:nvSpPr>
          <p:spPr>
            <a:xfrm>
              <a:off x="4688205" y="603851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170" name="object 170"/>
            <p:cNvSpPr/>
            <p:nvPr/>
          </p:nvSpPr>
          <p:spPr>
            <a:xfrm>
              <a:off x="4686681" y="613148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171" name="object 171"/>
            <p:cNvSpPr/>
            <p:nvPr/>
          </p:nvSpPr>
          <p:spPr>
            <a:xfrm>
              <a:off x="4787647" y="61375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72" name="object 172"/>
            <p:cNvSpPr/>
            <p:nvPr/>
          </p:nvSpPr>
          <p:spPr>
            <a:xfrm>
              <a:off x="4680585" y="62385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173" name="object 173"/>
            <p:cNvSpPr/>
            <p:nvPr/>
          </p:nvSpPr>
          <p:spPr>
            <a:xfrm>
              <a:off x="4687062" y="61314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74" name="object 174"/>
            <p:cNvSpPr/>
            <p:nvPr/>
          </p:nvSpPr>
          <p:spPr>
            <a:xfrm>
              <a:off x="4688205" y="61391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175" name="object 175"/>
            <p:cNvSpPr/>
            <p:nvPr/>
          </p:nvSpPr>
          <p:spPr>
            <a:xfrm>
              <a:off x="4688205" y="613910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176" name="object 176"/>
            <p:cNvSpPr/>
            <p:nvPr/>
          </p:nvSpPr>
          <p:spPr>
            <a:xfrm>
              <a:off x="4686681" y="684128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177" name="object 177"/>
            <p:cNvSpPr/>
            <p:nvPr/>
          </p:nvSpPr>
          <p:spPr>
            <a:xfrm>
              <a:off x="4787647" y="684090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78" name="object 178"/>
            <p:cNvSpPr/>
            <p:nvPr/>
          </p:nvSpPr>
          <p:spPr>
            <a:xfrm>
              <a:off x="4680585" y="693539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79" name="object 179"/>
            <p:cNvSpPr/>
            <p:nvPr/>
          </p:nvSpPr>
          <p:spPr>
            <a:xfrm>
              <a:off x="4687062" y="683480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80" name="object 180"/>
            <p:cNvSpPr/>
            <p:nvPr/>
          </p:nvSpPr>
          <p:spPr>
            <a:xfrm>
              <a:off x="4688205" y="684242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181" name="object 181"/>
            <p:cNvSpPr/>
            <p:nvPr/>
          </p:nvSpPr>
          <p:spPr>
            <a:xfrm>
              <a:off x="4688205" y="684242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182" name="object 182"/>
            <p:cNvSpPr/>
            <p:nvPr/>
          </p:nvSpPr>
          <p:spPr>
            <a:xfrm>
              <a:off x="4686681" y="704245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183" name="object 183"/>
            <p:cNvSpPr/>
            <p:nvPr/>
          </p:nvSpPr>
          <p:spPr>
            <a:xfrm>
              <a:off x="4787647" y="704207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84" name="object 184"/>
            <p:cNvSpPr/>
            <p:nvPr/>
          </p:nvSpPr>
          <p:spPr>
            <a:xfrm>
              <a:off x="4680585" y="713655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85" name="object 185"/>
            <p:cNvSpPr/>
            <p:nvPr/>
          </p:nvSpPr>
          <p:spPr>
            <a:xfrm>
              <a:off x="4687062" y="703597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86" name="object 186"/>
            <p:cNvSpPr/>
            <p:nvPr/>
          </p:nvSpPr>
          <p:spPr>
            <a:xfrm>
              <a:off x="4688205" y="704359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187" name="object 187"/>
            <p:cNvSpPr/>
            <p:nvPr/>
          </p:nvSpPr>
          <p:spPr>
            <a:xfrm>
              <a:off x="4688205" y="704359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188" name="object 188"/>
            <p:cNvSpPr/>
            <p:nvPr/>
          </p:nvSpPr>
          <p:spPr>
            <a:xfrm>
              <a:off x="4686681" y="643323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189" name="object 189"/>
            <p:cNvSpPr/>
            <p:nvPr/>
          </p:nvSpPr>
          <p:spPr>
            <a:xfrm>
              <a:off x="4787647" y="643932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90" name="object 190"/>
            <p:cNvSpPr/>
            <p:nvPr/>
          </p:nvSpPr>
          <p:spPr>
            <a:xfrm>
              <a:off x="4680585" y="6533054"/>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91" name="object 191"/>
            <p:cNvSpPr/>
            <p:nvPr/>
          </p:nvSpPr>
          <p:spPr>
            <a:xfrm>
              <a:off x="4687062" y="6433232"/>
              <a:ext cx="0" cy="106045"/>
            </a:xfrm>
            <a:custGeom>
              <a:avLst/>
              <a:gdLst/>
              <a:ahLst/>
              <a:cxnLst/>
              <a:rect l="l" t="t" r="r" b="b"/>
              <a:pathLst>
                <a:path h="106044">
                  <a:moveTo>
                    <a:pt x="0" y="0"/>
                  </a:moveTo>
                  <a:lnTo>
                    <a:pt x="0" y="105917"/>
                  </a:lnTo>
                </a:path>
              </a:pathLst>
            </a:custGeom>
            <a:ln w="12953">
              <a:solidFill>
                <a:srgbClr val="000000"/>
              </a:solidFill>
            </a:ln>
          </p:spPr>
          <p:txBody>
            <a:bodyPr wrap="square" lIns="0" tIns="0" rIns="0" bIns="0" rtlCol="0"/>
            <a:lstStyle/>
            <a:p>
              <a:endParaRPr/>
            </a:p>
          </p:txBody>
        </p:sp>
        <p:sp>
          <p:nvSpPr>
            <p:cNvPr id="192" name="object 192"/>
            <p:cNvSpPr/>
            <p:nvPr/>
          </p:nvSpPr>
          <p:spPr>
            <a:xfrm>
              <a:off x="4688205" y="6440090"/>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193" name="object 193"/>
            <p:cNvSpPr/>
            <p:nvPr/>
          </p:nvSpPr>
          <p:spPr>
            <a:xfrm>
              <a:off x="4688205" y="6440090"/>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194" name="object 194"/>
            <p:cNvSpPr/>
            <p:nvPr/>
          </p:nvSpPr>
          <p:spPr>
            <a:xfrm>
              <a:off x="4686681" y="6533054"/>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195" name="object 195"/>
            <p:cNvSpPr/>
            <p:nvPr/>
          </p:nvSpPr>
          <p:spPr>
            <a:xfrm>
              <a:off x="4787647" y="653915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196" name="object 196"/>
            <p:cNvSpPr/>
            <p:nvPr/>
          </p:nvSpPr>
          <p:spPr>
            <a:xfrm>
              <a:off x="4680585" y="663363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197" name="object 197"/>
            <p:cNvSpPr/>
            <p:nvPr/>
          </p:nvSpPr>
          <p:spPr>
            <a:xfrm>
              <a:off x="4687062" y="653305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198" name="object 198"/>
            <p:cNvSpPr/>
            <p:nvPr/>
          </p:nvSpPr>
          <p:spPr>
            <a:xfrm>
              <a:off x="4688205" y="6540674"/>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199" name="object 199"/>
            <p:cNvSpPr/>
            <p:nvPr/>
          </p:nvSpPr>
          <p:spPr>
            <a:xfrm>
              <a:off x="4688205" y="6540674"/>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200" name="object 200"/>
            <p:cNvSpPr/>
            <p:nvPr/>
          </p:nvSpPr>
          <p:spPr>
            <a:xfrm>
              <a:off x="4686681" y="693539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01" name="object 201"/>
            <p:cNvSpPr/>
            <p:nvPr/>
          </p:nvSpPr>
          <p:spPr>
            <a:xfrm>
              <a:off x="4787647" y="694148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02" name="object 202"/>
            <p:cNvSpPr/>
            <p:nvPr/>
          </p:nvSpPr>
          <p:spPr>
            <a:xfrm>
              <a:off x="4680585" y="704245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203" name="object 203"/>
            <p:cNvSpPr/>
            <p:nvPr/>
          </p:nvSpPr>
          <p:spPr>
            <a:xfrm>
              <a:off x="4687062" y="693539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04" name="object 204"/>
            <p:cNvSpPr/>
            <p:nvPr/>
          </p:nvSpPr>
          <p:spPr>
            <a:xfrm>
              <a:off x="4688205" y="694301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05" name="object 205"/>
            <p:cNvSpPr/>
            <p:nvPr/>
          </p:nvSpPr>
          <p:spPr>
            <a:xfrm>
              <a:off x="4688205" y="694301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06" name="object 206"/>
            <p:cNvSpPr/>
            <p:nvPr/>
          </p:nvSpPr>
          <p:spPr>
            <a:xfrm>
              <a:off x="4686681" y="713655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07" name="object 207"/>
            <p:cNvSpPr/>
            <p:nvPr/>
          </p:nvSpPr>
          <p:spPr>
            <a:xfrm>
              <a:off x="4787647" y="714265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08" name="object 208"/>
            <p:cNvSpPr/>
            <p:nvPr/>
          </p:nvSpPr>
          <p:spPr>
            <a:xfrm>
              <a:off x="4680585" y="7243619"/>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209" name="object 209"/>
            <p:cNvSpPr/>
            <p:nvPr/>
          </p:nvSpPr>
          <p:spPr>
            <a:xfrm>
              <a:off x="4687062" y="7136558"/>
              <a:ext cx="0" cy="106680"/>
            </a:xfrm>
            <a:custGeom>
              <a:avLst/>
              <a:gdLst/>
              <a:ahLst/>
              <a:cxnLst/>
              <a:rect l="l" t="t" r="r" b="b"/>
              <a:pathLst>
                <a:path h="106679">
                  <a:moveTo>
                    <a:pt x="0" y="0"/>
                  </a:moveTo>
                  <a:lnTo>
                    <a:pt x="0" y="106679"/>
                  </a:lnTo>
                </a:path>
              </a:pathLst>
            </a:custGeom>
            <a:ln w="12953">
              <a:solidFill>
                <a:srgbClr val="000000"/>
              </a:solidFill>
            </a:ln>
          </p:spPr>
          <p:txBody>
            <a:bodyPr wrap="square" lIns="0" tIns="0" rIns="0" bIns="0" rtlCol="0"/>
            <a:lstStyle/>
            <a:p>
              <a:endParaRPr/>
            </a:p>
          </p:txBody>
        </p:sp>
        <p:sp>
          <p:nvSpPr>
            <p:cNvPr id="210" name="object 210"/>
            <p:cNvSpPr/>
            <p:nvPr/>
          </p:nvSpPr>
          <p:spPr>
            <a:xfrm>
              <a:off x="4688205" y="714417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11" name="object 211"/>
            <p:cNvSpPr/>
            <p:nvPr/>
          </p:nvSpPr>
          <p:spPr>
            <a:xfrm>
              <a:off x="4688205" y="714417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12" name="object 212"/>
            <p:cNvSpPr/>
            <p:nvPr/>
          </p:nvSpPr>
          <p:spPr>
            <a:xfrm>
              <a:off x="4686681" y="663363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13" name="object 213"/>
            <p:cNvSpPr/>
            <p:nvPr/>
          </p:nvSpPr>
          <p:spPr>
            <a:xfrm>
              <a:off x="4787647" y="663973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14" name="object 214"/>
            <p:cNvSpPr/>
            <p:nvPr/>
          </p:nvSpPr>
          <p:spPr>
            <a:xfrm>
              <a:off x="4680585" y="673422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15" name="object 215"/>
            <p:cNvSpPr/>
            <p:nvPr/>
          </p:nvSpPr>
          <p:spPr>
            <a:xfrm>
              <a:off x="4687062" y="663363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16" name="object 216"/>
            <p:cNvSpPr/>
            <p:nvPr/>
          </p:nvSpPr>
          <p:spPr>
            <a:xfrm>
              <a:off x="4688205" y="664125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17" name="object 217"/>
            <p:cNvSpPr/>
            <p:nvPr/>
          </p:nvSpPr>
          <p:spPr>
            <a:xfrm>
              <a:off x="4688205" y="664125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18" name="object 218"/>
            <p:cNvSpPr/>
            <p:nvPr/>
          </p:nvSpPr>
          <p:spPr>
            <a:xfrm>
              <a:off x="4686681" y="673422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19" name="object 219"/>
            <p:cNvSpPr/>
            <p:nvPr/>
          </p:nvSpPr>
          <p:spPr>
            <a:xfrm>
              <a:off x="4787647" y="6740318"/>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20" name="object 220"/>
            <p:cNvSpPr/>
            <p:nvPr/>
          </p:nvSpPr>
          <p:spPr>
            <a:xfrm>
              <a:off x="4680585" y="6841283"/>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221" name="object 221"/>
            <p:cNvSpPr/>
            <p:nvPr/>
          </p:nvSpPr>
          <p:spPr>
            <a:xfrm>
              <a:off x="4687062" y="6734222"/>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22" name="object 222"/>
            <p:cNvSpPr/>
            <p:nvPr/>
          </p:nvSpPr>
          <p:spPr>
            <a:xfrm>
              <a:off x="4688205" y="6741842"/>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23" name="object 223"/>
            <p:cNvSpPr/>
            <p:nvPr/>
          </p:nvSpPr>
          <p:spPr>
            <a:xfrm>
              <a:off x="4688205" y="6741842"/>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24" name="object 224"/>
            <p:cNvSpPr/>
            <p:nvPr/>
          </p:nvSpPr>
          <p:spPr>
            <a:xfrm>
              <a:off x="4679061" y="5947076"/>
              <a:ext cx="64769" cy="88900"/>
            </a:xfrm>
            <a:custGeom>
              <a:avLst/>
              <a:gdLst/>
              <a:ahLst/>
              <a:cxnLst/>
              <a:rect l="l" t="t" r="r" b="b"/>
              <a:pathLst>
                <a:path w="64770" h="88900">
                  <a:moveTo>
                    <a:pt x="59436" y="0"/>
                  </a:moveTo>
                  <a:lnTo>
                    <a:pt x="54102" y="7620"/>
                  </a:lnTo>
                  <a:lnTo>
                    <a:pt x="0" y="80772"/>
                  </a:lnTo>
                  <a:lnTo>
                    <a:pt x="10668" y="88392"/>
                  </a:lnTo>
                  <a:lnTo>
                    <a:pt x="64769" y="15240"/>
                  </a:lnTo>
                  <a:lnTo>
                    <a:pt x="64769" y="7620"/>
                  </a:lnTo>
                  <a:lnTo>
                    <a:pt x="59436" y="0"/>
                  </a:lnTo>
                  <a:close/>
                </a:path>
              </a:pathLst>
            </a:custGeom>
            <a:solidFill>
              <a:srgbClr val="000000"/>
            </a:solidFill>
          </p:spPr>
          <p:txBody>
            <a:bodyPr wrap="square" lIns="0" tIns="0" rIns="0" bIns="0" rtlCol="0"/>
            <a:lstStyle/>
            <a:p>
              <a:endParaRPr/>
            </a:p>
          </p:txBody>
        </p:sp>
        <p:sp>
          <p:nvSpPr>
            <p:cNvPr id="225" name="object 225"/>
            <p:cNvSpPr/>
            <p:nvPr/>
          </p:nvSpPr>
          <p:spPr>
            <a:xfrm>
              <a:off x="4733164" y="5954696"/>
              <a:ext cx="62865" cy="80010"/>
            </a:xfrm>
            <a:custGeom>
              <a:avLst/>
              <a:gdLst/>
              <a:ahLst/>
              <a:cxnLst/>
              <a:rect l="l" t="t" r="r" b="b"/>
              <a:pathLst>
                <a:path w="62864" h="80010">
                  <a:moveTo>
                    <a:pt x="10667" y="0"/>
                  </a:moveTo>
                  <a:lnTo>
                    <a:pt x="0" y="7620"/>
                  </a:lnTo>
                  <a:lnTo>
                    <a:pt x="51815" y="80010"/>
                  </a:lnTo>
                  <a:lnTo>
                    <a:pt x="62483" y="72390"/>
                  </a:lnTo>
                  <a:lnTo>
                    <a:pt x="10667" y="0"/>
                  </a:lnTo>
                  <a:close/>
                </a:path>
              </a:pathLst>
            </a:custGeom>
            <a:solidFill>
              <a:srgbClr val="000000"/>
            </a:solidFill>
          </p:spPr>
          <p:txBody>
            <a:bodyPr wrap="square" lIns="0" tIns="0" rIns="0" bIns="0" rtlCol="0"/>
            <a:lstStyle/>
            <a:p>
              <a:endParaRPr/>
            </a:p>
          </p:txBody>
        </p:sp>
        <p:sp>
          <p:nvSpPr>
            <p:cNvPr id="228" name="object 228"/>
            <p:cNvSpPr/>
            <p:nvPr/>
          </p:nvSpPr>
          <p:spPr>
            <a:xfrm>
              <a:off x="5214748" y="7430690"/>
              <a:ext cx="5476875" cy="0"/>
            </a:xfrm>
            <a:custGeom>
              <a:avLst/>
              <a:gdLst/>
              <a:ahLst/>
              <a:cxnLst/>
              <a:rect l="l" t="t" r="r" b="b"/>
              <a:pathLst>
                <a:path w="5476875">
                  <a:moveTo>
                    <a:pt x="0" y="0"/>
                  </a:moveTo>
                  <a:lnTo>
                    <a:pt x="5476494" y="0"/>
                  </a:lnTo>
                </a:path>
              </a:pathLst>
            </a:custGeom>
            <a:ln w="6095">
              <a:solidFill>
                <a:srgbClr val="DEFFFF"/>
              </a:solidFill>
            </a:ln>
          </p:spPr>
          <p:txBody>
            <a:bodyPr wrap="square" lIns="0" tIns="0" rIns="0" bIns="0" rtlCol="0"/>
            <a:lstStyle/>
            <a:p>
              <a:endParaRPr/>
            </a:p>
          </p:txBody>
        </p:sp>
        <p:sp>
          <p:nvSpPr>
            <p:cNvPr id="230" name="object 230"/>
            <p:cNvSpPr/>
            <p:nvPr/>
          </p:nvSpPr>
          <p:spPr>
            <a:xfrm>
              <a:off x="0" y="7220379"/>
              <a:ext cx="10691495" cy="349376"/>
            </a:xfrm>
            <a:custGeom>
              <a:avLst/>
              <a:gdLst/>
              <a:ahLst/>
              <a:cxnLst/>
              <a:rect l="l" t="t" r="r" b="b"/>
              <a:pathLst>
                <a:path w="10691495" h="487045">
                  <a:moveTo>
                    <a:pt x="9378315" y="0"/>
                  </a:moveTo>
                  <a:lnTo>
                    <a:pt x="1306449" y="0"/>
                  </a:lnTo>
                  <a:lnTo>
                    <a:pt x="1179195" y="139446"/>
                  </a:lnTo>
                  <a:lnTo>
                    <a:pt x="0" y="139446"/>
                  </a:lnTo>
                  <a:lnTo>
                    <a:pt x="0" y="486918"/>
                  </a:lnTo>
                  <a:lnTo>
                    <a:pt x="10691241" y="486918"/>
                  </a:lnTo>
                  <a:lnTo>
                    <a:pt x="10691241" y="130952"/>
                  </a:lnTo>
                  <a:lnTo>
                    <a:pt x="9594723" y="110490"/>
                  </a:lnTo>
                  <a:lnTo>
                    <a:pt x="9378315" y="0"/>
                  </a:lnTo>
                  <a:close/>
                </a:path>
              </a:pathLst>
            </a:custGeom>
            <a:solidFill>
              <a:srgbClr val="B2A983"/>
            </a:solidFill>
          </p:spPr>
          <p:txBody>
            <a:bodyPr wrap="square" lIns="0" tIns="0" rIns="0" bIns="0" rtlCol="0"/>
            <a:lstStyle/>
            <a:p>
              <a:endParaRPr/>
            </a:p>
          </p:txBody>
        </p:sp>
        <p:sp>
          <p:nvSpPr>
            <p:cNvPr id="231" name="object 231"/>
            <p:cNvSpPr/>
            <p:nvPr/>
          </p:nvSpPr>
          <p:spPr>
            <a:xfrm>
              <a:off x="0" y="7217330"/>
              <a:ext cx="10691495" cy="146050"/>
            </a:xfrm>
            <a:custGeom>
              <a:avLst/>
              <a:gdLst/>
              <a:ahLst/>
              <a:cxnLst/>
              <a:rect l="l" t="t" r="r" b="b"/>
              <a:pathLst>
                <a:path w="10691495" h="146050">
                  <a:moveTo>
                    <a:pt x="1181269" y="144603"/>
                  </a:moveTo>
                  <a:lnTo>
                    <a:pt x="0" y="145541"/>
                  </a:lnTo>
                  <a:lnTo>
                    <a:pt x="1180719" y="145541"/>
                  </a:lnTo>
                  <a:lnTo>
                    <a:pt x="1181481" y="144779"/>
                  </a:lnTo>
                  <a:lnTo>
                    <a:pt x="1181269" y="144603"/>
                  </a:lnTo>
                  <a:close/>
                </a:path>
                <a:path w="10691495" h="146050">
                  <a:moveTo>
                    <a:pt x="1181405" y="144603"/>
                  </a:moveTo>
                  <a:lnTo>
                    <a:pt x="1181269" y="144603"/>
                  </a:lnTo>
                  <a:lnTo>
                    <a:pt x="1181481" y="144779"/>
                  </a:lnTo>
                  <a:lnTo>
                    <a:pt x="1181405" y="144603"/>
                  </a:lnTo>
                  <a:close/>
                </a:path>
                <a:path w="10691495" h="146050">
                  <a:moveTo>
                    <a:pt x="1181642" y="144603"/>
                  </a:moveTo>
                  <a:lnTo>
                    <a:pt x="1181405" y="144603"/>
                  </a:lnTo>
                  <a:lnTo>
                    <a:pt x="1181481" y="144779"/>
                  </a:lnTo>
                  <a:lnTo>
                    <a:pt x="1181642" y="144603"/>
                  </a:lnTo>
                  <a:close/>
                </a:path>
                <a:path w="10691495" h="146050">
                  <a:moveTo>
                    <a:pt x="1179195" y="139445"/>
                  </a:moveTo>
                  <a:lnTo>
                    <a:pt x="1178299" y="139445"/>
                  </a:lnTo>
                  <a:lnTo>
                    <a:pt x="1176909" y="140969"/>
                  </a:lnTo>
                  <a:lnTo>
                    <a:pt x="1181269" y="144603"/>
                  </a:lnTo>
                  <a:lnTo>
                    <a:pt x="1181405" y="144603"/>
                  </a:lnTo>
                  <a:lnTo>
                    <a:pt x="1179195" y="139445"/>
                  </a:lnTo>
                  <a:close/>
                </a:path>
                <a:path w="10691495" h="146050">
                  <a:moveTo>
                    <a:pt x="10377917" y="131201"/>
                  </a:moveTo>
                  <a:lnTo>
                    <a:pt x="1187203" y="138509"/>
                  </a:lnTo>
                  <a:lnTo>
                    <a:pt x="1181642" y="144603"/>
                  </a:lnTo>
                  <a:lnTo>
                    <a:pt x="10691241" y="137048"/>
                  </a:lnTo>
                  <a:lnTo>
                    <a:pt x="10377917" y="131201"/>
                  </a:lnTo>
                  <a:close/>
                </a:path>
                <a:path w="10691495" h="146050">
                  <a:moveTo>
                    <a:pt x="1179154" y="138509"/>
                  </a:moveTo>
                  <a:lnTo>
                    <a:pt x="0" y="139445"/>
                  </a:lnTo>
                  <a:lnTo>
                    <a:pt x="1178299" y="139445"/>
                  </a:lnTo>
                  <a:lnTo>
                    <a:pt x="1179154" y="138509"/>
                  </a:lnTo>
                  <a:close/>
                </a:path>
                <a:path w="10691495" h="146050">
                  <a:moveTo>
                    <a:pt x="1306449" y="0"/>
                  </a:moveTo>
                  <a:lnTo>
                    <a:pt x="1305687" y="0"/>
                  </a:lnTo>
                  <a:lnTo>
                    <a:pt x="1304163" y="1523"/>
                  </a:lnTo>
                  <a:lnTo>
                    <a:pt x="1179154" y="138509"/>
                  </a:lnTo>
                  <a:lnTo>
                    <a:pt x="1187209" y="138502"/>
                  </a:lnTo>
                  <a:lnTo>
                    <a:pt x="1308039" y="6095"/>
                  </a:lnTo>
                  <a:lnTo>
                    <a:pt x="1306449" y="6095"/>
                  </a:lnTo>
                  <a:lnTo>
                    <a:pt x="1306449" y="0"/>
                  </a:lnTo>
                  <a:close/>
                </a:path>
                <a:path w="10691495" h="146050">
                  <a:moveTo>
                    <a:pt x="9594755" y="110490"/>
                  </a:moveTo>
                  <a:lnTo>
                    <a:pt x="9596247" y="111251"/>
                  </a:lnTo>
                  <a:lnTo>
                    <a:pt x="9594723" y="116585"/>
                  </a:lnTo>
                  <a:lnTo>
                    <a:pt x="10377917" y="131201"/>
                  </a:lnTo>
                  <a:lnTo>
                    <a:pt x="10691241" y="130952"/>
                  </a:lnTo>
                  <a:lnTo>
                    <a:pt x="9594755" y="110490"/>
                  </a:lnTo>
                  <a:close/>
                </a:path>
                <a:path w="10691495" h="146050">
                  <a:moveTo>
                    <a:pt x="9379839" y="761"/>
                  </a:moveTo>
                  <a:lnTo>
                    <a:pt x="9376791" y="6095"/>
                  </a:lnTo>
                  <a:lnTo>
                    <a:pt x="9593199" y="116585"/>
                  </a:lnTo>
                  <a:lnTo>
                    <a:pt x="9594723" y="116585"/>
                  </a:lnTo>
                  <a:lnTo>
                    <a:pt x="9594754" y="110489"/>
                  </a:lnTo>
                  <a:lnTo>
                    <a:pt x="9390286" y="6095"/>
                  </a:lnTo>
                  <a:lnTo>
                    <a:pt x="9378315" y="6095"/>
                  </a:lnTo>
                  <a:lnTo>
                    <a:pt x="9379839" y="761"/>
                  </a:lnTo>
                  <a:close/>
                </a:path>
                <a:path w="10691495" h="146050">
                  <a:moveTo>
                    <a:pt x="9594723" y="110489"/>
                  </a:moveTo>
                  <a:lnTo>
                    <a:pt x="9594723" y="116585"/>
                  </a:lnTo>
                  <a:lnTo>
                    <a:pt x="9596247" y="111251"/>
                  </a:lnTo>
                  <a:lnTo>
                    <a:pt x="9594755" y="110490"/>
                  </a:lnTo>
                  <a:close/>
                </a:path>
                <a:path w="10691495" h="146050">
                  <a:moveTo>
                    <a:pt x="9594754" y="110489"/>
                  </a:moveTo>
                  <a:close/>
                </a:path>
                <a:path w="10691495" h="146050">
                  <a:moveTo>
                    <a:pt x="1306449" y="0"/>
                  </a:moveTo>
                  <a:lnTo>
                    <a:pt x="1306449" y="6095"/>
                  </a:lnTo>
                  <a:lnTo>
                    <a:pt x="1308039" y="6095"/>
                  </a:lnTo>
                  <a:lnTo>
                    <a:pt x="1308735" y="5333"/>
                  </a:lnTo>
                  <a:lnTo>
                    <a:pt x="1306449" y="0"/>
                  </a:lnTo>
                  <a:close/>
                </a:path>
                <a:path w="10691495" h="146050">
                  <a:moveTo>
                    <a:pt x="9378315" y="0"/>
                  </a:moveTo>
                  <a:lnTo>
                    <a:pt x="1306449" y="0"/>
                  </a:lnTo>
                  <a:lnTo>
                    <a:pt x="1308735" y="5333"/>
                  </a:lnTo>
                  <a:lnTo>
                    <a:pt x="1308039" y="6095"/>
                  </a:lnTo>
                  <a:lnTo>
                    <a:pt x="9376791" y="6095"/>
                  </a:lnTo>
                  <a:lnTo>
                    <a:pt x="9379839" y="761"/>
                  </a:lnTo>
                  <a:lnTo>
                    <a:pt x="9378315" y="0"/>
                  </a:lnTo>
                  <a:close/>
                </a:path>
                <a:path w="10691495" h="146050">
                  <a:moveTo>
                    <a:pt x="9379839" y="761"/>
                  </a:moveTo>
                  <a:lnTo>
                    <a:pt x="9378315" y="6095"/>
                  </a:lnTo>
                  <a:lnTo>
                    <a:pt x="9390286" y="6095"/>
                  </a:lnTo>
                  <a:lnTo>
                    <a:pt x="9379839" y="761"/>
                  </a:lnTo>
                  <a:close/>
                </a:path>
              </a:pathLst>
            </a:custGeom>
            <a:solidFill>
              <a:srgbClr val="B2A983"/>
            </a:solidFill>
          </p:spPr>
          <p:txBody>
            <a:bodyPr wrap="square" lIns="0" tIns="0" rIns="0" bIns="0" rtlCol="0"/>
            <a:lstStyle/>
            <a:p>
              <a:endParaRPr/>
            </a:p>
          </p:txBody>
        </p:sp>
        <p:sp>
          <p:nvSpPr>
            <p:cNvPr id="235" name="object 235"/>
            <p:cNvSpPr/>
            <p:nvPr/>
          </p:nvSpPr>
          <p:spPr>
            <a:xfrm>
              <a:off x="3401949" y="62385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236" name="object 236"/>
            <p:cNvSpPr/>
            <p:nvPr/>
          </p:nvSpPr>
          <p:spPr>
            <a:xfrm>
              <a:off x="3502915" y="62381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37" name="object 237"/>
            <p:cNvSpPr/>
            <p:nvPr/>
          </p:nvSpPr>
          <p:spPr>
            <a:xfrm>
              <a:off x="3395854" y="633264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38" name="object 238"/>
            <p:cNvSpPr/>
            <p:nvPr/>
          </p:nvSpPr>
          <p:spPr>
            <a:xfrm>
              <a:off x="3402330" y="62320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39" name="object 239"/>
            <p:cNvSpPr/>
            <p:nvPr/>
          </p:nvSpPr>
          <p:spPr>
            <a:xfrm>
              <a:off x="3403473" y="62396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40" name="object 240"/>
            <p:cNvSpPr/>
            <p:nvPr/>
          </p:nvSpPr>
          <p:spPr>
            <a:xfrm>
              <a:off x="3403473" y="623968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41" name="object 241"/>
            <p:cNvSpPr/>
            <p:nvPr/>
          </p:nvSpPr>
          <p:spPr>
            <a:xfrm>
              <a:off x="3401949" y="633264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42" name="object 242"/>
            <p:cNvSpPr/>
            <p:nvPr/>
          </p:nvSpPr>
          <p:spPr>
            <a:xfrm>
              <a:off x="3502915" y="633874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43" name="object 243"/>
            <p:cNvSpPr/>
            <p:nvPr/>
          </p:nvSpPr>
          <p:spPr>
            <a:xfrm>
              <a:off x="3395854" y="643323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44" name="object 244"/>
            <p:cNvSpPr/>
            <p:nvPr/>
          </p:nvSpPr>
          <p:spPr>
            <a:xfrm>
              <a:off x="3402330" y="633264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45" name="object 245"/>
            <p:cNvSpPr/>
            <p:nvPr/>
          </p:nvSpPr>
          <p:spPr>
            <a:xfrm>
              <a:off x="3403473" y="6339506"/>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246" name="object 246"/>
            <p:cNvSpPr/>
            <p:nvPr/>
          </p:nvSpPr>
          <p:spPr>
            <a:xfrm>
              <a:off x="3403473" y="6339506"/>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247" name="object 247"/>
            <p:cNvSpPr/>
            <p:nvPr/>
          </p:nvSpPr>
          <p:spPr>
            <a:xfrm>
              <a:off x="3401949" y="603737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248" name="object 248"/>
            <p:cNvSpPr/>
            <p:nvPr/>
          </p:nvSpPr>
          <p:spPr>
            <a:xfrm>
              <a:off x="3502915" y="603699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49" name="object 249"/>
            <p:cNvSpPr/>
            <p:nvPr/>
          </p:nvSpPr>
          <p:spPr>
            <a:xfrm>
              <a:off x="3395854" y="613148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50" name="object 250"/>
            <p:cNvSpPr/>
            <p:nvPr/>
          </p:nvSpPr>
          <p:spPr>
            <a:xfrm>
              <a:off x="3402330" y="603089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51" name="object 251"/>
            <p:cNvSpPr/>
            <p:nvPr/>
          </p:nvSpPr>
          <p:spPr>
            <a:xfrm>
              <a:off x="3403473" y="603851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52" name="object 252"/>
            <p:cNvSpPr/>
            <p:nvPr/>
          </p:nvSpPr>
          <p:spPr>
            <a:xfrm>
              <a:off x="3403473" y="603851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53" name="object 253"/>
            <p:cNvSpPr/>
            <p:nvPr/>
          </p:nvSpPr>
          <p:spPr>
            <a:xfrm>
              <a:off x="3401949" y="613148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54" name="object 254"/>
            <p:cNvSpPr/>
            <p:nvPr/>
          </p:nvSpPr>
          <p:spPr>
            <a:xfrm>
              <a:off x="3502915" y="61375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55" name="object 255"/>
            <p:cNvSpPr/>
            <p:nvPr/>
          </p:nvSpPr>
          <p:spPr>
            <a:xfrm>
              <a:off x="3395854" y="62385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256" name="object 256"/>
            <p:cNvSpPr/>
            <p:nvPr/>
          </p:nvSpPr>
          <p:spPr>
            <a:xfrm>
              <a:off x="3402330" y="61314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57" name="object 257"/>
            <p:cNvSpPr/>
            <p:nvPr/>
          </p:nvSpPr>
          <p:spPr>
            <a:xfrm>
              <a:off x="3403473" y="61391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58" name="object 258"/>
            <p:cNvSpPr/>
            <p:nvPr/>
          </p:nvSpPr>
          <p:spPr>
            <a:xfrm>
              <a:off x="3403473" y="613910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59" name="object 259"/>
            <p:cNvSpPr/>
            <p:nvPr/>
          </p:nvSpPr>
          <p:spPr>
            <a:xfrm>
              <a:off x="3401949" y="684128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260" name="object 260"/>
            <p:cNvSpPr/>
            <p:nvPr/>
          </p:nvSpPr>
          <p:spPr>
            <a:xfrm>
              <a:off x="3502915" y="684090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61" name="object 261"/>
            <p:cNvSpPr/>
            <p:nvPr/>
          </p:nvSpPr>
          <p:spPr>
            <a:xfrm>
              <a:off x="3395854" y="693539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62" name="object 262"/>
            <p:cNvSpPr/>
            <p:nvPr/>
          </p:nvSpPr>
          <p:spPr>
            <a:xfrm>
              <a:off x="3402330" y="683480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63" name="object 263"/>
            <p:cNvSpPr/>
            <p:nvPr/>
          </p:nvSpPr>
          <p:spPr>
            <a:xfrm>
              <a:off x="3403473" y="684242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64" name="object 264"/>
            <p:cNvSpPr/>
            <p:nvPr/>
          </p:nvSpPr>
          <p:spPr>
            <a:xfrm>
              <a:off x="3403473" y="684242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65" name="object 265"/>
            <p:cNvSpPr/>
            <p:nvPr/>
          </p:nvSpPr>
          <p:spPr>
            <a:xfrm>
              <a:off x="3401949" y="704245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266" name="object 266"/>
            <p:cNvSpPr/>
            <p:nvPr/>
          </p:nvSpPr>
          <p:spPr>
            <a:xfrm>
              <a:off x="3502915" y="704207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67" name="object 267"/>
            <p:cNvSpPr/>
            <p:nvPr/>
          </p:nvSpPr>
          <p:spPr>
            <a:xfrm>
              <a:off x="3395854" y="713655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68" name="object 268"/>
            <p:cNvSpPr/>
            <p:nvPr/>
          </p:nvSpPr>
          <p:spPr>
            <a:xfrm>
              <a:off x="3402330" y="703597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69" name="object 269"/>
            <p:cNvSpPr/>
            <p:nvPr/>
          </p:nvSpPr>
          <p:spPr>
            <a:xfrm>
              <a:off x="3403473" y="704359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70" name="object 270"/>
            <p:cNvSpPr/>
            <p:nvPr/>
          </p:nvSpPr>
          <p:spPr>
            <a:xfrm>
              <a:off x="3403473" y="704359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71" name="object 271"/>
            <p:cNvSpPr/>
            <p:nvPr/>
          </p:nvSpPr>
          <p:spPr>
            <a:xfrm>
              <a:off x="3401949" y="643323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72" name="object 272"/>
            <p:cNvSpPr/>
            <p:nvPr/>
          </p:nvSpPr>
          <p:spPr>
            <a:xfrm>
              <a:off x="3502915" y="643932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73" name="object 273"/>
            <p:cNvSpPr/>
            <p:nvPr/>
          </p:nvSpPr>
          <p:spPr>
            <a:xfrm>
              <a:off x="3395854" y="6533054"/>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74" name="object 274"/>
            <p:cNvSpPr/>
            <p:nvPr/>
          </p:nvSpPr>
          <p:spPr>
            <a:xfrm>
              <a:off x="3402330" y="6433232"/>
              <a:ext cx="0" cy="106045"/>
            </a:xfrm>
            <a:custGeom>
              <a:avLst/>
              <a:gdLst/>
              <a:ahLst/>
              <a:cxnLst/>
              <a:rect l="l" t="t" r="r" b="b"/>
              <a:pathLst>
                <a:path h="106044">
                  <a:moveTo>
                    <a:pt x="0" y="0"/>
                  </a:moveTo>
                  <a:lnTo>
                    <a:pt x="0" y="105917"/>
                  </a:lnTo>
                </a:path>
              </a:pathLst>
            </a:custGeom>
            <a:ln w="12953">
              <a:solidFill>
                <a:srgbClr val="000000"/>
              </a:solidFill>
            </a:ln>
          </p:spPr>
          <p:txBody>
            <a:bodyPr wrap="square" lIns="0" tIns="0" rIns="0" bIns="0" rtlCol="0"/>
            <a:lstStyle/>
            <a:p>
              <a:endParaRPr/>
            </a:p>
          </p:txBody>
        </p:sp>
        <p:sp>
          <p:nvSpPr>
            <p:cNvPr id="275" name="object 275"/>
            <p:cNvSpPr/>
            <p:nvPr/>
          </p:nvSpPr>
          <p:spPr>
            <a:xfrm>
              <a:off x="3403473" y="6440090"/>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276" name="object 276"/>
            <p:cNvSpPr/>
            <p:nvPr/>
          </p:nvSpPr>
          <p:spPr>
            <a:xfrm>
              <a:off x="3403473" y="6440090"/>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277" name="object 277"/>
            <p:cNvSpPr/>
            <p:nvPr/>
          </p:nvSpPr>
          <p:spPr>
            <a:xfrm>
              <a:off x="3401949" y="6533054"/>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78" name="object 278"/>
            <p:cNvSpPr/>
            <p:nvPr/>
          </p:nvSpPr>
          <p:spPr>
            <a:xfrm>
              <a:off x="3502915" y="653915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79" name="object 279"/>
            <p:cNvSpPr/>
            <p:nvPr/>
          </p:nvSpPr>
          <p:spPr>
            <a:xfrm>
              <a:off x="3395854" y="663363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80" name="object 280"/>
            <p:cNvSpPr/>
            <p:nvPr/>
          </p:nvSpPr>
          <p:spPr>
            <a:xfrm>
              <a:off x="3402330" y="653305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81" name="object 281"/>
            <p:cNvSpPr/>
            <p:nvPr/>
          </p:nvSpPr>
          <p:spPr>
            <a:xfrm>
              <a:off x="3403473" y="6540674"/>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282" name="object 282"/>
            <p:cNvSpPr/>
            <p:nvPr/>
          </p:nvSpPr>
          <p:spPr>
            <a:xfrm>
              <a:off x="3403473" y="6540674"/>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283" name="object 283"/>
            <p:cNvSpPr/>
            <p:nvPr/>
          </p:nvSpPr>
          <p:spPr>
            <a:xfrm>
              <a:off x="3401949" y="693539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84" name="object 284"/>
            <p:cNvSpPr/>
            <p:nvPr/>
          </p:nvSpPr>
          <p:spPr>
            <a:xfrm>
              <a:off x="3502915" y="694148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85" name="object 285"/>
            <p:cNvSpPr/>
            <p:nvPr/>
          </p:nvSpPr>
          <p:spPr>
            <a:xfrm>
              <a:off x="3395854" y="704245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286" name="object 286"/>
            <p:cNvSpPr/>
            <p:nvPr/>
          </p:nvSpPr>
          <p:spPr>
            <a:xfrm>
              <a:off x="3402330" y="693539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87" name="object 287"/>
            <p:cNvSpPr/>
            <p:nvPr/>
          </p:nvSpPr>
          <p:spPr>
            <a:xfrm>
              <a:off x="3403473" y="694301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88" name="object 288"/>
            <p:cNvSpPr/>
            <p:nvPr/>
          </p:nvSpPr>
          <p:spPr>
            <a:xfrm>
              <a:off x="3403473" y="694301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89" name="object 289"/>
            <p:cNvSpPr/>
            <p:nvPr/>
          </p:nvSpPr>
          <p:spPr>
            <a:xfrm>
              <a:off x="3401949" y="713655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90" name="object 290"/>
            <p:cNvSpPr/>
            <p:nvPr/>
          </p:nvSpPr>
          <p:spPr>
            <a:xfrm>
              <a:off x="3502915" y="714265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91" name="object 291"/>
            <p:cNvSpPr/>
            <p:nvPr/>
          </p:nvSpPr>
          <p:spPr>
            <a:xfrm>
              <a:off x="3395854" y="7243619"/>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292" name="object 292"/>
            <p:cNvSpPr/>
            <p:nvPr/>
          </p:nvSpPr>
          <p:spPr>
            <a:xfrm>
              <a:off x="3402330" y="7136558"/>
              <a:ext cx="0" cy="106680"/>
            </a:xfrm>
            <a:custGeom>
              <a:avLst/>
              <a:gdLst/>
              <a:ahLst/>
              <a:cxnLst/>
              <a:rect l="l" t="t" r="r" b="b"/>
              <a:pathLst>
                <a:path h="106679">
                  <a:moveTo>
                    <a:pt x="0" y="0"/>
                  </a:moveTo>
                  <a:lnTo>
                    <a:pt x="0" y="106679"/>
                  </a:lnTo>
                </a:path>
              </a:pathLst>
            </a:custGeom>
            <a:ln w="12953">
              <a:solidFill>
                <a:srgbClr val="000000"/>
              </a:solidFill>
            </a:ln>
          </p:spPr>
          <p:txBody>
            <a:bodyPr wrap="square" lIns="0" tIns="0" rIns="0" bIns="0" rtlCol="0"/>
            <a:lstStyle/>
            <a:p>
              <a:endParaRPr/>
            </a:p>
          </p:txBody>
        </p:sp>
        <p:sp>
          <p:nvSpPr>
            <p:cNvPr id="293" name="object 293"/>
            <p:cNvSpPr/>
            <p:nvPr/>
          </p:nvSpPr>
          <p:spPr>
            <a:xfrm>
              <a:off x="3403473" y="714417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294" name="object 294"/>
            <p:cNvSpPr/>
            <p:nvPr/>
          </p:nvSpPr>
          <p:spPr>
            <a:xfrm>
              <a:off x="3403473" y="714417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295" name="object 295"/>
            <p:cNvSpPr/>
            <p:nvPr/>
          </p:nvSpPr>
          <p:spPr>
            <a:xfrm>
              <a:off x="3401949" y="663363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296" name="object 296"/>
            <p:cNvSpPr/>
            <p:nvPr/>
          </p:nvSpPr>
          <p:spPr>
            <a:xfrm>
              <a:off x="3502915" y="663973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297" name="object 297"/>
            <p:cNvSpPr/>
            <p:nvPr/>
          </p:nvSpPr>
          <p:spPr>
            <a:xfrm>
              <a:off x="3395854" y="673422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298" name="object 298"/>
            <p:cNvSpPr/>
            <p:nvPr/>
          </p:nvSpPr>
          <p:spPr>
            <a:xfrm>
              <a:off x="3402330" y="663363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299" name="object 299"/>
            <p:cNvSpPr/>
            <p:nvPr/>
          </p:nvSpPr>
          <p:spPr>
            <a:xfrm>
              <a:off x="3403473" y="664125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00" name="object 300"/>
            <p:cNvSpPr/>
            <p:nvPr/>
          </p:nvSpPr>
          <p:spPr>
            <a:xfrm>
              <a:off x="3403473" y="664125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01" name="object 301"/>
            <p:cNvSpPr/>
            <p:nvPr/>
          </p:nvSpPr>
          <p:spPr>
            <a:xfrm>
              <a:off x="3401949" y="673422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02" name="object 302"/>
            <p:cNvSpPr/>
            <p:nvPr/>
          </p:nvSpPr>
          <p:spPr>
            <a:xfrm>
              <a:off x="3502915" y="6740318"/>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03" name="object 303"/>
            <p:cNvSpPr/>
            <p:nvPr/>
          </p:nvSpPr>
          <p:spPr>
            <a:xfrm>
              <a:off x="3395854" y="6841283"/>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304" name="object 304"/>
            <p:cNvSpPr/>
            <p:nvPr/>
          </p:nvSpPr>
          <p:spPr>
            <a:xfrm>
              <a:off x="3402330" y="6734222"/>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05" name="object 305"/>
            <p:cNvSpPr/>
            <p:nvPr/>
          </p:nvSpPr>
          <p:spPr>
            <a:xfrm>
              <a:off x="3403473" y="6741842"/>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06" name="object 306"/>
            <p:cNvSpPr/>
            <p:nvPr/>
          </p:nvSpPr>
          <p:spPr>
            <a:xfrm>
              <a:off x="3403473" y="6741842"/>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07" name="object 307"/>
            <p:cNvSpPr/>
            <p:nvPr/>
          </p:nvSpPr>
          <p:spPr>
            <a:xfrm>
              <a:off x="3394329" y="5947076"/>
              <a:ext cx="64769" cy="88900"/>
            </a:xfrm>
            <a:custGeom>
              <a:avLst/>
              <a:gdLst/>
              <a:ahLst/>
              <a:cxnLst/>
              <a:rect l="l" t="t" r="r" b="b"/>
              <a:pathLst>
                <a:path w="64770" h="88900">
                  <a:moveTo>
                    <a:pt x="59436" y="0"/>
                  </a:moveTo>
                  <a:lnTo>
                    <a:pt x="54102" y="7620"/>
                  </a:lnTo>
                  <a:lnTo>
                    <a:pt x="0" y="80772"/>
                  </a:lnTo>
                  <a:lnTo>
                    <a:pt x="10668" y="88392"/>
                  </a:lnTo>
                  <a:lnTo>
                    <a:pt x="64769" y="15240"/>
                  </a:lnTo>
                  <a:lnTo>
                    <a:pt x="64769" y="7620"/>
                  </a:lnTo>
                  <a:lnTo>
                    <a:pt x="59436" y="0"/>
                  </a:lnTo>
                  <a:close/>
                </a:path>
              </a:pathLst>
            </a:custGeom>
            <a:solidFill>
              <a:srgbClr val="000000"/>
            </a:solidFill>
          </p:spPr>
          <p:txBody>
            <a:bodyPr wrap="square" lIns="0" tIns="0" rIns="0" bIns="0" rtlCol="0"/>
            <a:lstStyle/>
            <a:p>
              <a:endParaRPr/>
            </a:p>
          </p:txBody>
        </p:sp>
        <p:sp>
          <p:nvSpPr>
            <p:cNvPr id="308" name="object 308"/>
            <p:cNvSpPr/>
            <p:nvPr/>
          </p:nvSpPr>
          <p:spPr>
            <a:xfrm>
              <a:off x="3448431" y="5954696"/>
              <a:ext cx="62230" cy="80010"/>
            </a:xfrm>
            <a:custGeom>
              <a:avLst/>
              <a:gdLst/>
              <a:ahLst/>
              <a:cxnLst/>
              <a:rect l="l" t="t" r="r" b="b"/>
              <a:pathLst>
                <a:path w="62229" h="80010">
                  <a:moveTo>
                    <a:pt x="10667" y="0"/>
                  </a:moveTo>
                  <a:lnTo>
                    <a:pt x="0" y="7620"/>
                  </a:lnTo>
                  <a:lnTo>
                    <a:pt x="51053" y="80010"/>
                  </a:lnTo>
                  <a:lnTo>
                    <a:pt x="61721" y="72390"/>
                  </a:lnTo>
                  <a:lnTo>
                    <a:pt x="10667" y="0"/>
                  </a:lnTo>
                  <a:close/>
                </a:path>
              </a:pathLst>
            </a:custGeom>
            <a:solidFill>
              <a:srgbClr val="000000"/>
            </a:solidFill>
          </p:spPr>
          <p:txBody>
            <a:bodyPr wrap="square" lIns="0" tIns="0" rIns="0" bIns="0" rtlCol="0"/>
            <a:lstStyle/>
            <a:p>
              <a:endParaRPr/>
            </a:p>
          </p:txBody>
        </p:sp>
        <p:sp>
          <p:nvSpPr>
            <p:cNvPr id="314" name="object 314"/>
            <p:cNvSpPr/>
            <p:nvPr/>
          </p:nvSpPr>
          <p:spPr>
            <a:xfrm>
              <a:off x="1680592" y="6568868"/>
              <a:ext cx="0" cy="542290"/>
            </a:xfrm>
            <a:custGeom>
              <a:avLst/>
              <a:gdLst/>
              <a:ahLst/>
              <a:cxnLst/>
              <a:rect l="l" t="t" r="r" b="b"/>
              <a:pathLst>
                <a:path h="542289">
                  <a:moveTo>
                    <a:pt x="0" y="0"/>
                  </a:moveTo>
                  <a:lnTo>
                    <a:pt x="0" y="541781"/>
                  </a:lnTo>
                </a:path>
              </a:pathLst>
            </a:custGeom>
            <a:ln w="32004">
              <a:solidFill>
                <a:srgbClr val="FFFFFF"/>
              </a:solidFill>
            </a:ln>
          </p:spPr>
          <p:txBody>
            <a:bodyPr wrap="square" lIns="0" tIns="0" rIns="0" bIns="0" rtlCol="0"/>
            <a:lstStyle/>
            <a:p>
              <a:endParaRPr/>
            </a:p>
          </p:txBody>
        </p:sp>
        <p:sp>
          <p:nvSpPr>
            <p:cNvPr id="315" name="object 315"/>
            <p:cNvSpPr/>
            <p:nvPr/>
          </p:nvSpPr>
          <p:spPr>
            <a:xfrm>
              <a:off x="1664590" y="6565820"/>
              <a:ext cx="35560" cy="6350"/>
            </a:xfrm>
            <a:custGeom>
              <a:avLst/>
              <a:gdLst/>
              <a:ahLst/>
              <a:cxnLst/>
              <a:rect l="l" t="t" r="r" b="b"/>
              <a:pathLst>
                <a:path w="35560" h="6350">
                  <a:moveTo>
                    <a:pt x="0" y="6095"/>
                  </a:moveTo>
                  <a:lnTo>
                    <a:pt x="35051" y="6095"/>
                  </a:lnTo>
                  <a:lnTo>
                    <a:pt x="35051" y="0"/>
                  </a:lnTo>
                  <a:lnTo>
                    <a:pt x="0" y="0"/>
                  </a:lnTo>
                  <a:lnTo>
                    <a:pt x="0" y="6095"/>
                  </a:lnTo>
                  <a:close/>
                </a:path>
              </a:pathLst>
            </a:custGeom>
            <a:solidFill>
              <a:srgbClr val="000000"/>
            </a:solidFill>
          </p:spPr>
          <p:txBody>
            <a:bodyPr wrap="square" lIns="0" tIns="0" rIns="0" bIns="0" rtlCol="0"/>
            <a:lstStyle/>
            <a:p>
              <a:endParaRPr/>
            </a:p>
          </p:txBody>
        </p:sp>
        <p:sp>
          <p:nvSpPr>
            <p:cNvPr id="316" name="object 316"/>
            <p:cNvSpPr/>
            <p:nvPr/>
          </p:nvSpPr>
          <p:spPr>
            <a:xfrm>
              <a:off x="1696594" y="6568868"/>
              <a:ext cx="0" cy="544830"/>
            </a:xfrm>
            <a:custGeom>
              <a:avLst/>
              <a:gdLst/>
              <a:ahLst/>
              <a:cxnLst/>
              <a:rect l="l" t="t" r="r" b="b"/>
              <a:pathLst>
                <a:path h="544830">
                  <a:moveTo>
                    <a:pt x="0" y="0"/>
                  </a:moveTo>
                  <a:lnTo>
                    <a:pt x="0" y="544829"/>
                  </a:lnTo>
                </a:path>
              </a:pathLst>
            </a:custGeom>
            <a:ln w="6096">
              <a:solidFill>
                <a:srgbClr val="000000"/>
              </a:solidFill>
            </a:ln>
          </p:spPr>
          <p:txBody>
            <a:bodyPr wrap="square" lIns="0" tIns="0" rIns="0" bIns="0" rtlCol="0"/>
            <a:lstStyle/>
            <a:p>
              <a:endParaRPr/>
            </a:p>
          </p:txBody>
        </p:sp>
        <p:sp>
          <p:nvSpPr>
            <p:cNvPr id="317" name="object 317"/>
            <p:cNvSpPr/>
            <p:nvPr/>
          </p:nvSpPr>
          <p:spPr>
            <a:xfrm>
              <a:off x="1661542" y="7107602"/>
              <a:ext cx="35560" cy="6350"/>
            </a:xfrm>
            <a:custGeom>
              <a:avLst/>
              <a:gdLst/>
              <a:ahLst/>
              <a:cxnLst/>
              <a:rect l="l" t="t" r="r" b="b"/>
              <a:pathLst>
                <a:path w="35560" h="6350">
                  <a:moveTo>
                    <a:pt x="0" y="6096"/>
                  </a:moveTo>
                  <a:lnTo>
                    <a:pt x="35051" y="6096"/>
                  </a:lnTo>
                  <a:lnTo>
                    <a:pt x="35051" y="0"/>
                  </a:lnTo>
                  <a:lnTo>
                    <a:pt x="0" y="0"/>
                  </a:lnTo>
                  <a:lnTo>
                    <a:pt x="0" y="6096"/>
                  </a:lnTo>
                  <a:close/>
                </a:path>
              </a:pathLst>
            </a:custGeom>
            <a:solidFill>
              <a:srgbClr val="000000"/>
            </a:solidFill>
          </p:spPr>
          <p:txBody>
            <a:bodyPr wrap="square" lIns="0" tIns="0" rIns="0" bIns="0" rtlCol="0"/>
            <a:lstStyle/>
            <a:p>
              <a:endParaRPr/>
            </a:p>
          </p:txBody>
        </p:sp>
        <p:sp>
          <p:nvSpPr>
            <p:cNvPr id="318" name="object 318"/>
            <p:cNvSpPr/>
            <p:nvPr/>
          </p:nvSpPr>
          <p:spPr>
            <a:xfrm>
              <a:off x="1664589" y="6565820"/>
              <a:ext cx="0" cy="544830"/>
            </a:xfrm>
            <a:custGeom>
              <a:avLst/>
              <a:gdLst/>
              <a:ahLst/>
              <a:cxnLst/>
              <a:rect l="l" t="t" r="r" b="b"/>
              <a:pathLst>
                <a:path h="544830">
                  <a:moveTo>
                    <a:pt x="0" y="0"/>
                  </a:moveTo>
                  <a:lnTo>
                    <a:pt x="0" y="544829"/>
                  </a:lnTo>
                </a:path>
              </a:pathLst>
            </a:custGeom>
            <a:ln w="6095">
              <a:solidFill>
                <a:srgbClr val="000000"/>
              </a:solidFill>
            </a:ln>
          </p:spPr>
          <p:txBody>
            <a:bodyPr wrap="square" lIns="0" tIns="0" rIns="0" bIns="0" rtlCol="0"/>
            <a:lstStyle/>
            <a:p>
              <a:endParaRPr/>
            </a:p>
          </p:txBody>
        </p:sp>
        <p:sp>
          <p:nvSpPr>
            <p:cNvPr id="319" name="object 319"/>
            <p:cNvSpPr/>
            <p:nvPr/>
          </p:nvSpPr>
          <p:spPr>
            <a:xfrm>
              <a:off x="1570864" y="7089314"/>
              <a:ext cx="216407" cy="139445"/>
            </a:xfrm>
            <a:prstGeom prst="rect">
              <a:avLst/>
            </a:prstGeom>
            <a:blipFill>
              <a:blip r:embed="rId4" cstate="print"/>
              <a:stretch>
                <a:fillRect/>
              </a:stretch>
            </a:blipFill>
          </p:spPr>
          <p:txBody>
            <a:bodyPr wrap="square" lIns="0" tIns="0" rIns="0" bIns="0" rtlCol="0"/>
            <a:lstStyle/>
            <a:p>
              <a:endParaRPr/>
            </a:p>
          </p:txBody>
        </p:sp>
        <p:sp>
          <p:nvSpPr>
            <p:cNvPr id="320" name="object 320"/>
            <p:cNvSpPr/>
            <p:nvPr/>
          </p:nvSpPr>
          <p:spPr>
            <a:xfrm>
              <a:off x="3596260" y="6959774"/>
              <a:ext cx="209550" cy="0"/>
            </a:xfrm>
            <a:custGeom>
              <a:avLst/>
              <a:gdLst/>
              <a:ahLst/>
              <a:cxnLst/>
              <a:rect l="l" t="t" r="r" b="b"/>
              <a:pathLst>
                <a:path w="209550">
                  <a:moveTo>
                    <a:pt x="0" y="0"/>
                  </a:moveTo>
                  <a:lnTo>
                    <a:pt x="209550" y="0"/>
                  </a:lnTo>
                </a:path>
              </a:pathLst>
            </a:custGeom>
            <a:ln w="25908">
              <a:solidFill>
                <a:srgbClr val="ABABAB"/>
              </a:solidFill>
            </a:ln>
          </p:spPr>
          <p:txBody>
            <a:bodyPr wrap="square" lIns="0" tIns="0" rIns="0" bIns="0" rtlCol="0"/>
            <a:lstStyle/>
            <a:p>
              <a:endParaRPr/>
            </a:p>
          </p:txBody>
        </p:sp>
        <p:sp>
          <p:nvSpPr>
            <p:cNvPr id="321" name="object 321"/>
            <p:cNvSpPr/>
            <p:nvPr/>
          </p:nvSpPr>
          <p:spPr>
            <a:xfrm>
              <a:off x="3596260" y="6946820"/>
              <a:ext cx="212725" cy="0"/>
            </a:xfrm>
            <a:custGeom>
              <a:avLst/>
              <a:gdLst/>
              <a:ahLst/>
              <a:cxnLst/>
              <a:rect l="l" t="t" r="r" b="b"/>
              <a:pathLst>
                <a:path w="212725">
                  <a:moveTo>
                    <a:pt x="0" y="0"/>
                  </a:moveTo>
                  <a:lnTo>
                    <a:pt x="212598" y="0"/>
                  </a:lnTo>
                </a:path>
              </a:pathLst>
            </a:custGeom>
            <a:ln w="6095">
              <a:solidFill>
                <a:srgbClr val="ABABAB"/>
              </a:solidFill>
            </a:ln>
          </p:spPr>
          <p:txBody>
            <a:bodyPr wrap="square" lIns="0" tIns="0" rIns="0" bIns="0" rtlCol="0"/>
            <a:lstStyle/>
            <a:p>
              <a:endParaRPr/>
            </a:p>
          </p:txBody>
        </p:sp>
        <p:sp>
          <p:nvSpPr>
            <p:cNvPr id="322" name="object 322"/>
            <p:cNvSpPr/>
            <p:nvPr/>
          </p:nvSpPr>
          <p:spPr>
            <a:xfrm>
              <a:off x="3802761" y="6946820"/>
              <a:ext cx="6350" cy="29209"/>
            </a:xfrm>
            <a:custGeom>
              <a:avLst/>
              <a:gdLst/>
              <a:ahLst/>
              <a:cxnLst/>
              <a:rect l="l" t="t" r="r" b="b"/>
              <a:pathLst>
                <a:path w="6350" h="29210">
                  <a:moveTo>
                    <a:pt x="0" y="28955"/>
                  </a:moveTo>
                  <a:lnTo>
                    <a:pt x="6096" y="28955"/>
                  </a:lnTo>
                  <a:lnTo>
                    <a:pt x="6096" y="0"/>
                  </a:lnTo>
                  <a:lnTo>
                    <a:pt x="0" y="0"/>
                  </a:lnTo>
                  <a:lnTo>
                    <a:pt x="0" y="28955"/>
                  </a:lnTo>
                  <a:close/>
                </a:path>
              </a:pathLst>
            </a:custGeom>
            <a:solidFill>
              <a:srgbClr val="ABABAB"/>
            </a:solidFill>
          </p:spPr>
          <p:txBody>
            <a:bodyPr wrap="square" lIns="0" tIns="0" rIns="0" bIns="0" rtlCol="0"/>
            <a:lstStyle/>
            <a:p>
              <a:endParaRPr/>
            </a:p>
          </p:txBody>
        </p:sp>
        <p:sp>
          <p:nvSpPr>
            <p:cNvPr id="323" name="object 323"/>
            <p:cNvSpPr/>
            <p:nvPr/>
          </p:nvSpPr>
          <p:spPr>
            <a:xfrm>
              <a:off x="3593211" y="6972728"/>
              <a:ext cx="212725" cy="0"/>
            </a:xfrm>
            <a:custGeom>
              <a:avLst/>
              <a:gdLst/>
              <a:ahLst/>
              <a:cxnLst/>
              <a:rect l="l" t="t" r="r" b="b"/>
              <a:pathLst>
                <a:path w="212725">
                  <a:moveTo>
                    <a:pt x="0" y="0"/>
                  </a:moveTo>
                  <a:lnTo>
                    <a:pt x="212598" y="0"/>
                  </a:lnTo>
                </a:path>
              </a:pathLst>
            </a:custGeom>
            <a:ln w="6096">
              <a:solidFill>
                <a:srgbClr val="ABABAB"/>
              </a:solidFill>
            </a:ln>
          </p:spPr>
          <p:txBody>
            <a:bodyPr wrap="square" lIns="0" tIns="0" rIns="0" bIns="0" rtlCol="0"/>
            <a:lstStyle/>
            <a:p>
              <a:endParaRPr/>
            </a:p>
          </p:txBody>
        </p:sp>
        <p:sp>
          <p:nvSpPr>
            <p:cNvPr id="324" name="object 324"/>
            <p:cNvSpPr/>
            <p:nvPr/>
          </p:nvSpPr>
          <p:spPr>
            <a:xfrm>
              <a:off x="3593211" y="6943772"/>
              <a:ext cx="6350" cy="29209"/>
            </a:xfrm>
            <a:custGeom>
              <a:avLst/>
              <a:gdLst/>
              <a:ahLst/>
              <a:cxnLst/>
              <a:rect l="l" t="t" r="r" b="b"/>
              <a:pathLst>
                <a:path w="6350" h="29210">
                  <a:moveTo>
                    <a:pt x="0" y="28955"/>
                  </a:moveTo>
                  <a:lnTo>
                    <a:pt x="6096" y="28955"/>
                  </a:lnTo>
                  <a:lnTo>
                    <a:pt x="6096" y="0"/>
                  </a:lnTo>
                  <a:lnTo>
                    <a:pt x="0" y="0"/>
                  </a:lnTo>
                  <a:lnTo>
                    <a:pt x="0" y="28955"/>
                  </a:lnTo>
                  <a:close/>
                </a:path>
              </a:pathLst>
            </a:custGeom>
            <a:solidFill>
              <a:srgbClr val="ABABAB"/>
            </a:solidFill>
          </p:spPr>
          <p:txBody>
            <a:bodyPr wrap="square" lIns="0" tIns="0" rIns="0" bIns="0" rtlCol="0"/>
            <a:lstStyle/>
            <a:p>
              <a:endParaRPr/>
            </a:p>
          </p:txBody>
        </p:sp>
        <p:sp>
          <p:nvSpPr>
            <p:cNvPr id="325" name="object 325"/>
            <p:cNvSpPr/>
            <p:nvPr/>
          </p:nvSpPr>
          <p:spPr>
            <a:xfrm>
              <a:off x="3596260" y="6946820"/>
              <a:ext cx="212725" cy="0"/>
            </a:xfrm>
            <a:custGeom>
              <a:avLst/>
              <a:gdLst/>
              <a:ahLst/>
              <a:cxnLst/>
              <a:rect l="l" t="t" r="r" b="b"/>
              <a:pathLst>
                <a:path w="212725">
                  <a:moveTo>
                    <a:pt x="0" y="0"/>
                  </a:moveTo>
                  <a:lnTo>
                    <a:pt x="212598" y="0"/>
                  </a:lnTo>
                </a:path>
              </a:pathLst>
            </a:custGeom>
            <a:ln w="6095">
              <a:solidFill>
                <a:srgbClr val="000000"/>
              </a:solidFill>
            </a:ln>
          </p:spPr>
          <p:txBody>
            <a:bodyPr wrap="square" lIns="0" tIns="0" rIns="0" bIns="0" rtlCol="0"/>
            <a:lstStyle/>
            <a:p>
              <a:endParaRPr/>
            </a:p>
          </p:txBody>
        </p:sp>
        <p:sp>
          <p:nvSpPr>
            <p:cNvPr id="326" name="object 326"/>
            <p:cNvSpPr/>
            <p:nvPr/>
          </p:nvSpPr>
          <p:spPr>
            <a:xfrm>
              <a:off x="3802761" y="6946820"/>
              <a:ext cx="6350" cy="29209"/>
            </a:xfrm>
            <a:custGeom>
              <a:avLst/>
              <a:gdLst/>
              <a:ahLst/>
              <a:cxnLst/>
              <a:rect l="l" t="t" r="r" b="b"/>
              <a:pathLst>
                <a:path w="6350" h="29210">
                  <a:moveTo>
                    <a:pt x="0" y="28955"/>
                  </a:moveTo>
                  <a:lnTo>
                    <a:pt x="6096" y="28955"/>
                  </a:lnTo>
                  <a:lnTo>
                    <a:pt x="6096" y="0"/>
                  </a:lnTo>
                  <a:lnTo>
                    <a:pt x="0" y="0"/>
                  </a:lnTo>
                  <a:lnTo>
                    <a:pt x="0" y="28955"/>
                  </a:lnTo>
                  <a:close/>
                </a:path>
              </a:pathLst>
            </a:custGeom>
            <a:solidFill>
              <a:srgbClr val="000000"/>
            </a:solidFill>
          </p:spPr>
          <p:txBody>
            <a:bodyPr wrap="square" lIns="0" tIns="0" rIns="0" bIns="0" rtlCol="0"/>
            <a:lstStyle/>
            <a:p>
              <a:endParaRPr/>
            </a:p>
          </p:txBody>
        </p:sp>
        <p:sp>
          <p:nvSpPr>
            <p:cNvPr id="327" name="object 327"/>
            <p:cNvSpPr/>
            <p:nvPr/>
          </p:nvSpPr>
          <p:spPr>
            <a:xfrm>
              <a:off x="3593211" y="6972728"/>
              <a:ext cx="212725" cy="0"/>
            </a:xfrm>
            <a:custGeom>
              <a:avLst/>
              <a:gdLst/>
              <a:ahLst/>
              <a:cxnLst/>
              <a:rect l="l" t="t" r="r" b="b"/>
              <a:pathLst>
                <a:path w="212725">
                  <a:moveTo>
                    <a:pt x="0" y="0"/>
                  </a:moveTo>
                  <a:lnTo>
                    <a:pt x="212598" y="0"/>
                  </a:lnTo>
                </a:path>
              </a:pathLst>
            </a:custGeom>
            <a:ln w="6096">
              <a:solidFill>
                <a:srgbClr val="000000"/>
              </a:solidFill>
            </a:ln>
          </p:spPr>
          <p:txBody>
            <a:bodyPr wrap="square" lIns="0" tIns="0" rIns="0" bIns="0" rtlCol="0"/>
            <a:lstStyle/>
            <a:p>
              <a:endParaRPr/>
            </a:p>
          </p:txBody>
        </p:sp>
        <p:sp>
          <p:nvSpPr>
            <p:cNvPr id="328" name="object 328"/>
            <p:cNvSpPr/>
            <p:nvPr/>
          </p:nvSpPr>
          <p:spPr>
            <a:xfrm>
              <a:off x="3593211" y="6943772"/>
              <a:ext cx="6350" cy="29209"/>
            </a:xfrm>
            <a:custGeom>
              <a:avLst/>
              <a:gdLst/>
              <a:ahLst/>
              <a:cxnLst/>
              <a:rect l="l" t="t" r="r" b="b"/>
              <a:pathLst>
                <a:path w="6350" h="29210">
                  <a:moveTo>
                    <a:pt x="0" y="28955"/>
                  </a:moveTo>
                  <a:lnTo>
                    <a:pt x="6096" y="28955"/>
                  </a:lnTo>
                  <a:lnTo>
                    <a:pt x="6096" y="0"/>
                  </a:lnTo>
                  <a:lnTo>
                    <a:pt x="0" y="0"/>
                  </a:lnTo>
                  <a:lnTo>
                    <a:pt x="0" y="28955"/>
                  </a:lnTo>
                  <a:close/>
                </a:path>
              </a:pathLst>
            </a:custGeom>
            <a:solidFill>
              <a:srgbClr val="000000"/>
            </a:solidFill>
          </p:spPr>
          <p:txBody>
            <a:bodyPr wrap="square" lIns="0" tIns="0" rIns="0" bIns="0" rtlCol="0"/>
            <a:lstStyle/>
            <a:p>
              <a:endParaRPr/>
            </a:p>
          </p:txBody>
        </p:sp>
        <p:sp>
          <p:nvSpPr>
            <p:cNvPr id="329" name="object 329"/>
            <p:cNvSpPr/>
            <p:nvPr/>
          </p:nvSpPr>
          <p:spPr>
            <a:xfrm>
              <a:off x="857631" y="6208442"/>
              <a:ext cx="218440" cy="344805"/>
            </a:xfrm>
            <a:custGeom>
              <a:avLst/>
              <a:gdLst/>
              <a:ahLst/>
              <a:cxnLst/>
              <a:rect l="l" t="t" r="r" b="b"/>
              <a:pathLst>
                <a:path w="218440" h="344805">
                  <a:moveTo>
                    <a:pt x="5333" y="332994"/>
                  </a:moveTo>
                  <a:lnTo>
                    <a:pt x="0" y="344424"/>
                  </a:lnTo>
                  <a:lnTo>
                    <a:pt x="217931" y="344424"/>
                  </a:lnTo>
                  <a:lnTo>
                    <a:pt x="217931" y="339852"/>
                  </a:lnTo>
                  <a:lnTo>
                    <a:pt x="19811" y="339852"/>
                  </a:lnTo>
                  <a:lnTo>
                    <a:pt x="5333" y="332994"/>
                  </a:lnTo>
                  <a:close/>
                </a:path>
                <a:path w="218440" h="344805">
                  <a:moveTo>
                    <a:pt x="25115" y="328422"/>
                  </a:moveTo>
                  <a:lnTo>
                    <a:pt x="12191" y="328422"/>
                  </a:lnTo>
                  <a:lnTo>
                    <a:pt x="5333" y="332994"/>
                  </a:lnTo>
                  <a:lnTo>
                    <a:pt x="19811" y="339852"/>
                  </a:lnTo>
                  <a:lnTo>
                    <a:pt x="25115" y="328422"/>
                  </a:lnTo>
                  <a:close/>
                </a:path>
                <a:path w="218440" h="344805">
                  <a:moveTo>
                    <a:pt x="217931" y="328422"/>
                  </a:moveTo>
                  <a:lnTo>
                    <a:pt x="25115" y="328422"/>
                  </a:lnTo>
                  <a:lnTo>
                    <a:pt x="19811" y="339852"/>
                  </a:lnTo>
                  <a:lnTo>
                    <a:pt x="217931" y="339852"/>
                  </a:lnTo>
                  <a:lnTo>
                    <a:pt x="217931" y="328422"/>
                  </a:lnTo>
                  <a:close/>
                </a:path>
                <a:path w="218440" h="344805">
                  <a:moveTo>
                    <a:pt x="164591" y="0"/>
                  </a:moveTo>
                  <a:lnTo>
                    <a:pt x="157733" y="4572"/>
                  </a:lnTo>
                  <a:lnTo>
                    <a:pt x="5333" y="332994"/>
                  </a:lnTo>
                  <a:lnTo>
                    <a:pt x="12191" y="328422"/>
                  </a:lnTo>
                  <a:lnTo>
                    <a:pt x="25115" y="328422"/>
                  </a:lnTo>
                  <a:lnTo>
                    <a:pt x="170090" y="16002"/>
                  </a:lnTo>
                  <a:lnTo>
                    <a:pt x="164591" y="16002"/>
                  </a:lnTo>
                  <a:lnTo>
                    <a:pt x="164591" y="0"/>
                  </a:lnTo>
                  <a:close/>
                </a:path>
                <a:path w="218440" h="344805">
                  <a:moveTo>
                    <a:pt x="164591" y="0"/>
                  </a:moveTo>
                  <a:lnTo>
                    <a:pt x="35051" y="0"/>
                  </a:lnTo>
                  <a:lnTo>
                    <a:pt x="41147" y="11430"/>
                  </a:lnTo>
                  <a:lnTo>
                    <a:pt x="48006" y="16002"/>
                  </a:lnTo>
                  <a:lnTo>
                    <a:pt x="152430" y="16002"/>
                  </a:lnTo>
                  <a:lnTo>
                    <a:pt x="157733" y="4572"/>
                  </a:lnTo>
                  <a:lnTo>
                    <a:pt x="164591" y="0"/>
                  </a:lnTo>
                  <a:close/>
                </a:path>
                <a:path w="218440" h="344805">
                  <a:moveTo>
                    <a:pt x="177545" y="0"/>
                  </a:moveTo>
                  <a:lnTo>
                    <a:pt x="164591" y="0"/>
                  </a:lnTo>
                  <a:lnTo>
                    <a:pt x="164591" y="16002"/>
                  </a:lnTo>
                  <a:lnTo>
                    <a:pt x="170090" y="16002"/>
                  </a:lnTo>
                  <a:lnTo>
                    <a:pt x="177545" y="0"/>
                  </a:lnTo>
                  <a:close/>
                </a:path>
              </a:pathLst>
            </a:custGeom>
            <a:solidFill>
              <a:srgbClr val="000000"/>
            </a:solidFill>
          </p:spPr>
          <p:txBody>
            <a:bodyPr wrap="square" lIns="0" tIns="0" rIns="0" bIns="0" rtlCol="0"/>
            <a:lstStyle/>
            <a:p>
              <a:endParaRPr/>
            </a:p>
          </p:txBody>
        </p:sp>
        <p:sp>
          <p:nvSpPr>
            <p:cNvPr id="330" name="object 330"/>
            <p:cNvSpPr/>
            <p:nvPr/>
          </p:nvSpPr>
          <p:spPr>
            <a:xfrm>
              <a:off x="898780" y="6212252"/>
              <a:ext cx="190500" cy="340995"/>
            </a:xfrm>
            <a:custGeom>
              <a:avLst/>
              <a:gdLst/>
              <a:ahLst/>
              <a:cxnLst/>
              <a:rect l="l" t="t" r="r" b="b"/>
              <a:pathLst>
                <a:path w="190500" h="340994">
                  <a:moveTo>
                    <a:pt x="14478" y="0"/>
                  </a:moveTo>
                  <a:lnTo>
                    <a:pt x="0" y="7620"/>
                  </a:lnTo>
                  <a:lnTo>
                    <a:pt x="169926" y="336042"/>
                  </a:lnTo>
                  <a:lnTo>
                    <a:pt x="176784" y="340614"/>
                  </a:lnTo>
                  <a:lnTo>
                    <a:pt x="190500" y="340614"/>
                  </a:lnTo>
                  <a:lnTo>
                    <a:pt x="184404" y="328422"/>
                  </a:lnTo>
                  <a:lnTo>
                    <a:pt x="14478" y="0"/>
                  </a:lnTo>
                  <a:close/>
                </a:path>
              </a:pathLst>
            </a:custGeom>
            <a:solidFill>
              <a:srgbClr val="000000"/>
            </a:solidFill>
          </p:spPr>
          <p:txBody>
            <a:bodyPr wrap="square" lIns="0" tIns="0" rIns="0" bIns="0" rtlCol="0"/>
            <a:lstStyle/>
            <a:p>
              <a:endParaRPr/>
            </a:p>
          </p:txBody>
        </p:sp>
        <p:sp>
          <p:nvSpPr>
            <p:cNvPr id="331" name="object 331"/>
            <p:cNvSpPr/>
            <p:nvPr/>
          </p:nvSpPr>
          <p:spPr>
            <a:xfrm>
              <a:off x="791338" y="6536864"/>
              <a:ext cx="346710" cy="399415"/>
            </a:xfrm>
            <a:custGeom>
              <a:avLst/>
              <a:gdLst/>
              <a:ahLst/>
              <a:cxnLst/>
              <a:rect l="l" t="t" r="r" b="b"/>
              <a:pathLst>
                <a:path w="346709" h="399414">
                  <a:moveTo>
                    <a:pt x="10667" y="384048"/>
                  </a:moveTo>
                  <a:lnTo>
                    <a:pt x="0" y="399288"/>
                  </a:lnTo>
                  <a:lnTo>
                    <a:pt x="346709" y="399288"/>
                  </a:lnTo>
                  <a:lnTo>
                    <a:pt x="346709" y="394716"/>
                  </a:lnTo>
                  <a:lnTo>
                    <a:pt x="26669" y="394716"/>
                  </a:lnTo>
                  <a:lnTo>
                    <a:pt x="10667" y="384048"/>
                  </a:lnTo>
                  <a:close/>
                </a:path>
                <a:path w="346709" h="399414">
                  <a:moveTo>
                    <a:pt x="36564" y="380238"/>
                  </a:moveTo>
                  <a:lnTo>
                    <a:pt x="18287" y="380238"/>
                  </a:lnTo>
                  <a:lnTo>
                    <a:pt x="10667" y="384048"/>
                  </a:lnTo>
                  <a:lnTo>
                    <a:pt x="26669" y="394716"/>
                  </a:lnTo>
                  <a:lnTo>
                    <a:pt x="36564" y="380238"/>
                  </a:lnTo>
                  <a:close/>
                </a:path>
                <a:path w="346709" h="399414">
                  <a:moveTo>
                    <a:pt x="346709" y="380238"/>
                  </a:moveTo>
                  <a:lnTo>
                    <a:pt x="36564" y="380238"/>
                  </a:lnTo>
                  <a:lnTo>
                    <a:pt x="26669" y="394716"/>
                  </a:lnTo>
                  <a:lnTo>
                    <a:pt x="346709" y="394716"/>
                  </a:lnTo>
                  <a:lnTo>
                    <a:pt x="346709" y="380238"/>
                  </a:lnTo>
                  <a:close/>
                </a:path>
                <a:path w="346709" h="399414">
                  <a:moveTo>
                    <a:pt x="296417" y="0"/>
                  </a:moveTo>
                  <a:lnTo>
                    <a:pt x="278130" y="0"/>
                  </a:lnTo>
                  <a:lnTo>
                    <a:pt x="278130" y="19049"/>
                  </a:lnTo>
                  <a:lnTo>
                    <a:pt x="260002" y="19186"/>
                  </a:lnTo>
                  <a:lnTo>
                    <a:pt x="10667" y="384048"/>
                  </a:lnTo>
                  <a:lnTo>
                    <a:pt x="18287" y="380238"/>
                  </a:lnTo>
                  <a:lnTo>
                    <a:pt x="36564" y="380238"/>
                  </a:lnTo>
                  <a:lnTo>
                    <a:pt x="296417" y="0"/>
                  </a:lnTo>
                  <a:close/>
                </a:path>
                <a:path w="346709" h="399414">
                  <a:moveTo>
                    <a:pt x="278130" y="0"/>
                  </a:moveTo>
                  <a:lnTo>
                    <a:pt x="75437" y="1523"/>
                  </a:lnTo>
                  <a:lnTo>
                    <a:pt x="57149" y="1523"/>
                  </a:lnTo>
                  <a:lnTo>
                    <a:pt x="67817" y="16763"/>
                  </a:lnTo>
                  <a:lnTo>
                    <a:pt x="75437" y="20573"/>
                  </a:lnTo>
                  <a:lnTo>
                    <a:pt x="260002" y="19186"/>
                  </a:lnTo>
                  <a:lnTo>
                    <a:pt x="270509" y="3809"/>
                  </a:lnTo>
                  <a:lnTo>
                    <a:pt x="278130" y="0"/>
                  </a:lnTo>
                  <a:close/>
                </a:path>
                <a:path w="346709" h="399414">
                  <a:moveTo>
                    <a:pt x="278130" y="0"/>
                  </a:moveTo>
                  <a:lnTo>
                    <a:pt x="270509" y="3809"/>
                  </a:lnTo>
                  <a:lnTo>
                    <a:pt x="260002" y="19186"/>
                  </a:lnTo>
                  <a:lnTo>
                    <a:pt x="278130" y="19049"/>
                  </a:lnTo>
                  <a:lnTo>
                    <a:pt x="278130" y="0"/>
                  </a:lnTo>
                  <a:close/>
                </a:path>
              </a:pathLst>
            </a:custGeom>
            <a:solidFill>
              <a:srgbClr val="000000"/>
            </a:solidFill>
          </p:spPr>
          <p:txBody>
            <a:bodyPr wrap="square" lIns="0" tIns="0" rIns="0" bIns="0" rtlCol="0"/>
            <a:lstStyle/>
            <a:p>
              <a:endParaRPr/>
            </a:p>
          </p:txBody>
        </p:sp>
        <p:sp>
          <p:nvSpPr>
            <p:cNvPr id="332" name="object 332"/>
            <p:cNvSpPr/>
            <p:nvPr/>
          </p:nvSpPr>
          <p:spPr>
            <a:xfrm>
              <a:off x="859156" y="6542198"/>
              <a:ext cx="297180" cy="394335"/>
            </a:xfrm>
            <a:custGeom>
              <a:avLst/>
              <a:gdLst/>
              <a:ahLst/>
              <a:cxnLst/>
              <a:rect l="l" t="t" r="r" b="b"/>
              <a:pathLst>
                <a:path w="297180" h="394335">
                  <a:moveTo>
                    <a:pt x="15240" y="0"/>
                  </a:moveTo>
                  <a:lnTo>
                    <a:pt x="0" y="11429"/>
                  </a:lnTo>
                  <a:lnTo>
                    <a:pt x="271272" y="390144"/>
                  </a:lnTo>
                  <a:lnTo>
                    <a:pt x="278892" y="393954"/>
                  </a:lnTo>
                  <a:lnTo>
                    <a:pt x="297180" y="393954"/>
                  </a:lnTo>
                  <a:lnTo>
                    <a:pt x="286512" y="378714"/>
                  </a:lnTo>
                  <a:lnTo>
                    <a:pt x="15240" y="0"/>
                  </a:lnTo>
                  <a:close/>
                </a:path>
              </a:pathLst>
            </a:custGeom>
            <a:solidFill>
              <a:srgbClr val="000000"/>
            </a:solidFill>
          </p:spPr>
          <p:txBody>
            <a:bodyPr wrap="square" lIns="0" tIns="0" rIns="0" bIns="0" rtlCol="0"/>
            <a:lstStyle/>
            <a:p>
              <a:endParaRPr/>
            </a:p>
          </p:txBody>
        </p:sp>
        <p:sp>
          <p:nvSpPr>
            <p:cNvPr id="333" name="object 333"/>
            <p:cNvSpPr/>
            <p:nvPr/>
          </p:nvSpPr>
          <p:spPr>
            <a:xfrm>
              <a:off x="955930" y="5671232"/>
              <a:ext cx="34290" cy="20955"/>
            </a:xfrm>
            <a:custGeom>
              <a:avLst/>
              <a:gdLst/>
              <a:ahLst/>
              <a:cxnLst/>
              <a:rect l="l" t="t" r="r" b="b"/>
              <a:pathLst>
                <a:path w="34290" h="20955">
                  <a:moveTo>
                    <a:pt x="32004" y="0"/>
                  </a:moveTo>
                  <a:lnTo>
                    <a:pt x="0" y="4571"/>
                  </a:lnTo>
                  <a:lnTo>
                    <a:pt x="2286" y="20573"/>
                  </a:lnTo>
                  <a:lnTo>
                    <a:pt x="34290" y="16001"/>
                  </a:lnTo>
                  <a:lnTo>
                    <a:pt x="32004" y="0"/>
                  </a:lnTo>
                  <a:close/>
                </a:path>
              </a:pathLst>
            </a:custGeom>
            <a:solidFill>
              <a:srgbClr val="000000"/>
            </a:solidFill>
          </p:spPr>
          <p:txBody>
            <a:bodyPr wrap="square" lIns="0" tIns="0" rIns="0" bIns="0" rtlCol="0"/>
            <a:lstStyle/>
            <a:p>
              <a:endParaRPr/>
            </a:p>
          </p:txBody>
        </p:sp>
        <p:sp>
          <p:nvSpPr>
            <p:cNvPr id="334" name="object 334"/>
            <p:cNvSpPr/>
            <p:nvPr/>
          </p:nvSpPr>
          <p:spPr>
            <a:xfrm>
              <a:off x="1195959" y="7328582"/>
              <a:ext cx="34290" cy="20955"/>
            </a:xfrm>
            <a:custGeom>
              <a:avLst/>
              <a:gdLst/>
              <a:ahLst/>
              <a:cxnLst/>
              <a:rect l="l" t="t" r="r" b="b"/>
              <a:pathLst>
                <a:path w="34290" h="20954">
                  <a:moveTo>
                    <a:pt x="32003" y="0"/>
                  </a:moveTo>
                  <a:lnTo>
                    <a:pt x="0" y="4571"/>
                  </a:lnTo>
                  <a:lnTo>
                    <a:pt x="2285" y="20574"/>
                  </a:lnTo>
                  <a:lnTo>
                    <a:pt x="34289" y="16002"/>
                  </a:lnTo>
                  <a:lnTo>
                    <a:pt x="32003" y="0"/>
                  </a:lnTo>
                  <a:close/>
                </a:path>
              </a:pathLst>
            </a:custGeom>
            <a:solidFill>
              <a:srgbClr val="000000"/>
            </a:solidFill>
          </p:spPr>
          <p:txBody>
            <a:bodyPr wrap="square" lIns="0" tIns="0" rIns="0" bIns="0" rtlCol="0"/>
            <a:lstStyle/>
            <a:p>
              <a:endParaRPr/>
            </a:p>
          </p:txBody>
        </p:sp>
        <p:sp>
          <p:nvSpPr>
            <p:cNvPr id="335" name="object 335"/>
            <p:cNvSpPr/>
            <p:nvPr/>
          </p:nvSpPr>
          <p:spPr>
            <a:xfrm>
              <a:off x="958216" y="5687234"/>
              <a:ext cx="269875" cy="1645920"/>
            </a:xfrm>
            <a:custGeom>
              <a:avLst/>
              <a:gdLst/>
              <a:ahLst/>
              <a:cxnLst/>
              <a:rect l="l" t="t" r="r" b="b"/>
              <a:pathLst>
                <a:path w="269875" h="1645920">
                  <a:moveTo>
                    <a:pt x="32003" y="0"/>
                  </a:moveTo>
                  <a:lnTo>
                    <a:pt x="0" y="4572"/>
                  </a:lnTo>
                  <a:lnTo>
                    <a:pt x="237743" y="1645920"/>
                  </a:lnTo>
                  <a:lnTo>
                    <a:pt x="269747" y="1641348"/>
                  </a:lnTo>
                  <a:lnTo>
                    <a:pt x="32003" y="0"/>
                  </a:lnTo>
                  <a:close/>
                </a:path>
              </a:pathLst>
            </a:custGeom>
            <a:solidFill>
              <a:srgbClr val="000000"/>
            </a:solidFill>
          </p:spPr>
          <p:txBody>
            <a:bodyPr wrap="square" lIns="0" tIns="0" rIns="0" bIns="0" rtlCol="0"/>
            <a:lstStyle/>
            <a:p>
              <a:endParaRPr/>
            </a:p>
          </p:txBody>
        </p:sp>
        <p:sp>
          <p:nvSpPr>
            <p:cNvPr id="336" name="object 336"/>
            <p:cNvSpPr/>
            <p:nvPr/>
          </p:nvSpPr>
          <p:spPr>
            <a:xfrm>
              <a:off x="950595" y="5671232"/>
              <a:ext cx="34290" cy="20955"/>
            </a:xfrm>
            <a:custGeom>
              <a:avLst/>
              <a:gdLst/>
              <a:ahLst/>
              <a:cxnLst/>
              <a:rect l="l" t="t" r="r" b="b"/>
              <a:pathLst>
                <a:path w="34290" h="20955">
                  <a:moveTo>
                    <a:pt x="2285" y="0"/>
                  </a:moveTo>
                  <a:lnTo>
                    <a:pt x="0" y="16002"/>
                  </a:lnTo>
                  <a:lnTo>
                    <a:pt x="32003" y="20574"/>
                  </a:lnTo>
                  <a:lnTo>
                    <a:pt x="34289" y="4572"/>
                  </a:lnTo>
                  <a:lnTo>
                    <a:pt x="2285" y="0"/>
                  </a:lnTo>
                  <a:close/>
                </a:path>
              </a:pathLst>
            </a:custGeom>
            <a:solidFill>
              <a:srgbClr val="000000"/>
            </a:solidFill>
          </p:spPr>
          <p:txBody>
            <a:bodyPr wrap="square" lIns="0" tIns="0" rIns="0" bIns="0" rtlCol="0"/>
            <a:lstStyle/>
            <a:p>
              <a:endParaRPr/>
            </a:p>
          </p:txBody>
        </p:sp>
        <p:sp>
          <p:nvSpPr>
            <p:cNvPr id="337" name="object 337"/>
            <p:cNvSpPr/>
            <p:nvPr/>
          </p:nvSpPr>
          <p:spPr>
            <a:xfrm>
              <a:off x="705232" y="7353728"/>
              <a:ext cx="34290" cy="20955"/>
            </a:xfrm>
            <a:custGeom>
              <a:avLst/>
              <a:gdLst/>
              <a:ahLst/>
              <a:cxnLst/>
              <a:rect l="l" t="t" r="r" b="b"/>
              <a:pathLst>
                <a:path w="34290" h="20954">
                  <a:moveTo>
                    <a:pt x="2286" y="0"/>
                  </a:moveTo>
                  <a:lnTo>
                    <a:pt x="0" y="16002"/>
                  </a:lnTo>
                  <a:lnTo>
                    <a:pt x="32004" y="20574"/>
                  </a:lnTo>
                  <a:lnTo>
                    <a:pt x="34290" y="4572"/>
                  </a:lnTo>
                  <a:lnTo>
                    <a:pt x="2286" y="0"/>
                  </a:lnTo>
                  <a:close/>
                </a:path>
              </a:pathLst>
            </a:custGeom>
            <a:solidFill>
              <a:srgbClr val="000000"/>
            </a:solidFill>
          </p:spPr>
          <p:txBody>
            <a:bodyPr wrap="square" lIns="0" tIns="0" rIns="0" bIns="0" rtlCol="0"/>
            <a:lstStyle/>
            <a:p>
              <a:endParaRPr/>
            </a:p>
          </p:txBody>
        </p:sp>
        <p:sp>
          <p:nvSpPr>
            <p:cNvPr id="338" name="object 338"/>
            <p:cNvSpPr/>
            <p:nvPr/>
          </p:nvSpPr>
          <p:spPr>
            <a:xfrm>
              <a:off x="707518" y="5687234"/>
              <a:ext cx="275590" cy="1671320"/>
            </a:xfrm>
            <a:custGeom>
              <a:avLst/>
              <a:gdLst/>
              <a:ahLst/>
              <a:cxnLst/>
              <a:rect l="l" t="t" r="r" b="b"/>
              <a:pathLst>
                <a:path w="275590" h="1671320">
                  <a:moveTo>
                    <a:pt x="243077" y="0"/>
                  </a:moveTo>
                  <a:lnTo>
                    <a:pt x="0" y="1666494"/>
                  </a:lnTo>
                  <a:lnTo>
                    <a:pt x="32003" y="1671066"/>
                  </a:lnTo>
                  <a:lnTo>
                    <a:pt x="275081" y="4572"/>
                  </a:lnTo>
                  <a:lnTo>
                    <a:pt x="243077" y="0"/>
                  </a:lnTo>
                  <a:close/>
                </a:path>
              </a:pathLst>
            </a:custGeom>
            <a:solidFill>
              <a:srgbClr val="000000"/>
            </a:solidFill>
          </p:spPr>
          <p:txBody>
            <a:bodyPr wrap="square" lIns="0" tIns="0" rIns="0" bIns="0" rtlCol="0"/>
            <a:lstStyle/>
            <a:p>
              <a:endParaRPr/>
            </a:p>
          </p:txBody>
        </p:sp>
        <p:sp>
          <p:nvSpPr>
            <p:cNvPr id="339" name="object 339"/>
            <p:cNvSpPr/>
            <p:nvPr/>
          </p:nvSpPr>
          <p:spPr>
            <a:xfrm>
              <a:off x="5626990" y="62385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340" name="object 340"/>
            <p:cNvSpPr/>
            <p:nvPr/>
          </p:nvSpPr>
          <p:spPr>
            <a:xfrm>
              <a:off x="5727954" y="62381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41" name="object 341"/>
            <p:cNvSpPr/>
            <p:nvPr/>
          </p:nvSpPr>
          <p:spPr>
            <a:xfrm>
              <a:off x="5620893" y="633264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42" name="object 342"/>
            <p:cNvSpPr/>
            <p:nvPr/>
          </p:nvSpPr>
          <p:spPr>
            <a:xfrm>
              <a:off x="5627371" y="62320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43" name="object 343"/>
            <p:cNvSpPr/>
            <p:nvPr/>
          </p:nvSpPr>
          <p:spPr>
            <a:xfrm>
              <a:off x="5628514" y="62396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44" name="object 344"/>
            <p:cNvSpPr/>
            <p:nvPr/>
          </p:nvSpPr>
          <p:spPr>
            <a:xfrm>
              <a:off x="5628514" y="623968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45" name="object 345"/>
            <p:cNvSpPr/>
            <p:nvPr/>
          </p:nvSpPr>
          <p:spPr>
            <a:xfrm>
              <a:off x="5626990" y="633264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46" name="object 346"/>
            <p:cNvSpPr/>
            <p:nvPr/>
          </p:nvSpPr>
          <p:spPr>
            <a:xfrm>
              <a:off x="5727954" y="633874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47" name="object 347"/>
            <p:cNvSpPr/>
            <p:nvPr/>
          </p:nvSpPr>
          <p:spPr>
            <a:xfrm>
              <a:off x="5620893" y="643323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48" name="object 348"/>
            <p:cNvSpPr/>
            <p:nvPr/>
          </p:nvSpPr>
          <p:spPr>
            <a:xfrm>
              <a:off x="5627371" y="633264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49" name="object 349"/>
            <p:cNvSpPr/>
            <p:nvPr/>
          </p:nvSpPr>
          <p:spPr>
            <a:xfrm>
              <a:off x="5628514" y="6339506"/>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350" name="object 350"/>
            <p:cNvSpPr/>
            <p:nvPr/>
          </p:nvSpPr>
          <p:spPr>
            <a:xfrm>
              <a:off x="5628514" y="6339506"/>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351" name="object 351"/>
            <p:cNvSpPr/>
            <p:nvPr/>
          </p:nvSpPr>
          <p:spPr>
            <a:xfrm>
              <a:off x="5626990" y="603737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352" name="object 352"/>
            <p:cNvSpPr/>
            <p:nvPr/>
          </p:nvSpPr>
          <p:spPr>
            <a:xfrm>
              <a:off x="5727954" y="603699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53" name="object 353"/>
            <p:cNvSpPr/>
            <p:nvPr/>
          </p:nvSpPr>
          <p:spPr>
            <a:xfrm>
              <a:off x="5620893" y="613148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54" name="object 354"/>
            <p:cNvSpPr/>
            <p:nvPr/>
          </p:nvSpPr>
          <p:spPr>
            <a:xfrm>
              <a:off x="5627371" y="603089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55" name="object 355"/>
            <p:cNvSpPr/>
            <p:nvPr/>
          </p:nvSpPr>
          <p:spPr>
            <a:xfrm>
              <a:off x="5628514" y="603851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56" name="object 356"/>
            <p:cNvSpPr/>
            <p:nvPr/>
          </p:nvSpPr>
          <p:spPr>
            <a:xfrm>
              <a:off x="5628514" y="603851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57" name="object 357"/>
            <p:cNvSpPr/>
            <p:nvPr/>
          </p:nvSpPr>
          <p:spPr>
            <a:xfrm>
              <a:off x="5626990" y="613148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58" name="object 358"/>
            <p:cNvSpPr/>
            <p:nvPr/>
          </p:nvSpPr>
          <p:spPr>
            <a:xfrm>
              <a:off x="5727954" y="61375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59" name="object 359"/>
            <p:cNvSpPr/>
            <p:nvPr/>
          </p:nvSpPr>
          <p:spPr>
            <a:xfrm>
              <a:off x="5620893" y="62385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360" name="object 360"/>
            <p:cNvSpPr/>
            <p:nvPr/>
          </p:nvSpPr>
          <p:spPr>
            <a:xfrm>
              <a:off x="5627371" y="61314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61" name="object 361"/>
            <p:cNvSpPr/>
            <p:nvPr/>
          </p:nvSpPr>
          <p:spPr>
            <a:xfrm>
              <a:off x="5628514" y="61391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62" name="object 362"/>
            <p:cNvSpPr/>
            <p:nvPr/>
          </p:nvSpPr>
          <p:spPr>
            <a:xfrm>
              <a:off x="5628514" y="613910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63" name="object 363"/>
            <p:cNvSpPr/>
            <p:nvPr/>
          </p:nvSpPr>
          <p:spPr>
            <a:xfrm>
              <a:off x="5626990" y="684128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364" name="object 364"/>
            <p:cNvSpPr/>
            <p:nvPr/>
          </p:nvSpPr>
          <p:spPr>
            <a:xfrm>
              <a:off x="5727954" y="684090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65" name="object 365"/>
            <p:cNvSpPr/>
            <p:nvPr/>
          </p:nvSpPr>
          <p:spPr>
            <a:xfrm>
              <a:off x="5620893" y="693539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66" name="object 366"/>
            <p:cNvSpPr/>
            <p:nvPr/>
          </p:nvSpPr>
          <p:spPr>
            <a:xfrm>
              <a:off x="5627371" y="683480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67" name="object 367"/>
            <p:cNvSpPr/>
            <p:nvPr/>
          </p:nvSpPr>
          <p:spPr>
            <a:xfrm>
              <a:off x="5628514" y="684242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68" name="object 368"/>
            <p:cNvSpPr/>
            <p:nvPr/>
          </p:nvSpPr>
          <p:spPr>
            <a:xfrm>
              <a:off x="5628514" y="684242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69" name="object 369"/>
            <p:cNvSpPr/>
            <p:nvPr/>
          </p:nvSpPr>
          <p:spPr>
            <a:xfrm>
              <a:off x="5626990" y="704245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370" name="object 370"/>
            <p:cNvSpPr/>
            <p:nvPr/>
          </p:nvSpPr>
          <p:spPr>
            <a:xfrm>
              <a:off x="5727954" y="704207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71" name="object 371"/>
            <p:cNvSpPr/>
            <p:nvPr/>
          </p:nvSpPr>
          <p:spPr>
            <a:xfrm>
              <a:off x="5620893" y="713655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72" name="object 372"/>
            <p:cNvSpPr/>
            <p:nvPr/>
          </p:nvSpPr>
          <p:spPr>
            <a:xfrm>
              <a:off x="5627371" y="703597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73" name="object 373"/>
            <p:cNvSpPr/>
            <p:nvPr/>
          </p:nvSpPr>
          <p:spPr>
            <a:xfrm>
              <a:off x="5628514" y="704359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74" name="object 374"/>
            <p:cNvSpPr/>
            <p:nvPr/>
          </p:nvSpPr>
          <p:spPr>
            <a:xfrm>
              <a:off x="5628514" y="704359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75" name="object 375"/>
            <p:cNvSpPr/>
            <p:nvPr/>
          </p:nvSpPr>
          <p:spPr>
            <a:xfrm>
              <a:off x="5626990" y="643323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76" name="object 376"/>
            <p:cNvSpPr/>
            <p:nvPr/>
          </p:nvSpPr>
          <p:spPr>
            <a:xfrm>
              <a:off x="5727954" y="643932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77" name="object 377"/>
            <p:cNvSpPr/>
            <p:nvPr/>
          </p:nvSpPr>
          <p:spPr>
            <a:xfrm>
              <a:off x="5620893" y="6533054"/>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78" name="object 378"/>
            <p:cNvSpPr/>
            <p:nvPr/>
          </p:nvSpPr>
          <p:spPr>
            <a:xfrm>
              <a:off x="5627371" y="6433232"/>
              <a:ext cx="0" cy="106045"/>
            </a:xfrm>
            <a:custGeom>
              <a:avLst/>
              <a:gdLst/>
              <a:ahLst/>
              <a:cxnLst/>
              <a:rect l="l" t="t" r="r" b="b"/>
              <a:pathLst>
                <a:path h="106044">
                  <a:moveTo>
                    <a:pt x="0" y="0"/>
                  </a:moveTo>
                  <a:lnTo>
                    <a:pt x="0" y="105917"/>
                  </a:lnTo>
                </a:path>
              </a:pathLst>
            </a:custGeom>
            <a:ln w="12953">
              <a:solidFill>
                <a:srgbClr val="000000"/>
              </a:solidFill>
            </a:ln>
          </p:spPr>
          <p:txBody>
            <a:bodyPr wrap="square" lIns="0" tIns="0" rIns="0" bIns="0" rtlCol="0"/>
            <a:lstStyle/>
            <a:p>
              <a:endParaRPr/>
            </a:p>
          </p:txBody>
        </p:sp>
        <p:sp>
          <p:nvSpPr>
            <p:cNvPr id="379" name="object 379"/>
            <p:cNvSpPr/>
            <p:nvPr/>
          </p:nvSpPr>
          <p:spPr>
            <a:xfrm>
              <a:off x="5628514" y="6440090"/>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380" name="object 380"/>
            <p:cNvSpPr/>
            <p:nvPr/>
          </p:nvSpPr>
          <p:spPr>
            <a:xfrm>
              <a:off x="5628514" y="6440090"/>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381" name="object 381"/>
            <p:cNvSpPr/>
            <p:nvPr/>
          </p:nvSpPr>
          <p:spPr>
            <a:xfrm>
              <a:off x="5626990" y="6533054"/>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82" name="object 382"/>
            <p:cNvSpPr/>
            <p:nvPr/>
          </p:nvSpPr>
          <p:spPr>
            <a:xfrm>
              <a:off x="5727954" y="653915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83" name="object 383"/>
            <p:cNvSpPr/>
            <p:nvPr/>
          </p:nvSpPr>
          <p:spPr>
            <a:xfrm>
              <a:off x="5620893" y="663363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384" name="object 384"/>
            <p:cNvSpPr/>
            <p:nvPr/>
          </p:nvSpPr>
          <p:spPr>
            <a:xfrm>
              <a:off x="5627371" y="653305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85" name="object 385"/>
            <p:cNvSpPr/>
            <p:nvPr/>
          </p:nvSpPr>
          <p:spPr>
            <a:xfrm>
              <a:off x="5628514" y="6540674"/>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386" name="object 386"/>
            <p:cNvSpPr/>
            <p:nvPr/>
          </p:nvSpPr>
          <p:spPr>
            <a:xfrm>
              <a:off x="5628514" y="6540674"/>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387" name="object 387"/>
            <p:cNvSpPr/>
            <p:nvPr/>
          </p:nvSpPr>
          <p:spPr>
            <a:xfrm>
              <a:off x="5626990" y="693539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88" name="object 388"/>
            <p:cNvSpPr/>
            <p:nvPr/>
          </p:nvSpPr>
          <p:spPr>
            <a:xfrm>
              <a:off x="5727954" y="694148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89" name="object 389"/>
            <p:cNvSpPr/>
            <p:nvPr/>
          </p:nvSpPr>
          <p:spPr>
            <a:xfrm>
              <a:off x="5620893" y="704245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390" name="object 390"/>
            <p:cNvSpPr/>
            <p:nvPr/>
          </p:nvSpPr>
          <p:spPr>
            <a:xfrm>
              <a:off x="5627371" y="693539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391" name="object 391"/>
            <p:cNvSpPr/>
            <p:nvPr/>
          </p:nvSpPr>
          <p:spPr>
            <a:xfrm>
              <a:off x="5628514" y="694301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92" name="object 392"/>
            <p:cNvSpPr/>
            <p:nvPr/>
          </p:nvSpPr>
          <p:spPr>
            <a:xfrm>
              <a:off x="5628514" y="694301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93" name="object 393"/>
            <p:cNvSpPr/>
            <p:nvPr/>
          </p:nvSpPr>
          <p:spPr>
            <a:xfrm>
              <a:off x="5626990" y="713655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394" name="object 394"/>
            <p:cNvSpPr/>
            <p:nvPr/>
          </p:nvSpPr>
          <p:spPr>
            <a:xfrm>
              <a:off x="5727954" y="714265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395" name="object 395"/>
            <p:cNvSpPr/>
            <p:nvPr/>
          </p:nvSpPr>
          <p:spPr>
            <a:xfrm>
              <a:off x="5620893" y="7243619"/>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396" name="object 396"/>
            <p:cNvSpPr/>
            <p:nvPr/>
          </p:nvSpPr>
          <p:spPr>
            <a:xfrm>
              <a:off x="5627371" y="7136558"/>
              <a:ext cx="0" cy="106680"/>
            </a:xfrm>
            <a:custGeom>
              <a:avLst/>
              <a:gdLst/>
              <a:ahLst/>
              <a:cxnLst/>
              <a:rect l="l" t="t" r="r" b="b"/>
              <a:pathLst>
                <a:path h="106679">
                  <a:moveTo>
                    <a:pt x="0" y="0"/>
                  </a:moveTo>
                  <a:lnTo>
                    <a:pt x="0" y="106679"/>
                  </a:lnTo>
                </a:path>
              </a:pathLst>
            </a:custGeom>
            <a:ln w="12953">
              <a:solidFill>
                <a:srgbClr val="000000"/>
              </a:solidFill>
            </a:ln>
          </p:spPr>
          <p:txBody>
            <a:bodyPr wrap="square" lIns="0" tIns="0" rIns="0" bIns="0" rtlCol="0"/>
            <a:lstStyle/>
            <a:p>
              <a:endParaRPr/>
            </a:p>
          </p:txBody>
        </p:sp>
        <p:sp>
          <p:nvSpPr>
            <p:cNvPr id="397" name="object 397"/>
            <p:cNvSpPr/>
            <p:nvPr/>
          </p:nvSpPr>
          <p:spPr>
            <a:xfrm>
              <a:off x="5628514" y="714417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398" name="object 398"/>
            <p:cNvSpPr/>
            <p:nvPr/>
          </p:nvSpPr>
          <p:spPr>
            <a:xfrm>
              <a:off x="5628514" y="714417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399" name="object 399"/>
            <p:cNvSpPr/>
            <p:nvPr/>
          </p:nvSpPr>
          <p:spPr>
            <a:xfrm>
              <a:off x="5626990" y="663363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400" name="object 400"/>
            <p:cNvSpPr/>
            <p:nvPr/>
          </p:nvSpPr>
          <p:spPr>
            <a:xfrm>
              <a:off x="5727954" y="663973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401" name="object 401"/>
            <p:cNvSpPr/>
            <p:nvPr/>
          </p:nvSpPr>
          <p:spPr>
            <a:xfrm>
              <a:off x="5620893" y="673422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402" name="object 402"/>
            <p:cNvSpPr/>
            <p:nvPr/>
          </p:nvSpPr>
          <p:spPr>
            <a:xfrm>
              <a:off x="5627371" y="663363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403" name="object 403"/>
            <p:cNvSpPr/>
            <p:nvPr/>
          </p:nvSpPr>
          <p:spPr>
            <a:xfrm>
              <a:off x="5628514" y="664125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04" name="object 404"/>
            <p:cNvSpPr/>
            <p:nvPr/>
          </p:nvSpPr>
          <p:spPr>
            <a:xfrm>
              <a:off x="5628514" y="664125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405" name="object 405"/>
            <p:cNvSpPr/>
            <p:nvPr/>
          </p:nvSpPr>
          <p:spPr>
            <a:xfrm>
              <a:off x="5626990" y="673422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406" name="object 406"/>
            <p:cNvSpPr/>
            <p:nvPr/>
          </p:nvSpPr>
          <p:spPr>
            <a:xfrm>
              <a:off x="5727954" y="6740318"/>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407" name="object 407"/>
            <p:cNvSpPr/>
            <p:nvPr/>
          </p:nvSpPr>
          <p:spPr>
            <a:xfrm>
              <a:off x="5620893" y="6841283"/>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408" name="object 408"/>
            <p:cNvSpPr/>
            <p:nvPr/>
          </p:nvSpPr>
          <p:spPr>
            <a:xfrm>
              <a:off x="5627371" y="6734222"/>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409" name="object 409"/>
            <p:cNvSpPr/>
            <p:nvPr/>
          </p:nvSpPr>
          <p:spPr>
            <a:xfrm>
              <a:off x="5628514" y="6741842"/>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10" name="object 410"/>
            <p:cNvSpPr/>
            <p:nvPr/>
          </p:nvSpPr>
          <p:spPr>
            <a:xfrm>
              <a:off x="5628514" y="6741842"/>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411" name="object 411"/>
            <p:cNvSpPr/>
            <p:nvPr/>
          </p:nvSpPr>
          <p:spPr>
            <a:xfrm>
              <a:off x="5618608" y="5947076"/>
              <a:ext cx="64769" cy="88900"/>
            </a:xfrm>
            <a:custGeom>
              <a:avLst/>
              <a:gdLst/>
              <a:ahLst/>
              <a:cxnLst/>
              <a:rect l="l" t="t" r="r" b="b"/>
              <a:pathLst>
                <a:path w="64770" h="88900">
                  <a:moveTo>
                    <a:pt x="59436" y="0"/>
                  </a:moveTo>
                  <a:lnTo>
                    <a:pt x="54102" y="7620"/>
                  </a:lnTo>
                  <a:lnTo>
                    <a:pt x="0" y="80772"/>
                  </a:lnTo>
                  <a:lnTo>
                    <a:pt x="10668" y="88392"/>
                  </a:lnTo>
                  <a:lnTo>
                    <a:pt x="64769" y="15240"/>
                  </a:lnTo>
                  <a:lnTo>
                    <a:pt x="64769" y="7620"/>
                  </a:lnTo>
                  <a:lnTo>
                    <a:pt x="59436" y="0"/>
                  </a:lnTo>
                  <a:close/>
                </a:path>
              </a:pathLst>
            </a:custGeom>
            <a:solidFill>
              <a:srgbClr val="000000"/>
            </a:solidFill>
          </p:spPr>
          <p:txBody>
            <a:bodyPr wrap="square" lIns="0" tIns="0" rIns="0" bIns="0" rtlCol="0"/>
            <a:lstStyle/>
            <a:p>
              <a:endParaRPr/>
            </a:p>
          </p:txBody>
        </p:sp>
        <p:sp>
          <p:nvSpPr>
            <p:cNvPr id="412" name="object 412"/>
            <p:cNvSpPr/>
            <p:nvPr/>
          </p:nvSpPr>
          <p:spPr>
            <a:xfrm>
              <a:off x="5672710" y="5954696"/>
              <a:ext cx="62865" cy="80010"/>
            </a:xfrm>
            <a:custGeom>
              <a:avLst/>
              <a:gdLst/>
              <a:ahLst/>
              <a:cxnLst/>
              <a:rect l="l" t="t" r="r" b="b"/>
              <a:pathLst>
                <a:path w="62864" h="80010">
                  <a:moveTo>
                    <a:pt x="10667" y="0"/>
                  </a:moveTo>
                  <a:lnTo>
                    <a:pt x="0" y="7620"/>
                  </a:lnTo>
                  <a:lnTo>
                    <a:pt x="51815" y="80010"/>
                  </a:lnTo>
                  <a:lnTo>
                    <a:pt x="62483" y="72390"/>
                  </a:lnTo>
                  <a:lnTo>
                    <a:pt x="10667" y="0"/>
                  </a:lnTo>
                  <a:close/>
                </a:path>
              </a:pathLst>
            </a:custGeom>
            <a:solidFill>
              <a:srgbClr val="000000"/>
            </a:solidFill>
          </p:spPr>
          <p:txBody>
            <a:bodyPr wrap="square" lIns="0" tIns="0" rIns="0" bIns="0" rtlCol="0"/>
            <a:lstStyle/>
            <a:p>
              <a:endParaRPr/>
            </a:p>
          </p:txBody>
        </p:sp>
        <p:sp>
          <p:nvSpPr>
            <p:cNvPr id="413" name="object 413"/>
            <p:cNvSpPr/>
            <p:nvPr/>
          </p:nvSpPr>
          <p:spPr>
            <a:xfrm>
              <a:off x="1796415" y="6238541"/>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414" name="object 414"/>
            <p:cNvSpPr/>
            <p:nvPr/>
          </p:nvSpPr>
          <p:spPr>
            <a:xfrm>
              <a:off x="1897380" y="6238160"/>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15" name="object 415"/>
            <p:cNvSpPr/>
            <p:nvPr/>
          </p:nvSpPr>
          <p:spPr>
            <a:xfrm>
              <a:off x="1790320" y="6332648"/>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16" name="object 416"/>
            <p:cNvSpPr/>
            <p:nvPr/>
          </p:nvSpPr>
          <p:spPr>
            <a:xfrm>
              <a:off x="1796796" y="6232064"/>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17" name="object 417"/>
            <p:cNvSpPr/>
            <p:nvPr/>
          </p:nvSpPr>
          <p:spPr>
            <a:xfrm>
              <a:off x="1797940" y="62396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18" name="object 418"/>
            <p:cNvSpPr/>
            <p:nvPr/>
          </p:nvSpPr>
          <p:spPr>
            <a:xfrm>
              <a:off x="1797940" y="62396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19" name="object 419"/>
            <p:cNvSpPr/>
            <p:nvPr/>
          </p:nvSpPr>
          <p:spPr>
            <a:xfrm>
              <a:off x="1796415" y="6332648"/>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20" name="object 420"/>
            <p:cNvSpPr/>
            <p:nvPr/>
          </p:nvSpPr>
          <p:spPr>
            <a:xfrm>
              <a:off x="1897380" y="6338744"/>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21" name="object 421"/>
            <p:cNvSpPr/>
            <p:nvPr/>
          </p:nvSpPr>
          <p:spPr>
            <a:xfrm>
              <a:off x="1790320" y="6433232"/>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22" name="object 422"/>
            <p:cNvSpPr/>
            <p:nvPr/>
          </p:nvSpPr>
          <p:spPr>
            <a:xfrm>
              <a:off x="1796796" y="6332648"/>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23" name="object 423"/>
            <p:cNvSpPr/>
            <p:nvPr/>
          </p:nvSpPr>
          <p:spPr>
            <a:xfrm>
              <a:off x="1797940" y="6339506"/>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424" name="object 424"/>
            <p:cNvSpPr/>
            <p:nvPr/>
          </p:nvSpPr>
          <p:spPr>
            <a:xfrm>
              <a:off x="1797940" y="6339506"/>
              <a:ext cx="97790" cy="98425"/>
            </a:xfrm>
            <a:custGeom>
              <a:avLst/>
              <a:gdLst/>
              <a:ahLst/>
              <a:cxnLst/>
              <a:rect l="l" t="t" r="r" b="b"/>
              <a:pathLst>
                <a:path w="97789" h="98425">
                  <a:moveTo>
                    <a:pt x="9144" y="0"/>
                  </a:moveTo>
                  <a:lnTo>
                    <a:pt x="0" y="9144"/>
                  </a:lnTo>
                  <a:lnTo>
                    <a:pt x="88392" y="98298"/>
                  </a:lnTo>
                  <a:lnTo>
                    <a:pt x="97536" y="89154"/>
                  </a:lnTo>
                  <a:lnTo>
                    <a:pt x="9144" y="0"/>
                  </a:lnTo>
                  <a:close/>
                </a:path>
              </a:pathLst>
            </a:custGeom>
            <a:solidFill>
              <a:srgbClr val="000000"/>
            </a:solidFill>
          </p:spPr>
          <p:txBody>
            <a:bodyPr wrap="square" lIns="0" tIns="0" rIns="0" bIns="0" rtlCol="0"/>
            <a:lstStyle/>
            <a:p>
              <a:endParaRPr/>
            </a:p>
          </p:txBody>
        </p:sp>
        <p:sp>
          <p:nvSpPr>
            <p:cNvPr id="425" name="object 425"/>
            <p:cNvSpPr/>
            <p:nvPr/>
          </p:nvSpPr>
          <p:spPr>
            <a:xfrm>
              <a:off x="1796415" y="6037373"/>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426" name="object 426"/>
            <p:cNvSpPr/>
            <p:nvPr/>
          </p:nvSpPr>
          <p:spPr>
            <a:xfrm>
              <a:off x="1897380" y="6036992"/>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27" name="object 427"/>
            <p:cNvSpPr/>
            <p:nvPr/>
          </p:nvSpPr>
          <p:spPr>
            <a:xfrm>
              <a:off x="1790320" y="6131480"/>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28" name="object 428"/>
            <p:cNvSpPr/>
            <p:nvPr/>
          </p:nvSpPr>
          <p:spPr>
            <a:xfrm>
              <a:off x="1796796" y="6030896"/>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29" name="object 429"/>
            <p:cNvSpPr/>
            <p:nvPr/>
          </p:nvSpPr>
          <p:spPr>
            <a:xfrm>
              <a:off x="1797940" y="603851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30" name="object 430"/>
            <p:cNvSpPr/>
            <p:nvPr/>
          </p:nvSpPr>
          <p:spPr>
            <a:xfrm>
              <a:off x="1797940" y="6038516"/>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31" name="object 431"/>
            <p:cNvSpPr/>
            <p:nvPr/>
          </p:nvSpPr>
          <p:spPr>
            <a:xfrm>
              <a:off x="1796415" y="6131480"/>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32" name="object 432"/>
            <p:cNvSpPr/>
            <p:nvPr/>
          </p:nvSpPr>
          <p:spPr>
            <a:xfrm>
              <a:off x="1897380" y="6137576"/>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33" name="object 433"/>
            <p:cNvSpPr/>
            <p:nvPr/>
          </p:nvSpPr>
          <p:spPr>
            <a:xfrm>
              <a:off x="1790320" y="6238541"/>
              <a:ext cx="106680" cy="0"/>
            </a:xfrm>
            <a:custGeom>
              <a:avLst/>
              <a:gdLst/>
              <a:ahLst/>
              <a:cxnLst/>
              <a:rect l="l" t="t" r="r" b="b"/>
              <a:pathLst>
                <a:path w="106680">
                  <a:moveTo>
                    <a:pt x="0" y="0"/>
                  </a:moveTo>
                  <a:lnTo>
                    <a:pt x="106680" y="0"/>
                  </a:lnTo>
                </a:path>
              </a:pathLst>
            </a:custGeom>
            <a:ln w="12953">
              <a:solidFill>
                <a:srgbClr val="000000"/>
              </a:solidFill>
            </a:ln>
          </p:spPr>
          <p:txBody>
            <a:bodyPr wrap="square" lIns="0" tIns="0" rIns="0" bIns="0" rtlCol="0"/>
            <a:lstStyle/>
            <a:p>
              <a:endParaRPr/>
            </a:p>
          </p:txBody>
        </p:sp>
        <p:sp>
          <p:nvSpPr>
            <p:cNvPr id="434" name="object 434"/>
            <p:cNvSpPr/>
            <p:nvPr/>
          </p:nvSpPr>
          <p:spPr>
            <a:xfrm>
              <a:off x="1796796" y="6131480"/>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35" name="object 435"/>
            <p:cNvSpPr/>
            <p:nvPr/>
          </p:nvSpPr>
          <p:spPr>
            <a:xfrm>
              <a:off x="1797940" y="61391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36" name="object 436"/>
            <p:cNvSpPr/>
            <p:nvPr/>
          </p:nvSpPr>
          <p:spPr>
            <a:xfrm>
              <a:off x="1797940" y="61391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37" name="object 437"/>
            <p:cNvSpPr/>
            <p:nvPr/>
          </p:nvSpPr>
          <p:spPr>
            <a:xfrm>
              <a:off x="1796415" y="6841283"/>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438" name="object 438"/>
            <p:cNvSpPr/>
            <p:nvPr/>
          </p:nvSpPr>
          <p:spPr>
            <a:xfrm>
              <a:off x="1897380" y="6840902"/>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39" name="object 439"/>
            <p:cNvSpPr/>
            <p:nvPr/>
          </p:nvSpPr>
          <p:spPr>
            <a:xfrm>
              <a:off x="1790320" y="6935390"/>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40" name="object 440"/>
            <p:cNvSpPr/>
            <p:nvPr/>
          </p:nvSpPr>
          <p:spPr>
            <a:xfrm>
              <a:off x="1796796" y="6834806"/>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41" name="object 441"/>
            <p:cNvSpPr/>
            <p:nvPr/>
          </p:nvSpPr>
          <p:spPr>
            <a:xfrm>
              <a:off x="1797940" y="684242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42" name="object 442"/>
            <p:cNvSpPr/>
            <p:nvPr/>
          </p:nvSpPr>
          <p:spPr>
            <a:xfrm>
              <a:off x="1797940" y="6842426"/>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43" name="object 443"/>
            <p:cNvSpPr/>
            <p:nvPr/>
          </p:nvSpPr>
          <p:spPr>
            <a:xfrm>
              <a:off x="1796415" y="7042451"/>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444" name="object 444"/>
            <p:cNvSpPr/>
            <p:nvPr/>
          </p:nvSpPr>
          <p:spPr>
            <a:xfrm>
              <a:off x="1897380" y="7042070"/>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45" name="object 445"/>
            <p:cNvSpPr/>
            <p:nvPr/>
          </p:nvSpPr>
          <p:spPr>
            <a:xfrm>
              <a:off x="1790320" y="7136558"/>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46" name="object 446"/>
            <p:cNvSpPr/>
            <p:nvPr/>
          </p:nvSpPr>
          <p:spPr>
            <a:xfrm>
              <a:off x="1796796" y="7035974"/>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47" name="object 447"/>
            <p:cNvSpPr/>
            <p:nvPr/>
          </p:nvSpPr>
          <p:spPr>
            <a:xfrm>
              <a:off x="1797940" y="704359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48" name="object 448"/>
            <p:cNvSpPr/>
            <p:nvPr/>
          </p:nvSpPr>
          <p:spPr>
            <a:xfrm>
              <a:off x="1797940" y="704359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49" name="object 449"/>
            <p:cNvSpPr/>
            <p:nvPr/>
          </p:nvSpPr>
          <p:spPr>
            <a:xfrm>
              <a:off x="1796415" y="6433232"/>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50" name="object 450"/>
            <p:cNvSpPr/>
            <p:nvPr/>
          </p:nvSpPr>
          <p:spPr>
            <a:xfrm>
              <a:off x="1897380" y="6439328"/>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51" name="object 451"/>
            <p:cNvSpPr/>
            <p:nvPr/>
          </p:nvSpPr>
          <p:spPr>
            <a:xfrm>
              <a:off x="1790320" y="6533054"/>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52" name="object 452"/>
            <p:cNvSpPr/>
            <p:nvPr/>
          </p:nvSpPr>
          <p:spPr>
            <a:xfrm>
              <a:off x="1796796" y="6433232"/>
              <a:ext cx="0" cy="106045"/>
            </a:xfrm>
            <a:custGeom>
              <a:avLst/>
              <a:gdLst/>
              <a:ahLst/>
              <a:cxnLst/>
              <a:rect l="l" t="t" r="r" b="b"/>
              <a:pathLst>
                <a:path h="106044">
                  <a:moveTo>
                    <a:pt x="0" y="0"/>
                  </a:moveTo>
                  <a:lnTo>
                    <a:pt x="0" y="105917"/>
                  </a:lnTo>
                </a:path>
              </a:pathLst>
            </a:custGeom>
            <a:ln w="12954">
              <a:solidFill>
                <a:srgbClr val="000000"/>
              </a:solidFill>
            </a:ln>
          </p:spPr>
          <p:txBody>
            <a:bodyPr wrap="square" lIns="0" tIns="0" rIns="0" bIns="0" rtlCol="0"/>
            <a:lstStyle/>
            <a:p>
              <a:endParaRPr/>
            </a:p>
          </p:txBody>
        </p:sp>
        <p:sp>
          <p:nvSpPr>
            <p:cNvPr id="453" name="object 453"/>
            <p:cNvSpPr/>
            <p:nvPr/>
          </p:nvSpPr>
          <p:spPr>
            <a:xfrm>
              <a:off x="1797940" y="6440090"/>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454" name="object 454"/>
            <p:cNvSpPr/>
            <p:nvPr/>
          </p:nvSpPr>
          <p:spPr>
            <a:xfrm>
              <a:off x="1797940" y="6440090"/>
              <a:ext cx="97790" cy="98425"/>
            </a:xfrm>
            <a:custGeom>
              <a:avLst/>
              <a:gdLst/>
              <a:ahLst/>
              <a:cxnLst/>
              <a:rect l="l" t="t" r="r" b="b"/>
              <a:pathLst>
                <a:path w="97789" h="98425">
                  <a:moveTo>
                    <a:pt x="9144" y="0"/>
                  </a:moveTo>
                  <a:lnTo>
                    <a:pt x="0" y="9144"/>
                  </a:lnTo>
                  <a:lnTo>
                    <a:pt x="88392" y="98298"/>
                  </a:lnTo>
                  <a:lnTo>
                    <a:pt x="97536" y="89154"/>
                  </a:lnTo>
                  <a:lnTo>
                    <a:pt x="9144" y="0"/>
                  </a:lnTo>
                  <a:close/>
                </a:path>
              </a:pathLst>
            </a:custGeom>
            <a:solidFill>
              <a:srgbClr val="000000"/>
            </a:solidFill>
          </p:spPr>
          <p:txBody>
            <a:bodyPr wrap="square" lIns="0" tIns="0" rIns="0" bIns="0" rtlCol="0"/>
            <a:lstStyle/>
            <a:p>
              <a:endParaRPr/>
            </a:p>
          </p:txBody>
        </p:sp>
        <p:sp>
          <p:nvSpPr>
            <p:cNvPr id="455" name="object 455"/>
            <p:cNvSpPr/>
            <p:nvPr/>
          </p:nvSpPr>
          <p:spPr>
            <a:xfrm>
              <a:off x="1796415" y="6533054"/>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56" name="object 456"/>
            <p:cNvSpPr/>
            <p:nvPr/>
          </p:nvSpPr>
          <p:spPr>
            <a:xfrm>
              <a:off x="1897380" y="6539150"/>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57" name="object 457"/>
            <p:cNvSpPr/>
            <p:nvPr/>
          </p:nvSpPr>
          <p:spPr>
            <a:xfrm>
              <a:off x="1790320" y="6633638"/>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58" name="object 458"/>
            <p:cNvSpPr/>
            <p:nvPr/>
          </p:nvSpPr>
          <p:spPr>
            <a:xfrm>
              <a:off x="1796796" y="6533054"/>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59" name="object 459"/>
            <p:cNvSpPr/>
            <p:nvPr/>
          </p:nvSpPr>
          <p:spPr>
            <a:xfrm>
              <a:off x="1797940" y="6540674"/>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460" name="object 460"/>
            <p:cNvSpPr/>
            <p:nvPr/>
          </p:nvSpPr>
          <p:spPr>
            <a:xfrm>
              <a:off x="1797940" y="6540674"/>
              <a:ext cx="97790" cy="98425"/>
            </a:xfrm>
            <a:custGeom>
              <a:avLst/>
              <a:gdLst/>
              <a:ahLst/>
              <a:cxnLst/>
              <a:rect l="l" t="t" r="r" b="b"/>
              <a:pathLst>
                <a:path w="97789" h="98425">
                  <a:moveTo>
                    <a:pt x="9144" y="0"/>
                  </a:moveTo>
                  <a:lnTo>
                    <a:pt x="0" y="9144"/>
                  </a:lnTo>
                  <a:lnTo>
                    <a:pt x="88392" y="98298"/>
                  </a:lnTo>
                  <a:lnTo>
                    <a:pt x="97536" y="89154"/>
                  </a:lnTo>
                  <a:lnTo>
                    <a:pt x="9144" y="0"/>
                  </a:lnTo>
                  <a:close/>
                </a:path>
              </a:pathLst>
            </a:custGeom>
            <a:solidFill>
              <a:srgbClr val="000000"/>
            </a:solidFill>
          </p:spPr>
          <p:txBody>
            <a:bodyPr wrap="square" lIns="0" tIns="0" rIns="0" bIns="0" rtlCol="0"/>
            <a:lstStyle/>
            <a:p>
              <a:endParaRPr/>
            </a:p>
          </p:txBody>
        </p:sp>
        <p:sp>
          <p:nvSpPr>
            <p:cNvPr id="461" name="object 461"/>
            <p:cNvSpPr/>
            <p:nvPr/>
          </p:nvSpPr>
          <p:spPr>
            <a:xfrm>
              <a:off x="1796415" y="6935390"/>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62" name="object 462"/>
            <p:cNvSpPr/>
            <p:nvPr/>
          </p:nvSpPr>
          <p:spPr>
            <a:xfrm>
              <a:off x="1897380" y="6941486"/>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63" name="object 463"/>
            <p:cNvSpPr/>
            <p:nvPr/>
          </p:nvSpPr>
          <p:spPr>
            <a:xfrm>
              <a:off x="1790320" y="7042451"/>
              <a:ext cx="106680" cy="0"/>
            </a:xfrm>
            <a:custGeom>
              <a:avLst/>
              <a:gdLst/>
              <a:ahLst/>
              <a:cxnLst/>
              <a:rect l="l" t="t" r="r" b="b"/>
              <a:pathLst>
                <a:path w="106680">
                  <a:moveTo>
                    <a:pt x="0" y="0"/>
                  </a:moveTo>
                  <a:lnTo>
                    <a:pt x="106680" y="0"/>
                  </a:lnTo>
                </a:path>
              </a:pathLst>
            </a:custGeom>
            <a:ln w="12953">
              <a:solidFill>
                <a:srgbClr val="000000"/>
              </a:solidFill>
            </a:ln>
          </p:spPr>
          <p:txBody>
            <a:bodyPr wrap="square" lIns="0" tIns="0" rIns="0" bIns="0" rtlCol="0"/>
            <a:lstStyle/>
            <a:p>
              <a:endParaRPr/>
            </a:p>
          </p:txBody>
        </p:sp>
        <p:sp>
          <p:nvSpPr>
            <p:cNvPr id="464" name="object 464"/>
            <p:cNvSpPr/>
            <p:nvPr/>
          </p:nvSpPr>
          <p:spPr>
            <a:xfrm>
              <a:off x="1796796" y="6935390"/>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65" name="object 465"/>
            <p:cNvSpPr/>
            <p:nvPr/>
          </p:nvSpPr>
          <p:spPr>
            <a:xfrm>
              <a:off x="1797940" y="694301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66" name="object 466"/>
            <p:cNvSpPr/>
            <p:nvPr/>
          </p:nvSpPr>
          <p:spPr>
            <a:xfrm>
              <a:off x="1797940" y="694301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67" name="object 467"/>
            <p:cNvSpPr/>
            <p:nvPr/>
          </p:nvSpPr>
          <p:spPr>
            <a:xfrm>
              <a:off x="1796415" y="7136558"/>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68" name="object 468"/>
            <p:cNvSpPr/>
            <p:nvPr/>
          </p:nvSpPr>
          <p:spPr>
            <a:xfrm>
              <a:off x="1897380" y="7142654"/>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69" name="object 469"/>
            <p:cNvSpPr/>
            <p:nvPr/>
          </p:nvSpPr>
          <p:spPr>
            <a:xfrm>
              <a:off x="1790320" y="7243619"/>
              <a:ext cx="106680" cy="0"/>
            </a:xfrm>
            <a:custGeom>
              <a:avLst/>
              <a:gdLst/>
              <a:ahLst/>
              <a:cxnLst/>
              <a:rect l="l" t="t" r="r" b="b"/>
              <a:pathLst>
                <a:path w="106680">
                  <a:moveTo>
                    <a:pt x="0" y="0"/>
                  </a:moveTo>
                  <a:lnTo>
                    <a:pt x="106680" y="0"/>
                  </a:lnTo>
                </a:path>
              </a:pathLst>
            </a:custGeom>
            <a:ln w="12953">
              <a:solidFill>
                <a:srgbClr val="000000"/>
              </a:solidFill>
            </a:ln>
          </p:spPr>
          <p:txBody>
            <a:bodyPr wrap="square" lIns="0" tIns="0" rIns="0" bIns="0" rtlCol="0"/>
            <a:lstStyle/>
            <a:p>
              <a:endParaRPr/>
            </a:p>
          </p:txBody>
        </p:sp>
        <p:sp>
          <p:nvSpPr>
            <p:cNvPr id="470" name="object 470"/>
            <p:cNvSpPr/>
            <p:nvPr/>
          </p:nvSpPr>
          <p:spPr>
            <a:xfrm>
              <a:off x="1796796" y="7136558"/>
              <a:ext cx="0" cy="106680"/>
            </a:xfrm>
            <a:custGeom>
              <a:avLst/>
              <a:gdLst/>
              <a:ahLst/>
              <a:cxnLst/>
              <a:rect l="l" t="t" r="r" b="b"/>
              <a:pathLst>
                <a:path h="106679">
                  <a:moveTo>
                    <a:pt x="0" y="0"/>
                  </a:moveTo>
                  <a:lnTo>
                    <a:pt x="0" y="106679"/>
                  </a:lnTo>
                </a:path>
              </a:pathLst>
            </a:custGeom>
            <a:ln w="12954">
              <a:solidFill>
                <a:srgbClr val="000000"/>
              </a:solidFill>
            </a:ln>
          </p:spPr>
          <p:txBody>
            <a:bodyPr wrap="square" lIns="0" tIns="0" rIns="0" bIns="0" rtlCol="0"/>
            <a:lstStyle/>
            <a:p>
              <a:endParaRPr/>
            </a:p>
          </p:txBody>
        </p:sp>
        <p:sp>
          <p:nvSpPr>
            <p:cNvPr id="471" name="object 471"/>
            <p:cNvSpPr/>
            <p:nvPr/>
          </p:nvSpPr>
          <p:spPr>
            <a:xfrm>
              <a:off x="1797940" y="714417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72" name="object 472"/>
            <p:cNvSpPr/>
            <p:nvPr/>
          </p:nvSpPr>
          <p:spPr>
            <a:xfrm>
              <a:off x="1797940" y="7144178"/>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73" name="object 473"/>
            <p:cNvSpPr/>
            <p:nvPr/>
          </p:nvSpPr>
          <p:spPr>
            <a:xfrm>
              <a:off x="1796415" y="6633638"/>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74" name="object 474"/>
            <p:cNvSpPr/>
            <p:nvPr/>
          </p:nvSpPr>
          <p:spPr>
            <a:xfrm>
              <a:off x="1897380" y="6639734"/>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75" name="object 475"/>
            <p:cNvSpPr/>
            <p:nvPr/>
          </p:nvSpPr>
          <p:spPr>
            <a:xfrm>
              <a:off x="1790320" y="6734222"/>
              <a:ext cx="106680" cy="13335"/>
            </a:xfrm>
            <a:custGeom>
              <a:avLst/>
              <a:gdLst/>
              <a:ahLst/>
              <a:cxnLst/>
              <a:rect l="l" t="t" r="r" b="b"/>
              <a:pathLst>
                <a:path w="106680" h="13335">
                  <a:moveTo>
                    <a:pt x="0" y="12953"/>
                  </a:moveTo>
                  <a:lnTo>
                    <a:pt x="106680" y="12953"/>
                  </a:lnTo>
                  <a:lnTo>
                    <a:pt x="106680" y="0"/>
                  </a:lnTo>
                  <a:lnTo>
                    <a:pt x="0" y="0"/>
                  </a:lnTo>
                  <a:lnTo>
                    <a:pt x="0" y="12953"/>
                  </a:lnTo>
                  <a:close/>
                </a:path>
              </a:pathLst>
            </a:custGeom>
            <a:solidFill>
              <a:srgbClr val="000000"/>
            </a:solidFill>
          </p:spPr>
          <p:txBody>
            <a:bodyPr wrap="square" lIns="0" tIns="0" rIns="0" bIns="0" rtlCol="0"/>
            <a:lstStyle/>
            <a:p>
              <a:endParaRPr/>
            </a:p>
          </p:txBody>
        </p:sp>
        <p:sp>
          <p:nvSpPr>
            <p:cNvPr id="476" name="object 476"/>
            <p:cNvSpPr/>
            <p:nvPr/>
          </p:nvSpPr>
          <p:spPr>
            <a:xfrm>
              <a:off x="1796796" y="6633638"/>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77" name="object 477"/>
            <p:cNvSpPr/>
            <p:nvPr/>
          </p:nvSpPr>
          <p:spPr>
            <a:xfrm>
              <a:off x="1797940" y="664125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78" name="object 478"/>
            <p:cNvSpPr/>
            <p:nvPr/>
          </p:nvSpPr>
          <p:spPr>
            <a:xfrm>
              <a:off x="1797940" y="6641258"/>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79" name="object 479"/>
            <p:cNvSpPr/>
            <p:nvPr/>
          </p:nvSpPr>
          <p:spPr>
            <a:xfrm>
              <a:off x="1796415" y="6734222"/>
              <a:ext cx="107950" cy="13335"/>
            </a:xfrm>
            <a:custGeom>
              <a:avLst/>
              <a:gdLst/>
              <a:ahLst/>
              <a:cxnLst/>
              <a:rect l="l" t="t" r="r" b="b"/>
              <a:pathLst>
                <a:path w="107950" h="13335">
                  <a:moveTo>
                    <a:pt x="0" y="12953"/>
                  </a:moveTo>
                  <a:lnTo>
                    <a:pt x="107442" y="12953"/>
                  </a:lnTo>
                  <a:lnTo>
                    <a:pt x="107442" y="0"/>
                  </a:lnTo>
                  <a:lnTo>
                    <a:pt x="0" y="0"/>
                  </a:lnTo>
                  <a:lnTo>
                    <a:pt x="0" y="12953"/>
                  </a:lnTo>
                  <a:close/>
                </a:path>
              </a:pathLst>
            </a:custGeom>
            <a:solidFill>
              <a:srgbClr val="000000"/>
            </a:solidFill>
          </p:spPr>
          <p:txBody>
            <a:bodyPr wrap="square" lIns="0" tIns="0" rIns="0" bIns="0" rtlCol="0"/>
            <a:lstStyle/>
            <a:p>
              <a:endParaRPr/>
            </a:p>
          </p:txBody>
        </p:sp>
        <p:sp>
          <p:nvSpPr>
            <p:cNvPr id="480" name="object 480"/>
            <p:cNvSpPr/>
            <p:nvPr/>
          </p:nvSpPr>
          <p:spPr>
            <a:xfrm>
              <a:off x="1897380" y="6740318"/>
              <a:ext cx="0" cy="107950"/>
            </a:xfrm>
            <a:custGeom>
              <a:avLst/>
              <a:gdLst/>
              <a:ahLst/>
              <a:cxnLst/>
              <a:rect l="l" t="t" r="r" b="b"/>
              <a:pathLst>
                <a:path h="107950">
                  <a:moveTo>
                    <a:pt x="0" y="0"/>
                  </a:moveTo>
                  <a:lnTo>
                    <a:pt x="0" y="107441"/>
                  </a:lnTo>
                </a:path>
              </a:pathLst>
            </a:custGeom>
            <a:ln w="12954">
              <a:solidFill>
                <a:srgbClr val="000000"/>
              </a:solidFill>
            </a:ln>
          </p:spPr>
          <p:txBody>
            <a:bodyPr wrap="square" lIns="0" tIns="0" rIns="0" bIns="0" rtlCol="0"/>
            <a:lstStyle/>
            <a:p>
              <a:endParaRPr/>
            </a:p>
          </p:txBody>
        </p:sp>
        <p:sp>
          <p:nvSpPr>
            <p:cNvPr id="481" name="object 481"/>
            <p:cNvSpPr/>
            <p:nvPr/>
          </p:nvSpPr>
          <p:spPr>
            <a:xfrm>
              <a:off x="1790320" y="6841283"/>
              <a:ext cx="106680" cy="0"/>
            </a:xfrm>
            <a:custGeom>
              <a:avLst/>
              <a:gdLst/>
              <a:ahLst/>
              <a:cxnLst/>
              <a:rect l="l" t="t" r="r" b="b"/>
              <a:pathLst>
                <a:path w="106680">
                  <a:moveTo>
                    <a:pt x="0" y="0"/>
                  </a:moveTo>
                  <a:lnTo>
                    <a:pt x="106680" y="0"/>
                  </a:lnTo>
                </a:path>
              </a:pathLst>
            </a:custGeom>
            <a:ln w="12953">
              <a:solidFill>
                <a:srgbClr val="000000"/>
              </a:solidFill>
            </a:ln>
          </p:spPr>
          <p:txBody>
            <a:bodyPr wrap="square" lIns="0" tIns="0" rIns="0" bIns="0" rtlCol="0"/>
            <a:lstStyle/>
            <a:p>
              <a:endParaRPr/>
            </a:p>
          </p:txBody>
        </p:sp>
        <p:sp>
          <p:nvSpPr>
            <p:cNvPr id="482" name="object 482"/>
            <p:cNvSpPr/>
            <p:nvPr/>
          </p:nvSpPr>
          <p:spPr>
            <a:xfrm>
              <a:off x="1796796" y="6734222"/>
              <a:ext cx="0" cy="106680"/>
            </a:xfrm>
            <a:custGeom>
              <a:avLst/>
              <a:gdLst/>
              <a:ahLst/>
              <a:cxnLst/>
              <a:rect l="l" t="t" r="r" b="b"/>
              <a:pathLst>
                <a:path h="106680">
                  <a:moveTo>
                    <a:pt x="0" y="0"/>
                  </a:moveTo>
                  <a:lnTo>
                    <a:pt x="0" y="106679"/>
                  </a:lnTo>
                </a:path>
              </a:pathLst>
            </a:custGeom>
            <a:ln w="12954">
              <a:solidFill>
                <a:srgbClr val="000000"/>
              </a:solidFill>
            </a:ln>
          </p:spPr>
          <p:txBody>
            <a:bodyPr wrap="square" lIns="0" tIns="0" rIns="0" bIns="0" rtlCol="0"/>
            <a:lstStyle/>
            <a:p>
              <a:endParaRPr/>
            </a:p>
          </p:txBody>
        </p:sp>
        <p:sp>
          <p:nvSpPr>
            <p:cNvPr id="483" name="object 483"/>
            <p:cNvSpPr/>
            <p:nvPr/>
          </p:nvSpPr>
          <p:spPr>
            <a:xfrm>
              <a:off x="1797940" y="6741842"/>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84" name="object 484"/>
            <p:cNvSpPr/>
            <p:nvPr/>
          </p:nvSpPr>
          <p:spPr>
            <a:xfrm>
              <a:off x="1797940" y="6741842"/>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485" name="object 485"/>
            <p:cNvSpPr/>
            <p:nvPr/>
          </p:nvSpPr>
          <p:spPr>
            <a:xfrm>
              <a:off x="1788796" y="5947076"/>
              <a:ext cx="64769" cy="88900"/>
            </a:xfrm>
            <a:custGeom>
              <a:avLst/>
              <a:gdLst/>
              <a:ahLst/>
              <a:cxnLst/>
              <a:rect l="l" t="t" r="r" b="b"/>
              <a:pathLst>
                <a:path w="64769" h="88900">
                  <a:moveTo>
                    <a:pt x="59436" y="0"/>
                  </a:moveTo>
                  <a:lnTo>
                    <a:pt x="54102" y="7620"/>
                  </a:lnTo>
                  <a:lnTo>
                    <a:pt x="0" y="80772"/>
                  </a:lnTo>
                  <a:lnTo>
                    <a:pt x="10668" y="88392"/>
                  </a:lnTo>
                  <a:lnTo>
                    <a:pt x="64769" y="15240"/>
                  </a:lnTo>
                  <a:lnTo>
                    <a:pt x="64769" y="7620"/>
                  </a:lnTo>
                  <a:lnTo>
                    <a:pt x="59436" y="0"/>
                  </a:lnTo>
                  <a:close/>
                </a:path>
              </a:pathLst>
            </a:custGeom>
            <a:solidFill>
              <a:srgbClr val="000000"/>
            </a:solidFill>
          </p:spPr>
          <p:txBody>
            <a:bodyPr wrap="square" lIns="0" tIns="0" rIns="0" bIns="0" rtlCol="0"/>
            <a:lstStyle/>
            <a:p>
              <a:endParaRPr/>
            </a:p>
          </p:txBody>
        </p:sp>
        <p:sp>
          <p:nvSpPr>
            <p:cNvPr id="486" name="object 486"/>
            <p:cNvSpPr/>
            <p:nvPr/>
          </p:nvSpPr>
          <p:spPr>
            <a:xfrm>
              <a:off x="1842897" y="5954696"/>
              <a:ext cx="62230" cy="80010"/>
            </a:xfrm>
            <a:custGeom>
              <a:avLst/>
              <a:gdLst/>
              <a:ahLst/>
              <a:cxnLst/>
              <a:rect l="l" t="t" r="r" b="b"/>
              <a:pathLst>
                <a:path w="62230" h="80010">
                  <a:moveTo>
                    <a:pt x="10668" y="0"/>
                  </a:moveTo>
                  <a:lnTo>
                    <a:pt x="0" y="7620"/>
                  </a:lnTo>
                  <a:lnTo>
                    <a:pt x="51054" y="80010"/>
                  </a:lnTo>
                  <a:lnTo>
                    <a:pt x="61722" y="72390"/>
                  </a:lnTo>
                  <a:lnTo>
                    <a:pt x="10668" y="0"/>
                  </a:lnTo>
                  <a:close/>
                </a:path>
              </a:pathLst>
            </a:custGeom>
            <a:solidFill>
              <a:srgbClr val="000000"/>
            </a:solidFill>
          </p:spPr>
          <p:txBody>
            <a:bodyPr wrap="square" lIns="0" tIns="0" rIns="0" bIns="0" rtlCol="0"/>
            <a:lstStyle/>
            <a:p>
              <a:endParaRPr/>
            </a:p>
          </p:txBody>
        </p:sp>
        <p:sp>
          <p:nvSpPr>
            <p:cNvPr id="487" name="object 487"/>
            <p:cNvSpPr/>
            <p:nvPr/>
          </p:nvSpPr>
          <p:spPr>
            <a:xfrm>
              <a:off x="3901822" y="62385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488" name="object 488"/>
            <p:cNvSpPr/>
            <p:nvPr/>
          </p:nvSpPr>
          <p:spPr>
            <a:xfrm>
              <a:off x="4002786" y="62381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489" name="object 489"/>
            <p:cNvSpPr/>
            <p:nvPr/>
          </p:nvSpPr>
          <p:spPr>
            <a:xfrm>
              <a:off x="3895725" y="633264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490" name="object 490"/>
            <p:cNvSpPr/>
            <p:nvPr/>
          </p:nvSpPr>
          <p:spPr>
            <a:xfrm>
              <a:off x="3902203" y="62320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491" name="object 491"/>
            <p:cNvSpPr/>
            <p:nvPr/>
          </p:nvSpPr>
          <p:spPr>
            <a:xfrm>
              <a:off x="3903346" y="62396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492" name="object 492"/>
            <p:cNvSpPr/>
            <p:nvPr/>
          </p:nvSpPr>
          <p:spPr>
            <a:xfrm>
              <a:off x="3903346" y="623968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493" name="object 493"/>
            <p:cNvSpPr/>
            <p:nvPr/>
          </p:nvSpPr>
          <p:spPr>
            <a:xfrm>
              <a:off x="3901822" y="633264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494" name="object 494"/>
            <p:cNvSpPr/>
            <p:nvPr/>
          </p:nvSpPr>
          <p:spPr>
            <a:xfrm>
              <a:off x="4002786" y="633874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495" name="object 495"/>
            <p:cNvSpPr/>
            <p:nvPr/>
          </p:nvSpPr>
          <p:spPr>
            <a:xfrm>
              <a:off x="3895725" y="643323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496" name="object 496"/>
            <p:cNvSpPr/>
            <p:nvPr/>
          </p:nvSpPr>
          <p:spPr>
            <a:xfrm>
              <a:off x="3902203" y="633264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497" name="object 497"/>
            <p:cNvSpPr/>
            <p:nvPr/>
          </p:nvSpPr>
          <p:spPr>
            <a:xfrm>
              <a:off x="3903346" y="6339506"/>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498" name="object 498"/>
            <p:cNvSpPr/>
            <p:nvPr/>
          </p:nvSpPr>
          <p:spPr>
            <a:xfrm>
              <a:off x="3903346" y="6339506"/>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499" name="object 499"/>
            <p:cNvSpPr/>
            <p:nvPr/>
          </p:nvSpPr>
          <p:spPr>
            <a:xfrm>
              <a:off x="3901822" y="603737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00" name="object 500"/>
            <p:cNvSpPr/>
            <p:nvPr/>
          </p:nvSpPr>
          <p:spPr>
            <a:xfrm>
              <a:off x="4002786" y="603699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01" name="object 501"/>
            <p:cNvSpPr/>
            <p:nvPr/>
          </p:nvSpPr>
          <p:spPr>
            <a:xfrm>
              <a:off x="3895725" y="613148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502" name="object 502"/>
            <p:cNvSpPr/>
            <p:nvPr/>
          </p:nvSpPr>
          <p:spPr>
            <a:xfrm>
              <a:off x="3902203" y="603089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03" name="object 503"/>
            <p:cNvSpPr/>
            <p:nvPr/>
          </p:nvSpPr>
          <p:spPr>
            <a:xfrm>
              <a:off x="3903346" y="603851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04" name="object 504"/>
            <p:cNvSpPr/>
            <p:nvPr/>
          </p:nvSpPr>
          <p:spPr>
            <a:xfrm>
              <a:off x="3903346" y="603851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05" name="object 505"/>
            <p:cNvSpPr/>
            <p:nvPr/>
          </p:nvSpPr>
          <p:spPr>
            <a:xfrm>
              <a:off x="3901822" y="613148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06" name="object 506"/>
            <p:cNvSpPr/>
            <p:nvPr/>
          </p:nvSpPr>
          <p:spPr>
            <a:xfrm>
              <a:off x="4002786" y="61375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07" name="object 507"/>
            <p:cNvSpPr/>
            <p:nvPr/>
          </p:nvSpPr>
          <p:spPr>
            <a:xfrm>
              <a:off x="3895725" y="62385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08" name="object 508"/>
            <p:cNvSpPr/>
            <p:nvPr/>
          </p:nvSpPr>
          <p:spPr>
            <a:xfrm>
              <a:off x="3902203" y="61314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09" name="object 509"/>
            <p:cNvSpPr/>
            <p:nvPr/>
          </p:nvSpPr>
          <p:spPr>
            <a:xfrm>
              <a:off x="3903346" y="61391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10" name="object 510"/>
            <p:cNvSpPr/>
            <p:nvPr/>
          </p:nvSpPr>
          <p:spPr>
            <a:xfrm>
              <a:off x="3903346" y="613910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11" name="object 511"/>
            <p:cNvSpPr/>
            <p:nvPr/>
          </p:nvSpPr>
          <p:spPr>
            <a:xfrm>
              <a:off x="3901822" y="684128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12" name="object 512"/>
            <p:cNvSpPr/>
            <p:nvPr/>
          </p:nvSpPr>
          <p:spPr>
            <a:xfrm>
              <a:off x="4002786" y="6840902"/>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13" name="object 513"/>
            <p:cNvSpPr/>
            <p:nvPr/>
          </p:nvSpPr>
          <p:spPr>
            <a:xfrm>
              <a:off x="3895725" y="693539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514" name="object 514"/>
            <p:cNvSpPr/>
            <p:nvPr/>
          </p:nvSpPr>
          <p:spPr>
            <a:xfrm>
              <a:off x="3902203" y="6834806"/>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15" name="object 515"/>
            <p:cNvSpPr/>
            <p:nvPr/>
          </p:nvSpPr>
          <p:spPr>
            <a:xfrm>
              <a:off x="3903346" y="6842426"/>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16" name="object 516"/>
            <p:cNvSpPr/>
            <p:nvPr/>
          </p:nvSpPr>
          <p:spPr>
            <a:xfrm>
              <a:off x="3903346" y="6842426"/>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17" name="object 517"/>
            <p:cNvSpPr/>
            <p:nvPr/>
          </p:nvSpPr>
          <p:spPr>
            <a:xfrm>
              <a:off x="3901822" y="704245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18" name="object 518"/>
            <p:cNvSpPr/>
            <p:nvPr/>
          </p:nvSpPr>
          <p:spPr>
            <a:xfrm>
              <a:off x="4002786" y="704207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19" name="object 519"/>
            <p:cNvSpPr/>
            <p:nvPr/>
          </p:nvSpPr>
          <p:spPr>
            <a:xfrm>
              <a:off x="3895725" y="713655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520" name="object 520"/>
            <p:cNvSpPr/>
            <p:nvPr/>
          </p:nvSpPr>
          <p:spPr>
            <a:xfrm>
              <a:off x="3902203" y="703597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21" name="object 521"/>
            <p:cNvSpPr/>
            <p:nvPr/>
          </p:nvSpPr>
          <p:spPr>
            <a:xfrm>
              <a:off x="3903346" y="704359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22" name="object 522"/>
            <p:cNvSpPr/>
            <p:nvPr/>
          </p:nvSpPr>
          <p:spPr>
            <a:xfrm>
              <a:off x="3903346" y="7043594"/>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23" name="object 523"/>
            <p:cNvSpPr/>
            <p:nvPr/>
          </p:nvSpPr>
          <p:spPr>
            <a:xfrm>
              <a:off x="3901822" y="643323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24" name="object 524"/>
            <p:cNvSpPr/>
            <p:nvPr/>
          </p:nvSpPr>
          <p:spPr>
            <a:xfrm>
              <a:off x="4002786" y="643932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25" name="object 525"/>
            <p:cNvSpPr/>
            <p:nvPr/>
          </p:nvSpPr>
          <p:spPr>
            <a:xfrm>
              <a:off x="3895725" y="6533054"/>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526" name="object 526"/>
            <p:cNvSpPr/>
            <p:nvPr/>
          </p:nvSpPr>
          <p:spPr>
            <a:xfrm>
              <a:off x="3902203" y="6433232"/>
              <a:ext cx="0" cy="106045"/>
            </a:xfrm>
            <a:custGeom>
              <a:avLst/>
              <a:gdLst/>
              <a:ahLst/>
              <a:cxnLst/>
              <a:rect l="l" t="t" r="r" b="b"/>
              <a:pathLst>
                <a:path h="106044">
                  <a:moveTo>
                    <a:pt x="0" y="0"/>
                  </a:moveTo>
                  <a:lnTo>
                    <a:pt x="0" y="105917"/>
                  </a:lnTo>
                </a:path>
              </a:pathLst>
            </a:custGeom>
            <a:ln w="12953">
              <a:solidFill>
                <a:srgbClr val="000000"/>
              </a:solidFill>
            </a:ln>
          </p:spPr>
          <p:txBody>
            <a:bodyPr wrap="square" lIns="0" tIns="0" rIns="0" bIns="0" rtlCol="0"/>
            <a:lstStyle/>
            <a:p>
              <a:endParaRPr/>
            </a:p>
          </p:txBody>
        </p:sp>
        <p:sp>
          <p:nvSpPr>
            <p:cNvPr id="527" name="object 527"/>
            <p:cNvSpPr/>
            <p:nvPr/>
          </p:nvSpPr>
          <p:spPr>
            <a:xfrm>
              <a:off x="3903346" y="6440090"/>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528" name="object 528"/>
            <p:cNvSpPr/>
            <p:nvPr/>
          </p:nvSpPr>
          <p:spPr>
            <a:xfrm>
              <a:off x="3903346" y="6440090"/>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529" name="object 529"/>
            <p:cNvSpPr/>
            <p:nvPr/>
          </p:nvSpPr>
          <p:spPr>
            <a:xfrm>
              <a:off x="3901822" y="6533054"/>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30" name="object 530"/>
            <p:cNvSpPr/>
            <p:nvPr/>
          </p:nvSpPr>
          <p:spPr>
            <a:xfrm>
              <a:off x="4002786" y="653915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31" name="object 531"/>
            <p:cNvSpPr/>
            <p:nvPr/>
          </p:nvSpPr>
          <p:spPr>
            <a:xfrm>
              <a:off x="3895725" y="663363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532" name="object 532"/>
            <p:cNvSpPr/>
            <p:nvPr/>
          </p:nvSpPr>
          <p:spPr>
            <a:xfrm>
              <a:off x="3902203" y="653305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33" name="object 533"/>
            <p:cNvSpPr/>
            <p:nvPr/>
          </p:nvSpPr>
          <p:spPr>
            <a:xfrm>
              <a:off x="3903346" y="6540674"/>
              <a:ext cx="97790" cy="98425"/>
            </a:xfrm>
            <a:custGeom>
              <a:avLst/>
              <a:gdLst/>
              <a:ahLst/>
              <a:cxnLst/>
              <a:rect l="l" t="t" r="r" b="b"/>
              <a:pathLst>
                <a:path w="97789" h="98425">
                  <a:moveTo>
                    <a:pt x="88392" y="0"/>
                  </a:moveTo>
                  <a:lnTo>
                    <a:pt x="0" y="89153"/>
                  </a:lnTo>
                  <a:lnTo>
                    <a:pt x="9144" y="98297"/>
                  </a:lnTo>
                  <a:lnTo>
                    <a:pt x="97536" y="9143"/>
                  </a:lnTo>
                  <a:lnTo>
                    <a:pt x="88392" y="0"/>
                  </a:lnTo>
                  <a:close/>
                </a:path>
              </a:pathLst>
            </a:custGeom>
            <a:solidFill>
              <a:srgbClr val="000000"/>
            </a:solidFill>
          </p:spPr>
          <p:txBody>
            <a:bodyPr wrap="square" lIns="0" tIns="0" rIns="0" bIns="0" rtlCol="0"/>
            <a:lstStyle/>
            <a:p>
              <a:endParaRPr/>
            </a:p>
          </p:txBody>
        </p:sp>
        <p:sp>
          <p:nvSpPr>
            <p:cNvPr id="534" name="object 534"/>
            <p:cNvSpPr/>
            <p:nvPr/>
          </p:nvSpPr>
          <p:spPr>
            <a:xfrm>
              <a:off x="3903346" y="6540674"/>
              <a:ext cx="97790" cy="98425"/>
            </a:xfrm>
            <a:custGeom>
              <a:avLst/>
              <a:gdLst/>
              <a:ahLst/>
              <a:cxnLst/>
              <a:rect l="l" t="t" r="r" b="b"/>
              <a:pathLst>
                <a:path w="97789" h="98425">
                  <a:moveTo>
                    <a:pt x="9143" y="0"/>
                  </a:moveTo>
                  <a:lnTo>
                    <a:pt x="0" y="9144"/>
                  </a:lnTo>
                  <a:lnTo>
                    <a:pt x="88391" y="98298"/>
                  </a:lnTo>
                  <a:lnTo>
                    <a:pt x="97535" y="89154"/>
                  </a:lnTo>
                  <a:lnTo>
                    <a:pt x="9143" y="0"/>
                  </a:lnTo>
                  <a:close/>
                </a:path>
              </a:pathLst>
            </a:custGeom>
            <a:solidFill>
              <a:srgbClr val="000000"/>
            </a:solidFill>
          </p:spPr>
          <p:txBody>
            <a:bodyPr wrap="square" lIns="0" tIns="0" rIns="0" bIns="0" rtlCol="0"/>
            <a:lstStyle/>
            <a:p>
              <a:endParaRPr/>
            </a:p>
          </p:txBody>
        </p:sp>
        <p:sp>
          <p:nvSpPr>
            <p:cNvPr id="535" name="object 535"/>
            <p:cNvSpPr/>
            <p:nvPr/>
          </p:nvSpPr>
          <p:spPr>
            <a:xfrm>
              <a:off x="3901822" y="693539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36" name="object 536"/>
            <p:cNvSpPr/>
            <p:nvPr/>
          </p:nvSpPr>
          <p:spPr>
            <a:xfrm>
              <a:off x="4002786" y="694148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37" name="object 537"/>
            <p:cNvSpPr/>
            <p:nvPr/>
          </p:nvSpPr>
          <p:spPr>
            <a:xfrm>
              <a:off x="3895725" y="704245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38" name="object 538"/>
            <p:cNvSpPr/>
            <p:nvPr/>
          </p:nvSpPr>
          <p:spPr>
            <a:xfrm>
              <a:off x="3902203" y="693539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39" name="object 539"/>
            <p:cNvSpPr/>
            <p:nvPr/>
          </p:nvSpPr>
          <p:spPr>
            <a:xfrm>
              <a:off x="3903346" y="694301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40" name="object 540"/>
            <p:cNvSpPr/>
            <p:nvPr/>
          </p:nvSpPr>
          <p:spPr>
            <a:xfrm>
              <a:off x="3903346" y="6943010"/>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41" name="object 541"/>
            <p:cNvSpPr/>
            <p:nvPr/>
          </p:nvSpPr>
          <p:spPr>
            <a:xfrm>
              <a:off x="3901822" y="713655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42" name="object 542"/>
            <p:cNvSpPr/>
            <p:nvPr/>
          </p:nvSpPr>
          <p:spPr>
            <a:xfrm>
              <a:off x="4002786" y="714265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43" name="object 543"/>
            <p:cNvSpPr/>
            <p:nvPr/>
          </p:nvSpPr>
          <p:spPr>
            <a:xfrm>
              <a:off x="3895725" y="7243619"/>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44" name="object 544"/>
            <p:cNvSpPr/>
            <p:nvPr/>
          </p:nvSpPr>
          <p:spPr>
            <a:xfrm>
              <a:off x="3902203" y="7136558"/>
              <a:ext cx="0" cy="106680"/>
            </a:xfrm>
            <a:custGeom>
              <a:avLst/>
              <a:gdLst/>
              <a:ahLst/>
              <a:cxnLst/>
              <a:rect l="l" t="t" r="r" b="b"/>
              <a:pathLst>
                <a:path h="106679">
                  <a:moveTo>
                    <a:pt x="0" y="0"/>
                  </a:moveTo>
                  <a:lnTo>
                    <a:pt x="0" y="106679"/>
                  </a:lnTo>
                </a:path>
              </a:pathLst>
            </a:custGeom>
            <a:ln w="12953">
              <a:solidFill>
                <a:srgbClr val="000000"/>
              </a:solidFill>
            </a:ln>
          </p:spPr>
          <p:txBody>
            <a:bodyPr wrap="square" lIns="0" tIns="0" rIns="0" bIns="0" rtlCol="0"/>
            <a:lstStyle/>
            <a:p>
              <a:endParaRPr/>
            </a:p>
          </p:txBody>
        </p:sp>
        <p:sp>
          <p:nvSpPr>
            <p:cNvPr id="545" name="object 545"/>
            <p:cNvSpPr/>
            <p:nvPr/>
          </p:nvSpPr>
          <p:spPr>
            <a:xfrm>
              <a:off x="3903346" y="714417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46" name="object 546"/>
            <p:cNvSpPr/>
            <p:nvPr/>
          </p:nvSpPr>
          <p:spPr>
            <a:xfrm>
              <a:off x="3903346" y="714417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47" name="object 547"/>
            <p:cNvSpPr/>
            <p:nvPr/>
          </p:nvSpPr>
          <p:spPr>
            <a:xfrm>
              <a:off x="3901822" y="663363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48" name="object 548"/>
            <p:cNvSpPr/>
            <p:nvPr/>
          </p:nvSpPr>
          <p:spPr>
            <a:xfrm>
              <a:off x="4002786" y="663973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49" name="object 549"/>
            <p:cNvSpPr/>
            <p:nvPr/>
          </p:nvSpPr>
          <p:spPr>
            <a:xfrm>
              <a:off x="3895725" y="673422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550" name="object 550"/>
            <p:cNvSpPr/>
            <p:nvPr/>
          </p:nvSpPr>
          <p:spPr>
            <a:xfrm>
              <a:off x="3902203" y="663363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51" name="object 551"/>
            <p:cNvSpPr/>
            <p:nvPr/>
          </p:nvSpPr>
          <p:spPr>
            <a:xfrm>
              <a:off x="3903346" y="6641258"/>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52" name="object 552"/>
            <p:cNvSpPr/>
            <p:nvPr/>
          </p:nvSpPr>
          <p:spPr>
            <a:xfrm>
              <a:off x="3903346" y="6641258"/>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53" name="object 553"/>
            <p:cNvSpPr/>
            <p:nvPr/>
          </p:nvSpPr>
          <p:spPr>
            <a:xfrm>
              <a:off x="3901822" y="673422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554" name="object 554"/>
            <p:cNvSpPr/>
            <p:nvPr/>
          </p:nvSpPr>
          <p:spPr>
            <a:xfrm>
              <a:off x="4002786" y="6740318"/>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55" name="object 555"/>
            <p:cNvSpPr/>
            <p:nvPr/>
          </p:nvSpPr>
          <p:spPr>
            <a:xfrm>
              <a:off x="3895725" y="6841283"/>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56" name="object 556"/>
            <p:cNvSpPr/>
            <p:nvPr/>
          </p:nvSpPr>
          <p:spPr>
            <a:xfrm>
              <a:off x="3902203" y="6734222"/>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57" name="object 557"/>
            <p:cNvSpPr/>
            <p:nvPr/>
          </p:nvSpPr>
          <p:spPr>
            <a:xfrm>
              <a:off x="3903346" y="6741842"/>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58" name="object 558"/>
            <p:cNvSpPr/>
            <p:nvPr/>
          </p:nvSpPr>
          <p:spPr>
            <a:xfrm>
              <a:off x="3903346" y="6741842"/>
              <a:ext cx="97790" cy="97790"/>
            </a:xfrm>
            <a:custGeom>
              <a:avLst/>
              <a:gdLst/>
              <a:ahLst/>
              <a:cxnLst/>
              <a:rect l="l" t="t" r="r" b="b"/>
              <a:pathLst>
                <a:path w="97789" h="97789">
                  <a:moveTo>
                    <a:pt x="9143" y="0"/>
                  </a:moveTo>
                  <a:lnTo>
                    <a:pt x="0" y="9144"/>
                  </a:lnTo>
                  <a:lnTo>
                    <a:pt x="88391" y="97536"/>
                  </a:lnTo>
                  <a:lnTo>
                    <a:pt x="97535" y="88392"/>
                  </a:lnTo>
                  <a:lnTo>
                    <a:pt x="9143" y="0"/>
                  </a:lnTo>
                  <a:close/>
                </a:path>
              </a:pathLst>
            </a:custGeom>
            <a:solidFill>
              <a:srgbClr val="000000"/>
            </a:solidFill>
          </p:spPr>
          <p:txBody>
            <a:bodyPr wrap="square" lIns="0" tIns="0" rIns="0" bIns="0" rtlCol="0"/>
            <a:lstStyle/>
            <a:p>
              <a:endParaRPr/>
            </a:p>
          </p:txBody>
        </p:sp>
        <p:sp>
          <p:nvSpPr>
            <p:cNvPr id="559" name="object 559"/>
            <p:cNvSpPr/>
            <p:nvPr/>
          </p:nvSpPr>
          <p:spPr>
            <a:xfrm>
              <a:off x="3893440" y="5947076"/>
              <a:ext cx="64769" cy="88900"/>
            </a:xfrm>
            <a:custGeom>
              <a:avLst/>
              <a:gdLst/>
              <a:ahLst/>
              <a:cxnLst/>
              <a:rect l="l" t="t" r="r" b="b"/>
              <a:pathLst>
                <a:path w="64770" h="88900">
                  <a:moveTo>
                    <a:pt x="59436" y="0"/>
                  </a:moveTo>
                  <a:lnTo>
                    <a:pt x="54102" y="7620"/>
                  </a:lnTo>
                  <a:lnTo>
                    <a:pt x="0" y="80772"/>
                  </a:lnTo>
                  <a:lnTo>
                    <a:pt x="10668" y="88392"/>
                  </a:lnTo>
                  <a:lnTo>
                    <a:pt x="64769" y="15240"/>
                  </a:lnTo>
                  <a:lnTo>
                    <a:pt x="64769" y="7620"/>
                  </a:lnTo>
                  <a:lnTo>
                    <a:pt x="59436" y="0"/>
                  </a:lnTo>
                  <a:close/>
                </a:path>
              </a:pathLst>
            </a:custGeom>
            <a:solidFill>
              <a:srgbClr val="000000"/>
            </a:solidFill>
          </p:spPr>
          <p:txBody>
            <a:bodyPr wrap="square" lIns="0" tIns="0" rIns="0" bIns="0" rtlCol="0"/>
            <a:lstStyle/>
            <a:p>
              <a:endParaRPr/>
            </a:p>
          </p:txBody>
        </p:sp>
        <p:sp>
          <p:nvSpPr>
            <p:cNvPr id="560" name="object 560"/>
            <p:cNvSpPr/>
            <p:nvPr/>
          </p:nvSpPr>
          <p:spPr>
            <a:xfrm>
              <a:off x="3947541" y="5954696"/>
              <a:ext cx="62865" cy="80010"/>
            </a:xfrm>
            <a:custGeom>
              <a:avLst/>
              <a:gdLst/>
              <a:ahLst/>
              <a:cxnLst/>
              <a:rect l="l" t="t" r="r" b="b"/>
              <a:pathLst>
                <a:path w="62864" h="80010">
                  <a:moveTo>
                    <a:pt x="10667" y="0"/>
                  </a:moveTo>
                  <a:lnTo>
                    <a:pt x="0" y="7620"/>
                  </a:lnTo>
                  <a:lnTo>
                    <a:pt x="51815" y="80010"/>
                  </a:lnTo>
                  <a:lnTo>
                    <a:pt x="62483" y="72390"/>
                  </a:lnTo>
                  <a:lnTo>
                    <a:pt x="10667" y="0"/>
                  </a:lnTo>
                  <a:close/>
                </a:path>
              </a:pathLst>
            </a:custGeom>
            <a:solidFill>
              <a:srgbClr val="000000"/>
            </a:solidFill>
          </p:spPr>
          <p:txBody>
            <a:bodyPr wrap="square" lIns="0" tIns="0" rIns="0" bIns="0" rtlCol="0"/>
            <a:lstStyle/>
            <a:p>
              <a:endParaRPr/>
            </a:p>
          </p:txBody>
        </p:sp>
        <p:sp>
          <p:nvSpPr>
            <p:cNvPr id="561" name="object 561"/>
            <p:cNvSpPr/>
            <p:nvPr/>
          </p:nvSpPr>
          <p:spPr>
            <a:xfrm>
              <a:off x="3803142" y="63905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62" name="object 562"/>
            <p:cNvSpPr/>
            <p:nvPr/>
          </p:nvSpPr>
          <p:spPr>
            <a:xfrm>
              <a:off x="3696081" y="6491525"/>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63" name="object 563"/>
            <p:cNvSpPr/>
            <p:nvPr/>
          </p:nvSpPr>
          <p:spPr>
            <a:xfrm>
              <a:off x="3696081" y="6384464"/>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564" name="object 564"/>
            <p:cNvSpPr/>
            <p:nvPr/>
          </p:nvSpPr>
          <p:spPr>
            <a:xfrm>
              <a:off x="3702940" y="63909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65" name="object 565"/>
            <p:cNvSpPr/>
            <p:nvPr/>
          </p:nvSpPr>
          <p:spPr>
            <a:xfrm>
              <a:off x="3704464" y="63920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566" name="object 566"/>
            <p:cNvSpPr/>
            <p:nvPr/>
          </p:nvSpPr>
          <p:spPr>
            <a:xfrm>
              <a:off x="3704464" y="63920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67" name="object 567"/>
            <p:cNvSpPr/>
            <p:nvPr/>
          </p:nvSpPr>
          <p:spPr>
            <a:xfrm>
              <a:off x="3601974" y="63905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68" name="object 568"/>
            <p:cNvSpPr/>
            <p:nvPr/>
          </p:nvSpPr>
          <p:spPr>
            <a:xfrm>
              <a:off x="3494914" y="6491525"/>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69" name="object 569"/>
            <p:cNvSpPr/>
            <p:nvPr/>
          </p:nvSpPr>
          <p:spPr>
            <a:xfrm>
              <a:off x="3494914" y="6384464"/>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570" name="object 570"/>
            <p:cNvSpPr/>
            <p:nvPr/>
          </p:nvSpPr>
          <p:spPr>
            <a:xfrm>
              <a:off x="3501772" y="63909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71" name="object 571"/>
            <p:cNvSpPr/>
            <p:nvPr/>
          </p:nvSpPr>
          <p:spPr>
            <a:xfrm>
              <a:off x="3503296" y="63920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572" name="object 572"/>
            <p:cNvSpPr/>
            <p:nvPr/>
          </p:nvSpPr>
          <p:spPr>
            <a:xfrm>
              <a:off x="3503296" y="63920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73" name="object 573"/>
            <p:cNvSpPr/>
            <p:nvPr/>
          </p:nvSpPr>
          <p:spPr>
            <a:xfrm>
              <a:off x="3696081" y="6390560"/>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574" name="object 574"/>
            <p:cNvSpPr/>
            <p:nvPr/>
          </p:nvSpPr>
          <p:spPr>
            <a:xfrm>
              <a:off x="3595498" y="6491525"/>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75" name="object 575"/>
            <p:cNvSpPr/>
            <p:nvPr/>
          </p:nvSpPr>
          <p:spPr>
            <a:xfrm>
              <a:off x="3601974" y="63844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76" name="object 576"/>
            <p:cNvSpPr/>
            <p:nvPr/>
          </p:nvSpPr>
          <p:spPr>
            <a:xfrm>
              <a:off x="3602355" y="63909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77" name="object 577"/>
            <p:cNvSpPr/>
            <p:nvPr/>
          </p:nvSpPr>
          <p:spPr>
            <a:xfrm>
              <a:off x="3603879" y="63920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578" name="object 578"/>
            <p:cNvSpPr/>
            <p:nvPr/>
          </p:nvSpPr>
          <p:spPr>
            <a:xfrm>
              <a:off x="3603879" y="63920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79" name="object 579"/>
            <p:cNvSpPr/>
            <p:nvPr/>
          </p:nvSpPr>
          <p:spPr>
            <a:xfrm>
              <a:off x="3494914" y="6390560"/>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580" name="object 580"/>
            <p:cNvSpPr/>
            <p:nvPr/>
          </p:nvSpPr>
          <p:spPr>
            <a:xfrm>
              <a:off x="3394329" y="6491525"/>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81" name="object 581"/>
            <p:cNvSpPr/>
            <p:nvPr/>
          </p:nvSpPr>
          <p:spPr>
            <a:xfrm>
              <a:off x="3400806" y="63844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82" name="object 582"/>
            <p:cNvSpPr/>
            <p:nvPr/>
          </p:nvSpPr>
          <p:spPr>
            <a:xfrm>
              <a:off x="3401187" y="63909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83" name="object 583"/>
            <p:cNvSpPr/>
            <p:nvPr/>
          </p:nvSpPr>
          <p:spPr>
            <a:xfrm>
              <a:off x="3402711" y="63920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584" name="object 584"/>
            <p:cNvSpPr/>
            <p:nvPr/>
          </p:nvSpPr>
          <p:spPr>
            <a:xfrm>
              <a:off x="3402711" y="63920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85" name="object 585"/>
            <p:cNvSpPr/>
            <p:nvPr/>
          </p:nvSpPr>
          <p:spPr>
            <a:xfrm>
              <a:off x="4004310" y="6390560"/>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86" name="object 586"/>
            <p:cNvSpPr/>
            <p:nvPr/>
          </p:nvSpPr>
          <p:spPr>
            <a:xfrm>
              <a:off x="3897249" y="6491525"/>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87" name="object 587"/>
            <p:cNvSpPr/>
            <p:nvPr/>
          </p:nvSpPr>
          <p:spPr>
            <a:xfrm>
              <a:off x="3897249" y="6384464"/>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588" name="object 588"/>
            <p:cNvSpPr/>
            <p:nvPr/>
          </p:nvSpPr>
          <p:spPr>
            <a:xfrm>
              <a:off x="3904108" y="63909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89" name="object 589"/>
            <p:cNvSpPr/>
            <p:nvPr/>
          </p:nvSpPr>
          <p:spPr>
            <a:xfrm>
              <a:off x="3905631" y="63920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590" name="object 590"/>
            <p:cNvSpPr/>
            <p:nvPr/>
          </p:nvSpPr>
          <p:spPr>
            <a:xfrm>
              <a:off x="3905631" y="63920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91" name="object 591"/>
            <p:cNvSpPr/>
            <p:nvPr/>
          </p:nvSpPr>
          <p:spPr>
            <a:xfrm>
              <a:off x="3897249" y="6390560"/>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592" name="object 592"/>
            <p:cNvSpPr/>
            <p:nvPr/>
          </p:nvSpPr>
          <p:spPr>
            <a:xfrm>
              <a:off x="3796666" y="6491525"/>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93" name="object 593"/>
            <p:cNvSpPr/>
            <p:nvPr/>
          </p:nvSpPr>
          <p:spPr>
            <a:xfrm>
              <a:off x="3803142" y="6384464"/>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594" name="object 594"/>
            <p:cNvSpPr/>
            <p:nvPr/>
          </p:nvSpPr>
          <p:spPr>
            <a:xfrm>
              <a:off x="3803523" y="63909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595" name="object 595"/>
            <p:cNvSpPr/>
            <p:nvPr/>
          </p:nvSpPr>
          <p:spPr>
            <a:xfrm>
              <a:off x="3805048" y="6392084"/>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596" name="object 596"/>
            <p:cNvSpPr/>
            <p:nvPr/>
          </p:nvSpPr>
          <p:spPr>
            <a:xfrm>
              <a:off x="3805048" y="6392084"/>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597" name="object 597"/>
            <p:cNvSpPr/>
            <p:nvPr/>
          </p:nvSpPr>
          <p:spPr>
            <a:xfrm>
              <a:off x="5698998" y="61756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598" name="object 598"/>
            <p:cNvSpPr/>
            <p:nvPr/>
          </p:nvSpPr>
          <p:spPr>
            <a:xfrm>
              <a:off x="5591937"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599" name="object 599"/>
            <p:cNvSpPr/>
            <p:nvPr/>
          </p:nvSpPr>
          <p:spPr>
            <a:xfrm>
              <a:off x="5591937"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00" name="object 600"/>
            <p:cNvSpPr/>
            <p:nvPr/>
          </p:nvSpPr>
          <p:spPr>
            <a:xfrm>
              <a:off x="5598796"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01" name="object 601"/>
            <p:cNvSpPr/>
            <p:nvPr/>
          </p:nvSpPr>
          <p:spPr>
            <a:xfrm>
              <a:off x="5600320"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02" name="object 602"/>
            <p:cNvSpPr/>
            <p:nvPr/>
          </p:nvSpPr>
          <p:spPr>
            <a:xfrm>
              <a:off x="5600320"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03" name="object 603"/>
            <p:cNvSpPr/>
            <p:nvPr/>
          </p:nvSpPr>
          <p:spPr>
            <a:xfrm>
              <a:off x="5591937"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04" name="object 604"/>
            <p:cNvSpPr/>
            <p:nvPr/>
          </p:nvSpPr>
          <p:spPr>
            <a:xfrm>
              <a:off x="5491354"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05" name="object 605"/>
            <p:cNvSpPr/>
            <p:nvPr/>
          </p:nvSpPr>
          <p:spPr>
            <a:xfrm>
              <a:off x="5491354"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06" name="object 606"/>
            <p:cNvSpPr/>
            <p:nvPr/>
          </p:nvSpPr>
          <p:spPr>
            <a:xfrm>
              <a:off x="5498211"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07" name="object 607"/>
            <p:cNvSpPr/>
            <p:nvPr/>
          </p:nvSpPr>
          <p:spPr>
            <a:xfrm>
              <a:off x="5499735"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08" name="object 608"/>
            <p:cNvSpPr/>
            <p:nvPr/>
          </p:nvSpPr>
          <p:spPr>
            <a:xfrm>
              <a:off x="5499735"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09" name="object 609"/>
            <p:cNvSpPr/>
            <p:nvPr/>
          </p:nvSpPr>
          <p:spPr>
            <a:xfrm>
              <a:off x="5096256" y="61756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610" name="object 610"/>
            <p:cNvSpPr/>
            <p:nvPr/>
          </p:nvSpPr>
          <p:spPr>
            <a:xfrm>
              <a:off x="4989196"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11" name="object 611"/>
            <p:cNvSpPr/>
            <p:nvPr/>
          </p:nvSpPr>
          <p:spPr>
            <a:xfrm>
              <a:off x="4989196"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12" name="object 612"/>
            <p:cNvSpPr/>
            <p:nvPr/>
          </p:nvSpPr>
          <p:spPr>
            <a:xfrm>
              <a:off x="4996054"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13" name="object 613"/>
            <p:cNvSpPr/>
            <p:nvPr/>
          </p:nvSpPr>
          <p:spPr>
            <a:xfrm>
              <a:off x="4997578"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14" name="object 614"/>
            <p:cNvSpPr/>
            <p:nvPr/>
          </p:nvSpPr>
          <p:spPr>
            <a:xfrm>
              <a:off x="4997578"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15" name="object 615"/>
            <p:cNvSpPr/>
            <p:nvPr/>
          </p:nvSpPr>
          <p:spPr>
            <a:xfrm>
              <a:off x="4895089" y="6175676"/>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616" name="object 616"/>
            <p:cNvSpPr/>
            <p:nvPr/>
          </p:nvSpPr>
          <p:spPr>
            <a:xfrm>
              <a:off x="4788028"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17" name="object 617"/>
            <p:cNvSpPr/>
            <p:nvPr/>
          </p:nvSpPr>
          <p:spPr>
            <a:xfrm>
              <a:off x="4788028"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18" name="object 618"/>
            <p:cNvSpPr/>
            <p:nvPr/>
          </p:nvSpPr>
          <p:spPr>
            <a:xfrm>
              <a:off x="4794885"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19" name="object 619"/>
            <p:cNvSpPr/>
            <p:nvPr/>
          </p:nvSpPr>
          <p:spPr>
            <a:xfrm>
              <a:off x="4796410"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20" name="object 620"/>
            <p:cNvSpPr/>
            <p:nvPr/>
          </p:nvSpPr>
          <p:spPr>
            <a:xfrm>
              <a:off x="4796410"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21" name="object 621"/>
            <p:cNvSpPr/>
            <p:nvPr/>
          </p:nvSpPr>
          <p:spPr>
            <a:xfrm>
              <a:off x="5491354"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22" name="object 622"/>
            <p:cNvSpPr/>
            <p:nvPr/>
          </p:nvSpPr>
          <p:spPr>
            <a:xfrm>
              <a:off x="5390770"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23" name="object 623"/>
            <p:cNvSpPr/>
            <p:nvPr/>
          </p:nvSpPr>
          <p:spPr>
            <a:xfrm>
              <a:off x="5390770"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24" name="object 624"/>
            <p:cNvSpPr/>
            <p:nvPr/>
          </p:nvSpPr>
          <p:spPr>
            <a:xfrm>
              <a:off x="5397628"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25" name="object 625"/>
            <p:cNvSpPr/>
            <p:nvPr/>
          </p:nvSpPr>
          <p:spPr>
            <a:xfrm>
              <a:off x="5399152"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26" name="object 626"/>
            <p:cNvSpPr/>
            <p:nvPr/>
          </p:nvSpPr>
          <p:spPr>
            <a:xfrm>
              <a:off x="5399152"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27" name="object 627"/>
            <p:cNvSpPr/>
            <p:nvPr/>
          </p:nvSpPr>
          <p:spPr>
            <a:xfrm>
              <a:off x="5390770"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28" name="object 628"/>
            <p:cNvSpPr/>
            <p:nvPr/>
          </p:nvSpPr>
          <p:spPr>
            <a:xfrm>
              <a:off x="5290185"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29" name="object 629"/>
            <p:cNvSpPr/>
            <p:nvPr/>
          </p:nvSpPr>
          <p:spPr>
            <a:xfrm>
              <a:off x="5290185"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30" name="object 630"/>
            <p:cNvSpPr/>
            <p:nvPr/>
          </p:nvSpPr>
          <p:spPr>
            <a:xfrm>
              <a:off x="5297043"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31" name="object 631"/>
            <p:cNvSpPr/>
            <p:nvPr/>
          </p:nvSpPr>
          <p:spPr>
            <a:xfrm>
              <a:off x="5298567"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32" name="object 632"/>
            <p:cNvSpPr/>
            <p:nvPr/>
          </p:nvSpPr>
          <p:spPr>
            <a:xfrm>
              <a:off x="5298567"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33" name="object 633"/>
            <p:cNvSpPr/>
            <p:nvPr/>
          </p:nvSpPr>
          <p:spPr>
            <a:xfrm>
              <a:off x="4989196"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34" name="object 634"/>
            <p:cNvSpPr/>
            <p:nvPr/>
          </p:nvSpPr>
          <p:spPr>
            <a:xfrm>
              <a:off x="4888611"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35" name="object 635"/>
            <p:cNvSpPr/>
            <p:nvPr/>
          </p:nvSpPr>
          <p:spPr>
            <a:xfrm>
              <a:off x="4895089" y="61695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636" name="object 636"/>
            <p:cNvSpPr/>
            <p:nvPr/>
          </p:nvSpPr>
          <p:spPr>
            <a:xfrm>
              <a:off x="4895470"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37" name="object 637"/>
            <p:cNvSpPr/>
            <p:nvPr/>
          </p:nvSpPr>
          <p:spPr>
            <a:xfrm>
              <a:off x="4896993"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38" name="object 638"/>
            <p:cNvSpPr/>
            <p:nvPr/>
          </p:nvSpPr>
          <p:spPr>
            <a:xfrm>
              <a:off x="4896993"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39" name="object 639"/>
            <p:cNvSpPr/>
            <p:nvPr/>
          </p:nvSpPr>
          <p:spPr>
            <a:xfrm>
              <a:off x="4788028"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40" name="object 640"/>
            <p:cNvSpPr/>
            <p:nvPr/>
          </p:nvSpPr>
          <p:spPr>
            <a:xfrm>
              <a:off x="4687443"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41" name="object 641"/>
            <p:cNvSpPr/>
            <p:nvPr/>
          </p:nvSpPr>
          <p:spPr>
            <a:xfrm>
              <a:off x="4693921" y="61695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642" name="object 642"/>
            <p:cNvSpPr/>
            <p:nvPr/>
          </p:nvSpPr>
          <p:spPr>
            <a:xfrm>
              <a:off x="4694302"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43" name="object 643"/>
            <p:cNvSpPr/>
            <p:nvPr/>
          </p:nvSpPr>
          <p:spPr>
            <a:xfrm>
              <a:off x="4695825" y="6177200"/>
              <a:ext cx="97790" cy="97790"/>
            </a:xfrm>
            <a:custGeom>
              <a:avLst/>
              <a:gdLst/>
              <a:ahLst/>
              <a:cxnLst/>
              <a:rect l="l" t="t" r="r" b="b"/>
              <a:pathLst>
                <a:path w="97789"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44" name="object 644"/>
            <p:cNvSpPr/>
            <p:nvPr/>
          </p:nvSpPr>
          <p:spPr>
            <a:xfrm>
              <a:off x="4695825" y="6177200"/>
              <a:ext cx="97790" cy="97790"/>
            </a:xfrm>
            <a:custGeom>
              <a:avLst/>
              <a:gdLst/>
              <a:ahLst/>
              <a:cxnLst/>
              <a:rect l="l" t="t" r="r" b="b"/>
              <a:pathLst>
                <a:path w="97789"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45" name="object 645"/>
            <p:cNvSpPr/>
            <p:nvPr/>
          </p:nvSpPr>
          <p:spPr>
            <a:xfrm>
              <a:off x="5290185"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46" name="object 646"/>
            <p:cNvSpPr/>
            <p:nvPr/>
          </p:nvSpPr>
          <p:spPr>
            <a:xfrm>
              <a:off x="5189602" y="6276641"/>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47" name="object 647"/>
            <p:cNvSpPr/>
            <p:nvPr/>
          </p:nvSpPr>
          <p:spPr>
            <a:xfrm>
              <a:off x="5189602" y="6169580"/>
              <a:ext cx="13335" cy="106680"/>
            </a:xfrm>
            <a:custGeom>
              <a:avLst/>
              <a:gdLst/>
              <a:ahLst/>
              <a:cxnLst/>
              <a:rect l="l" t="t" r="r" b="b"/>
              <a:pathLst>
                <a:path w="13335"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48" name="object 648"/>
            <p:cNvSpPr/>
            <p:nvPr/>
          </p:nvSpPr>
          <p:spPr>
            <a:xfrm>
              <a:off x="5196460" y="617605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49" name="object 649"/>
            <p:cNvSpPr/>
            <p:nvPr/>
          </p:nvSpPr>
          <p:spPr>
            <a:xfrm>
              <a:off x="5197984" y="6177200"/>
              <a:ext cx="98425" cy="97790"/>
            </a:xfrm>
            <a:custGeom>
              <a:avLst/>
              <a:gdLst/>
              <a:ahLst/>
              <a:cxnLst/>
              <a:rect l="l" t="t" r="r" b="b"/>
              <a:pathLst>
                <a:path w="98425" h="97789">
                  <a:moveTo>
                    <a:pt x="9144" y="0"/>
                  </a:moveTo>
                  <a:lnTo>
                    <a:pt x="0" y="9144"/>
                  </a:lnTo>
                  <a:lnTo>
                    <a:pt x="89154" y="97536"/>
                  </a:lnTo>
                  <a:lnTo>
                    <a:pt x="98298" y="88392"/>
                  </a:lnTo>
                  <a:lnTo>
                    <a:pt x="9144" y="0"/>
                  </a:lnTo>
                  <a:close/>
                </a:path>
              </a:pathLst>
            </a:custGeom>
            <a:solidFill>
              <a:srgbClr val="000000"/>
            </a:solidFill>
          </p:spPr>
          <p:txBody>
            <a:bodyPr wrap="square" lIns="0" tIns="0" rIns="0" bIns="0" rtlCol="0"/>
            <a:lstStyle/>
            <a:p>
              <a:endParaRPr/>
            </a:p>
          </p:txBody>
        </p:sp>
        <p:sp>
          <p:nvSpPr>
            <p:cNvPr id="650" name="object 650"/>
            <p:cNvSpPr/>
            <p:nvPr/>
          </p:nvSpPr>
          <p:spPr>
            <a:xfrm>
              <a:off x="5197984" y="6177200"/>
              <a:ext cx="98425" cy="97790"/>
            </a:xfrm>
            <a:custGeom>
              <a:avLst/>
              <a:gdLst/>
              <a:ahLst/>
              <a:cxnLst/>
              <a:rect l="l" t="t" r="r" b="b"/>
              <a:pathLst>
                <a:path w="98425" h="97789">
                  <a:moveTo>
                    <a:pt x="89154" y="0"/>
                  </a:moveTo>
                  <a:lnTo>
                    <a:pt x="0" y="88391"/>
                  </a:lnTo>
                  <a:lnTo>
                    <a:pt x="9144" y="97535"/>
                  </a:lnTo>
                  <a:lnTo>
                    <a:pt x="98298" y="9143"/>
                  </a:lnTo>
                  <a:lnTo>
                    <a:pt x="89154" y="0"/>
                  </a:lnTo>
                  <a:close/>
                </a:path>
              </a:pathLst>
            </a:custGeom>
            <a:solidFill>
              <a:srgbClr val="000000"/>
            </a:solidFill>
          </p:spPr>
          <p:txBody>
            <a:bodyPr wrap="square" lIns="0" tIns="0" rIns="0" bIns="0" rtlCol="0"/>
            <a:lstStyle/>
            <a:p>
              <a:endParaRPr/>
            </a:p>
          </p:txBody>
        </p:sp>
        <p:sp>
          <p:nvSpPr>
            <p:cNvPr id="651" name="object 651"/>
            <p:cNvSpPr/>
            <p:nvPr/>
          </p:nvSpPr>
          <p:spPr>
            <a:xfrm>
              <a:off x="5189602" y="6175676"/>
              <a:ext cx="13335" cy="107950"/>
            </a:xfrm>
            <a:custGeom>
              <a:avLst/>
              <a:gdLst/>
              <a:ahLst/>
              <a:cxnLst/>
              <a:rect l="l" t="t" r="r" b="b"/>
              <a:pathLst>
                <a:path w="13335"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52" name="object 652"/>
            <p:cNvSpPr/>
            <p:nvPr/>
          </p:nvSpPr>
          <p:spPr>
            <a:xfrm>
              <a:off x="5089779" y="6276641"/>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53" name="object 653"/>
            <p:cNvSpPr/>
            <p:nvPr/>
          </p:nvSpPr>
          <p:spPr>
            <a:xfrm>
              <a:off x="5096256" y="6169580"/>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654" name="object 654"/>
            <p:cNvSpPr/>
            <p:nvPr/>
          </p:nvSpPr>
          <p:spPr>
            <a:xfrm>
              <a:off x="5096637" y="6176057"/>
              <a:ext cx="106045" cy="0"/>
            </a:xfrm>
            <a:custGeom>
              <a:avLst/>
              <a:gdLst/>
              <a:ahLst/>
              <a:cxnLst/>
              <a:rect l="l" t="t" r="r" b="b"/>
              <a:pathLst>
                <a:path w="106045">
                  <a:moveTo>
                    <a:pt x="0" y="0"/>
                  </a:moveTo>
                  <a:lnTo>
                    <a:pt x="105917" y="0"/>
                  </a:lnTo>
                </a:path>
              </a:pathLst>
            </a:custGeom>
            <a:ln w="12953">
              <a:solidFill>
                <a:srgbClr val="000000"/>
              </a:solidFill>
            </a:ln>
          </p:spPr>
          <p:txBody>
            <a:bodyPr wrap="square" lIns="0" tIns="0" rIns="0" bIns="0" rtlCol="0"/>
            <a:lstStyle/>
            <a:p>
              <a:endParaRPr/>
            </a:p>
          </p:txBody>
        </p:sp>
        <p:sp>
          <p:nvSpPr>
            <p:cNvPr id="655" name="object 655"/>
            <p:cNvSpPr/>
            <p:nvPr/>
          </p:nvSpPr>
          <p:spPr>
            <a:xfrm>
              <a:off x="5097399" y="6177200"/>
              <a:ext cx="98425" cy="97790"/>
            </a:xfrm>
            <a:custGeom>
              <a:avLst/>
              <a:gdLst/>
              <a:ahLst/>
              <a:cxnLst/>
              <a:rect l="l" t="t" r="r" b="b"/>
              <a:pathLst>
                <a:path w="98425" h="97789">
                  <a:moveTo>
                    <a:pt x="9144" y="0"/>
                  </a:moveTo>
                  <a:lnTo>
                    <a:pt x="0" y="9144"/>
                  </a:lnTo>
                  <a:lnTo>
                    <a:pt x="89154" y="97536"/>
                  </a:lnTo>
                  <a:lnTo>
                    <a:pt x="98298" y="88392"/>
                  </a:lnTo>
                  <a:lnTo>
                    <a:pt x="9144" y="0"/>
                  </a:lnTo>
                  <a:close/>
                </a:path>
              </a:pathLst>
            </a:custGeom>
            <a:solidFill>
              <a:srgbClr val="000000"/>
            </a:solidFill>
          </p:spPr>
          <p:txBody>
            <a:bodyPr wrap="square" lIns="0" tIns="0" rIns="0" bIns="0" rtlCol="0"/>
            <a:lstStyle/>
            <a:p>
              <a:endParaRPr/>
            </a:p>
          </p:txBody>
        </p:sp>
        <p:sp>
          <p:nvSpPr>
            <p:cNvPr id="656" name="object 656"/>
            <p:cNvSpPr/>
            <p:nvPr/>
          </p:nvSpPr>
          <p:spPr>
            <a:xfrm>
              <a:off x="5097399" y="6177200"/>
              <a:ext cx="98425" cy="97790"/>
            </a:xfrm>
            <a:custGeom>
              <a:avLst/>
              <a:gdLst/>
              <a:ahLst/>
              <a:cxnLst/>
              <a:rect l="l" t="t" r="r" b="b"/>
              <a:pathLst>
                <a:path w="98425" h="97789">
                  <a:moveTo>
                    <a:pt x="89154" y="0"/>
                  </a:moveTo>
                  <a:lnTo>
                    <a:pt x="0" y="88391"/>
                  </a:lnTo>
                  <a:lnTo>
                    <a:pt x="9144" y="97535"/>
                  </a:lnTo>
                  <a:lnTo>
                    <a:pt x="98298" y="9143"/>
                  </a:lnTo>
                  <a:lnTo>
                    <a:pt x="89154" y="0"/>
                  </a:lnTo>
                  <a:close/>
                </a:path>
              </a:pathLst>
            </a:custGeom>
            <a:solidFill>
              <a:srgbClr val="000000"/>
            </a:solidFill>
          </p:spPr>
          <p:txBody>
            <a:bodyPr wrap="square" lIns="0" tIns="0" rIns="0" bIns="0" rtlCol="0"/>
            <a:lstStyle/>
            <a:p>
              <a:endParaRPr/>
            </a:p>
          </p:txBody>
        </p:sp>
        <p:sp>
          <p:nvSpPr>
            <p:cNvPr id="657" name="object 657"/>
            <p:cNvSpPr/>
            <p:nvPr/>
          </p:nvSpPr>
          <p:spPr>
            <a:xfrm>
              <a:off x="6879337" y="647209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658" name="object 658"/>
            <p:cNvSpPr/>
            <p:nvPr/>
          </p:nvSpPr>
          <p:spPr>
            <a:xfrm>
              <a:off x="6772276" y="6573059"/>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659" name="object 659"/>
            <p:cNvSpPr/>
            <p:nvPr/>
          </p:nvSpPr>
          <p:spPr>
            <a:xfrm>
              <a:off x="6772276" y="6465998"/>
              <a:ext cx="13335" cy="106680"/>
            </a:xfrm>
            <a:custGeom>
              <a:avLst/>
              <a:gdLst/>
              <a:ahLst/>
              <a:cxnLst/>
              <a:rect l="l" t="t" r="r" b="b"/>
              <a:pathLst>
                <a:path w="13334"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60" name="object 660"/>
            <p:cNvSpPr/>
            <p:nvPr/>
          </p:nvSpPr>
          <p:spPr>
            <a:xfrm>
              <a:off x="6779134" y="6472475"/>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61" name="object 661"/>
            <p:cNvSpPr/>
            <p:nvPr/>
          </p:nvSpPr>
          <p:spPr>
            <a:xfrm>
              <a:off x="6780658" y="6473618"/>
              <a:ext cx="97790" cy="97790"/>
            </a:xfrm>
            <a:custGeom>
              <a:avLst/>
              <a:gdLst/>
              <a:ahLst/>
              <a:cxnLst/>
              <a:rect l="l" t="t" r="r" b="b"/>
              <a:pathLst>
                <a:path w="97790"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62" name="object 662"/>
            <p:cNvSpPr/>
            <p:nvPr/>
          </p:nvSpPr>
          <p:spPr>
            <a:xfrm>
              <a:off x="6780658" y="6473618"/>
              <a:ext cx="97790" cy="97790"/>
            </a:xfrm>
            <a:custGeom>
              <a:avLst/>
              <a:gdLst/>
              <a:ahLst/>
              <a:cxnLst/>
              <a:rect l="l" t="t" r="r" b="b"/>
              <a:pathLst>
                <a:path w="97790"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63" name="object 663"/>
            <p:cNvSpPr/>
            <p:nvPr/>
          </p:nvSpPr>
          <p:spPr>
            <a:xfrm>
              <a:off x="6772276" y="6472094"/>
              <a:ext cx="13335" cy="107950"/>
            </a:xfrm>
            <a:custGeom>
              <a:avLst/>
              <a:gdLst/>
              <a:ahLst/>
              <a:cxnLst/>
              <a:rect l="l" t="t" r="r" b="b"/>
              <a:pathLst>
                <a:path w="13334"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64" name="object 664"/>
            <p:cNvSpPr/>
            <p:nvPr/>
          </p:nvSpPr>
          <p:spPr>
            <a:xfrm>
              <a:off x="6671691" y="6573059"/>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665" name="object 665"/>
            <p:cNvSpPr/>
            <p:nvPr/>
          </p:nvSpPr>
          <p:spPr>
            <a:xfrm>
              <a:off x="6671691" y="6465998"/>
              <a:ext cx="13335" cy="106680"/>
            </a:xfrm>
            <a:custGeom>
              <a:avLst/>
              <a:gdLst/>
              <a:ahLst/>
              <a:cxnLst/>
              <a:rect l="l" t="t" r="r" b="b"/>
              <a:pathLst>
                <a:path w="13334"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66" name="object 666"/>
            <p:cNvSpPr/>
            <p:nvPr/>
          </p:nvSpPr>
          <p:spPr>
            <a:xfrm>
              <a:off x="6678550" y="6472475"/>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67" name="object 667"/>
            <p:cNvSpPr/>
            <p:nvPr/>
          </p:nvSpPr>
          <p:spPr>
            <a:xfrm>
              <a:off x="6680074" y="6473618"/>
              <a:ext cx="97790" cy="97790"/>
            </a:xfrm>
            <a:custGeom>
              <a:avLst/>
              <a:gdLst/>
              <a:ahLst/>
              <a:cxnLst/>
              <a:rect l="l" t="t" r="r" b="b"/>
              <a:pathLst>
                <a:path w="97790"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68" name="object 668"/>
            <p:cNvSpPr/>
            <p:nvPr/>
          </p:nvSpPr>
          <p:spPr>
            <a:xfrm>
              <a:off x="6680074" y="6473618"/>
              <a:ext cx="97790" cy="97790"/>
            </a:xfrm>
            <a:custGeom>
              <a:avLst/>
              <a:gdLst/>
              <a:ahLst/>
              <a:cxnLst/>
              <a:rect l="l" t="t" r="r" b="b"/>
              <a:pathLst>
                <a:path w="97790"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69" name="object 669"/>
            <p:cNvSpPr/>
            <p:nvPr/>
          </p:nvSpPr>
          <p:spPr>
            <a:xfrm>
              <a:off x="7080504" y="6472094"/>
              <a:ext cx="0" cy="107950"/>
            </a:xfrm>
            <a:custGeom>
              <a:avLst/>
              <a:gdLst/>
              <a:ahLst/>
              <a:cxnLst/>
              <a:rect l="l" t="t" r="r" b="b"/>
              <a:pathLst>
                <a:path h="107950">
                  <a:moveTo>
                    <a:pt x="0" y="0"/>
                  </a:moveTo>
                  <a:lnTo>
                    <a:pt x="0" y="107441"/>
                  </a:lnTo>
                </a:path>
              </a:pathLst>
            </a:custGeom>
            <a:ln w="12953">
              <a:solidFill>
                <a:srgbClr val="000000"/>
              </a:solidFill>
            </a:ln>
          </p:spPr>
          <p:txBody>
            <a:bodyPr wrap="square" lIns="0" tIns="0" rIns="0" bIns="0" rtlCol="0"/>
            <a:lstStyle/>
            <a:p>
              <a:endParaRPr/>
            </a:p>
          </p:txBody>
        </p:sp>
        <p:sp>
          <p:nvSpPr>
            <p:cNvPr id="670" name="object 670"/>
            <p:cNvSpPr/>
            <p:nvPr/>
          </p:nvSpPr>
          <p:spPr>
            <a:xfrm>
              <a:off x="6973443" y="6573059"/>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671" name="object 671"/>
            <p:cNvSpPr/>
            <p:nvPr/>
          </p:nvSpPr>
          <p:spPr>
            <a:xfrm>
              <a:off x="6973443" y="6465998"/>
              <a:ext cx="13335" cy="106680"/>
            </a:xfrm>
            <a:custGeom>
              <a:avLst/>
              <a:gdLst/>
              <a:ahLst/>
              <a:cxnLst/>
              <a:rect l="l" t="t" r="r" b="b"/>
              <a:pathLst>
                <a:path w="13334"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72" name="object 672"/>
            <p:cNvSpPr/>
            <p:nvPr/>
          </p:nvSpPr>
          <p:spPr>
            <a:xfrm>
              <a:off x="6980301" y="6472475"/>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73" name="object 673"/>
            <p:cNvSpPr/>
            <p:nvPr/>
          </p:nvSpPr>
          <p:spPr>
            <a:xfrm>
              <a:off x="6981826" y="6473618"/>
              <a:ext cx="97790" cy="97790"/>
            </a:xfrm>
            <a:custGeom>
              <a:avLst/>
              <a:gdLst/>
              <a:ahLst/>
              <a:cxnLst/>
              <a:rect l="l" t="t" r="r" b="b"/>
              <a:pathLst>
                <a:path w="97790"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74" name="object 674"/>
            <p:cNvSpPr/>
            <p:nvPr/>
          </p:nvSpPr>
          <p:spPr>
            <a:xfrm>
              <a:off x="6981826" y="6473618"/>
              <a:ext cx="97790" cy="97790"/>
            </a:xfrm>
            <a:custGeom>
              <a:avLst/>
              <a:gdLst/>
              <a:ahLst/>
              <a:cxnLst/>
              <a:rect l="l" t="t" r="r" b="b"/>
              <a:pathLst>
                <a:path w="97790"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75" name="object 675"/>
            <p:cNvSpPr/>
            <p:nvPr/>
          </p:nvSpPr>
          <p:spPr>
            <a:xfrm>
              <a:off x="6973443" y="6472094"/>
              <a:ext cx="13335" cy="107950"/>
            </a:xfrm>
            <a:custGeom>
              <a:avLst/>
              <a:gdLst/>
              <a:ahLst/>
              <a:cxnLst/>
              <a:rect l="l" t="t" r="r" b="b"/>
              <a:pathLst>
                <a:path w="13334"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76" name="object 676"/>
            <p:cNvSpPr/>
            <p:nvPr/>
          </p:nvSpPr>
          <p:spPr>
            <a:xfrm>
              <a:off x="6872860" y="6573059"/>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677" name="object 677"/>
            <p:cNvSpPr/>
            <p:nvPr/>
          </p:nvSpPr>
          <p:spPr>
            <a:xfrm>
              <a:off x="6879337" y="646599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678" name="object 678"/>
            <p:cNvSpPr/>
            <p:nvPr/>
          </p:nvSpPr>
          <p:spPr>
            <a:xfrm>
              <a:off x="6879717" y="6472475"/>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79" name="object 679"/>
            <p:cNvSpPr/>
            <p:nvPr/>
          </p:nvSpPr>
          <p:spPr>
            <a:xfrm>
              <a:off x="6881241" y="6473618"/>
              <a:ext cx="97790" cy="97790"/>
            </a:xfrm>
            <a:custGeom>
              <a:avLst/>
              <a:gdLst/>
              <a:ahLst/>
              <a:cxnLst/>
              <a:rect l="l" t="t" r="r" b="b"/>
              <a:pathLst>
                <a:path w="97790"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80" name="object 680"/>
            <p:cNvSpPr/>
            <p:nvPr/>
          </p:nvSpPr>
          <p:spPr>
            <a:xfrm>
              <a:off x="6881241" y="6473618"/>
              <a:ext cx="97790" cy="97790"/>
            </a:xfrm>
            <a:custGeom>
              <a:avLst/>
              <a:gdLst/>
              <a:ahLst/>
              <a:cxnLst/>
              <a:rect l="l" t="t" r="r" b="b"/>
              <a:pathLst>
                <a:path w="97790"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81" name="object 681"/>
            <p:cNvSpPr/>
            <p:nvPr/>
          </p:nvSpPr>
          <p:spPr>
            <a:xfrm>
              <a:off x="6671691" y="6472094"/>
              <a:ext cx="13335" cy="107950"/>
            </a:xfrm>
            <a:custGeom>
              <a:avLst/>
              <a:gdLst/>
              <a:ahLst/>
              <a:cxnLst/>
              <a:rect l="l" t="t" r="r" b="b"/>
              <a:pathLst>
                <a:path w="13334"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82" name="object 682"/>
            <p:cNvSpPr/>
            <p:nvPr/>
          </p:nvSpPr>
          <p:spPr>
            <a:xfrm>
              <a:off x="6571108" y="6573059"/>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683" name="object 683"/>
            <p:cNvSpPr/>
            <p:nvPr/>
          </p:nvSpPr>
          <p:spPr>
            <a:xfrm>
              <a:off x="6571108" y="6465998"/>
              <a:ext cx="13335" cy="106680"/>
            </a:xfrm>
            <a:custGeom>
              <a:avLst/>
              <a:gdLst/>
              <a:ahLst/>
              <a:cxnLst/>
              <a:rect l="l" t="t" r="r" b="b"/>
              <a:pathLst>
                <a:path w="13334" h="106680">
                  <a:moveTo>
                    <a:pt x="0" y="106679"/>
                  </a:moveTo>
                  <a:lnTo>
                    <a:pt x="12953" y="106679"/>
                  </a:lnTo>
                  <a:lnTo>
                    <a:pt x="12953" y="0"/>
                  </a:lnTo>
                  <a:lnTo>
                    <a:pt x="0" y="0"/>
                  </a:lnTo>
                  <a:lnTo>
                    <a:pt x="0" y="106679"/>
                  </a:lnTo>
                  <a:close/>
                </a:path>
              </a:pathLst>
            </a:custGeom>
            <a:solidFill>
              <a:srgbClr val="000000"/>
            </a:solidFill>
          </p:spPr>
          <p:txBody>
            <a:bodyPr wrap="square" lIns="0" tIns="0" rIns="0" bIns="0" rtlCol="0"/>
            <a:lstStyle/>
            <a:p>
              <a:endParaRPr/>
            </a:p>
          </p:txBody>
        </p:sp>
        <p:sp>
          <p:nvSpPr>
            <p:cNvPr id="684" name="object 684"/>
            <p:cNvSpPr/>
            <p:nvPr/>
          </p:nvSpPr>
          <p:spPr>
            <a:xfrm>
              <a:off x="6577965" y="6472475"/>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685" name="object 685"/>
            <p:cNvSpPr/>
            <p:nvPr/>
          </p:nvSpPr>
          <p:spPr>
            <a:xfrm>
              <a:off x="6579489" y="6473618"/>
              <a:ext cx="97790" cy="97790"/>
            </a:xfrm>
            <a:custGeom>
              <a:avLst/>
              <a:gdLst/>
              <a:ahLst/>
              <a:cxnLst/>
              <a:rect l="l" t="t" r="r" b="b"/>
              <a:pathLst>
                <a:path w="97790"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86" name="object 686"/>
            <p:cNvSpPr/>
            <p:nvPr/>
          </p:nvSpPr>
          <p:spPr>
            <a:xfrm>
              <a:off x="6579489" y="6473618"/>
              <a:ext cx="97790" cy="97790"/>
            </a:xfrm>
            <a:custGeom>
              <a:avLst/>
              <a:gdLst/>
              <a:ahLst/>
              <a:cxnLst/>
              <a:rect l="l" t="t" r="r" b="b"/>
              <a:pathLst>
                <a:path w="97790"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87" name="object 687"/>
            <p:cNvSpPr/>
            <p:nvPr/>
          </p:nvSpPr>
          <p:spPr>
            <a:xfrm>
              <a:off x="6571108" y="6472094"/>
              <a:ext cx="13335" cy="107950"/>
            </a:xfrm>
            <a:custGeom>
              <a:avLst/>
              <a:gdLst/>
              <a:ahLst/>
              <a:cxnLst/>
              <a:rect l="l" t="t" r="r" b="b"/>
              <a:pathLst>
                <a:path w="13334" h="107950">
                  <a:moveTo>
                    <a:pt x="0" y="107441"/>
                  </a:moveTo>
                  <a:lnTo>
                    <a:pt x="12953" y="107441"/>
                  </a:lnTo>
                  <a:lnTo>
                    <a:pt x="12953" y="0"/>
                  </a:lnTo>
                  <a:lnTo>
                    <a:pt x="0" y="0"/>
                  </a:lnTo>
                  <a:lnTo>
                    <a:pt x="0" y="107441"/>
                  </a:lnTo>
                  <a:close/>
                </a:path>
              </a:pathLst>
            </a:custGeom>
            <a:solidFill>
              <a:srgbClr val="000000"/>
            </a:solidFill>
          </p:spPr>
          <p:txBody>
            <a:bodyPr wrap="square" lIns="0" tIns="0" rIns="0" bIns="0" rtlCol="0"/>
            <a:lstStyle/>
            <a:p>
              <a:endParaRPr/>
            </a:p>
          </p:txBody>
        </p:sp>
        <p:sp>
          <p:nvSpPr>
            <p:cNvPr id="688" name="object 688"/>
            <p:cNvSpPr/>
            <p:nvPr/>
          </p:nvSpPr>
          <p:spPr>
            <a:xfrm>
              <a:off x="6470523" y="6573059"/>
              <a:ext cx="107950" cy="0"/>
            </a:xfrm>
            <a:custGeom>
              <a:avLst/>
              <a:gdLst/>
              <a:ahLst/>
              <a:cxnLst/>
              <a:rect l="l" t="t" r="r" b="b"/>
              <a:pathLst>
                <a:path w="107950">
                  <a:moveTo>
                    <a:pt x="0" y="0"/>
                  </a:moveTo>
                  <a:lnTo>
                    <a:pt x="107442" y="0"/>
                  </a:lnTo>
                </a:path>
              </a:pathLst>
            </a:custGeom>
            <a:ln w="12953">
              <a:solidFill>
                <a:srgbClr val="000000"/>
              </a:solidFill>
            </a:ln>
          </p:spPr>
          <p:txBody>
            <a:bodyPr wrap="square" lIns="0" tIns="0" rIns="0" bIns="0" rtlCol="0"/>
            <a:lstStyle/>
            <a:p>
              <a:endParaRPr/>
            </a:p>
          </p:txBody>
        </p:sp>
        <p:sp>
          <p:nvSpPr>
            <p:cNvPr id="689" name="object 689"/>
            <p:cNvSpPr/>
            <p:nvPr/>
          </p:nvSpPr>
          <p:spPr>
            <a:xfrm>
              <a:off x="6477000" y="6465998"/>
              <a:ext cx="0" cy="106680"/>
            </a:xfrm>
            <a:custGeom>
              <a:avLst/>
              <a:gdLst/>
              <a:ahLst/>
              <a:cxnLst/>
              <a:rect l="l" t="t" r="r" b="b"/>
              <a:pathLst>
                <a:path h="106680">
                  <a:moveTo>
                    <a:pt x="0" y="0"/>
                  </a:moveTo>
                  <a:lnTo>
                    <a:pt x="0" y="106679"/>
                  </a:lnTo>
                </a:path>
              </a:pathLst>
            </a:custGeom>
            <a:ln w="12953">
              <a:solidFill>
                <a:srgbClr val="000000"/>
              </a:solidFill>
            </a:ln>
          </p:spPr>
          <p:txBody>
            <a:bodyPr wrap="square" lIns="0" tIns="0" rIns="0" bIns="0" rtlCol="0"/>
            <a:lstStyle/>
            <a:p>
              <a:endParaRPr/>
            </a:p>
          </p:txBody>
        </p:sp>
        <p:sp>
          <p:nvSpPr>
            <p:cNvPr id="690" name="object 690"/>
            <p:cNvSpPr/>
            <p:nvPr/>
          </p:nvSpPr>
          <p:spPr>
            <a:xfrm>
              <a:off x="6477381" y="6472475"/>
              <a:ext cx="106680" cy="0"/>
            </a:xfrm>
            <a:custGeom>
              <a:avLst/>
              <a:gdLst/>
              <a:ahLst/>
              <a:cxnLst/>
              <a:rect l="l" t="t" r="r" b="b"/>
              <a:pathLst>
                <a:path w="106679">
                  <a:moveTo>
                    <a:pt x="0" y="0"/>
                  </a:moveTo>
                  <a:lnTo>
                    <a:pt x="106680" y="0"/>
                  </a:lnTo>
                </a:path>
              </a:pathLst>
            </a:custGeom>
            <a:ln w="12953">
              <a:solidFill>
                <a:srgbClr val="000000"/>
              </a:solidFill>
            </a:ln>
          </p:spPr>
          <p:txBody>
            <a:bodyPr wrap="square" lIns="0" tIns="0" rIns="0" bIns="0" rtlCol="0"/>
            <a:lstStyle/>
            <a:p>
              <a:endParaRPr/>
            </a:p>
          </p:txBody>
        </p:sp>
        <p:sp>
          <p:nvSpPr>
            <p:cNvPr id="691" name="object 691"/>
            <p:cNvSpPr/>
            <p:nvPr/>
          </p:nvSpPr>
          <p:spPr>
            <a:xfrm>
              <a:off x="6478905" y="6473618"/>
              <a:ext cx="97790" cy="97790"/>
            </a:xfrm>
            <a:custGeom>
              <a:avLst/>
              <a:gdLst/>
              <a:ahLst/>
              <a:cxnLst/>
              <a:rect l="l" t="t" r="r" b="b"/>
              <a:pathLst>
                <a:path w="97790" h="97789">
                  <a:moveTo>
                    <a:pt x="9144" y="0"/>
                  </a:moveTo>
                  <a:lnTo>
                    <a:pt x="0" y="9144"/>
                  </a:lnTo>
                  <a:lnTo>
                    <a:pt x="88392" y="97536"/>
                  </a:lnTo>
                  <a:lnTo>
                    <a:pt x="97536" y="88392"/>
                  </a:lnTo>
                  <a:lnTo>
                    <a:pt x="9144" y="0"/>
                  </a:lnTo>
                  <a:close/>
                </a:path>
              </a:pathLst>
            </a:custGeom>
            <a:solidFill>
              <a:srgbClr val="000000"/>
            </a:solidFill>
          </p:spPr>
          <p:txBody>
            <a:bodyPr wrap="square" lIns="0" tIns="0" rIns="0" bIns="0" rtlCol="0"/>
            <a:lstStyle/>
            <a:p>
              <a:endParaRPr/>
            </a:p>
          </p:txBody>
        </p:sp>
        <p:sp>
          <p:nvSpPr>
            <p:cNvPr id="692" name="object 692"/>
            <p:cNvSpPr/>
            <p:nvPr/>
          </p:nvSpPr>
          <p:spPr>
            <a:xfrm>
              <a:off x="6478905" y="6473618"/>
              <a:ext cx="97790" cy="97790"/>
            </a:xfrm>
            <a:custGeom>
              <a:avLst/>
              <a:gdLst/>
              <a:ahLst/>
              <a:cxnLst/>
              <a:rect l="l" t="t" r="r" b="b"/>
              <a:pathLst>
                <a:path w="97790" h="97789">
                  <a:moveTo>
                    <a:pt x="88392" y="0"/>
                  </a:moveTo>
                  <a:lnTo>
                    <a:pt x="0" y="88391"/>
                  </a:lnTo>
                  <a:lnTo>
                    <a:pt x="9144" y="97535"/>
                  </a:lnTo>
                  <a:lnTo>
                    <a:pt x="97536" y="9143"/>
                  </a:lnTo>
                  <a:lnTo>
                    <a:pt x="88392" y="0"/>
                  </a:lnTo>
                  <a:close/>
                </a:path>
              </a:pathLst>
            </a:custGeom>
            <a:solidFill>
              <a:srgbClr val="000000"/>
            </a:solidFill>
          </p:spPr>
          <p:txBody>
            <a:bodyPr wrap="square" lIns="0" tIns="0" rIns="0" bIns="0" rtlCol="0"/>
            <a:lstStyle/>
            <a:p>
              <a:endParaRPr/>
            </a:p>
          </p:txBody>
        </p:sp>
        <p:sp>
          <p:nvSpPr>
            <p:cNvPr id="693" name="object 693"/>
            <p:cNvSpPr/>
            <p:nvPr/>
          </p:nvSpPr>
          <p:spPr>
            <a:xfrm>
              <a:off x="6449187" y="6800897"/>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694" name="object 694"/>
            <p:cNvSpPr/>
            <p:nvPr/>
          </p:nvSpPr>
          <p:spPr>
            <a:xfrm>
              <a:off x="6550152" y="6800516"/>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695" name="object 695"/>
            <p:cNvSpPr/>
            <p:nvPr/>
          </p:nvSpPr>
          <p:spPr>
            <a:xfrm>
              <a:off x="6443091" y="6904910"/>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696" name="object 696"/>
            <p:cNvSpPr/>
            <p:nvPr/>
          </p:nvSpPr>
          <p:spPr>
            <a:xfrm>
              <a:off x="6449568" y="6794420"/>
              <a:ext cx="0" cy="116839"/>
            </a:xfrm>
            <a:custGeom>
              <a:avLst/>
              <a:gdLst/>
              <a:ahLst/>
              <a:cxnLst/>
              <a:rect l="l" t="t" r="r" b="b"/>
              <a:pathLst>
                <a:path h="116839">
                  <a:moveTo>
                    <a:pt x="0" y="0"/>
                  </a:moveTo>
                  <a:lnTo>
                    <a:pt x="0" y="116586"/>
                  </a:lnTo>
                </a:path>
              </a:pathLst>
            </a:custGeom>
            <a:ln w="12953">
              <a:solidFill>
                <a:srgbClr val="000000"/>
              </a:solidFill>
            </a:ln>
          </p:spPr>
          <p:txBody>
            <a:bodyPr wrap="square" lIns="0" tIns="0" rIns="0" bIns="0" rtlCol="0"/>
            <a:lstStyle/>
            <a:p>
              <a:endParaRPr/>
            </a:p>
          </p:txBody>
        </p:sp>
        <p:sp>
          <p:nvSpPr>
            <p:cNvPr id="697" name="object 697"/>
            <p:cNvSpPr/>
            <p:nvPr/>
          </p:nvSpPr>
          <p:spPr>
            <a:xfrm>
              <a:off x="6450711" y="6802802"/>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698" name="object 698"/>
            <p:cNvSpPr/>
            <p:nvPr/>
          </p:nvSpPr>
          <p:spPr>
            <a:xfrm>
              <a:off x="6450711" y="6802802"/>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699" name="object 699"/>
            <p:cNvSpPr/>
            <p:nvPr/>
          </p:nvSpPr>
          <p:spPr>
            <a:xfrm>
              <a:off x="6449187" y="7021877"/>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700" name="object 700"/>
            <p:cNvSpPr/>
            <p:nvPr/>
          </p:nvSpPr>
          <p:spPr>
            <a:xfrm>
              <a:off x="6550152" y="7021496"/>
              <a:ext cx="0" cy="118110"/>
            </a:xfrm>
            <a:custGeom>
              <a:avLst/>
              <a:gdLst/>
              <a:ahLst/>
              <a:cxnLst/>
              <a:rect l="l" t="t" r="r" b="b"/>
              <a:pathLst>
                <a:path h="118110">
                  <a:moveTo>
                    <a:pt x="0" y="0"/>
                  </a:moveTo>
                  <a:lnTo>
                    <a:pt x="0" y="118110"/>
                  </a:lnTo>
                </a:path>
              </a:pathLst>
            </a:custGeom>
            <a:ln w="12953">
              <a:solidFill>
                <a:srgbClr val="000000"/>
              </a:solidFill>
            </a:ln>
          </p:spPr>
          <p:txBody>
            <a:bodyPr wrap="square" lIns="0" tIns="0" rIns="0" bIns="0" rtlCol="0"/>
            <a:lstStyle/>
            <a:p>
              <a:endParaRPr/>
            </a:p>
          </p:txBody>
        </p:sp>
        <p:sp>
          <p:nvSpPr>
            <p:cNvPr id="701" name="object 701"/>
            <p:cNvSpPr/>
            <p:nvPr/>
          </p:nvSpPr>
          <p:spPr>
            <a:xfrm>
              <a:off x="6443091" y="7126652"/>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702" name="object 702"/>
            <p:cNvSpPr/>
            <p:nvPr/>
          </p:nvSpPr>
          <p:spPr>
            <a:xfrm>
              <a:off x="6449568" y="7015400"/>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03" name="object 703"/>
            <p:cNvSpPr/>
            <p:nvPr/>
          </p:nvSpPr>
          <p:spPr>
            <a:xfrm>
              <a:off x="6450711" y="7024544"/>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04" name="object 704"/>
            <p:cNvSpPr/>
            <p:nvPr/>
          </p:nvSpPr>
          <p:spPr>
            <a:xfrm>
              <a:off x="6450711" y="7024544"/>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05" name="object 705"/>
            <p:cNvSpPr/>
            <p:nvPr/>
          </p:nvSpPr>
          <p:spPr>
            <a:xfrm>
              <a:off x="6449187" y="6357413"/>
              <a:ext cx="107950" cy="0"/>
            </a:xfrm>
            <a:custGeom>
              <a:avLst/>
              <a:gdLst/>
              <a:ahLst/>
              <a:cxnLst/>
              <a:rect l="l" t="t" r="r" b="b"/>
              <a:pathLst>
                <a:path w="107950">
                  <a:moveTo>
                    <a:pt x="0" y="0"/>
                  </a:moveTo>
                  <a:lnTo>
                    <a:pt x="107441" y="0"/>
                  </a:lnTo>
                </a:path>
              </a:pathLst>
            </a:custGeom>
            <a:ln w="12953">
              <a:solidFill>
                <a:srgbClr val="000000"/>
              </a:solidFill>
            </a:ln>
          </p:spPr>
          <p:txBody>
            <a:bodyPr wrap="square" lIns="0" tIns="0" rIns="0" bIns="0" rtlCol="0"/>
            <a:lstStyle/>
            <a:p>
              <a:endParaRPr/>
            </a:p>
          </p:txBody>
        </p:sp>
        <p:sp>
          <p:nvSpPr>
            <p:cNvPr id="706" name="object 706"/>
            <p:cNvSpPr/>
            <p:nvPr/>
          </p:nvSpPr>
          <p:spPr>
            <a:xfrm>
              <a:off x="6550152" y="6357032"/>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07" name="object 707"/>
            <p:cNvSpPr/>
            <p:nvPr/>
          </p:nvSpPr>
          <p:spPr>
            <a:xfrm>
              <a:off x="6443091" y="6461426"/>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708" name="object 708"/>
            <p:cNvSpPr/>
            <p:nvPr/>
          </p:nvSpPr>
          <p:spPr>
            <a:xfrm>
              <a:off x="6449568" y="6350936"/>
              <a:ext cx="0" cy="116839"/>
            </a:xfrm>
            <a:custGeom>
              <a:avLst/>
              <a:gdLst/>
              <a:ahLst/>
              <a:cxnLst/>
              <a:rect l="l" t="t" r="r" b="b"/>
              <a:pathLst>
                <a:path h="116839">
                  <a:moveTo>
                    <a:pt x="0" y="0"/>
                  </a:moveTo>
                  <a:lnTo>
                    <a:pt x="0" y="116586"/>
                  </a:lnTo>
                </a:path>
              </a:pathLst>
            </a:custGeom>
            <a:ln w="12953">
              <a:solidFill>
                <a:srgbClr val="000000"/>
              </a:solidFill>
            </a:ln>
          </p:spPr>
          <p:txBody>
            <a:bodyPr wrap="square" lIns="0" tIns="0" rIns="0" bIns="0" rtlCol="0"/>
            <a:lstStyle/>
            <a:p>
              <a:endParaRPr/>
            </a:p>
          </p:txBody>
        </p:sp>
        <p:sp>
          <p:nvSpPr>
            <p:cNvPr id="709" name="object 709"/>
            <p:cNvSpPr/>
            <p:nvPr/>
          </p:nvSpPr>
          <p:spPr>
            <a:xfrm>
              <a:off x="6450711" y="6360080"/>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10" name="object 710"/>
            <p:cNvSpPr/>
            <p:nvPr/>
          </p:nvSpPr>
          <p:spPr>
            <a:xfrm>
              <a:off x="6450711" y="6360080"/>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11" name="object 711"/>
            <p:cNvSpPr/>
            <p:nvPr/>
          </p:nvSpPr>
          <p:spPr>
            <a:xfrm>
              <a:off x="6449187" y="6461426"/>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712" name="object 712"/>
            <p:cNvSpPr/>
            <p:nvPr/>
          </p:nvSpPr>
          <p:spPr>
            <a:xfrm>
              <a:off x="6550152" y="6467522"/>
              <a:ext cx="0" cy="118110"/>
            </a:xfrm>
            <a:custGeom>
              <a:avLst/>
              <a:gdLst/>
              <a:ahLst/>
              <a:cxnLst/>
              <a:rect l="l" t="t" r="r" b="b"/>
              <a:pathLst>
                <a:path h="118110">
                  <a:moveTo>
                    <a:pt x="0" y="0"/>
                  </a:moveTo>
                  <a:lnTo>
                    <a:pt x="0" y="118110"/>
                  </a:lnTo>
                </a:path>
              </a:pathLst>
            </a:custGeom>
            <a:ln w="12953">
              <a:solidFill>
                <a:srgbClr val="000000"/>
              </a:solidFill>
            </a:ln>
          </p:spPr>
          <p:txBody>
            <a:bodyPr wrap="square" lIns="0" tIns="0" rIns="0" bIns="0" rtlCol="0"/>
            <a:lstStyle/>
            <a:p>
              <a:endParaRPr/>
            </a:p>
          </p:txBody>
        </p:sp>
        <p:sp>
          <p:nvSpPr>
            <p:cNvPr id="713" name="object 713"/>
            <p:cNvSpPr/>
            <p:nvPr/>
          </p:nvSpPr>
          <p:spPr>
            <a:xfrm>
              <a:off x="6443091" y="657267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714" name="object 714"/>
            <p:cNvSpPr/>
            <p:nvPr/>
          </p:nvSpPr>
          <p:spPr>
            <a:xfrm>
              <a:off x="6449568" y="6461426"/>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15" name="object 715"/>
            <p:cNvSpPr/>
            <p:nvPr/>
          </p:nvSpPr>
          <p:spPr>
            <a:xfrm>
              <a:off x="6450711" y="6470570"/>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16" name="object 716"/>
            <p:cNvSpPr/>
            <p:nvPr/>
          </p:nvSpPr>
          <p:spPr>
            <a:xfrm>
              <a:off x="6450711" y="6470570"/>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17" name="object 717"/>
            <p:cNvSpPr/>
            <p:nvPr/>
          </p:nvSpPr>
          <p:spPr>
            <a:xfrm>
              <a:off x="6449187" y="6904910"/>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718" name="object 718"/>
            <p:cNvSpPr/>
            <p:nvPr/>
          </p:nvSpPr>
          <p:spPr>
            <a:xfrm>
              <a:off x="6550152" y="6911006"/>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19" name="object 719"/>
            <p:cNvSpPr/>
            <p:nvPr/>
          </p:nvSpPr>
          <p:spPr>
            <a:xfrm>
              <a:off x="6443091" y="702187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720" name="object 720"/>
            <p:cNvSpPr/>
            <p:nvPr/>
          </p:nvSpPr>
          <p:spPr>
            <a:xfrm>
              <a:off x="6449568" y="6904910"/>
              <a:ext cx="0" cy="116839"/>
            </a:xfrm>
            <a:custGeom>
              <a:avLst/>
              <a:gdLst/>
              <a:ahLst/>
              <a:cxnLst/>
              <a:rect l="l" t="t" r="r" b="b"/>
              <a:pathLst>
                <a:path h="116839">
                  <a:moveTo>
                    <a:pt x="0" y="0"/>
                  </a:moveTo>
                  <a:lnTo>
                    <a:pt x="0" y="116586"/>
                  </a:lnTo>
                </a:path>
              </a:pathLst>
            </a:custGeom>
            <a:ln w="12953">
              <a:solidFill>
                <a:srgbClr val="000000"/>
              </a:solidFill>
            </a:ln>
          </p:spPr>
          <p:txBody>
            <a:bodyPr wrap="square" lIns="0" tIns="0" rIns="0" bIns="0" rtlCol="0"/>
            <a:lstStyle/>
            <a:p>
              <a:endParaRPr/>
            </a:p>
          </p:txBody>
        </p:sp>
        <p:sp>
          <p:nvSpPr>
            <p:cNvPr id="721" name="object 721"/>
            <p:cNvSpPr/>
            <p:nvPr/>
          </p:nvSpPr>
          <p:spPr>
            <a:xfrm>
              <a:off x="6450711" y="6914054"/>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22" name="object 722"/>
            <p:cNvSpPr/>
            <p:nvPr/>
          </p:nvSpPr>
          <p:spPr>
            <a:xfrm>
              <a:off x="6450711" y="6914054"/>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23" name="object 723"/>
            <p:cNvSpPr/>
            <p:nvPr/>
          </p:nvSpPr>
          <p:spPr>
            <a:xfrm>
              <a:off x="6449187" y="7126652"/>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724" name="object 724"/>
            <p:cNvSpPr/>
            <p:nvPr/>
          </p:nvSpPr>
          <p:spPr>
            <a:xfrm>
              <a:off x="6550152" y="7132748"/>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25" name="object 725"/>
            <p:cNvSpPr/>
            <p:nvPr/>
          </p:nvSpPr>
          <p:spPr>
            <a:xfrm>
              <a:off x="6443091" y="7243619"/>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726" name="object 726"/>
            <p:cNvSpPr/>
            <p:nvPr/>
          </p:nvSpPr>
          <p:spPr>
            <a:xfrm>
              <a:off x="6449568" y="7126652"/>
              <a:ext cx="0" cy="116839"/>
            </a:xfrm>
            <a:custGeom>
              <a:avLst/>
              <a:gdLst/>
              <a:ahLst/>
              <a:cxnLst/>
              <a:rect l="l" t="t" r="r" b="b"/>
              <a:pathLst>
                <a:path h="116839">
                  <a:moveTo>
                    <a:pt x="0" y="0"/>
                  </a:moveTo>
                  <a:lnTo>
                    <a:pt x="0" y="116586"/>
                  </a:lnTo>
                </a:path>
              </a:pathLst>
            </a:custGeom>
            <a:ln w="12953">
              <a:solidFill>
                <a:srgbClr val="000000"/>
              </a:solidFill>
            </a:ln>
          </p:spPr>
          <p:txBody>
            <a:bodyPr wrap="square" lIns="0" tIns="0" rIns="0" bIns="0" rtlCol="0"/>
            <a:lstStyle/>
            <a:p>
              <a:endParaRPr/>
            </a:p>
          </p:txBody>
        </p:sp>
        <p:sp>
          <p:nvSpPr>
            <p:cNvPr id="727" name="object 727"/>
            <p:cNvSpPr/>
            <p:nvPr/>
          </p:nvSpPr>
          <p:spPr>
            <a:xfrm>
              <a:off x="6450711" y="7135034"/>
              <a:ext cx="98425" cy="106045"/>
            </a:xfrm>
            <a:custGeom>
              <a:avLst/>
              <a:gdLst/>
              <a:ahLst/>
              <a:cxnLst/>
              <a:rect l="l" t="t" r="r" b="b"/>
              <a:pathLst>
                <a:path w="98425" h="106045">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28" name="object 728"/>
            <p:cNvSpPr/>
            <p:nvPr/>
          </p:nvSpPr>
          <p:spPr>
            <a:xfrm>
              <a:off x="6450711" y="7135034"/>
              <a:ext cx="98425" cy="106045"/>
            </a:xfrm>
            <a:custGeom>
              <a:avLst/>
              <a:gdLst/>
              <a:ahLst/>
              <a:cxnLst/>
              <a:rect l="l" t="t" r="r" b="b"/>
              <a:pathLst>
                <a:path w="98425" h="106045">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29" name="object 729"/>
            <p:cNvSpPr/>
            <p:nvPr/>
          </p:nvSpPr>
          <p:spPr>
            <a:xfrm>
              <a:off x="6449187" y="657267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730" name="object 730"/>
            <p:cNvSpPr/>
            <p:nvPr/>
          </p:nvSpPr>
          <p:spPr>
            <a:xfrm>
              <a:off x="6550152" y="6578774"/>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31" name="object 731"/>
            <p:cNvSpPr/>
            <p:nvPr/>
          </p:nvSpPr>
          <p:spPr>
            <a:xfrm>
              <a:off x="6443091" y="6683168"/>
              <a:ext cx="106680" cy="13335"/>
            </a:xfrm>
            <a:custGeom>
              <a:avLst/>
              <a:gdLst/>
              <a:ahLst/>
              <a:cxnLst/>
              <a:rect l="l" t="t" r="r" b="b"/>
              <a:pathLst>
                <a:path w="106679" h="13335">
                  <a:moveTo>
                    <a:pt x="0" y="12953"/>
                  </a:moveTo>
                  <a:lnTo>
                    <a:pt x="106679" y="12953"/>
                  </a:lnTo>
                  <a:lnTo>
                    <a:pt x="106679" y="0"/>
                  </a:lnTo>
                  <a:lnTo>
                    <a:pt x="0" y="0"/>
                  </a:lnTo>
                  <a:lnTo>
                    <a:pt x="0" y="12953"/>
                  </a:lnTo>
                  <a:close/>
                </a:path>
              </a:pathLst>
            </a:custGeom>
            <a:solidFill>
              <a:srgbClr val="000000"/>
            </a:solidFill>
          </p:spPr>
          <p:txBody>
            <a:bodyPr wrap="square" lIns="0" tIns="0" rIns="0" bIns="0" rtlCol="0"/>
            <a:lstStyle/>
            <a:p>
              <a:endParaRPr/>
            </a:p>
          </p:txBody>
        </p:sp>
        <p:sp>
          <p:nvSpPr>
            <p:cNvPr id="732" name="object 732"/>
            <p:cNvSpPr/>
            <p:nvPr/>
          </p:nvSpPr>
          <p:spPr>
            <a:xfrm>
              <a:off x="6449568" y="6572678"/>
              <a:ext cx="0" cy="116839"/>
            </a:xfrm>
            <a:custGeom>
              <a:avLst/>
              <a:gdLst/>
              <a:ahLst/>
              <a:cxnLst/>
              <a:rect l="l" t="t" r="r" b="b"/>
              <a:pathLst>
                <a:path h="116839">
                  <a:moveTo>
                    <a:pt x="0" y="0"/>
                  </a:moveTo>
                  <a:lnTo>
                    <a:pt x="0" y="116586"/>
                  </a:lnTo>
                </a:path>
              </a:pathLst>
            </a:custGeom>
            <a:ln w="12953">
              <a:solidFill>
                <a:srgbClr val="000000"/>
              </a:solidFill>
            </a:ln>
          </p:spPr>
          <p:txBody>
            <a:bodyPr wrap="square" lIns="0" tIns="0" rIns="0" bIns="0" rtlCol="0"/>
            <a:lstStyle/>
            <a:p>
              <a:endParaRPr/>
            </a:p>
          </p:txBody>
        </p:sp>
        <p:sp>
          <p:nvSpPr>
            <p:cNvPr id="733" name="object 733"/>
            <p:cNvSpPr/>
            <p:nvPr/>
          </p:nvSpPr>
          <p:spPr>
            <a:xfrm>
              <a:off x="6450711" y="6581822"/>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34" name="object 734"/>
            <p:cNvSpPr/>
            <p:nvPr/>
          </p:nvSpPr>
          <p:spPr>
            <a:xfrm>
              <a:off x="6450711" y="6581822"/>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35" name="object 735"/>
            <p:cNvSpPr/>
            <p:nvPr/>
          </p:nvSpPr>
          <p:spPr>
            <a:xfrm>
              <a:off x="6449187" y="6683168"/>
              <a:ext cx="107950" cy="13335"/>
            </a:xfrm>
            <a:custGeom>
              <a:avLst/>
              <a:gdLst/>
              <a:ahLst/>
              <a:cxnLst/>
              <a:rect l="l" t="t" r="r" b="b"/>
              <a:pathLst>
                <a:path w="107950" h="13335">
                  <a:moveTo>
                    <a:pt x="0" y="12953"/>
                  </a:moveTo>
                  <a:lnTo>
                    <a:pt x="107441" y="12953"/>
                  </a:lnTo>
                  <a:lnTo>
                    <a:pt x="107441" y="0"/>
                  </a:lnTo>
                  <a:lnTo>
                    <a:pt x="0" y="0"/>
                  </a:lnTo>
                  <a:lnTo>
                    <a:pt x="0" y="12953"/>
                  </a:lnTo>
                  <a:close/>
                </a:path>
              </a:pathLst>
            </a:custGeom>
            <a:solidFill>
              <a:srgbClr val="000000"/>
            </a:solidFill>
          </p:spPr>
          <p:txBody>
            <a:bodyPr wrap="square" lIns="0" tIns="0" rIns="0" bIns="0" rtlCol="0"/>
            <a:lstStyle/>
            <a:p>
              <a:endParaRPr/>
            </a:p>
          </p:txBody>
        </p:sp>
        <p:sp>
          <p:nvSpPr>
            <p:cNvPr id="736" name="object 736"/>
            <p:cNvSpPr/>
            <p:nvPr/>
          </p:nvSpPr>
          <p:spPr>
            <a:xfrm>
              <a:off x="6550152" y="6689264"/>
              <a:ext cx="0" cy="118110"/>
            </a:xfrm>
            <a:custGeom>
              <a:avLst/>
              <a:gdLst/>
              <a:ahLst/>
              <a:cxnLst/>
              <a:rect l="l" t="t" r="r" b="b"/>
              <a:pathLst>
                <a:path h="118110">
                  <a:moveTo>
                    <a:pt x="0" y="0"/>
                  </a:moveTo>
                  <a:lnTo>
                    <a:pt x="0" y="118110"/>
                  </a:lnTo>
                </a:path>
              </a:pathLst>
            </a:custGeom>
            <a:ln w="12953">
              <a:solidFill>
                <a:srgbClr val="000000"/>
              </a:solidFill>
            </a:ln>
          </p:spPr>
          <p:txBody>
            <a:bodyPr wrap="square" lIns="0" tIns="0" rIns="0" bIns="0" rtlCol="0"/>
            <a:lstStyle/>
            <a:p>
              <a:endParaRPr/>
            </a:p>
          </p:txBody>
        </p:sp>
        <p:sp>
          <p:nvSpPr>
            <p:cNvPr id="737" name="object 737"/>
            <p:cNvSpPr/>
            <p:nvPr/>
          </p:nvSpPr>
          <p:spPr>
            <a:xfrm>
              <a:off x="6443091" y="6800897"/>
              <a:ext cx="106680" cy="0"/>
            </a:xfrm>
            <a:custGeom>
              <a:avLst/>
              <a:gdLst/>
              <a:ahLst/>
              <a:cxnLst/>
              <a:rect l="l" t="t" r="r" b="b"/>
              <a:pathLst>
                <a:path w="106679">
                  <a:moveTo>
                    <a:pt x="0" y="0"/>
                  </a:moveTo>
                  <a:lnTo>
                    <a:pt x="106679" y="0"/>
                  </a:lnTo>
                </a:path>
              </a:pathLst>
            </a:custGeom>
            <a:ln w="12953">
              <a:solidFill>
                <a:srgbClr val="000000"/>
              </a:solidFill>
            </a:ln>
          </p:spPr>
          <p:txBody>
            <a:bodyPr wrap="square" lIns="0" tIns="0" rIns="0" bIns="0" rtlCol="0"/>
            <a:lstStyle/>
            <a:p>
              <a:endParaRPr/>
            </a:p>
          </p:txBody>
        </p:sp>
        <p:sp>
          <p:nvSpPr>
            <p:cNvPr id="738" name="object 738"/>
            <p:cNvSpPr/>
            <p:nvPr/>
          </p:nvSpPr>
          <p:spPr>
            <a:xfrm>
              <a:off x="6449568" y="6683168"/>
              <a:ext cx="0" cy="117475"/>
            </a:xfrm>
            <a:custGeom>
              <a:avLst/>
              <a:gdLst/>
              <a:ahLst/>
              <a:cxnLst/>
              <a:rect l="l" t="t" r="r" b="b"/>
              <a:pathLst>
                <a:path h="117475">
                  <a:moveTo>
                    <a:pt x="0" y="0"/>
                  </a:moveTo>
                  <a:lnTo>
                    <a:pt x="0" y="117348"/>
                  </a:lnTo>
                </a:path>
              </a:pathLst>
            </a:custGeom>
            <a:ln w="12953">
              <a:solidFill>
                <a:srgbClr val="000000"/>
              </a:solidFill>
            </a:ln>
          </p:spPr>
          <p:txBody>
            <a:bodyPr wrap="square" lIns="0" tIns="0" rIns="0" bIns="0" rtlCol="0"/>
            <a:lstStyle/>
            <a:p>
              <a:endParaRPr/>
            </a:p>
          </p:txBody>
        </p:sp>
        <p:sp>
          <p:nvSpPr>
            <p:cNvPr id="739" name="object 739"/>
            <p:cNvSpPr/>
            <p:nvPr/>
          </p:nvSpPr>
          <p:spPr>
            <a:xfrm>
              <a:off x="6450711" y="6692312"/>
              <a:ext cx="98425" cy="106045"/>
            </a:xfrm>
            <a:custGeom>
              <a:avLst/>
              <a:gdLst/>
              <a:ahLst/>
              <a:cxnLst/>
              <a:rect l="l" t="t" r="r" b="b"/>
              <a:pathLst>
                <a:path w="98425" h="106044">
                  <a:moveTo>
                    <a:pt x="88392" y="0"/>
                  </a:moveTo>
                  <a:lnTo>
                    <a:pt x="0" y="97536"/>
                  </a:lnTo>
                  <a:lnTo>
                    <a:pt x="9906" y="105918"/>
                  </a:lnTo>
                  <a:lnTo>
                    <a:pt x="98298" y="8382"/>
                  </a:lnTo>
                  <a:lnTo>
                    <a:pt x="88392" y="0"/>
                  </a:lnTo>
                  <a:close/>
                </a:path>
              </a:pathLst>
            </a:custGeom>
            <a:solidFill>
              <a:srgbClr val="000000"/>
            </a:solidFill>
          </p:spPr>
          <p:txBody>
            <a:bodyPr wrap="square" lIns="0" tIns="0" rIns="0" bIns="0" rtlCol="0"/>
            <a:lstStyle/>
            <a:p>
              <a:endParaRPr/>
            </a:p>
          </p:txBody>
        </p:sp>
        <p:sp>
          <p:nvSpPr>
            <p:cNvPr id="740" name="object 740"/>
            <p:cNvSpPr/>
            <p:nvPr/>
          </p:nvSpPr>
          <p:spPr>
            <a:xfrm>
              <a:off x="6450711" y="6692312"/>
              <a:ext cx="98425" cy="106045"/>
            </a:xfrm>
            <a:custGeom>
              <a:avLst/>
              <a:gdLst/>
              <a:ahLst/>
              <a:cxnLst/>
              <a:rect l="l" t="t" r="r" b="b"/>
              <a:pathLst>
                <a:path w="98425" h="106044">
                  <a:moveTo>
                    <a:pt x="9905" y="0"/>
                  </a:moveTo>
                  <a:lnTo>
                    <a:pt x="0" y="8381"/>
                  </a:lnTo>
                  <a:lnTo>
                    <a:pt x="88391" y="105917"/>
                  </a:lnTo>
                  <a:lnTo>
                    <a:pt x="98297" y="97535"/>
                  </a:lnTo>
                  <a:lnTo>
                    <a:pt x="9905" y="0"/>
                  </a:lnTo>
                  <a:close/>
                </a:path>
              </a:pathLst>
            </a:custGeom>
            <a:solidFill>
              <a:srgbClr val="000000"/>
            </a:solidFill>
          </p:spPr>
          <p:txBody>
            <a:bodyPr wrap="square" lIns="0" tIns="0" rIns="0" bIns="0" rtlCol="0"/>
            <a:lstStyle/>
            <a:p>
              <a:endParaRPr/>
            </a:p>
          </p:txBody>
        </p:sp>
        <p:sp>
          <p:nvSpPr>
            <p:cNvPr id="745" name="object 745"/>
            <p:cNvSpPr/>
            <p:nvPr/>
          </p:nvSpPr>
          <p:spPr>
            <a:xfrm>
              <a:off x="961264" y="5684948"/>
              <a:ext cx="8818245" cy="670560"/>
            </a:xfrm>
            <a:custGeom>
              <a:avLst/>
              <a:gdLst/>
              <a:ahLst/>
              <a:cxnLst/>
              <a:rect l="l" t="t" r="r" b="b"/>
              <a:pathLst>
                <a:path w="8818245" h="670560">
                  <a:moveTo>
                    <a:pt x="4728210" y="262128"/>
                  </a:moveTo>
                  <a:lnTo>
                    <a:pt x="4726686" y="267462"/>
                  </a:lnTo>
                  <a:lnTo>
                    <a:pt x="4725170" y="267466"/>
                  </a:lnTo>
                  <a:lnTo>
                    <a:pt x="5551932" y="670560"/>
                  </a:lnTo>
                  <a:lnTo>
                    <a:pt x="5553456" y="670560"/>
                  </a:lnTo>
                  <a:lnTo>
                    <a:pt x="5553417" y="664464"/>
                  </a:lnTo>
                  <a:lnTo>
                    <a:pt x="4728210" y="262128"/>
                  </a:lnTo>
                  <a:close/>
                </a:path>
                <a:path w="8818245" h="670560">
                  <a:moveTo>
                    <a:pt x="5553456" y="664482"/>
                  </a:moveTo>
                  <a:lnTo>
                    <a:pt x="5553456" y="670560"/>
                  </a:lnTo>
                  <a:lnTo>
                    <a:pt x="5554980" y="665226"/>
                  </a:lnTo>
                  <a:lnTo>
                    <a:pt x="5553456" y="664482"/>
                  </a:lnTo>
                  <a:close/>
                </a:path>
                <a:path w="8818245" h="670560">
                  <a:moveTo>
                    <a:pt x="7908798" y="664464"/>
                  </a:moveTo>
                  <a:lnTo>
                    <a:pt x="5553456" y="664464"/>
                  </a:lnTo>
                  <a:lnTo>
                    <a:pt x="5554980" y="665226"/>
                  </a:lnTo>
                  <a:lnTo>
                    <a:pt x="5553456" y="670560"/>
                  </a:lnTo>
                  <a:lnTo>
                    <a:pt x="7910322" y="670560"/>
                  </a:lnTo>
                  <a:lnTo>
                    <a:pt x="7908798" y="664464"/>
                  </a:lnTo>
                  <a:close/>
                </a:path>
                <a:path w="8818245" h="670560">
                  <a:moveTo>
                    <a:pt x="8817102" y="403860"/>
                  </a:moveTo>
                  <a:lnTo>
                    <a:pt x="8816340" y="403860"/>
                  </a:lnTo>
                  <a:lnTo>
                    <a:pt x="7908798" y="664464"/>
                  </a:lnTo>
                  <a:lnTo>
                    <a:pt x="7910322" y="670560"/>
                  </a:lnTo>
                  <a:lnTo>
                    <a:pt x="7909559" y="664464"/>
                  </a:lnTo>
                  <a:lnTo>
                    <a:pt x="7931551" y="664464"/>
                  </a:lnTo>
                  <a:lnTo>
                    <a:pt x="8817864" y="409956"/>
                  </a:lnTo>
                  <a:lnTo>
                    <a:pt x="8817102" y="403860"/>
                  </a:lnTo>
                  <a:close/>
                </a:path>
                <a:path w="8818245" h="670560">
                  <a:moveTo>
                    <a:pt x="7931551" y="664464"/>
                  </a:moveTo>
                  <a:lnTo>
                    <a:pt x="7909559" y="664464"/>
                  </a:lnTo>
                  <a:lnTo>
                    <a:pt x="7910322" y="670560"/>
                  </a:lnTo>
                  <a:lnTo>
                    <a:pt x="7931551" y="664464"/>
                  </a:lnTo>
                  <a:close/>
                </a:path>
                <a:path w="8818245" h="670560">
                  <a:moveTo>
                    <a:pt x="1524" y="0"/>
                  </a:moveTo>
                  <a:lnTo>
                    <a:pt x="0" y="6096"/>
                  </a:lnTo>
                  <a:lnTo>
                    <a:pt x="883920" y="278130"/>
                  </a:lnTo>
                  <a:lnTo>
                    <a:pt x="884682" y="278130"/>
                  </a:lnTo>
                  <a:lnTo>
                    <a:pt x="884682" y="272034"/>
                  </a:lnTo>
                  <a:lnTo>
                    <a:pt x="885437" y="272031"/>
                  </a:lnTo>
                  <a:lnTo>
                    <a:pt x="1524" y="0"/>
                  </a:lnTo>
                  <a:close/>
                </a:path>
                <a:path w="8818245" h="670560">
                  <a:moveTo>
                    <a:pt x="885437" y="272031"/>
                  </a:moveTo>
                  <a:lnTo>
                    <a:pt x="884682" y="272034"/>
                  </a:lnTo>
                  <a:lnTo>
                    <a:pt x="884682" y="278130"/>
                  </a:lnTo>
                  <a:lnTo>
                    <a:pt x="885437" y="272031"/>
                  </a:lnTo>
                  <a:close/>
                </a:path>
                <a:path w="8818245" h="670560">
                  <a:moveTo>
                    <a:pt x="4726686" y="261365"/>
                  </a:moveTo>
                  <a:lnTo>
                    <a:pt x="885437" y="272031"/>
                  </a:lnTo>
                  <a:lnTo>
                    <a:pt x="884682" y="278130"/>
                  </a:lnTo>
                  <a:lnTo>
                    <a:pt x="4725170" y="267466"/>
                  </a:lnTo>
                  <a:lnTo>
                    <a:pt x="4728210" y="262128"/>
                  </a:lnTo>
                  <a:lnTo>
                    <a:pt x="4726686" y="261365"/>
                  </a:lnTo>
                  <a:close/>
                </a:path>
                <a:path w="8818245" h="670560">
                  <a:moveTo>
                    <a:pt x="4728210" y="262128"/>
                  </a:moveTo>
                  <a:lnTo>
                    <a:pt x="4725162" y="267462"/>
                  </a:lnTo>
                  <a:lnTo>
                    <a:pt x="4726686" y="267462"/>
                  </a:lnTo>
                  <a:lnTo>
                    <a:pt x="4728210" y="262128"/>
                  </a:lnTo>
                  <a:close/>
                </a:path>
              </a:pathLst>
            </a:custGeom>
            <a:solidFill>
              <a:srgbClr val="9965FF"/>
            </a:solidFill>
          </p:spPr>
          <p:txBody>
            <a:bodyPr wrap="square" lIns="0" tIns="0" rIns="0" bIns="0" rtlCol="0"/>
            <a:lstStyle/>
            <a:p>
              <a:endParaRPr/>
            </a:p>
          </p:txBody>
        </p:sp>
        <p:sp>
          <p:nvSpPr>
            <p:cNvPr id="746" name="object 746"/>
            <p:cNvSpPr/>
            <p:nvPr/>
          </p:nvSpPr>
          <p:spPr>
            <a:xfrm>
              <a:off x="13271" y="5681709"/>
              <a:ext cx="10691241" cy="1648968"/>
            </a:xfrm>
            <a:prstGeom prst="rect">
              <a:avLst/>
            </a:prstGeom>
            <a:blipFill>
              <a:blip r:embed="rId5" cstate="print"/>
              <a:stretch>
                <a:fillRect/>
              </a:stretch>
            </a:blipFill>
          </p:spPr>
          <p:txBody>
            <a:bodyPr wrap="square" lIns="0" tIns="0" rIns="0" bIns="0" rtlCol="0"/>
            <a:lstStyle/>
            <a:p>
              <a:endParaRPr/>
            </a:p>
          </p:txBody>
        </p:sp>
        <p:sp>
          <p:nvSpPr>
            <p:cNvPr id="749" name="object 749"/>
            <p:cNvSpPr/>
            <p:nvPr/>
          </p:nvSpPr>
          <p:spPr>
            <a:xfrm>
              <a:off x="1399033" y="6848522"/>
              <a:ext cx="0" cy="375920"/>
            </a:xfrm>
            <a:custGeom>
              <a:avLst/>
              <a:gdLst/>
              <a:ahLst/>
              <a:cxnLst/>
              <a:rect l="l" t="t" r="r" b="b"/>
              <a:pathLst>
                <a:path h="375919">
                  <a:moveTo>
                    <a:pt x="0" y="0"/>
                  </a:moveTo>
                  <a:lnTo>
                    <a:pt x="0" y="375665"/>
                  </a:lnTo>
                </a:path>
              </a:pathLst>
            </a:custGeom>
            <a:ln w="19050">
              <a:solidFill>
                <a:srgbClr val="000000"/>
              </a:solidFill>
            </a:ln>
          </p:spPr>
          <p:txBody>
            <a:bodyPr wrap="square" lIns="0" tIns="0" rIns="0" bIns="0" rtlCol="0"/>
            <a:lstStyle/>
            <a:p>
              <a:endParaRPr/>
            </a:p>
          </p:txBody>
        </p:sp>
        <p:sp>
          <p:nvSpPr>
            <p:cNvPr id="750" name="object 750"/>
            <p:cNvSpPr/>
            <p:nvPr/>
          </p:nvSpPr>
          <p:spPr>
            <a:xfrm>
              <a:off x="9333738" y="6855380"/>
              <a:ext cx="0" cy="375920"/>
            </a:xfrm>
            <a:custGeom>
              <a:avLst/>
              <a:gdLst/>
              <a:ahLst/>
              <a:cxnLst/>
              <a:rect l="l" t="t" r="r" b="b"/>
              <a:pathLst>
                <a:path h="375919">
                  <a:moveTo>
                    <a:pt x="0" y="0"/>
                  </a:moveTo>
                  <a:lnTo>
                    <a:pt x="0" y="375665"/>
                  </a:lnTo>
                </a:path>
              </a:pathLst>
            </a:custGeom>
            <a:ln w="19050">
              <a:solidFill>
                <a:srgbClr val="000000"/>
              </a:solidFill>
            </a:ln>
          </p:spPr>
          <p:txBody>
            <a:bodyPr wrap="square" lIns="0" tIns="0" rIns="0" bIns="0" rtlCol="0"/>
            <a:lstStyle/>
            <a:p>
              <a:endParaRPr/>
            </a:p>
          </p:txBody>
        </p:sp>
        <p:sp>
          <p:nvSpPr>
            <p:cNvPr id="751" name="object 751"/>
            <p:cNvSpPr/>
            <p:nvPr/>
          </p:nvSpPr>
          <p:spPr>
            <a:xfrm>
              <a:off x="9291448" y="6782228"/>
              <a:ext cx="86868" cy="86868"/>
            </a:xfrm>
            <a:prstGeom prst="rect">
              <a:avLst/>
            </a:prstGeom>
            <a:blipFill>
              <a:blip r:embed="rId6" cstate="print"/>
              <a:stretch>
                <a:fillRect/>
              </a:stretch>
            </a:blipFill>
          </p:spPr>
          <p:txBody>
            <a:bodyPr wrap="square" lIns="0" tIns="0" rIns="0" bIns="0" rtlCol="0"/>
            <a:lstStyle/>
            <a:p>
              <a:endParaRPr/>
            </a:p>
          </p:txBody>
        </p:sp>
        <p:sp>
          <p:nvSpPr>
            <p:cNvPr id="752" name="object 752"/>
            <p:cNvSpPr/>
            <p:nvPr/>
          </p:nvSpPr>
          <p:spPr>
            <a:xfrm>
              <a:off x="1355980" y="6767750"/>
              <a:ext cx="86867" cy="86868"/>
            </a:xfrm>
            <a:prstGeom prst="rect">
              <a:avLst/>
            </a:prstGeom>
            <a:blipFill>
              <a:blip r:embed="rId7" cstate="print"/>
              <a:stretch>
                <a:fillRect/>
              </a:stretch>
            </a:blipFill>
          </p:spPr>
          <p:txBody>
            <a:bodyPr wrap="square" lIns="0" tIns="0" rIns="0" bIns="0" rtlCol="0"/>
            <a:lstStyle/>
            <a:p>
              <a:endParaRPr/>
            </a:p>
          </p:txBody>
        </p:sp>
        <p:sp>
          <p:nvSpPr>
            <p:cNvPr id="756" name="object 756"/>
            <p:cNvSpPr/>
            <p:nvPr/>
          </p:nvSpPr>
          <p:spPr>
            <a:xfrm>
              <a:off x="1616583" y="6583346"/>
              <a:ext cx="124206" cy="470915"/>
            </a:xfrm>
            <a:prstGeom prst="rect">
              <a:avLst/>
            </a:prstGeom>
            <a:blipFill>
              <a:blip r:embed="rId8" cstate="print"/>
              <a:stretch>
                <a:fillRect/>
              </a:stretch>
            </a:blipFill>
          </p:spPr>
          <p:txBody>
            <a:bodyPr wrap="square" lIns="0" tIns="0" rIns="0" bIns="0" rtlCol="0"/>
            <a:lstStyle/>
            <a:p>
              <a:endParaRPr/>
            </a:p>
          </p:txBody>
        </p:sp>
        <p:sp>
          <p:nvSpPr>
            <p:cNvPr id="757" name="object 757"/>
            <p:cNvSpPr/>
            <p:nvPr/>
          </p:nvSpPr>
          <p:spPr>
            <a:xfrm>
              <a:off x="7214236" y="6706028"/>
              <a:ext cx="161543" cy="512826"/>
            </a:xfrm>
            <a:prstGeom prst="rect">
              <a:avLst/>
            </a:prstGeom>
            <a:blipFill>
              <a:blip r:embed="rId9" cstate="print"/>
              <a:stretch>
                <a:fillRect/>
              </a:stretch>
            </a:blipFill>
          </p:spPr>
          <p:txBody>
            <a:bodyPr wrap="square" lIns="0" tIns="0" rIns="0" bIns="0" rtlCol="0"/>
            <a:lstStyle/>
            <a:p>
              <a:endParaRPr/>
            </a:p>
          </p:txBody>
        </p:sp>
        <p:sp>
          <p:nvSpPr>
            <p:cNvPr id="763" name="object 763"/>
            <p:cNvSpPr/>
            <p:nvPr/>
          </p:nvSpPr>
          <p:spPr>
            <a:xfrm>
              <a:off x="0" y="7216568"/>
              <a:ext cx="9406890" cy="154305"/>
            </a:xfrm>
            <a:custGeom>
              <a:avLst/>
              <a:gdLst/>
              <a:ahLst/>
              <a:cxnLst/>
              <a:rect l="l" t="t" r="r" b="b"/>
              <a:pathLst>
                <a:path w="9406890" h="154304">
                  <a:moveTo>
                    <a:pt x="1199769" y="115824"/>
                  </a:moveTo>
                  <a:lnTo>
                    <a:pt x="0" y="115824"/>
                  </a:lnTo>
                  <a:lnTo>
                    <a:pt x="0" y="153924"/>
                  </a:lnTo>
                  <a:lnTo>
                    <a:pt x="1215009" y="153924"/>
                  </a:lnTo>
                  <a:lnTo>
                    <a:pt x="1220343" y="148590"/>
                  </a:lnTo>
                  <a:lnTo>
                    <a:pt x="1193673" y="121920"/>
                  </a:lnTo>
                  <a:lnTo>
                    <a:pt x="1199769" y="115824"/>
                  </a:lnTo>
                  <a:close/>
                </a:path>
                <a:path w="9406890" h="154304">
                  <a:moveTo>
                    <a:pt x="1322451" y="0"/>
                  </a:moveTo>
                  <a:lnTo>
                    <a:pt x="1315593" y="0"/>
                  </a:lnTo>
                  <a:lnTo>
                    <a:pt x="1193673" y="121920"/>
                  </a:lnTo>
                  <a:lnTo>
                    <a:pt x="1220343" y="148590"/>
                  </a:lnTo>
                  <a:lnTo>
                    <a:pt x="1206627" y="115824"/>
                  </a:lnTo>
                  <a:lnTo>
                    <a:pt x="1253109" y="115824"/>
                  </a:lnTo>
                  <a:lnTo>
                    <a:pt x="1330833" y="38100"/>
                  </a:lnTo>
                  <a:lnTo>
                    <a:pt x="1322451" y="38100"/>
                  </a:lnTo>
                  <a:lnTo>
                    <a:pt x="1322451" y="0"/>
                  </a:lnTo>
                  <a:close/>
                </a:path>
                <a:path w="9406890" h="154304">
                  <a:moveTo>
                    <a:pt x="1253109" y="115824"/>
                  </a:moveTo>
                  <a:lnTo>
                    <a:pt x="1206627" y="115824"/>
                  </a:lnTo>
                  <a:lnTo>
                    <a:pt x="1220343" y="148590"/>
                  </a:lnTo>
                  <a:lnTo>
                    <a:pt x="1253109" y="115824"/>
                  </a:lnTo>
                  <a:close/>
                </a:path>
                <a:path w="9406890" h="154304">
                  <a:moveTo>
                    <a:pt x="1322451" y="0"/>
                  </a:moveTo>
                  <a:lnTo>
                    <a:pt x="1322451" y="38100"/>
                  </a:lnTo>
                  <a:lnTo>
                    <a:pt x="1330833" y="38100"/>
                  </a:lnTo>
                  <a:lnTo>
                    <a:pt x="1336167" y="32766"/>
                  </a:lnTo>
                  <a:lnTo>
                    <a:pt x="1322451" y="0"/>
                  </a:lnTo>
                  <a:close/>
                </a:path>
                <a:path w="9406890" h="154304">
                  <a:moveTo>
                    <a:pt x="9401937" y="0"/>
                  </a:moveTo>
                  <a:lnTo>
                    <a:pt x="1322451" y="0"/>
                  </a:lnTo>
                  <a:lnTo>
                    <a:pt x="1336167" y="32766"/>
                  </a:lnTo>
                  <a:lnTo>
                    <a:pt x="1330833" y="38100"/>
                  </a:lnTo>
                  <a:lnTo>
                    <a:pt x="9397365" y="38100"/>
                  </a:lnTo>
                  <a:lnTo>
                    <a:pt x="9406509" y="2286"/>
                  </a:lnTo>
                  <a:lnTo>
                    <a:pt x="9401937" y="0"/>
                  </a:lnTo>
                  <a:close/>
                </a:path>
              </a:pathLst>
            </a:custGeom>
            <a:solidFill>
              <a:srgbClr val="000000"/>
            </a:solidFill>
          </p:spPr>
          <p:txBody>
            <a:bodyPr wrap="square" lIns="0" tIns="0" rIns="0" bIns="0" rtlCol="0"/>
            <a:lstStyle/>
            <a:p>
              <a:endParaRPr/>
            </a:p>
          </p:txBody>
        </p:sp>
        <p:sp>
          <p:nvSpPr>
            <p:cNvPr id="764" name="object 764"/>
            <p:cNvSpPr/>
            <p:nvPr/>
          </p:nvSpPr>
          <p:spPr>
            <a:xfrm>
              <a:off x="9388984" y="7218854"/>
              <a:ext cx="220979" cy="140970"/>
            </a:xfrm>
            <a:prstGeom prst="rect">
              <a:avLst/>
            </a:prstGeom>
            <a:blipFill>
              <a:blip r:embed="rId10" cstate="print"/>
              <a:stretch>
                <a:fillRect/>
              </a:stretch>
            </a:blipFill>
          </p:spPr>
          <p:txBody>
            <a:bodyPr wrap="square" lIns="0" tIns="0" rIns="0" bIns="0" rtlCol="0"/>
            <a:lstStyle/>
            <a:p>
              <a:endParaRPr/>
            </a:p>
          </p:txBody>
        </p:sp>
        <p:sp>
          <p:nvSpPr>
            <p:cNvPr id="765" name="object 765"/>
            <p:cNvSpPr/>
            <p:nvPr/>
          </p:nvSpPr>
          <p:spPr>
            <a:xfrm>
              <a:off x="9600820" y="7338649"/>
              <a:ext cx="1090930" cy="0"/>
            </a:xfrm>
            <a:custGeom>
              <a:avLst/>
              <a:gdLst/>
              <a:ahLst/>
              <a:cxnLst/>
              <a:rect l="l" t="t" r="r" b="b"/>
              <a:pathLst>
                <a:path w="1090929">
                  <a:moveTo>
                    <a:pt x="0" y="0"/>
                  </a:moveTo>
                  <a:lnTo>
                    <a:pt x="1090422" y="0"/>
                  </a:lnTo>
                </a:path>
              </a:pathLst>
            </a:custGeom>
            <a:ln w="42351">
              <a:solidFill>
                <a:srgbClr val="000000"/>
              </a:solidFill>
            </a:ln>
          </p:spPr>
          <p:txBody>
            <a:bodyPr wrap="square" lIns="0" tIns="0" rIns="0" bIns="0" rtlCol="0"/>
            <a:lstStyle/>
            <a:p>
              <a:endParaRPr/>
            </a:p>
          </p:txBody>
        </p:sp>
        <p:sp>
          <p:nvSpPr>
            <p:cNvPr id="766" name="object 766"/>
            <p:cNvSpPr/>
            <p:nvPr/>
          </p:nvSpPr>
          <p:spPr>
            <a:xfrm>
              <a:off x="9089899" y="6967013"/>
              <a:ext cx="156209" cy="172211"/>
            </a:xfrm>
            <a:prstGeom prst="rect">
              <a:avLst/>
            </a:prstGeom>
            <a:blipFill>
              <a:blip r:embed="rId11" cstate="print"/>
              <a:stretch>
                <a:fillRect/>
              </a:stretch>
            </a:blipFill>
          </p:spPr>
          <p:txBody>
            <a:bodyPr wrap="square" lIns="0" tIns="0" rIns="0" bIns="0" rtlCol="0"/>
            <a:lstStyle/>
            <a:p>
              <a:endParaRPr/>
            </a:p>
          </p:txBody>
        </p:sp>
      </p:grpSp>
      <p:sp>
        <p:nvSpPr>
          <p:cNvPr id="917" name="object 917"/>
          <p:cNvSpPr txBox="1"/>
          <p:nvPr/>
        </p:nvSpPr>
        <p:spPr>
          <a:xfrm>
            <a:off x="4889499" y="1873250"/>
            <a:ext cx="5029193" cy="3678058"/>
          </a:xfrm>
          <a:prstGeom prst="rect">
            <a:avLst/>
          </a:prstGeom>
        </p:spPr>
        <p:txBody>
          <a:bodyPr vert="horz" wrap="square" lIns="0" tIns="24765" rIns="0" bIns="0" rtlCol="0">
            <a:spAutoFit/>
          </a:bodyPr>
          <a:lstStyle/>
          <a:p>
            <a:pPr marR="5080" indent="-342900">
              <a:lnSpc>
                <a:spcPct val="98100"/>
              </a:lnSpc>
              <a:spcBef>
                <a:spcPts val="135"/>
              </a:spcBef>
              <a:buClr>
                <a:srgbClr val="FF0000"/>
              </a:buClr>
              <a:buSzPct val="82352"/>
              <a:buFont typeface="+mj-lt"/>
              <a:buAutoNum type="arabicPeriod"/>
              <a:tabLst>
                <a:tab pos="265430" algn="l"/>
              </a:tabLst>
            </a:pPr>
            <a:endParaRPr lang="en-US" sz="1700" spc="-5" dirty="0">
              <a:latin typeface="Arial"/>
              <a:cs typeface="Arial"/>
            </a:endParaRPr>
          </a:p>
          <a:p>
            <a:pPr marR="5080" indent="358775">
              <a:lnSpc>
                <a:spcPct val="98100"/>
              </a:lnSpc>
              <a:spcBef>
                <a:spcPts val="135"/>
              </a:spcBef>
              <a:buClr>
                <a:srgbClr val="FF0000"/>
              </a:buClr>
              <a:buSzPct val="82352"/>
              <a:buFont typeface="+mj-lt"/>
              <a:buAutoNum type="arabicPeriod"/>
              <a:tabLst>
                <a:tab pos="265113" algn="l"/>
              </a:tabLst>
            </a:pPr>
            <a:r>
              <a:rPr lang="en-US" sz="1700" u="sng" spc="-5" dirty="0">
                <a:latin typeface="Arial"/>
                <a:cs typeface="Arial"/>
              </a:rPr>
              <a:t>Substations</a:t>
            </a:r>
            <a:r>
              <a:rPr lang="en-US" sz="1700" spc="-5" dirty="0">
                <a:latin typeface="Arial"/>
                <a:cs typeface="Arial"/>
              </a:rPr>
              <a:t> are the building blocks of the grid.</a:t>
            </a:r>
            <a:br>
              <a:rPr lang="en-US" sz="1700" spc="-5" dirty="0">
                <a:latin typeface="Arial"/>
                <a:cs typeface="Arial"/>
              </a:rPr>
            </a:br>
            <a:endParaRPr lang="en-US" sz="1700" spc="-5" dirty="0">
              <a:latin typeface="Arial"/>
              <a:cs typeface="Arial"/>
            </a:endParaRPr>
          </a:p>
          <a:p>
            <a:pPr marL="358775" marR="5080" indent="-347663">
              <a:lnSpc>
                <a:spcPct val="98100"/>
              </a:lnSpc>
              <a:spcBef>
                <a:spcPts val="135"/>
              </a:spcBef>
              <a:buClr>
                <a:srgbClr val="FF0000"/>
              </a:buClr>
              <a:buSzPct val="82352"/>
              <a:buFont typeface="+mj-lt"/>
              <a:buAutoNum type="arabicPeriod"/>
            </a:pPr>
            <a:r>
              <a:rPr lang="en-US" sz="1700" u="sng" spc="-5" dirty="0">
                <a:latin typeface="Arial"/>
                <a:cs typeface="Arial"/>
              </a:rPr>
              <a:t>Automation</a:t>
            </a:r>
            <a:r>
              <a:rPr lang="en-US" sz="1700" spc="-5" dirty="0">
                <a:latin typeface="Arial"/>
                <a:cs typeface="Arial"/>
              </a:rPr>
              <a:t> refers to the massive use of data and communications to assure the stability, efficiency and integrity of the power Service.</a:t>
            </a:r>
            <a:br>
              <a:rPr lang="en-US" sz="1700" spc="-5" dirty="0">
                <a:latin typeface="Arial"/>
                <a:cs typeface="Arial"/>
              </a:rPr>
            </a:br>
            <a:endParaRPr lang="en-US" sz="1700" spc="-5" dirty="0">
              <a:latin typeface="Arial"/>
              <a:cs typeface="Arial"/>
            </a:endParaRPr>
          </a:p>
          <a:p>
            <a:pPr marL="358775" marR="5080" indent="-347663">
              <a:lnSpc>
                <a:spcPct val="98100"/>
              </a:lnSpc>
              <a:spcBef>
                <a:spcPts val="135"/>
              </a:spcBef>
              <a:buClr>
                <a:srgbClr val="FF0000"/>
              </a:buClr>
              <a:buSzPct val="82352"/>
              <a:buFont typeface="+mj-lt"/>
              <a:buAutoNum type="arabicPeriod"/>
            </a:pPr>
            <a:r>
              <a:rPr lang="en-US" sz="1700" u="sng" spc="-5" dirty="0">
                <a:latin typeface="Arial"/>
                <a:cs typeface="Arial"/>
              </a:rPr>
              <a:t>IEC-61850</a:t>
            </a:r>
            <a:r>
              <a:rPr lang="en-US" sz="1700" spc="-5" dirty="0">
                <a:latin typeface="Arial"/>
                <a:cs typeface="Arial"/>
              </a:rPr>
              <a:t> facilitates the automation and interoperability of intelligent devices by means of standard protocols to configure, control, synchronize, transmit data, measure, and protect the grid.</a:t>
            </a:r>
          </a:p>
          <a:p>
            <a:pPr marR="5080" indent="-342900">
              <a:lnSpc>
                <a:spcPct val="98100"/>
              </a:lnSpc>
              <a:spcBef>
                <a:spcPts val="135"/>
              </a:spcBef>
              <a:buClr>
                <a:srgbClr val="FF0000"/>
              </a:buClr>
              <a:buSzPct val="82352"/>
              <a:buFont typeface="+mj-lt"/>
              <a:buAutoNum type="arabicPeriod"/>
              <a:tabLst>
                <a:tab pos="265430" algn="l"/>
              </a:tabLst>
            </a:pPr>
            <a:endParaRPr lang="en-US" sz="1700" spc="-5" dirty="0">
              <a:latin typeface="Arial"/>
              <a:cs typeface="Arial"/>
            </a:endParaRPr>
          </a:p>
          <a:p>
            <a:pPr marL="12700" marR="5080" algn="just">
              <a:lnSpc>
                <a:spcPct val="98100"/>
              </a:lnSpc>
              <a:spcBef>
                <a:spcPts val="135"/>
              </a:spcBef>
            </a:pPr>
            <a:endParaRPr lang="en-US" sz="1700" dirty="0">
              <a:latin typeface="Arial"/>
              <a:cs typeface="Arial"/>
            </a:endParaRPr>
          </a:p>
        </p:txBody>
      </p:sp>
      <p:sp>
        <p:nvSpPr>
          <p:cNvPr id="919" name="object 233"/>
          <p:cNvSpPr txBox="1">
            <a:spLocks/>
          </p:cNvSpPr>
          <p:nvPr/>
        </p:nvSpPr>
        <p:spPr>
          <a:xfrm>
            <a:off x="1632648" y="139130"/>
            <a:ext cx="7798872" cy="474489"/>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000" spc="-5" dirty="0">
                <a:solidFill>
                  <a:schemeClr val="bg1"/>
                </a:solidFill>
                <a:latin typeface="Century Gothic"/>
                <a:cs typeface="Century Gothic"/>
              </a:rPr>
              <a:t>The IEC 61850 in the </a:t>
            </a:r>
            <a:r>
              <a:rPr lang="en-US" sz="3000" b="1" spc="-5" dirty="0">
                <a:solidFill>
                  <a:schemeClr val="bg1"/>
                </a:solidFill>
                <a:latin typeface="Century Gothic"/>
                <a:cs typeface="Century Gothic"/>
              </a:rPr>
              <a:t>Substation</a:t>
            </a:r>
          </a:p>
        </p:txBody>
      </p:sp>
      <p:grpSp>
        <p:nvGrpSpPr>
          <p:cNvPr id="790" name="Group 789"/>
          <p:cNvGrpSpPr/>
          <p:nvPr/>
        </p:nvGrpSpPr>
        <p:grpSpPr>
          <a:xfrm>
            <a:off x="452726" y="1812713"/>
            <a:ext cx="3946201" cy="3424180"/>
            <a:chOff x="293781" y="955547"/>
            <a:chExt cx="3946201" cy="3424180"/>
          </a:xfrm>
        </p:grpSpPr>
        <p:sp>
          <p:nvSpPr>
            <p:cNvPr id="841" name="object 11"/>
            <p:cNvSpPr/>
            <p:nvPr/>
          </p:nvSpPr>
          <p:spPr>
            <a:xfrm>
              <a:off x="2700436" y="1765336"/>
              <a:ext cx="1518623" cy="555039"/>
            </a:xfrm>
            <a:custGeom>
              <a:avLst/>
              <a:gdLst/>
              <a:ahLst/>
              <a:cxnLst/>
              <a:rect l="l" t="t" r="r" b="b"/>
              <a:pathLst>
                <a:path w="2000250" h="580389">
                  <a:moveTo>
                    <a:pt x="1928621" y="0"/>
                  </a:moveTo>
                  <a:lnTo>
                    <a:pt x="71627" y="0"/>
                  </a:lnTo>
                  <a:lnTo>
                    <a:pt x="64007" y="762"/>
                  </a:lnTo>
                  <a:lnTo>
                    <a:pt x="20573" y="21336"/>
                  </a:lnTo>
                  <a:lnTo>
                    <a:pt x="761" y="57912"/>
                  </a:lnTo>
                  <a:lnTo>
                    <a:pt x="0" y="64769"/>
                  </a:lnTo>
                  <a:lnTo>
                    <a:pt x="0" y="515112"/>
                  </a:lnTo>
                  <a:lnTo>
                    <a:pt x="12191" y="547878"/>
                  </a:lnTo>
                  <a:lnTo>
                    <a:pt x="16001" y="553974"/>
                  </a:lnTo>
                  <a:lnTo>
                    <a:pt x="50291" y="576834"/>
                  </a:lnTo>
                  <a:lnTo>
                    <a:pt x="64007" y="579882"/>
                  </a:lnTo>
                  <a:lnTo>
                    <a:pt x="1935479" y="579882"/>
                  </a:lnTo>
                  <a:lnTo>
                    <a:pt x="1979676" y="558546"/>
                  </a:lnTo>
                  <a:lnTo>
                    <a:pt x="1988058" y="547878"/>
                  </a:lnTo>
                  <a:lnTo>
                    <a:pt x="1991867" y="542544"/>
                  </a:lnTo>
                  <a:lnTo>
                    <a:pt x="1994915" y="535686"/>
                  </a:lnTo>
                  <a:lnTo>
                    <a:pt x="1997202" y="529590"/>
                  </a:lnTo>
                  <a:lnTo>
                    <a:pt x="1998726" y="522731"/>
                  </a:lnTo>
                  <a:lnTo>
                    <a:pt x="2000250" y="515112"/>
                  </a:lnTo>
                  <a:lnTo>
                    <a:pt x="2000250" y="64770"/>
                  </a:lnTo>
                  <a:lnTo>
                    <a:pt x="1984247" y="26670"/>
                  </a:lnTo>
                  <a:lnTo>
                    <a:pt x="1949958" y="3048"/>
                  </a:lnTo>
                  <a:lnTo>
                    <a:pt x="1935479" y="762"/>
                  </a:lnTo>
                  <a:lnTo>
                    <a:pt x="1928621" y="0"/>
                  </a:lnTo>
                  <a:close/>
                </a:path>
              </a:pathLst>
            </a:custGeom>
            <a:solidFill>
              <a:srgbClr val="F5EFFF"/>
            </a:solidFill>
          </p:spPr>
          <p:txBody>
            <a:bodyPr wrap="square" lIns="0" tIns="0" rIns="0" bIns="0" rtlCol="0"/>
            <a:lstStyle/>
            <a:p>
              <a:endParaRPr/>
            </a:p>
          </p:txBody>
        </p:sp>
        <p:sp>
          <p:nvSpPr>
            <p:cNvPr id="847" name="object 12"/>
            <p:cNvSpPr/>
            <p:nvPr/>
          </p:nvSpPr>
          <p:spPr>
            <a:xfrm>
              <a:off x="2696387" y="1759506"/>
              <a:ext cx="59009" cy="64855"/>
            </a:xfrm>
            <a:prstGeom prst="rect">
              <a:avLst/>
            </a:prstGeom>
            <a:blipFill>
              <a:blip r:embed="rId12" cstate="print"/>
              <a:stretch>
                <a:fillRect/>
              </a:stretch>
            </a:blipFill>
          </p:spPr>
          <p:txBody>
            <a:bodyPr wrap="square" lIns="0" tIns="0" rIns="0" bIns="0" rtlCol="0"/>
            <a:lstStyle/>
            <a:p>
              <a:endParaRPr/>
            </a:p>
          </p:txBody>
        </p:sp>
        <p:sp>
          <p:nvSpPr>
            <p:cNvPr id="848" name="object 13"/>
            <p:cNvSpPr/>
            <p:nvPr/>
          </p:nvSpPr>
          <p:spPr>
            <a:xfrm>
              <a:off x="2700725" y="1897962"/>
              <a:ext cx="0" cy="98377"/>
            </a:xfrm>
            <a:custGeom>
              <a:avLst/>
              <a:gdLst/>
              <a:ahLst/>
              <a:cxnLst/>
              <a:rect l="l" t="t" r="r" b="b"/>
              <a:pathLst>
                <a:path h="102869">
                  <a:moveTo>
                    <a:pt x="0" y="0"/>
                  </a:moveTo>
                  <a:lnTo>
                    <a:pt x="0" y="102870"/>
                  </a:lnTo>
                </a:path>
              </a:pathLst>
            </a:custGeom>
            <a:ln w="12953">
              <a:solidFill>
                <a:srgbClr val="9965FF"/>
              </a:solidFill>
            </a:ln>
          </p:spPr>
          <p:txBody>
            <a:bodyPr wrap="square" lIns="0" tIns="0" rIns="0" bIns="0" rtlCol="0"/>
            <a:lstStyle/>
            <a:p>
              <a:endParaRPr/>
            </a:p>
          </p:txBody>
        </p:sp>
        <p:sp>
          <p:nvSpPr>
            <p:cNvPr id="849" name="object 14"/>
            <p:cNvSpPr/>
            <p:nvPr/>
          </p:nvSpPr>
          <p:spPr>
            <a:xfrm>
              <a:off x="2700725" y="2069939"/>
              <a:ext cx="0" cy="98377"/>
            </a:xfrm>
            <a:custGeom>
              <a:avLst/>
              <a:gdLst/>
              <a:ahLst/>
              <a:cxnLst/>
              <a:rect l="l" t="t" r="r" b="b"/>
              <a:pathLst>
                <a:path h="102869">
                  <a:moveTo>
                    <a:pt x="0" y="0"/>
                  </a:moveTo>
                  <a:lnTo>
                    <a:pt x="0" y="102870"/>
                  </a:lnTo>
                </a:path>
              </a:pathLst>
            </a:custGeom>
            <a:ln w="12953">
              <a:solidFill>
                <a:srgbClr val="9965FF"/>
              </a:solidFill>
            </a:ln>
          </p:spPr>
          <p:txBody>
            <a:bodyPr wrap="square" lIns="0" tIns="0" rIns="0" bIns="0" rtlCol="0"/>
            <a:lstStyle/>
            <a:p>
              <a:endParaRPr/>
            </a:p>
          </p:txBody>
        </p:sp>
        <p:sp>
          <p:nvSpPr>
            <p:cNvPr id="850" name="object 15"/>
            <p:cNvSpPr/>
            <p:nvPr/>
          </p:nvSpPr>
          <p:spPr>
            <a:xfrm>
              <a:off x="2695809" y="2242645"/>
              <a:ext cx="40015" cy="78337"/>
            </a:xfrm>
            <a:custGeom>
              <a:avLst/>
              <a:gdLst/>
              <a:ahLst/>
              <a:cxnLst/>
              <a:rect l="l" t="t" r="r" b="b"/>
              <a:pathLst>
                <a:path w="52704" h="81914">
                  <a:moveTo>
                    <a:pt x="12953" y="0"/>
                  </a:moveTo>
                  <a:lnTo>
                    <a:pt x="0" y="0"/>
                  </a:lnTo>
                  <a:lnTo>
                    <a:pt x="0" y="16764"/>
                  </a:lnTo>
                  <a:lnTo>
                    <a:pt x="761" y="24384"/>
                  </a:lnTo>
                  <a:lnTo>
                    <a:pt x="761" y="25908"/>
                  </a:lnTo>
                  <a:lnTo>
                    <a:pt x="3047" y="32766"/>
                  </a:lnTo>
                  <a:lnTo>
                    <a:pt x="5333" y="38862"/>
                  </a:lnTo>
                  <a:lnTo>
                    <a:pt x="5333" y="39624"/>
                  </a:lnTo>
                  <a:lnTo>
                    <a:pt x="8381" y="46482"/>
                  </a:lnTo>
                  <a:lnTo>
                    <a:pt x="9143" y="47244"/>
                  </a:lnTo>
                  <a:lnTo>
                    <a:pt x="12953" y="52577"/>
                  </a:lnTo>
                  <a:lnTo>
                    <a:pt x="16763" y="58674"/>
                  </a:lnTo>
                  <a:lnTo>
                    <a:pt x="22859" y="64769"/>
                  </a:lnTo>
                  <a:lnTo>
                    <a:pt x="33527" y="73914"/>
                  </a:lnTo>
                  <a:lnTo>
                    <a:pt x="34289" y="73914"/>
                  </a:lnTo>
                  <a:lnTo>
                    <a:pt x="40385" y="77724"/>
                  </a:lnTo>
                  <a:lnTo>
                    <a:pt x="40385" y="78486"/>
                  </a:lnTo>
                  <a:lnTo>
                    <a:pt x="46481" y="81534"/>
                  </a:lnTo>
                  <a:lnTo>
                    <a:pt x="48005" y="81534"/>
                  </a:lnTo>
                  <a:lnTo>
                    <a:pt x="51713" y="69671"/>
                  </a:lnTo>
                  <a:lnTo>
                    <a:pt x="46481" y="67056"/>
                  </a:lnTo>
                  <a:lnTo>
                    <a:pt x="47243" y="67056"/>
                  </a:lnTo>
                  <a:lnTo>
                    <a:pt x="42367" y="64008"/>
                  </a:lnTo>
                  <a:lnTo>
                    <a:pt x="41909" y="64008"/>
                  </a:lnTo>
                  <a:lnTo>
                    <a:pt x="31241" y="54864"/>
                  </a:lnTo>
                  <a:lnTo>
                    <a:pt x="28193" y="51816"/>
                  </a:lnTo>
                  <a:lnTo>
                    <a:pt x="27431" y="51816"/>
                  </a:lnTo>
                  <a:lnTo>
                    <a:pt x="23621" y="45720"/>
                  </a:lnTo>
                  <a:lnTo>
                    <a:pt x="23621" y="44958"/>
                  </a:lnTo>
                  <a:lnTo>
                    <a:pt x="20900" y="41148"/>
                  </a:lnTo>
                  <a:lnTo>
                    <a:pt x="20573" y="41148"/>
                  </a:lnTo>
                  <a:lnTo>
                    <a:pt x="19811" y="39624"/>
                  </a:lnTo>
                  <a:lnTo>
                    <a:pt x="17525" y="34290"/>
                  </a:lnTo>
                  <a:lnTo>
                    <a:pt x="15525" y="28956"/>
                  </a:lnTo>
                  <a:lnTo>
                    <a:pt x="15239" y="28956"/>
                  </a:lnTo>
                  <a:lnTo>
                    <a:pt x="12953" y="22098"/>
                  </a:lnTo>
                  <a:lnTo>
                    <a:pt x="13639" y="22098"/>
                  </a:lnTo>
                  <a:lnTo>
                    <a:pt x="13030" y="16002"/>
                  </a:lnTo>
                  <a:lnTo>
                    <a:pt x="12953" y="0"/>
                  </a:lnTo>
                  <a:close/>
                </a:path>
                <a:path w="52704" h="81914">
                  <a:moveTo>
                    <a:pt x="51815" y="69342"/>
                  </a:moveTo>
                  <a:lnTo>
                    <a:pt x="51713" y="69671"/>
                  </a:lnTo>
                  <a:lnTo>
                    <a:pt x="52577" y="70104"/>
                  </a:lnTo>
                  <a:lnTo>
                    <a:pt x="51815" y="69342"/>
                  </a:lnTo>
                  <a:close/>
                </a:path>
                <a:path w="52704" h="81914">
                  <a:moveTo>
                    <a:pt x="41147" y="63246"/>
                  </a:moveTo>
                  <a:lnTo>
                    <a:pt x="41909" y="64008"/>
                  </a:lnTo>
                  <a:lnTo>
                    <a:pt x="42367" y="64008"/>
                  </a:lnTo>
                  <a:lnTo>
                    <a:pt x="41147" y="63246"/>
                  </a:lnTo>
                  <a:close/>
                </a:path>
                <a:path w="52704" h="81914">
                  <a:moveTo>
                    <a:pt x="26669" y="50292"/>
                  </a:moveTo>
                  <a:lnTo>
                    <a:pt x="27431" y="51816"/>
                  </a:lnTo>
                  <a:lnTo>
                    <a:pt x="28193" y="51816"/>
                  </a:lnTo>
                  <a:lnTo>
                    <a:pt x="26669" y="50292"/>
                  </a:lnTo>
                  <a:close/>
                </a:path>
                <a:path w="52704" h="81914">
                  <a:moveTo>
                    <a:pt x="19811" y="39624"/>
                  </a:moveTo>
                  <a:lnTo>
                    <a:pt x="20573" y="41148"/>
                  </a:lnTo>
                  <a:lnTo>
                    <a:pt x="20036" y="39937"/>
                  </a:lnTo>
                  <a:lnTo>
                    <a:pt x="19811" y="39624"/>
                  </a:lnTo>
                  <a:close/>
                </a:path>
                <a:path w="52704" h="81914">
                  <a:moveTo>
                    <a:pt x="20036" y="39937"/>
                  </a:moveTo>
                  <a:lnTo>
                    <a:pt x="20573" y="41148"/>
                  </a:lnTo>
                  <a:lnTo>
                    <a:pt x="20900" y="41148"/>
                  </a:lnTo>
                  <a:lnTo>
                    <a:pt x="20036" y="39937"/>
                  </a:lnTo>
                  <a:close/>
                </a:path>
                <a:path w="52704" h="81914">
                  <a:moveTo>
                    <a:pt x="19896" y="39624"/>
                  </a:moveTo>
                  <a:lnTo>
                    <a:pt x="20036" y="39937"/>
                  </a:lnTo>
                  <a:lnTo>
                    <a:pt x="19896" y="39624"/>
                  </a:lnTo>
                  <a:close/>
                </a:path>
                <a:path w="52704" h="81914">
                  <a:moveTo>
                    <a:pt x="15239" y="28194"/>
                  </a:moveTo>
                  <a:lnTo>
                    <a:pt x="15239" y="28956"/>
                  </a:lnTo>
                  <a:lnTo>
                    <a:pt x="15525" y="28956"/>
                  </a:lnTo>
                  <a:lnTo>
                    <a:pt x="15239" y="28194"/>
                  </a:lnTo>
                  <a:close/>
                </a:path>
                <a:path w="52704" h="81914">
                  <a:moveTo>
                    <a:pt x="13639" y="22098"/>
                  </a:moveTo>
                  <a:lnTo>
                    <a:pt x="12953" y="22098"/>
                  </a:lnTo>
                  <a:lnTo>
                    <a:pt x="13715" y="22860"/>
                  </a:lnTo>
                  <a:lnTo>
                    <a:pt x="13639" y="22098"/>
                  </a:lnTo>
                  <a:close/>
                </a:path>
                <a:path w="52704" h="81914">
                  <a:moveTo>
                    <a:pt x="12953" y="15240"/>
                  </a:moveTo>
                  <a:lnTo>
                    <a:pt x="12953" y="16002"/>
                  </a:lnTo>
                  <a:lnTo>
                    <a:pt x="12953" y="15240"/>
                  </a:lnTo>
                  <a:close/>
                </a:path>
              </a:pathLst>
            </a:custGeom>
            <a:solidFill>
              <a:srgbClr val="9965FF"/>
            </a:solidFill>
          </p:spPr>
          <p:txBody>
            <a:bodyPr wrap="square" lIns="0" tIns="0" rIns="0" bIns="0" rtlCol="0"/>
            <a:lstStyle/>
            <a:p>
              <a:endParaRPr/>
            </a:p>
          </p:txBody>
        </p:sp>
        <p:sp>
          <p:nvSpPr>
            <p:cNvPr id="851" name="object 16"/>
            <p:cNvSpPr/>
            <p:nvPr/>
          </p:nvSpPr>
          <p:spPr>
            <a:xfrm>
              <a:off x="2732256" y="2308958"/>
              <a:ext cx="8196" cy="13966"/>
            </a:xfrm>
            <a:custGeom>
              <a:avLst/>
              <a:gdLst/>
              <a:ahLst/>
              <a:cxnLst/>
              <a:rect l="l" t="t" r="r" b="b"/>
              <a:pathLst>
                <a:path w="10795" h="14605">
                  <a:moveTo>
                    <a:pt x="3810" y="0"/>
                  </a:moveTo>
                  <a:lnTo>
                    <a:pt x="0" y="12192"/>
                  </a:lnTo>
                  <a:lnTo>
                    <a:pt x="6858" y="14478"/>
                  </a:lnTo>
                  <a:lnTo>
                    <a:pt x="10668" y="2286"/>
                  </a:lnTo>
                  <a:lnTo>
                    <a:pt x="3810" y="0"/>
                  </a:lnTo>
                  <a:close/>
                </a:path>
              </a:pathLst>
            </a:custGeom>
            <a:solidFill>
              <a:srgbClr val="9965FF"/>
            </a:solidFill>
          </p:spPr>
          <p:txBody>
            <a:bodyPr wrap="square" lIns="0" tIns="0" rIns="0" bIns="0" rtlCol="0"/>
            <a:lstStyle/>
            <a:p>
              <a:endParaRPr/>
            </a:p>
          </p:txBody>
        </p:sp>
        <p:sp>
          <p:nvSpPr>
            <p:cNvPr id="852" name="object 17"/>
            <p:cNvSpPr/>
            <p:nvPr/>
          </p:nvSpPr>
          <p:spPr>
            <a:xfrm>
              <a:off x="2737461" y="2311144"/>
              <a:ext cx="4821" cy="12753"/>
            </a:xfrm>
            <a:custGeom>
              <a:avLst/>
              <a:gdLst/>
              <a:ahLst/>
              <a:cxnLst/>
              <a:rect l="l" t="t" r="r" b="b"/>
              <a:pathLst>
                <a:path w="6350" h="13335">
                  <a:moveTo>
                    <a:pt x="3810" y="0"/>
                  </a:moveTo>
                  <a:lnTo>
                    <a:pt x="0" y="12192"/>
                  </a:lnTo>
                  <a:lnTo>
                    <a:pt x="2286" y="12954"/>
                  </a:lnTo>
                  <a:lnTo>
                    <a:pt x="6096" y="762"/>
                  </a:lnTo>
                  <a:lnTo>
                    <a:pt x="3810" y="0"/>
                  </a:lnTo>
                  <a:close/>
                </a:path>
              </a:pathLst>
            </a:custGeom>
            <a:solidFill>
              <a:srgbClr val="9965FF"/>
            </a:solidFill>
          </p:spPr>
          <p:txBody>
            <a:bodyPr wrap="square" lIns="0" tIns="0" rIns="0" bIns="0" rtlCol="0"/>
            <a:lstStyle/>
            <a:p>
              <a:endParaRPr/>
            </a:p>
          </p:txBody>
        </p:sp>
        <p:sp>
          <p:nvSpPr>
            <p:cNvPr id="853" name="object 18"/>
            <p:cNvSpPr/>
            <p:nvPr/>
          </p:nvSpPr>
          <p:spPr>
            <a:xfrm>
              <a:off x="2798786"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54" name="object 19"/>
            <p:cNvSpPr/>
            <p:nvPr/>
          </p:nvSpPr>
          <p:spPr>
            <a:xfrm>
              <a:off x="2935317"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55" name="object 20"/>
            <p:cNvSpPr/>
            <p:nvPr/>
          </p:nvSpPr>
          <p:spPr>
            <a:xfrm>
              <a:off x="3071848"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56" name="object 21"/>
            <p:cNvSpPr/>
            <p:nvPr/>
          </p:nvSpPr>
          <p:spPr>
            <a:xfrm>
              <a:off x="3208379"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57" name="object 22"/>
            <p:cNvSpPr/>
            <p:nvPr/>
          </p:nvSpPr>
          <p:spPr>
            <a:xfrm>
              <a:off x="3344911"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58" name="object 23"/>
            <p:cNvSpPr/>
            <p:nvPr/>
          </p:nvSpPr>
          <p:spPr>
            <a:xfrm>
              <a:off x="3481443"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59" name="object 24"/>
            <p:cNvSpPr/>
            <p:nvPr/>
          </p:nvSpPr>
          <p:spPr>
            <a:xfrm>
              <a:off x="3617973"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60" name="object 25"/>
            <p:cNvSpPr/>
            <p:nvPr/>
          </p:nvSpPr>
          <p:spPr>
            <a:xfrm>
              <a:off x="3754505"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62" name="object 26"/>
            <p:cNvSpPr/>
            <p:nvPr/>
          </p:nvSpPr>
          <p:spPr>
            <a:xfrm>
              <a:off x="3891037" y="2320253"/>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63" name="object 27"/>
            <p:cNvSpPr/>
            <p:nvPr/>
          </p:nvSpPr>
          <p:spPr>
            <a:xfrm>
              <a:off x="4028146" y="2320253"/>
              <a:ext cx="77618" cy="0"/>
            </a:xfrm>
            <a:custGeom>
              <a:avLst/>
              <a:gdLst/>
              <a:ahLst/>
              <a:cxnLst/>
              <a:rect l="l" t="t" r="r" b="b"/>
              <a:pathLst>
                <a:path w="102234">
                  <a:moveTo>
                    <a:pt x="0" y="0"/>
                  </a:moveTo>
                  <a:lnTo>
                    <a:pt x="102107" y="0"/>
                  </a:lnTo>
                </a:path>
              </a:pathLst>
            </a:custGeom>
            <a:ln w="12953">
              <a:solidFill>
                <a:srgbClr val="9965FF"/>
              </a:solidFill>
            </a:ln>
          </p:spPr>
          <p:txBody>
            <a:bodyPr wrap="square" lIns="0" tIns="0" rIns="0" bIns="0" rtlCol="0"/>
            <a:lstStyle/>
            <a:p>
              <a:endParaRPr/>
            </a:p>
          </p:txBody>
        </p:sp>
        <p:sp>
          <p:nvSpPr>
            <p:cNvPr id="864" name="object 28"/>
            <p:cNvSpPr/>
            <p:nvPr/>
          </p:nvSpPr>
          <p:spPr>
            <a:xfrm>
              <a:off x="4160050" y="2260134"/>
              <a:ext cx="63638" cy="66313"/>
            </a:xfrm>
            <a:prstGeom prst="rect">
              <a:avLst/>
            </a:prstGeom>
            <a:blipFill>
              <a:blip r:embed="rId13" cstate="print"/>
              <a:stretch>
                <a:fillRect/>
              </a:stretch>
            </a:blipFill>
          </p:spPr>
          <p:txBody>
            <a:bodyPr wrap="square" lIns="0" tIns="0" rIns="0" bIns="0" rtlCol="0"/>
            <a:lstStyle/>
            <a:p>
              <a:endParaRPr/>
            </a:p>
          </p:txBody>
        </p:sp>
        <p:sp>
          <p:nvSpPr>
            <p:cNvPr id="866" name="object 29"/>
            <p:cNvSpPr/>
            <p:nvPr/>
          </p:nvSpPr>
          <p:spPr>
            <a:xfrm>
              <a:off x="4219348" y="2088886"/>
              <a:ext cx="0" cy="98377"/>
            </a:xfrm>
            <a:custGeom>
              <a:avLst/>
              <a:gdLst/>
              <a:ahLst/>
              <a:cxnLst/>
              <a:rect l="l" t="t" r="r" b="b"/>
              <a:pathLst>
                <a:path h="102869">
                  <a:moveTo>
                    <a:pt x="0" y="0"/>
                  </a:moveTo>
                  <a:lnTo>
                    <a:pt x="0" y="102870"/>
                  </a:lnTo>
                </a:path>
              </a:pathLst>
            </a:custGeom>
            <a:ln w="12953">
              <a:solidFill>
                <a:srgbClr val="9965FF"/>
              </a:solidFill>
            </a:ln>
          </p:spPr>
          <p:txBody>
            <a:bodyPr wrap="square" lIns="0" tIns="0" rIns="0" bIns="0" rtlCol="0"/>
            <a:lstStyle/>
            <a:p>
              <a:endParaRPr/>
            </a:p>
          </p:txBody>
        </p:sp>
        <p:sp>
          <p:nvSpPr>
            <p:cNvPr id="867" name="object 30"/>
            <p:cNvSpPr/>
            <p:nvPr/>
          </p:nvSpPr>
          <p:spPr>
            <a:xfrm>
              <a:off x="4219348" y="1916909"/>
              <a:ext cx="0" cy="98377"/>
            </a:xfrm>
            <a:custGeom>
              <a:avLst/>
              <a:gdLst/>
              <a:ahLst/>
              <a:cxnLst/>
              <a:rect l="l" t="t" r="r" b="b"/>
              <a:pathLst>
                <a:path h="102869">
                  <a:moveTo>
                    <a:pt x="0" y="0"/>
                  </a:moveTo>
                  <a:lnTo>
                    <a:pt x="0" y="102870"/>
                  </a:lnTo>
                </a:path>
              </a:pathLst>
            </a:custGeom>
            <a:ln w="12953">
              <a:solidFill>
                <a:srgbClr val="9965FF"/>
              </a:solidFill>
            </a:ln>
          </p:spPr>
          <p:txBody>
            <a:bodyPr wrap="square" lIns="0" tIns="0" rIns="0" bIns="0" rtlCol="0"/>
            <a:lstStyle/>
            <a:p>
              <a:endParaRPr/>
            </a:p>
          </p:txBody>
        </p:sp>
        <p:sp>
          <p:nvSpPr>
            <p:cNvPr id="869" name="object 31"/>
            <p:cNvSpPr/>
            <p:nvPr/>
          </p:nvSpPr>
          <p:spPr>
            <a:xfrm>
              <a:off x="4183769" y="1765336"/>
              <a:ext cx="40497" cy="78337"/>
            </a:xfrm>
            <a:custGeom>
              <a:avLst/>
              <a:gdLst/>
              <a:ahLst/>
              <a:cxnLst/>
              <a:rect l="l" t="t" r="r" b="b"/>
              <a:pathLst>
                <a:path w="53340" h="81915">
                  <a:moveTo>
                    <a:pt x="53339" y="64770"/>
                  </a:moveTo>
                  <a:lnTo>
                    <a:pt x="40385" y="64770"/>
                  </a:lnTo>
                  <a:lnTo>
                    <a:pt x="40385" y="81534"/>
                  </a:lnTo>
                  <a:lnTo>
                    <a:pt x="53339" y="81534"/>
                  </a:lnTo>
                  <a:lnTo>
                    <a:pt x="53339" y="64770"/>
                  </a:lnTo>
                  <a:close/>
                </a:path>
                <a:path w="53340" h="81915">
                  <a:moveTo>
                    <a:pt x="50969" y="52578"/>
                  </a:moveTo>
                  <a:lnTo>
                    <a:pt x="37337" y="52578"/>
                  </a:lnTo>
                  <a:lnTo>
                    <a:pt x="40385" y="66294"/>
                  </a:lnTo>
                  <a:lnTo>
                    <a:pt x="40385" y="64770"/>
                  </a:lnTo>
                  <a:lnTo>
                    <a:pt x="53339" y="64770"/>
                  </a:lnTo>
                  <a:lnTo>
                    <a:pt x="53339" y="63246"/>
                  </a:lnTo>
                  <a:lnTo>
                    <a:pt x="50969" y="52578"/>
                  </a:lnTo>
                  <a:close/>
                </a:path>
                <a:path w="53340" h="81915">
                  <a:moveTo>
                    <a:pt x="35051" y="46482"/>
                  </a:moveTo>
                  <a:lnTo>
                    <a:pt x="37337" y="53340"/>
                  </a:lnTo>
                  <a:lnTo>
                    <a:pt x="37337" y="52578"/>
                  </a:lnTo>
                  <a:lnTo>
                    <a:pt x="50969" y="52578"/>
                  </a:lnTo>
                  <a:lnTo>
                    <a:pt x="50291" y="49530"/>
                  </a:lnTo>
                  <a:lnTo>
                    <a:pt x="49529" y="49530"/>
                  </a:lnTo>
                  <a:lnTo>
                    <a:pt x="48767" y="47244"/>
                  </a:lnTo>
                  <a:lnTo>
                    <a:pt x="35813" y="47244"/>
                  </a:lnTo>
                  <a:lnTo>
                    <a:pt x="35051" y="46482"/>
                  </a:lnTo>
                  <a:close/>
                </a:path>
                <a:path w="53340" h="81915">
                  <a:moveTo>
                    <a:pt x="47243" y="41148"/>
                  </a:moveTo>
                  <a:lnTo>
                    <a:pt x="32765" y="41148"/>
                  </a:lnTo>
                  <a:lnTo>
                    <a:pt x="35813" y="47244"/>
                  </a:lnTo>
                  <a:lnTo>
                    <a:pt x="48767" y="47244"/>
                  </a:lnTo>
                  <a:lnTo>
                    <a:pt x="47243" y="42672"/>
                  </a:lnTo>
                  <a:lnTo>
                    <a:pt x="47243" y="41148"/>
                  </a:lnTo>
                  <a:close/>
                </a:path>
                <a:path w="53340" h="81915">
                  <a:moveTo>
                    <a:pt x="25145" y="30480"/>
                  </a:moveTo>
                  <a:lnTo>
                    <a:pt x="28955" y="35814"/>
                  </a:lnTo>
                  <a:lnTo>
                    <a:pt x="32765" y="41910"/>
                  </a:lnTo>
                  <a:lnTo>
                    <a:pt x="32765" y="41148"/>
                  </a:lnTo>
                  <a:lnTo>
                    <a:pt x="47243" y="41148"/>
                  </a:lnTo>
                  <a:lnTo>
                    <a:pt x="44195" y="35052"/>
                  </a:lnTo>
                  <a:lnTo>
                    <a:pt x="43433" y="35052"/>
                  </a:lnTo>
                  <a:lnTo>
                    <a:pt x="41052" y="31242"/>
                  </a:lnTo>
                  <a:lnTo>
                    <a:pt x="25907" y="31242"/>
                  </a:lnTo>
                  <a:lnTo>
                    <a:pt x="25145" y="30480"/>
                  </a:lnTo>
                  <a:close/>
                </a:path>
                <a:path w="53340" h="81915">
                  <a:moveTo>
                    <a:pt x="37991" y="25908"/>
                  </a:moveTo>
                  <a:lnTo>
                    <a:pt x="21335" y="25908"/>
                  </a:lnTo>
                  <a:lnTo>
                    <a:pt x="22097" y="26670"/>
                  </a:lnTo>
                  <a:lnTo>
                    <a:pt x="25907" y="31242"/>
                  </a:lnTo>
                  <a:lnTo>
                    <a:pt x="41052" y="31242"/>
                  </a:lnTo>
                  <a:lnTo>
                    <a:pt x="39623" y="28956"/>
                  </a:lnTo>
                  <a:lnTo>
                    <a:pt x="39623" y="28194"/>
                  </a:lnTo>
                  <a:lnTo>
                    <a:pt x="37991" y="25908"/>
                  </a:lnTo>
                  <a:close/>
                </a:path>
                <a:path w="53340" h="81915">
                  <a:moveTo>
                    <a:pt x="21687" y="26318"/>
                  </a:moveTo>
                  <a:lnTo>
                    <a:pt x="21989" y="26670"/>
                  </a:lnTo>
                  <a:lnTo>
                    <a:pt x="21687" y="26318"/>
                  </a:lnTo>
                  <a:close/>
                </a:path>
                <a:path w="53340" h="81915">
                  <a:moveTo>
                    <a:pt x="21335" y="25908"/>
                  </a:moveTo>
                  <a:lnTo>
                    <a:pt x="21687" y="26318"/>
                  </a:lnTo>
                  <a:lnTo>
                    <a:pt x="22097" y="26670"/>
                  </a:lnTo>
                  <a:lnTo>
                    <a:pt x="21335" y="25908"/>
                  </a:lnTo>
                  <a:close/>
                </a:path>
                <a:path w="53340" h="81915">
                  <a:moveTo>
                    <a:pt x="31241" y="17526"/>
                  </a:moveTo>
                  <a:lnTo>
                    <a:pt x="11429" y="17526"/>
                  </a:lnTo>
                  <a:lnTo>
                    <a:pt x="21687" y="26318"/>
                  </a:lnTo>
                  <a:lnTo>
                    <a:pt x="21335" y="25908"/>
                  </a:lnTo>
                  <a:lnTo>
                    <a:pt x="37991" y="25908"/>
                  </a:lnTo>
                  <a:lnTo>
                    <a:pt x="35813" y="22860"/>
                  </a:lnTo>
                  <a:lnTo>
                    <a:pt x="31241" y="17526"/>
                  </a:lnTo>
                  <a:close/>
                </a:path>
                <a:path w="53340" h="81915">
                  <a:moveTo>
                    <a:pt x="6095" y="0"/>
                  </a:moveTo>
                  <a:lnTo>
                    <a:pt x="761" y="12192"/>
                  </a:lnTo>
                  <a:lnTo>
                    <a:pt x="0" y="12192"/>
                  </a:lnTo>
                  <a:lnTo>
                    <a:pt x="12191" y="18288"/>
                  </a:lnTo>
                  <a:lnTo>
                    <a:pt x="11429" y="17526"/>
                  </a:lnTo>
                  <a:lnTo>
                    <a:pt x="31241" y="17526"/>
                  </a:lnTo>
                  <a:lnTo>
                    <a:pt x="30479" y="16764"/>
                  </a:lnTo>
                  <a:lnTo>
                    <a:pt x="19811" y="7620"/>
                  </a:lnTo>
                  <a:lnTo>
                    <a:pt x="6095" y="762"/>
                  </a:lnTo>
                  <a:lnTo>
                    <a:pt x="6095" y="0"/>
                  </a:lnTo>
                  <a:close/>
                </a:path>
              </a:pathLst>
            </a:custGeom>
            <a:solidFill>
              <a:srgbClr val="9965FF"/>
            </a:solidFill>
          </p:spPr>
          <p:txBody>
            <a:bodyPr wrap="square" lIns="0" tIns="0" rIns="0" bIns="0" rtlCol="0"/>
            <a:lstStyle/>
            <a:p>
              <a:endParaRPr/>
            </a:p>
          </p:txBody>
        </p:sp>
        <p:sp>
          <p:nvSpPr>
            <p:cNvPr id="870" name="object 32"/>
            <p:cNvSpPr/>
            <p:nvPr/>
          </p:nvSpPr>
          <p:spPr>
            <a:xfrm>
              <a:off x="4179141" y="1762421"/>
              <a:ext cx="9642" cy="14574"/>
            </a:xfrm>
            <a:custGeom>
              <a:avLst/>
              <a:gdLst/>
              <a:ahLst/>
              <a:cxnLst/>
              <a:rect l="l" t="t" r="r" b="b"/>
              <a:pathLst>
                <a:path w="12700" h="15240">
                  <a:moveTo>
                    <a:pt x="0" y="12191"/>
                  </a:moveTo>
                  <a:lnTo>
                    <a:pt x="6857" y="15239"/>
                  </a:lnTo>
                  <a:lnTo>
                    <a:pt x="7858" y="12953"/>
                  </a:lnTo>
                  <a:lnTo>
                    <a:pt x="2285" y="12953"/>
                  </a:lnTo>
                  <a:lnTo>
                    <a:pt x="0" y="12191"/>
                  </a:lnTo>
                  <a:close/>
                </a:path>
                <a:path w="12700" h="15240">
                  <a:moveTo>
                    <a:pt x="5333" y="0"/>
                  </a:moveTo>
                  <a:lnTo>
                    <a:pt x="2285" y="0"/>
                  </a:lnTo>
                  <a:lnTo>
                    <a:pt x="2285" y="12953"/>
                  </a:lnTo>
                  <a:lnTo>
                    <a:pt x="7858" y="12953"/>
                  </a:lnTo>
                  <a:lnTo>
                    <a:pt x="12191" y="3047"/>
                  </a:lnTo>
                  <a:lnTo>
                    <a:pt x="5333" y="0"/>
                  </a:lnTo>
                  <a:close/>
                </a:path>
              </a:pathLst>
            </a:custGeom>
            <a:solidFill>
              <a:srgbClr val="9965FF"/>
            </a:solidFill>
          </p:spPr>
          <p:txBody>
            <a:bodyPr wrap="square" lIns="0" tIns="0" rIns="0" bIns="0" rtlCol="0"/>
            <a:lstStyle/>
            <a:p>
              <a:endParaRPr/>
            </a:p>
          </p:txBody>
        </p:sp>
        <p:sp>
          <p:nvSpPr>
            <p:cNvPr id="871" name="object 33"/>
            <p:cNvSpPr/>
            <p:nvPr/>
          </p:nvSpPr>
          <p:spPr>
            <a:xfrm>
              <a:off x="4179141" y="1762421"/>
              <a:ext cx="1928" cy="12753"/>
            </a:xfrm>
            <a:custGeom>
              <a:avLst/>
              <a:gdLst/>
              <a:ahLst/>
              <a:cxnLst/>
              <a:rect l="l" t="t" r="r" b="b"/>
              <a:pathLst>
                <a:path w="2540" h="13334">
                  <a:moveTo>
                    <a:pt x="0" y="12953"/>
                  </a:moveTo>
                  <a:lnTo>
                    <a:pt x="2285" y="12953"/>
                  </a:lnTo>
                  <a:lnTo>
                    <a:pt x="2285" y="0"/>
                  </a:lnTo>
                  <a:lnTo>
                    <a:pt x="0" y="0"/>
                  </a:lnTo>
                  <a:lnTo>
                    <a:pt x="0" y="12953"/>
                  </a:lnTo>
                  <a:close/>
                </a:path>
              </a:pathLst>
            </a:custGeom>
            <a:solidFill>
              <a:srgbClr val="9965FF"/>
            </a:solidFill>
          </p:spPr>
          <p:txBody>
            <a:bodyPr wrap="square" lIns="0" tIns="0" rIns="0" bIns="0" rtlCol="0"/>
            <a:lstStyle/>
            <a:p>
              <a:endParaRPr/>
            </a:p>
          </p:txBody>
        </p:sp>
        <p:sp>
          <p:nvSpPr>
            <p:cNvPr id="878" name="object 34"/>
            <p:cNvSpPr/>
            <p:nvPr/>
          </p:nvSpPr>
          <p:spPr>
            <a:xfrm>
              <a:off x="4042609"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79" name="object 35"/>
            <p:cNvSpPr/>
            <p:nvPr/>
          </p:nvSpPr>
          <p:spPr>
            <a:xfrm>
              <a:off x="3906079"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0" name="object 36"/>
            <p:cNvSpPr/>
            <p:nvPr/>
          </p:nvSpPr>
          <p:spPr>
            <a:xfrm>
              <a:off x="3769547"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1" name="object 37"/>
            <p:cNvSpPr/>
            <p:nvPr/>
          </p:nvSpPr>
          <p:spPr>
            <a:xfrm>
              <a:off x="3633015"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2" name="object 38"/>
            <p:cNvSpPr/>
            <p:nvPr/>
          </p:nvSpPr>
          <p:spPr>
            <a:xfrm>
              <a:off x="3496484"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3" name="object 39"/>
            <p:cNvSpPr/>
            <p:nvPr/>
          </p:nvSpPr>
          <p:spPr>
            <a:xfrm>
              <a:off x="3359952" y="1765700"/>
              <a:ext cx="78101" cy="0"/>
            </a:xfrm>
            <a:custGeom>
              <a:avLst/>
              <a:gdLst/>
              <a:ahLst/>
              <a:cxnLst/>
              <a:rect l="l" t="t" r="r" b="b"/>
              <a:pathLst>
                <a:path w="102870">
                  <a:moveTo>
                    <a:pt x="0" y="0"/>
                  </a:moveTo>
                  <a:lnTo>
                    <a:pt x="102869" y="0"/>
                  </a:lnTo>
                </a:path>
              </a:pathLst>
            </a:custGeom>
            <a:ln w="12953">
              <a:solidFill>
                <a:srgbClr val="9965FF"/>
              </a:solidFill>
            </a:ln>
          </p:spPr>
          <p:txBody>
            <a:bodyPr wrap="square" lIns="0" tIns="0" rIns="0" bIns="0" rtlCol="0"/>
            <a:lstStyle/>
            <a:p>
              <a:endParaRPr/>
            </a:p>
          </p:txBody>
        </p:sp>
        <p:sp>
          <p:nvSpPr>
            <p:cNvPr id="884" name="object 40"/>
            <p:cNvSpPr/>
            <p:nvPr/>
          </p:nvSpPr>
          <p:spPr>
            <a:xfrm>
              <a:off x="3223422" y="1765700"/>
              <a:ext cx="77618" cy="0"/>
            </a:xfrm>
            <a:custGeom>
              <a:avLst/>
              <a:gdLst/>
              <a:ahLst/>
              <a:cxnLst/>
              <a:rect l="l" t="t" r="r" b="b"/>
              <a:pathLst>
                <a:path w="102235">
                  <a:moveTo>
                    <a:pt x="0" y="0"/>
                  </a:moveTo>
                  <a:lnTo>
                    <a:pt x="102108" y="0"/>
                  </a:lnTo>
                </a:path>
              </a:pathLst>
            </a:custGeom>
            <a:ln w="12953">
              <a:solidFill>
                <a:srgbClr val="9965FF"/>
              </a:solidFill>
            </a:ln>
          </p:spPr>
          <p:txBody>
            <a:bodyPr wrap="square" lIns="0" tIns="0" rIns="0" bIns="0" rtlCol="0"/>
            <a:lstStyle/>
            <a:p>
              <a:endParaRPr/>
            </a:p>
          </p:txBody>
        </p:sp>
        <p:sp>
          <p:nvSpPr>
            <p:cNvPr id="885" name="object 41"/>
            <p:cNvSpPr/>
            <p:nvPr/>
          </p:nvSpPr>
          <p:spPr>
            <a:xfrm>
              <a:off x="3086312"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6" name="object 42"/>
            <p:cNvSpPr/>
            <p:nvPr/>
          </p:nvSpPr>
          <p:spPr>
            <a:xfrm>
              <a:off x="2949780"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7" name="object 43"/>
            <p:cNvSpPr/>
            <p:nvPr/>
          </p:nvSpPr>
          <p:spPr>
            <a:xfrm>
              <a:off x="2813249" y="1765700"/>
              <a:ext cx="78101" cy="0"/>
            </a:xfrm>
            <a:custGeom>
              <a:avLst/>
              <a:gdLst/>
              <a:ahLst/>
              <a:cxnLst/>
              <a:rect l="l" t="t" r="r" b="b"/>
              <a:pathLst>
                <a:path w="102870">
                  <a:moveTo>
                    <a:pt x="0" y="0"/>
                  </a:moveTo>
                  <a:lnTo>
                    <a:pt x="102870" y="0"/>
                  </a:lnTo>
                </a:path>
              </a:pathLst>
            </a:custGeom>
            <a:ln w="12953">
              <a:solidFill>
                <a:srgbClr val="9965FF"/>
              </a:solidFill>
            </a:ln>
          </p:spPr>
          <p:txBody>
            <a:bodyPr wrap="square" lIns="0" tIns="0" rIns="0" bIns="0" rtlCol="0"/>
            <a:lstStyle/>
            <a:p>
              <a:endParaRPr/>
            </a:p>
          </p:txBody>
        </p:sp>
        <p:sp>
          <p:nvSpPr>
            <p:cNvPr id="888" name="object 44"/>
            <p:cNvSpPr/>
            <p:nvPr/>
          </p:nvSpPr>
          <p:spPr>
            <a:xfrm>
              <a:off x="298409" y="1765336"/>
              <a:ext cx="2232134" cy="555039"/>
            </a:xfrm>
            <a:custGeom>
              <a:avLst/>
              <a:gdLst/>
              <a:ahLst/>
              <a:cxnLst/>
              <a:rect l="l" t="t" r="r" b="b"/>
              <a:pathLst>
                <a:path w="2940050" h="580389">
                  <a:moveTo>
                    <a:pt x="2868167" y="0"/>
                  </a:moveTo>
                  <a:lnTo>
                    <a:pt x="71627" y="0"/>
                  </a:lnTo>
                  <a:lnTo>
                    <a:pt x="64769" y="762"/>
                  </a:lnTo>
                  <a:lnTo>
                    <a:pt x="57149" y="1524"/>
                  </a:lnTo>
                  <a:lnTo>
                    <a:pt x="50291" y="3048"/>
                  </a:lnTo>
                  <a:lnTo>
                    <a:pt x="44195" y="6096"/>
                  </a:lnTo>
                  <a:lnTo>
                    <a:pt x="37337" y="9144"/>
                  </a:lnTo>
                  <a:lnTo>
                    <a:pt x="8381" y="38100"/>
                  </a:lnTo>
                  <a:lnTo>
                    <a:pt x="0" y="64769"/>
                  </a:lnTo>
                  <a:lnTo>
                    <a:pt x="0" y="515112"/>
                  </a:lnTo>
                  <a:lnTo>
                    <a:pt x="12191" y="547878"/>
                  </a:lnTo>
                  <a:lnTo>
                    <a:pt x="16001" y="553974"/>
                  </a:lnTo>
                  <a:lnTo>
                    <a:pt x="21335" y="558546"/>
                  </a:lnTo>
                  <a:lnTo>
                    <a:pt x="25907" y="563118"/>
                  </a:lnTo>
                  <a:lnTo>
                    <a:pt x="32003" y="567690"/>
                  </a:lnTo>
                  <a:lnTo>
                    <a:pt x="64769" y="579882"/>
                  </a:lnTo>
                  <a:lnTo>
                    <a:pt x="2875026" y="579882"/>
                  </a:lnTo>
                  <a:lnTo>
                    <a:pt x="2919222" y="558546"/>
                  </a:lnTo>
                  <a:lnTo>
                    <a:pt x="2927604" y="547878"/>
                  </a:lnTo>
                  <a:lnTo>
                    <a:pt x="2931414" y="542544"/>
                  </a:lnTo>
                  <a:lnTo>
                    <a:pt x="2934461" y="535686"/>
                  </a:lnTo>
                  <a:lnTo>
                    <a:pt x="2936747" y="529590"/>
                  </a:lnTo>
                  <a:lnTo>
                    <a:pt x="2938272" y="522731"/>
                  </a:lnTo>
                  <a:lnTo>
                    <a:pt x="2939796" y="515112"/>
                  </a:lnTo>
                  <a:lnTo>
                    <a:pt x="2939796" y="64770"/>
                  </a:lnTo>
                  <a:lnTo>
                    <a:pt x="2923794" y="26670"/>
                  </a:lnTo>
                  <a:lnTo>
                    <a:pt x="2889504" y="3048"/>
                  </a:lnTo>
                  <a:lnTo>
                    <a:pt x="2875026" y="762"/>
                  </a:lnTo>
                  <a:lnTo>
                    <a:pt x="2868167" y="0"/>
                  </a:lnTo>
                  <a:close/>
                </a:path>
              </a:pathLst>
            </a:custGeom>
            <a:solidFill>
              <a:srgbClr val="F5EFFF"/>
            </a:solidFill>
          </p:spPr>
          <p:txBody>
            <a:bodyPr wrap="square" lIns="0" tIns="0" rIns="0" bIns="0" rtlCol="0"/>
            <a:lstStyle/>
            <a:p>
              <a:endParaRPr/>
            </a:p>
          </p:txBody>
        </p:sp>
        <p:sp>
          <p:nvSpPr>
            <p:cNvPr id="889" name="object 45"/>
            <p:cNvSpPr/>
            <p:nvPr/>
          </p:nvSpPr>
          <p:spPr>
            <a:xfrm>
              <a:off x="294360" y="1759506"/>
              <a:ext cx="59009" cy="65584"/>
            </a:xfrm>
            <a:prstGeom prst="rect">
              <a:avLst/>
            </a:prstGeom>
            <a:blipFill>
              <a:blip r:embed="rId14" cstate="print"/>
              <a:stretch>
                <a:fillRect/>
              </a:stretch>
            </a:blipFill>
          </p:spPr>
          <p:txBody>
            <a:bodyPr wrap="square" lIns="0" tIns="0" rIns="0" bIns="0" rtlCol="0"/>
            <a:lstStyle/>
            <a:p>
              <a:endParaRPr/>
            </a:p>
          </p:txBody>
        </p:sp>
        <p:sp>
          <p:nvSpPr>
            <p:cNvPr id="890" name="object 46"/>
            <p:cNvSpPr/>
            <p:nvPr/>
          </p:nvSpPr>
          <p:spPr>
            <a:xfrm>
              <a:off x="298698" y="1895776"/>
              <a:ext cx="0" cy="97162"/>
            </a:xfrm>
            <a:custGeom>
              <a:avLst/>
              <a:gdLst/>
              <a:ahLst/>
              <a:cxnLst/>
              <a:rect l="l" t="t" r="r" b="b"/>
              <a:pathLst>
                <a:path h="101600">
                  <a:moveTo>
                    <a:pt x="0" y="0"/>
                  </a:moveTo>
                  <a:lnTo>
                    <a:pt x="0" y="101346"/>
                  </a:lnTo>
                </a:path>
              </a:pathLst>
            </a:custGeom>
            <a:ln w="12954">
              <a:solidFill>
                <a:srgbClr val="9965FF"/>
              </a:solidFill>
            </a:ln>
          </p:spPr>
          <p:txBody>
            <a:bodyPr wrap="square" lIns="0" tIns="0" rIns="0" bIns="0" rtlCol="0"/>
            <a:lstStyle/>
            <a:p>
              <a:endParaRPr/>
            </a:p>
          </p:txBody>
        </p:sp>
        <p:sp>
          <p:nvSpPr>
            <p:cNvPr id="891" name="object 47"/>
            <p:cNvSpPr/>
            <p:nvPr/>
          </p:nvSpPr>
          <p:spPr>
            <a:xfrm>
              <a:off x="298698" y="2065567"/>
              <a:ext cx="0" cy="97162"/>
            </a:xfrm>
            <a:custGeom>
              <a:avLst/>
              <a:gdLst/>
              <a:ahLst/>
              <a:cxnLst/>
              <a:rect l="l" t="t" r="r" b="b"/>
              <a:pathLst>
                <a:path h="101600">
                  <a:moveTo>
                    <a:pt x="0" y="0"/>
                  </a:moveTo>
                  <a:lnTo>
                    <a:pt x="0" y="101346"/>
                  </a:lnTo>
                </a:path>
              </a:pathLst>
            </a:custGeom>
            <a:ln w="12954">
              <a:solidFill>
                <a:srgbClr val="9965FF"/>
              </a:solidFill>
            </a:ln>
          </p:spPr>
          <p:txBody>
            <a:bodyPr wrap="square" lIns="0" tIns="0" rIns="0" bIns="0" rtlCol="0"/>
            <a:lstStyle/>
            <a:p>
              <a:endParaRPr/>
            </a:p>
          </p:txBody>
        </p:sp>
        <p:sp>
          <p:nvSpPr>
            <p:cNvPr id="892" name="object 48"/>
            <p:cNvSpPr/>
            <p:nvPr/>
          </p:nvSpPr>
          <p:spPr>
            <a:xfrm>
              <a:off x="293781" y="2234629"/>
              <a:ext cx="36158" cy="83195"/>
            </a:xfrm>
            <a:custGeom>
              <a:avLst/>
              <a:gdLst/>
              <a:ahLst/>
              <a:cxnLst/>
              <a:rect l="l" t="t" r="r" b="b"/>
              <a:pathLst>
                <a:path w="47625" h="86994">
                  <a:moveTo>
                    <a:pt x="42976" y="72390"/>
                  </a:moveTo>
                  <a:lnTo>
                    <a:pt x="22860" y="72390"/>
                  </a:lnTo>
                  <a:lnTo>
                    <a:pt x="28194" y="77724"/>
                  </a:lnTo>
                  <a:lnTo>
                    <a:pt x="34290" y="82296"/>
                  </a:lnTo>
                  <a:lnTo>
                    <a:pt x="39624" y="86106"/>
                  </a:lnTo>
                  <a:lnTo>
                    <a:pt x="41148" y="86868"/>
                  </a:lnTo>
                  <a:lnTo>
                    <a:pt x="46409" y="74841"/>
                  </a:lnTo>
                  <a:lnTo>
                    <a:pt x="42976" y="72390"/>
                  </a:lnTo>
                  <a:close/>
                </a:path>
                <a:path w="47625" h="86994">
                  <a:moveTo>
                    <a:pt x="46482" y="74676"/>
                  </a:moveTo>
                  <a:lnTo>
                    <a:pt x="46409" y="74841"/>
                  </a:lnTo>
                  <a:lnTo>
                    <a:pt x="47244" y="75438"/>
                  </a:lnTo>
                  <a:lnTo>
                    <a:pt x="46482" y="74676"/>
                  </a:lnTo>
                  <a:close/>
                </a:path>
                <a:path w="47625" h="86994">
                  <a:moveTo>
                    <a:pt x="12954" y="0"/>
                  </a:moveTo>
                  <a:lnTo>
                    <a:pt x="0" y="0"/>
                  </a:lnTo>
                  <a:lnTo>
                    <a:pt x="0" y="25908"/>
                  </a:lnTo>
                  <a:lnTo>
                    <a:pt x="1524" y="33528"/>
                  </a:lnTo>
                  <a:lnTo>
                    <a:pt x="3048" y="40386"/>
                  </a:lnTo>
                  <a:lnTo>
                    <a:pt x="3048" y="41148"/>
                  </a:lnTo>
                  <a:lnTo>
                    <a:pt x="5334" y="47244"/>
                  </a:lnTo>
                  <a:lnTo>
                    <a:pt x="5334" y="48006"/>
                  </a:lnTo>
                  <a:lnTo>
                    <a:pt x="8382" y="54864"/>
                  </a:lnTo>
                  <a:lnTo>
                    <a:pt x="9144" y="55626"/>
                  </a:lnTo>
                  <a:lnTo>
                    <a:pt x="12954" y="60960"/>
                  </a:lnTo>
                  <a:lnTo>
                    <a:pt x="16764" y="67056"/>
                  </a:lnTo>
                  <a:lnTo>
                    <a:pt x="18288" y="68580"/>
                  </a:lnTo>
                  <a:lnTo>
                    <a:pt x="23622" y="73152"/>
                  </a:lnTo>
                  <a:lnTo>
                    <a:pt x="22860" y="72390"/>
                  </a:lnTo>
                  <a:lnTo>
                    <a:pt x="42976" y="72390"/>
                  </a:lnTo>
                  <a:lnTo>
                    <a:pt x="41910" y="71628"/>
                  </a:lnTo>
                  <a:lnTo>
                    <a:pt x="36830" y="67818"/>
                  </a:lnTo>
                  <a:lnTo>
                    <a:pt x="36576" y="67818"/>
                  </a:lnTo>
                  <a:lnTo>
                    <a:pt x="32004" y="63246"/>
                  </a:lnTo>
                  <a:lnTo>
                    <a:pt x="28448" y="60198"/>
                  </a:lnTo>
                  <a:lnTo>
                    <a:pt x="27432" y="60198"/>
                  </a:lnTo>
                  <a:lnTo>
                    <a:pt x="23622" y="54102"/>
                  </a:lnTo>
                  <a:lnTo>
                    <a:pt x="23622" y="53340"/>
                  </a:lnTo>
                  <a:lnTo>
                    <a:pt x="20900" y="49530"/>
                  </a:lnTo>
                  <a:lnTo>
                    <a:pt x="20574" y="49530"/>
                  </a:lnTo>
                  <a:lnTo>
                    <a:pt x="19812" y="48006"/>
                  </a:lnTo>
                  <a:lnTo>
                    <a:pt x="17526" y="42672"/>
                  </a:lnTo>
                  <a:lnTo>
                    <a:pt x="15240" y="36576"/>
                  </a:lnTo>
                  <a:lnTo>
                    <a:pt x="15832" y="36576"/>
                  </a:lnTo>
                  <a:lnTo>
                    <a:pt x="14647" y="31242"/>
                  </a:lnTo>
                  <a:lnTo>
                    <a:pt x="14478" y="31242"/>
                  </a:lnTo>
                  <a:lnTo>
                    <a:pt x="13106" y="24384"/>
                  </a:lnTo>
                  <a:lnTo>
                    <a:pt x="12954" y="24384"/>
                  </a:lnTo>
                  <a:lnTo>
                    <a:pt x="12954" y="0"/>
                  </a:lnTo>
                  <a:close/>
                </a:path>
                <a:path w="47625" h="86994">
                  <a:moveTo>
                    <a:pt x="35814" y="67056"/>
                  </a:moveTo>
                  <a:lnTo>
                    <a:pt x="36576" y="67818"/>
                  </a:lnTo>
                  <a:lnTo>
                    <a:pt x="36830" y="67818"/>
                  </a:lnTo>
                  <a:lnTo>
                    <a:pt x="35814" y="67056"/>
                  </a:lnTo>
                  <a:close/>
                </a:path>
                <a:path w="47625" h="86994">
                  <a:moveTo>
                    <a:pt x="26670" y="58674"/>
                  </a:moveTo>
                  <a:lnTo>
                    <a:pt x="27432" y="60198"/>
                  </a:lnTo>
                  <a:lnTo>
                    <a:pt x="28448" y="60198"/>
                  </a:lnTo>
                  <a:lnTo>
                    <a:pt x="26670" y="58674"/>
                  </a:lnTo>
                  <a:close/>
                </a:path>
                <a:path w="47625" h="86994">
                  <a:moveTo>
                    <a:pt x="19812" y="48006"/>
                  </a:moveTo>
                  <a:lnTo>
                    <a:pt x="20574" y="49530"/>
                  </a:lnTo>
                  <a:lnTo>
                    <a:pt x="20036" y="48319"/>
                  </a:lnTo>
                  <a:lnTo>
                    <a:pt x="19812" y="48006"/>
                  </a:lnTo>
                  <a:close/>
                </a:path>
                <a:path w="47625" h="86994">
                  <a:moveTo>
                    <a:pt x="20036" y="48319"/>
                  </a:moveTo>
                  <a:lnTo>
                    <a:pt x="20574" y="49530"/>
                  </a:lnTo>
                  <a:lnTo>
                    <a:pt x="20900" y="49530"/>
                  </a:lnTo>
                  <a:lnTo>
                    <a:pt x="20036" y="48319"/>
                  </a:lnTo>
                  <a:close/>
                </a:path>
                <a:path w="47625" h="86994">
                  <a:moveTo>
                    <a:pt x="19896" y="48006"/>
                  </a:moveTo>
                  <a:lnTo>
                    <a:pt x="20036" y="48319"/>
                  </a:lnTo>
                  <a:lnTo>
                    <a:pt x="19896" y="48006"/>
                  </a:lnTo>
                  <a:close/>
                </a:path>
                <a:path w="47625" h="86994">
                  <a:moveTo>
                    <a:pt x="15832" y="36576"/>
                  </a:moveTo>
                  <a:lnTo>
                    <a:pt x="15240" y="36576"/>
                  </a:lnTo>
                  <a:lnTo>
                    <a:pt x="16002" y="37338"/>
                  </a:lnTo>
                  <a:lnTo>
                    <a:pt x="15832" y="36576"/>
                  </a:lnTo>
                  <a:close/>
                </a:path>
                <a:path w="47625" h="86994">
                  <a:moveTo>
                    <a:pt x="14478" y="30480"/>
                  </a:moveTo>
                  <a:lnTo>
                    <a:pt x="14478" y="31242"/>
                  </a:lnTo>
                  <a:lnTo>
                    <a:pt x="14647" y="31242"/>
                  </a:lnTo>
                  <a:lnTo>
                    <a:pt x="14478" y="30480"/>
                  </a:lnTo>
                  <a:close/>
                </a:path>
                <a:path w="47625" h="86994">
                  <a:moveTo>
                    <a:pt x="12954" y="23622"/>
                  </a:moveTo>
                  <a:lnTo>
                    <a:pt x="12954" y="24384"/>
                  </a:lnTo>
                  <a:lnTo>
                    <a:pt x="13106" y="24384"/>
                  </a:lnTo>
                  <a:lnTo>
                    <a:pt x="12954" y="23622"/>
                  </a:lnTo>
                  <a:close/>
                </a:path>
              </a:pathLst>
            </a:custGeom>
            <a:solidFill>
              <a:srgbClr val="9965FF"/>
            </a:solidFill>
          </p:spPr>
          <p:txBody>
            <a:bodyPr wrap="square" lIns="0" tIns="0" rIns="0" bIns="0" rtlCol="0"/>
            <a:lstStyle/>
            <a:p>
              <a:endParaRPr/>
            </a:p>
          </p:txBody>
        </p:sp>
        <p:sp>
          <p:nvSpPr>
            <p:cNvPr id="893" name="object 49"/>
            <p:cNvSpPr/>
            <p:nvPr/>
          </p:nvSpPr>
          <p:spPr>
            <a:xfrm>
              <a:off x="325021" y="2306043"/>
              <a:ext cx="9642" cy="14574"/>
            </a:xfrm>
            <a:custGeom>
              <a:avLst/>
              <a:gdLst/>
              <a:ahLst/>
              <a:cxnLst/>
              <a:rect l="l" t="t" r="r" b="b"/>
              <a:pathLst>
                <a:path w="12700" h="15239">
                  <a:moveTo>
                    <a:pt x="5333" y="0"/>
                  </a:moveTo>
                  <a:lnTo>
                    <a:pt x="0" y="12192"/>
                  </a:lnTo>
                  <a:lnTo>
                    <a:pt x="6857" y="15240"/>
                  </a:lnTo>
                  <a:lnTo>
                    <a:pt x="12191" y="3048"/>
                  </a:lnTo>
                  <a:lnTo>
                    <a:pt x="5333" y="0"/>
                  </a:lnTo>
                  <a:close/>
                </a:path>
              </a:pathLst>
            </a:custGeom>
            <a:solidFill>
              <a:srgbClr val="9965FF"/>
            </a:solidFill>
          </p:spPr>
          <p:txBody>
            <a:bodyPr wrap="square" lIns="0" tIns="0" rIns="0" bIns="0" rtlCol="0"/>
            <a:lstStyle/>
            <a:p>
              <a:endParaRPr/>
            </a:p>
          </p:txBody>
        </p:sp>
        <p:sp>
          <p:nvSpPr>
            <p:cNvPr id="894" name="object 50"/>
            <p:cNvSpPr/>
            <p:nvPr/>
          </p:nvSpPr>
          <p:spPr>
            <a:xfrm>
              <a:off x="389237" y="2320253"/>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895" name="object 51"/>
            <p:cNvSpPr/>
            <p:nvPr/>
          </p:nvSpPr>
          <p:spPr>
            <a:xfrm>
              <a:off x="523454" y="2320253"/>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896" name="object 52"/>
            <p:cNvSpPr/>
            <p:nvPr/>
          </p:nvSpPr>
          <p:spPr>
            <a:xfrm>
              <a:off x="658251" y="2320253"/>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897" name="object 53"/>
            <p:cNvSpPr/>
            <p:nvPr/>
          </p:nvSpPr>
          <p:spPr>
            <a:xfrm>
              <a:off x="793046" y="2320253"/>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898" name="object 54"/>
            <p:cNvSpPr/>
            <p:nvPr/>
          </p:nvSpPr>
          <p:spPr>
            <a:xfrm>
              <a:off x="927264"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899" name="object 55"/>
            <p:cNvSpPr/>
            <p:nvPr/>
          </p:nvSpPr>
          <p:spPr>
            <a:xfrm>
              <a:off x="1062060"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0" name="object 56"/>
            <p:cNvSpPr/>
            <p:nvPr/>
          </p:nvSpPr>
          <p:spPr>
            <a:xfrm>
              <a:off x="1196855"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1" name="object 57"/>
            <p:cNvSpPr/>
            <p:nvPr/>
          </p:nvSpPr>
          <p:spPr>
            <a:xfrm>
              <a:off x="1331651"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2" name="object 58"/>
            <p:cNvSpPr/>
            <p:nvPr/>
          </p:nvSpPr>
          <p:spPr>
            <a:xfrm>
              <a:off x="1465868"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3" name="object 59"/>
            <p:cNvSpPr/>
            <p:nvPr/>
          </p:nvSpPr>
          <p:spPr>
            <a:xfrm>
              <a:off x="1600664"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4" name="object 60"/>
            <p:cNvSpPr/>
            <p:nvPr/>
          </p:nvSpPr>
          <p:spPr>
            <a:xfrm>
              <a:off x="1735460"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5" name="object 61"/>
            <p:cNvSpPr/>
            <p:nvPr/>
          </p:nvSpPr>
          <p:spPr>
            <a:xfrm>
              <a:off x="1869677"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6" name="object 62"/>
            <p:cNvSpPr/>
            <p:nvPr/>
          </p:nvSpPr>
          <p:spPr>
            <a:xfrm>
              <a:off x="2004474"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7" name="object 63"/>
            <p:cNvSpPr/>
            <p:nvPr/>
          </p:nvSpPr>
          <p:spPr>
            <a:xfrm>
              <a:off x="2139269"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8" name="object 64"/>
            <p:cNvSpPr/>
            <p:nvPr/>
          </p:nvSpPr>
          <p:spPr>
            <a:xfrm>
              <a:off x="2274065" y="2320253"/>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09" name="object 65"/>
            <p:cNvSpPr/>
            <p:nvPr/>
          </p:nvSpPr>
          <p:spPr>
            <a:xfrm>
              <a:off x="2408283" y="2320253"/>
              <a:ext cx="67976" cy="0"/>
            </a:xfrm>
            <a:custGeom>
              <a:avLst/>
              <a:gdLst/>
              <a:ahLst/>
              <a:cxnLst/>
              <a:rect l="l" t="t" r="r" b="b"/>
              <a:pathLst>
                <a:path w="89535">
                  <a:moveTo>
                    <a:pt x="0" y="0"/>
                  </a:moveTo>
                  <a:lnTo>
                    <a:pt x="89153" y="0"/>
                  </a:lnTo>
                </a:path>
              </a:pathLst>
            </a:custGeom>
            <a:ln w="12953">
              <a:solidFill>
                <a:srgbClr val="9965FF"/>
              </a:solidFill>
            </a:ln>
          </p:spPr>
          <p:txBody>
            <a:bodyPr wrap="square" lIns="0" tIns="0" rIns="0" bIns="0" rtlCol="0"/>
            <a:lstStyle/>
            <a:p>
              <a:endParaRPr/>
            </a:p>
          </p:txBody>
        </p:sp>
        <p:sp>
          <p:nvSpPr>
            <p:cNvPr id="910" name="object 66"/>
            <p:cNvSpPr/>
            <p:nvPr/>
          </p:nvSpPr>
          <p:spPr>
            <a:xfrm>
              <a:off x="2475969" y="2314059"/>
              <a:ext cx="5785" cy="12753"/>
            </a:xfrm>
            <a:custGeom>
              <a:avLst/>
              <a:gdLst/>
              <a:ahLst/>
              <a:cxnLst/>
              <a:rect l="l" t="t" r="r" b="b"/>
              <a:pathLst>
                <a:path w="7620" h="13335">
                  <a:moveTo>
                    <a:pt x="6096" y="0"/>
                  </a:moveTo>
                  <a:lnTo>
                    <a:pt x="0" y="0"/>
                  </a:lnTo>
                  <a:lnTo>
                    <a:pt x="0" y="12954"/>
                  </a:lnTo>
                  <a:lnTo>
                    <a:pt x="7620" y="12954"/>
                  </a:lnTo>
                  <a:lnTo>
                    <a:pt x="6096" y="0"/>
                  </a:lnTo>
                  <a:close/>
                </a:path>
              </a:pathLst>
            </a:custGeom>
            <a:solidFill>
              <a:srgbClr val="9965FF"/>
            </a:solidFill>
          </p:spPr>
          <p:txBody>
            <a:bodyPr wrap="square" lIns="0" tIns="0" rIns="0" bIns="0" rtlCol="0"/>
            <a:lstStyle/>
            <a:p>
              <a:endParaRPr/>
            </a:p>
          </p:txBody>
        </p:sp>
        <p:sp>
          <p:nvSpPr>
            <p:cNvPr id="911" name="object 67"/>
            <p:cNvSpPr/>
            <p:nvPr/>
          </p:nvSpPr>
          <p:spPr>
            <a:xfrm>
              <a:off x="2480598" y="2313330"/>
              <a:ext cx="5303" cy="13360"/>
            </a:xfrm>
            <a:custGeom>
              <a:avLst/>
              <a:gdLst/>
              <a:ahLst/>
              <a:cxnLst/>
              <a:rect l="l" t="t" r="r" b="b"/>
              <a:pathLst>
                <a:path w="6985" h="13969">
                  <a:moveTo>
                    <a:pt x="5334" y="0"/>
                  </a:moveTo>
                  <a:lnTo>
                    <a:pt x="0" y="762"/>
                  </a:lnTo>
                  <a:lnTo>
                    <a:pt x="1524" y="13716"/>
                  </a:lnTo>
                  <a:lnTo>
                    <a:pt x="6858" y="12954"/>
                  </a:lnTo>
                  <a:lnTo>
                    <a:pt x="5334" y="0"/>
                  </a:lnTo>
                  <a:close/>
                </a:path>
              </a:pathLst>
            </a:custGeom>
            <a:solidFill>
              <a:srgbClr val="9965FF"/>
            </a:solidFill>
          </p:spPr>
          <p:txBody>
            <a:bodyPr wrap="square" lIns="0" tIns="0" rIns="0" bIns="0" rtlCol="0"/>
            <a:lstStyle/>
            <a:p>
              <a:endParaRPr/>
            </a:p>
          </p:txBody>
        </p:sp>
        <p:sp>
          <p:nvSpPr>
            <p:cNvPr id="912" name="object 68"/>
            <p:cNvSpPr/>
            <p:nvPr/>
          </p:nvSpPr>
          <p:spPr>
            <a:xfrm>
              <a:off x="2522830" y="2257219"/>
              <a:ext cx="13017" cy="19432"/>
            </a:xfrm>
            <a:custGeom>
              <a:avLst/>
              <a:gdLst/>
              <a:ahLst/>
              <a:cxnLst/>
              <a:rect l="l" t="t" r="r" b="b"/>
              <a:pathLst>
                <a:path w="17145" h="20319">
                  <a:moveTo>
                    <a:pt x="2286" y="6857"/>
                  </a:moveTo>
                  <a:lnTo>
                    <a:pt x="762" y="13715"/>
                  </a:lnTo>
                  <a:lnTo>
                    <a:pt x="0" y="16001"/>
                  </a:lnTo>
                  <a:lnTo>
                    <a:pt x="12192" y="19811"/>
                  </a:lnTo>
                  <a:lnTo>
                    <a:pt x="12954" y="17525"/>
                  </a:lnTo>
                  <a:lnTo>
                    <a:pt x="13716" y="16763"/>
                  </a:lnTo>
                  <a:lnTo>
                    <a:pt x="15240" y="9905"/>
                  </a:lnTo>
                  <a:lnTo>
                    <a:pt x="15697" y="7619"/>
                  </a:lnTo>
                  <a:lnTo>
                    <a:pt x="2286" y="7619"/>
                  </a:lnTo>
                  <a:lnTo>
                    <a:pt x="2286" y="6857"/>
                  </a:lnTo>
                  <a:close/>
                </a:path>
                <a:path w="17145" h="20319">
                  <a:moveTo>
                    <a:pt x="3810" y="0"/>
                  </a:moveTo>
                  <a:lnTo>
                    <a:pt x="2286" y="7619"/>
                  </a:lnTo>
                  <a:lnTo>
                    <a:pt x="15697" y="7619"/>
                  </a:lnTo>
                  <a:lnTo>
                    <a:pt x="16764" y="2285"/>
                  </a:lnTo>
                  <a:lnTo>
                    <a:pt x="16764" y="761"/>
                  </a:lnTo>
                  <a:lnTo>
                    <a:pt x="3810" y="761"/>
                  </a:lnTo>
                  <a:lnTo>
                    <a:pt x="3810" y="0"/>
                  </a:lnTo>
                  <a:close/>
                </a:path>
              </a:pathLst>
            </a:custGeom>
            <a:solidFill>
              <a:srgbClr val="9965FF"/>
            </a:solidFill>
          </p:spPr>
          <p:txBody>
            <a:bodyPr wrap="square" lIns="0" tIns="0" rIns="0" bIns="0" rtlCol="0"/>
            <a:lstStyle/>
            <a:p>
              <a:endParaRPr/>
            </a:p>
          </p:txBody>
        </p:sp>
        <p:sp>
          <p:nvSpPr>
            <p:cNvPr id="913" name="object 69"/>
            <p:cNvSpPr/>
            <p:nvPr/>
          </p:nvSpPr>
          <p:spPr>
            <a:xfrm>
              <a:off x="2525722" y="2177789"/>
              <a:ext cx="10124" cy="80159"/>
            </a:xfrm>
            <a:custGeom>
              <a:avLst/>
              <a:gdLst/>
              <a:ahLst/>
              <a:cxnLst/>
              <a:rect l="l" t="t" r="r" b="b"/>
              <a:pathLst>
                <a:path w="13335" h="83819">
                  <a:moveTo>
                    <a:pt x="0" y="83820"/>
                  </a:moveTo>
                  <a:lnTo>
                    <a:pt x="12953" y="83820"/>
                  </a:lnTo>
                  <a:lnTo>
                    <a:pt x="12953" y="0"/>
                  </a:lnTo>
                  <a:lnTo>
                    <a:pt x="0" y="0"/>
                  </a:lnTo>
                  <a:lnTo>
                    <a:pt x="0" y="83820"/>
                  </a:lnTo>
                  <a:close/>
                </a:path>
              </a:pathLst>
            </a:custGeom>
            <a:solidFill>
              <a:srgbClr val="9965FF"/>
            </a:solidFill>
          </p:spPr>
          <p:txBody>
            <a:bodyPr wrap="square" lIns="0" tIns="0" rIns="0" bIns="0" rtlCol="0"/>
            <a:lstStyle/>
            <a:p>
              <a:endParaRPr/>
            </a:p>
          </p:txBody>
        </p:sp>
        <p:sp>
          <p:nvSpPr>
            <p:cNvPr id="914" name="object 70"/>
            <p:cNvSpPr/>
            <p:nvPr/>
          </p:nvSpPr>
          <p:spPr>
            <a:xfrm>
              <a:off x="2530640" y="2007998"/>
              <a:ext cx="0" cy="97162"/>
            </a:xfrm>
            <a:custGeom>
              <a:avLst/>
              <a:gdLst/>
              <a:ahLst/>
              <a:cxnLst/>
              <a:rect l="l" t="t" r="r" b="b"/>
              <a:pathLst>
                <a:path h="101600">
                  <a:moveTo>
                    <a:pt x="0" y="0"/>
                  </a:moveTo>
                  <a:lnTo>
                    <a:pt x="0" y="101346"/>
                  </a:lnTo>
                </a:path>
              </a:pathLst>
            </a:custGeom>
            <a:ln w="12953">
              <a:solidFill>
                <a:srgbClr val="9965FF"/>
              </a:solidFill>
            </a:ln>
          </p:spPr>
          <p:txBody>
            <a:bodyPr wrap="square" lIns="0" tIns="0" rIns="0" bIns="0" rtlCol="0"/>
            <a:lstStyle/>
            <a:p>
              <a:endParaRPr/>
            </a:p>
          </p:txBody>
        </p:sp>
        <p:sp>
          <p:nvSpPr>
            <p:cNvPr id="915" name="object 71"/>
            <p:cNvSpPr/>
            <p:nvPr/>
          </p:nvSpPr>
          <p:spPr>
            <a:xfrm>
              <a:off x="2530640" y="1838207"/>
              <a:ext cx="0" cy="97162"/>
            </a:xfrm>
            <a:custGeom>
              <a:avLst/>
              <a:gdLst/>
              <a:ahLst/>
              <a:cxnLst/>
              <a:rect l="l" t="t" r="r" b="b"/>
              <a:pathLst>
                <a:path h="101600">
                  <a:moveTo>
                    <a:pt x="0" y="0"/>
                  </a:moveTo>
                  <a:lnTo>
                    <a:pt x="0" y="101346"/>
                  </a:lnTo>
                </a:path>
              </a:pathLst>
            </a:custGeom>
            <a:ln w="12953">
              <a:solidFill>
                <a:srgbClr val="9965FF"/>
              </a:solidFill>
            </a:ln>
          </p:spPr>
          <p:txBody>
            <a:bodyPr wrap="square" lIns="0" tIns="0" rIns="0" bIns="0" rtlCol="0"/>
            <a:lstStyle/>
            <a:p>
              <a:endParaRPr/>
            </a:p>
          </p:txBody>
        </p:sp>
        <p:sp>
          <p:nvSpPr>
            <p:cNvPr id="920" name="object 72"/>
            <p:cNvSpPr/>
            <p:nvPr/>
          </p:nvSpPr>
          <p:spPr>
            <a:xfrm>
              <a:off x="2480598" y="1760235"/>
              <a:ext cx="27480" cy="21862"/>
            </a:xfrm>
            <a:custGeom>
              <a:avLst/>
              <a:gdLst/>
              <a:ahLst/>
              <a:cxnLst/>
              <a:rect l="l" t="t" r="r" b="b"/>
              <a:pathLst>
                <a:path w="36195" h="22859">
                  <a:moveTo>
                    <a:pt x="34188" y="14478"/>
                  </a:moveTo>
                  <a:lnTo>
                    <a:pt x="12953" y="14478"/>
                  </a:lnTo>
                  <a:lnTo>
                    <a:pt x="19811" y="17526"/>
                  </a:lnTo>
                  <a:lnTo>
                    <a:pt x="19049" y="17526"/>
                  </a:lnTo>
                  <a:lnTo>
                    <a:pt x="29717" y="22860"/>
                  </a:lnTo>
                  <a:lnTo>
                    <a:pt x="34188" y="14478"/>
                  </a:lnTo>
                  <a:close/>
                </a:path>
                <a:path w="36195" h="22859">
                  <a:moveTo>
                    <a:pt x="1523" y="0"/>
                  </a:moveTo>
                  <a:lnTo>
                    <a:pt x="0" y="12954"/>
                  </a:lnTo>
                  <a:lnTo>
                    <a:pt x="7619" y="13716"/>
                  </a:lnTo>
                  <a:lnTo>
                    <a:pt x="6857" y="13716"/>
                  </a:lnTo>
                  <a:lnTo>
                    <a:pt x="13715" y="15240"/>
                  </a:lnTo>
                  <a:lnTo>
                    <a:pt x="12953" y="14478"/>
                  </a:lnTo>
                  <a:lnTo>
                    <a:pt x="34188" y="14478"/>
                  </a:lnTo>
                  <a:lnTo>
                    <a:pt x="35813" y="11430"/>
                  </a:lnTo>
                  <a:lnTo>
                    <a:pt x="25145" y="6096"/>
                  </a:lnTo>
                  <a:lnTo>
                    <a:pt x="25145" y="5334"/>
                  </a:lnTo>
                  <a:lnTo>
                    <a:pt x="18287" y="2286"/>
                  </a:lnTo>
                  <a:lnTo>
                    <a:pt x="16763" y="2286"/>
                  </a:lnTo>
                  <a:lnTo>
                    <a:pt x="9905" y="762"/>
                  </a:lnTo>
                  <a:lnTo>
                    <a:pt x="9143" y="762"/>
                  </a:lnTo>
                  <a:lnTo>
                    <a:pt x="1523" y="0"/>
                  </a:lnTo>
                  <a:close/>
                </a:path>
              </a:pathLst>
            </a:custGeom>
            <a:solidFill>
              <a:srgbClr val="9965FF"/>
            </a:solidFill>
          </p:spPr>
          <p:txBody>
            <a:bodyPr wrap="square" lIns="0" tIns="0" rIns="0" bIns="0" rtlCol="0"/>
            <a:lstStyle/>
            <a:p>
              <a:endParaRPr/>
            </a:p>
          </p:txBody>
        </p:sp>
        <p:sp>
          <p:nvSpPr>
            <p:cNvPr id="921" name="object 73"/>
            <p:cNvSpPr/>
            <p:nvPr/>
          </p:nvSpPr>
          <p:spPr>
            <a:xfrm>
              <a:off x="2475391" y="1759506"/>
              <a:ext cx="6749" cy="13360"/>
            </a:xfrm>
            <a:custGeom>
              <a:avLst/>
              <a:gdLst/>
              <a:ahLst/>
              <a:cxnLst/>
              <a:rect l="l" t="t" r="r" b="b"/>
              <a:pathLst>
                <a:path w="8889" h="13969">
                  <a:moveTo>
                    <a:pt x="1524" y="0"/>
                  </a:moveTo>
                  <a:lnTo>
                    <a:pt x="762" y="0"/>
                  </a:lnTo>
                  <a:lnTo>
                    <a:pt x="762" y="12953"/>
                  </a:lnTo>
                  <a:lnTo>
                    <a:pt x="0" y="12953"/>
                  </a:lnTo>
                  <a:lnTo>
                    <a:pt x="6858" y="13715"/>
                  </a:lnTo>
                  <a:lnTo>
                    <a:pt x="8382" y="761"/>
                  </a:lnTo>
                  <a:lnTo>
                    <a:pt x="1524" y="0"/>
                  </a:lnTo>
                  <a:close/>
                </a:path>
              </a:pathLst>
            </a:custGeom>
            <a:solidFill>
              <a:srgbClr val="9965FF"/>
            </a:solidFill>
          </p:spPr>
          <p:txBody>
            <a:bodyPr wrap="square" lIns="0" tIns="0" rIns="0" bIns="0" rtlCol="0"/>
            <a:lstStyle/>
            <a:p>
              <a:endParaRPr/>
            </a:p>
          </p:txBody>
        </p:sp>
        <p:sp>
          <p:nvSpPr>
            <p:cNvPr id="922" name="object 74"/>
            <p:cNvSpPr/>
            <p:nvPr/>
          </p:nvSpPr>
          <p:spPr>
            <a:xfrm>
              <a:off x="2430267" y="1759506"/>
              <a:ext cx="45800" cy="12753"/>
            </a:xfrm>
            <a:custGeom>
              <a:avLst/>
              <a:gdLst/>
              <a:ahLst/>
              <a:cxnLst/>
              <a:rect l="l" t="t" r="r" b="b"/>
              <a:pathLst>
                <a:path w="60325" h="13334">
                  <a:moveTo>
                    <a:pt x="0" y="12953"/>
                  </a:moveTo>
                  <a:lnTo>
                    <a:pt x="60198" y="12953"/>
                  </a:lnTo>
                  <a:lnTo>
                    <a:pt x="60198" y="0"/>
                  </a:lnTo>
                  <a:lnTo>
                    <a:pt x="0" y="0"/>
                  </a:lnTo>
                  <a:lnTo>
                    <a:pt x="0" y="12953"/>
                  </a:lnTo>
                  <a:close/>
                </a:path>
              </a:pathLst>
            </a:custGeom>
            <a:solidFill>
              <a:srgbClr val="9965FF"/>
            </a:solidFill>
          </p:spPr>
          <p:txBody>
            <a:bodyPr wrap="square" lIns="0" tIns="0" rIns="0" bIns="0" rtlCol="0"/>
            <a:lstStyle/>
            <a:p>
              <a:endParaRPr/>
            </a:p>
          </p:txBody>
        </p:sp>
        <p:sp>
          <p:nvSpPr>
            <p:cNvPr id="923" name="object 75"/>
            <p:cNvSpPr/>
            <p:nvPr/>
          </p:nvSpPr>
          <p:spPr>
            <a:xfrm>
              <a:off x="2295470"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24" name="object 76"/>
            <p:cNvSpPr/>
            <p:nvPr/>
          </p:nvSpPr>
          <p:spPr>
            <a:xfrm>
              <a:off x="2161253"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25" name="object 77"/>
            <p:cNvSpPr/>
            <p:nvPr/>
          </p:nvSpPr>
          <p:spPr>
            <a:xfrm>
              <a:off x="2026457"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26" name="object 78"/>
            <p:cNvSpPr/>
            <p:nvPr/>
          </p:nvSpPr>
          <p:spPr>
            <a:xfrm>
              <a:off x="1891661"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27" name="object 79"/>
            <p:cNvSpPr/>
            <p:nvPr/>
          </p:nvSpPr>
          <p:spPr>
            <a:xfrm>
              <a:off x="1756866"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28" name="object 80"/>
            <p:cNvSpPr/>
            <p:nvPr/>
          </p:nvSpPr>
          <p:spPr>
            <a:xfrm>
              <a:off x="1622648"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29" name="object 81"/>
            <p:cNvSpPr/>
            <p:nvPr/>
          </p:nvSpPr>
          <p:spPr>
            <a:xfrm>
              <a:off x="1487853"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30" name="object 82"/>
            <p:cNvSpPr/>
            <p:nvPr/>
          </p:nvSpPr>
          <p:spPr>
            <a:xfrm>
              <a:off x="1353057"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31" name="object 83"/>
            <p:cNvSpPr/>
            <p:nvPr/>
          </p:nvSpPr>
          <p:spPr>
            <a:xfrm>
              <a:off x="1218839"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32" name="object 84"/>
            <p:cNvSpPr/>
            <p:nvPr/>
          </p:nvSpPr>
          <p:spPr>
            <a:xfrm>
              <a:off x="1084044" y="1765700"/>
              <a:ext cx="77136" cy="0"/>
            </a:xfrm>
            <a:custGeom>
              <a:avLst/>
              <a:gdLst/>
              <a:ahLst/>
              <a:cxnLst/>
              <a:rect l="l" t="t" r="r" b="b"/>
              <a:pathLst>
                <a:path w="101600">
                  <a:moveTo>
                    <a:pt x="0" y="0"/>
                  </a:moveTo>
                  <a:lnTo>
                    <a:pt x="101346" y="0"/>
                  </a:lnTo>
                </a:path>
              </a:pathLst>
            </a:custGeom>
            <a:ln w="12953">
              <a:solidFill>
                <a:srgbClr val="9965FF"/>
              </a:solidFill>
            </a:ln>
          </p:spPr>
          <p:txBody>
            <a:bodyPr wrap="square" lIns="0" tIns="0" rIns="0" bIns="0" rtlCol="0"/>
            <a:lstStyle/>
            <a:p>
              <a:endParaRPr/>
            </a:p>
          </p:txBody>
        </p:sp>
        <p:sp>
          <p:nvSpPr>
            <p:cNvPr id="933" name="object 85"/>
            <p:cNvSpPr/>
            <p:nvPr/>
          </p:nvSpPr>
          <p:spPr>
            <a:xfrm>
              <a:off x="949247" y="1765700"/>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934" name="object 86"/>
            <p:cNvSpPr/>
            <p:nvPr/>
          </p:nvSpPr>
          <p:spPr>
            <a:xfrm>
              <a:off x="814452" y="1765700"/>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935" name="object 87"/>
            <p:cNvSpPr/>
            <p:nvPr/>
          </p:nvSpPr>
          <p:spPr>
            <a:xfrm>
              <a:off x="680234" y="1765700"/>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936" name="object 88"/>
            <p:cNvSpPr/>
            <p:nvPr/>
          </p:nvSpPr>
          <p:spPr>
            <a:xfrm>
              <a:off x="545438" y="1765700"/>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937" name="object 89"/>
            <p:cNvSpPr/>
            <p:nvPr/>
          </p:nvSpPr>
          <p:spPr>
            <a:xfrm>
              <a:off x="410642" y="1765700"/>
              <a:ext cx="77136" cy="0"/>
            </a:xfrm>
            <a:custGeom>
              <a:avLst/>
              <a:gdLst/>
              <a:ahLst/>
              <a:cxnLst/>
              <a:rect l="l" t="t" r="r" b="b"/>
              <a:pathLst>
                <a:path w="101600">
                  <a:moveTo>
                    <a:pt x="0" y="0"/>
                  </a:moveTo>
                  <a:lnTo>
                    <a:pt x="101345" y="0"/>
                  </a:lnTo>
                </a:path>
              </a:pathLst>
            </a:custGeom>
            <a:ln w="12953">
              <a:solidFill>
                <a:srgbClr val="9965FF"/>
              </a:solidFill>
            </a:ln>
          </p:spPr>
          <p:txBody>
            <a:bodyPr wrap="square" lIns="0" tIns="0" rIns="0" bIns="0" rtlCol="0"/>
            <a:lstStyle/>
            <a:p>
              <a:endParaRPr/>
            </a:p>
          </p:txBody>
        </p:sp>
        <p:sp>
          <p:nvSpPr>
            <p:cNvPr id="938" name="object 90"/>
            <p:cNvSpPr/>
            <p:nvPr/>
          </p:nvSpPr>
          <p:spPr>
            <a:xfrm>
              <a:off x="3445285" y="3210381"/>
              <a:ext cx="0" cy="126918"/>
            </a:xfrm>
            <a:custGeom>
              <a:avLst/>
              <a:gdLst/>
              <a:ahLst/>
              <a:cxnLst/>
              <a:rect l="l" t="t" r="r" b="b"/>
              <a:pathLst>
                <a:path h="132714">
                  <a:moveTo>
                    <a:pt x="0" y="0"/>
                  </a:moveTo>
                  <a:lnTo>
                    <a:pt x="0" y="132588"/>
                  </a:lnTo>
                </a:path>
              </a:pathLst>
            </a:custGeom>
            <a:ln w="19050">
              <a:solidFill>
                <a:srgbClr val="000000"/>
              </a:solidFill>
            </a:ln>
          </p:spPr>
          <p:txBody>
            <a:bodyPr wrap="square" lIns="0" tIns="0" rIns="0" bIns="0" rtlCol="0"/>
            <a:lstStyle/>
            <a:p>
              <a:endParaRPr/>
            </a:p>
          </p:txBody>
        </p:sp>
        <p:sp>
          <p:nvSpPr>
            <p:cNvPr id="939" name="object 91"/>
            <p:cNvSpPr/>
            <p:nvPr/>
          </p:nvSpPr>
          <p:spPr>
            <a:xfrm>
              <a:off x="3445285" y="3621377"/>
              <a:ext cx="0" cy="116595"/>
            </a:xfrm>
            <a:custGeom>
              <a:avLst/>
              <a:gdLst/>
              <a:ahLst/>
              <a:cxnLst/>
              <a:rect l="l" t="t" r="r" b="b"/>
              <a:pathLst>
                <a:path h="121920">
                  <a:moveTo>
                    <a:pt x="0" y="0"/>
                  </a:moveTo>
                  <a:lnTo>
                    <a:pt x="0" y="121920"/>
                  </a:lnTo>
                </a:path>
              </a:pathLst>
            </a:custGeom>
            <a:ln w="19050">
              <a:solidFill>
                <a:srgbClr val="000000"/>
              </a:solidFill>
            </a:ln>
          </p:spPr>
          <p:txBody>
            <a:bodyPr wrap="square" lIns="0" tIns="0" rIns="0" bIns="0" rtlCol="0"/>
            <a:lstStyle/>
            <a:p>
              <a:endParaRPr/>
            </a:p>
          </p:txBody>
        </p:sp>
        <p:sp>
          <p:nvSpPr>
            <p:cNvPr id="940" name="object 92"/>
            <p:cNvSpPr/>
            <p:nvPr/>
          </p:nvSpPr>
          <p:spPr>
            <a:xfrm>
              <a:off x="3086022" y="1502998"/>
              <a:ext cx="0" cy="905431"/>
            </a:xfrm>
            <a:custGeom>
              <a:avLst/>
              <a:gdLst/>
              <a:ahLst/>
              <a:cxnLst/>
              <a:rect l="l" t="t" r="r" b="b"/>
              <a:pathLst>
                <a:path h="946785">
                  <a:moveTo>
                    <a:pt x="0" y="0"/>
                  </a:moveTo>
                  <a:lnTo>
                    <a:pt x="0" y="946403"/>
                  </a:lnTo>
                </a:path>
              </a:pathLst>
            </a:custGeom>
            <a:ln w="19050">
              <a:solidFill>
                <a:srgbClr val="000000"/>
              </a:solidFill>
            </a:ln>
          </p:spPr>
          <p:txBody>
            <a:bodyPr wrap="square" lIns="0" tIns="0" rIns="0" bIns="0" rtlCol="0"/>
            <a:lstStyle/>
            <a:p>
              <a:endParaRPr/>
            </a:p>
          </p:txBody>
        </p:sp>
        <p:sp>
          <p:nvSpPr>
            <p:cNvPr id="941" name="object 93"/>
            <p:cNvSpPr/>
            <p:nvPr/>
          </p:nvSpPr>
          <p:spPr>
            <a:xfrm>
              <a:off x="3086022" y="2744002"/>
              <a:ext cx="0" cy="130562"/>
            </a:xfrm>
            <a:custGeom>
              <a:avLst/>
              <a:gdLst/>
              <a:ahLst/>
              <a:cxnLst/>
              <a:rect l="l" t="t" r="r" b="b"/>
              <a:pathLst>
                <a:path h="136525">
                  <a:moveTo>
                    <a:pt x="0" y="0"/>
                  </a:moveTo>
                  <a:lnTo>
                    <a:pt x="0" y="136397"/>
                  </a:lnTo>
                </a:path>
              </a:pathLst>
            </a:custGeom>
            <a:ln w="19050">
              <a:solidFill>
                <a:srgbClr val="000000"/>
              </a:solidFill>
            </a:ln>
          </p:spPr>
          <p:txBody>
            <a:bodyPr wrap="square" lIns="0" tIns="0" rIns="0" bIns="0" rtlCol="0"/>
            <a:lstStyle/>
            <a:p>
              <a:endParaRPr/>
            </a:p>
          </p:txBody>
        </p:sp>
        <p:sp>
          <p:nvSpPr>
            <p:cNvPr id="942" name="object 94"/>
            <p:cNvSpPr/>
            <p:nvPr/>
          </p:nvSpPr>
          <p:spPr>
            <a:xfrm>
              <a:off x="3837524" y="2182890"/>
              <a:ext cx="0" cy="225295"/>
            </a:xfrm>
            <a:custGeom>
              <a:avLst/>
              <a:gdLst/>
              <a:ahLst/>
              <a:cxnLst/>
              <a:rect l="l" t="t" r="r" b="b"/>
              <a:pathLst>
                <a:path h="235585">
                  <a:moveTo>
                    <a:pt x="0" y="0"/>
                  </a:moveTo>
                  <a:lnTo>
                    <a:pt x="0" y="235458"/>
                  </a:lnTo>
                </a:path>
              </a:pathLst>
            </a:custGeom>
            <a:ln w="19050">
              <a:solidFill>
                <a:srgbClr val="000000"/>
              </a:solidFill>
            </a:ln>
          </p:spPr>
          <p:txBody>
            <a:bodyPr wrap="square" lIns="0" tIns="0" rIns="0" bIns="0" rtlCol="0"/>
            <a:lstStyle/>
            <a:p>
              <a:endParaRPr/>
            </a:p>
          </p:txBody>
        </p:sp>
        <p:sp>
          <p:nvSpPr>
            <p:cNvPr id="943" name="object 95"/>
            <p:cNvSpPr/>
            <p:nvPr/>
          </p:nvSpPr>
          <p:spPr>
            <a:xfrm>
              <a:off x="3837524" y="2744002"/>
              <a:ext cx="0" cy="130562"/>
            </a:xfrm>
            <a:custGeom>
              <a:avLst/>
              <a:gdLst/>
              <a:ahLst/>
              <a:cxnLst/>
              <a:rect l="l" t="t" r="r" b="b"/>
              <a:pathLst>
                <a:path h="136525">
                  <a:moveTo>
                    <a:pt x="0" y="0"/>
                  </a:moveTo>
                  <a:lnTo>
                    <a:pt x="0" y="136397"/>
                  </a:lnTo>
                </a:path>
              </a:pathLst>
            </a:custGeom>
            <a:ln w="19050">
              <a:solidFill>
                <a:srgbClr val="000000"/>
              </a:solidFill>
            </a:ln>
          </p:spPr>
          <p:txBody>
            <a:bodyPr wrap="square" lIns="0" tIns="0" rIns="0" bIns="0" rtlCol="0"/>
            <a:lstStyle/>
            <a:p>
              <a:endParaRPr/>
            </a:p>
          </p:txBody>
        </p:sp>
        <p:sp>
          <p:nvSpPr>
            <p:cNvPr id="944" name="object 96"/>
            <p:cNvSpPr/>
            <p:nvPr/>
          </p:nvSpPr>
          <p:spPr>
            <a:xfrm>
              <a:off x="3703596" y="1716512"/>
              <a:ext cx="218875" cy="116595"/>
            </a:xfrm>
            <a:custGeom>
              <a:avLst/>
              <a:gdLst/>
              <a:ahLst/>
              <a:cxnLst/>
              <a:rect l="l" t="t" r="r" b="b"/>
              <a:pathLst>
                <a:path w="288290" h="121919">
                  <a:moveTo>
                    <a:pt x="288036" y="0"/>
                  </a:moveTo>
                  <a:lnTo>
                    <a:pt x="0" y="0"/>
                  </a:lnTo>
                  <a:lnTo>
                    <a:pt x="144018" y="121920"/>
                  </a:lnTo>
                  <a:lnTo>
                    <a:pt x="288036" y="0"/>
                  </a:lnTo>
                  <a:close/>
                </a:path>
              </a:pathLst>
            </a:custGeom>
            <a:solidFill>
              <a:srgbClr val="FFFFFF"/>
            </a:solidFill>
          </p:spPr>
          <p:txBody>
            <a:bodyPr wrap="square" lIns="0" tIns="0" rIns="0" bIns="0" rtlCol="0"/>
            <a:lstStyle/>
            <a:p>
              <a:endParaRPr/>
            </a:p>
          </p:txBody>
        </p:sp>
        <p:sp>
          <p:nvSpPr>
            <p:cNvPr id="945" name="object 97"/>
            <p:cNvSpPr/>
            <p:nvPr/>
          </p:nvSpPr>
          <p:spPr>
            <a:xfrm>
              <a:off x="3697810" y="1547449"/>
              <a:ext cx="230831" cy="289301"/>
            </a:xfrm>
            <a:prstGeom prst="rect">
              <a:avLst/>
            </a:prstGeom>
            <a:blipFill>
              <a:blip r:embed="rId15" cstate="print"/>
              <a:stretch>
                <a:fillRect/>
              </a:stretch>
            </a:blipFill>
          </p:spPr>
          <p:txBody>
            <a:bodyPr wrap="square" lIns="0" tIns="0" rIns="0" bIns="0" rtlCol="0"/>
            <a:lstStyle/>
            <a:p>
              <a:endParaRPr/>
            </a:p>
          </p:txBody>
        </p:sp>
        <p:sp>
          <p:nvSpPr>
            <p:cNvPr id="946" name="object 98"/>
            <p:cNvSpPr/>
            <p:nvPr/>
          </p:nvSpPr>
          <p:spPr>
            <a:xfrm>
              <a:off x="1307353" y="1717240"/>
              <a:ext cx="218875" cy="116595"/>
            </a:xfrm>
            <a:custGeom>
              <a:avLst/>
              <a:gdLst/>
              <a:ahLst/>
              <a:cxnLst/>
              <a:rect l="l" t="t" r="r" b="b"/>
              <a:pathLst>
                <a:path w="288289" h="121919">
                  <a:moveTo>
                    <a:pt x="288036" y="0"/>
                  </a:moveTo>
                  <a:lnTo>
                    <a:pt x="0" y="0"/>
                  </a:lnTo>
                  <a:lnTo>
                    <a:pt x="144018" y="121920"/>
                  </a:lnTo>
                  <a:lnTo>
                    <a:pt x="288036" y="0"/>
                  </a:lnTo>
                  <a:close/>
                </a:path>
              </a:pathLst>
            </a:custGeom>
            <a:solidFill>
              <a:srgbClr val="FFFFFF"/>
            </a:solidFill>
          </p:spPr>
          <p:txBody>
            <a:bodyPr wrap="square" lIns="0" tIns="0" rIns="0" bIns="0" rtlCol="0"/>
            <a:lstStyle/>
            <a:p>
              <a:endParaRPr/>
            </a:p>
          </p:txBody>
        </p:sp>
        <p:sp>
          <p:nvSpPr>
            <p:cNvPr id="947" name="object 99"/>
            <p:cNvSpPr/>
            <p:nvPr/>
          </p:nvSpPr>
          <p:spPr>
            <a:xfrm>
              <a:off x="1301568" y="1547449"/>
              <a:ext cx="230831" cy="290029"/>
            </a:xfrm>
            <a:prstGeom prst="rect">
              <a:avLst/>
            </a:prstGeom>
            <a:blipFill>
              <a:blip r:embed="rId16" cstate="print"/>
              <a:stretch>
                <a:fillRect/>
              </a:stretch>
            </a:blipFill>
          </p:spPr>
          <p:txBody>
            <a:bodyPr wrap="square" lIns="0" tIns="0" rIns="0" bIns="0" rtlCol="0"/>
            <a:lstStyle/>
            <a:p>
              <a:endParaRPr/>
            </a:p>
          </p:txBody>
        </p:sp>
        <p:sp>
          <p:nvSpPr>
            <p:cNvPr id="948" name="object 102"/>
            <p:cNvSpPr/>
            <p:nvPr/>
          </p:nvSpPr>
          <p:spPr>
            <a:xfrm>
              <a:off x="2772173" y="1849139"/>
              <a:ext cx="667712" cy="381362"/>
            </a:xfrm>
            <a:custGeom>
              <a:avLst/>
              <a:gdLst/>
              <a:ahLst/>
              <a:cxnLst/>
              <a:rect l="l" t="t" r="r" b="b"/>
              <a:pathLst>
                <a:path w="879475" h="398780">
                  <a:moveTo>
                    <a:pt x="861060" y="0"/>
                  </a:moveTo>
                  <a:lnTo>
                    <a:pt x="17526" y="0"/>
                  </a:lnTo>
                  <a:lnTo>
                    <a:pt x="13716" y="1524"/>
                  </a:lnTo>
                  <a:lnTo>
                    <a:pt x="6096" y="6096"/>
                  </a:lnTo>
                  <a:lnTo>
                    <a:pt x="1524" y="13716"/>
                  </a:lnTo>
                  <a:lnTo>
                    <a:pt x="0" y="17526"/>
                  </a:lnTo>
                  <a:lnTo>
                    <a:pt x="0" y="381000"/>
                  </a:lnTo>
                  <a:lnTo>
                    <a:pt x="1524" y="384810"/>
                  </a:lnTo>
                  <a:lnTo>
                    <a:pt x="6096" y="392430"/>
                  </a:lnTo>
                  <a:lnTo>
                    <a:pt x="13716" y="397002"/>
                  </a:lnTo>
                  <a:lnTo>
                    <a:pt x="17526" y="398526"/>
                  </a:lnTo>
                  <a:lnTo>
                    <a:pt x="861060" y="398526"/>
                  </a:lnTo>
                  <a:lnTo>
                    <a:pt x="879348" y="376428"/>
                  </a:lnTo>
                  <a:lnTo>
                    <a:pt x="879348" y="22097"/>
                  </a:lnTo>
                  <a:lnTo>
                    <a:pt x="861060" y="0"/>
                  </a:lnTo>
                  <a:close/>
                </a:path>
              </a:pathLst>
            </a:custGeom>
            <a:solidFill>
              <a:srgbClr val="BDFF65"/>
            </a:solidFill>
          </p:spPr>
          <p:txBody>
            <a:bodyPr wrap="square" lIns="0" tIns="0" rIns="0" bIns="0" rtlCol="0"/>
            <a:lstStyle/>
            <a:p>
              <a:endParaRPr/>
            </a:p>
          </p:txBody>
        </p:sp>
        <p:sp>
          <p:nvSpPr>
            <p:cNvPr id="949" name="object 103"/>
            <p:cNvSpPr txBox="1"/>
            <p:nvPr/>
          </p:nvSpPr>
          <p:spPr>
            <a:xfrm>
              <a:off x="2806316" y="1956047"/>
              <a:ext cx="542440" cy="162960"/>
            </a:xfrm>
            <a:prstGeom prst="rect">
              <a:avLst/>
            </a:prstGeom>
          </p:spPr>
          <p:txBody>
            <a:bodyPr vert="horz" wrap="square" lIns="0" tIns="13970" rIns="0" bIns="0" rtlCol="0">
              <a:spAutoFit/>
            </a:bodyPr>
            <a:lstStyle/>
            <a:p>
              <a:pPr marL="24765" algn="ctr">
                <a:lnSpc>
                  <a:spcPct val="100000"/>
                </a:lnSpc>
                <a:spcBef>
                  <a:spcPts val="110"/>
                </a:spcBef>
              </a:pPr>
              <a:r>
                <a:rPr sz="900" b="1" spc="-20" dirty="0">
                  <a:latin typeface="Verdana"/>
                  <a:cs typeface="Verdana"/>
                </a:rPr>
                <a:t>SNTP</a:t>
              </a:r>
              <a:endParaRPr sz="900" dirty="0">
                <a:latin typeface="Verdana"/>
                <a:cs typeface="Verdana"/>
              </a:endParaRPr>
            </a:p>
          </p:txBody>
        </p:sp>
        <p:sp>
          <p:nvSpPr>
            <p:cNvPr id="950" name="object 104"/>
            <p:cNvSpPr/>
            <p:nvPr/>
          </p:nvSpPr>
          <p:spPr>
            <a:xfrm>
              <a:off x="2767545" y="1843308"/>
              <a:ext cx="677836" cy="393507"/>
            </a:xfrm>
            <a:custGeom>
              <a:avLst/>
              <a:gdLst/>
              <a:ahLst/>
              <a:cxnLst/>
              <a:rect l="l" t="t" r="r" b="b"/>
              <a:pathLst>
                <a:path w="892809" h="411480">
                  <a:moveTo>
                    <a:pt x="874014" y="409193"/>
                  </a:moveTo>
                  <a:lnTo>
                    <a:pt x="17526" y="409193"/>
                  </a:lnTo>
                  <a:lnTo>
                    <a:pt x="21336" y="410717"/>
                  </a:lnTo>
                  <a:lnTo>
                    <a:pt x="23622" y="411479"/>
                  </a:lnTo>
                  <a:lnTo>
                    <a:pt x="867156" y="411479"/>
                  </a:lnTo>
                  <a:lnTo>
                    <a:pt x="874014" y="409193"/>
                  </a:lnTo>
                  <a:close/>
                </a:path>
                <a:path w="892809" h="411480">
                  <a:moveTo>
                    <a:pt x="28194" y="0"/>
                  </a:moveTo>
                  <a:lnTo>
                    <a:pt x="21336" y="0"/>
                  </a:lnTo>
                  <a:lnTo>
                    <a:pt x="17526" y="1523"/>
                  </a:lnTo>
                  <a:lnTo>
                    <a:pt x="16764" y="2285"/>
                  </a:lnTo>
                  <a:lnTo>
                    <a:pt x="9144" y="6857"/>
                  </a:lnTo>
                  <a:lnTo>
                    <a:pt x="6858" y="9143"/>
                  </a:lnTo>
                  <a:lnTo>
                    <a:pt x="2286" y="16763"/>
                  </a:lnTo>
                  <a:lnTo>
                    <a:pt x="1524" y="17525"/>
                  </a:lnTo>
                  <a:lnTo>
                    <a:pt x="0" y="21335"/>
                  </a:lnTo>
                  <a:lnTo>
                    <a:pt x="0" y="389381"/>
                  </a:lnTo>
                  <a:lnTo>
                    <a:pt x="16764" y="409193"/>
                  </a:lnTo>
                  <a:lnTo>
                    <a:pt x="875538" y="409193"/>
                  </a:lnTo>
                  <a:lnTo>
                    <a:pt x="879348" y="406907"/>
                  </a:lnTo>
                  <a:lnTo>
                    <a:pt x="879348" y="406145"/>
                  </a:lnTo>
                  <a:lnTo>
                    <a:pt x="882396" y="403859"/>
                  </a:lnTo>
                  <a:lnTo>
                    <a:pt x="883920" y="403097"/>
                  </a:lnTo>
                  <a:lnTo>
                    <a:pt x="886968" y="399287"/>
                  </a:lnTo>
                  <a:lnTo>
                    <a:pt x="887730" y="398525"/>
                  </a:lnTo>
                  <a:lnTo>
                    <a:pt x="25908" y="398525"/>
                  </a:lnTo>
                  <a:lnTo>
                    <a:pt x="24003" y="397763"/>
                  </a:lnTo>
                  <a:lnTo>
                    <a:pt x="23622" y="397763"/>
                  </a:lnTo>
                  <a:lnTo>
                    <a:pt x="22098" y="397001"/>
                  </a:lnTo>
                  <a:lnTo>
                    <a:pt x="22352" y="397001"/>
                  </a:lnTo>
                  <a:lnTo>
                    <a:pt x="19812" y="395477"/>
                  </a:lnTo>
                  <a:lnTo>
                    <a:pt x="18288" y="395477"/>
                  </a:lnTo>
                  <a:lnTo>
                    <a:pt x="16002" y="393191"/>
                  </a:lnTo>
                  <a:lnTo>
                    <a:pt x="16916" y="393191"/>
                  </a:lnTo>
                  <a:lnTo>
                    <a:pt x="14173" y="388619"/>
                  </a:lnTo>
                  <a:lnTo>
                    <a:pt x="13716" y="388619"/>
                  </a:lnTo>
                  <a:lnTo>
                    <a:pt x="13106" y="387095"/>
                  </a:lnTo>
                  <a:lnTo>
                    <a:pt x="12954" y="387095"/>
                  </a:lnTo>
                  <a:lnTo>
                    <a:pt x="12192" y="384809"/>
                  </a:lnTo>
                  <a:lnTo>
                    <a:pt x="12954" y="384809"/>
                  </a:lnTo>
                  <a:lnTo>
                    <a:pt x="12954" y="25907"/>
                  </a:lnTo>
                  <a:lnTo>
                    <a:pt x="12192" y="25907"/>
                  </a:lnTo>
                  <a:lnTo>
                    <a:pt x="12954" y="23621"/>
                  </a:lnTo>
                  <a:lnTo>
                    <a:pt x="13106" y="23621"/>
                  </a:lnTo>
                  <a:lnTo>
                    <a:pt x="13716" y="22097"/>
                  </a:lnTo>
                  <a:lnTo>
                    <a:pt x="14630" y="22097"/>
                  </a:lnTo>
                  <a:lnTo>
                    <a:pt x="16916" y="18287"/>
                  </a:lnTo>
                  <a:lnTo>
                    <a:pt x="16002" y="18287"/>
                  </a:lnTo>
                  <a:lnTo>
                    <a:pt x="18288" y="16001"/>
                  </a:lnTo>
                  <a:lnTo>
                    <a:pt x="19812" y="16001"/>
                  </a:lnTo>
                  <a:lnTo>
                    <a:pt x="23622" y="13715"/>
                  </a:lnTo>
                  <a:lnTo>
                    <a:pt x="22098" y="13715"/>
                  </a:lnTo>
                  <a:lnTo>
                    <a:pt x="24003" y="12953"/>
                  </a:lnTo>
                  <a:lnTo>
                    <a:pt x="23622" y="12953"/>
                  </a:lnTo>
                  <a:lnTo>
                    <a:pt x="25908" y="12191"/>
                  </a:lnTo>
                  <a:lnTo>
                    <a:pt x="28194" y="12191"/>
                  </a:lnTo>
                  <a:lnTo>
                    <a:pt x="28194" y="0"/>
                  </a:lnTo>
                  <a:close/>
                </a:path>
                <a:path w="892809" h="411480">
                  <a:moveTo>
                    <a:pt x="869632" y="397192"/>
                  </a:moveTo>
                  <a:lnTo>
                    <a:pt x="865632" y="398525"/>
                  </a:lnTo>
                  <a:lnTo>
                    <a:pt x="887730" y="398525"/>
                  </a:lnTo>
                  <a:lnTo>
                    <a:pt x="888187" y="397763"/>
                  </a:lnTo>
                  <a:lnTo>
                    <a:pt x="868680" y="397763"/>
                  </a:lnTo>
                  <a:lnTo>
                    <a:pt x="869632" y="397192"/>
                  </a:lnTo>
                  <a:close/>
                </a:path>
                <a:path w="892809" h="411480">
                  <a:moveTo>
                    <a:pt x="22098" y="397001"/>
                  </a:moveTo>
                  <a:lnTo>
                    <a:pt x="23622" y="397763"/>
                  </a:lnTo>
                  <a:lnTo>
                    <a:pt x="22860" y="397306"/>
                  </a:lnTo>
                  <a:lnTo>
                    <a:pt x="22098" y="397001"/>
                  </a:lnTo>
                  <a:close/>
                </a:path>
                <a:path w="892809" h="411480">
                  <a:moveTo>
                    <a:pt x="22860" y="397306"/>
                  </a:moveTo>
                  <a:lnTo>
                    <a:pt x="23622" y="397763"/>
                  </a:lnTo>
                  <a:lnTo>
                    <a:pt x="24003" y="397763"/>
                  </a:lnTo>
                  <a:lnTo>
                    <a:pt x="22860" y="397306"/>
                  </a:lnTo>
                  <a:close/>
                </a:path>
                <a:path w="892809" h="411480">
                  <a:moveTo>
                    <a:pt x="870204" y="397001"/>
                  </a:moveTo>
                  <a:lnTo>
                    <a:pt x="869632" y="397192"/>
                  </a:lnTo>
                  <a:lnTo>
                    <a:pt x="868680" y="397763"/>
                  </a:lnTo>
                  <a:lnTo>
                    <a:pt x="870204" y="397001"/>
                  </a:lnTo>
                  <a:close/>
                </a:path>
                <a:path w="892809" h="411480">
                  <a:moveTo>
                    <a:pt x="888644" y="397001"/>
                  </a:moveTo>
                  <a:lnTo>
                    <a:pt x="870204" y="397001"/>
                  </a:lnTo>
                  <a:lnTo>
                    <a:pt x="868680" y="397763"/>
                  </a:lnTo>
                  <a:lnTo>
                    <a:pt x="888187" y="397763"/>
                  </a:lnTo>
                  <a:lnTo>
                    <a:pt x="888644" y="397001"/>
                  </a:lnTo>
                  <a:close/>
                </a:path>
                <a:path w="892809" h="411480">
                  <a:moveTo>
                    <a:pt x="22352" y="397001"/>
                  </a:moveTo>
                  <a:lnTo>
                    <a:pt x="22098" y="397001"/>
                  </a:lnTo>
                  <a:lnTo>
                    <a:pt x="22860" y="397306"/>
                  </a:lnTo>
                  <a:lnTo>
                    <a:pt x="22352" y="397001"/>
                  </a:lnTo>
                  <a:close/>
                </a:path>
                <a:path w="892809" h="411480">
                  <a:moveTo>
                    <a:pt x="874776" y="393191"/>
                  </a:moveTo>
                  <a:lnTo>
                    <a:pt x="871728" y="395477"/>
                  </a:lnTo>
                  <a:lnTo>
                    <a:pt x="872490" y="395477"/>
                  </a:lnTo>
                  <a:lnTo>
                    <a:pt x="869632" y="397192"/>
                  </a:lnTo>
                  <a:lnTo>
                    <a:pt x="870204" y="397001"/>
                  </a:lnTo>
                  <a:lnTo>
                    <a:pt x="888644" y="397001"/>
                  </a:lnTo>
                  <a:lnTo>
                    <a:pt x="890016" y="394715"/>
                  </a:lnTo>
                  <a:lnTo>
                    <a:pt x="874014" y="394715"/>
                  </a:lnTo>
                  <a:lnTo>
                    <a:pt x="874776" y="393191"/>
                  </a:lnTo>
                  <a:close/>
                </a:path>
                <a:path w="892809" h="411480">
                  <a:moveTo>
                    <a:pt x="16002" y="393191"/>
                  </a:moveTo>
                  <a:lnTo>
                    <a:pt x="18288" y="395477"/>
                  </a:lnTo>
                  <a:lnTo>
                    <a:pt x="17430" y="394049"/>
                  </a:lnTo>
                  <a:lnTo>
                    <a:pt x="16002" y="393191"/>
                  </a:lnTo>
                  <a:close/>
                </a:path>
                <a:path w="892809" h="411480">
                  <a:moveTo>
                    <a:pt x="17430" y="394049"/>
                  </a:moveTo>
                  <a:lnTo>
                    <a:pt x="18288" y="395477"/>
                  </a:lnTo>
                  <a:lnTo>
                    <a:pt x="19812" y="395477"/>
                  </a:lnTo>
                  <a:lnTo>
                    <a:pt x="17430" y="394049"/>
                  </a:lnTo>
                  <a:close/>
                </a:path>
                <a:path w="892809" h="411480">
                  <a:moveTo>
                    <a:pt x="891082" y="390905"/>
                  </a:moveTo>
                  <a:lnTo>
                    <a:pt x="877062" y="390905"/>
                  </a:lnTo>
                  <a:lnTo>
                    <a:pt x="874014" y="394715"/>
                  </a:lnTo>
                  <a:lnTo>
                    <a:pt x="890016" y="394715"/>
                  </a:lnTo>
                  <a:lnTo>
                    <a:pt x="890778" y="392429"/>
                  </a:lnTo>
                  <a:lnTo>
                    <a:pt x="891082" y="390905"/>
                  </a:lnTo>
                  <a:close/>
                </a:path>
                <a:path w="892809" h="411480">
                  <a:moveTo>
                    <a:pt x="16916" y="393191"/>
                  </a:moveTo>
                  <a:lnTo>
                    <a:pt x="16002" y="393191"/>
                  </a:lnTo>
                  <a:lnTo>
                    <a:pt x="17430" y="394049"/>
                  </a:lnTo>
                  <a:lnTo>
                    <a:pt x="16916" y="393191"/>
                  </a:lnTo>
                  <a:close/>
                </a:path>
                <a:path w="892809" h="411480">
                  <a:moveTo>
                    <a:pt x="878128" y="388619"/>
                  </a:moveTo>
                  <a:lnTo>
                    <a:pt x="876300" y="391667"/>
                  </a:lnTo>
                  <a:lnTo>
                    <a:pt x="877062" y="390905"/>
                  </a:lnTo>
                  <a:lnTo>
                    <a:pt x="891082" y="390905"/>
                  </a:lnTo>
                  <a:lnTo>
                    <a:pt x="891235" y="390143"/>
                  </a:lnTo>
                  <a:lnTo>
                    <a:pt x="877824" y="390143"/>
                  </a:lnTo>
                  <a:lnTo>
                    <a:pt x="878128" y="388619"/>
                  </a:lnTo>
                  <a:close/>
                </a:path>
                <a:path w="892809" h="411480">
                  <a:moveTo>
                    <a:pt x="878586" y="387857"/>
                  </a:moveTo>
                  <a:lnTo>
                    <a:pt x="878128" y="388619"/>
                  </a:lnTo>
                  <a:lnTo>
                    <a:pt x="877824" y="390143"/>
                  </a:lnTo>
                  <a:lnTo>
                    <a:pt x="878586" y="387857"/>
                  </a:lnTo>
                  <a:close/>
                </a:path>
                <a:path w="892809" h="411480">
                  <a:moveTo>
                    <a:pt x="891667" y="387857"/>
                  </a:moveTo>
                  <a:lnTo>
                    <a:pt x="878586" y="387857"/>
                  </a:lnTo>
                  <a:lnTo>
                    <a:pt x="877824" y="390143"/>
                  </a:lnTo>
                  <a:lnTo>
                    <a:pt x="891235" y="390143"/>
                  </a:lnTo>
                  <a:lnTo>
                    <a:pt x="891540" y="388619"/>
                  </a:lnTo>
                  <a:lnTo>
                    <a:pt x="891667" y="387857"/>
                  </a:lnTo>
                  <a:close/>
                </a:path>
                <a:path w="892809" h="411480">
                  <a:moveTo>
                    <a:pt x="13716" y="387857"/>
                  </a:moveTo>
                  <a:lnTo>
                    <a:pt x="13716" y="388619"/>
                  </a:lnTo>
                  <a:lnTo>
                    <a:pt x="14173" y="388619"/>
                  </a:lnTo>
                  <a:lnTo>
                    <a:pt x="13716" y="387857"/>
                  </a:lnTo>
                  <a:close/>
                </a:path>
                <a:path w="892809" h="411480">
                  <a:moveTo>
                    <a:pt x="879348" y="381761"/>
                  </a:moveTo>
                  <a:lnTo>
                    <a:pt x="878433" y="387095"/>
                  </a:lnTo>
                  <a:lnTo>
                    <a:pt x="878128" y="388619"/>
                  </a:lnTo>
                  <a:lnTo>
                    <a:pt x="878586" y="387857"/>
                  </a:lnTo>
                  <a:lnTo>
                    <a:pt x="891667" y="387857"/>
                  </a:lnTo>
                  <a:lnTo>
                    <a:pt x="892302" y="384047"/>
                  </a:lnTo>
                  <a:lnTo>
                    <a:pt x="892302" y="382523"/>
                  </a:lnTo>
                  <a:lnTo>
                    <a:pt x="879348" y="382523"/>
                  </a:lnTo>
                  <a:lnTo>
                    <a:pt x="879348" y="381761"/>
                  </a:lnTo>
                  <a:close/>
                </a:path>
                <a:path w="892809" h="411480">
                  <a:moveTo>
                    <a:pt x="12192" y="384809"/>
                  </a:moveTo>
                  <a:lnTo>
                    <a:pt x="12954" y="387095"/>
                  </a:lnTo>
                  <a:lnTo>
                    <a:pt x="12954" y="386714"/>
                  </a:lnTo>
                  <a:lnTo>
                    <a:pt x="12192" y="384809"/>
                  </a:lnTo>
                  <a:close/>
                </a:path>
                <a:path w="892809" h="411480">
                  <a:moveTo>
                    <a:pt x="12954" y="386714"/>
                  </a:moveTo>
                  <a:lnTo>
                    <a:pt x="12954" y="387095"/>
                  </a:lnTo>
                  <a:lnTo>
                    <a:pt x="13106" y="387095"/>
                  </a:lnTo>
                  <a:lnTo>
                    <a:pt x="12954" y="386714"/>
                  </a:lnTo>
                  <a:close/>
                </a:path>
                <a:path w="892809" h="411480">
                  <a:moveTo>
                    <a:pt x="12954" y="384809"/>
                  </a:moveTo>
                  <a:lnTo>
                    <a:pt x="12192" y="384809"/>
                  </a:lnTo>
                  <a:lnTo>
                    <a:pt x="12954" y="386714"/>
                  </a:lnTo>
                  <a:lnTo>
                    <a:pt x="12954" y="384809"/>
                  </a:lnTo>
                  <a:close/>
                </a:path>
                <a:path w="892809" h="411480">
                  <a:moveTo>
                    <a:pt x="892302" y="28193"/>
                  </a:moveTo>
                  <a:lnTo>
                    <a:pt x="879348" y="28193"/>
                  </a:lnTo>
                  <a:lnTo>
                    <a:pt x="879348" y="382523"/>
                  </a:lnTo>
                  <a:lnTo>
                    <a:pt x="892302" y="382523"/>
                  </a:lnTo>
                  <a:lnTo>
                    <a:pt x="892302" y="28193"/>
                  </a:lnTo>
                  <a:close/>
                </a:path>
                <a:path w="892809" h="411480">
                  <a:moveTo>
                    <a:pt x="891235" y="21335"/>
                  </a:moveTo>
                  <a:lnTo>
                    <a:pt x="877824" y="21335"/>
                  </a:lnTo>
                  <a:lnTo>
                    <a:pt x="878586" y="23621"/>
                  </a:lnTo>
                  <a:lnTo>
                    <a:pt x="878281" y="23621"/>
                  </a:lnTo>
                  <a:lnTo>
                    <a:pt x="878586" y="25145"/>
                  </a:lnTo>
                  <a:lnTo>
                    <a:pt x="879348" y="29717"/>
                  </a:lnTo>
                  <a:lnTo>
                    <a:pt x="879348" y="28193"/>
                  </a:lnTo>
                  <a:lnTo>
                    <a:pt x="892302" y="28193"/>
                  </a:lnTo>
                  <a:lnTo>
                    <a:pt x="892302" y="27431"/>
                  </a:lnTo>
                  <a:lnTo>
                    <a:pt x="891667" y="23621"/>
                  </a:lnTo>
                  <a:lnTo>
                    <a:pt x="878586" y="23621"/>
                  </a:lnTo>
                  <a:lnTo>
                    <a:pt x="878128" y="22859"/>
                  </a:lnTo>
                  <a:lnTo>
                    <a:pt x="891540" y="22859"/>
                  </a:lnTo>
                  <a:lnTo>
                    <a:pt x="891235" y="21335"/>
                  </a:lnTo>
                  <a:close/>
                </a:path>
                <a:path w="892809" h="411480">
                  <a:moveTo>
                    <a:pt x="12954" y="23621"/>
                  </a:moveTo>
                  <a:lnTo>
                    <a:pt x="12192" y="25907"/>
                  </a:lnTo>
                  <a:lnTo>
                    <a:pt x="12954" y="24002"/>
                  </a:lnTo>
                  <a:lnTo>
                    <a:pt x="12954" y="23621"/>
                  </a:lnTo>
                  <a:close/>
                </a:path>
                <a:path w="892809" h="411480">
                  <a:moveTo>
                    <a:pt x="12954" y="24002"/>
                  </a:moveTo>
                  <a:lnTo>
                    <a:pt x="12192" y="25907"/>
                  </a:lnTo>
                  <a:lnTo>
                    <a:pt x="12954" y="25907"/>
                  </a:lnTo>
                  <a:lnTo>
                    <a:pt x="12954" y="24002"/>
                  </a:lnTo>
                  <a:close/>
                </a:path>
                <a:path w="892809" h="411480">
                  <a:moveTo>
                    <a:pt x="13106" y="23621"/>
                  </a:moveTo>
                  <a:lnTo>
                    <a:pt x="12954" y="23621"/>
                  </a:lnTo>
                  <a:lnTo>
                    <a:pt x="12954" y="24002"/>
                  </a:lnTo>
                  <a:lnTo>
                    <a:pt x="13106" y="23621"/>
                  </a:lnTo>
                  <a:close/>
                </a:path>
                <a:path w="892809" h="411480">
                  <a:moveTo>
                    <a:pt x="14630" y="22097"/>
                  </a:moveTo>
                  <a:lnTo>
                    <a:pt x="13716" y="22097"/>
                  </a:lnTo>
                  <a:lnTo>
                    <a:pt x="13716" y="23621"/>
                  </a:lnTo>
                  <a:lnTo>
                    <a:pt x="14630" y="22097"/>
                  </a:lnTo>
                  <a:close/>
                </a:path>
                <a:path w="892809" h="411480">
                  <a:moveTo>
                    <a:pt x="877824" y="21335"/>
                  </a:moveTo>
                  <a:lnTo>
                    <a:pt x="878128" y="22859"/>
                  </a:lnTo>
                  <a:lnTo>
                    <a:pt x="878586" y="23621"/>
                  </a:lnTo>
                  <a:lnTo>
                    <a:pt x="877824" y="21335"/>
                  </a:lnTo>
                  <a:close/>
                </a:path>
                <a:path w="892809" h="411480">
                  <a:moveTo>
                    <a:pt x="876300" y="19811"/>
                  </a:moveTo>
                  <a:lnTo>
                    <a:pt x="878128" y="22859"/>
                  </a:lnTo>
                  <a:lnTo>
                    <a:pt x="877824" y="21335"/>
                  </a:lnTo>
                  <a:lnTo>
                    <a:pt x="891235" y="21335"/>
                  </a:lnTo>
                  <a:lnTo>
                    <a:pt x="891082" y="20573"/>
                  </a:lnTo>
                  <a:lnTo>
                    <a:pt x="877062" y="20573"/>
                  </a:lnTo>
                  <a:lnTo>
                    <a:pt x="876300" y="19811"/>
                  </a:lnTo>
                  <a:close/>
                </a:path>
                <a:path w="892809" h="411480">
                  <a:moveTo>
                    <a:pt x="874395" y="17240"/>
                  </a:moveTo>
                  <a:lnTo>
                    <a:pt x="877062" y="20573"/>
                  </a:lnTo>
                  <a:lnTo>
                    <a:pt x="891082" y="20573"/>
                  </a:lnTo>
                  <a:lnTo>
                    <a:pt x="890778" y="19049"/>
                  </a:lnTo>
                  <a:lnTo>
                    <a:pt x="890270" y="17525"/>
                  </a:lnTo>
                  <a:lnTo>
                    <a:pt x="874776" y="17525"/>
                  </a:lnTo>
                  <a:lnTo>
                    <a:pt x="874395" y="17240"/>
                  </a:lnTo>
                  <a:close/>
                </a:path>
                <a:path w="892809" h="411480">
                  <a:moveTo>
                    <a:pt x="18288" y="16001"/>
                  </a:moveTo>
                  <a:lnTo>
                    <a:pt x="16002" y="18287"/>
                  </a:lnTo>
                  <a:lnTo>
                    <a:pt x="17430" y="17430"/>
                  </a:lnTo>
                  <a:lnTo>
                    <a:pt x="18288" y="16001"/>
                  </a:lnTo>
                  <a:close/>
                </a:path>
                <a:path w="892809" h="411480">
                  <a:moveTo>
                    <a:pt x="17430" y="17430"/>
                  </a:moveTo>
                  <a:lnTo>
                    <a:pt x="16002" y="18287"/>
                  </a:lnTo>
                  <a:lnTo>
                    <a:pt x="16916" y="18287"/>
                  </a:lnTo>
                  <a:lnTo>
                    <a:pt x="17430" y="17430"/>
                  </a:lnTo>
                  <a:close/>
                </a:path>
                <a:path w="892809" h="411480">
                  <a:moveTo>
                    <a:pt x="874014" y="16763"/>
                  </a:moveTo>
                  <a:lnTo>
                    <a:pt x="874395" y="17240"/>
                  </a:lnTo>
                  <a:lnTo>
                    <a:pt x="874776" y="17525"/>
                  </a:lnTo>
                  <a:lnTo>
                    <a:pt x="874014" y="16763"/>
                  </a:lnTo>
                  <a:close/>
                </a:path>
                <a:path w="892809" h="411480">
                  <a:moveTo>
                    <a:pt x="890016" y="16763"/>
                  </a:moveTo>
                  <a:lnTo>
                    <a:pt x="874014" y="16763"/>
                  </a:lnTo>
                  <a:lnTo>
                    <a:pt x="874776" y="17525"/>
                  </a:lnTo>
                  <a:lnTo>
                    <a:pt x="890270" y="17525"/>
                  </a:lnTo>
                  <a:lnTo>
                    <a:pt x="890016" y="16763"/>
                  </a:lnTo>
                  <a:close/>
                </a:path>
                <a:path w="892809" h="411480">
                  <a:moveTo>
                    <a:pt x="19812" y="16001"/>
                  </a:moveTo>
                  <a:lnTo>
                    <a:pt x="18288" y="16001"/>
                  </a:lnTo>
                  <a:lnTo>
                    <a:pt x="17430" y="17430"/>
                  </a:lnTo>
                  <a:lnTo>
                    <a:pt x="19812" y="16001"/>
                  </a:lnTo>
                  <a:close/>
                </a:path>
                <a:path w="892809" h="411480">
                  <a:moveTo>
                    <a:pt x="889101" y="15239"/>
                  </a:moveTo>
                  <a:lnTo>
                    <a:pt x="871728" y="15239"/>
                  </a:lnTo>
                  <a:lnTo>
                    <a:pt x="874395" y="17240"/>
                  </a:lnTo>
                  <a:lnTo>
                    <a:pt x="874014" y="16763"/>
                  </a:lnTo>
                  <a:lnTo>
                    <a:pt x="890016" y="16763"/>
                  </a:lnTo>
                  <a:lnTo>
                    <a:pt x="889101" y="15239"/>
                  </a:lnTo>
                  <a:close/>
                </a:path>
                <a:path w="892809" h="411480">
                  <a:moveTo>
                    <a:pt x="886968" y="12191"/>
                  </a:moveTo>
                  <a:lnTo>
                    <a:pt x="865632" y="12191"/>
                  </a:lnTo>
                  <a:lnTo>
                    <a:pt x="870204" y="13715"/>
                  </a:lnTo>
                  <a:lnTo>
                    <a:pt x="868680" y="13715"/>
                  </a:lnTo>
                  <a:lnTo>
                    <a:pt x="872490" y="16001"/>
                  </a:lnTo>
                  <a:lnTo>
                    <a:pt x="871728" y="15239"/>
                  </a:lnTo>
                  <a:lnTo>
                    <a:pt x="889101" y="15239"/>
                  </a:lnTo>
                  <a:lnTo>
                    <a:pt x="887730" y="12953"/>
                  </a:lnTo>
                  <a:lnTo>
                    <a:pt x="886968" y="12191"/>
                  </a:lnTo>
                  <a:close/>
                </a:path>
                <a:path w="892809" h="411480">
                  <a:moveTo>
                    <a:pt x="25908" y="12191"/>
                  </a:moveTo>
                  <a:lnTo>
                    <a:pt x="23622" y="12953"/>
                  </a:lnTo>
                  <a:lnTo>
                    <a:pt x="24003" y="12953"/>
                  </a:lnTo>
                  <a:lnTo>
                    <a:pt x="25908" y="12191"/>
                  </a:lnTo>
                  <a:close/>
                </a:path>
                <a:path w="892809" h="411480">
                  <a:moveTo>
                    <a:pt x="28194" y="12191"/>
                  </a:moveTo>
                  <a:lnTo>
                    <a:pt x="25908" y="12191"/>
                  </a:lnTo>
                  <a:lnTo>
                    <a:pt x="24003" y="12953"/>
                  </a:lnTo>
                  <a:lnTo>
                    <a:pt x="28194" y="12953"/>
                  </a:lnTo>
                  <a:lnTo>
                    <a:pt x="28194" y="12191"/>
                  </a:lnTo>
                  <a:close/>
                </a:path>
                <a:path w="892809" h="411480">
                  <a:moveTo>
                    <a:pt x="869442" y="0"/>
                  </a:moveTo>
                  <a:lnTo>
                    <a:pt x="28194" y="0"/>
                  </a:lnTo>
                  <a:lnTo>
                    <a:pt x="28194" y="12953"/>
                  </a:lnTo>
                  <a:lnTo>
                    <a:pt x="867156" y="12953"/>
                  </a:lnTo>
                  <a:lnTo>
                    <a:pt x="865632" y="12191"/>
                  </a:lnTo>
                  <a:lnTo>
                    <a:pt x="886968" y="12191"/>
                  </a:lnTo>
                  <a:lnTo>
                    <a:pt x="874014" y="1523"/>
                  </a:lnTo>
                  <a:lnTo>
                    <a:pt x="869442" y="0"/>
                  </a:lnTo>
                  <a:close/>
                </a:path>
              </a:pathLst>
            </a:custGeom>
            <a:solidFill>
              <a:srgbClr val="000000"/>
            </a:solidFill>
          </p:spPr>
          <p:txBody>
            <a:bodyPr wrap="square" lIns="0" tIns="0" rIns="0" bIns="0" rtlCol="0"/>
            <a:lstStyle/>
            <a:p>
              <a:endParaRPr/>
            </a:p>
          </p:txBody>
        </p:sp>
        <p:sp>
          <p:nvSpPr>
            <p:cNvPr id="951" name="object 105"/>
            <p:cNvSpPr/>
            <p:nvPr/>
          </p:nvSpPr>
          <p:spPr>
            <a:xfrm>
              <a:off x="2788950" y="1843308"/>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952" name="object 106"/>
            <p:cNvSpPr/>
            <p:nvPr/>
          </p:nvSpPr>
          <p:spPr>
            <a:xfrm>
              <a:off x="3503426" y="1855696"/>
              <a:ext cx="667712" cy="381969"/>
            </a:xfrm>
            <a:custGeom>
              <a:avLst/>
              <a:gdLst/>
              <a:ahLst/>
              <a:cxnLst/>
              <a:rect l="l" t="t" r="r" b="b"/>
              <a:pathLst>
                <a:path w="879475" h="399414">
                  <a:moveTo>
                    <a:pt x="856487" y="0"/>
                  </a:moveTo>
                  <a:lnTo>
                    <a:pt x="22859" y="0"/>
                  </a:lnTo>
                  <a:lnTo>
                    <a:pt x="18287" y="762"/>
                  </a:lnTo>
                  <a:lnTo>
                    <a:pt x="0" y="22860"/>
                  </a:lnTo>
                  <a:lnTo>
                    <a:pt x="0" y="376428"/>
                  </a:lnTo>
                  <a:lnTo>
                    <a:pt x="22859" y="399288"/>
                  </a:lnTo>
                  <a:lnTo>
                    <a:pt x="856487" y="399288"/>
                  </a:lnTo>
                  <a:lnTo>
                    <a:pt x="879347" y="381000"/>
                  </a:lnTo>
                  <a:lnTo>
                    <a:pt x="879347" y="18288"/>
                  </a:lnTo>
                  <a:lnTo>
                    <a:pt x="856487" y="0"/>
                  </a:lnTo>
                  <a:close/>
                </a:path>
              </a:pathLst>
            </a:custGeom>
            <a:solidFill>
              <a:srgbClr val="BDFF65"/>
            </a:solidFill>
          </p:spPr>
          <p:txBody>
            <a:bodyPr wrap="square" lIns="0" tIns="0" rIns="0" bIns="0" rtlCol="0"/>
            <a:lstStyle/>
            <a:p>
              <a:endParaRPr/>
            </a:p>
          </p:txBody>
        </p:sp>
        <p:sp>
          <p:nvSpPr>
            <p:cNvPr id="953" name="object 107"/>
            <p:cNvSpPr txBox="1"/>
            <p:nvPr/>
          </p:nvSpPr>
          <p:spPr>
            <a:xfrm>
              <a:off x="3534658" y="1963334"/>
              <a:ext cx="632036" cy="145940"/>
            </a:xfrm>
            <a:prstGeom prst="rect">
              <a:avLst/>
            </a:prstGeom>
          </p:spPr>
          <p:txBody>
            <a:bodyPr vert="horz" wrap="square" lIns="0" tIns="13970" rIns="0" bIns="0" rtlCol="0">
              <a:spAutoFit/>
            </a:bodyPr>
            <a:lstStyle/>
            <a:p>
              <a:pPr marL="1270" algn="ctr">
                <a:lnSpc>
                  <a:spcPct val="100000"/>
                </a:lnSpc>
                <a:spcBef>
                  <a:spcPts val="110"/>
                </a:spcBef>
              </a:pPr>
              <a:r>
                <a:rPr sz="900" b="1" spc="-25" dirty="0">
                  <a:latin typeface="Verdana"/>
                  <a:cs typeface="Verdana"/>
                </a:rPr>
                <a:t>MMS</a:t>
              </a:r>
              <a:endParaRPr sz="900" dirty="0">
                <a:latin typeface="Verdana"/>
                <a:cs typeface="Verdana"/>
              </a:endParaRPr>
            </a:p>
          </p:txBody>
        </p:sp>
        <p:sp>
          <p:nvSpPr>
            <p:cNvPr id="954" name="object 108"/>
            <p:cNvSpPr/>
            <p:nvPr/>
          </p:nvSpPr>
          <p:spPr>
            <a:xfrm>
              <a:off x="3498798" y="1849867"/>
              <a:ext cx="677836" cy="394722"/>
            </a:xfrm>
            <a:custGeom>
              <a:avLst/>
              <a:gdLst/>
              <a:ahLst/>
              <a:cxnLst/>
              <a:rect l="l" t="t" r="r" b="b"/>
              <a:pathLst>
                <a:path w="892809" h="412750">
                  <a:moveTo>
                    <a:pt x="28193" y="0"/>
                  </a:moveTo>
                  <a:lnTo>
                    <a:pt x="23621" y="761"/>
                  </a:lnTo>
                  <a:lnTo>
                    <a:pt x="22859" y="761"/>
                  </a:lnTo>
                  <a:lnTo>
                    <a:pt x="18287" y="2285"/>
                  </a:lnTo>
                  <a:lnTo>
                    <a:pt x="17525" y="2285"/>
                  </a:lnTo>
                  <a:lnTo>
                    <a:pt x="13715" y="3809"/>
                  </a:lnTo>
                  <a:lnTo>
                    <a:pt x="11429" y="5333"/>
                  </a:lnTo>
                  <a:lnTo>
                    <a:pt x="5333" y="11429"/>
                  </a:lnTo>
                  <a:lnTo>
                    <a:pt x="4571" y="12953"/>
                  </a:lnTo>
                  <a:lnTo>
                    <a:pt x="2285" y="16763"/>
                  </a:lnTo>
                  <a:lnTo>
                    <a:pt x="1523" y="19049"/>
                  </a:lnTo>
                  <a:lnTo>
                    <a:pt x="0" y="28193"/>
                  </a:lnTo>
                  <a:lnTo>
                    <a:pt x="0" y="384047"/>
                  </a:lnTo>
                  <a:lnTo>
                    <a:pt x="28193" y="412241"/>
                  </a:lnTo>
                  <a:lnTo>
                    <a:pt x="864107" y="412241"/>
                  </a:lnTo>
                  <a:lnTo>
                    <a:pt x="873251" y="410717"/>
                  </a:lnTo>
                  <a:lnTo>
                    <a:pt x="875537" y="409955"/>
                  </a:lnTo>
                  <a:lnTo>
                    <a:pt x="879347" y="407669"/>
                  </a:lnTo>
                  <a:lnTo>
                    <a:pt x="880109" y="406907"/>
                  </a:lnTo>
                  <a:lnTo>
                    <a:pt x="883919" y="403859"/>
                  </a:lnTo>
                  <a:lnTo>
                    <a:pt x="884681" y="402335"/>
                  </a:lnTo>
                  <a:lnTo>
                    <a:pt x="886967" y="399287"/>
                  </a:lnTo>
                  <a:lnTo>
                    <a:pt x="30479" y="399287"/>
                  </a:lnTo>
                  <a:lnTo>
                    <a:pt x="25907" y="398525"/>
                  </a:lnTo>
                  <a:lnTo>
                    <a:pt x="23621" y="398525"/>
                  </a:lnTo>
                  <a:lnTo>
                    <a:pt x="21335" y="397763"/>
                  </a:lnTo>
                  <a:lnTo>
                    <a:pt x="22351" y="397763"/>
                  </a:lnTo>
                  <a:lnTo>
                    <a:pt x="21081" y="397001"/>
                  </a:lnTo>
                  <a:lnTo>
                    <a:pt x="20573" y="397001"/>
                  </a:lnTo>
                  <a:lnTo>
                    <a:pt x="14477" y="390905"/>
                  </a:lnTo>
                  <a:lnTo>
                    <a:pt x="13715" y="388619"/>
                  </a:lnTo>
                  <a:lnTo>
                    <a:pt x="14096" y="388619"/>
                  </a:lnTo>
                  <a:lnTo>
                    <a:pt x="13080" y="382523"/>
                  </a:lnTo>
                  <a:lnTo>
                    <a:pt x="12953" y="382523"/>
                  </a:lnTo>
                  <a:lnTo>
                    <a:pt x="12953" y="28955"/>
                  </a:lnTo>
                  <a:lnTo>
                    <a:pt x="13207" y="28955"/>
                  </a:lnTo>
                  <a:lnTo>
                    <a:pt x="14096" y="23621"/>
                  </a:lnTo>
                  <a:lnTo>
                    <a:pt x="13715" y="23621"/>
                  </a:lnTo>
                  <a:lnTo>
                    <a:pt x="14477" y="21335"/>
                  </a:lnTo>
                  <a:lnTo>
                    <a:pt x="15087" y="21335"/>
                  </a:lnTo>
                  <a:lnTo>
                    <a:pt x="15544" y="20573"/>
                  </a:lnTo>
                  <a:lnTo>
                    <a:pt x="14477" y="20573"/>
                  </a:lnTo>
                  <a:lnTo>
                    <a:pt x="19049" y="16001"/>
                  </a:lnTo>
                  <a:lnTo>
                    <a:pt x="18287" y="16001"/>
                  </a:lnTo>
                  <a:lnTo>
                    <a:pt x="20573" y="14477"/>
                  </a:lnTo>
                  <a:lnTo>
                    <a:pt x="22097" y="14477"/>
                  </a:lnTo>
                  <a:lnTo>
                    <a:pt x="26669" y="12953"/>
                  </a:lnTo>
                  <a:lnTo>
                    <a:pt x="28955" y="12953"/>
                  </a:lnTo>
                  <a:lnTo>
                    <a:pt x="28866" y="3809"/>
                  </a:lnTo>
                  <a:lnTo>
                    <a:pt x="28193" y="0"/>
                  </a:lnTo>
                  <a:close/>
                </a:path>
                <a:path w="892809" h="412750">
                  <a:moveTo>
                    <a:pt x="869559" y="397998"/>
                  </a:moveTo>
                  <a:lnTo>
                    <a:pt x="861821" y="399287"/>
                  </a:lnTo>
                  <a:lnTo>
                    <a:pt x="887729" y="399287"/>
                  </a:lnTo>
                  <a:lnTo>
                    <a:pt x="888187" y="398525"/>
                  </a:lnTo>
                  <a:lnTo>
                    <a:pt x="868679" y="398525"/>
                  </a:lnTo>
                  <a:lnTo>
                    <a:pt x="869559" y="397998"/>
                  </a:lnTo>
                  <a:close/>
                </a:path>
                <a:path w="892809" h="412750">
                  <a:moveTo>
                    <a:pt x="21335" y="397763"/>
                  </a:moveTo>
                  <a:lnTo>
                    <a:pt x="23621" y="398525"/>
                  </a:lnTo>
                  <a:lnTo>
                    <a:pt x="22742" y="397998"/>
                  </a:lnTo>
                  <a:lnTo>
                    <a:pt x="21335" y="397763"/>
                  </a:lnTo>
                  <a:close/>
                </a:path>
                <a:path w="892809" h="412750">
                  <a:moveTo>
                    <a:pt x="22742" y="397998"/>
                  </a:moveTo>
                  <a:lnTo>
                    <a:pt x="23621" y="398525"/>
                  </a:lnTo>
                  <a:lnTo>
                    <a:pt x="25907" y="398525"/>
                  </a:lnTo>
                  <a:lnTo>
                    <a:pt x="22742" y="397998"/>
                  </a:lnTo>
                  <a:close/>
                </a:path>
                <a:path w="892809" h="412750">
                  <a:moveTo>
                    <a:pt x="870965" y="397763"/>
                  </a:moveTo>
                  <a:lnTo>
                    <a:pt x="869559" y="397998"/>
                  </a:lnTo>
                  <a:lnTo>
                    <a:pt x="868679" y="398525"/>
                  </a:lnTo>
                  <a:lnTo>
                    <a:pt x="870965" y="397763"/>
                  </a:lnTo>
                  <a:close/>
                </a:path>
                <a:path w="892809" h="412750">
                  <a:moveTo>
                    <a:pt x="888644" y="397763"/>
                  </a:moveTo>
                  <a:lnTo>
                    <a:pt x="870965" y="397763"/>
                  </a:lnTo>
                  <a:lnTo>
                    <a:pt x="868679" y="398525"/>
                  </a:lnTo>
                  <a:lnTo>
                    <a:pt x="888187" y="398525"/>
                  </a:lnTo>
                  <a:lnTo>
                    <a:pt x="888644" y="397763"/>
                  </a:lnTo>
                  <a:close/>
                </a:path>
                <a:path w="892809" h="412750">
                  <a:moveTo>
                    <a:pt x="22351" y="397763"/>
                  </a:moveTo>
                  <a:lnTo>
                    <a:pt x="21335" y="397763"/>
                  </a:lnTo>
                  <a:lnTo>
                    <a:pt x="22742" y="397998"/>
                  </a:lnTo>
                  <a:lnTo>
                    <a:pt x="22351" y="397763"/>
                  </a:lnTo>
                  <a:close/>
                </a:path>
                <a:path w="892809" h="412750">
                  <a:moveTo>
                    <a:pt x="872489" y="396239"/>
                  </a:moveTo>
                  <a:lnTo>
                    <a:pt x="869559" y="397998"/>
                  </a:lnTo>
                  <a:lnTo>
                    <a:pt x="870965" y="397763"/>
                  </a:lnTo>
                  <a:lnTo>
                    <a:pt x="888644" y="397763"/>
                  </a:lnTo>
                  <a:lnTo>
                    <a:pt x="889101" y="397001"/>
                  </a:lnTo>
                  <a:lnTo>
                    <a:pt x="871727" y="397001"/>
                  </a:lnTo>
                  <a:lnTo>
                    <a:pt x="872489" y="396239"/>
                  </a:lnTo>
                  <a:close/>
                </a:path>
                <a:path w="892809" h="412750">
                  <a:moveTo>
                    <a:pt x="19811" y="396239"/>
                  </a:moveTo>
                  <a:lnTo>
                    <a:pt x="20573" y="397001"/>
                  </a:lnTo>
                  <a:lnTo>
                    <a:pt x="21081" y="397001"/>
                  </a:lnTo>
                  <a:lnTo>
                    <a:pt x="19811" y="396239"/>
                  </a:lnTo>
                  <a:close/>
                </a:path>
                <a:path w="892809" h="412750">
                  <a:moveTo>
                    <a:pt x="890015" y="393953"/>
                  </a:moveTo>
                  <a:lnTo>
                    <a:pt x="875537" y="393953"/>
                  </a:lnTo>
                  <a:lnTo>
                    <a:pt x="871727" y="397001"/>
                  </a:lnTo>
                  <a:lnTo>
                    <a:pt x="889101" y="397001"/>
                  </a:lnTo>
                  <a:lnTo>
                    <a:pt x="890015" y="395477"/>
                  </a:lnTo>
                  <a:lnTo>
                    <a:pt x="890015" y="393953"/>
                  </a:lnTo>
                  <a:close/>
                </a:path>
                <a:path w="892809" h="412750">
                  <a:moveTo>
                    <a:pt x="876299" y="391667"/>
                  </a:moveTo>
                  <a:lnTo>
                    <a:pt x="874013" y="394715"/>
                  </a:lnTo>
                  <a:lnTo>
                    <a:pt x="875537" y="393953"/>
                  </a:lnTo>
                  <a:lnTo>
                    <a:pt x="890015" y="393953"/>
                  </a:lnTo>
                  <a:lnTo>
                    <a:pt x="890523" y="392429"/>
                  </a:lnTo>
                  <a:lnTo>
                    <a:pt x="876299" y="392429"/>
                  </a:lnTo>
                  <a:lnTo>
                    <a:pt x="876299" y="391667"/>
                  </a:lnTo>
                  <a:close/>
                </a:path>
                <a:path w="892809" h="412750">
                  <a:moveTo>
                    <a:pt x="14243" y="389499"/>
                  </a:moveTo>
                  <a:lnTo>
                    <a:pt x="14477" y="390905"/>
                  </a:lnTo>
                  <a:lnTo>
                    <a:pt x="16001" y="392429"/>
                  </a:lnTo>
                  <a:lnTo>
                    <a:pt x="14243" y="389499"/>
                  </a:lnTo>
                  <a:close/>
                </a:path>
                <a:path w="892809" h="412750">
                  <a:moveTo>
                    <a:pt x="878014" y="389572"/>
                  </a:moveTo>
                  <a:lnTo>
                    <a:pt x="876299" y="392429"/>
                  </a:lnTo>
                  <a:lnTo>
                    <a:pt x="890523" y="392429"/>
                  </a:lnTo>
                  <a:lnTo>
                    <a:pt x="891285" y="390143"/>
                  </a:lnTo>
                  <a:lnTo>
                    <a:pt x="877823" y="390143"/>
                  </a:lnTo>
                  <a:lnTo>
                    <a:pt x="878014" y="389572"/>
                  </a:lnTo>
                  <a:close/>
                </a:path>
                <a:path w="892809" h="412750">
                  <a:moveTo>
                    <a:pt x="13715" y="388619"/>
                  </a:moveTo>
                  <a:lnTo>
                    <a:pt x="14477" y="390905"/>
                  </a:lnTo>
                  <a:lnTo>
                    <a:pt x="14243" y="389499"/>
                  </a:lnTo>
                  <a:lnTo>
                    <a:pt x="13715" y="388619"/>
                  </a:lnTo>
                  <a:close/>
                </a:path>
                <a:path w="892809" h="412750">
                  <a:moveTo>
                    <a:pt x="878585" y="388619"/>
                  </a:moveTo>
                  <a:lnTo>
                    <a:pt x="878014" y="389572"/>
                  </a:lnTo>
                  <a:lnTo>
                    <a:pt x="877823" y="390143"/>
                  </a:lnTo>
                  <a:lnTo>
                    <a:pt x="878585" y="388619"/>
                  </a:lnTo>
                  <a:close/>
                </a:path>
                <a:path w="892809" h="412750">
                  <a:moveTo>
                    <a:pt x="891793" y="388619"/>
                  </a:moveTo>
                  <a:lnTo>
                    <a:pt x="878585" y="388619"/>
                  </a:lnTo>
                  <a:lnTo>
                    <a:pt x="877823" y="390143"/>
                  </a:lnTo>
                  <a:lnTo>
                    <a:pt x="891285" y="390143"/>
                  </a:lnTo>
                  <a:lnTo>
                    <a:pt x="891793" y="388619"/>
                  </a:lnTo>
                  <a:close/>
                </a:path>
                <a:path w="892809" h="412750">
                  <a:moveTo>
                    <a:pt x="879347" y="385571"/>
                  </a:moveTo>
                  <a:lnTo>
                    <a:pt x="878014" y="389572"/>
                  </a:lnTo>
                  <a:lnTo>
                    <a:pt x="878585" y="388619"/>
                  </a:lnTo>
                  <a:lnTo>
                    <a:pt x="891793" y="388619"/>
                  </a:lnTo>
                  <a:lnTo>
                    <a:pt x="892301" y="387095"/>
                  </a:lnTo>
                  <a:lnTo>
                    <a:pt x="879347" y="387095"/>
                  </a:lnTo>
                  <a:lnTo>
                    <a:pt x="879347" y="385571"/>
                  </a:lnTo>
                  <a:close/>
                </a:path>
                <a:path w="892809" h="412750">
                  <a:moveTo>
                    <a:pt x="14096" y="388619"/>
                  </a:moveTo>
                  <a:lnTo>
                    <a:pt x="13715" y="388619"/>
                  </a:lnTo>
                  <a:lnTo>
                    <a:pt x="14243" y="389499"/>
                  </a:lnTo>
                  <a:lnTo>
                    <a:pt x="14096" y="388619"/>
                  </a:lnTo>
                  <a:close/>
                </a:path>
                <a:path w="892809" h="412750">
                  <a:moveTo>
                    <a:pt x="892301" y="24383"/>
                  </a:moveTo>
                  <a:lnTo>
                    <a:pt x="879347" y="24383"/>
                  </a:lnTo>
                  <a:lnTo>
                    <a:pt x="879347" y="387095"/>
                  </a:lnTo>
                  <a:lnTo>
                    <a:pt x="892301" y="387095"/>
                  </a:lnTo>
                  <a:lnTo>
                    <a:pt x="892301" y="24383"/>
                  </a:lnTo>
                  <a:close/>
                </a:path>
                <a:path w="892809" h="412750">
                  <a:moveTo>
                    <a:pt x="12953" y="381761"/>
                  </a:moveTo>
                  <a:lnTo>
                    <a:pt x="12953" y="382523"/>
                  </a:lnTo>
                  <a:lnTo>
                    <a:pt x="13080" y="382523"/>
                  </a:lnTo>
                  <a:lnTo>
                    <a:pt x="12953" y="381761"/>
                  </a:lnTo>
                  <a:close/>
                </a:path>
                <a:path w="892809" h="412750">
                  <a:moveTo>
                    <a:pt x="13207" y="28955"/>
                  </a:moveTo>
                  <a:lnTo>
                    <a:pt x="12953" y="28955"/>
                  </a:lnTo>
                  <a:lnTo>
                    <a:pt x="12953" y="30479"/>
                  </a:lnTo>
                  <a:lnTo>
                    <a:pt x="13207" y="28955"/>
                  </a:lnTo>
                  <a:close/>
                </a:path>
                <a:path w="892809" h="412750">
                  <a:moveTo>
                    <a:pt x="878014" y="22669"/>
                  </a:moveTo>
                  <a:lnTo>
                    <a:pt x="879347" y="26669"/>
                  </a:lnTo>
                  <a:lnTo>
                    <a:pt x="879347" y="24383"/>
                  </a:lnTo>
                  <a:lnTo>
                    <a:pt x="892301" y="24383"/>
                  </a:lnTo>
                  <a:lnTo>
                    <a:pt x="891920" y="23621"/>
                  </a:lnTo>
                  <a:lnTo>
                    <a:pt x="878585" y="23621"/>
                  </a:lnTo>
                  <a:lnTo>
                    <a:pt x="878014" y="22669"/>
                  </a:lnTo>
                  <a:close/>
                </a:path>
                <a:path w="892809" h="412750">
                  <a:moveTo>
                    <a:pt x="14477" y="21335"/>
                  </a:moveTo>
                  <a:lnTo>
                    <a:pt x="13715" y="23621"/>
                  </a:lnTo>
                  <a:lnTo>
                    <a:pt x="14173" y="22859"/>
                  </a:lnTo>
                  <a:lnTo>
                    <a:pt x="14255" y="22669"/>
                  </a:lnTo>
                  <a:lnTo>
                    <a:pt x="14477" y="21335"/>
                  </a:lnTo>
                  <a:close/>
                </a:path>
                <a:path w="892809" h="412750">
                  <a:moveTo>
                    <a:pt x="14243" y="22742"/>
                  </a:moveTo>
                  <a:lnTo>
                    <a:pt x="13715" y="23621"/>
                  </a:lnTo>
                  <a:lnTo>
                    <a:pt x="14096" y="23621"/>
                  </a:lnTo>
                  <a:lnTo>
                    <a:pt x="14243" y="22742"/>
                  </a:lnTo>
                  <a:close/>
                </a:path>
                <a:path w="892809" h="412750">
                  <a:moveTo>
                    <a:pt x="877823" y="22097"/>
                  </a:moveTo>
                  <a:lnTo>
                    <a:pt x="878014" y="22669"/>
                  </a:lnTo>
                  <a:lnTo>
                    <a:pt x="878585" y="23621"/>
                  </a:lnTo>
                  <a:lnTo>
                    <a:pt x="877823" y="22097"/>
                  </a:lnTo>
                  <a:close/>
                </a:path>
                <a:path w="892809" h="412750">
                  <a:moveTo>
                    <a:pt x="891285" y="22097"/>
                  </a:moveTo>
                  <a:lnTo>
                    <a:pt x="877823" y="22097"/>
                  </a:lnTo>
                  <a:lnTo>
                    <a:pt x="878585" y="23621"/>
                  </a:lnTo>
                  <a:lnTo>
                    <a:pt x="891920" y="23621"/>
                  </a:lnTo>
                  <a:lnTo>
                    <a:pt x="891539" y="22859"/>
                  </a:lnTo>
                  <a:lnTo>
                    <a:pt x="891285" y="22097"/>
                  </a:lnTo>
                  <a:close/>
                </a:path>
                <a:path w="892809" h="412750">
                  <a:moveTo>
                    <a:pt x="15087" y="21335"/>
                  </a:moveTo>
                  <a:lnTo>
                    <a:pt x="14477" y="21335"/>
                  </a:lnTo>
                  <a:lnTo>
                    <a:pt x="14243" y="22742"/>
                  </a:lnTo>
                  <a:lnTo>
                    <a:pt x="15087" y="21335"/>
                  </a:lnTo>
                  <a:close/>
                </a:path>
                <a:path w="892809" h="412750">
                  <a:moveTo>
                    <a:pt x="874585" y="17525"/>
                  </a:moveTo>
                  <a:lnTo>
                    <a:pt x="876299" y="19811"/>
                  </a:lnTo>
                  <a:lnTo>
                    <a:pt x="878014" y="22669"/>
                  </a:lnTo>
                  <a:lnTo>
                    <a:pt x="877823" y="22097"/>
                  </a:lnTo>
                  <a:lnTo>
                    <a:pt x="891285" y="22097"/>
                  </a:lnTo>
                  <a:lnTo>
                    <a:pt x="890015" y="18287"/>
                  </a:lnTo>
                  <a:lnTo>
                    <a:pt x="875537" y="18287"/>
                  </a:lnTo>
                  <a:lnTo>
                    <a:pt x="874585" y="17525"/>
                  </a:lnTo>
                  <a:close/>
                </a:path>
                <a:path w="892809" h="412750">
                  <a:moveTo>
                    <a:pt x="16001" y="19811"/>
                  </a:moveTo>
                  <a:lnTo>
                    <a:pt x="14477" y="20573"/>
                  </a:lnTo>
                  <a:lnTo>
                    <a:pt x="15544" y="20573"/>
                  </a:lnTo>
                  <a:lnTo>
                    <a:pt x="16001" y="19811"/>
                  </a:lnTo>
                  <a:close/>
                </a:path>
                <a:path w="892809" h="412750">
                  <a:moveTo>
                    <a:pt x="874013" y="16763"/>
                  </a:moveTo>
                  <a:lnTo>
                    <a:pt x="874585" y="17525"/>
                  </a:lnTo>
                  <a:lnTo>
                    <a:pt x="875537" y="18287"/>
                  </a:lnTo>
                  <a:lnTo>
                    <a:pt x="874013" y="16763"/>
                  </a:lnTo>
                  <a:close/>
                </a:path>
                <a:path w="892809" h="412750">
                  <a:moveTo>
                    <a:pt x="890015" y="16763"/>
                  </a:moveTo>
                  <a:lnTo>
                    <a:pt x="874013" y="16763"/>
                  </a:lnTo>
                  <a:lnTo>
                    <a:pt x="875537" y="18287"/>
                  </a:lnTo>
                  <a:lnTo>
                    <a:pt x="890015" y="18287"/>
                  </a:lnTo>
                  <a:lnTo>
                    <a:pt x="890015" y="16763"/>
                  </a:lnTo>
                  <a:close/>
                </a:path>
                <a:path w="892809" h="412750">
                  <a:moveTo>
                    <a:pt x="872108" y="15544"/>
                  </a:moveTo>
                  <a:lnTo>
                    <a:pt x="874585" y="17525"/>
                  </a:lnTo>
                  <a:lnTo>
                    <a:pt x="874013" y="16763"/>
                  </a:lnTo>
                  <a:lnTo>
                    <a:pt x="890015" y="16763"/>
                  </a:lnTo>
                  <a:lnTo>
                    <a:pt x="889558" y="16001"/>
                  </a:lnTo>
                  <a:lnTo>
                    <a:pt x="873251" y="16001"/>
                  </a:lnTo>
                  <a:lnTo>
                    <a:pt x="872108" y="15544"/>
                  </a:lnTo>
                  <a:close/>
                </a:path>
                <a:path w="892809" h="412750">
                  <a:moveTo>
                    <a:pt x="20573" y="14477"/>
                  </a:moveTo>
                  <a:lnTo>
                    <a:pt x="18287" y="16001"/>
                  </a:lnTo>
                  <a:lnTo>
                    <a:pt x="19557" y="15493"/>
                  </a:lnTo>
                  <a:lnTo>
                    <a:pt x="20573" y="14477"/>
                  </a:lnTo>
                  <a:close/>
                </a:path>
                <a:path w="892809" h="412750">
                  <a:moveTo>
                    <a:pt x="19557" y="15493"/>
                  </a:moveTo>
                  <a:lnTo>
                    <a:pt x="18287" y="16001"/>
                  </a:lnTo>
                  <a:lnTo>
                    <a:pt x="19049" y="16001"/>
                  </a:lnTo>
                  <a:lnTo>
                    <a:pt x="19557" y="15493"/>
                  </a:lnTo>
                  <a:close/>
                </a:path>
                <a:path w="892809" h="412750">
                  <a:moveTo>
                    <a:pt x="871727" y="15239"/>
                  </a:moveTo>
                  <a:lnTo>
                    <a:pt x="872108" y="15544"/>
                  </a:lnTo>
                  <a:lnTo>
                    <a:pt x="873251" y="16001"/>
                  </a:lnTo>
                  <a:lnTo>
                    <a:pt x="871727" y="15239"/>
                  </a:lnTo>
                  <a:close/>
                </a:path>
                <a:path w="892809" h="412750">
                  <a:moveTo>
                    <a:pt x="889101" y="15239"/>
                  </a:moveTo>
                  <a:lnTo>
                    <a:pt x="871727" y="15239"/>
                  </a:lnTo>
                  <a:lnTo>
                    <a:pt x="873251" y="16001"/>
                  </a:lnTo>
                  <a:lnTo>
                    <a:pt x="889558" y="16001"/>
                  </a:lnTo>
                  <a:lnTo>
                    <a:pt x="889101" y="15239"/>
                  </a:lnTo>
                  <a:close/>
                </a:path>
                <a:path w="892809" h="412750">
                  <a:moveTo>
                    <a:pt x="864107" y="0"/>
                  </a:moveTo>
                  <a:lnTo>
                    <a:pt x="28955" y="0"/>
                  </a:lnTo>
                  <a:lnTo>
                    <a:pt x="28955" y="4317"/>
                  </a:lnTo>
                  <a:lnTo>
                    <a:pt x="30479" y="12953"/>
                  </a:lnTo>
                  <a:lnTo>
                    <a:pt x="865631" y="12953"/>
                  </a:lnTo>
                  <a:lnTo>
                    <a:pt x="870203" y="14477"/>
                  </a:lnTo>
                  <a:lnTo>
                    <a:pt x="869441" y="14477"/>
                  </a:lnTo>
                  <a:lnTo>
                    <a:pt x="872108" y="15544"/>
                  </a:lnTo>
                  <a:lnTo>
                    <a:pt x="871727" y="15239"/>
                  </a:lnTo>
                  <a:lnTo>
                    <a:pt x="889101" y="15239"/>
                  </a:lnTo>
                  <a:lnTo>
                    <a:pt x="887729" y="12953"/>
                  </a:lnTo>
                  <a:lnTo>
                    <a:pt x="886967" y="12191"/>
                  </a:lnTo>
                  <a:lnTo>
                    <a:pt x="884681" y="9143"/>
                  </a:lnTo>
                  <a:lnTo>
                    <a:pt x="869441" y="761"/>
                  </a:lnTo>
                  <a:lnTo>
                    <a:pt x="868679" y="761"/>
                  </a:lnTo>
                  <a:lnTo>
                    <a:pt x="864107" y="0"/>
                  </a:lnTo>
                  <a:close/>
                </a:path>
                <a:path w="892809" h="412750">
                  <a:moveTo>
                    <a:pt x="22097" y="14477"/>
                  </a:moveTo>
                  <a:lnTo>
                    <a:pt x="20573" y="14477"/>
                  </a:lnTo>
                  <a:lnTo>
                    <a:pt x="19557" y="15493"/>
                  </a:lnTo>
                  <a:lnTo>
                    <a:pt x="22097" y="14477"/>
                  </a:lnTo>
                  <a:close/>
                </a:path>
                <a:path w="892809" h="412750">
                  <a:moveTo>
                    <a:pt x="28955" y="4317"/>
                  </a:moveTo>
                  <a:lnTo>
                    <a:pt x="28955" y="12953"/>
                  </a:lnTo>
                  <a:lnTo>
                    <a:pt x="26669" y="12953"/>
                  </a:lnTo>
                  <a:lnTo>
                    <a:pt x="25907" y="13715"/>
                  </a:lnTo>
                  <a:lnTo>
                    <a:pt x="30479" y="12953"/>
                  </a:lnTo>
                  <a:lnTo>
                    <a:pt x="28955" y="4317"/>
                  </a:lnTo>
                  <a:close/>
                </a:path>
                <a:path w="892809" h="412750">
                  <a:moveTo>
                    <a:pt x="865631" y="12953"/>
                  </a:moveTo>
                  <a:lnTo>
                    <a:pt x="861821" y="12953"/>
                  </a:lnTo>
                  <a:lnTo>
                    <a:pt x="866393" y="13715"/>
                  </a:lnTo>
                  <a:lnTo>
                    <a:pt x="865631" y="12953"/>
                  </a:lnTo>
                  <a:close/>
                </a:path>
              </a:pathLst>
            </a:custGeom>
            <a:solidFill>
              <a:srgbClr val="000000"/>
            </a:solidFill>
          </p:spPr>
          <p:txBody>
            <a:bodyPr wrap="square" lIns="0" tIns="0" rIns="0" bIns="0" rtlCol="0"/>
            <a:lstStyle/>
            <a:p>
              <a:endParaRPr/>
            </a:p>
          </p:txBody>
        </p:sp>
        <p:sp>
          <p:nvSpPr>
            <p:cNvPr id="955" name="object 109"/>
            <p:cNvSpPr/>
            <p:nvPr/>
          </p:nvSpPr>
          <p:spPr>
            <a:xfrm>
              <a:off x="3520203" y="1849867"/>
              <a:ext cx="1928" cy="12753"/>
            </a:xfrm>
            <a:custGeom>
              <a:avLst/>
              <a:gdLst/>
              <a:ahLst/>
              <a:cxnLst/>
              <a:rect l="l" t="t" r="r" b="b"/>
              <a:pathLst>
                <a:path w="2540" h="13334">
                  <a:moveTo>
                    <a:pt x="761" y="4317"/>
                  </a:moveTo>
                  <a:lnTo>
                    <a:pt x="761" y="12953"/>
                  </a:lnTo>
                  <a:lnTo>
                    <a:pt x="2285" y="12953"/>
                  </a:lnTo>
                  <a:lnTo>
                    <a:pt x="761" y="4317"/>
                  </a:lnTo>
                  <a:close/>
                </a:path>
                <a:path w="2540" h="13334">
                  <a:moveTo>
                    <a:pt x="761" y="0"/>
                  </a:moveTo>
                  <a:lnTo>
                    <a:pt x="0" y="0"/>
                  </a:lnTo>
                  <a:lnTo>
                    <a:pt x="761" y="4317"/>
                  </a:lnTo>
                  <a:lnTo>
                    <a:pt x="761" y="0"/>
                  </a:lnTo>
                  <a:close/>
                </a:path>
              </a:pathLst>
            </a:custGeom>
            <a:solidFill>
              <a:srgbClr val="000000"/>
            </a:solidFill>
          </p:spPr>
          <p:txBody>
            <a:bodyPr wrap="square" lIns="0" tIns="0" rIns="0" bIns="0" rtlCol="0"/>
            <a:lstStyle/>
            <a:p>
              <a:endParaRPr/>
            </a:p>
          </p:txBody>
        </p:sp>
        <p:sp>
          <p:nvSpPr>
            <p:cNvPr id="956" name="object 110"/>
            <p:cNvSpPr/>
            <p:nvPr/>
          </p:nvSpPr>
          <p:spPr>
            <a:xfrm>
              <a:off x="2848539" y="2408064"/>
              <a:ext cx="514403" cy="336424"/>
            </a:xfrm>
            <a:custGeom>
              <a:avLst/>
              <a:gdLst/>
              <a:ahLst/>
              <a:cxnLst/>
              <a:rect l="l" t="t" r="r" b="b"/>
              <a:pathLst>
                <a:path w="677545" h="351789">
                  <a:moveTo>
                    <a:pt x="0" y="0"/>
                  </a:moveTo>
                  <a:lnTo>
                    <a:pt x="677418" y="0"/>
                  </a:lnTo>
                  <a:lnTo>
                    <a:pt x="677418" y="351282"/>
                  </a:lnTo>
                  <a:lnTo>
                    <a:pt x="0" y="351282"/>
                  </a:lnTo>
                  <a:lnTo>
                    <a:pt x="0" y="0"/>
                  </a:lnTo>
                  <a:close/>
                </a:path>
              </a:pathLst>
            </a:custGeom>
            <a:solidFill>
              <a:srgbClr val="E0E0E0"/>
            </a:solidFill>
          </p:spPr>
          <p:txBody>
            <a:bodyPr wrap="square" lIns="0" tIns="0" rIns="0" bIns="0" rtlCol="0"/>
            <a:lstStyle/>
            <a:p>
              <a:endParaRPr/>
            </a:p>
          </p:txBody>
        </p:sp>
        <p:sp>
          <p:nvSpPr>
            <p:cNvPr id="957" name="object 111"/>
            <p:cNvSpPr/>
            <p:nvPr/>
          </p:nvSpPr>
          <p:spPr>
            <a:xfrm>
              <a:off x="2848539" y="2402234"/>
              <a:ext cx="519706" cy="12753"/>
            </a:xfrm>
            <a:custGeom>
              <a:avLst/>
              <a:gdLst/>
              <a:ahLst/>
              <a:cxnLst/>
              <a:rect l="l" t="t" r="r" b="b"/>
              <a:pathLst>
                <a:path w="684529" h="13335">
                  <a:moveTo>
                    <a:pt x="0" y="12953"/>
                  </a:moveTo>
                  <a:lnTo>
                    <a:pt x="684276" y="12953"/>
                  </a:lnTo>
                  <a:lnTo>
                    <a:pt x="684276" y="0"/>
                  </a:lnTo>
                  <a:lnTo>
                    <a:pt x="0" y="0"/>
                  </a:lnTo>
                  <a:lnTo>
                    <a:pt x="0" y="12953"/>
                  </a:lnTo>
                  <a:close/>
                </a:path>
              </a:pathLst>
            </a:custGeom>
            <a:solidFill>
              <a:srgbClr val="000000"/>
            </a:solidFill>
          </p:spPr>
          <p:txBody>
            <a:bodyPr wrap="square" lIns="0" tIns="0" rIns="0" bIns="0" rtlCol="0"/>
            <a:lstStyle/>
            <a:p>
              <a:endParaRPr/>
            </a:p>
          </p:txBody>
        </p:sp>
        <p:sp>
          <p:nvSpPr>
            <p:cNvPr id="958" name="object 112"/>
            <p:cNvSpPr/>
            <p:nvPr/>
          </p:nvSpPr>
          <p:spPr>
            <a:xfrm>
              <a:off x="3363135" y="2408064"/>
              <a:ext cx="0" cy="342497"/>
            </a:xfrm>
            <a:custGeom>
              <a:avLst/>
              <a:gdLst/>
              <a:ahLst/>
              <a:cxnLst/>
              <a:rect l="l" t="t" r="r" b="b"/>
              <a:pathLst>
                <a:path h="358139">
                  <a:moveTo>
                    <a:pt x="0" y="0"/>
                  </a:moveTo>
                  <a:lnTo>
                    <a:pt x="0" y="358139"/>
                  </a:lnTo>
                </a:path>
              </a:pathLst>
            </a:custGeom>
            <a:ln w="12953">
              <a:solidFill>
                <a:srgbClr val="000000"/>
              </a:solidFill>
            </a:ln>
          </p:spPr>
          <p:txBody>
            <a:bodyPr wrap="square" lIns="0" tIns="0" rIns="0" bIns="0" rtlCol="0"/>
            <a:lstStyle/>
            <a:p>
              <a:endParaRPr/>
            </a:p>
          </p:txBody>
        </p:sp>
        <p:sp>
          <p:nvSpPr>
            <p:cNvPr id="959" name="object 113"/>
            <p:cNvSpPr/>
            <p:nvPr/>
          </p:nvSpPr>
          <p:spPr>
            <a:xfrm>
              <a:off x="2843910" y="2738172"/>
              <a:ext cx="519224" cy="12753"/>
            </a:xfrm>
            <a:custGeom>
              <a:avLst/>
              <a:gdLst/>
              <a:ahLst/>
              <a:cxnLst/>
              <a:rect l="l" t="t" r="r" b="b"/>
              <a:pathLst>
                <a:path w="683895" h="13335">
                  <a:moveTo>
                    <a:pt x="0" y="12953"/>
                  </a:moveTo>
                  <a:lnTo>
                    <a:pt x="683513" y="12953"/>
                  </a:lnTo>
                  <a:lnTo>
                    <a:pt x="683513" y="0"/>
                  </a:lnTo>
                  <a:lnTo>
                    <a:pt x="0" y="0"/>
                  </a:lnTo>
                  <a:lnTo>
                    <a:pt x="0" y="12953"/>
                  </a:lnTo>
                  <a:close/>
                </a:path>
              </a:pathLst>
            </a:custGeom>
            <a:solidFill>
              <a:srgbClr val="000000"/>
            </a:solidFill>
          </p:spPr>
          <p:txBody>
            <a:bodyPr wrap="square" lIns="0" tIns="0" rIns="0" bIns="0" rtlCol="0"/>
            <a:lstStyle/>
            <a:p>
              <a:endParaRPr/>
            </a:p>
          </p:txBody>
        </p:sp>
        <p:sp>
          <p:nvSpPr>
            <p:cNvPr id="960" name="object 114"/>
            <p:cNvSpPr/>
            <p:nvPr/>
          </p:nvSpPr>
          <p:spPr>
            <a:xfrm>
              <a:off x="2848828" y="2402234"/>
              <a:ext cx="0" cy="341890"/>
            </a:xfrm>
            <a:custGeom>
              <a:avLst/>
              <a:gdLst/>
              <a:ahLst/>
              <a:cxnLst/>
              <a:rect l="l" t="t" r="r" b="b"/>
              <a:pathLst>
                <a:path h="357505">
                  <a:moveTo>
                    <a:pt x="0" y="0"/>
                  </a:moveTo>
                  <a:lnTo>
                    <a:pt x="0" y="357377"/>
                  </a:lnTo>
                </a:path>
              </a:pathLst>
            </a:custGeom>
            <a:ln w="12953">
              <a:solidFill>
                <a:srgbClr val="000000"/>
              </a:solidFill>
            </a:ln>
          </p:spPr>
          <p:txBody>
            <a:bodyPr wrap="square" lIns="0" tIns="0" rIns="0" bIns="0" rtlCol="0"/>
            <a:lstStyle/>
            <a:p>
              <a:endParaRPr/>
            </a:p>
          </p:txBody>
        </p:sp>
        <p:sp>
          <p:nvSpPr>
            <p:cNvPr id="961" name="object 115"/>
            <p:cNvSpPr txBox="1"/>
            <p:nvPr/>
          </p:nvSpPr>
          <p:spPr>
            <a:xfrm>
              <a:off x="2995676" y="2486288"/>
              <a:ext cx="349235" cy="162960"/>
            </a:xfrm>
            <a:prstGeom prst="rect">
              <a:avLst/>
            </a:prstGeom>
          </p:spPr>
          <p:txBody>
            <a:bodyPr vert="horz" wrap="square" lIns="0" tIns="13970" rIns="0" bIns="0" rtlCol="0">
              <a:spAutoFit/>
            </a:bodyPr>
            <a:lstStyle/>
            <a:p>
              <a:pPr marL="12700">
                <a:lnSpc>
                  <a:spcPct val="100000"/>
                </a:lnSpc>
                <a:spcBef>
                  <a:spcPts val="110"/>
                </a:spcBef>
              </a:pPr>
              <a:r>
                <a:rPr sz="900" b="1" spc="-20" dirty="0">
                  <a:latin typeface="Verdana"/>
                  <a:cs typeface="Verdana"/>
                </a:rPr>
                <a:t>UDP</a:t>
              </a:r>
              <a:endParaRPr sz="900" dirty="0">
                <a:latin typeface="Verdana"/>
                <a:cs typeface="Verdana"/>
              </a:endParaRPr>
            </a:p>
          </p:txBody>
        </p:sp>
        <p:sp>
          <p:nvSpPr>
            <p:cNvPr id="962" name="object 116"/>
            <p:cNvSpPr/>
            <p:nvPr/>
          </p:nvSpPr>
          <p:spPr>
            <a:xfrm>
              <a:off x="2987963" y="2874442"/>
              <a:ext cx="975775" cy="336424"/>
            </a:xfrm>
            <a:custGeom>
              <a:avLst/>
              <a:gdLst/>
              <a:ahLst/>
              <a:cxnLst/>
              <a:rect l="l" t="t" r="r" b="b"/>
              <a:pathLst>
                <a:path w="1285240" h="351789">
                  <a:moveTo>
                    <a:pt x="0" y="351282"/>
                  </a:moveTo>
                  <a:lnTo>
                    <a:pt x="1284731" y="351282"/>
                  </a:lnTo>
                  <a:lnTo>
                    <a:pt x="1284731" y="0"/>
                  </a:lnTo>
                  <a:lnTo>
                    <a:pt x="0" y="0"/>
                  </a:lnTo>
                  <a:lnTo>
                    <a:pt x="0" y="351282"/>
                  </a:lnTo>
                  <a:close/>
                </a:path>
              </a:pathLst>
            </a:custGeom>
            <a:solidFill>
              <a:srgbClr val="E0E0E0"/>
            </a:solidFill>
          </p:spPr>
          <p:txBody>
            <a:bodyPr wrap="square" lIns="0" tIns="0" rIns="0" bIns="0" rtlCol="0"/>
            <a:lstStyle/>
            <a:p>
              <a:endParaRPr/>
            </a:p>
          </p:txBody>
        </p:sp>
        <p:sp>
          <p:nvSpPr>
            <p:cNvPr id="963" name="object 117"/>
            <p:cNvSpPr/>
            <p:nvPr/>
          </p:nvSpPr>
          <p:spPr>
            <a:xfrm>
              <a:off x="2979863" y="2868613"/>
              <a:ext cx="988792" cy="12753"/>
            </a:xfrm>
            <a:custGeom>
              <a:avLst/>
              <a:gdLst/>
              <a:ahLst/>
              <a:cxnLst/>
              <a:rect l="l" t="t" r="r" b="b"/>
              <a:pathLst>
                <a:path w="1302384" h="13335">
                  <a:moveTo>
                    <a:pt x="0" y="12953"/>
                  </a:moveTo>
                  <a:lnTo>
                    <a:pt x="1302257" y="12953"/>
                  </a:lnTo>
                  <a:lnTo>
                    <a:pt x="1302257" y="0"/>
                  </a:lnTo>
                  <a:lnTo>
                    <a:pt x="0" y="0"/>
                  </a:lnTo>
                  <a:lnTo>
                    <a:pt x="0" y="12953"/>
                  </a:lnTo>
                  <a:close/>
                </a:path>
              </a:pathLst>
            </a:custGeom>
            <a:solidFill>
              <a:srgbClr val="000000"/>
            </a:solidFill>
          </p:spPr>
          <p:txBody>
            <a:bodyPr wrap="square" lIns="0" tIns="0" rIns="0" bIns="0" rtlCol="0"/>
            <a:lstStyle/>
            <a:p>
              <a:endParaRPr/>
            </a:p>
          </p:txBody>
        </p:sp>
        <p:sp>
          <p:nvSpPr>
            <p:cNvPr id="964" name="object 118"/>
            <p:cNvSpPr/>
            <p:nvPr/>
          </p:nvSpPr>
          <p:spPr>
            <a:xfrm>
              <a:off x="3963641" y="2874442"/>
              <a:ext cx="0" cy="342497"/>
            </a:xfrm>
            <a:custGeom>
              <a:avLst/>
              <a:gdLst/>
              <a:ahLst/>
              <a:cxnLst/>
              <a:rect l="l" t="t" r="r" b="b"/>
              <a:pathLst>
                <a:path h="358139">
                  <a:moveTo>
                    <a:pt x="0" y="0"/>
                  </a:moveTo>
                  <a:lnTo>
                    <a:pt x="0" y="358139"/>
                  </a:lnTo>
                </a:path>
              </a:pathLst>
            </a:custGeom>
            <a:ln w="12953">
              <a:solidFill>
                <a:srgbClr val="000000"/>
              </a:solidFill>
            </a:ln>
          </p:spPr>
          <p:txBody>
            <a:bodyPr wrap="square" lIns="0" tIns="0" rIns="0" bIns="0" rtlCol="0"/>
            <a:lstStyle/>
            <a:p>
              <a:endParaRPr/>
            </a:p>
          </p:txBody>
        </p:sp>
        <p:sp>
          <p:nvSpPr>
            <p:cNvPr id="965" name="object 119"/>
            <p:cNvSpPr/>
            <p:nvPr/>
          </p:nvSpPr>
          <p:spPr>
            <a:xfrm>
              <a:off x="2975234" y="3210745"/>
              <a:ext cx="988310" cy="0"/>
            </a:xfrm>
            <a:custGeom>
              <a:avLst/>
              <a:gdLst/>
              <a:ahLst/>
              <a:cxnLst/>
              <a:rect l="l" t="t" r="r" b="b"/>
              <a:pathLst>
                <a:path w="1301750">
                  <a:moveTo>
                    <a:pt x="0" y="0"/>
                  </a:moveTo>
                  <a:lnTo>
                    <a:pt x="1301496" y="0"/>
                  </a:lnTo>
                </a:path>
              </a:pathLst>
            </a:custGeom>
            <a:ln w="12953">
              <a:solidFill>
                <a:srgbClr val="000000"/>
              </a:solidFill>
            </a:ln>
          </p:spPr>
          <p:txBody>
            <a:bodyPr wrap="square" lIns="0" tIns="0" rIns="0" bIns="0" rtlCol="0"/>
            <a:lstStyle/>
            <a:p>
              <a:endParaRPr/>
            </a:p>
          </p:txBody>
        </p:sp>
        <p:sp>
          <p:nvSpPr>
            <p:cNvPr id="966" name="object 120"/>
            <p:cNvSpPr/>
            <p:nvPr/>
          </p:nvSpPr>
          <p:spPr>
            <a:xfrm>
              <a:off x="2980153" y="2868613"/>
              <a:ext cx="0" cy="341890"/>
            </a:xfrm>
            <a:custGeom>
              <a:avLst/>
              <a:gdLst/>
              <a:ahLst/>
              <a:cxnLst/>
              <a:rect l="l" t="t" r="r" b="b"/>
              <a:pathLst>
                <a:path h="357505">
                  <a:moveTo>
                    <a:pt x="0" y="0"/>
                  </a:moveTo>
                  <a:lnTo>
                    <a:pt x="0" y="357377"/>
                  </a:lnTo>
                </a:path>
              </a:pathLst>
            </a:custGeom>
            <a:ln w="12953">
              <a:solidFill>
                <a:srgbClr val="000000"/>
              </a:solidFill>
            </a:ln>
          </p:spPr>
          <p:txBody>
            <a:bodyPr wrap="square" lIns="0" tIns="0" rIns="0" bIns="0" rtlCol="0"/>
            <a:lstStyle/>
            <a:p>
              <a:endParaRPr/>
            </a:p>
          </p:txBody>
        </p:sp>
        <p:sp>
          <p:nvSpPr>
            <p:cNvPr id="967" name="object 121"/>
            <p:cNvSpPr txBox="1"/>
            <p:nvPr/>
          </p:nvSpPr>
          <p:spPr>
            <a:xfrm>
              <a:off x="3301041" y="2952663"/>
              <a:ext cx="436300" cy="162960"/>
            </a:xfrm>
            <a:prstGeom prst="rect">
              <a:avLst/>
            </a:prstGeom>
          </p:spPr>
          <p:txBody>
            <a:bodyPr vert="horz" wrap="square" lIns="0" tIns="13970" rIns="0" bIns="0" rtlCol="0">
              <a:spAutoFit/>
            </a:bodyPr>
            <a:lstStyle/>
            <a:p>
              <a:pPr marL="12700">
                <a:lnSpc>
                  <a:spcPct val="100000"/>
                </a:lnSpc>
                <a:spcBef>
                  <a:spcPts val="110"/>
                </a:spcBef>
              </a:pPr>
              <a:r>
                <a:rPr sz="900" b="1" spc="-15" dirty="0">
                  <a:latin typeface="Verdana"/>
                  <a:cs typeface="Verdana"/>
                </a:rPr>
                <a:t>IP</a:t>
              </a:r>
              <a:endParaRPr sz="900" dirty="0">
                <a:latin typeface="Verdana"/>
                <a:cs typeface="Verdana"/>
              </a:endParaRPr>
            </a:p>
          </p:txBody>
        </p:sp>
        <p:sp>
          <p:nvSpPr>
            <p:cNvPr id="968" name="object 122"/>
            <p:cNvSpPr/>
            <p:nvPr/>
          </p:nvSpPr>
          <p:spPr>
            <a:xfrm>
              <a:off x="3391772" y="1268351"/>
              <a:ext cx="843197" cy="381969"/>
            </a:xfrm>
            <a:custGeom>
              <a:avLst/>
              <a:gdLst/>
              <a:ahLst/>
              <a:cxnLst/>
              <a:rect l="l" t="t" r="r" b="b"/>
              <a:pathLst>
                <a:path w="1110615" h="399415">
                  <a:moveTo>
                    <a:pt x="1091946" y="0"/>
                  </a:moveTo>
                  <a:lnTo>
                    <a:pt x="18288" y="0"/>
                  </a:lnTo>
                  <a:lnTo>
                    <a:pt x="13716" y="1524"/>
                  </a:lnTo>
                  <a:lnTo>
                    <a:pt x="9906" y="3810"/>
                  </a:lnTo>
                  <a:lnTo>
                    <a:pt x="3810" y="9906"/>
                  </a:lnTo>
                  <a:lnTo>
                    <a:pt x="1524" y="13716"/>
                  </a:lnTo>
                  <a:lnTo>
                    <a:pt x="0" y="22860"/>
                  </a:lnTo>
                  <a:lnTo>
                    <a:pt x="0" y="376428"/>
                  </a:lnTo>
                  <a:lnTo>
                    <a:pt x="22860" y="399288"/>
                  </a:lnTo>
                  <a:lnTo>
                    <a:pt x="1087374" y="399288"/>
                  </a:lnTo>
                  <a:lnTo>
                    <a:pt x="1110234" y="376428"/>
                  </a:lnTo>
                  <a:lnTo>
                    <a:pt x="1110234" y="22860"/>
                  </a:lnTo>
                  <a:lnTo>
                    <a:pt x="1091946" y="0"/>
                  </a:lnTo>
                  <a:close/>
                </a:path>
              </a:pathLst>
            </a:custGeom>
            <a:solidFill>
              <a:srgbClr val="FFFFFF"/>
            </a:solidFill>
          </p:spPr>
          <p:txBody>
            <a:bodyPr wrap="square" lIns="0" tIns="0" rIns="0" bIns="0" rtlCol="0"/>
            <a:lstStyle/>
            <a:p>
              <a:endParaRPr/>
            </a:p>
          </p:txBody>
        </p:sp>
        <p:sp>
          <p:nvSpPr>
            <p:cNvPr id="969" name="object 123"/>
            <p:cNvSpPr/>
            <p:nvPr/>
          </p:nvSpPr>
          <p:spPr>
            <a:xfrm>
              <a:off x="3387143" y="1262521"/>
              <a:ext cx="852839" cy="394722"/>
            </a:xfrm>
            <a:custGeom>
              <a:avLst/>
              <a:gdLst/>
              <a:ahLst/>
              <a:cxnLst/>
              <a:rect l="l" t="t" r="r" b="b"/>
              <a:pathLst>
                <a:path w="1123315" h="412750">
                  <a:moveTo>
                    <a:pt x="28955" y="0"/>
                  </a:moveTo>
                  <a:lnTo>
                    <a:pt x="22859" y="0"/>
                  </a:lnTo>
                  <a:lnTo>
                    <a:pt x="18287" y="1523"/>
                  </a:lnTo>
                  <a:lnTo>
                    <a:pt x="16763" y="2285"/>
                  </a:lnTo>
                  <a:lnTo>
                    <a:pt x="12953" y="4571"/>
                  </a:lnTo>
                  <a:lnTo>
                    <a:pt x="11429" y="5333"/>
                  </a:lnTo>
                  <a:lnTo>
                    <a:pt x="5333" y="11429"/>
                  </a:lnTo>
                  <a:lnTo>
                    <a:pt x="4571" y="12953"/>
                  </a:lnTo>
                  <a:lnTo>
                    <a:pt x="2285" y="16763"/>
                  </a:lnTo>
                  <a:lnTo>
                    <a:pt x="1523" y="19049"/>
                  </a:lnTo>
                  <a:lnTo>
                    <a:pt x="0" y="28193"/>
                  </a:lnTo>
                  <a:lnTo>
                    <a:pt x="0" y="384047"/>
                  </a:lnTo>
                  <a:lnTo>
                    <a:pt x="17525" y="409193"/>
                  </a:lnTo>
                  <a:lnTo>
                    <a:pt x="18287" y="409193"/>
                  </a:lnTo>
                  <a:lnTo>
                    <a:pt x="22859" y="410717"/>
                  </a:lnTo>
                  <a:lnTo>
                    <a:pt x="23621" y="411479"/>
                  </a:lnTo>
                  <a:lnTo>
                    <a:pt x="28193" y="412241"/>
                  </a:lnTo>
                  <a:lnTo>
                    <a:pt x="1094993" y="412241"/>
                  </a:lnTo>
                  <a:lnTo>
                    <a:pt x="1099565" y="411479"/>
                  </a:lnTo>
                  <a:lnTo>
                    <a:pt x="1100327" y="410717"/>
                  </a:lnTo>
                  <a:lnTo>
                    <a:pt x="1104899" y="409193"/>
                  </a:lnTo>
                  <a:lnTo>
                    <a:pt x="1108709" y="407669"/>
                  </a:lnTo>
                  <a:lnTo>
                    <a:pt x="1110995" y="406145"/>
                  </a:lnTo>
                  <a:lnTo>
                    <a:pt x="1117853" y="399287"/>
                  </a:lnTo>
                  <a:lnTo>
                    <a:pt x="30479" y="399287"/>
                  </a:lnTo>
                  <a:lnTo>
                    <a:pt x="25907" y="398525"/>
                  </a:lnTo>
                  <a:lnTo>
                    <a:pt x="26669" y="398525"/>
                  </a:lnTo>
                  <a:lnTo>
                    <a:pt x="22097" y="397001"/>
                  </a:lnTo>
                  <a:lnTo>
                    <a:pt x="20573" y="397001"/>
                  </a:lnTo>
                  <a:lnTo>
                    <a:pt x="18287" y="395477"/>
                  </a:lnTo>
                  <a:lnTo>
                    <a:pt x="19049" y="395477"/>
                  </a:lnTo>
                  <a:lnTo>
                    <a:pt x="14477" y="390905"/>
                  </a:lnTo>
                  <a:lnTo>
                    <a:pt x="15239" y="390905"/>
                  </a:lnTo>
                  <a:lnTo>
                    <a:pt x="14858" y="390143"/>
                  </a:lnTo>
                  <a:lnTo>
                    <a:pt x="14477" y="390143"/>
                  </a:lnTo>
                  <a:lnTo>
                    <a:pt x="13715" y="387857"/>
                  </a:lnTo>
                  <a:lnTo>
                    <a:pt x="14020" y="387857"/>
                  </a:lnTo>
                  <a:lnTo>
                    <a:pt x="13715" y="386333"/>
                  </a:lnTo>
                  <a:lnTo>
                    <a:pt x="13080" y="382523"/>
                  </a:lnTo>
                  <a:lnTo>
                    <a:pt x="12953" y="382523"/>
                  </a:lnTo>
                  <a:lnTo>
                    <a:pt x="12953" y="28955"/>
                  </a:lnTo>
                  <a:lnTo>
                    <a:pt x="13207" y="28955"/>
                  </a:lnTo>
                  <a:lnTo>
                    <a:pt x="14096" y="23621"/>
                  </a:lnTo>
                  <a:lnTo>
                    <a:pt x="13715" y="23621"/>
                  </a:lnTo>
                  <a:lnTo>
                    <a:pt x="14477" y="21335"/>
                  </a:lnTo>
                  <a:lnTo>
                    <a:pt x="15087" y="21335"/>
                  </a:lnTo>
                  <a:lnTo>
                    <a:pt x="15544" y="20573"/>
                  </a:lnTo>
                  <a:lnTo>
                    <a:pt x="14477" y="20573"/>
                  </a:lnTo>
                  <a:lnTo>
                    <a:pt x="20573" y="14477"/>
                  </a:lnTo>
                  <a:lnTo>
                    <a:pt x="22351" y="14477"/>
                  </a:lnTo>
                  <a:lnTo>
                    <a:pt x="23621" y="13715"/>
                  </a:lnTo>
                  <a:lnTo>
                    <a:pt x="22097" y="13715"/>
                  </a:lnTo>
                  <a:lnTo>
                    <a:pt x="26669" y="12191"/>
                  </a:lnTo>
                  <a:lnTo>
                    <a:pt x="28955" y="12191"/>
                  </a:lnTo>
                  <a:lnTo>
                    <a:pt x="28955" y="0"/>
                  </a:lnTo>
                  <a:close/>
                </a:path>
                <a:path w="1123315" h="412750">
                  <a:moveTo>
                    <a:pt x="1120139" y="395477"/>
                  </a:moveTo>
                  <a:lnTo>
                    <a:pt x="1104137" y="395477"/>
                  </a:lnTo>
                  <a:lnTo>
                    <a:pt x="1101851" y="397001"/>
                  </a:lnTo>
                  <a:lnTo>
                    <a:pt x="1101089" y="397001"/>
                  </a:lnTo>
                  <a:lnTo>
                    <a:pt x="1096517" y="398525"/>
                  </a:lnTo>
                  <a:lnTo>
                    <a:pt x="1097279" y="398525"/>
                  </a:lnTo>
                  <a:lnTo>
                    <a:pt x="1092707" y="399287"/>
                  </a:lnTo>
                  <a:lnTo>
                    <a:pt x="1117853" y="399287"/>
                  </a:lnTo>
                  <a:lnTo>
                    <a:pt x="1118615" y="398525"/>
                  </a:lnTo>
                  <a:lnTo>
                    <a:pt x="1120139" y="395477"/>
                  </a:lnTo>
                  <a:close/>
                </a:path>
                <a:path w="1123315" h="412750">
                  <a:moveTo>
                    <a:pt x="18287" y="395477"/>
                  </a:moveTo>
                  <a:lnTo>
                    <a:pt x="20573" y="397001"/>
                  </a:lnTo>
                  <a:lnTo>
                    <a:pt x="19557" y="395985"/>
                  </a:lnTo>
                  <a:lnTo>
                    <a:pt x="18287" y="395477"/>
                  </a:lnTo>
                  <a:close/>
                </a:path>
                <a:path w="1123315" h="412750">
                  <a:moveTo>
                    <a:pt x="19557" y="395985"/>
                  </a:moveTo>
                  <a:lnTo>
                    <a:pt x="20573" y="397001"/>
                  </a:lnTo>
                  <a:lnTo>
                    <a:pt x="22097" y="397001"/>
                  </a:lnTo>
                  <a:lnTo>
                    <a:pt x="19557" y="395985"/>
                  </a:lnTo>
                  <a:close/>
                </a:path>
                <a:path w="1123315" h="412750">
                  <a:moveTo>
                    <a:pt x="1102867" y="395985"/>
                  </a:moveTo>
                  <a:lnTo>
                    <a:pt x="1100327" y="397001"/>
                  </a:lnTo>
                  <a:lnTo>
                    <a:pt x="1101851" y="397001"/>
                  </a:lnTo>
                  <a:lnTo>
                    <a:pt x="1102867" y="395985"/>
                  </a:lnTo>
                  <a:close/>
                </a:path>
                <a:path w="1123315" h="412750">
                  <a:moveTo>
                    <a:pt x="1104137" y="395477"/>
                  </a:moveTo>
                  <a:lnTo>
                    <a:pt x="1102867" y="395985"/>
                  </a:lnTo>
                  <a:lnTo>
                    <a:pt x="1101851" y="397001"/>
                  </a:lnTo>
                  <a:lnTo>
                    <a:pt x="1104137" y="395477"/>
                  </a:lnTo>
                  <a:close/>
                </a:path>
                <a:path w="1123315" h="412750">
                  <a:moveTo>
                    <a:pt x="19049" y="395477"/>
                  </a:moveTo>
                  <a:lnTo>
                    <a:pt x="18287" y="395477"/>
                  </a:lnTo>
                  <a:lnTo>
                    <a:pt x="19557" y="395985"/>
                  </a:lnTo>
                  <a:lnTo>
                    <a:pt x="19049" y="395477"/>
                  </a:lnTo>
                  <a:close/>
                </a:path>
                <a:path w="1123315" h="412750">
                  <a:moveTo>
                    <a:pt x="1107947" y="390905"/>
                  </a:moveTo>
                  <a:lnTo>
                    <a:pt x="1102867" y="395985"/>
                  </a:lnTo>
                  <a:lnTo>
                    <a:pt x="1104137" y="395477"/>
                  </a:lnTo>
                  <a:lnTo>
                    <a:pt x="1120139" y="395477"/>
                  </a:lnTo>
                  <a:lnTo>
                    <a:pt x="1121663" y="392429"/>
                  </a:lnTo>
                  <a:lnTo>
                    <a:pt x="1107185" y="392429"/>
                  </a:lnTo>
                  <a:lnTo>
                    <a:pt x="1107947" y="390905"/>
                  </a:lnTo>
                  <a:close/>
                </a:path>
                <a:path w="1123315" h="412750">
                  <a:moveTo>
                    <a:pt x="15239" y="390905"/>
                  </a:moveTo>
                  <a:lnTo>
                    <a:pt x="14477" y="390905"/>
                  </a:lnTo>
                  <a:lnTo>
                    <a:pt x="16001" y="392429"/>
                  </a:lnTo>
                  <a:lnTo>
                    <a:pt x="15239" y="390905"/>
                  </a:lnTo>
                  <a:close/>
                </a:path>
                <a:path w="1123315" h="412750">
                  <a:moveTo>
                    <a:pt x="1108963" y="388873"/>
                  </a:moveTo>
                  <a:lnTo>
                    <a:pt x="1107185" y="392429"/>
                  </a:lnTo>
                  <a:lnTo>
                    <a:pt x="1121663" y="392429"/>
                  </a:lnTo>
                  <a:lnTo>
                    <a:pt x="1122121" y="390143"/>
                  </a:lnTo>
                  <a:lnTo>
                    <a:pt x="1108709" y="390143"/>
                  </a:lnTo>
                  <a:lnTo>
                    <a:pt x="1108963" y="388873"/>
                  </a:lnTo>
                  <a:close/>
                </a:path>
                <a:path w="1123315" h="412750">
                  <a:moveTo>
                    <a:pt x="13715" y="387857"/>
                  </a:moveTo>
                  <a:lnTo>
                    <a:pt x="14477" y="390143"/>
                  </a:lnTo>
                  <a:lnTo>
                    <a:pt x="14223" y="388873"/>
                  </a:lnTo>
                  <a:lnTo>
                    <a:pt x="13715" y="387857"/>
                  </a:lnTo>
                  <a:close/>
                </a:path>
                <a:path w="1123315" h="412750">
                  <a:moveTo>
                    <a:pt x="14223" y="388873"/>
                  </a:moveTo>
                  <a:lnTo>
                    <a:pt x="14477" y="390143"/>
                  </a:lnTo>
                  <a:lnTo>
                    <a:pt x="14858" y="390143"/>
                  </a:lnTo>
                  <a:lnTo>
                    <a:pt x="14223" y="388873"/>
                  </a:lnTo>
                  <a:close/>
                </a:path>
                <a:path w="1123315" h="412750">
                  <a:moveTo>
                    <a:pt x="1109471" y="387857"/>
                  </a:moveTo>
                  <a:lnTo>
                    <a:pt x="1108963" y="388873"/>
                  </a:lnTo>
                  <a:lnTo>
                    <a:pt x="1108709" y="390143"/>
                  </a:lnTo>
                  <a:lnTo>
                    <a:pt x="1109471" y="387857"/>
                  </a:lnTo>
                  <a:close/>
                </a:path>
                <a:path w="1123315" h="412750">
                  <a:moveTo>
                    <a:pt x="1122552" y="387857"/>
                  </a:moveTo>
                  <a:lnTo>
                    <a:pt x="1109471" y="387857"/>
                  </a:lnTo>
                  <a:lnTo>
                    <a:pt x="1108709" y="390143"/>
                  </a:lnTo>
                  <a:lnTo>
                    <a:pt x="1122121" y="390143"/>
                  </a:lnTo>
                  <a:lnTo>
                    <a:pt x="1122425" y="388619"/>
                  </a:lnTo>
                  <a:lnTo>
                    <a:pt x="1122552" y="387857"/>
                  </a:lnTo>
                  <a:close/>
                </a:path>
                <a:path w="1123315" h="412750">
                  <a:moveTo>
                    <a:pt x="14020" y="387857"/>
                  </a:moveTo>
                  <a:lnTo>
                    <a:pt x="13715" y="387857"/>
                  </a:lnTo>
                  <a:lnTo>
                    <a:pt x="14223" y="388873"/>
                  </a:lnTo>
                  <a:lnTo>
                    <a:pt x="14020" y="387857"/>
                  </a:lnTo>
                  <a:close/>
                </a:path>
                <a:path w="1123315" h="412750">
                  <a:moveTo>
                    <a:pt x="1110233" y="381761"/>
                  </a:moveTo>
                  <a:lnTo>
                    <a:pt x="1109471" y="386333"/>
                  </a:lnTo>
                  <a:lnTo>
                    <a:pt x="1108963" y="388873"/>
                  </a:lnTo>
                  <a:lnTo>
                    <a:pt x="1109471" y="387857"/>
                  </a:lnTo>
                  <a:lnTo>
                    <a:pt x="1122552" y="387857"/>
                  </a:lnTo>
                  <a:lnTo>
                    <a:pt x="1123187" y="384047"/>
                  </a:lnTo>
                  <a:lnTo>
                    <a:pt x="1123187" y="382523"/>
                  </a:lnTo>
                  <a:lnTo>
                    <a:pt x="1110233" y="382523"/>
                  </a:lnTo>
                  <a:lnTo>
                    <a:pt x="1110233" y="381761"/>
                  </a:lnTo>
                  <a:close/>
                </a:path>
                <a:path w="1123315" h="412750">
                  <a:moveTo>
                    <a:pt x="12953" y="381761"/>
                  </a:moveTo>
                  <a:lnTo>
                    <a:pt x="12953" y="382523"/>
                  </a:lnTo>
                  <a:lnTo>
                    <a:pt x="13080" y="382523"/>
                  </a:lnTo>
                  <a:lnTo>
                    <a:pt x="12953" y="381761"/>
                  </a:lnTo>
                  <a:close/>
                </a:path>
                <a:path w="1123315" h="412750">
                  <a:moveTo>
                    <a:pt x="1123187" y="28955"/>
                  </a:moveTo>
                  <a:lnTo>
                    <a:pt x="1110233" y="28955"/>
                  </a:lnTo>
                  <a:lnTo>
                    <a:pt x="1110233" y="382523"/>
                  </a:lnTo>
                  <a:lnTo>
                    <a:pt x="1123187" y="382523"/>
                  </a:lnTo>
                  <a:lnTo>
                    <a:pt x="1123187" y="28955"/>
                  </a:lnTo>
                  <a:close/>
                </a:path>
                <a:path w="1123315" h="412750">
                  <a:moveTo>
                    <a:pt x="13207" y="28955"/>
                  </a:moveTo>
                  <a:lnTo>
                    <a:pt x="12953" y="28955"/>
                  </a:lnTo>
                  <a:lnTo>
                    <a:pt x="12953" y="30479"/>
                  </a:lnTo>
                  <a:lnTo>
                    <a:pt x="13207" y="28955"/>
                  </a:lnTo>
                  <a:close/>
                </a:path>
                <a:path w="1123315" h="412750">
                  <a:moveTo>
                    <a:pt x="1108944" y="22742"/>
                  </a:moveTo>
                  <a:lnTo>
                    <a:pt x="1110233" y="30479"/>
                  </a:lnTo>
                  <a:lnTo>
                    <a:pt x="1110233" y="28955"/>
                  </a:lnTo>
                  <a:lnTo>
                    <a:pt x="1123187" y="28955"/>
                  </a:lnTo>
                  <a:lnTo>
                    <a:pt x="1123187" y="28193"/>
                  </a:lnTo>
                  <a:lnTo>
                    <a:pt x="1122425" y="23621"/>
                  </a:lnTo>
                  <a:lnTo>
                    <a:pt x="1109471" y="23621"/>
                  </a:lnTo>
                  <a:lnTo>
                    <a:pt x="1108944" y="22742"/>
                  </a:lnTo>
                  <a:close/>
                </a:path>
                <a:path w="1123315" h="412750">
                  <a:moveTo>
                    <a:pt x="14477" y="21335"/>
                  </a:moveTo>
                  <a:lnTo>
                    <a:pt x="13715" y="23621"/>
                  </a:lnTo>
                  <a:lnTo>
                    <a:pt x="14243" y="22742"/>
                  </a:lnTo>
                  <a:lnTo>
                    <a:pt x="14477" y="21335"/>
                  </a:lnTo>
                  <a:close/>
                </a:path>
                <a:path w="1123315" h="412750">
                  <a:moveTo>
                    <a:pt x="14243" y="22742"/>
                  </a:moveTo>
                  <a:lnTo>
                    <a:pt x="13715" y="23621"/>
                  </a:lnTo>
                  <a:lnTo>
                    <a:pt x="14096" y="23621"/>
                  </a:lnTo>
                  <a:lnTo>
                    <a:pt x="14243" y="22742"/>
                  </a:lnTo>
                  <a:close/>
                </a:path>
                <a:path w="1123315" h="412750">
                  <a:moveTo>
                    <a:pt x="1108709" y="21335"/>
                  </a:moveTo>
                  <a:lnTo>
                    <a:pt x="1108944" y="22742"/>
                  </a:lnTo>
                  <a:lnTo>
                    <a:pt x="1109471" y="23621"/>
                  </a:lnTo>
                  <a:lnTo>
                    <a:pt x="1108709" y="21335"/>
                  </a:lnTo>
                  <a:close/>
                </a:path>
                <a:path w="1123315" h="412750">
                  <a:moveTo>
                    <a:pt x="1122044" y="21335"/>
                  </a:moveTo>
                  <a:lnTo>
                    <a:pt x="1108709" y="21335"/>
                  </a:lnTo>
                  <a:lnTo>
                    <a:pt x="1109471" y="23621"/>
                  </a:lnTo>
                  <a:lnTo>
                    <a:pt x="1122425" y="23621"/>
                  </a:lnTo>
                  <a:lnTo>
                    <a:pt x="1122044" y="21335"/>
                  </a:lnTo>
                  <a:close/>
                </a:path>
                <a:path w="1123315" h="412750">
                  <a:moveTo>
                    <a:pt x="15087" y="21335"/>
                  </a:moveTo>
                  <a:lnTo>
                    <a:pt x="14477" y="21335"/>
                  </a:lnTo>
                  <a:lnTo>
                    <a:pt x="14243" y="22742"/>
                  </a:lnTo>
                  <a:lnTo>
                    <a:pt x="15087" y="21335"/>
                  </a:lnTo>
                  <a:close/>
                </a:path>
                <a:path w="1123315" h="412750">
                  <a:moveTo>
                    <a:pt x="1107186" y="19812"/>
                  </a:moveTo>
                  <a:lnTo>
                    <a:pt x="1108944" y="22742"/>
                  </a:lnTo>
                  <a:lnTo>
                    <a:pt x="1108709" y="21335"/>
                  </a:lnTo>
                  <a:lnTo>
                    <a:pt x="1122044" y="21335"/>
                  </a:lnTo>
                  <a:lnTo>
                    <a:pt x="1121917" y="20573"/>
                  </a:lnTo>
                  <a:lnTo>
                    <a:pt x="1107947" y="20573"/>
                  </a:lnTo>
                  <a:lnTo>
                    <a:pt x="1107186" y="19812"/>
                  </a:lnTo>
                  <a:close/>
                </a:path>
                <a:path w="1123315" h="412750">
                  <a:moveTo>
                    <a:pt x="16001" y="19812"/>
                  </a:moveTo>
                  <a:lnTo>
                    <a:pt x="14477" y="20573"/>
                  </a:lnTo>
                  <a:lnTo>
                    <a:pt x="15544" y="20573"/>
                  </a:lnTo>
                  <a:lnTo>
                    <a:pt x="16001" y="19812"/>
                  </a:lnTo>
                  <a:close/>
                </a:path>
                <a:path w="1123315" h="412750">
                  <a:moveTo>
                    <a:pt x="1119530" y="14477"/>
                  </a:moveTo>
                  <a:lnTo>
                    <a:pt x="1101851" y="14477"/>
                  </a:lnTo>
                  <a:lnTo>
                    <a:pt x="1107947" y="20573"/>
                  </a:lnTo>
                  <a:lnTo>
                    <a:pt x="1121917" y="20573"/>
                  </a:lnTo>
                  <a:lnTo>
                    <a:pt x="1121663" y="19049"/>
                  </a:lnTo>
                  <a:lnTo>
                    <a:pt x="1120901" y="16763"/>
                  </a:lnTo>
                  <a:lnTo>
                    <a:pt x="1119530" y="14477"/>
                  </a:lnTo>
                  <a:close/>
                </a:path>
                <a:path w="1123315" h="412750">
                  <a:moveTo>
                    <a:pt x="22351" y="14477"/>
                  </a:moveTo>
                  <a:lnTo>
                    <a:pt x="20573" y="14477"/>
                  </a:lnTo>
                  <a:lnTo>
                    <a:pt x="19811" y="16001"/>
                  </a:lnTo>
                  <a:lnTo>
                    <a:pt x="22351" y="14477"/>
                  </a:lnTo>
                  <a:close/>
                </a:path>
                <a:path w="1123315" h="412750">
                  <a:moveTo>
                    <a:pt x="1117853" y="12191"/>
                  </a:moveTo>
                  <a:lnTo>
                    <a:pt x="1096517" y="12191"/>
                  </a:lnTo>
                  <a:lnTo>
                    <a:pt x="1101089" y="13715"/>
                  </a:lnTo>
                  <a:lnTo>
                    <a:pt x="1099565" y="13715"/>
                  </a:lnTo>
                  <a:lnTo>
                    <a:pt x="1103376" y="16001"/>
                  </a:lnTo>
                  <a:lnTo>
                    <a:pt x="1101851" y="14477"/>
                  </a:lnTo>
                  <a:lnTo>
                    <a:pt x="1119530" y="14477"/>
                  </a:lnTo>
                  <a:lnTo>
                    <a:pt x="1118615" y="12953"/>
                  </a:lnTo>
                  <a:lnTo>
                    <a:pt x="1117853" y="12191"/>
                  </a:lnTo>
                  <a:close/>
                </a:path>
                <a:path w="1123315" h="412750">
                  <a:moveTo>
                    <a:pt x="28955" y="12191"/>
                  </a:moveTo>
                  <a:lnTo>
                    <a:pt x="26669" y="12191"/>
                  </a:lnTo>
                  <a:lnTo>
                    <a:pt x="24383" y="12953"/>
                  </a:lnTo>
                  <a:lnTo>
                    <a:pt x="28955" y="12953"/>
                  </a:lnTo>
                  <a:lnTo>
                    <a:pt x="28955" y="12191"/>
                  </a:lnTo>
                  <a:close/>
                </a:path>
                <a:path w="1123315" h="412750">
                  <a:moveTo>
                    <a:pt x="1100327" y="0"/>
                  </a:moveTo>
                  <a:lnTo>
                    <a:pt x="28955" y="0"/>
                  </a:lnTo>
                  <a:lnTo>
                    <a:pt x="28955" y="12953"/>
                  </a:lnTo>
                  <a:lnTo>
                    <a:pt x="1098041" y="12953"/>
                  </a:lnTo>
                  <a:lnTo>
                    <a:pt x="1096517" y="12191"/>
                  </a:lnTo>
                  <a:lnTo>
                    <a:pt x="1117853" y="12191"/>
                  </a:lnTo>
                  <a:lnTo>
                    <a:pt x="1110233" y="4571"/>
                  </a:lnTo>
                  <a:lnTo>
                    <a:pt x="1106423" y="2285"/>
                  </a:lnTo>
                  <a:lnTo>
                    <a:pt x="1104899" y="1523"/>
                  </a:lnTo>
                  <a:lnTo>
                    <a:pt x="1100327" y="0"/>
                  </a:lnTo>
                  <a:close/>
                </a:path>
              </a:pathLst>
            </a:custGeom>
            <a:solidFill>
              <a:srgbClr val="000000"/>
            </a:solidFill>
          </p:spPr>
          <p:txBody>
            <a:bodyPr wrap="square" lIns="0" tIns="0" rIns="0" bIns="0" rtlCol="0"/>
            <a:lstStyle/>
            <a:p>
              <a:endParaRPr/>
            </a:p>
          </p:txBody>
        </p:sp>
        <p:sp>
          <p:nvSpPr>
            <p:cNvPr id="970" name="object 124"/>
            <p:cNvSpPr/>
            <p:nvPr/>
          </p:nvSpPr>
          <p:spPr>
            <a:xfrm>
              <a:off x="3409127" y="1262521"/>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971" name="object 125"/>
            <p:cNvSpPr/>
            <p:nvPr/>
          </p:nvSpPr>
          <p:spPr>
            <a:xfrm>
              <a:off x="679366" y="2006541"/>
              <a:ext cx="0" cy="1331123"/>
            </a:xfrm>
            <a:custGeom>
              <a:avLst/>
              <a:gdLst/>
              <a:ahLst/>
              <a:cxnLst/>
              <a:rect l="l" t="t" r="r" b="b"/>
              <a:pathLst>
                <a:path h="1391920">
                  <a:moveTo>
                    <a:pt x="0" y="0"/>
                  </a:moveTo>
                  <a:lnTo>
                    <a:pt x="0" y="1391412"/>
                  </a:lnTo>
                </a:path>
              </a:pathLst>
            </a:custGeom>
            <a:ln w="19050">
              <a:solidFill>
                <a:srgbClr val="000000"/>
              </a:solidFill>
            </a:ln>
          </p:spPr>
          <p:txBody>
            <a:bodyPr wrap="square" lIns="0" tIns="0" rIns="0" bIns="0" rtlCol="0"/>
            <a:lstStyle/>
            <a:p>
              <a:endParaRPr/>
            </a:p>
          </p:txBody>
        </p:sp>
        <p:sp>
          <p:nvSpPr>
            <p:cNvPr id="972" name="object 126"/>
            <p:cNvSpPr/>
            <p:nvPr/>
          </p:nvSpPr>
          <p:spPr>
            <a:xfrm>
              <a:off x="679366" y="3621377"/>
              <a:ext cx="0" cy="116595"/>
            </a:xfrm>
            <a:custGeom>
              <a:avLst/>
              <a:gdLst/>
              <a:ahLst/>
              <a:cxnLst/>
              <a:rect l="l" t="t" r="r" b="b"/>
              <a:pathLst>
                <a:path h="121920">
                  <a:moveTo>
                    <a:pt x="0" y="0"/>
                  </a:moveTo>
                  <a:lnTo>
                    <a:pt x="0" y="121920"/>
                  </a:lnTo>
                </a:path>
              </a:pathLst>
            </a:custGeom>
            <a:ln w="19050">
              <a:solidFill>
                <a:srgbClr val="000000"/>
              </a:solidFill>
            </a:ln>
          </p:spPr>
          <p:txBody>
            <a:bodyPr wrap="square" lIns="0" tIns="0" rIns="0" bIns="0" rtlCol="0"/>
            <a:lstStyle/>
            <a:p>
              <a:endParaRPr/>
            </a:p>
          </p:txBody>
        </p:sp>
        <p:sp>
          <p:nvSpPr>
            <p:cNvPr id="973" name="object 127"/>
            <p:cNvSpPr/>
            <p:nvPr/>
          </p:nvSpPr>
          <p:spPr>
            <a:xfrm>
              <a:off x="1410620" y="2006541"/>
              <a:ext cx="0" cy="1331123"/>
            </a:xfrm>
            <a:custGeom>
              <a:avLst/>
              <a:gdLst/>
              <a:ahLst/>
              <a:cxnLst/>
              <a:rect l="l" t="t" r="r" b="b"/>
              <a:pathLst>
                <a:path h="1391920">
                  <a:moveTo>
                    <a:pt x="0" y="0"/>
                  </a:moveTo>
                  <a:lnTo>
                    <a:pt x="0" y="1391412"/>
                  </a:lnTo>
                </a:path>
              </a:pathLst>
            </a:custGeom>
            <a:ln w="19050">
              <a:solidFill>
                <a:srgbClr val="000000"/>
              </a:solidFill>
            </a:ln>
          </p:spPr>
          <p:txBody>
            <a:bodyPr wrap="square" lIns="0" tIns="0" rIns="0" bIns="0" rtlCol="0"/>
            <a:lstStyle/>
            <a:p>
              <a:endParaRPr/>
            </a:p>
          </p:txBody>
        </p:sp>
        <p:sp>
          <p:nvSpPr>
            <p:cNvPr id="974" name="object 128"/>
            <p:cNvSpPr/>
            <p:nvPr/>
          </p:nvSpPr>
          <p:spPr>
            <a:xfrm>
              <a:off x="1410620" y="3621377"/>
              <a:ext cx="0" cy="116595"/>
            </a:xfrm>
            <a:custGeom>
              <a:avLst/>
              <a:gdLst/>
              <a:ahLst/>
              <a:cxnLst/>
              <a:rect l="l" t="t" r="r" b="b"/>
              <a:pathLst>
                <a:path h="121920">
                  <a:moveTo>
                    <a:pt x="0" y="0"/>
                  </a:moveTo>
                  <a:lnTo>
                    <a:pt x="0" y="121920"/>
                  </a:lnTo>
                </a:path>
              </a:pathLst>
            </a:custGeom>
            <a:ln w="19050">
              <a:solidFill>
                <a:srgbClr val="000000"/>
              </a:solidFill>
            </a:ln>
          </p:spPr>
          <p:txBody>
            <a:bodyPr wrap="square" lIns="0" tIns="0" rIns="0" bIns="0" rtlCol="0"/>
            <a:lstStyle/>
            <a:p>
              <a:endParaRPr/>
            </a:p>
          </p:txBody>
        </p:sp>
        <p:sp>
          <p:nvSpPr>
            <p:cNvPr id="975" name="object 129"/>
            <p:cNvSpPr/>
            <p:nvPr/>
          </p:nvSpPr>
          <p:spPr>
            <a:xfrm>
              <a:off x="2142451" y="1480407"/>
              <a:ext cx="0" cy="1857013"/>
            </a:xfrm>
            <a:custGeom>
              <a:avLst/>
              <a:gdLst/>
              <a:ahLst/>
              <a:cxnLst/>
              <a:rect l="l" t="t" r="r" b="b"/>
              <a:pathLst>
                <a:path h="1941830">
                  <a:moveTo>
                    <a:pt x="0" y="0"/>
                  </a:moveTo>
                  <a:lnTo>
                    <a:pt x="0" y="1941576"/>
                  </a:lnTo>
                </a:path>
              </a:pathLst>
            </a:custGeom>
            <a:ln w="19050">
              <a:solidFill>
                <a:srgbClr val="000000"/>
              </a:solidFill>
            </a:ln>
          </p:spPr>
          <p:txBody>
            <a:bodyPr wrap="square" lIns="0" tIns="0" rIns="0" bIns="0" rtlCol="0"/>
            <a:lstStyle/>
            <a:p>
              <a:endParaRPr/>
            </a:p>
          </p:txBody>
        </p:sp>
        <p:sp>
          <p:nvSpPr>
            <p:cNvPr id="976" name="object 130"/>
            <p:cNvSpPr/>
            <p:nvPr/>
          </p:nvSpPr>
          <p:spPr>
            <a:xfrm>
              <a:off x="2142451" y="3621377"/>
              <a:ext cx="0" cy="116595"/>
            </a:xfrm>
            <a:custGeom>
              <a:avLst/>
              <a:gdLst/>
              <a:ahLst/>
              <a:cxnLst/>
              <a:rect l="l" t="t" r="r" b="b"/>
              <a:pathLst>
                <a:path h="121920">
                  <a:moveTo>
                    <a:pt x="0" y="0"/>
                  </a:moveTo>
                  <a:lnTo>
                    <a:pt x="0" y="121920"/>
                  </a:lnTo>
                </a:path>
              </a:pathLst>
            </a:custGeom>
            <a:ln w="19050">
              <a:solidFill>
                <a:srgbClr val="000000"/>
              </a:solidFill>
            </a:ln>
          </p:spPr>
          <p:txBody>
            <a:bodyPr wrap="square" lIns="0" tIns="0" rIns="0" bIns="0" rtlCol="0"/>
            <a:lstStyle/>
            <a:p>
              <a:endParaRPr/>
            </a:p>
          </p:txBody>
        </p:sp>
        <p:sp>
          <p:nvSpPr>
            <p:cNvPr id="977" name="object 131"/>
            <p:cNvSpPr/>
            <p:nvPr/>
          </p:nvSpPr>
          <p:spPr>
            <a:xfrm>
              <a:off x="345269" y="1849138"/>
              <a:ext cx="667712" cy="381362"/>
            </a:xfrm>
            <a:custGeom>
              <a:avLst/>
              <a:gdLst/>
              <a:ahLst/>
              <a:cxnLst/>
              <a:rect l="l" t="t" r="r" b="b"/>
              <a:pathLst>
                <a:path w="879475" h="398780">
                  <a:moveTo>
                    <a:pt x="861060" y="0"/>
                  </a:moveTo>
                  <a:lnTo>
                    <a:pt x="18288" y="0"/>
                  </a:lnTo>
                  <a:lnTo>
                    <a:pt x="13716" y="1524"/>
                  </a:lnTo>
                  <a:lnTo>
                    <a:pt x="0" y="22098"/>
                  </a:lnTo>
                  <a:lnTo>
                    <a:pt x="0" y="376428"/>
                  </a:lnTo>
                  <a:lnTo>
                    <a:pt x="18288" y="398526"/>
                  </a:lnTo>
                  <a:lnTo>
                    <a:pt x="861060" y="398526"/>
                  </a:lnTo>
                  <a:lnTo>
                    <a:pt x="865632" y="397002"/>
                  </a:lnTo>
                  <a:lnTo>
                    <a:pt x="873252" y="392430"/>
                  </a:lnTo>
                  <a:lnTo>
                    <a:pt x="877824" y="384810"/>
                  </a:lnTo>
                  <a:lnTo>
                    <a:pt x="879348" y="381000"/>
                  </a:lnTo>
                  <a:lnTo>
                    <a:pt x="879348" y="17525"/>
                  </a:lnTo>
                  <a:lnTo>
                    <a:pt x="877824" y="13716"/>
                  </a:lnTo>
                  <a:lnTo>
                    <a:pt x="873252" y="6096"/>
                  </a:lnTo>
                  <a:lnTo>
                    <a:pt x="865632" y="1524"/>
                  </a:lnTo>
                  <a:lnTo>
                    <a:pt x="861060" y="0"/>
                  </a:lnTo>
                  <a:close/>
                </a:path>
              </a:pathLst>
            </a:custGeom>
            <a:solidFill>
              <a:srgbClr val="BDFF65"/>
            </a:solidFill>
          </p:spPr>
          <p:txBody>
            <a:bodyPr wrap="square" lIns="0" tIns="0" rIns="0" bIns="0" rtlCol="0"/>
            <a:lstStyle/>
            <a:p>
              <a:endParaRPr/>
            </a:p>
          </p:txBody>
        </p:sp>
        <p:sp>
          <p:nvSpPr>
            <p:cNvPr id="978" name="object 132"/>
            <p:cNvSpPr txBox="1"/>
            <p:nvPr/>
          </p:nvSpPr>
          <p:spPr>
            <a:xfrm>
              <a:off x="548321" y="1956047"/>
              <a:ext cx="288779" cy="145940"/>
            </a:xfrm>
            <a:prstGeom prst="rect">
              <a:avLst/>
            </a:prstGeom>
          </p:spPr>
          <p:txBody>
            <a:bodyPr vert="horz" wrap="square" lIns="0" tIns="13970" rIns="0" bIns="0" rtlCol="0">
              <a:spAutoFit/>
            </a:bodyPr>
            <a:lstStyle/>
            <a:p>
              <a:pPr algn="ctr">
                <a:lnSpc>
                  <a:spcPct val="100000"/>
                </a:lnSpc>
                <a:spcBef>
                  <a:spcPts val="110"/>
                </a:spcBef>
              </a:pPr>
              <a:r>
                <a:rPr sz="900" b="1" spc="-30" dirty="0">
                  <a:latin typeface="Verdana"/>
                  <a:cs typeface="Verdana"/>
                </a:rPr>
                <a:t>SV</a:t>
              </a:r>
              <a:endParaRPr sz="900" dirty="0">
                <a:latin typeface="Verdana"/>
                <a:cs typeface="Verdana"/>
              </a:endParaRPr>
            </a:p>
          </p:txBody>
        </p:sp>
        <p:sp>
          <p:nvSpPr>
            <p:cNvPr id="979" name="object 133"/>
            <p:cNvSpPr/>
            <p:nvPr/>
          </p:nvSpPr>
          <p:spPr>
            <a:xfrm>
              <a:off x="340642" y="1843308"/>
              <a:ext cx="677836" cy="393507"/>
            </a:xfrm>
            <a:custGeom>
              <a:avLst/>
              <a:gdLst/>
              <a:ahLst/>
              <a:cxnLst/>
              <a:rect l="l" t="t" r="r" b="b"/>
              <a:pathLst>
                <a:path w="892810" h="411480">
                  <a:moveTo>
                    <a:pt x="874014" y="409193"/>
                  </a:moveTo>
                  <a:lnTo>
                    <a:pt x="18288" y="409193"/>
                  </a:lnTo>
                  <a:lnTo>
                    <a:pt x="22860" y="410717"/>
                  </a:lnTo>
                  <a:lnTo>
                    <a:pt x="24384" y="411479"/>
                  </a:lnTo>
                  <a:lnTo>
                    <a:pt x="867156" y="411479"/>
                  </a:lnTo>
                  <a:lnTo>
                    <a:pt x="874014" y="409193"/>
                  </a:lnTo>
                  <a:close/>
                </a:path>
                <a:path w="892810" h="411480">
                  <a:moveTo>
                    <a:pt x="28956" y="0"/>
                  </a:moveTo>
                  <a:lnTo>
                    <a:pt x="22860" y="0"/>
                  </a:lnTo>
                  <a:lnTo>
                    <a:pt x="18288" y="1523"/>
                  </a:lnTo>
                  <a:lnTo>
                    <a:pt x="16764" y="2285"/>
                  </a:lnTo>
                  <a:lnTo>
                    <a:pt x="12954" y="4571"/>
                  </a:lnTo>
                  <a:lnTo>
                    <a:pt x="12192" y="4571"/>
                  </a:lnTo>
                  <a:lnTo>
                    <a:pt x="9144" y="6857"/>
                  </a:lnTo>
                  <a:lnTo>
                    <a:pt x="8382" y="8381"/>
                  </a:lnTo>
                  <a:lnTo>
                    <a:pt x="5334" y="12191"/>
                  </a:lnTo>
                  <a:lnTo>
                    <a:pt x="0" y="27431"/>
                  </a:lnTo>
                  <a:lnTo>
                    <a:pt x="0" y="384047"/>
                  </a:lnTo>
                  <a:lnTo>
                    <a:pt x="5334" y="399287"/>
                  </a:lnTo>
                  <a:lnTo>
                    <a:pt x="8382" y="403097"/>
                  </a:lnTo>
                  <a:lnTo>
                    <a:pt x="9144" y="403859"/>
                  </a:lnTo>
                  <a:lnTo>
                    <a:pt x="12192" y="406145"/>
                  </a:lnTo>
                  <a:lnTo>
                    <a:pt x="12954" y="406907"/>
                  </a:lnTo>
                  <a:lnTo>
                    <a:pt x="16764" y="409193"/>
                  </a:lnTo>
                  <a:lnTo>
                    <a:pt x="875538" y="409193"/>
                  </a:lnTo>
                  <a:lnTo>
                    <a:pt x="883158" y="404621"/>
                  </a:lnTo>
                  <a:lnTo>
                    <a:pt x="885444" y="402335"/>
                  </a:lnTo>
                  <a:lnTo>
                    <a:pt x="887730" y="398525"/>
                  </a:lnTo>
                  <a:lnTo>
                    <a:pt x="26670" y="398525"/>
                  </a:lnTo>
                  <a:lnTo>
                    <a:pt x="24384" y="397763"/>
                  </a:lnTo>
                  <a:lnTo>
                    <a:pt x="23622" y="397763"/>
                  </a:lnTo>
                  <a:lnTo>
                    <a:pt x="22098" y="397001"/>
                  </a:lnTo>
                  <a:lnTo>
                    <a:pt x="22351" y="397001"/>
                  </a:lnTo>
                  <a:lnTo>
                    <a:pt x="19812" y="395477"/>
                  </a:lnTo>
                  <a:lnTo>
                    <a:pt x="18795" y="394715"/>
                  </a:lnTo>
                  <a:lnTo>
                    <a:pt x="18288" y="394715"/>
                  </a:lnTo>
                  <a:lnTo>
                    <a:pt x="16764" y="393191"/>
                  </a:lnTo>
                  <a:lnTo>
                    <a:pt x="17068" y="393191"/>
                  </a:lnTo>
                  <a:lnTo>
                    <a:pt x="15240" y="390905"/>
                  </a:lnTo>
                  <a:lnTo>
                    <a:pt x="15544" y="390905"/>
                  </a:lnTo>
                  <a:lnTo>
                    <a:pt x="15087" y="390143"/>
                  </a:lnTo>
                  <a:lnTo>
                    <a:pt x="14478" y="390143"/>
                  </a:lnTo>
                  <a:lnTo>
                    <a:pt x="13716" y="387857"/>
                  </a:lnTo>
                  <a:lnTo>
                    <a:pt x="14020" y="387857"/>
                  </a:lnTo>
                  <a:lnTo>
                    <a:pt x="13716" y="386333"/>
                  </a:lnTo>
                  <a:lnTo>
                    <a:pt x="13081" y="382523"/>
                  </a:lnTo>
                  <a:lnTo>
                    <a:pt x="12954" y="382523"/>
                  </a:lnTo>
                  <a:lnTo>
                    <a:pt x="12954" y="28193"/>
                  </a:lnTo>
                  <a:lnTo>
                    <a:pt x="13208" y="28193"/>
                  </a:lnTo>
                  <a:lnTo>
                    <a:pt x="13716" y="25145"/>
                  </a:lnTo>
                  <a:lnTo>
                    <a:pt x="14020" y="23621"/>
                  </a:lnTo>
                  <a:lnTo>
                    <a:pt x="13716" y="23621"/>
                  </a:lnTo>
                  <a:lnTo>
                    <a:pt x="14478" y="21335"/>
                  </a:lnTo>
                  <a:lnTo>
                    <a:pt x="15087" y="21335"/>
                  </a:lnTo>
                  <a:lnTo>
                    <a:pt x="15544" y="20573"/>
                  </a:lnTo>
                  <a:lnTo>
                    <a:pt x="15240" y="20573"/>
                  </a:lnTo>
                  <a:lnTo>
                    <a:pt x="17678" y="17525"/>
                  </a:lnTo>
                  <a:lnTo>
                    <a:pt x="16764" y="17525"/>
                  </a:lnTo>
                  <a:lnTo>
                    <a:pt x="19812" y="15239"/>
                  </a:lnTo>
                  <a:lnTo>
                    <a:pt x="21082" y="15239"/>
                  </a:lnTo>
                  <a:lnTo>
                    <a:pt x="23622" y="13715"/>
                  </a:lnTo>
                  <a:lnTo>
                    <a:pt x="22098" y="13715"/>
                  </a:lnTo>
                  <a:lnTo>
                    <a:pt x="26670" y="12191"/>
                  </a:lnTo>
                  <a:lnTo>
                    <a:pt x="28956" y="12191"/>
                  </a:lnTo>
                  <a:lnTo>
                    <a:pt x="28956" y="0"/>
                  </a:lnTo>
                  <a:close/>
                </a:path>
                <a:path w="892810" h="411480">
                  <a:moveTo>
                    <a:pt x="869632" y="397192"/>
                  </a:moveTo>
                  <a:lnTo>
                    <a:pt x="865632" y="398525"/>
                  </a:lnTo>
                  <a:lnTo>
                    <a:pt x="887730" y="398525"/>
                  </a:lnTo>
                  <a:lnTo>
                    <a:pt x="888187" y="397763"/>
                  </a:lnTo>
                  <a:lnTo>
                    <a:pt x="868680" y="397763"/>
                  </a:lnTo>
                  <a:lnTo>
                    <a:pt x="869632" y="397192"/>
                  </a:lnTo>
                  <a:close/>
                </a:path>
                <a:path w="892810" h="411480">
                  <a:moveTo>
                    <a:pt x="22098" y="397001"/>
                  </a:moveTo>
                  <a:lnTo>
                    <a:pt x="23622" y="397763"/>
                  </a:lnTo>
                  <a:lnTo>
                    <a:pt x="22669" y="397192"/>
                  </a:lnTo>
                  <a:lnTo>
                    <a:pt x="22098" y="397001"/>
                  </a:lnTo>
                  <a:close/>
                </a:path>
                <a:path w="892810" h="411480">
                  <a:moveTo>
                    <a:pt x="22669" y="397192"/>
                  </a:moveTo>
                  <a:lnTo>
                    <a:pt x="23622" y="397763"/>
                  </a:lnTo>
                  <a:lnTo>
                    <a:pt x="24384" y="397763"/>
                  </a:lnTo>
                  <a:lnTo>
                    <a:pt x="22669" y="397192"/>
                  </a:lnTo>
                  <a:close/>
                </a:path>
                <a:path w="892810" h="411480">
                  <a:moveTo>
                    <a:pt x="870204" y="397001"/>
                  </a:moveTo>
                  <a:lnTo>
                    <a:pt x="869632" y="397192"/>
                  </a:lnTo>
                  <a:lnTo>
                    <a:pt x="868680" y="397763"/>
                  </a:lnTo>
                  <a:lnTo>
                    <a:pt x="870204" y="397001"/>
                  </a:lnTo>
                  <a:close/>
                </a:path>
                <a:path w="892810" h="411480">
                  <a:moveTo>
                    <a:pt x="888644" y="397001"/>
                  </a:moveTo>
                  <a:lnTo>
                    <a:pt x="870204" y="397001"/>
                  </a:lnTo>
                  <a:lnTo>
                    <a:pt x="868680" y="397763"/>
                  </a:lnTo>
                  <a:lnTo>
                    <a:pt x="888187" y="397763"/>
                  </a:lnTo>
                  <a:lnTo>
                    <a:pt x="888644" y="397001"/>
                  </a:lnTo>
                  <a:close/>
                </a:path>
                <a:path w="892810" h="411480">
                  <a:moveTo>
                    <a:pt x="22351" y="397001"/>
                  </a:moveTo>
                  <a:lnTo>
                    <a:pt x="22098" y="397001"/>
                  </a:lnTo>
                  <a:lnTo>
                    <a:pt x="22669" y="397192"/>
                  </a:lnTo>
                  <a:lnTo>
                    <a:pt x="22351" y="397001"/>
                  </a:lnTo>
                  <a:close/>
                </a:path>
                <a:path w="892810" h="411480">
                  <a:moveTo>
                    <a:pt x="874871" y="394049"/>
                  </a:moveTo>
                  <a:lnTo>
                    <a:pt x="869632" y="397192"/>
                  </a:lnTo>
                  <a:lnTo>
                    <a:pt x="870204" y="397001"/>
                  </a:lnTo>
                  <a:lnTo>
                    <a:pt x="888644" y="397001"/>
                  </a:lnTo>
                  <a:lnTo>
                    <a:pt x="889558" y="395477"/>
                  </a:lnTo>
                  <a:lnTo>
                    <a:pt x="874014" y="395477"/>
                  </a:lnTo>
                  <a:lnTo>
                    <a:pt x="874871" y="394049"/>
                  </a:lnTo>
                  <a:close/>
                </a:path>
                <a:path w="892810" h="411480">
                  <a:moveTo>
                    <a:pt x="876300" y="393191"/>
                  </a:moveTo>
                  <a:lnTo>
                    <a:pt x="874871" y="394049"/>
                  </a:lnTo>
                  <a:lnTo>
                    <a:pt x="874014" y="395477"/>
                  </a:lnTo>
                  <a:lnTo>
                    <a:pt x="876300" y="393191"/>
                  </a:lnTo>
                  <a:close/>
                </a:path>
                <a:path w="892810" h="411480">
                  <a:moveTo>
                    <a:pt x="890016" y="393191"/>
                  </a:moveTo>
                  <a:lnTo>
                    <a:pt x="876300" y="393191"/>
                  </a:lnTo>
                  <a:lnTo>
                    <a:pt x="874014" y="395477"/>
                  </a:lnTo>
                  <a:lnTo>
                    <a:pt x="889558" y="395477"/>
                  </a:lnTo>
                  <a:lnTo>
                    <a:pt x="890016" y="394715"/>
                  </a:lnTo>
                  <a:lnTo>
                    <a:pt x="890016" y="393191"/>
                  </a:lnTo>
                  <a:close/>
                </a:path>
                <a:path w="892810" h="411480">
                  <a:moveTo>
                    <a:pt x="16764" y="393191"/>
                  </a:moveTo>
                  <a:lnTo>
                    <a:pt x="18288" y="394715"/>
                  </a:lnTo>
                  <a:lnTo>
                    <a:pt x="17526" y="393763"/>
                  </a:lnTo>
                  <a:lnTo>
                    <a:pt x="16764" y="393191"/>
                  </a:lnTo>
                  <a:close/>
                </a:path>
                <a:path w="892810" h="411480">
                  <a:moveTo>
                    <a:pt x="17526" y="393763"/>
                  </a:moveTo>
                  <a:lnTo>
                    <a:pt x="18288" y="394715"/>
                  </a:lnTo>
                  <a:lnTo>
                    <a:pt x="18795" y="394715"/>
                  </a:lnTo>
                  <a:lnTo>
                    <a:pt x="17526" y="393763"/>
                  </a:lnTo>
                  <a:close/>
                </a:path>
                <a:path w="892810" h="411480">
                  <a:moveTo>
                    <a:pt x="892048" y="387857"/>
                  </a:moveTo>
                  <a:lnTo>
                    <a:pt x="878586" y="387857"/>
                  </a:lnTo>
                  <a:lnTo>
                    <a:pt x="874871" y="394049"/>
                  </a:lnTo>
                  <a:lnTo>
                    <a:pt x="876300" y="393191"/>
                  </a:lnTo>
                  <a:lnTo>
                    <a:pt x="890016" y="393191"/>
                  </a:lnTo>
                  <a:lnTo>
                    <a:pt x="891540" y="389381"/>
                  </a:lnTo>
                  <a:lnTo>
                    <a:pt x="892048" y="387857"/>
                  </a:lnTo>
                  <a:close/>
                </a:path>
                <a:path w="892810" h="411480">
                  <a:moveTo>
                    <a:pt x="17068" y="393191"/>
                  </a:moveTo>
                  <a:lnTo>
                    <a:pt x="16764" y="393191"/>
                  </a:lnTo>
                  <a:lnTo>
                    <a:pt x="17526" y="393763"/>
                  </a:lnTo>
                  <a:lnTo>
                    <a:pt x="17068" y="393191"/>
                  </a:lnTo>
                  <a:close/>
                </a:path>
                <a:path w="892810" h="411480">
                  <a:moveTo>
                    <a:pt x="15544" y="390905"/>
                  </a:moveTo>
                  <a:lnTo>
                    <a:pt x="15240" y="390905"/>
                  </a:lnTo>
                  <a:lnTo>
                    <a:pt x="16002" y="391667"/>
                  </a:lnTo>
                  <a:lnTo>
                    <a:pt x="15544" y="390905"/>
                  </a:lnTo>
                  <a:close/>
                </a:path>
                <a:path w="892810" h="411480">
                  <a:moveTo>
                    <a:pt x="13716" y="387857"/>
                  </a:moveTo>
                  <a:lnTo>
                    <a:pt x="14478" y="390143"/>
                  </a:lnTo>
                  <a:lnTo>
                    <a:pt x="14173" y="388619"/>
                  </a:lnTo>
                  <a:lnTo>
                    <a:pt x="13716" y="387857"/>
                  </a:lnTo>
                  <a:close/>
                </a:path>
                <a:path w="892810" h="411480">
                  <a:moveTo>
                    <a:pt x="14173" y="388619"/>
                  </a:moveTo>
                  <a:lnTo>
                    <a:pt x="14478" y="390143"/>
                  </a:lnTo>
                  <a:lnTo>
                    <a:pt x="15087" y="390143"/>
                  </a:lnTo>
                  <a:lnTo>
                    <a:pt x="14173" y="388619"/>
                  </a:lnTo>
                  <a:close/>
                </a:path>
                <a:path w="892810" h="411480">
                  <a:moveTo>
                    <a:pt x="14020" y="387857"/>
                  </a:moveTo>
                  <a:lnTo>
                    <a:pt x="13716" y="387857"/>
                  </a:lnTo>
                  <a:lnTo>
                    <a:pt x="14173" y="388619"/>
                  </a:lnTo>
                  <a:lnTo>
                    <a:pt x="14020" y="387857"/>
                  </a:lnTo>
                  <a:close/>
                </a:path>
                <a:path w="892810" h="411480">
                  <a:moveTo>
                    <a:pt x="879347" y="384809"/>
                  </a:moveTo>
                  <a:lnTo>
                    <a:pt x="877824" y="388619"/>
                  </a:lnTo>
                  <a:lnTo>
                    <a:pt x="878586" y="387857"/>
                  </a:lnTo>
                  <a:lnTo>
                    <a:pt x="892048" y="387857"/>
                  </a:lnTo>
                  <a:lnTo>
                    <a:pt x="892302" y="387095"/>
                  </a:lnTo>
                  <a:lnTo>
                    <a:pt x="879347" y="387095"/>
                  </a:lnTo>
                  <a:lnTo>
                    <a:pt x="879347" y="384809"/>
                  </a:lnTo>
                  <a:close/>
                </a:path>
                <a:path w="892810" h="411480">
                  <a:moveTo>
                    <a:pt x="891794" y="22097"/>
                  </a:moveTo>
                  <a:lnTo>
                    <a:pt x="877824" y="22097"/>
                  </a:lnTo>
                  <a:lnTo>
                    <a:pt x="878586" y="23621"/>
                  </a:lnTo>
                  <a:lnTo>
                    <a:pt x="879347" y="23621"/>
                  </a:lnTo>
                  <a:lnTo>
                    <a:pt x="879347" y="387095"/>
                  </a:lnTo>
                  <a:lnTo>
                    <a:pt x="892302" y="387095"/>
                  </a:lnTo>
                  <a:lnTo>
                    <a:pt x="892302" y="23621"/>
                  </a:lnTo>
                  <a:lnTo>
                    <a:pt x="891794" y="22097"/>
                  </a:lnTo>
                  <a:close/>
                </a:path>
                <a:path w="892810" h="411480">
                  <a:moveTo>
                    <a:pt x="12954" y="381761"/>
                  </a:moveTo>
                  <a:lnTo>
                    <a:pt x="12954" y="382523"/>
                  </a:lnTo>
                  <a:lnTo>
                    <a:pt x="13081" y="382523"/>
                  </a:lnTo>
                  <a:lnTo>
                    <a:pt x="12954" y="381761"/>
                  </a:lnTo>
                  <a:close/>
                </a:path>
                <a:path w="892810" h="411480">
                  <a:moveTo>
                    <a:pt x="13208" y="28193"/>
                  </a:moveTo>
                  <a:lnTo>
                    <a:pt x="12954" y="28193"/>
                  </a:lnTo>
                  <a:lnTo>
                    <a:pt x="12954" y="29717"/>
                  </a:lnTo>
                  <a:lnTo>
                    <a:pt x="13208" y="28193"/>
                  </a:lnTo>
                  <a:close/>
                </a:path>
                <a:path w="892810" h="411480">
                  <a:moveTo>
                    <a:pt x="878128" y="22859"/>
                  </a:moveTo>
                  <a:lnTo>
                    <a:pt x="879347" y="25907"/>
                  </a:lnTo>
                  <a:lnTo>
                    <a:pt x="879347" y="23621"/>
                  </a:lnTo>
                  <a:lnTo>
                    <a:pt x="878586" y="23621"/>
                  </a:lnTo>
                  <a:lnTo>
                    <a:pt x="878128" y="22859"/>
                  </a:lnTo>
                  <a:close/>
                </a:path>
                <a:path w="892810" h="411480">
                  <a:moveTo>
                    <a:pt x="14478" y="21335"/>
                  </a:moveTo>
                  <a:lnTo>
                    <a:pt x="13716" y="23621"/>
                  </a:lnTo>
                  <a:lnTo>
                    <a:pt x="14173" y="22859"/>
                  </a:lnTo>
                  <a:lnTo>
                    <a:pt x="14478" y="21335"/>
                  </a:lnTo>
                  <a:close/>
                </a:path>
                <a:path w="892810" h="411480">
                  <a:moveTo>
                    <a:pt x="14173" y="22859"/>
                  </a:moveTo>
                  <a:lnTo>
                    <a:pt x="13716" y="23621"/>
                  </a:lnTo>
                  <a:lnTo>
                    <a:pt x="14020" y="23621"/>
                  </a:lnTo>
                  <a:lnTo>
                    <a:pt x="14173" y="22859"/>
                  </a:lnTo>
                  <a:close/>
                </a:path>
                <a:path w="892810" h="411480">
                  <a:moveTo>
                    <a:pt x="877824" y="22097"/>
                  </a:moveTo>
                  <a:lnTo>
                    <a:pt x="878128" y="22859"/>
                  </a:lnTo>
                  <a:lnTo>
                    <a:pt x="878586" y="23621"/>
                  </a:lnTo>
                  <a:lnTo>
                    <a:pt x="877824" y="22097"/>
                  </a:lnTo>
                  <a:close/>
                </a:path>
                <a:path w="892810" h="411480">
                  <a:moveTo>
                    <a:pt x="15087" y="21335"/>
                  </a:moveTo>
                  <a:lnTo>
                    <a:pt x="14478" y="21335"/>
                  </a:lnTo>
                  <a:lnTo>
                    <a:pt x="14173" y="22859"/>
                  </a:lnTo>
                  <a:lnTo>
                    <a:pt x="15087" y="21335"/>
                  </a:lnTo>
                  <a:close/>
                </a:path>
                <a:path w="892810" h="411480">
                  <a:moveTo>
                    <a:pt x="874871" y="17430"/>
                  </a:moveTo>
                  <a:lnTo>
                    <a:pt x="878128" y="22859"/>
                  </a:lnTo>
                  <a:lnTo>
                    <a:pt x="877824" y="22097"/>
                  </a:lnTo>
                  <a:lnTo>
                    <a:pt x="891794" y="22097"/>
                  </a:lnTo>
                  <a:lnTo>
                    <a:pt x="891540" y="21335"/>
                  </a:lnTo>
                  <a:lnTo>
                    <a:pt x="890320" y="18287"/>
                  </a:lnTo>
                  <a:lnTo>
                    <a:pt x="876300" y="18287"/>
                  </a:lnTo>
                  <a:lnTo>
                    <a:pt x="874871" y="17430"/>
                  </a:lnTo>
                  <a:close/>
                </a:path>
                <a:path w="892810" h="411480">
                  <a:moveTo>
                    <a:pt x="16002" y="19811"/>
                  </a:moveTo>
                  <a:lnTo>
                    <a:pt x="15240" y="20573"/>
                  </a:lnTo>
                  <a:lnTo>
                    <a:pt x="15544" y="20573"/>
                  </a:lnTo>
                  <a:lnTo>
                    <a:pt x="16002" y="19811"/>
                  </a:lnTo>
                  <a:close/>
                </a:path>
                <a:path w="892810" h="411480">
                  <a:moveTo>
                    <a:pt x="874014" y="16001"/>
                  </a:moveTo>
                  <a:lnTo>
                    <a:pt x="874871" y="17430"/>
                  </a:lnTo>
                  <a:lnTo>
                    <a:pt x="876300" y="18287"/>
                  </a:lnTo>
                  <a:lnTo>
                    <a:pt x="874014" y="16001"/>
                  </a:lnTo>
                  <a:close/>
                </a:path>
                <a:path w="892810" h="411480">
                  <a:moveTo>
                    <a:pt x="889558" y="16001"/>
                  </a:moveTo>
                  <a:lnTo>
                    <a:pt x="874014" y="16001"/>
                  </a:lnTo>
                  <a:lnTo>
                    <a:pt x="876300" y="18287"/>
                  </a:lnTo>
                  <a:lnTo>
                    <a:pt x="890320" y="18287"/>
                  </a:lnTo>
                  <a:lnTo>
                    <a:pt x="890016" y="17525"/>
                  </a:lnTo>
                  <a:lnTo>
                    <a:pt x="890016" y="16763"/>
                  </a:lnTo>
                  <a:lnTo>
                    <a:pt x="889558" y="16001"/>
                  </a:lnTo>
                  <a:close/>
                </a:path>
                <a:path w="892810" h="411480">
                  <a:moveTo>
                    <a:pt x="18288" y="16763"/>
                  </a:moveTo>
                  <a:lnTo>
                    <a:pt x="16764" y="17525"/>
                  </a:lnTo>
                  <a:lnTo>
                    <a:pt x="17678" y="17525"/>
                  </a:lnTo>
                  <a:lnTo>
                    <a:pt x="18288" y="16763"/>
                  </a:lnTo>
                  <a:close/>
                </a:path>
                <a:path w="892810" h="411480">
                  <a:moveTo>
                    <a:pt x="887272" y="12191"/>
                  </a:moveTo>
                  <a:lnTo>
                    <a:pt x="865632" y="12191"/>
                  </a:lnTo>
                  <a:lnTo>
                    <a:pt x="870204" y="13715"/>
                  </a:lnTo>
                  <a:lnTo>
                    <a:pt x="868680" y="13715"/>
                  </a:lnTo>
                  <a:lnTo>
                    <a:pt x="874871" y="17430"/>
                  </a:lnTo>
                  <a:lnTo>
                    <a:pt x="874014" y="16001"/>
                  </a:lnTo>
                  <a:lnTo>
                    <a:pt x="889558" y="16001"/>
                  </a:lnTo>
                  <a:lnTo>
                    <a:pt x="887272" y="12191"/>
                  </a:lnTo>
                  <a:close/>
                </a:path>
                <a:path w="892810" h="411480">
                  <a:moveTo>
                    <a:pt x="21082" y="15239"/>
                  </a:moveTo>
                  <a:lnTo>
                    <a:pt x="19812" y="15239"/>
                  </a:lnTo>
                  <a:lnTo>
                    <a:pt x="19812" y="16001"/>
                  </a:lnTo>
                  <a:lnTo>
                    <a:pt x="21082" y="15239"/>
                  </a:lnTo>
                  <a:close/>
                </a:path>
                <a:path w="892810" h="411480">
                  <a:moveTo>
                    <a:pt x="28956" y="12191"/>
                  </a:moveTo>
                  <a:lnTo>
                    <a:pt x="26670" y="12191"/>
                  </a:lnTo>
                  <a:lnTo>
                    <a:pt x="24384" y="12953"/>
                  </a:lnTo>
                  <a:lnTo>
                    <a:pt x="28956" y="12953"/>
                  </a:lnTo>
                  <a:lnTo>
                    <a:pt x="28956" y="12191"/>
                  </a:lnTo>
                  <a:close/>
                </a:path>
                <a:path w="892810" h="411480">
                  <a:moveTo>
                    <a:pt x="869442" y="0"/>
                  </a:moveTo>
                  <a:lnTo>
                    <a:pt x="28956" y="0"/>
                  </a:lnTo>
                  <a:lnTo>
                    <a:pt x="28956" y="12953"/>
                  </a:lnTo>
                  <a:lnTo>
                    <a:pt x="867156" y="12953"/>
                  </a:lnTo>
                  <a:lnTo>
                    <a:pt x="865632" y="12191"/>
                  </a:lnTo>
                  <a:lnTo>
                    <a:pt x="887272" y="12191"/>
                  </a:lnTo>
                  <a:lnTo>
                    <a:pt x="885444" y="9143"/>
                  </a:lnTo>
                  <a:lnTo>
                    <a:pt x="883158" y="6857"/>
                  </a:lnTo>
                  <a:lnTo>
                    <a:pt x="875538" y="2285"/>
                  </a:lnTo>
                  <a:lnTo>
                    <a:pt x="874014" y="1523"/>
                  </a:lnTo>
                  <a:lnTo>
                    <a:pt x="869442" y="0"/>
                  </a:lnTo>
                  <a:close/>
                </a:path>
              </a:pathLst>
            </a:custGeom>
            <a:solidFill>
              <a:srgbClr val="000000"/>
            </a:solidFill>
          </p:spPr>
          <p:txBody>
            <a:bodyPr wrap="square" lIns="0" tIns="0" rIns="0" bIns="0" rtlCol="0"/>
            <a:lstStyle/>
            <a:p>
              <a:endParaRPr/>
            </a:p>
          </p:txBody>
        </p:sp>
        <p:sp>
          <p:nvSpPr>
            <p:cNvPr id="980" name="object 134"/>
            <p:cNvSpPr/>
            <p:nvPr/>
          </p:nvSpPr>
          <p:spPr>
            <a:xfrm>
              <a:off x="362625" y="1843308"/>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981" name="object 135"/>
            <p:cNvSpPr/>
            <p:nvPr/>
          </p:nvSpPr>
          <p:spPr>
            <a:xfrm>
              <a:off x="1076523" y="1849138"/>
              <a:ext cx="668194" cy="381362"/>
            </a:xfrm>
            <a:custGeom>
              <a:avLst/>
              <a:gdLst/>
              <a:ahLst/>
              <a:cxnLst/>
              <a:rect l="l" t="t" r="r" b="b"/>
              <a:pathLst>
                <a:path w="880110" h="398780">
                  <a:moveTo>
                    <a:pt x="861822" y="0"/>
                  </a:moveTo>
                  <a:lnTo>
                    <a:pt x="18288" y="0"/>
                  </a:lnTo>
                  <a:lnTo>
                    <a:pt x="13716" y="1524"/>
                  </a:lnTo>
                  <a:lnTo>
                    <a:pt x="0" y="22098"/>
                  </a:lnTo>
                  <a:lnTo>
                    <a:pt x="0" y="376428"/>
                  </a:lnTo>
                  <a:lnTo>
                    <a:pt x="18288" y="398526"/>
                  </a:lnTo>
                  <a:lnTo>
                    <a:pt x="861822" y="398526"/>
                  </a:lnTo>
                  <a:lnTo>
                    <a:pt x="880110" y="376428"/>
                  </a:lnTo>
                  <a:lnTo>
                    <a:pt x="880110" y="22097"/>
                  </a:lnTo>
                  <a:lnTo>
                    <a:pt x="861822" y="0"/>
                  </a:lnTo>
                  <a:close/>
                </a:path>
              </a:pathLst>
            </a:custGeom>
            <a:solidFill>
              <a:srgbClr val="BDFF65"/>
            </a:solidFill>
          </p:spPr>
          <p:txBody>
            <a:bodyPr wrap="square" lIns="0" tIns="0" rIns="0" bIns="0" rtlCol="0"/>
            <a:lstStyle/>
            <a:p>
              <a:endParaRPr/>
            </a:p>
          </p:txBody>
        </p:sp>
        <p:sp>
          <p:nvSpPr>
            <p:cNvPr id="982" name="object 136"/>
            <p:cNvSpPr txBox="1"/>
            <p:nvPr/>
          </p:nvSpPr>
          <p:spPr>
            <a:xfrm>
              <a:off x="1077101" y="1956047"/>
              <a:ext cx="707824" cy="162960"/>
            </a:xfrm>
            <a:prstGeom prst="rect">
              <a:avLst/>
            </a:prstGeom>
          </p:spPr>
          <p:txBody>
            <a:bodyPr vert="horz" wrap="square" lIns="0" tIns="13970" rIns="0" bIns="0" rtlCol="0">
              <a:spAutoFit/>
            </a:bodyPr>
            <a:lstStyle/>
            <a:p>
              <a:pPr algn="ctr">
                <a:lnSpc>
                  <a:spcPct val="100000"/>
                </a:lnSpc>
                <a:spcBef>
                  <a:spcPts val="110"/>
                </a:spcBef>
              </a:pPr>
              <a:r>
                <a:rPr sz="900" b="1" spc="-20" dirty="0">
                  <a:latin typeface="Verdana"/>
                  <a:cs typeface="Verdana"/>
                </a:rPr>
                <a:t>GOOSE</a:t>
              </a:r>
              <a:endParaRPr sz="900" dirty="0">
                <a:latin typeface="Verdana"/>
                <a:cs typeface="Verdana"/>
              </a:endParaRPr>
            </a:p>
          </p:txBody>
        </p:sp>
        <p:sp>
          <p:nvSpPr>
            <p:cNvPr id="983" name="object 137"/>
            <p:cNvSpPr/>
            <p:nvPr/>
          </p:nvSpPr>
          <p:spPr>
            <a:xfrm>
              <a:off x="1071895" y="1843308"/>
              <a:ext cx="678317" cy="393507"/>
            </a:xfrm>
            <a:custGeom>
              <a:avLst/>
              <a:gdLst/>
              <a:ahLst/>
              <a:cxnLst/>
              <a:rect l="l" t="t" r="r" b="b"/>
              <a:pathLst>
                <a:path w="893445" h="411480">
                  <a:moveTo>
                    <a:pt x="874013" y="409193"/>
                  </a:moveTo>
                  <a:lnTo>
                    <a:pt x="18287" y="409193"/>
                  </a:lnTo>
                  <a:lnTo>
                    <a:pt x="22859" y="410717"/>
                  </a:lnTo>
                  <a:lnTo>
                    <a:pt x="24383" y="411479"/>
                  </a:lnTo>
                  <a:lnTo>
                    <a:pt x="867917" y="411479"/>
                  </a:lnTo>
                  <a:lnTo>
                    <a:pt x="870203" y="410717"/>
                  </a:lnTo>
                  <a:lnTo>
                    <a:pt x="874013" y="409193"/>
                  </a:lnTo>
                  <a:close/>
                </a:path>
                <a:path w="893445" h="411480">
                  <a:moveTo>
                    <a:pt x="28955" y="0"/>
                  </a:moveTo>
                  <a:lnTo>
                    <a:pt x="22859" y="0"/>
                  </a:lnTo>
                  <a:lnTo>
                    <a:pt x="18287" y="1523"/>
                  </a:lnTo>
                  <a:lnTo>
                    <a:pt x="16763" y="2285"/>
                  </a:lnTo>
                  <a:lnTo>
                    <a:pt x="12953" y="4571"/>
                  </a:lnTo>
                  <a:lnTo>
                    <a:pt x="12191" y="4571"/>
                  </a:lnTo>
                  <a:lnTo>
                    <a:pt x="9143" y="6857"/>
                  </a:lnTo>
                  <a:lnTo>
                    <a:pt x="8381" y="8381"/>
                  </a:lnTo>
                  <a:lnTo>
                    <a:pt x="5333" y="12191"/>
                  </a:lnTo>
                  <a:lnTo>
                    <a:pt x="3809" y="13715"/>
                  </a:lnTo>
                  <a:lnTo>
                    <a:pt x="761" y="21335"/>
                  </a:lnTo>
                  <a:lnTo>
                    <a:pt x="634" y="23621"/>
                  </a:lnTo>
                  <a:lnTo>
                    <a:pt x="0" y="27431"/>
                  </a:lnTo>
                  <a:lnTo>
                    <a:pt x="0" y="384047"/>
                  </a:lnTo>
                  <a:lnTo>
                    <a:pt x="634" y="387857"/>
                  </a:lnTo>
                  <a:lnTo>
                    <a:pt x="761" y="389381"/>
                  </a:lnTo>
                  <a:lnTo>
                    <a:pt x="12191" y="406145"/>
                  </a:lnTo>
                  <a:lnTo>
                    <a:pt x="12953" y="406907"/>
                  </a:lnTo>
                  <a:lnTo>
                    <a:pt x="16763" y="409193"/>
                  </a:lnTo>
                  <a:lnTo>
                    <a:pt x="875537" y="409193"/>
                  </a:lnTo>
                  <a:lnTo>
                    <a:pt x="883157" y="404621"/>
                  </a:lnTo>
                  <a:lnTo>
                    <a:pt x="885443" y="402335"/>
                  </a:lnTo>
                  <a:lnTo>
                    <a:pt x="887729" y="398525"/>
                  </a:lnTo>
                  <a:lnTo>
                    <a:pt x="26669" y="398525"/>
                  </a:lnTo>
                  <a:lnTo>
                    <a:pt x="24383" y="397763"/>
                  </a:lnTo>
                  <a:lnTo>
                    <a:pt x="23621" y="397763"/>
                  </a:lnTo>
                  <a:lnTo>
                    <a:pt x="22097" y="397001"/>
                  </a:lnTo>
                  <a:lnTo>
                    <a:pt x="22351" y="397001"/>
                  </a:lnTo>
                  <a:lnTo>
                    <a:pt x="19811" y="395477"/>
                  </a:lnTo>
                  <a:lnTo>
                    <a:pt x="18795" y="394715"/>
                  </a:lnTo>
                  <a:lnTo>
                    <a:pt x="18287" y="394715"/>
                  </a:lnTo>
                  <a:lnTo>
                    <a:pt x="16763" y="393191"/>
                  </a:lnTo>
                  <a:lnTo>
                    <a:pt x="17068" y="393191"/>
                  </a:lnTo>
                  <a:lnTo>
                    <a:pt x="16459" y="392429"/>
                  </a:lnTo>
                  <a:lnTo>
                    <a:pt x="16001" y="392429"/>
                  </a:lnTo>
                  <a:lnTo>
                    <a:pt x="15239" y="390905"/>
                  </a:lnTo>
                  <a:lnTo>
                    <a:pt x="15392" y="390905"/>
                  </a:lnTo>
                  <a:lnTo>
                    <a:pt x="12953" y="384809"/>
                  </a:lnTo>
                  <a:lnTo>
                    <a:pt x="13461" y="384809"/>
                  </a:lnTo>
                  <a:lnTo>
                    <a:pt x="13080" y="382523"/>
                  </a:lnTo>
                  <a:lnTo>
                    <a:pt x="12953" y="382523"/>
                  </a:lnTo>
                  <a:lnTo>
                    <a:pt x="12953" y="28193"/>
                  </a:lnTo>
                  <a:lnTo>
                    <a:pt x="13207" y="28193"/>
                  </a:lnTo>
                  <a:lnTo>
                    <a:pt x="13588" y="25907"/>
                  </a:lnTo>
                  <a:lnTo>
                    <a:pt x="12953" y="25907"/>
                  </a:lnTo>
                  <a:lnTo>
                    <a:pt x="16001" y="18287"/>
                  </a:lnTo>
                  <a:lnTo>
                    <a:pt x="17068" y="18287"/>
                  </a:lnTo>
                  <a:lnTo>
                    <a:pt x="17678" y="17525"/>
                  </a:lnTo>
                  <a:lnTo>
                    <a:pt x="16763" y="17525"/>
                  </a:lnTo>
                  <a:lnTo>
                    <a:pt x="19811" y="15239"/>
                  </a:lnTo>
                  <a:lnTo>
                    <a:pt x="21081" y="15239"/>
                  </a:lnTo>
                  <a:lnTo>
                    <a:pt x="23621" y="13715"/>
                  </a:lnTo>
                  <a:lnTo>
                    <a:pt x="22097" y="13715"/>
                  </a:lnTo>
                  <a:lnTo>
                    <a:pt x="26669" y="12191"/>
                  </a:lnTo>
                  <a:lnTo>
                    <a:pt x="28955" y="12191"/>
                  </a:lnTo>
                  <a:lnTo>
                    <a:pt x="28955" y="0"/>
                  </a:lnTo>
                  <a:close/>
                </a:path>
                <a:path w="893445" h="411480">
                  <a:moveTo>
                    <a:pt x="869441" y="397001"/>
                  </a:moveTo>
                  <a:lnTo>
                    <a:pt x="865631" y="398525"/>
                  </a:lnTo>
                  <a:lnTo>
                    <a:pt x="887729" y="398525"/>
                  </a:lnTo>
                  <a:lnTo>
                    <a:pt x="888187" y="397763"/>
                  </a:lnTo>
                  <a:lnTo>
                    <a:pt x="868679" y="397763"/>
                  </a:lnTo>
                  <a:lnTo>
                    <a:pt x="869441" y="397001"/>
                  </a:lnTo>
                  <a:close/>
                </a:path>
                <a:path w="893445" h="411480">
                  <a:moveTo>
                    <a:pt x="22097" y="397001"/>
                  </a:moveTo>
                  <a:lnTo>
                    <a:pt x="23621" y="397763"/>
                  </a:lnTo>
                  <a:lnTo>
                    <a:pt x="22669" y="397192"/>
                  </a:lnTo>
                  <a:lnTo>
                    <a:pt x="22097" y="397001"/>
                  </a:lnTo>
                  <a:close/>
                </a:path>
                <a:path w="893445" h="411480">
                  <a:moveTo>
                    <a:pt x="22669" y="397192"/>
                  </a:moveTo>
                  <a:lnTo>
                    <a:pt x="23621" y="397763"/>
                  </a:lnTo>
                  <a:lnTo>
                    <a:pt x="24383" y="397763"/>
                  </a:lnTo>
                  <a:lnTo>
                    <a:pt x="22669" y="397192"/>
                  </a:lnTo>
                  <a:close/>
                </a:path>
                <a:path w="893445" h="411480">
                  <a:moveTo>
                    <a:pt x="874871" y="394049"/>
                  </a:moveTo>
                  <a:lnTo>
                    <a:pt x="868679" y="397763"/>
                  </a:lnTo>
                  <a:lnTo>
                    <a:pt x="888187" y="397763"/>
                  </a:lnTo>
                  <a:lnTo>
                    <a:pt x="889558" y="395477"/>
                  </a:lnTo>
                  <a:lnTo>
                    <a:pt x="874013" y="395477"/>
                  </a:lnTo>
                  <a:lnTo>
                    <a:pt x="874871" y="394049"/>
                  </a:lnTo>
                  <a:close/>
                </a:path>
                <a:path w="893445" h="411480">
                  <a:moveTo>
                    <a:pt x="22351" y="397001"/>
                  </a:moveTo>
                  <a:lnTo>
                    <a:pt x="22097" y="397001"/>
                  </a:lnTo>
                  <a:lnTo>
                    <a:pt x="22669" y="397192"/>
                  </a:lnTo>
                  <a:lnTo>
                    <a:pt x="22351" y="397001"/>
                  </a:lnTo>
                  <a:close/>
                </a:path>
                <a:path w="893445" h="411480">
                  <a:moveTo>
                    <a:pt x="876299" y="393191"/>
                  </a:moveTo>
                  <a:lnTo>
                    <a:pt x="874871" y="394049"/>
                  </a:lnTo>
                  <a:lnTo>
                    <a:pt x="874013" y="395477"/>
                  </a:lnTo>
                  <a:lnTo>
                    <a:pt x="876299" y="393191"/>
                  </a:lnTo>
                  <a:close/>
                </a:path>
                <a:path w="893445" h="411480">
                  <a:moveTo>
                    <a:pt x="890015" y="393191"/>
                  </a:moveTo>
                  <a:lnTo>
                    <a:pt x="876299" y="393191"/>
                  </a:lnTo>
                  <a:lnTo>
                    <a:pt x="874013" y="395477"/>
                  </a:lnTo>
                  <a:lnTo>
                    <a:pt x="889558" y="395477"/>
                  </a:lnTo>
                  <a:lnTo>
                    <a:pt x="890015" y="394715"/>
                  </a:lnTo>
                  <a:lnTo>
                    <a:pt x="890015" y="393191"/>
                  </a:lnTo>
                  <a:close/>
                </a:path>
                <a:path w="893445" h="411480">
                  <a:moveTo>
                    <a:pt x="16763" y="393191"/>
                  </a:moveTo>
                  <a:lnTo>
                    <a:pt x="18287" y="394715"/>
                  </a:lnTo>
                  <a:lnTo>
                    <a:pt x="17525" y="393763"/>
                  </a:lnTo>
                  <a:lnTo>
                    <a:pt x="16763" y="393191"/>
                  </a:lnTo>
                  <a:close/>
                </a:path>
                <a:path w="893445" h="411480">
                  <a:moveTo>
                    <a:pt x="17525" y="393763"/>
                  </a:moveTo>
                  <a:lnTo>
                    <a:pt x="18287" y="394715"/>
                  </a:lnTo>
                  <a:lnTo>
                    <a:pt x="18795" y="394715"/>
                  </a:lnTo>
                  <a:lnTo>
                    <a:pt x="17525" y="393763"/>
                  </a:lnTo>
                  <a:close/>
                </a:path>
                <a:path w="893445" h="411480">
                  <a:moveTo>
                    <a:pt x="892428" y="387857"/>
                  </a:moveTo>
                  <a:lnTo>
                    <a:pt x="878585" y="387857"/>
                  </a:lnTo>
                  <a:lnTo>
                    <a:pt x="874871" y="394049"/>
                  </a:lnTo>
                  <a:lnTo>
                    <a:pt x="876299" y="393191"/>
                  </a:lnTo>
                  <a:lnTo>
                    <a:pt x="890015" y="393191"/>
                  </a:lnTo>
                  <a:lnTo>
                    <a:pt x="891539" y="389381"/>
                  </a:lnTo>
                  <a:lnTo>
                    <a:pt x="892301" y="388619"/>
                  </a:lnTo>
                  <a:lnTo>
                    <a:pt x="892428" y="387857"/>
                  </a:lnTo>
                  <a:close/>
                </a:path>
                <a:path w="893445" h="411480">
                  <a:moveTo>
                    <a:pt x="17068" y="393191"/>
                  </a:moveTo>
                  <a:lnTo>
                    <a:pt x="16763" y="393191"/>
                  </a:lnTo>
                  <a:lnTo>
                    <a:pt x="17525" y="393763"/>
                  </a:lnTo>
                  <a:lnTo>
                    <a:pt x="17068" y="393191"/>
                  </a:lnTo>
                  <a:close/>
                </a:path>
                <a:path w="893445" h="411480">
                  <a:moveTo>
                    <a:pt x="15239" y="390905"/>
                  </a:moveTo>
                  <a:lnTo>
                    <a:pt x="16001" y="392429"/>
                  </a:lnTo>
                  <a:lnTo>
                    <a:pt x="15544" y="391286"/>
                  </a:lnTo>
                  <a:lnTo>
                    <a:pt x="15239" y="390905"/>
                  </a:lnTo>
                  <a:close/>
                </a:path>
                <a:path w="893445" h="411480">
                  <a:moveTo>
                    <a:pt x="15544" y="391286"/>
                  </a:moveTo>
                  <a:lnTo>
                    <a:pt x="16001" y="392429"/>
                  </a:lnTo>
                  <a:lnTo>
                    <a:pt x="16459" y="392429"/>
                  </a:lnTo>
                  <a:lnTo>
                    <a:pt x="15544" y="391286"/>
                  </a:lnTo>
                  <a:close/>
                </a:path>
                <a:path w="893445" h="411480">
                  <a:moveTo>
                    <a:pt x="15392" y="390905"/>
                  </a:moveTo>
                  <a:lnTo>
                    <a:pt x="15239" y="390905"/>
                  </a:lnTo>
                  <a:lnTo>
                    <a:pt x="15544" y="391286"/>
                  </a:lnTo>
                  <a:lnTo>
                    <a:pt x="15392" y="390905"/>
                  </a:lnTo>
                  <a:close/>
                </a:path>
                <a:path w="893445" h="411480">
                  <a:moveTo>
                    <a:pt x="879347" y="384809"/>
                  </a:moveTo>
                  <a:lnTo>
                    <a:pt x="877823" y="388619"/>
                  </a:lnTo>
                  <a:lnTo>
                    <a:pt x="878585" y="387857"/>
                  </a:lnTo>
                  <a:lnTo>
                    <a:pt x="892428" y="387857"/>
                  </a:lnTo>
                  <a:lnTo>
                    <a:pt x="892682" y="386333"/>
                  </a:lnTo>
                  <a:lnTo>
                    <a:pt x="879347" y="386333"/>
                  </a:lnTo>
                  <a:lnTo>
                    <a:pt x="879347" y="384809"/>
                  </a:lnTo>
                  <a:close/>
                </a:path>
                <a:path w="893445" h="411480">
                  <a:moveTo>
                    <a:pt x="13461" y="384809"/>
                  </a:moveTo>
                  <a:lnTo>
                    <a:pt x="12953" y="384809"/>
                  </a:lnTo>
                  <a:lnTo>
                    <a:pt x="13715" y="386333"/>
                  </a:lnTo>
                  <a:lnTo>
                    <a:pt x="13461" y="384809"/>
                  </a:lnTo>
                  <a:close/>
                </a:path>
                <a:path w="893445" h="411480">
                  <a:moveTo>
                    <a:pt x="880109" y="381761"/>
                  </a:moveTo>
                  <a:lnTo>
                    <a:pt x="879347" y="386333"/>
                  </a:lnTo>
                  <a:lnTo>
                    <a:pt x="892682" y="386333"/>
                  </a:lnTo>
                  <a:lnTo>
                    <a:pt x="893063" y="384047"/>
                  </a:lnTo>
                  <a:lnTo>
                    <a:pt x="893063" y="382523"/>
                  </a:lnTo>
                  <a:lnTo>
                    <a:pt x="880109" y="382523"/>
                  </a:lnTo>
                  <a:lnTo>
                    <a:pt x="880109" y="381761"/>
                  </a:lnTo>
                  <a:close/>
                </a:path>
                <a:path w="893445" h="411480">
                  <a:moveTo>
                    <a:pt x="12953" y="381761"/>
                  </a:moveTo>
                  <a:lnTo>
                    <a:pt x="12953" y="382523"/>
                  </a:lnTo>
                  <a:lnTo>
                    <a:pt x="13080" y="382523"/>
                  </a:lnTo>
                  <a:lnTo>
                    <a:pt x="12953" y="381761"/>
                  </a:lnTo>
                  <a:close/>
                </a:path>
                <a:path w="893445" h="411480">
                  <a:moveTo>
                    <a:pt x="893063" y="28193"/>
                  </a:moveTo>
                  <a:lnTo>
                    <a:pt x="880109" y="28193"/>
                  </a:lnTo>
                  <a:lnTo>
                    <a:pt x="880109" y="382523"/>
                  </a:lnTo>
                  <a:lnTo>
                    <a:pt x="893063" y="382523"/>
                  </a:lnTo>
                  <a:lnTo>
                    <a:pt x="893063" y="28193"/>
                  </a:lnTo>
                  <a:close/>
                </a:path>
                <a:path w="893445" h="411480">
                  <a:moveTo>
                    <a:pt x="13207" y="28193"/>
                  </a:moveTo>
                  <a:lnTo>
                    <a:pt x="12953" y="28193"/>
                  </a:lnTo>
                  <a:lnTo>
                    <a:pt x="12953" y="29717"/>
                  </a:lnTo>
                  <a:lnTo>
                    <a:pt x="13207" y="28193"/>
                  </a:lnTo>
                  <a:close/>
                </a:path>
                <a:path w="893445" h="411480">
                  <a:moveTo>
                    <a:pt x="892682" y="25145"/>
                  </a:moveTo>
                  <a:lnTo>
                    <a:pt x="879347" y="25145"/>
                  </a:lnTo>
                  <a:lnTo>
                    <a:pt x="880109" y="29717"/>
                  </a:lnTo>
                  <a:lnTo>
                    <a:pt x="880109" y="28193"/>
                  </a:lnTo>
                  <a:lnTo>
                    <a:pt x="893063" y="28193"/>
                  </a:lnTo>
                  <a:lnTo>
                    <a:pt x="893063" y="27431"/>
                  </a:lnTo>
                  <a:lnTo>
                    <a:pt x="892682" y="25145"/>
                  </a:lnTo>
                  <a:close/>
                </a:path>
                <a:path w="893445" h="411480">
                  <a:moveTo>
                    <a:pt x="13715" y="25145"/>
                  </a:moveTo>
                  <a:lnTo>
                    <a:pt x="12953" y="25907"/>
                  </a:lnTo>
                  <a:lnTo>
                    <a:pt x="13588" y="25907"/>
                  </a:lnTo>
                  <a:lnTo>
                    <a:pt x="13715" y="25145"/>
                  </a:lnTo>
                  <a:close/>
                </a:path>
                <a:path w="893445" h="411480">
                  <a:moveTo>
                    <a:pt x="878128" y="22859"/>
                  </a:moveTo>
                  <a:lnTo>
                    <a:pt x="879347" y="25907"/>
                  </a:lnTo>
                  <a:lnTo>
                    <a:pt x="879347" y="25145"/>
                  </a:lnTo>
                  <a:lnTo>
                    <a:pt x="892682" y="25145"/>
                  </a:lnTo>
                  <a:lnTo>
                    <a:pt x="892428" y="23621"/>
                  </a:lnTo>
                  <a:lnTo>
                    <a:pt x="878585" y="23621"/>
                  </a:lnTo>
                  <a:lnTo>
                    <a:pt x="878128" y="22859"/>
                  </a:lnTo>
                  <a:close/>
                </a:path>
                <a:path w="893445" h="411480">
                  <a:moveTo>
                    <a:pt x="877823" y="22097"/>
                  </a:moveTo>
                  <a:lnTo>
                    <a:pt x="878128" y="22859"/>
                  </a:lnTo>
                  <a:lnTo>
                    <a:pt x="878585" y="23621"/>
                  </a:lnTo>
                  <a:lnTo>
                    <a:pt x="877823" y="22097"/>
                  </a:lnTo>
                  <a:close/>
                </a:path>
                <a:path w="893445" h="411480">
                  <a:moveTo>
                    <a:pt x="891920" y="22097"/>
                  </a:moveTo>
                  <a:lnTo>
                    <a:pt x="877823" y="22097"/>
                  </a:lnTo>
                  <a:lnTo>
                    <a:pt x="878585" y="23621"/>
                  </a:lnTo>
                  <a:lnTo>
                    <a:pt x="892428" y="23621"/>
                  </a:lnTo>
                  <a:lnTo>
                    <a:pt x="892301" y="22859"/>
                  </a:lnTo>
                  <a:lnTo>
                    <a:pt x="891920" y="22097"/>
                  </a:lnTo>
                  <a:close/>
                </a:path>
                <a:path w="893445" h="411480">
                  <a:moveTo>
                    <a:pt x="874871" y="17430"/>
                  </a:moveTo>
                  <a:lnTo>
                    <a:pt x="878128" y="22859"/>
                  </a:lnTo>
                  <a:lnTo>
                    <a:pt x="877823" y="22097"/>
                  </a:lnTo>
                  <a:lnTo>
                    <a:pt x="891920" y="22097"/>
                  </a:lnTo>
                  <a:lnTo>
                    <a:pt x="891539" y="21335"/>
                  </a:lnTo>
                  <a:lnTo>
                    <a:pt x="890320" y="18287"/>
                  </a:lnTo>
                  <a:lnTo>
                    <a:pt x="876299" y="18287"/>
                  </a:lnTo>
                  <a:lnTo>
                    <a:pt x="874871" y="17430"/>
                  </a:lnTo>
                  <a:close/>
                </a:path>
                <a:path w="893445" h="411480">
                  <a:moveTo>
                    <a:pt x="17068" y="18287"/>
                  </a:moveTo>
                  <a:lnTo>
                    <a:pt x="16001" y="18287"/>
                  </a:lnTo>
                  <a:lnTo>
                    <a:pt x="15239" y="20573"/>
                  </a:lnTo>
                  <a:lnTo>
                    <a:pt x="17068" y="18287"/>
                  </a:lnTo>
                  <a:close/>
                </a:path>
                <a:path w="893445" h="411480">
                  <a:moveTo>
                    <a:pt x="874013" y="16001"/>
                  </a:moveTo>
                  <a:lnTo>
                    <a:pt x="874871" y="17430"/>
                  </a:lnTo>
                  <a:lnTo>
                    <a:pt x="876299" y="18287"/>
                  </a:lnTo>
                  <a:lnTo>
                    <a:pt x="874013" y="16001"/>
                  </a:lnTo>
                  <a:close/>
                </a:path>
                <a:path w="893445" h="411480">
                  <a:moveTo>
                    <a:pt x="889558" y="16001"/>
                  </a:moveTo>
                  <a:lnTo>
                    <a:pt x="874013" y="16001"/>
                  </a:lnTo>
                  <a:lnTo>
                    <a:pt x="876299" y="18287"/>
                  </a:lnTo>
                  <a:lnTo>
                    <a:pt x="890320" y="18287"/>
                  </a:lnTo>
                  <a:lnTo>
                    <a:pt x="890015" y="17525"/>
                  </a:lnTo>
                  <a:lnTo>
                    <a:pt x="890015" y="16763"/>
                  </a:lnTo>
                  <a:lnTo>
                    <a:pt x="889558" y="16001"/>
                  </a:lnTo>
                  <a:close/>
                </a:path>
                <a:path w="893445" h="411480">
                  <a:moveTo>
                    <a:pt x="18287" y="16763"/>
                  </a:moveTo>
                  <a:lnTo>
                    <a:pt x="16763" y="17525"/>
                  </a:lnTo>
                  <a:lnTo>
                    <a:pt x="17678" y="17525"/>
                  </a:lnTo>
                  <a:lnTo>
                    <a:pt x="18287" y="16763"/>
                  </a:lnTo>
                  <a:close/>
                </a:path>
                <a:path w="893445" h="411480">
                  <a:moveTo>
                    <a:pt x="865631" y="12191"/>
                  </a:moveTo>
                  <a:lnTo>
                    <a:pt x="869441" y="13715"/>
                  </a:lnTo>
                  <a:lnTo>
                    <a:pt x="868679" y="13715"/>
                  </a:lnTo>
                  <a:lnTo>
                    <a:pt x="874871" y="17430"/>
                  </a:lnTo>
                  <a:lnTo>
                    <a:pt x="874013" y="16001"/>
                  </a:lnTo>
                  <a:lnTo>
                    <a:pt x="889558" y="16001"/>
                  </a:lnTo>
                  <a:lnTo>
                    <a:pt x="887729" y="12953"/>
                  </a:lnTo>
                  <a:lnTo>
                    <a:pt x="867917" y="12953"/>
                  </a:lnTo>
                  <a:lnTo>
                    <a:pt x="865631" y="12191"/>
                  </a:lnTo>
                  <a:close/>
                </a:path>
                <a:path w="893445" h="411480">
                  <a:moveTo>
                    <a:pt x="21081" y="15239"/>
                  </a:moveTo>
                  <a:lnTo>
                    <a:pt x="19811" y="15239"/>
                  </a:lnTo>
                  <a:lnTo>
                    <a:pt x="19811" y="16001"/>
                  </a:lnTo>
                  <a:lnTo>
                    <a:pt x="21081" y="15239"/>
                  </a:lnTo>
                  <a:close/>
                </a:path>
                <a:path w="893445" h="411480">
                  <a:moveTo>
                    <a:pt x="28955" y="12191"/>
                  </a:moveTo>
                  <a:lnTo>
                    <a:pt x="26669" y="12191"/>
                  </a:lnTo>
                  <a:lnTo>
                    <a:pt x="24383" y="12953"/>
                  </a:lnTo>
                  <a:lnTo>
                    <a:pt x="28955" y="12953"/>
                  </a:lnTo>
                  <a:lnTo>
                    <a:pt x="28955" y="12191"/>
                  </a:lnTo>
                  <a:close/>
                </a:path>
                <a:path w="893445" h="411480">
                  <a:moveTo>
                    <a:pt x="870203" y="0"/>
                  </a:moveTo>
                  <a:lnTo>
                    <a:pt x="28955" y="0"/>
                  </a:lnTo>
                  <a:lnTo>
                    <a:pt x="28955" y="12953"/>
                  </a:lnTo>
                  <a:lnTo>
                    <a:pt x="867536" y="12953"/>
                  </a:lnTo>
                  <a:lnTo>
                    <a:pt x="865631" y="12191"/>
                  </a:lnTo>
                  <a:lnTo>
                    <a:pt x="887272" y="12191"/>
                  </a:lnTo>
                  <a:lnTo>
                    <a:pt x="885443" y="9143"/>
                  </a:lnTo>
                  <a:lnTo>
                    <a:pt x="883157" y="6857"/>
                  </a:lnTo>
                  <a:lnTo>
                    <a:pt x="875537" y="2285"/>
                  </a:lnTo>
                  <a:lnTo>
                    <a:pt x="874013" y="1523"/>
                  </a:lnTo>
                  <a:lnTo>
                    <a:pt x="870203" y="0"/>
                  </a:lnTo>
                  <a:close/>
                </a:path>
                <a:path w="893445" h="411480">
                  <a:moveTo>
                    <a:pt x="887272" y="12191"/>
                  </a:moveTo>
                  <a:lnTo>
                    <a:pt x="865631" y="12191"/>
                  </a:lnTo>
                  <a:lnTo>
                    <a:pt x="867917" y="12953"/>
                  </a:lnTo>
                  <a:lnTo>
                    <a:pt x="887729" y="12953"/>
                  </a:lnTo>
                  <a:lnTo>
                    <a:pt x="887272" y="12191"/>
                  </a:lnTo>
                  <a:close/>
                </a:path>
              </a:pathLst>
            </a:custGeom>
            <a:solidFill>
              <a:srgbClr val="000000"/>
            </a:solidFill>
          </p:spPr>
          <p:txBody>
            <a:bodyPr wrap="square" lIns="0" tIns="0" rIns="0" bIns="0" rtlCol="0"/>
            <a:lstStyle/>
            <a:p>
              <a:endParaRPr/>
            </a:p>
          </p:txBody>
        </p:sp>
        <p:sp>
          <p:nvSpPr>
            <p:cNvPr id="984" name="object 138"/>
            <p:cNvSpPr/>
            <p:nvPr/>
          </p:nvSpPr>
          <p:spPr>
            <a:xfrm>
              <a:off x="1093878" y="1843308"/>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985" name="object 139"/>
            <p:cNvSpPr/>
            <p:nvPr/>
          </p:nvSpPr>
          <p:spPr>
            <a:xfrm>
              <a:off x="1808354" y="1849138"/>
              <a:ext cx="667712" cy="381362"/>
            </a:xfrm>
            <a:custGeom>
              <a:avLst/>
              <a:gdLst/>
              <a:ahLst/>
              <a:cxnLst/>
              <a:rect l="l" t="t" r="r" b="b"/>
              <a:pathLst>
                <a:path w="879475" h="398780">
                  <a:moveTo>
                    <a:pt x="861060" y="0"/>
                  </a:moveTo>
                  <a:lnTo>
                    <a:pt x="17526" y="0"/>
                  </a:lnTo>
                  <a:lnTo>
                    <a:pt x="13716" y="1524"/>
                  </a:lnTo>
                  <a:lnTo>
                    <a:pt x="6096" y="6096"/>
                  </a:lnTo>
                  <a:lnTo>
                    <a:pt x="1524" y="13716"/>
                  </a:lnTo>
                  <a:lnTo>
                    <a:pt x="0" y="17526"/>
                  </a:lnTo>
                  <a:lnTo>
                    <a:pt x="0" y="381000"/>
                  </a:lnTo>
                  <a:lnTo>
                    <a:pt x="1524" y="384810"/>
                  </a:lnTo>
                  <a:lnTo>
                    <a:pt x="6096" y="392430"/>
                  </a:lnTo>
                  <a:lnTo>
                    <a:pt x="13716" y="397002"/>
                  </a:lnTo>
                  <a:lnTo>
                    <a:pt x="17526" y="398526"/>
                  </a:lnTo>
                  <a:lnTo>
                    <a:pt x="861060" y="398526"/>
                  </a:lnTo>
                  <a:lnTo>
                    <a:pt x="879348" y="376428"/>
                  </a:lnTo>
                  <a:lnTo>
                    <a:pt x="879348" y="22097"/>
                  </a:lnTo>
                  <a:lnTo>
                    <a:pt x="861060" y="0"/>
                  </a:lnTo>
                  <a:close/>
                </a:path>
              </a:pathLst>
            </a:custGeom>
            <a:solidFill>
              <a:srgbClr val="BDFF65"/>
            </a:solidFill>
          </p:spPr>
          <p:txBody>
            <a:bodyPr wrap="square" lIns="0" tIns="0" rIns="0" bIns="0" rtlCol="0"/>
            <a:lstStyle/>
            <a:p>
              <a:endParaRPr/>
            </a:p>
          </p:txBody>
        </p:sp>
        <p:sp>
          <p:nvSpPr>
            <p:cNvPr id="986" name="object 140"/>
            <p:cNvSpPr txBox="1"/>
            <p:nvPr/>
          </p:nvSpPr>
          <p:spPr>
            <a:xfrm>
              <a:off x="1869483" y="1956047"/>
              <a:ext cx="430701" cy="162960"/>
            </a:xfrm>
            <a:prstGeom prst="rect">
              <a:avLst/>
            </a:prstGeom>
          </p:spPr>
          <p:txBody>
            <a:bodyPr vert="horz" wrap="square" lIns="0" tIns="13970" rIns="0" bIns="0" rtlCol="0">
              <a:spAutoFit/>
            </a:bodyPr>
            <a:lstStyle/>
            <a:p>
              <a:pPr marL="70485">
                <a:lnSpc>
                  <a:spcPct val="100000"/>
                </a:lnSpc>
                <a:spcBef>
                  <a:spcPts val="110"/>
                </a:spcBef>
              </a:pPr>
              <a:r>
                <a:rPr sz="900" b="1" spc="-20" dirty="0">
                  <a:latin typeface="Verdana"/>
                  <a:cs typeface="Verdana"/>
                </a:rPr>
                <a:t>PTP</a:t>
              </a:r>
              <a:endParaRPr sz="900" dirty="0">
                <a:latin typeface="Verdana"/>
                <a:cs typeface="Verdana"/>
              </a:endParaRPr>
            </a:p>
          </p:txBody>
        </p:sp>
        <p:sp>
          <p:nvSpPr>
            <p:cNvPr id="987" name="object 141"/>
            <p:cNvSpPr/>
            <p:nvPr/>
          </p:nvSpPr>
          <p:spPr>
            <a:xfrm>
              <a:off x="1803725" y="1843308"/>
              <a:ext cx="677836" cy="393507"/>
            </a:xfrm>
            <a:custGeom>
              <a:avLst/>
              <a:gdLst/>
              <a:ahLst/>
              <a:cxnLst/>
              <a:rect l="l" t="t" r="r" b="b"/>
              <a:pathLst>
                <a:path w="892810" h="411480">
                  <a:moveTo>
                    <a:pt x="874014" y="409193"/>
                  </a:moveTo>
                  <a:lnTo>
                    <a:pt x="17526" y="409193"/>
                  </a:lnTo>
                  <a:lnTo>
                    <a:pt x="21336" y="410717"/>
                  </a:lnTo>
                  <a:lnTo>
                    <a:pt x="23622" y="411479"/>
                  </a:lnTo>
                  <a:lnTo>
                    <a:pt x="867156" y="411479"/>
                  </a:lnTo>
                  <a:lnTo>
                    <a:pt x="874014" y="409193"/>
                  </a:lnTo>
                  <a:close/>
                </a:path>
                <a:path w="892810" h="411480">
                  <a:moveTo>
                    <a:pt x="28194" y="0"/>
                  </a:moveTo>
                  <a:lnTo>
                    <a:pt x="21336" y="0"/>
                  </a:lnTo>
                  <a:lnTo>
                    <a:pt x="17526" y="1523"/>
                  </a:lnTo>
                  <a:lnTo>
                    <a:pt x="16764" y="2285"/>
                  </a:lnTo>
                  <a:lnTo>
                    <a:pt x="9144" y="6857"/>
                  </a:lnTo>
                  <a:lnTo>
                    <a:pt x="6858" y="9143"/>
                  </a:lnTo>
                  <a:lnTo>
                    <a:pt x="2286" y="16763"/>
                  </a:lnTo>
                  <a:lnTo>
                    <a:pt x="1524" y="17525"/>
                  </a:lnTo>
                  <a:lnTo>
                    <a:pt x="0" y="21335"/>
                  </a:lnTo>
                  <a:lnTo>
                    <a:pt x="0" y="389381"/>
                  </a:lnTo>
                  <a:lnTo>
                    <a:pt x="16764" y="409193"/>
                  </a:lnTo>
                  <a:lnTo>
                    <a:pt x="875538" y="409193"/>
                  </a:lnTo>
                  <a:lnTo>
                    <a:pt x="879348" y="406907"/>
                  </a:lnTo>
                  <a:lnTo>
                    <a:pt x="879348" y="406145"/>
                  </a:lnTo>
                  <a:lnTo>
                    <a:pt x="882396" y="403859"/>
                  </a:lnTo>
                  <a:lnTo>
                    <a:pt x="883920" y="403097"/>
                  </a:lnTo>
                  <a:lnTo>
                    <a:pt x="886968" y="399287"/>
                  </a:lnTo>
                  <a:lnTo>
                    <a:pt x="887222" y="398525"/>
                  </a:lnTo>
                  <a:lnTo>
                    <a:pt x="25908" y="398525"/>
                  </a:lnTo>
                  <a:lnTo>
                    <a:pt x="24003" y="397763"/>
                  </a:lnTo>
                  <a:lnTo>
                    <a:pt x="23622" y="397763"/>
                  </a:lnTo>
                  <a:lnTo>
                    <a:pt x="22098" y="397001"/>
                  </a:lnTo>
                  <a:lnTo>
                    <a:pt x="22352" y="397001"/>
                  </a:lnTo>
                  <a:lnTo>
                    <a:pt x="19812" y="395477"/>
                  </a:lnTo>
                  <a:lnTo>
                    <a:pt x="18288" y="395477"/>
                  </a:lnTo>
                  <a:lnTo>
                    <a:pt x="16002" y="393191"/>
                  </a:lnTo>
                  <a:lnTo>
                    <a:pt x="16916" y="393191"/>
                  </a:lnTo>
                  <a:lnTo>
                    <a:pt x="14173" y="388619"/>
                  </a:lnTo>
                  <a:lnTo>
                    <a:pt x="13716" y="388619"/>
                  </a:lnTo>
                  <a:lnTo>
                    <a:pt x="13106" y="387095"/>
                  </a:lnTo>
                  <a:lnTo>
                    <a:pt x="12954" y="387095"/>
                  </a:lnTo>
                  <a:lnTo>
                    <a:pt x="12192" y="384809"/>
                  </a:lnTo>
                  <a:lnTo>
                    <a:pt x="12954" y="384809"/>
                  </a:lnTo>
                  <a:lnTo>
                    <a:pt x="12954" y="25907"/>
                  </a:lnTo>
                  <a:lnTo>
                    <a:pt x="12192" y="25907"/>
                  </a:lnTo>
                  <a:lnTo>
                    <a:pt x="12954" y="23621"/>
                  </a:lnTo>
                  <a:lnTo>
                    <a:pt x="13106" y="23621"/>
                  </a:lnTo>
                  <a:lnTo>
                    <a:pt x="13716" y="22097"/>
                  </a:lnTo>
                  <a:lnTo>
                    <a:pt x="14630" y="22097"/>
                  </a:lnTo>
                  <a:lnTo>
                    <a:pt x="16916" y="18287"/>
                  </a:lnTo>
                  <a:lnTo>
                    <a:pt x="16002" y="18287"/>
                  </a:lnTo>
                  <a:lnTo>
                    <a:pt x="18288" y="16001"/>
                  </a:lnTo>
                  <a:lnTo>
                    <a:pt x="19812" y="16001"/>
                  </a:lnTo>
                  <a:lnTo>
                    <a:pt x="23622" y="13715"/>
                  </a:lnTo>
                  <a:lnTo>
                    <a:pt x="22098" y="13715"/>
                  </a:lnTo>
                  <a:lnTo>
                    <a:pt x="24003" y="12953"/>
                  </a:lnTo>
                  <a:lnTo>
                    <a:pt x="23622" y="12953"/>
                  </a:lnTo>
                  <a:lnTo>
                    <a:pt x="25908" y="12191"/>
                  </a:lnTo>
                  <a:lnTo>
                    <a:pt x="28194" y="12191"/>
                  </a:lnTo>
                  <a:lnTo>
                    <a:pt x="28194" y="0"/>
                  </a:lnTo>
                  <a:close/>
                </a:path>
                <a:path w="892810" h="411480">
                  <a:moveTo>
                    <a:pt x="869632" y="397192"/>
                  </a:moveTo>
                  <a:lnTo>
                    <a:pt x="865632" y="398525"/>
                  </a:lnTo>
                  <a:lnTo>
                    <a:pt x="887222" y="398525"/>
                  </a:lnTo>
                  <a:lnTo>
                    <a:pt x="887476" y="397763"/>
                  </a:lnTo>
                  <a:lnTo>
                    <a:pt x="868680" y="397763"/>
                  </a:lnTo>
                  <a:lnTo>
                    <a:pt x="869632" y="397192"/>
                  </a:lnTo>
                  <a:close/>
                </a:path>
                <a:path w="892810" h="411480">
                  <a:moveTo>
                    <a:pt x="22098" y="397001"/>
                  </a:moveTo>
                  <a:lnTo>
                    <a:pt x="23622" y="397763"/>
                  </a:lnTo>
                  <a:lnTo>
                    <a:pt x="22860" y="397306"/>
                  </a:lnTo>
                  <a:lnTo>
                    <a:pt x="22098" y="397001"/>
                  </a:lnTo>
                  <a:close/>
                </a:path>
                <a:path w="892810" h="411480">
                  <a:moveTo>
                    <a:pt x="22860" y="397306"/>
                  </a:moveTo>
                  <a:lnTo>
                    <a:pt x="23622" y="397763"/>
                  </a:lnTo>
                  <a:lnTo>
                    <a:pt x="24003" y="397763"/>
                  </a:lnTo>
                  <a:lnTo>
                    <a:pt x="22860" y="397306"/>
                  </a:lnTo>
                  <a:close/>
                </a:path>
                <a:path w="892810" h="411480">
                  <a:moveTo>
                    <a:pt x="870204" y="397001"/>
                  </a:moveTo>
                  <a:lnTo>
                    <a:pt x="869632" y="397192"/>
                  </a:lnTo>
                  <a:lnTo>
                    <a:pt x="868680" y="397763"/>
                  </a:lnTo>
                  <a:lnTo>
                    <a:pt x="870204" y="397001"/>
                  </a:lnTo>
                  <a:close/>
                </a:path>
                <a:path w="892810" h="411480">
                  <a:moveTo>
                    <a:pt x="887730" y="397001"/>
                  </a:moveTo>
                  <a:lnTo>
                    <a:pt x="870204" y="397001"/>
                  </a:lnTo>
                  <a:lnTo>
                    <a:pt x="868680" y="397763"/>
                  </a:lnTo>
                  <a:lnTo>
                    <a:pt x="887476" y="397763"/>
                  </a:lnTo>
                  <a:lnTo>
                    <a:pt x="887730" y="397001"/>
                  </a:lnTo>
                  <a:close/>
                </a:path>
                <a:path w="892810" h="411480">
                  <a:moveTo>
                    <a:pt x="22352" y="397001"/>
                  </a:moveTo>
                  <a:lnTo>
                    <a:pt x="22098" y="397001"/>
                  </a:lnTo>
                  <a:lnTo>
                    <a:pt x="22860" y="397306"/>
                  </a:lnTo>
                  <a:lnTo>
                    <a:pt x="22352" y="397001"/>
                  </a:lnTo>
                  <a:close/>
                </a:path>
                <a:path w="892810" h="411480">
                  <a:moveTo>
                    <a:pt x="874776" y="393191"/>
                  </a:moveTo>
                  <a:lnTo>
                    <a:pt x="871728" y="395477"/>
                  </a:lnTo>
                  <a:lnTo>
                    <a:pt x="872490" y="395477"/>
                  </a:lnTo>
                  <a:lnTo>
                    <a:pt x="869632" y="397192"/>
                  </a:lnTo>
                  <a:lnTo>
                    <a:pt x="870204" y="397001"/>
                  </a:lnTo>
                  <a:lnTo>
                    <a:pt x="887730" y="397001"/>
                  </a:lnTo>
                  <a:lnTo>
                    <a:pt x="888644" y="394715"/>
                  </a:lnTo>
                  <a:lnTo>
                    <a:pt x="874014" y="394715"/>
                  </a:lnTo>
                  <a:lnTo>
                    <a:pt x="874776" y="393191"/>
                  </a:lnTo>
                  <a:close/>
                </a:path>
                <a:path w="892810" h="411480">
                  <a:moveTo>
                    <a:pt x="16002" y="393191"/>
                  </a:moveTo>
                  <a:lnTo>
                    <a:pt x="18288" y="395477"/>
                  </a:lnTo>
                  <a:lnTo>
                    <a:pt x="17430" y="394049"/>
                  </a:lnTo>
                  <a:lnTo>
                    <a:pt x="16002" y="393191"/>
                  </a:lnTo>
                  <a:close/>
                </a:path>
                <a:path w="892810" h="411480">
                  <a:moveTo>
                    <a:pt x="17430" y="394049"/>
                  </a:moveTo>
                  <a:lnTo>
                    <a:pt x="18288" y="395477"/>
                  </a:lnTo>
                  <a:lnTo>
                    <a:pt x="19812" y="395477"/>
                  </a:lnTo>
                  <a:lnTo>
                    <a:pt x="17430" y="394049"/>
                  </a:lnTo>
                  <a:close/>
                </a:path>
                <a:path w="892810" h="411480">
                  <a:moveTo>
                    <a:pt x="890168" y="390905"/>
                  </a:moveTo>
                  <a:lnTo>
                    <a:pt x="877062" y="390905"/>
                  </a:lnTo>
                  <a:lnTo>
                    <a:pt x="874014" y="394715"/>
                  </a:lnTo>
                  <a:lnTo>
                    <a:pt x="888644" y="394715"/>
                  </a:lnTo>
                  <a:lnTo>
                    <a:pt x="890168" y="390905"/>
                  </a:lnTo>
                  <a:close/>
                </a:path>
                <a:path w="892810" h="411480">
                  <a:moveTo>
                    <a:pt x="16916" y="393191"/>
                  </a:moveTo>
                  <a:lnTo>
                    <a:pt x="16002" y="393191"/>
                  </a:lnTo>
                  <a:lnTo>
                    <a:pt x="17430" y="394049"/>
                  </a:lnTo>
                  <a:lnTo>
                    <a:pt x="16916" y="393191"/>
                  </a:lnTo>
                  <a:close/>
                </a:path>
                <a:path w="892810" h="411480">
                  <a:moveTo>
                    <a:pt x="878586" y="384809"/>
                  </a:moveTo>
                  <a:lnTo>
                    <a:pt x="875538" y="392429"/>
                  </a:lnTo>
                  <a:lnTo>
                    <a:pt x="877062" y="390905"/>
                  </a:lnTo>
                  <a:lnTo>
                    <a:pt x="890168" y="390905"/>
                  </a:lnTo>
                  <a:lnTo>
                    <a:pt x="890778" y="389381"/>
                  </a:lnTo>
                  <a:lnTo>
                    <a:pt x="891540" y="388619"/>
                  </a:lnTo>
                  <a:lnTo>
                    <a:pt x="891921" y="386333"/>
                  </a:lnTo>
                  <a:lnTo>
                    <a:pt x="878586" y="386333"/>
                  </a:lnTo>
                  <a:lnTo>
                    <a:pt x="878586" y="384809"/>
                  </a:lnTo>
                  <a:close/>
                </a:path>
                <a:path w="892810" h="411480">
                  <a:moveTo>
                    <a:pt x="13716" y="387857"/>
                  </a:moveTo>
                  <a:lnTo>
                    <a:pt x="13716" y="388619"/>
                  </a:lnTo>
                  <a:lnTo>
                    <a:pt x="14173" y="388619"/>
                  </a:lnTo>
                  <a:lnTo>
                    <a:pt x="13716" y="387857"/>
                  </a:lnTo>
                  <a:close/>
                </a:path>
                <a:path w="892810" h="411480">
                  <a:moveTo>
                    <a:pt x="12192" y="384809"/>
                  </a:moveTo>
                  <a:lnTo>
                    <a:pt x="12954" y="387095"/>
                  </a:lnTo>
                  <a:lnTo>
                    <a:pt x="12954" y="386714"/>
                  </a:lnTo>
                  <a:lnTo>
                    <a:pt x="12192" y="384809"/>
                  </a:lnTo>
                  <a:close/>
                </a:path>
                <a:path w="892810" h="411480">
                  <a:moveTo>
                    <a:pt x="12954" y="386714"/>
                  </a:moveTo>
                  <a:lnTo>
                    <a:pt x="12954" y="387095"/>
                  </a:lnTo>
                  <a:lnTo>
                    <a:pt x="13106" y="387095"/>
                  </a:lnTo>
                  <a:lnTo>
                    <a:pt x="12954" y="386714"/>
                  </a:lnTo>
                  <a:close/>
                </a:path>
                <a:path w="892810" h="411480">
                  <a:moveTo>
                    <a:pt x="12954" y="384809"/>
                  </a:moveTo>
                  <a:lnTo>
                    <a:pt x="12192" y="384809"/>
                  </a:lnTo>
                  <a:lnTo>
                    <a:pt x="12954" y="386714"/>
                  </a:lnTo>
                  <a:lnTo>
                    <a:pt x="12954" y="384809"/>
                  </a:lnTo>
                  <a:close/>
                </a:path>
                <a:path w="892810" h="411480">
                  <a:moveTo>
                    <a:pt x="879348" y="381761"/>
                  </a:moveTo>
                  <a:lnTo>
                    <a:pt x="878586" y="386333"/>
                  </a:lnTo>
                  <a:lnTo>
                    <a:pt x="891921" y="386333"/>
                  </a:lnTo>
                  <a:lnTo>
                    <a:pt x="892302" y="384047"/>
                  </a:lnTo>
                  <a:lnTo>
                    <a:pt x="892302" y="382523"/>
                  </a:lnTo>
                  <a:lnTo>
                    <a:pt x="879348" y="382523"/>
                  </a:lnTo>
                  <a:lnTo>
                    <a:pt x="879348" y="381761"/>
                  </a:lnTo>
                  <a:close/>
                </a:path>
                <a:path w="892810" h="411480">
                  <a:moveTo>
                    <a:pt x="892302" y="28193"/>
                  </a:moveTo>
                  <a:lnTo>
                    <a:pt x="879348" y="28193"/>
                  </a:lnTo>
                  <a:lnTo>
                    <a:pt x="879348" y="382523"/>
                  </a:lnTo>
                  <a:lnTo>
                    <a:pt x="892302" y="382523"/>
                  </a:lnTo>
                  <a:lnTo>
                    <a:pt x="892302" y="28193"/>
                  </a:lnTo>
                  <a:close/>
                </a:path>
                <a:path w="892810" h="411480">
                  <a:moveTo>
                    <a:pt x="891921" y="25145"/>
                  </a:moveTo>
                  <a:lnTo>
                    <a:pt x="878586" y="25145"/>
                  </a:lnTo>
                  <a:lnTo>
                    <a:pt x="879348" y="29717"/>
                  </a:lnTo>
                  <a:lnTo>
                    <a:pt x="879348" y="28193"/>
                  </a:lnTo>
                  <a:lnTo>
                    <a:pt x="892302" y="28193"/>
                  </a:lnTo>
                  <a:lnTo>
                    <a:pt x="892302" y="27431"/>
                  </a:lnTo>
                  <a:lnTo>
                    <a:pt x="891921" y="25145"/>
                  </a:lnTo>
                  <a:close/>
                </a:path>
                <a:path w="892810" h="411480">
                  <a:moveTo>
                    <a:pt x="12954" y="23621"/>
                  </a:moveTo>
                  <a:lnTo>
                    <a:pt x="12192" y="25907"/>
                  </a:lnTo>
                  <a:lnTo>
                    <a:pt x="12954" y="24002"/>
                  </a:lnTo>
                  <a:lnTo>
                    <a:pt x="12954" y="23621"/>
                  </a:lnTo>
                  <a:close/>
                </a:path>
                <a:path w="892810" h="411480">
                  <a:moveTo>
                    <a:pt x="12954" y="24002"/>
                  </a:moveTo>
                  <a:lnTo>
                    <a:pt x="12192" y="25907"/>
                  </a:lnTo>
                  <a:lnTo>
                    <a:pt x="12954" y="25907"/>
                  </a:lnTo>
                  <a:lnTo>
                    <a:pt x="12954" y="24002"/>
                  </a:lnTo>
                  <a:close/>
                </a:path>
                <a:path w="892810" h="411480">
                  <a:moveTo>
                    <a:pt x="875842" y="19049"/>
                  </a:moveTo>
                  <a:lnTo>
                    <a:pt x="878586" y="25907"/>
                  </a:lnTo>
                  <a:lnTo>
                    <a:pt x="878586" y="25145"/>
                  </a:lnTo>
                  <a:lnTo>
                    <a:pt x="891921" y="25145"/>
                  </a:lnTo>
                  <a:lnTo>
                    <a:pt x="891540" y="22859"/>
                  </a:lnTo>
                  <a:lnTo>
                    <a:pt x="890778" y="21335"/>
                  </a:lnTo>
                  <a:lnTo>
                    <a:pt x="890473" y="20573"/>
                  </a:lnTo>
                  <a:lnTo>
                    <a:pt x="877062" y="20573"/>
                  </a:lnTo>
                  <a:lnTo>
                    <a:pt x="875842" y="19049"/>
                  </a:lnTo>
                  <a:close/>
                </a:path>
                <a:path w="892810" h="411480">
                  <a:moveTo>
                    <a:pt x="13106" y="23621"/>
                  </a:moveTo>
                  <a:lnTo>
                    <a:pt x="12954" y="23621"/>
                  </a:lnTo>
                  <a:lnTo>
                    <a:pt x="12954" y="24002"/>
                  </a:lnTo>
                  <a:lnTo>
                    <a:pt x="13106" y="23621"/>
                  </a:lnTo>
                  <a:close/>
                </a:path>
                <a:path w="892810" h="411480">
                  <a:moveTo>
                    <a:pt x="14630" y="22097"/>
                  </a:moveTo>
                  <a:lnTo>
                    <a:pt x="13716" y="22097"/>
                  </a:lnTo>
                  <a:lnTo>
                    <a:pt x="13716" y="23621"/>
                  </a:lnTo>
                  <a:lnTo>
                    <a:pt x="14630" y="22097"/>
                  </a:lnTo>
                  <a:close/>
                </a:path>
                <a:path w="892810" h="411480">
                  <a:moveTo>
                    <a:pt x="875538" y="18287"/>
                  </a:moveTo>
                  <a:lnTo>
                    <a:pt x="875842" y="19049"/>
                  </a:lnTo>
                  <a:lnTo>
                    <a:pt x="877062" y="20573"/>
                  </a:lnTo>
                  <a:lnTo>
                    <a:pt x="875538" y="18287"/>
                  </a:lnTo>
                  <a:close/>
                </a:path>
                <a:path w="892810" h="411480">
                  <a:moveTo>
                    <a:pt x="889558" y="18287"/>
                  </a:moveTo>
                  <a:lnTo>
                    <a:pt x="875538" y="18287"/>
                  </a:lnTo>
                  <a:lnTo>
                    <a:pt x="877062" y="20573"/>
                  </a:lnTo>
                  <a:lnTo>
                    <a:pt x="890473" y="20573"/>
                  </a:lnTo>
                  <a:lnTo>
                    <a:pt x="889558" y="18287"/>
                  </a:lnTo>
                  <a:close/>
                </a:path>
                <a:path w="892810" h="411480">
                  <a:moveTo>
                    <a:pt x="874395" y="17240"/>
                  </a:moveTo>
                  <a:lnTo>
                    <a:pt x="875842" y="19049"/>
                  </a:lnTo>
                  <a:lnTo>
                    <a:pt x="875538" y="18287"/>
                  </a:lnTo>
                  <a:lnTo>
                    <a:pt x="889558" y="18287"/>
                  </a:lnTo>
                  <a:lnTo>
                    <a:pt x="889254" y="17525"/>
                  </a:lnTo>
                  <a:lnTo>
                    <a:pt x="874776" y="17525"/>
                  </a:lnTo>
                  <a:lnTo>
                    <a:pt x="874395" y="17240"/>
                  </a:lnTo>
                  <a:close/>
                </a:path>
                <a:path w="892810" h="411480">
                  <a:moveTo>
                    <a:pt x="18288" y="16001"/>
                  </a:moveTo>
                  <a:lnTo>
                    <a:pt x="16002" y="18287"/>
                  </a:lnTo>
                  <a:lnTo>
                    <a:pt x="17430" y="17430"/>
                  </a:lnTo>
                  <a:lnTo>
                    <a:pt x="18288" y="16001"/>
                  </a:lnTo>
                  <a:close/>
                </a:path>
                <a:path w="892810" h="411480">
                  <a:moveTo>
                    <a:pt x="17430" y="17430"/>
                  </a:moveTo>
                  <a:lnTo>
                    <a:pt x="16002" y="18287"/>
                  </a:lnTo>
                  <a:lnTo>
                    <a:pt x="16916" y="18287"/>
                  </a:lnTo>
                  <a:lnTo>
                    <a:pt x="17430" y="17430"/>
                  </a:lnTo>
                  <a:close/>
                </a:path>
                <a:path w="892810" h="411480">
                  <a:moveTo>
                    <a:pt x="874014" y="16763"/>
                  </a:moveTo>
                  <a:lnTo>
                    <a:pt x="874395" y="17240"/>
                  </a:lnTo>
                  <a:lnTo>
                    <a:pt x="874776" y="17525"/>
                  </a:lnTo>
                  <a:lnTo>
                    <a:pt x="874014" y="16763"/>
                  </a:lnTo>
                  <a:close/>
                </a:path>
                <a:path w="892810" h="411480">
                  <a:moveTo>
                    <a:pt x="888949" y="16763"/>
                  </a:moveTo>
                  <a:lnTo>
                    <a:pt x="874014" y="16763"/>
                  </a:lnTo>
                  <a:lnTo>
                    <a:pt x="874776" y="17525"/>
                  </a:lnTo>
                  <a:lnTo>
                    <a:pt x="889254" y="17525"/>
                  </a:lnTo>
                  <a:lnTo>
                    <a:pt x="888949" y="16763"/>
                  </a:lnTo>
                  <a:close/>
                </a:path>
                <a:path w="892810" h="411480">
                  <a:moveTo>
                    <a:pt x="19812" y="16001"/>
                  </a:moveTo>
                  <a:lnTo>
                    <a:pt x="18288" y="16001"/>
                  </a:lnTo>
                  <a:lnTo>
                    <a:pt x="17430" y="17430"/>
                  </a:lnTo>
                  <a:lnTo>
                    <a:pt x="19812" y="16001"/>
                  </a:lnTo>
                  <a:close/>
                </a:path>
                <a:path w="892810" h="411480">
                  <a:moveTo>
                    <a:pt x="888339" y="15239"/>
                  </a:moveTo>
                  <a:lnTo>
                    <a:pt x="871728" y="15239"/>
                  </a:lnTo>
                  <a:lnTo>
                    <a:pt x="874395" y="17240"/>
                  </a:lnTo>
                  <a:lnTo>
                    <a:pt x="874014" y="16763"/>
                  </a:lnTo>
                  <a:lnTo>
                    <a:pt x="888949" y="16763"/>
                  </a:lnTo>
                  <a:lnTo>
                    <a:pt x="888339" y="15239"/>
                  </a:lnTo>
                  <a:close/>
                </a:path>
                <a:path w="892810" h="411480">
                  <a:moveTo>
                    <a:pt x="886968" y="12191"/>
                  </a:moveTo>
                  <a:lnTo>
                    <a:pt x="865632" y="12191"/>
                  </a:lnTo>
                  <a:lnTo>
                    <a:pt x="870204" y="13715"/>
                  </a:lnTo>
                  <a:lnTo>
                    <a:pt x="868680" y="13715"/>
                  </a:lnTo>
                  <a:lnTo>
                    <a:pt x="872490" y="16001"/>
                  </a:lnTo>
                  <a:lnTo>
                    <a:pt x="871728" y="15239"/>
                  </a:lnTo>
                  <a:lnTo>
                    <a:pt x="888339" y="15239"/>
                  </a:lnTo>
                  <a:lnTo>
                    <a:pt x="887730" y="13715"/>
                  </a:lnTo>
                  <a:lnTo>
                    <a:pt x="886968" y="12191"/>
                  </a:lnTo>
                  <a:close/>
                </a:path>
                <a:path w="892810" h="411480">
                  <a:moveTo>
                    <a:pt x="25908" y="12191"/>
                  </a:moveTo>
                  <a:lnTo>
                    <a:pt x="23622" y="12953"/>
                  </a:lnTo>
                  <a:lnTo>
                    <a:pt x="24003" y="12953"/>
                  </a:lnTo>
                  <a:lnTo>
                    <a:pt x="25908" y="12191"/>
                  </a:lnTo>
                  <a:close/>
                </a:path>
                <a:path w="892810" h="411480">
                  <a:moveTo>
                    <a:pt x="28194" y="12191"/>
                  </a:moveTo>
                  <a:lnTo>
                    <a:pt x="25908" y="12191"/>
                  </a:lnTo>
                  <a:lnTo>
                    <a:pt x="24003" y="12953"/>
                  </a:lnTo>
                  <a:lnTo>
                    <a:pt x="28194" y="12953"/>
                  </a:lnTo>
                  <a:lnTo>
                    <a:pt x="28194" y="12191"/>
                  </a:lnTo>
                  <a:close/>
                </a:path>
                <a:path w="892810" h="411480">
                  <a:moveTo>
                    <a:pt x="869442" y="0"/>
                  </a:moveTo>
                  <a:lnTo>
                    <a:pt x="28194" y="0"/>
                  </a:lnTo>
                  <a:lnTo>
                    <a:pt x="28194" y="12953"/>
                  </a:lnTo>
                  <a:lnTo>
                    <a:pt x="867156" y="12953"/>
                  </a:lnTo>
                  <a:lnTo>
                    <a:pt x="865632" y="12191"/>
                  </a:lnTo>
                  <a:lnTo>
                    <a:pt x="886968" y="12191"/>
                  </a:lnTo>
                  <a:lnTo>
                    <a:pt x="874014" y="1523"/>
                  </a:lnTo>
                  <a:lnTo>
                    <a:pt x="869442" y="0"/>
                  </a:lnTo>
                  <a:close/>
                </a:path>
              </a:pathLst>
            </a:custGeom>
            <a:solidFill>
              <a:srgbClr val="000000"/>
            </a:solidFill>
          </p:spPr>
          <p:txBody>
            <a:bodyPr wrap="square" lIns="0" tIns="0" rIns="0" bIns="0" rtlCol="0"/>
            <a:lstStyle/>
            <a:p>
              <a:endParaRPr/>
            </a:p>
          </p:txBody>
        </p:sp>
        <p:sp>
          <p:nvSpPr>
            <p:cNvPr id="988" name="object 142"/>
            <p:cNvSpPr/>
            <p:nvPr/>
          </p:nvSpPr>
          <p:spPr>
            <a:xfrm>
              <a:off x="1825131" y="1843308"/>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989" name="object 145"/>
            <p:cNvSpPr/>
            <p:nvPr/>
          </p:nvSpPr>
          <p:spPr>
            <a:xfrm>
              <a:off x="322129" y="3737972"/>
              <a:ext cx="3886228" cy="284200"/>
            </a:xfrm>
            <a:custGeom>
              <a:avLst/>
              <a:gdLst/>
              <a:ahLst/>
              <a:cxnLst/>
              <a:rect l="l" t="t" r="r" b="b"/>
              <a:pathLst>
                <a:path w="5118734" h="297179">
                  <a:moveTo>
                    <a:pt x="0" y="297179"/>
                  </a:moveTo>
                  <a:lnTo>
                    <a:pt x="5118354" y="297179"/>
                  </a:lnTo>
                  <a:lnTo>
                    <a:pt x="5118354" y="0"/>
                  </a:lnTo>
                  <a:lnTo>
                    <a:pt x="0" y="0"/>
                  </a:lnTo>
                  <a:lnTo>
                    <a:pt x="0" y="297179"/>
                  </a:lnTo>
                  <a:close/>
                </a:path>
              </a:pathLst>
            </a:custGeom>
            <a:solidFill>
              <a:srgbClr val="FF9965"/>
            </a:solidFill>
          </p:spPr>
          <p:txBody>
            <a:bodyPr wrap="square" lIns="0" tIns="0" rIns="0" bIns="0" rtlCol="0"/>
            <a:lstStyle/>
            <a:p>
              <a:endParaRPr/>
            </a:p>
          </p:txBody>
        </p:sp>
        <p:sp>
          <p:nvSpPr>
            <p:cNvPr id="990" name="object 146"/>
            <p:cNvSpPr/>
            <p:nvPr/>
          </p:nvSpPr>
          <p:spPr>
            <a:xfrm>
              <a:off x="322129" y="3732142"/>
              <a:ext cx="3891531" cy="12753"/>
            </a:xfrm>
            <a:custGeom>
              <a:avLst/>
              <a:gdLst/>
              <a:ahLst/>
              <a:cxnLst/>
              <a:rect l="l" t="t" r="r" b="b"/>
              <a:pathLst>
                <a:path w="5125720" h="13335">
                  <a:moveTo>
                    <a:pt x="0" y="12953"/>
                  </a:moveTo>
                  <a:lnTo>
                    <a:pt x="5125211" y="12953"/>
                  </a:lnTo>
                  <a:lnTo>
                    <a:pt x="5125211" y="0"/>
                  </a:lnTo>
                  <a:lnTo>
                    <a:pt x="0" y="0"/>
                  </a:lnTo>
                  <a:lnTo>
                    <a:pt x="0" y="12953"/>
                  </a:lnTo>
                  <a:close/>
                </a:path>
              </a:pathLst>
            </a:custGeom>
            <a:solidFill>
              <a:srgbClr val="000000"/>
            </a:solidFill>
          </p:spPr>
          <p:txBody>
            <a:bodyPr wrap="square" lIns="0" tIns="0" rIns="0" bIns="0" rtlCol="0"/>
            <a:lstStyle/>
            <a:p>
              <a:endParaRPr/>
            </a:p>
          </p:txBody>
        </p:sp>
        <p:sp>
          <p:nvSpPr>
            <p:cNvPr id="991" name="object 147"/>
            <p:cNvSpPr/>
            <p:nvPr/>
          </p:nvSpPr>
          <p:spPr>
            <a:xfrm>
              <a:off x="4208356" y="3737972"/>
              <a:ext cx="0" cy="290879"/>
            </a:xfrm>
            <a:custGeom>
              <a:avLst/>
              <a:gdLst/>
              <a:ahLst/>
              <a:cxnLst/>
              <a:rect l="l" t="t" r="r" b="b"/>
              <a:pathLst>
                <a:path h="304164">
                  <a:moveTo>
                    <a:pt x="0" y="0"/>
                  </a:moveTo>
                  <a:lnTo>
                    <a:pt x="0" y="304038"/>
                  </a:lnTo>
                </a:path>
              </a:pathLst>
            </a:custGeom>
            <a:ln w="12953">
              <a:solidFill>
                <a:srgbClr val="000000"/>
              </a:solidFill>
            </a:ln>
          </p:spPr>
          <p:txBody>
            <a:bodyPr wrap="square" lIns="0" tIns="0" rIns="0" bIns="0" rtlCol="0"/>
            <a:lstStyle/>
            <a:p>
              <a:endParaRPr/>
            </a:p>
          </p:txBody>
        </p:sp>
        <p:sp>
          <p:nvSpPr>
            <p:cNvPr id="992" name="object 148"/>
            <p:cNvSpPr/>
            <p:nvPr/>
          </p:nvSpPr>
          <p:spPr>
            <a:xfrm>
              <a:off x="317500" y="4016341"/>
              <a:ext cx="3890567" cy="12753"/>
            </a:xfrm>
            <a:custGeom>
              <a:avLst/>
              <a:gdLst/>
              <a:ahLst/>
              <a:cxnLst/>
              <a:rect l="l" t="t" r="r" b="b"/>
              <a:pathLst>
                <a:path w="5124450" h="13335">
                  <a:moveTo>
                    <a:pt x="0" y="12953"/>
                  </a:moveTo>
                  <a:lnTo>
                    <a:pt x="5124450" y="12953"/>
                  </a:lnTo>
                  <a:lnTo>
                    <a:pt x="5124450" y="0"/>
                  </a:lnTo>
                  <a:lnTo>
                    <a:pt x="0" y="0"/>
                  </a:lnTo>
                  <a:lnTo>
                    <a:pt x="0" y="12953"/>
                  </a:lnTo>
                  <a:close/>
                </a:path>
              </a:pathLst>
            </a:custGeom>
            <a:solidFill>
              <a:srgbClr val="000000"/>
            </a:solidFill>
          </p:spPr>
          <p:txBody>
            <a:bodyPr wrap="square" lIns="0" tIns="0" rIns="0" bIns="0" rtlCol="0"/>
            <a:lstStyle/>
            <a:p>
              <a:endParaRPr/>
            </a:p>
          </p:txBody>
        </p:sp>
        <p:sp>
          <p:nvSpPr>
            <p:cNvPr id="993" name="object 149"/>
            <p:cNvSpPr/>
            <p:nvPr/>
          </p:nvSpPr>
          <p:spPr>
            <a:xfrm>
              <a:off x="322418" y="3732142"/>
              <a:ext cx="0" cy="290272"/>
            </a:xfrm>
            <a:custGeom>
              <a:avLst/>
              <a:gdLst/>
              <a:ahLst/>
              <a:cxnLst/>
              <a:rect l="l" t="t" r="r" b="b"/>
              <a:pathLst>
                <a:path h="303529">
                  <a:moveTo>
                    <a:pt x="0" y="0"/>
                  </a:moveTo>
                  <a:lnTo>
                    <a:pt x="0" y="303275"/>
                  </a:lnTo>
                </a:path>
              </a:pathLst>
            </a:custGeom>
            <a:ln w="12954">
              <a:solidFill>
                <a:srgbClr val="000000"/>
              </a:solidFill>
            </a:ln>
          </p:spPr>
          <p:txBody>
            <a:bodyPr wrap="square" lIns="0" tIns="0" rIns="0" bIns="0" rtlCol="0"/>
            <a:lstStyle/>
            <a:p>
              <a:endParaRPr/>
            </a:p>
          </p:txBody>
        </p:sp>
        <p:sp>
          <p:nvSpPr>
            <p:cNvPr id="994" name="object 150"/>
            <p:cNvSpPr txBox="1"/>
            <p:nvPr/>
          </p:nvSpPr>
          <p:spPr>
            <a:xfrm>
              <a:off x="2100123" y="3791414"/>
              <a:ext cx="743787" cy="162275"/>
            </a:xfrm>
            <a:prstGeom prst="rect">
              <a:avLst/>
            </a:prstGeom>
          </p:spPr>
          <p:txBody>
            <a:bodyPr vert="horz" wrap="square" lIns="0" tIns="13335" rIns="0" bIns="0" rtlCol="0">
              <a:spAutoFit/>
            </a:bodyPr>
            <a:lstStyle/>
            <a:p>
              <a:pPr marL="12700">
                <a:lnSpc>
                  <a:spcPct val="100000"/>
                </a:lnSpc>
                <a:spcBef>
                  <a:spcPts val="105"/>
                </a:spcBef>
              </a:pPr>
              <a:r>
                <a:rPr sz="900" b="1" spc="-65" dirty="0">
                  <a:latin typeface="Verdana"/>
                  <a:cs typeface="Verdana"/>
                </a:rPr>
                <a:t>Ethernet</a:t>
              </a:r>
              <a:endParaRPr sz="900" dirty="0">
                <a:latin typeface="Verdana"/>
                <a:cs typeface="Verdana"/>
              </a:endParaRPr>
            </a:p>
          </p:txBody>
        </p:sp>
        <p:sp>
          <p:nvSpPr>
            <p:cNvPr id="995" name="object 151"/>
            <p:cNvSpPr/>
            <p:nvPr/>
          </p:nvSpPr>
          <p:spPr>
            <a:xfrm>
              <a:off x="1991745" y="1268351"/>
              <a:ext cx="1215862" cy="381969"/>
            </a:xfrm>
            <a:custGeom>
              <a:avLst/>
              <a:gdLst/>
              <a:ahLst/>
              <a:cxnLst/>
              <a:rect l="l" t="t" r="r" b="b"/>
              <a:pathLst>
                <a:path w="1601470" h="399415">
                  <a:moveTo>
                    <a:pt x="1582674" y="0"/>
                  </a:moveTo>
                  <a:lnTo>
                    <a:pt x="18288" y="0"/>
                  </a:lnTo>
                  <a:lnTo>
                    <a:pt x="13716" y="1524"/>
                  </a:lnTo>
                  <a:lnTo>
                    <a:pt x="9906" y="3810"/>
                  </a:lnTo>
                  <a:lnTo>
                    <a:pt x="3810" y="9906"/>
                  </a:lnTo>
                  <a:lnTo>
                    <a:pt x="1524" y="13716"/>
                  </a:lnTo>
                  <a:lnTo>
                    <a:pt x="0" y="22860"/>
                  </a:lnTo>
                  <a:lnTo>
                    <a:pt x="0" y="376428"/>
                  </a:lnTo>
                  <a:lnTo>
                    <a:pt x="22860" y="399288"/>
                  </a:lnTo>
                  <a:lnTo>
                    <a:pt x="1578102" y="399288"/>
                  </a:lnTo>
                  <a:lnTo>
                    <a:pt x="1600962" y="381000"/>
                  </a:lnTo>
                  <a:lnTo>
                    <a:pt x="1600962" y="18288"/>
                  </a:lnTo>
                  <a:lnTo>
                    <a:pt x="1582674" y="0"/>
                  </a:lnTo>
                  <a:close/>
                </a:path>
              </a:pathLst>
            </a:custGeom>
            <a:solidFill>
              <a:srgbClr val="FFFFFF"/>
            </a:solidFill>
          </p:spPr>
          <p:txBody>
            <a:bodyPr wrap="square" lIns="0" tIns="0" rIns="0" bIns="0" rtlCol="0"/>
            <a:lstStyle/>
            <a:p>
              <a:endParaRPr/>
            </a:p>
          </p:txBody>
        </p:sp>
        <p:sp>
          <p:nvSpPr>
            <p:cNvPr id="996" name="object 152"/>
            <p:cNvSpPr txBox="1"/>
            <p:nvPr/>
          </p:nvSpPr>
          <p:spPr>
            <a:xfrm>
              <a:off x="2147081" y="1374115"/>
              <a:ext cx="924767" cy="162960"/>
            </a:xfrm>
            <a:prstGeom prst="rect">
              <a:avLst/>
            </a:prstGeom>
          </p:spPr>
          <p:txBody>
            <a:bodyPr vert="horz" wrap="square" lIns="0" tIns="13970" rIns="0" bIns="0" rtlCol="0">
              <a:spAutoFit/>
            </a:bodyPr>
            <a:lstStyle/>
            <a:p>
              <a:pPr marL="12700" algn="ctr">
                <a:lnSpc>
                  <a:spcPct val="100000"/>
                </a:lnSpc>
                <a:spcBef>
                  <a:spcPts val="110"/>
                </a:spcBef>
              </a:pPr>
              <a:r>
                <a:rPr sz="900" b="1" spc="0" dirty="0">
                  <a:latin typeface="Verdana"/>
                  <a:cs typeface="Verdana"/>
                </a:rPr>
                <a:t>Time</a:t>
              </a:r>
              <a:r>
                <a:rPr sz="900" b="1" spc="-45" dirty="0">
                  <a:latin typeface="Verdana"/>
                  <a:cs typeface="Verdana"/>
                </a:rPr>
                <a:t> </a:t>
              </a:r>
              <a:r>
                <a:rPr sz="900" b="1" spc="0" dirty="0">
                  <a:latin typeface="Verdana"/>
                  <a:cs typeface="Verdana"/>
                </a:rPr>
                <a:t>Sync</a:t>
              </a:r>
              <a:endParaRPr sz="900" dirty="0">
                <a:latin typeface="Verdana"/>
                <a:cs typeface="Verdana"/>
              </a:endParaRPr>
            </a:p>
          </p:txBody>
        </p:sp>
        <p:sp>
          <p:nvSpPr>
            <p:cNvPr id="997" name="object 153"/>
            <p:cNvSpPr/>
            <p:nvPr/>
          </p:nvSpPr>
          <p:spPr>
            <a:xfrm>
              <a:off x="1987118" y="1262521"/>
              <a:ext cx="1225505" cy="394722"/>
            </a:xfrm>
            <a:custGeom>
              <a:avLst/>
              <a:gdLst/>
              <a:ahLst/>
              <a:cxnLst/>
              <a:rect l="l" t="t" r="r" b="b"/>
              <a:pathLst>
                <a:path w="1614170" h="412750">
                  <a:moveTo>
                    <a:pt x="28955" y="0"/>
                  </a:moveTo>
                  <a:lnTo>
                    <a:pt x="22859" y="0"/>
                  </a:lnTo>
                  <a:lnTo>
                    <a:pt x="18287" y="1523"/>
                  </a:lnTo>
                  <a:lnTo>
                    <a:pt x="16763" y="2285"/>
                  </a:lnTo>
                  <a:lnTo>
                    <a:pt x="12953" y="4571"/>
                  </a:lnTo>
                  <a:lnTo>
                    <a:pt x="11429" y="5333"/>
                  </a:lnTo>
                  <a:lnTo>
                    <a:pt x="5333" y="11429"/>
                  </a:lnTo>
                  <a:lnTo>
                    <a:pt x="4571" y="12953"/>
                  </a:lnTo>
                  <a:lnTo>
                    <a:pt x="2285" y="16763"/>
                  </a:lnTo>
                  <a:lnTo>
                    <a:pt x="1523" y="19049"/>
                  </a:lnTo>
                  <a:lnTo>
                    <a:pt x="0" y="28193"/>
                  </a:lnTo>
                  <a:lnTo>
                    <a:pt x="0" y="384047"/>
                  </a:lnTo>
                  <a:lnTo>
                    <a:pt x="17525" y="409193"/>
                  </a:lnTo>
                  <a:lnTo>
                    <a:pt x="18287" y="409193"/>
                  </a:lnTo>
                  <a:lnTo>
                    <a:pt x="22859" y="410717"/>
                  </a:lnTo>
                  <a:lnTo>
                    <a:pt x="23621" y="411479"/>
                  </a:lnTo>
                  <a:lnTo>
                    <a:pt x="28193" y="412241"/>
                  </a:lnTo>
                  <a:lnTo>
                    <a:pt x="1585721" y="412241"/>
                  </a:lnTo>
                  <a:lnTo>
                    <a:pt x="1590293" y="411479"/>
                  </a:lnTo>
                  <a:lnTo>
                    <a:pt x="1591055" y="410717"/>
                  </a:lnTo>
                  <a:lnTo>
                    <a:pt x="1595627" y="409193"/>
                  </a:lnTo>
                  <a:lnTo>
                    <a:pt x="1599437" y="407669"/>
                  </a:lnTo>
                  <a:lnTo>
                    <a:pt x="1601723" y="406145"/>
                  </a:lnTo>
                  <a:lnTo>
                    <a:pt x="1608581" y="399287"/>
                  </a:lnTo>
                  <a:lnTo>
                    <a:pt x="30479" y="399287"/>
                  </a:lnTo>
                  <a:lnTo>
                    <a:pt x="25907" y="398525"/>
                  </a:lnTo>
                  <a:lnTo>
                    <a:pt x="26669" y="398525"/>
                  </a:lnTo>
                  <a:lnTo>
                    <a:pt x="22097" y="397001"/>
                  </a:lnTo>
                  <a:lnTo>
                    <a:pt x="20573" y="397001"/>
                  </a:lnTo>
                  <a:lnTo>
                    <a:pt x="18287" y="395477"/>
                  </a:lnTo>
                  <a:lnTo>
                    <a:pt x="19049" y="395477"/>
                  </a:lnTo>
                  <a:lnTo>
                    <a:pt x="14477" y="390905"/>
                  </a:lnTo>
                  <a:lnTo>
                    <a:pt x="15239" y="390905"/>
                  </a:lnTo>
                  <a:lnTo>
                    <a:pt x="14858" y="390143"/>
                  </a:lnTo>
                  <a:lnTo>
                    <a:pt x="14477" y="390143"/>
                  </a:lnTo>
                  <a:lnTo>
                    <a:pt x="13715" y="387857"/>
                  </a:lnTo>
                  <a:lnTo>
                    <a:pt x="14020" y="387857"/>
                  </a:lnTo>
                  <a:lnTo>
                    <a:pt x="13715" y="386333"/>
                  </a:lnTo>
                  <a:lnTo>
                    <a:pt x="13080" y="382523"/>
                  </a:lnTo>
                  <a:lnTo>
                    <a:pt x="12953" y="382523"/>
                  </a:lnTo>
                  <a:lnTo>
                    <a:pt x="12953" y="28955"/>
                  </a:lnTo>
                  <a:lnTo>
                    <a:pt x="13207" y="28955"/>
                  </a:lnTo>
                  <a:lnTo>
                    <a:pt x="14096" y="23621"/>
                  </a:lnTo>
                  <a:lnTo>
                    <a:pt x="13715" y="23621"/>
                  </a:lnTo>
                  <a:lnTo>
                    <a:pt x="14477" y="21335"/>
                  </a:lnTo>
                  <a:lnTo>
                    <a:pt x="15087" y="21335"/>
                  </a:lnTo>
                  <a:lnTo>
                    <a:pt x="15544" y="20573"/>
                  </a:lnTo>
                  <a:lnTo>
                    <a:pt x="14477" y="20573"/>
                  </a:lnTo>
                  <a:lnTo>
                    <a:pt x="20573" y="14477"/>
                  </a:lnTo>
                  <a:lnTo>
                    <a:pt x="22351" y="14477"/>
                  </a:lnTo>
                  <a:lnTo>
                    <a:pt x="23621" y="13715"/>
                  </a:lnTo>
                  <a:lnTo>
                    <a:pt x="22097" y="13715"/>
                  </a:lnTo>
                  <a:lnTo>
                    <a:pt x="26669" y="12191"/>
                  </a:lnTo>
                  <a:lnTo>
                    <a:pt x="28955" y="12191"/>
                  </a:lnTo>
                  <a:lnTo>
                    <a:pt x="28955" y="0"/>
                  </a:lnTo>
                  <a:close/>
                </a:path>
                <a:path w="1614170" h="412750">
                  <a:moveTo>
                    <a:pt x="1610867" y="395477"/>
                  </a:moveTo>
                  <a:lnTo>
                    <a:pt x="1594865" y="395477"/>
                  </a:lnTo>
                  <a:lnTo>
                    <a:pt x="1592579" y="397001"/>
                  </a:lnTo>
                  <a:lnTo>
                    <a:pt x="1591817" y="397001"/>
                  </a:lnTo>
                  <a:lnTo>
                    <a:pt x="1587245" y="398525"/>
                  </a:lnTo>
                  <a:lnTo>
                    <a:pt x="1588007" y="398525"/>
                  </a:lnTo>
                  <a:lnTo>
                    <a:pt x="1583435" y="399287"/>
                  </a:lnTo>
                  <a:lnTo>
                    <a:pt x="1608581" y="399287"/>
                  </a:lnTo>
                  <a:lnTo>
                    <a:pt x="1609343" y="398525"/>
                  </a:lnTo>
                  <a:lnTo>
                    <a:pt x="1610867" y="395477"/>
                  </a:lnTo>
                  <a:close/>
                </a:path>
                <a:path w="1614170" h="412750">
                  <a:moveTo>
                    <a:pt x="18287" y="395477"/>
                  </a:moveTo>
                  <a:lnTo>
                    <a:pt x="20573" y="397001"/>
                  </a:lnTo>
                  <a:lnTo>
                    <a:pt x="19557" y="395985"/>
                  </a:lnTo>
                  <a:lnTo>
                    <a:pt x="18287" y="395477"/>
                  </a:lnTo>
                  <a:close/>
                </a:path>
                <a:path w="1614170" h="412750">
                  <a:moveTo>
                    <a:pt x="19557" y="395985"/>
                  </a:moveTo>
                  <a:lnTo>
                    <a:pt x="20573" y="397001"/>
                  </a:lnTo>
                  <a:lnTo>
                    <a:pt x="22097" y="397001"/>
                  </a:lnTo>
                  <a:lnTo>
                    <a:pt x="19557" y="395985"/>
                  </a:lnTo>
                  <a:close/>
                </a:path>
                <a:path w="1614170" h="412750">
                  <a:moveTo>
                    <a:pt x="1593595" y="395985"/>
                  </a:moveTo>
                  <a:lnTo>
                    <a:pt x="1591055" y="397001"/>
                  </a:lnTo>
                  <a:lnTo>
                    <a:pt x="1592579" y="397001"/>
                  </a:lnTo>
                  <a:lnTo>
                    <a:pt x="1593595" y="395985"/>
                  </a:lnTo>
                  <a:close/>
                </a:path>
                <a:path w="1614170" h="412750">
                  <a:moveTo>
                    <a:pt x="1594865" y="395477"/>
                  </a:moveTo>
                  <a:lnTo>
                    <a:pt x="1593595" y="395985"/>
                  </a:lnTo>
                  <a:lnTo>
                    <a:pt x="1592579" y="397001"/>
                  </a:lnTo>
                  <a:lnTo>
                    <a:pt x="1594865" y="395477"/>
                  </a:lnTo>
                  <a:close/>
                </a:path>
                <a:path w="1614170" h="412750">
                  <a:moveTo>
                    <a:pt x="19049" y="395477"/>
                  </a:moveTo>
                  <a:lnTo>
                    <a:pt x="18287" y="395477"/>
                  </a:lnTo>
                  <a:lnTo>
                    <a:pt x="19557" y="395985"/>
                  </a:lnTo>
                  <a:lnTo>
                    <a:pt x="19049" y="395477"/>
                  </a:lnTo>
                  <a:close/>
                </a:path>
                <a:path w="1614170" h="412750">
                  <a:moveTo>
                    <a:pt x="1598675" y="390905"/>
                  </a:moveTo>
                  <a:lnTo>
                    <a:pt x="1593595" y="395985"/>
                  </a:lnTo>
                  <a:lnTo>
                    <a:pt x="1594865" y="395477"/>
                  </a:lnTo>
                  <a:lnTo>
                    <a:pt x="1610867" y="395477"/>
                  </a:lnTo>
                  <a:lnTo>
                    <a:pt x="1611629" y="393953"/>
                  </a:lnTo>
                  <a:lnTo>
                    <a:pt x="1611629" y="393191"/>
                  </a:lnTo>
                  <a:lnTo>
                    <a:pt x="1611934" y="392429"/>
                  </a:lnTo>
                  <a:lnTo>
                    <a:pt x="1597913" y="392429"/>
                  </a:lnTo>
                  <a:lnTo>
                    <a:pt x="1598675" y="390905"/>
                  </a:lnTo>
                  <a:close/>
                </a:path>
                <a:path w="1614170" h="412750">
                  <a:moveTo>
                    <a:pt x="15239" y="390905"/>
                  </a:moveTo>
                  <a:lnTo>
                    <a:pt x="14477" y="390905"/>
                  </a:lnTo>
                  <a:lnTo>
                    <a:pt x="16001" y="392429"/>
                  </a:lnTo>
                  <a:lnTo>
                    <a:pt x="15239" y="390905"/>
                  </a:lnTo>
                  <a:close/>
                </a:path>
                <a:path w="1614170" h="412750">
                  <a:moveTo>
                    <a:pt x="1613661" y="387857"/>
                  </a:moveTo>
                  <a:lnTo>
                    <a:pt x="1600199" y="387857"/>
                  </a:lnTo>
                  <a:lnTo>
                    <a:pt x="1597913" y="392429"/>
                  </a:lnTo>
                  <a:lnTo>
                    <a:pt x="1611934" y="392429"/>
                  </a:lnTo>
                  <a:lnTo>
                    <a:pt x="1613153" y="389381"/>
                  </a:lnTo>
                  <a:lnTo>
                    <a:pt x="1613661" y="387857"/>
                  </a:lnTo>
                  <a:close/>
                </a:path>
                <a:path w="1614170" h="412750">
                  <a:moveTo>
                    <a:pt x="13715" y="387857"/>
                  </a:moveTo>
                  <a:lnTo>
                    <a:pt x="14477" y="390143"/>
                  </a:lnTo>
                  <a:lnTo>
                    <a:pt x="14223" y="388873"/>
                  </a:lnTo>
                  <a:lnTo>
                    <a:pt x="13715" y="387857"/>
                  </a:lnTo>
                  <a:close/>
                </a:path>
                <a:path w="1614170" h="412750">
                  <a:moveTo>
                    <a:pt x="14223" y="388873"/>
                  </a:moveTo>
                  <a:lnTo>
                    <a:pt x="14477" y="390143"/>
                  </a:lnTo>
                  <a:lnTo>
                    <a:pt x="14858" y="390143"/>
                  </a:lnTo>
                  <a:lnTo>
                    <a:pt x="14223" y="388873"/>
                  </a:lnTo>
                  <a:close/>
                </a:path>
                <a:path w="1614170" h="412750">
                  <a:moveTo>
                    <a:pt x="14020" y="387857"/>
                  </a:moveTo>
                  <a:lnTo>
                    <a:pt x="13715" y="387857"/>
                  </a:lnTo>
                  <a:lnTo>
                    <a:pt x="14223" y="388873"/>
                  </a:lnTo>
                  <a:lnTo>
                    <a:pt x="14020" y="387857"/>
                  </a:lnTo>
                  <a:close/>
                </a:path>
                <a:path w="1614170" h="412750">
                  <a:moveTo>
                    <a:pt x="1600961" y="384809"/>
                  </a:moveTo>
                  <a:lnTo>
                    <a:pt x="1599437" y="388619"/>
                  </a:lnTo>
                  <a:lnTo>
                    <a:pt x="1600199" y="387857"/>
                  </a:lnTo>
                  <a:lnTo>
                    <a:pt x="1613661" y="387857"/>
                  </a:lnTo>
                  <a:lnTo>
                    <a:pt x="1613915" y="387095"/>
                  </a:lnTo>
                  <a:lnTo>
                    <a:pt x="1600961" y="387095"/>
                  </a:lnTo>
                  <a:lnTo>
                    <a:pt x="1600961" y="384809"/>
                  </a:lnTo>
                  <a:close/>
                </a:path>
                <a:path w="1614170" h="412750">
                  <a:moveTo>
                    <a:pt x="1613915" y="24383"/>
                  </a:moveTo>
                  <a:lnTo>
                    <a:pt x="1600961" y="24383"/>
                  </a:lnTo>
                  <a:lnTo>
                    <a:pt x="1600961" y="387095"/>
                  </a:lnTo>
                  <a:lnTo>
                    <a:pt x="1613915" y="387095"/>
                  </a:lnTo>
                  <a:lnTo>
                    <a:pt x="1613915" y="24383"/>
                  </a:lnTo>
                  <a:close/>
                </a:path>
                <a:path w="1614170" h="412750">
                  <a:moveTo>
                    <a:pt x="12953" y="381761"/>
                  </a:moveTo>
                  <a:lnTo>
                    <a:pt x="12953" y="382523"/>
                  </a:lnTo>
                  <a:lnTo>
                    <a:pt x="13080" y="382523"/>
                  </a:lnTo>
                  <a:lnTo>
                    <a:pt x="12953" y="381761"/>
                  </a:lnTo>
                  <a:close/>
                </a:path>
                <a:path w="1614170" h="412750">
                  <a:moveTo>
                    <a:pt x="13207" y="28955"/>
                  </a:moveTo>
                  <a:lnTo>
                    <a:pt x="12953" y="28955"/>
                  </a:lnTo>
                  <a:lnTo>
                    <a:pt x="12953" y="30479"/>
                  </a:lnTo>
                  <a:lnTo>
                    <a:pt x="13207" y="28955"/>
                  </a:lnTo>
                  <a:close/>
                </a:path>
                <a:path w="1614170" h="412750">
                  <a:moveTo>
                    <a:pt x="1599628" y="22669"/>
                  </a:moveTo>
                  <a:lnTo>
                    <a:pt x="1600961" y="26669"/>
                  </a:lnTo>
                  <a:lnTo>
                    <a:pt x="1600961" y="24383"/>
                  </a:lnTo>
                  <a:lnTo>
                    <a:pt x="1613915" y="24383"/>
                  </a:lnTo>
                  <a:lnTo>
                    <a:pt x="1613534" y="23621"/>
                  </a:lnTo>
                  <a:lnTo>
                    <a:pt x="1600199" y="23621"/>
                  </a:lnTo>
                  <a:lnTo>
                    <a:pt x="1599628" y="22669"/>
                  </a:lnTo>
                  <a:close/>
                </a:path>
                <a:path w="1614170" h="412750">
                  <a:moveTo>
                    <a:pt x="14477" y="21335"/>
                  </a:moveTo>
                  <a:lnTo>
                    <a:pt x="13715" y="23621"/>
                  </a:lnTo>
                  <a:lnTo>
                    <a:pt x="14173" y="22859"/>
                  </a:lnTo>
                  <a:lnTo>
                    <a:pt x="14255" y="22669"/>
                  </a:lnTo>
                  <a:lnTo>
                    <a:pt x="14477" y="21335"/>
                  </a:lnTo>
                  <a:close/>
                </a:path>
                <a:path w="1614170" h="412750">
                  <a:moveTo>
                    <a:pt x="14243" y="22742"/>
                  </a:moveTo>
                  <a:lnTo>
                    <a:pt x="13715" y="23621"/>
                  </a:lnTo>
                  <a:lnTo>
                    <a:pt x="14096" y="23621"/>
                  </a:lnTo>
                  <a:lnTo>
                    <a:pt x="14243" y="22742"/>
                  </a:lnTo>
                  <a:close/>
                </a:path>
                <a:path w="1614170" h="412750">
                  <a:moveTo>
                    <a:pt x="1599437" y="22097"/>
                  </a:moveTo>
                  <a:lnTo>
                    <a:pt x="1599628" y="22669"/>
                  </a:lnTo>
                  <a:lnTo>
                    <a:pt x="1600199" y="23621"/>
                  </a:lnTo>
                  <a:lnTo>
                    <a:pt x="1599437" y="22097"/>
                  </a:lnTo>
                  <a:close/>
                </a:path>
                <a:path w="1614170" h="412750">
                  <a:moveTo>
                    <a:pt x="1612899" y="22097"/>
                  </a:moveTo>
                  <a:lnTo>
                    <a:pt x="1599437" y="22097"/>
                  </a:lnTo>
                  <a:lnTo>
                    <a:pt x="1600199" y="23621"/>
                  </a:lnTo>
                  <a:lnTo>
                    <a:pt x="1613534" y="23621"/>
                  </a:lnTo>
                  <a:lnTo>
                    <a:pt x="1613153" y="22859"/>
                  </a:lnTo>
                  <a:lnTo>
                    <a:pt x="1612899" y="22097"/>
                  </a:lnTo>
                  <a:close/>
                </a:path>
                <a:path w="1614170" h="412750">
                  <a:moveTo>
                    <a:pt x="15087" y="21335"/>
                  </a:moveTo>
                  <a:lnTo>
                    <a:pt x="14477" y="21335"/>
                  </a:lnTo>
                  <a:lnTo>
                    <a:pt x="14243" y="22742"/>
                  </a:lnTo>
                  <a:lnTo>
                    <a:pt x="15087" y="21335"/>
                  </a:lnTo>
                  <a:close/>
                </a:path>
                <a:path w="1614170" h="412750">
                  <a:moveTo>
                    <a:pt x="1597914" y="19812"/>
                  </a:moveTo>
                  <a:lnTo>
                    <a:pt x="1599628" y="22669"/>
                  </a:lnTo>
                  <a:lnTo>
                    <a:pt x="1599437" y="22097"/>
                  </a:lnTo>
                  <a:lnTo>
                    <a:pt x="1612899" y="22097"/>
                  </a:lnTo>
                  <a:lnTo>
                    <a:pt x="1612391" y="20573"/>
                  </a:lnTo>
                  <a:lnTo>
                    <a:pt x="1598675" y="20573"/>
                  </a:lnTo>
                  <a:lnTo>
                    <a:pt x="1597914" y="19812"/>
                  </a:lnTo>
                  <a:close/>
                </a:path>
                <a:path w="1614170" h="412750">
                  <a:moveTo>
                    <a:pt x="16001" y="19812"/>
                  </a:moveTo>
                  <a:lnTo>
                    <a:pt x="14477" y="20573"/>
                  </a:lnTo>
                  <a:lnTo>
                    <a:pt x="15544" y="20573"/>
                  </a:lnTo>
                  <a:lnTo>
                    <a:pt x="16001" y="19812"/>
                  </a:lnTo>
                  <a:close/>
                </a:path>
                <a:path w="1614170" h="412750">
                  <a:moveTo>
                    <a:pt x="1610258" y="14477"/>
                  </a:moveTo>
                  <a:lnTo>
                    <a:pt x="1592579" y="14477"/>
                  </a:lnTo>
                  <a:lnTo>
                    <a:pt x="1598675" y="20573"/>
                  </a:lnTo>
                  <a:lnTo>
                    <a:pt x="1612391" y="20573"/>
                  </a:lnTo>
                  <a:lnTo>
                    <a:pt x="1611629" y="18287"/>
                  </a:lnTo>
                  <a:lnTo>
                    <a:pt x="1611629" y="16763"/>
                  </a:lnTo>
                  <a:lnTo>
                    <a:pt x="1610258" y="14477"/>
                  </a:lnTo>
                  <a:close/>
                </a:path>
                <a:path w="1614170" h="412750">
                  <a:moveTo>
                    <a:pt x="22351" y="14477"/>
                  </a:moveTo>
                  <a:lnTo>
                    <a:pt x="20573" y="14477"/>
                  </a:lnTo>
                  <a:lnTo>
                    <a:pt x="19811" y="16001"/>
                  </a:lnTo>
                  <a:lnTo>
                    <a:pt x="22351" y="14477"/>
                  </a:lnTo>
                  <a:close/>
                </a:path>
                <a:path w="1614170" h="412750">
                  <a:moveTo>
                    <a:pt x="1608581" y="12191"/>
                  </a:moveTo>
                  <a:lnTo>
                    <a:pt x="1587245" y="12191"/>
                  </a:lnTo>
                  <a:lnTo>
                    <a:pt x="1591817" y="13715"/>
                  </a:lnTo>
                  <a:lnTo>
                    <a:pt x="1590293" y="13715"/>
                  </a:lnTo>
                  <a:lnTo>
                    <a:pt x="1594104" y="16001"/>
                  </a:lnTo>
                  <a:lnTo>
                    <a:pt x="1592579" y="14477"/>
                  </a:lnTo>
                  <a:lnTo>
                    <a:pt x="1610258" y="14477"/>
                  </a:lnTo>
                  <a:lnTo>
                    <a:pt x="1609343" y="12953"/>
                  </a:lnTo>
                  <a:lnTo>
                    <a:pt x="1608581" y="12191"/>
                  </a:lnTo>
                  <a:close/>
                </a:path>
                <a:path w="1614170" h="412750">
                  <a:moveTo>
                    <a:pt x="28955" y="12191"/>
                  </a:moveTo>
                  <a:lnTo>
                    <a:pt x="26669" y="12191"/>
                  </a:lnTo>
                  <a:lnTo>
                    <a:pt x="24383" y="12953"/>
                  </a:lnTo>
                  <a:lnTo>
                    <a:pt x="28955" y="12953"/>
                  </a:lnTo>
                  <a:lnTo>
                    <a:pt x="28955" y="12191"/>
                  </a:lnTo>
                  <a:close/>
                </a:path>
                <a:path w="1614170" h="412750">
                  <a:moveTo>
                    <a:pt x="1591055" y="0"/>
                  </a:moveTo>
                  <a:lnTo>
                    <a:pt x="28955" y="0"/>
                  </a:lnTo>
                  <a:lnTo>
                    <a:pt x="28955" y="12953"/>
                  </a:lnTo>
                  <a:lnTo>
                    <a:pt x="1588769" y="12953"/>
                  </a:lnTo>
                  <a:lnTo>
                    <a:pt x="1587245" y="12191"/>
                  </a:lnTo>
                  <a:lnTo>
                    <a:pt x="1608581" y="12191"/>
                  </a:lnTo>
                  <a:lnTo>
                    <a:pt x="1600961" y="4571"/>
                  </a:lnTo>
                  <a:lnTo>
                    <a:pt x="1597151" y="2285"/>
                  </a:lnTo>
                  <a:lnTo>
                    <a:pt x="1595627" y="1523"/>
                  </a:lnTo>
                  <a:lnTo>
                    <a:pt x="1591055" y="0"/>
                  </a:lnTo>
                  <a:close/>
                </a:path>
              </a:pathLst>
            </a:custGeom>
            <a:solidFill>
              <a:srgbClr val="000000"/>
            </a:solidFill>
          </p:spPr>
          <p:txBody>
            <a:bodyPr wrap="square" lIns="0" tIns="0" rIns="0" bIns="0" rtlCol="0"/>
            <a:lstStyle/>
            <a:p>
              <a:endParaRPr/>
            </a:p>
          </p:txBody>
        </p:sp>
        <p:sp>
          <p:nvSpPr>
            <p:cNvPr id="998" name="object 154"/>
            <p:cNvSpPr/>
            <p:nvPr/>
          </p:nvSpPr>
          <p:spPr>
            <a:xfrm>
              <a:off x="2009102" y="1262521"/>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999" name="object 155"/>
            <p:cNvSpPr txBox="1"/>
            <p:nvPr/>
          </p:nvSpPr>
          <p:spPr>
            <a:xfrm>
              <a:off x="3429762" y="1351043"/>
              <a:ext cx="785054" cy="150771"/>
            </a:xfrm>
            <a:prstGeom prst="rect">
              <a:avLst/>
            </a:prstGeom>
          </p:spPr>
          <p:txBody>
            <a:bodyPr vert="horz" wrap="square" lIns="0" tIns="10160" rIns="0" bIns="0" rtlCol="0">
              <a:spAutoFit/>
            </a:bodyPr>
            <a:lstStyle/>
            <a:p>
              <a:pPr marL="71120" marR="5080" indent="-59055" algn="ctr">
                <a:lnSpc>
                  <a:spcPct val="102800"/>
                </a:lnSpc>
                <a:spcBef>
                  <a:spcPts val="80"/>
                </a:spcBef>
              </a:pPr>
              <a:r>
                <a:rPr lang="es-ES" sz="900" b="1" spc="-20" dirty="0">
                  <a:latin typeface="Verdana"/>
                  <a:cs typeface="Verdana"/>
                </a:rPr>
                <a:t>Control</a:t>
              </a:r>
              <a:endParaRPr sz="900" dirty="0">
                <a:latin typeface="Verdana"/>
                <a:cs typeface="Verdana"/>
              </a:endParaRPr>
            </a:p>
          </p:txBody>
        </p:sp>
        <p:sp>
          <p:nvSpPr>
            <p:cNvPr id="1000" name="object 156"/>
            <p:cNvSpPr/>
            <p:nvPr/>
          </p:nvSpPr>
          <p:spPr>
            <a:xfrm>
              <a:off x="3580369" y="2408064"/>
              <a:ext cx="514403" cy="336424"/>
            </a:xfrm>
            <a:custGeom>
              <a:avLst/>
              <a:gdLst/>
              <a:ahLst/>
              <a:cxnLst/>
              <a:rect l="l" t="t" r="r" b="b"/>
              <a:pathLst>
                <a:path w="677545" h="351789">
                  <a:moveTo>
                    <a:pt x="0" y="351282"/>
                  </a:moveTo>
                  <a:lnTo>
                    <a:pt x="677418" y="351282"/>
                  </a:lnTo>
                  <a:lnTo>
                    <a:pt x="677418" y="0"/>
                  </a:lnTo>
                  <a:lnTo>
                    <a:pt x="0" y="0"/>
                  </a:lnTo>
                  <a:lnTo>
                    <a:pt x="0" y="351282"/>
                  </a:lnTo>
                  <a:close/>
                </a:path>
              </a:pathLst>
            </a:custGeom>
            <a:solidFill>
              <a:srgbClr val="E0E0E0"/>
            </a:solidFill>
          </p:spPr>
          <p:txBody>
            <a:bodyPr wrap="square" lIns="0" tIns="0" rIns="0" bIns="0" rtlCol="0"/>
            <a:lstStyle/>
            <a:p>
              <a:endParaRPr/>
            </a:p>
          </p:txBody>
        </p:sp>
        <p:sp>
          <p:nvSpPr>
            <p:cNvPr id="1001" name="object 157"/>
            <p:cNvSpPr/>
            <p:nvPr/>
          </p:nvSpPr>
          <p:spPr>
            <a:xfrm>
              <a:off x="3580369" y="2402234"/>
              <a:ext cx="519706" cy="12753"/>
            </a:xfrm>
            <a:custGeom>
              <a:avLst/>
              <a:gdLst/>
              <a:ahLst/>
              <a:cxnLst/>
              <a:rect l="l" t="t" r="r" b="b"/>
              <a:pathLst>
                <a:path w="684529" h="13335">
                  <a:moveTo>
                    <a:pt x="0" y="12953"/>
                  </a:moveTo>
                  <a:lnTo>
                    <a:pt x="684276" y="12953"/>
                  </a:lnTo>
                  <a:lnTo>
                    <a:pt x="684276" y="0"/>
                  </a:lnTo>
                  <a:lnTo>
                    <a:pt x="0" y="0"/>
                  </a:lnTo>
                  <a:lnTo>
                    <a:pt x="0" y="12953"/>
                  </a:lnTo>
                  <a:close/>
                </a:path>
              </a:pathLst>
            </a:custGeom>
            <a:solidFill>
              <a:srgbClr val="000000"/>
            </a:solidFill>
          </p:spPr>
          <p:txBody>
            <a:bodyPr wrap="square" lIns="0" tIns="0" rIns="0" bIns="0" rtlCol="0"/>
            <a:lstStyle/>
            <a:p>
              <a:endParaRPr/>
            </a:p>
          </p:txBody>
        </p:sp>
        <p:sp>
          <p:nvSpPr>
            <p:cNvPr id="1002" name="object 158"/>
            <p:cNvSpPr/>
            <p:nvPr/>
          </p:nvSpPr>
          <p:spPr>
            <a:xfrm>
              <a:off x="4094966" y="2408064"/>
              <a:ext cx="0" cy="342497"/>
            </a:xfrm>
            <a:custGeom>
              <a:avLst/>
              <a:gdLst/>
              <a:ahLst/>
              <a:cxnLst/>
              <a:rect l="l" t="t" r="r" b="b"/>
              <a:pathLst>
                <a:path h="358139">
                  <a:moveTo>
                    <a:pt x="0" y="0"/>
                  </a:moveTo>
                  <a:lnTo>
                    <a:pt x="0" y="358139"/>
                  </a:lnTo>
                </a:path>
              </a:pathLst>
            </a:custGeom>
            <a:ln w="12953">
              <a:solidFill>
                <a:srgbClr val="000000"/>
              </a:solidFill>
            </a:ln>
          </p:spPr>
          <p:txBody>
            <a:bodyPr wrap="square" lIns="0" tIns="0" rIns="0" bIns="0" rtlCol="0"/>
            <a:lstStyle/>
            <a:p>
              <a:endParaRPr/>
            </a:p>
          </p:txBody>
        </p:sp>
        <p:sp>
          <p:nvSpPr>
            <p:cNvPr id="1003" name="object 159"/>
            <p:cNvSpPr/>
            <p:nvPr/>
          </p:nvSpPr>
          <p:spPr>
            <a:xfrm>
              <a:off x="3575741" y="2738172"/>
              <a:ext cx="519224" cy="12753"/>
            </a:xfrm>
            <a:custGeom>
              <a:avLst/>
              <a:gdLst/>
              <a:ahLst/>
              <a:cxnLst/>
              <a:rect l="l" t="t" r="r" b="b"/>
              <a:pathLst>
                <a:path w="683895" h="13335">
                  <a:moveTo>
                    <a:pt x="0" y="12953"/>
                  </a:moveTo>
                  <a:lnTo>
                    <a:pt x="683514" y="12953"/>
                  </a:lnTo>
                  <a:lnTo>
                    <a:pt x="683514" y="0"/>
                  </a:lnTo>
                  <a:lnTo>
                    <a:pt x="0" y="0"/>
                  </a:lnTo>
                  <a:lnTo>
                    <a:pt x="0" y="12953"/>
                  </a:lnTo>
                  <a:close/>
                </a:path>
              </a:pathLst>
            </a:custGeom>
            <a:solidFill>
              <a:srgbClr val="000000"/>
            </a:solidFill>
          </p:spPr>
          <p:txBody>
            <a:bodyPr wrap="square" lIns="0" tIns="0" rIns="0" bIns="0" rtlCol="0"/>
            <a:lstStyle/>
            <a:p>
              <a:endParaRPr/>
            </a:p>
          </p:txBody>
        </p:sp>
        <p:sp>
          <p:nvSpPr>
            <p:cNvPr id="1004" name="object 160"/>
            <p:cNvSpPr/>
            <p:nvPr/>
          </p:nvSpPr>
          <p:spPr>
            <a:xfrm>
              <a:off x="3580659" y="2402234"/>
              <a:ext cx="0" cy="341890"/>
            </a:xfrm>
            <a:custGeom>
              <a:avLst/>
              <a:gdLst/>
              <a:ahLst/>
              <a:cxnLst/>
              <a:rect l="l" t="t" r="r" b="b"/>
              <a:pathLst>
                <a:path h="357505">
                  <a:moveTo>
                    <a:pt x="0" y="0"/>
                  </a:moveTo>
                  <a:lnTo>
                    <a:pt x="0" y="357377"/>
                  </a:lnTo>
                </a:path>
              </a:pathLst>
            </a:custGeom>
            <a:ln w="12953">
              <a:solidFill>
                <a:srgbClr val="000000"/>
              </a:solidFill>
            </a:ln>
          </p:spPr>
          <p:txBody>
            <a:bodyPr wrap="square" lIns="0" tIns="0" rIns="0" bIns="0" rtlCol="0"/>
            <a:lstStyle/>
            <a:p>
              <a:endParaRPr/>
            </a:p>
          </p:txBody>
        </p:sp>
        <p:sp>
          <p:nvSpPr>
            <p:cNvPr id="1005" name="object 161"/>
            <p:cNvSpPr txBox="1"/>
            <p:nvPr/>
          </p:nvSpPr>
          <p:spPr>
            <a:xfrm>
              <a:off x="3737341" y="2486286"/>
              <a:ext cx="331687" cy="162960"/>
            </a:xfrm>
            <a:prstGeom prst="rect">
              <a:avLst/>
            </a:prstGeom>
          </p:spPr>
          <p:txBody>
            <a:bodyPr vert="horz" wrap="square" lIns="0" tIns="13970" rIns="0" bIns="0" rtlCol="0">
              <a:spAutoFit/>
            </a:bodyPr>
            <a:lstStyle/>
            <a:p>
              <a:pPr marL="12700">
                <a:lnSpc>
                  <a:spcPct val="100000"/>
                </a:lnSpc>
                <a:spcBef>
                  <a:spcPts val="110"/>
                </a:spcBef>
              </a:pPr>
              <a:r>
                <a:rPr sz="900" b="1" spc="-20" dirty="0">
                  <a:latin typeface="Verdana"/>
                  <a:cs typeface="Verdana"/>
                </a:rPr>
                <a:t>TCP</a:t>
              </a:r>
              <a:endParaRPr sz="900" dirty="0">
                <a:latin typeface="Verdana"/>
                <a:cs typeface="Verdana"/>
              </a:endParaRPr>
            </a:p>
          </p:txBody>
        </p:sp>
        <p:sp>
          <p:nvSpPr>
            <p:cNvPr id="1006" name="object 162"/>
            <p:cNvSpPr/>
            <p:nvPr/>
          </p:nvSpPr>
          <p:spPr>
            <a:xfrm>
              <a:off x="570314" y="1717240"/>
              <a:ext cx="218875" cy="116595"/>
            </a:xfrm>
            <a:custGeom>
              <a:avLst/>
              <a:gdLst/>
              <a:ahLst/>
              <a:cxnLst/>
              <a:rect l="l" t="t" r="r" b="b"/>
              <a:pathLst>
                <a:path w="288289" h="121919">
                  <a:moveTo>
                    <a:pt x="288035" y="0"/>
                  </a:moveTo>
                  <a:lnTo>
                    <a:pt x="0" y="0"/>
                  </a:lnTo>
                  <a:lnTo>
                    <a:pt x="144017" y="121920"/>
                  </a:lnTo>
                  <a:lnTo>
                    <a:pt x="288035" y="0"/>
                  </a:lnTo>
                  <a:close/>
                </a:path>
              </a:pathLst>
            </a:custGeom>
            <a:solidFill>
              <a:srgbClr val="FFFFFF"/>
            </a:solidFill>
          </p:spPr>
          <p:txBody>
            <a:bodyPr wrap="square" lIns="0" tIns="0" rIns="0" bIns="0" rtlCol="0"/>
            <a:lstStyle/>
            <a:p>
              <a:endParaRPr/>
            </a:p>
          </p:txBody>
        </p:sp>
        <p:sp>
          <p:nvSpPr>
            <p:cNvPr id="1007" name="object 163"/>
            <p:cNvSpPr/>
            <p:nvPr/>
          </p:nvSpPr>
          <p:spPr>
            <a:xfrm>
              <a:off x="564530" y="1547449"/>
              <a:ext cx="230831" cy="290029"/>
            </a:xfrm>
            <a:prstGeom prst="rect">
              <a:avLst/>
            </a:prstGeom>
            <a:blipFill>
              <a:blip r:embed="rId17" cstate="print"/>
              <a:stretch>
                <a:fillRect/>
              </a:stretch>
            </a:blipFill>
          </p:spPr>
          <p:txBody>
            <a:bodyPr wrap="square" lIns="0" tIns="0" rIns="0" bIns="0" rtlCol="0"/>
            <a:lstStyle/>
            <a:p>
              <a:endParaRPr/>
            </a:p>
          </p:txBody>
        </p:sp>
        <p:sp>
          <p:nvSpPr>
            <p:cNvPr id="1008" name="object 164"/>
            <p:cNvSpPr/>
            <p:nvPr/>
          </p:nvSpPr>
          <p:spPr>
            <a:xfrm>
              <a:off x="429733" y="1268351"/>
              <a:ext cx="1237557" cy="381969"/>
            </a:xfrm>
            <a:custGeom>
              <a:avLst/>
              <a:gdLst/>
              <a:ahLst/>
              <a:cxnLst/>
              <a:rect l="l" t="t" r="r" b="b"/>
              <a:pathLst>
                <a:path w="1630045" h="399415">
                  <a:moveTo>
                    <a:pt x="1612392" y="0"/>
                  </a:moveTo>
                  <a:lnTo>
                    <a:pt x="18288" y="0"/>
                  </a:lnTo>
                  <a:lnTo>
                    <a:pt x="13716" y="1524"/>
                  </a:lnTo>
                  <a:lnTo>
                    <a:pt x="0" y="18288"/>
                  </a:lnTo>
                  <a:lnTo>
                    <a:pt x="0" y="381000"/>
                  </a:lnTo>
                  <a:lnTo>
                    <a:pt x="22860" y="399288"/>
                  </a:lnTo>
                  <a:lnTo>
                    <a:pt x="1607820" y="399288"/>
                  </a:lnTo>
                  <a:lnTo>
                    <a:pt x="1629918" y="381000"/>
                  </a:lnTo>
                  <a:lnTo>
                    <a:pt x="1629918" y="18288"/>
                  </a:lnTo>
                  <a:lnTo>
                    <a:pt x="1612392" y="0"/>
                  </a:lnTo>
                  <a:close/>
                </a:path>
              </a:pathLst>
            </a:custGeom>
            <a:solidFill>
              <a:srgbClr val="FFFFFF"/>
            </a:solidFill>
          </p:spPr>
          <p:txBody>
            <a:bodyPr wrap="square" lIns="0" tIns="0" rIns="0" bIns="0" rtlCol="0"/>
            <a:lstStyle/>
            <a:p>
              <a:endParaRPr/>
            </a:p>
          </p:txBody>
        </p:sp>
        <p:sp>
          <p:nvSpPr>
            <p:cNvPr id="1009" name="object 165"/>
            <p:cNvSpPr/>
            <p:nvPr/>
          </p:nvSpPr>
          <p:spPr>
            <a:xfrm>
              <a:off x="425105" y="1262521"/>
              <a:ext cx="1247681" cy="394722"/>
            </a:xfrm>
            <a:custGeom>
              <a:avLst/>
              <a:gdLst/>
              <a:ahLst/>
              <a:cxnLst/>
              <a:rect l="l" t="t" r="r" b="b"/>
              <a:pathLst>
                <a:path w="1643379" h="412750">
                  <a:moveTo>
                    <a:pt x="28956" y="0"/>
                  </a:moveTo>
                  <a:lnTo>
                    <a:pt x="22860" y="0"/>
                  </a:lnTo>
                  <a:lnTo>
                    <a:pt x="18288" y="1523"/>
                  </a:lnTo>
                  <a:lnTo>
                    <a:pt x="16764" y="2285"/>
                  </a:lnTo>
                  <a:lnTo>
                    <a:pt x="12954" y="4571"/>
                  </a:lnTo>
                  <a:lnTo>
                    <a:pt x="12192" y="5333"/>
                  </a:lnTo>
                  <a:lnTo>
                    <a:pt x="8382" y="8381"/>
                  </a:lnTo>
                  <a:lnTo>
                    <a:pt x="6858" y="9143"/>
                  </a:lnTo>
                  <a:lnTo>
                    <a:pt x="4572" y="12191"/>
                  </a:lnTo>
                  <a:lnTo>
                    <a:pt x="4572" y="12953"/>
                  </a:lnTo>
                  <a:lnTo>
                    <a:pt x="2286" y="16763"/>
                  </a:lnTo>
                  <a:lnTo>
                    <a:pt x="1524" y="18287"/>
                  </a:lnTo>
                  <a:lnTo>
                    <a:pt x="63" y="22669"/>
                  </a:lnTo>
                  <a:lnTo>
                    <a:pt x="0" y="389381"/>
                  </a:lnTo>
                  <a:lnTo>
                    <a:pt x="1524" y="393191"/>
                  </a:lnTo>
                  <a:lnTo>
                    <a:pt x="2286" y="393953"/>
                  </a:lnTo>
                  <a:lnTo>
                    <a:pt x="4572" y="398525"/>
                  </a:lnTo>
                  <a:lnTo>
                    <a:pt x="4572" y="399287"/>
                  </a:lnTo>
                  <a:lnTo>
                    <a:pt x="6858" y="402335"/>
                  </a:lnTo>
                  <a:lnTo>
                    <a:pt x="8382" y="403859"/>
                  </a:lnTo>
                  <a:lnTo>
                    <a:pt x="12192" y="406907"/>
                  </a:lnTo>
                  <a:lnTo>
                    <a:pt x="13716" y="407669"/>
                  </a:lnTo>
                  <a:lnTo>
                    <a:pt x="17526" y="409193"/>
                  </a:lnTo>
                  <a:lnTo>
                    <a:pt x="18288" y="409193"/>
                  </a:lnTo>
                  <a:lnTo>
                    <a:pt x="22860" y="410717"/>
                  </a:lnTo>
                  <a:lnTo>
                    <a:pt x="23622" y="411479"/>
                  </a:lnTo>
                  <a:lnTo>
                    <a:pt x="28194" y="412241"/>
                  </a:lnTo>
                  <a:lnTo>
                    <a:pt x="1615440" y="412241"/>
                  </a:lnTo>
                  <a:lnTo>
                    <a:pt x="1620012" y="411479"/>
                  </a:lnTo>
                  <a:lnTo>
                    <a:pt x="1620774" y="410717"/>
                  </a:lnTo>
                  <a:lnTo>
                    <a:pt x="1628394" y="407669"/>
                  </a:lnTo>
                  <a:lnTo>
                    <a:pt x="1630680" y="406907"/>
                  </a:lnTo>
                  <a:lnTo>
                    <a:pt x="1634489" y="403859"/>
                  </a:lnTo>
                  <a:lnTo>
                    <a:pt x="1635252" y="402335"/>
                  </a:lnTo>
                  <a:lnTo>
                    <a:pt x="1637538" y="399287"/>
                  </a:lnTo>
                  <a:lnTo>
                    <a:pt x="30480" y="399287"/>
                  </a:lnTo>
                  <a:lnTo>
                    <a:pt x="25908" y="398525"/>
                  </a:lnTo>
                  <a:lnTo>
                    <a:pt x="26670" y="398525"/>
                  </a:lnTo>
                  <a:lnTo>
                    <a:pt x="22098" y="397001"/>
                  </a:lnTo>
                  <a:lnTo>
                    <a:pt x="20574" y="397001"/>
                  </a:lnTo>
                  <a:lnTo>
                    <a:pt x="18288" y="395477"/>
                  </a:lnTo>
                  <a:lnTo>
                    <a:pt x="18669" y="395477"/>
                  </a:lnTo>
                  <a:lnTo>
                    <a:pt x="17716" y="394715"/>
                  </a:lnTo>
                  <a:lnTo>
                    <a:pt x="17526" y="394715"/>
                  </a:lnTo>
                  <a:lnTo>
                    <a:pt x="16764" y="393953"/>
                  </a:lnTo>
                  <a:lnTo>
                    <a:pt x="16954" y="393953"/>
                  </a:lnTo>
                  <a:lnTo>
                    <a:pt x="15240" y="391667"/>
                  </a:lnTo>
                  <a:lnTo>
                    <a:pt x="15621" y="391667"/>
                  </a:lnTo>
                  <a:lnTo>
                    <a:pt x="14097" y="388619"/>
                  </a:lnTo>
                  <a:lnTo>
                    <a:pt x="13716" y="388619"/>
                  </a:lnTo>
                  <a:lnTo>
                    <a:pt x="13106" y="387095"/>
                  </a:lnTo>
                  <a:lnTo>
                    <a:pt x="12954" y="387095"/>
                  </a:lnTo>
                  <a:lnTo>
                    <a:pt x="12192" y="384809"/>
                  </a:lnTo>
                  <a:lnTo>
                    <a:pt x="12954" y="384809"/>
                  </a:lnTo>
                  <a:lnTo>
                    <a:pt x="12954" y="26669"/>
                  </a:lnTo>
                  <a:lnTo>
                    <a:pt x="12192" y="26669"/>
                  </a:lnTo>
                  <a:lnTo>
                    <a:pt x="13716" y="22097"/>
                  </a:lnTo>
                  <a:lnTo>
                    <a:pt x="14630" y="22097"/>
                  </a:lnTo>
                  <a:lnTo>
                    <a:pt x="16002" y="19811"/>
                  </a:lnTo>
                  <a:lnTo>
                    <a:pt x="15240" y="19811"/>
                  </a:lnTo>
                  <a:lnTo>
                    <a:pt x="17526" y="16763"/>
                  </a:lnTo>
                  <a:lnTo>
                    <a:pt x="18669" y="16763"/>
                  </a:lnTo>
                  <a:lnTo>
                    <a:pt x="20574" y="15239"/>
                  </a:lnTo>
                  <a:lnTo>
                    <a:pt x="21082" y="15239"/>
                  </a:lnTo>
                  <a:lnTo>
                    <a:pt x="23622" y="13715"/>
                  </a:lnTo>
                  <a:lnTo>
                    <a:pt x="22098" y="13715"/>
                  </a:lnTo>
                  <a:lnTo>
                    <a:pt x="26670" y="12191"/>
                  </a:lnTo>
                  <a:lnTo>
                    <a:pt x="28956" y="12191"/>
                  </a:lnTo>
                  <a:lnTo>
                    <a:pt x="28956" y="0"/>
                  </a:lnTo>
                  <a:close/>
                </a:path>
                <a:path w="1643379" h="412750">
                  <a:moveTo>
                    <a:pt x="1623822" y="395477"/>
                  </a:moveTo>
                  <a:lnTo>
                    <a:pt x="1616202" y="398525"/>
                  </a:lnTo>
                  <a:lnTo>
                    <a:pt x="1617726" y="398525"/>
                  </a:lnTo>
                  <a:lnTo>
                    <a:pt x="1613154" y="399287"/>
                  </a:lnTo>
                  <a:lnTo>
                    <a:pt x="1637538" y="399287"/>
                  </a:lnTo>
                  <a:lnTo>
                    <a:pt x="1638300" y="398525"/>
                  </a:lnTo>
                  <a:lnTo>
                    <a:pt x="1639062" y="397001"/>
                  </a:lnTo>
                  <a:lnTo>
                    <a:pt x="1622298" y="397001"/>
                  </a:lnTo>
                  <a:lnTo>
                    <a:pt x="1623822" y="395477"/>
                  </a:lnTo>
                  <a:close/>
                </a:path>
                <a:path w="1643379" h="412750">
                  <a:moveTo>
                    <a:pt x="18288" y="395477"/>
                  </a:moveTo>
                  <a:lnTo>
                    <a:pt x="20574" y="397001"/>
                  </a:lnTo>
                  <a:lnTo>
                    <a:pt x="19050" y="395782"/>
                  </a:lnTo>
                  <a:lnTo>
                    <a:pt x="18288" y="395477"/>
                  </a:lnTo>
                  <a:close/>
                </a:path>
                <a:path w="1643379" h="412750">
                  <a:moveTo>
                    <a:pt x="19050" y="395782"/>
                  </a:moveTo>
                  <a:lnTo>
                    <a:pt x="20574" y="397001"/>
                  </a:lnTo>
                  <a:lnTo>
                    <a:pt x="22098" y="397001"/>
                  </a:lnTo>
                  <a:lnTo>
                    <a:pt x="19050" y="395782"/>
                  </a:lnTo>
                  <a:close/>
                </a:path>
                <a:path w="1643379" h="412750">
                  <a:moveTo>
                    <a:pt x="1640586" y="393953"/>
                  </a:moveTo>
                  <a:lnTo>
                    <a:pt x="1626108" y="393953"/>
                  </a:lnTo>
                  <a:lnTo>
                    <a:pt x="1622298" y="397001"/>
                  </a:lnTo>
                  <a:lnTo>
                    <a:pt x="1639062" y="397001"/>
                  </a:lnTo>
                  <a:lnTo>
                    <a:pt x="1640586" y="393953"/>
                  </a:lnTo>
                  <a:close/>
                </a:path>
                <a:path w="1643379" h="412750">
                  <a:moveTo>
                    <a:pt x="18669" y="395477"/>
                  </a:moveTo>
                  <a:lnTo>
                    <a:pt x="18288" y="395477"/>
                  </a:lnTo>
                  <a:lnTo>
                    <a:pt x="19050" y="395782"/>
                  </a:lnTo>
                  <a:lnTo>
                    <a:pt x="18669" y="395477"/>
                  </a:lnTo>
                  <a:close/>
                </a:path>
                <a:path w="1643379" h="412750">
                  <a:moveTo>
                    <a:pt x="16764" y="393953"/>
                  </a:moveTo>
                  <a:lnTo>
                    <a:pt x="17526" y="394715"/>
                  </a:lnTo>
                  <a:lnTo>
                    <a:pt x="17240" y="394334"/>
                  </a:lnTo>
                  <a:lnTo>
                    <a:pt x="16764" y="393953"/>
                  </a:lnTo>
                  <a:close/>
                </a:path>
                <a:path w="1643379" h="412750">
                  <a:moveTo>
                    <a:pt x="17240" y="394334"/>
                  </a:moveTo>
                  <a:lnTo>
                    <a:pt x="17526" y="394715"/>
                  </a:lnTo>
                  <a:lnTo>
                    <a:pt x="17716" y="394715"/>
                  </a:lnTo>
                  <a:lnTo>
                    <a:pt x="17240" y="394334"/>
                  </a:lnTo>
                  <a:close/>
                </a:path>
                <a:path w="1643379" h="412750">
                  <a:moveTo>
                    <a:pt x="1626870" y="391667"/>
                  </a:moveTo>
                  <a:lnTo>
                    <a:pt x="1624584" y="394715"/>
                  </a:lnTo>
                  <a:lnTo>
                    <a:pt x="1626108" y="393953"/>
                  </a:lnTo>
                  <a:lnTo>
                    <a:pt x="1640586" y="393953"/>
                  </a:lnTo>
                  <a:lnTo>
                    <a:pt x="1640586" y="393191"/>
                  </a:lnTo>
                  <a:lnTo>
                    <a:pt x="1640890" y="392429"/>
                  </a:lnTo>
                  <a:lnTo>
                    <a:pt x="1626870" y="392429"/>
                  </a:lnTo>
                  <a:lnTo>
                    <a:pt x="1626870" y="391667"/>
                  </a:lnTo>
                  <a:close/>
                </a:path>
                <a:path w="1643379" h="412750">
                  <a:moveTo>
                    <a:pt x="16954" y="393953"/>
                  </a:moveTo>
                  <a:lnTo>
                    <a:pt x="16764" y="393953"/>
                  </a:lnTo>
                  <a:lnTo>
                    <a:pt x="17240" y="394334"/>
                  </a:lnTo>
                  <a:lnTo>
                    <a:pt x="16954" y="393953"/>
                  </a:lnTo>
                  <a:close/>
                </a:path>
                <a:path w="1643379" h="412750">
                  <a:moveTo>
                    <a:pt x="15621" y="391667"/>
                  </a:moveTo>
                  <a:lnTo>
                    <a:pt x="15240" y="391667"/>
                  </a:lnTo>
                  <a:lnTo>
                    <a:pt x="16002" y="392429"/>
                  </a:lnTo>
                  <a:lnTo>
                    <a:pt x="15621" y="391667"/>
                  </a:lnTo>
                  <a:close/>
                </a:path>
                <a:path w="1643379" h="412750">
                  <a:moveTo>
                    <a:pt x="1642618" y="387857"/>
                  </a:moveTo>
                  <a:lnTo>
                    <a:pt x="1629156" y="387857"/>
                  </a:lnTo>
                  <a:lnTo>
                    <a:pt x="1626870" y="392429"/>
                  </a:lnTo>
                  <a:lnTo>
                    <a:pt x="1640890" y="392429"/>
                  </a:lnTo>
                  <a:lnTo>
                    <a:pt x="1642110" y="389381"/>
                  </a:lnTo>
                  <a:lnTo>
                    <a:pt x="1642618" y="387857"/>
                  </a:lnTo>
                  <a:close/>
                </a:path>
                <a:path w="1643379" h="412750">
                  <a:moveTo>
                    <a:pt x="13716" y="387857"/>
                  </a:moveTo>
                  <a:lnTo>
                    <a:pt x="13716" y="388619"/>
                  </a:lnTo>
                  <a:lnTo>
                    <a:pt x="14097" y="388619"/>
                  </a:lnTo>
                  <a:lnTo>
                    <a:pt x="13716" y="387857"/>
                  </a:lnTo>
                  <a:close/>
                </a:path>
                <a:path w="1643379" h="412750">
                  <a:moveTo>
                    <a:pt x="1629918" y="384809"/>
                  </a:moveTo>
                  <a:lnTo>
                    <a:pt x="1628394" y="388619"/>
                  </a:lnTo>
                  <a:lnTo>
                    <a:pt x="1629156" y="387857"/>
                  </a:lnTo>
                  <a:lnTo>
                    <a:pt x="1642618" y="387857"/>
                  </a:lnTo>
                  <a:lnTo>
                    <a:pt x="1642872" y="387095"/>
                  </a:lnTo>
                  <a:lnTo>
                    <a:pt x="1629918" y="387095"/>
                  </a:lnTo>
                  <a:lnTo>
                    <a:pt x="1629918" y="384809"/>
                  </a:lnTo>
                  <a:close/>
                </a:path>
                <a:path w="1643379" h="412750">
                  <a:moveTo>
                    <a:pt x="12192" y="384809"/>
                  </a:moveTo>
                  <a:lnTo>
                    <a:pt x="12954" y="387095"/>
                  </a:lnTo>
                  <a:lnTo>
                    <a:pt x="12954" y="386714"/>
                  </a:lnTo>
                  <a:lnTo>
                    <a:pt x="12192" y="384809"/>
                  </a:lnTo>
                  <a:close/>
                </a:path>
                <a:path w="1643379" h="412750">
                  <a:moveTo>
                    <a:pt x="12954" y="386714"/>
                  </a:moveTo>
                  <a:lnTo>
                    <a:pt x="12954" y="387095"/>
                  </a:lnTo>
                  <a:lnTo>
                    <a:pt x="13106" y="387095"/>
                  </a:lnTo>
                  <a:lnTo>
                    <a:pt x="12954" y="386714"/>
                  </a:lnTo>
                  <a:close/>
                </a:path>
                <a:path w="1643379" h="412750">
                  <a:moveTo>
                    <a:pt x="1642872" y="24383"/>
                  </a:moveTo>
                  <a:lnTo>
                    <a:pt x="1629918" y="24383"/>
                  </a:lnTo>
                  <a:lnTo>
                    <a:pt x="1629918" y="387095"/>
                  </a:lnTo>
                  <a:lnTo>
                    <a:pt x="1642872" y="387095"/>
                  </a:lnTo>
                  <a:lnTo>
                    <a:pt x="1642872" y="24383"/>
                  </a:lnTo>
                  <a:close/>
                </a:path>
                <a:path w="1643379" h="412750">
                  <a:moveTo>
                    <a:pt x="12954" y="384809"/>
                  </a:moveTo>
                  <a:lnTo>
                    <a:pt x="12192" y="384809"/>
                  </a:lnTo>
                  <a:lnTo>
                    <a:pt x="12954" y="386714"/>
                  </a:lnTo>
                  <a:lnTo>
                    <a:pt x="12954" y="384809"/>
                  </a:lnTo>
                  <a:close/>
                </a:path>
                <a:path w="1643379" h="412750">
                  <a:moveTo>
                    <a:pt x="12954" y="24383"/>
                  </a:moveTo>
                  <a:lnTo>
                    <a:pt x="12192" y="26669"/>
                  </a:lnTo>
                  <a:lnTo>
                    <a:pt x="12954" y="26669"/>
                  </a:lnTo>
                  <a:lnTo>
                    <a:pt x="12954" y="24383"/>
                  </a:lnTo>
                  <a:close/>
                </a:path>
                <a:path w="1643379" h="412750">
                  <a:moveTo>
                    <a:pt x="1628584" y="22669"/>
                  </a:moveTo>
                  <a:lnTo>
                    <a:pt x="1629918" y="26669"/>
                  </a:lnTo>
                  <a:lnTo>
                    <a:pt x="1629918" y="24383"/>
                  </a:lnTo>
                  <a:lnTo>
                    <a:pt x="1642872" y="24383"/>
                  </a:lnTo>
                  <a:lnTo>
                    <a:pt x="1642490" y="23621"/>
                  </a:lnTo>
                  <a:lnTo>
                    <a:pt x="1629156" y="23621"/>
                  </a:lnTo>
                  <a:lnTo>
                    <a:pt x="1628584" y="22669"/>
                  </a:lnTo>
                  <a:close/>
                </a:path>
                <a:path w="1643379" h="412750">
                  <a:moveTo>
                    <a:pt x="14630" y="22097"/>
                  </a:moveTo>
                  <a:lnTo>
                    <a:pt x="13716" y="22097"/>
                  </a:lnTo>
                  <a:lnTo>
                    <a:pt x="13716" y="23621"/>
                  </a:lnTo>
                  <a:lnTo>
                    <a:pt x="14630" y="22097"/>
                  </a:lnTo>
                  <a:close/>
                </a:path>
                <a:path w="1643379" h="412750">
                  <a:moveTo>
                    <a:pt x="1628394" y="22097"/>
                  </a:moveTo>
                  <a:lnTo>
                    <a:pt x="1628584" y="22669"/>
                  </a:lnTo>
                  <a:lnTo>
                    <a:pt x="1629156" y="23621"/>
                  </a:lnTo>
                  <a:lnTo>
                    <a:pt x="1628394" y="22097"/>
                  </a:lnTo>
                  <a:close/>
                </a:path>
                <a:path w="1643379" h="412750">
                  <a:moveTo>
                    <a:pt x="1641856" y="22097"/>
                  </a:moveTo>
                  <a:lnTo>
                    <a:pt x="1628394" y="22097"/>
                  </a:lnTo>
                  <a:lnTo>
                    <a:pt x="1629156" y="23621"/>
                  </a:lnTo>
                  <a:lnTo>
                    <a:pt x="1642490" y="23621"/>
                  </a:lnTo>
                  <a:lnTo>
                    <a:pt x="1642110" y="22859"/>
                  </a:lnTo>
                  <a:lnTo>
                    <a:pt x="1641856" y="22097"/>
                  </a:lnTo>
                  <a:close/>
                </a:path>
                <a:path w="1643379" h="412750">
                  <a:moveTo>
                    <a:pt x="1625155" y="17525"/>
                  </a:moveTo>
                  <a:lnTo>
                    <a:pt x="1626870" y="19811"/>
                  </a:lnTo>
                  <a:lnTo>
                    <a:pt x="1628584" y="22669"/>
                  </a:lnTo>
                  <a:lnTo>
                    <a:pt x="1628394" y="22097"/>
                  </a:lnTo>
                  <a:lnTo>
                    <a:pt x="1641856" y="22097"/>
                  </a:lnTo>
                  <a:lnTo>
                    <a:pt x="1640586" y="18287"/>
                  </a:lnTo>
                  <a:lnTo>
                    <a:pt x="1626108" y="18287"/>
                  </a:lnTo>
                  <a:lnTo>
                    <a:pt x="1625155" y="17525"/>
                  </a:lnTo>
                  <a:close/>
                </a:path>
                <a:path w="1643379" h="412750">
                  <a:moveTo>
                    <a:pt x="18669" y="16763"/>
                  </a:moveTo>
                  <a:lnTo>
                    <a:pt x="17526" y="16763"/>
                  </a:lnTo>
                  <a:lnTo>
                    <a:pt x="16764" y="18287"/>
                  </a:lnTo>
                  <a:lnTo>
                    <a:pt x="18669" y="16763"/>
                  </a:lnTo>
                  <a:close/>
                </a:path>
                <a:path w="1643379" h="412750">
                  <a:moveTo>
                    <a:pt x="1624584" y="16763"/>
                  </a:moveTo>
                  <a:lnTo>
                    <a:pt x="1625155" y="17525"/>
                  </a:lnTo>
                  <a:lnTo>
                    <a:pt x="1626108" y="18287"/>
                  </a:lnTo>
                  <a:lnTo>
                    <a:pt x="1624584" y="16763"/>
                  </a:lnTo>
                  <a:close/>
                </a:path>
                <a:path w="1643379" h="412750">
                  <a:moveTo>
                    <a:pt x="1640586" y="16763"/>
                  </a:moveTo>
                  <a:lnTo>
                    <a:pt x="1624584" y="16763"/>
                  </a:lnTo>
                  <a:lnTo>
                    <a:pt x="1626108" y="18287"/>
                  </a:lnTo>
                  <a:lnTo>
                    <a:pt x="1640586" y="18287"/>
                  </a:lnTo>
                  <a:lnTo>
                    <a:pt x="1640586" y="16763"/>
                  </a:lnTo>
                  <a:close/>
                </a:path>
                <a:path w="1643379" h="412750">
                  <a:moveTo>
                    <a:pt x="1639671" y="15239"/>
                  </a:moveTo>
                  <a:lnTo>
                    <a:pt x="1622298" y="15239"/>
                  </a:lnTo>
                  <a:lnTo>
                    <a:pt x="1625155" y="17525"/>
                  </a:lnTo>
                  <a:lnTo>
                    <a:pt x="1624584" y="16763"/>
                  </a:lnTo>
                  <a:lnTo>
                    <a:pt x="1640586" y="16763"/>
                  </a:lnTo>
                  <a:lnTo>
                    <a:pt x="1639671" y="15239"/>
                  </a:lnTo>
                  <a:close/>
                </a:path>
                <a:path w="1643379" h="412750">
                  <a:moveTo>
                    <a:pt x="21082" y="15239"/>
                  </a:moveTo>
                  <a:lnTo>
                    <a:pt x="20574" y="15239"/>
                  </a:lnTo>
                  <a:lnTo>
                    <a:pt x="19812" y="16001"/>
                  </a:lnTo>
                  <a:lnTo>
                    <a:pt x="21082" y="15239"/>
                  </a:lnTo>
                  <a:close/>
                </a:path>
                <a:path w="1643379" h="412750">
                  <a:moveTo>
                    <a:pt x="1616202" y="12191"/>
                  </a:moveTo>
                  <a:lnTo>
                    <a:pt x="1620012" y="13715"/>
                  </a:lnTo>
                  <a:lnTo>
                    <a:pt x="1619250" y="13715"/>
                  </a:lnTo>
                  <a:lnTo>
                    <a:pt x="1623060" y="16001"/>
                  </a:lnTo>
                  <a:lnTo>
                    <a:pt x="1622298" y="15239"/>
                  </a:lnTo>
                  <a:lnTo>
                    <a:pt x="1639671" y="15239"/>
                  </a:lnTo>
                  <a:lnTo>
                    <a:pt x="1638300" y="12953"/>
                  </a:lnTo>
                  <a:lnTo>
                    <a:pt x="1618488" y="12953"/>
                  </a:lnTo>
                  <a:lnTo>
                    <a:pt x="1616202" y="12191"/>
                  </a:lnTo>
                  <a:close/>
                </a:path>
                <a:path w="1643379" h="412750">
                  <a:moveTo>
                    <a:pt x="28956" y="12191"/>
                  </a:moveTo>
                  <a:lnTo>
                    <a:pt x="26670" y="12191"/>
                  </a:lnTo>
                  <a:lnTo>
                    <a:pt x="24384" y="12953"/>
                  </a:lnTo>
                  <a:lnTo>
                    <a:pt x="28956" y="12953"/>
                  </a:lnTo>
                  <a:lnTo>
                    <a:pt x="28956" y="12191"/>
                  </a:lnTo>
                  <a:close/>
                </a:path>
                <a:path w="1643379" h="412750">
                  <a:moveTo>
                    <a:pt x="1620774" y="0"/>
                  </a:moveTo>
                  <a:lnTo>
                    <a:pt x="28956" y="0"/>
                  </a:lnTo>
                  <a:lnTo>
                    <a:pt x="28956" y="12953"/>
                  </a:lnTo>
                  <a:lnTo>
                    <a:pt x="1618107" y="12953"/>
                  </a:lnTo>
                  <a:lnTo>
                    <a:pt x="1616202" y="12191"/>
                  </a:lnTo>
                  <a:lnTo>
                    <a:pt x="1637538" y="12191"/>
                  </a:lnTo>
                  <a:lnTo>
                    <a:pt x="1635252" y="9143"/>
                  </a:lnTo>
                  <a:lnTo>
                    <a:pt x="1634489" y="8381"/>
                  </a:lnTo>
                  <a:lnTo>
                    <a:pt x="1630680" y="5333"/>
                  </a:lnTo>
                  <a:lnTo>
                    <a:pt x="1629918" y="4571"/>
                  </a:lnTo>
                  <a:lnTo>
                    <a:pt x="1626108" y="2285"/>
                  </a:lnTo>
                  <a:lnTo>
                    <a:pt x="1624584" y="1523"/>
                  </a:lnTo>
                  <a:lnTo>
                    <a:pt x="1620774" y="0"/>
                  </a:lnTo>
                  <a:close/>
                </a:path>
                <a:path w="1643379" h="412750">
                  <a:moveTo>
                    <a:pt x="1637538" y="12191"/>
                  </a:moveTo>
                  <a:lnTo>
                    <a:pt x="1616202" y="12191"/>
                  </a:lnTo>
                  <a:lnTo>
                    <a:pt x="1618488" y="12953"/>
                  </a:lnTo>
                  <a:lnTo>
                    <a:pt x="1638300" y="12953"/>
                  </a:lnTo>
                  <a:lnTo>
                    <a:pt x="1637538" y="12191"/>
                  </a:lnTo>
                  <a:close/>
                </a:path>
              </a:pathLst>
            </a:custGeom>
            <a:solidFill>
              <a:srgbClr val="000000"/>
            </a:solidFill>
          </p:spPr>
          <p:txBody>
            <a:bodyPr wrap="square" lIns="0" tIns="0" rIns="0" bIns="0" rtlCol="0"/>
            <a:lstStyle/>
            <a:p>
              <a:endParaRPr/>
            </a:p>
          </p:txBody>
        </p:sp>
        <p:sp>
          <p:nvSpPr>
            <p:cNvPr id="1010" name="object 166"/>
            <p:cNvSpPr/>
            <p:nvPr/>
          </p:nvSpPr>
          <p:spPr>
            <a:xfrm>
              <a:off x="447089" y="1262521"/>
              <a:ext cx="0" cy="12753"/>
            </a:xfrm>
            <a:custGeom>
              <a:avLst/>
              <a:gdLst/>
              <a:ahLst/>
              <a:cxnLst/>
              <a:rect l="l" t="t" r="r" b="b"/>
              <a:pathLst>
                <a:path h="13334">
                  <a:moveTo>
                    <a:pt x="0" y="12953"/>
                  </a:moveTo>
                  <a:lnTo>
                    <a:pt x="0" y="0"/>
                  </a:lnTo>
                </a:path>
              </a:pathLst>
            </a:custGeom>
            <a:solidFill>
              <a:srgbClr val="000000"/>
            </a:solidFill>
          </p:spPr>
          <p:txBody>
            <a:bodyPr wrap="square" lIns="0" tIns="0" rIns="0" bIns="0" rtlCol="0"/>
            <a:lstStyle/>
            <a:p>
              <a:endParaRPr/>
            </a:p>
          </p:txBody>
        </p:sp>
        <p:sp>
          <p:nvSpPr>
            <p:cNvPr id="1011" name="object 167"/>
            <p:cNvSpPr txBox="1"/>
            <p:nvPr/>
          </p:nvSpPr>
          <p:spPr>
            <a:xfrm>
              <a:off x="514833" y="1377833"/>
              <a:ext cx="1079910" cy="150771"/>
            </a:xfrm>
            <a:prstGeom prst="rect">
              <a:avLst/>
            </a:prstGeom>
          </p:spPr>
          <p:txBody>
            <a:bodyPr vert="horz" wrap="square" lIns="0" tIns="10160" rIns="0" bIns="0" rtlCol="0">
              <a:spAutoFit/>
            </a:bodyPr>
            <a:lstStyle/>
            <a:p>
              <a:pPr marL="307975" marR="5080" indent="-295910" algn="ctr">
                <a:lnSpc>
                  <a:spcPct val="102800"/>
                </a:lnSpc>
                <a:spcBef>
                  <a:spcPts val="80"/>
                </a:spcBef>
              </a:pPr>
              <a:r>
                <a:rPr sz="900" b="1" spc="0" dirty="0">
                  <a:latin typeface="Verdana"/>
                  <a:cs typeface="Verdana"/>
                </a:rPr>
                <a:t>Applications</a:t>
              </a:r>
              <a:endParaRPr sz="900" dirty="0">
                <a:latin typeface="Verdana"/>
                <a:cs typeface="Verdana"/>
              </a:endParaRPr>
            </a:p>
          </p:txBody>
        </p:sp>
        <p:sp>
          <p:nvSpPr>
            <p:cNvPr id="1012" name="object 168"/>
            <p:cNvSpPr txBox="1"/>
            <p:nvPr/>
          </p:nvSpPr>
          <p:spPr>
            <a:xfrm>
              <a:off x="2572323" y="955547"/>
              <a:ext cx="1366232" cy="155042"/>
            </a:xfrm>
            <a:prstGeom prst="rect">
              <a:avLst/>
            </a:prstGeom>
          </p:spPr>
          <p:txBody>
            <a:bodyPr vert="horz" wrap="square" lIns="0" tIns="36195" rIns="0" bIns="0" rtlCol="0">
              <a:spAutoFit/>
            </a:bodyPr>
            <a:lstStyle/>
            <a:p>
              <a:pPr marL="12700" marR="5080" indent="100965">
                <a:lnSpc>
                  <a:spcPts val="910"/>
                </a:lnSpc>
                <a:spcBef>
                  <a:spcPts val="285"/>
                </a:spcBef>
              </a:pPr>
              <a:r>
                <a:rPr sz="1200" spc="0" dirty="0">
                  <a:solidFill>
                    <a:schemeClr val="accent1">
                      <a:lumMod val="60000"/>
                      <a:lumOff val="40000"/>
                    </a:schemeClr>
                  </a:solidFill>
                  <a:latin typeface="Verdana"/>
                  <a:cs typeface="Verdana"/>
                </a:rPr>
                <a:t>Time  </a:t>
              </a:r>
              <a:r>
                <a:rPr sz="1200" dirty="0">
                  <a:solidFill>
                    <a:schemeClr val="accent1">
                      <a:lumMod val="60000"/>
                      <a:lumOff val="40000"/>
                    </a:schemeClr>
                  </a:solidFill>
                  <a:latin typeface="Verdana"/>
                  <a:cs typeface="Verdana"/>
                </a:rPr>
                <a:t>Sens</a:t>
              </a:r>
              <a:r>
                <a:rPr sz="1200" spc="-5" dirty="0">
                  <a:solidFill>
                    <a:schemeClr val="accent1">
                      <a:lumMod val="60000"/>
                      <a:lumOff val="40000"/>
                    </a:schemeClr>
                  </a:solidFill>
                  <a:latin typeface="Verdana"/>
                  <a:cs typeface="Verdana"/>
                </a:rPr>
                <a:t>i</a:t>
              </a:r>
              <a:r>
                <a:rPr sz="1200" dirty="0">
                  <a:solidFill>
                    <a:schemeClr val="accent1">
                      <a:lumMod val="60000"/>
                      <a:lumOff val="40000"/>
                    </a:schemeClr>
                  </a:solidFill>
                  <a:latin typeface="Verdana"/>
                  <a:cs typeface="Verdana"/>
                </a:rPr>
                <a:t>ti</a:t>
              </a:r>
              <a:r>
                <a:rPr sz="1200" spc="-10" dirty="0">
                  <a:solidFill>
                    <a:schemeClr val="accent1">
                      <a:lumMod val="60000"/>
                      <a:lumOff val="40000"/>
                    </a:schemeClr>
                  </a:solidFill>
                  <a:latin typeface="Verdana"/>
                  <a:cs typeface="Verdana"/>
                </a:rPr>
                <a:t>v</a:t>
              </a:r>
              <a:r>
                <a:rPr sz="1200" dirty="0">
                  <a:solidFill>
                    <a:schemeClr val="accent1">
                      <a:lumMod val="60000"/>
                      <a:lumOff val="40000"/>
                    </a:schemeClr>
                  </a:solidFill>
                  <a:latin typeface="Verdana"/>
                  <a:cs typeface="Verdana"/>
                </a:rPr>
                <a:t>e</a:t>
              </a:r>
            </a:p>
          </p:txBody>
        </p:sp>
        <p:sp>
          <p:nvSpPr>
            <p:cNvPr id="1014" name="object 170"/>
            <p:cNvSpPr/>
            <p:nvPr/>
          </p:nvSpPr>
          <p:spPr>
            <a:xfrm>
              <a:off x="322128" y="3337178"/>
              <a:ext cx="3886229" cy="284200"/>
            </a:xfrm>
            <a:custGeom>
              <a:avLst/>
              <a:gdLst/>
              <a:ahLst/>
              <a:cxnLst/>
              <a:rect l="l" t="t" r="r" b="b"/>
              <a:pathLst>
                <a:path w="5118734" h="297179">
                  <a:moveTo>
                    <a:pt x="0" y="297179"/>
                  </a:moveTo>
                  <a:lnTo>
                    <a:pt x="5118354" y="297179"/>
                  </a:lnTo>
                  <a:lnTo>
                    <a:pt x="5118354" y="0"/>
                  </a:lnTo>
                  <a:lnTo>
                    <a:pt x="0" y="0"/>
                  </a:lnTo>
                  <a:lnTo>
                    <a:pt x="0" y="297179"/>
                  </a:lnTo>
                  <a:close/>
                </a:path>
              </a:pathLst>
            </a:custGeom>
            <a:solidFill>
              <a:srgbClr val="FF9965"/>
            </a:solidFill>
          </p:spPr>
          <p:txBody>
            <a:bodyPr wrap="square" lIns="0" tIns="0" rIns="0" bIns="0" rtlCol="0"/>
            <a:lstStyle/>
            <a:p>
              <a:endParaRPr/>
            </a:p>
          </p:txBody>
        </p:sp>
        <p:sp>
          <p:nvSpPr>
            <p:cNvPr id="1015" name="object 171"/>
            <p:cNvSpPr/>
            <p:nvPr/>
          </p:nvSpPr>
          <p:spPr>
            <a:xfrm>
              <a:off x="322129" y="3331348"/>
              <a:ext cx="3891531" cy="12753"/>
            </a:xfrm>
            <a:custGeom>
              <a:avLst/>
              <a:gdLst/>
              <a:ahLst/>
              <a:cxnLst/>
              <a:rect l="l" t="t" r="r" b="b"/>
              <a:pathLst>
                <a:path w="5125720" h="13335">
                  <a:moveTo>
                    <a:pt x="0" y="12953"/>
                  </a:moveTo>
                  <a:lnTo>
                    <a:pt x="5125211" y="12953"/>
                  </a:lnTo>
                  <a:lnTo>
                    <a:pt x="5125211" y="0"/>
                  </a:lnTo>
                  <a:lnTo>
                    <a:pt x="0" y="0"/>
                  </a:lnTo>
                  <a:lnTo>
                    <a:pt x="0" y="12953"/>
                  </a:lnTo>
                  <a:close/>
                </a:path>
              </a:pathLst>
            </a:custGeom>
            <a:solidFill>
              <a:srgbClr val="000000"/>
            </a:solidFill>
          </p:spPr>
          <p:txBody>
            <a:bodyPr wrap="square" lIns="0" tIns="0" rIns="0" bIns="0" rtlCol="0"/>
            <a:lstStyle/>
            <a:p>
              <a:endParaRPr/>
            </a:p>
          </p:txBody>
        </p:sp>
        <p:sp>
          <p:nvSpPr>
            <p:cNvPr id="1016" name="object 172"/>
            <p:cNvSpPr/>
            <p:nvPr/>
          </p:nvSpPr>
          <p:spPr>
            <a:xfrm>
              <a:off x="4208356" y="3337177"/>
              <a:ext cx="0" cy="290879"/>
            </a:xfrm>
            <a:custGeom>
              <a:avLst/>
              <a:gdLst/>
              <a:ahLst/>
              <a:cxnLst/>
              <a:rect l="l" t="t" r="r" b="b"/>
              <a:pathLst>
                <a:path h="304164">
                  <a:moveTo>
                    <a:pt x="0" y="0"/>
                  </a:moveTo>
                  <a:lnTo>
                    <a:pt x="0" y="304038"/>
                  </a:lnTo>
                </a:path>
              </a:pathLst>
            </a:custGeom>
            <a:ln w="12953">
              <a:solidFill>
                <a:srgbClr val="000000"/>
              </a:solidFill>
            </a:ln>
          </p:spPr>
          <p:txBody>
            <a:bodyPr wrap="square" lIns="0" tIns="0" rIns="0" bIns="0" rtlCol="0"/>
            <a:lstStyle/>
            <a:p>
              <a:endParaRPr/>
            </a:p>
          </p:txBody>
        </p:sp>
        <p:sp>
          <p:nvSpPr>
            <p:cNvPr id="1017" name="object 173"/>
            <p:cNvSpPr/>
            <p:nvPr/>
          </p:nvSpPr>
          <p:spPr>
            <a:xfrm>
              <a:off x="317500" y="3615547"/>
              <a:ext cx="3890567" cy="12753"/>
            </a:xfrm>
            <a:custGeom>
              <a:avLst/>
              <a:gdLst/>
              <a:ahLst/>
              <a:cxnLst/>
              <a:rect l="l" t="t" r="r" b="b"/>
              <a:pathLst>
                <a:path w="5124450" h="13335">
                  <a:moveTo>
                    <a:pt x="0" y="12953"/>
                  </a:moveTo>
                  <a:lnTo>
                    <a:pt x="5124450" y="12953"/>
                  </a:lnTo>
                  <a:lnTo>
                    <a:pt x="5124450" y="0"/>
                  </a:lnTo>
                  <a:lnTo>
                    <a:pt x="0" y="0"/>
                  </a:lnTo>
                  <a:lnTo>
                    <a:pt x="0" y="12953"/>
                  </a:lnTo>
                  <a:close/>
                </a:path>
              </a:pathLst>
            </a:custGeom>
            <a:solidFill>
              <a:srgbClr val="000000"/>
            </a:solidFill>
          </p:spPr>
          <p:txBody>
            <a:bodyPr wrap="square" lIns="0" tIns="0" rIns="0" bIns="0" rtlCol="0"/>
            <a:lstStyle/>
            <a:p>
              <a:endParaRPr/>
            </a:p>
          </p:txBody>
        </p:sp>
        <p:sp>
          <p:nvSpPr>
            <p:cNvPr id="1018" name="object 174"/>
            <p:cNvSpPr/>
            <p:nvPr/>
          </p:nvSpPr>
          <p:spPr>
            <a:xfrm>
              <a:off x="322418" y="3331348"/>
              <a:ext cx="0" cy="290272"/>
            </a:xfrm>
            <a:custGeom>
              <a:avLst/>
              <a:gdLst/>
              <a:ahLst/>
              <a:cxnLst/>
              <a:rect l="l" t="t" r="r" b="b"/>
              <a:pathLst>
                <a:path h="303529">
                  <a:moveTo>
                    <a:pt x="0" y="0"/>
                  </a:moveTo>
                  <a:lnTo>
                    <a:pt x="0" y="303275"/>
                  </a:lnTo>
                </a:path>
              </a:pathLst>
            </a:custGeom>
            <a:ln w="12954">
              <a:solidFill>
                <a:srgbClr val="000000"/>
              </a:solidFill>
            </a:ln>
          </p:spPr>
          <p:txBody>
            <a:bodyPr wrap="square" lIns="0" tIns="0" rIns="0" bIns="0" rtlCol="0"/>
            <a:lstStyle/>
            <a:p>
              <a:endParaRPr/>
            </a:p>
          </p:txBody>
        </p:sp>
        <p:sp>
          <p:nvSpPr>
            <p:cNvPr id="1019" name="object 175"/>
            <p:cNvSpPr txBox="1"/>
            <p:nvPr/>
          </p:nvSpPr>
          <p:spPr>
            <a:xfrm>
              <a:off x="1557467" y="3370217"/>
              <a:ext cx="2138607" cy="166507"/>
            </a:xfrm>
            <a:prstGeom prst="rect">
              <a:avLst/>
            </a:prstGeom>
          </p:spPr>
          <p:txBody>
            <a:bodyPr vert="horz" wrap="square" lIns="0" tIns="13335" rIns="0" bIns="0" rtlCol="0">
              <a:spAutoFit/>
            </a:bodyPr>
            <a:lstStyle/>
            <a:p>
              <a:pPr marL="12700" algn="ctr">
                <a:lnSpc>
                  <a:spcPct val="100000"/>
                </a:lnSpc>
                <a:spcBef>
                  <a:spcPts val="105"/>
                </a:spcBef>
              </a:pPr>
              <a:r>
                <a:rPr sz="900" b="1" spc="-75" dirty="0">
                  <a:latin typeface="Verdana"/>
                  <a:cs typeface="Verdana"/>
                </a:rPr>
                <a:t>PRP-HSR </a:t>
              </a:r>
              <a:r>
                <a:rPr sz="900" spc="-60" dirty="0">
                  <a:latin typeface="Verdana"/>
                  <a:cs typeface="Verdana"/>
                </a:rPr>
                <a:t>(</a:t>
              </a:r>
              <a:r>
                <a:rPr sz="900" spc="-55" dirty="0">
                  <a:latin typeface="Verdana"/>
                  <a:cs typeface="Verdana"/>
                </a:rPr>
                <a:t>fault-tolerant)</a:t>
              </a:r>
              <a:endParaRPr sz="900" dirty="0">
                <a:latin typeface="Verdana"/>
                <a:cs typeface="Verdana"/>
              </a:endParaRPr>
            </a:p>
          </p:txBody>
        </p:sp>
        <p:sp>
          <p:nvSpPr>
            <p:cNvPr id="227" name="TextBox 226"/>
            <p:cNvSpPr txBox="1"/>
            <p:nvPr/>
          </p:nvSpPr>
          <p:spPr>
            <a:xfrm>
              <a:off x="617349" y="4162039"/>
              <a:ext cx="2806945" cy="217688"/>
            </a:xfrm>
            <a:prstGeom prst="rect">
              <a:avLst/>
            </a:prstGeom>
            <a:noFill/>
          </p:spPr>
          <p:txBody>
            <a:bodyPr wrap="square" rtlCol="0">
              <a:spAutoFit/>
            </a:bodyPr>
            <a:lstStyle/>
            <a:p>
              <a:pPr marL="12700" marR="5080" indent="100965" algn="ctr">
                <a:lnSpc>
                  <a:spcPts val="910"/>
                </a:lnSpc>
                <a:spcBef>
                  <a:spcPts val="285"/>
                </a:spcBef>
              </a:pPr>
              <a:r>
                <a:rPr lang="en-US" sz="1200" dirty="0">
                  <a:solidFill>
                    <a:schemeClr val="bg1">
                      <a:lumMod val="65000"/>
                    </a:schemeClr>
                  </a:solidFill>
                  <a:latin typeface="Verdana"/>
                  <a:cs typeface="Verdana"/>
                </a:rPr>
                <a:t>I E C   -   6 1 8 5 0</a:t>
              </a:r>
              <a:endParaRPr lang="en-US" b="1" dirty="0">
                <a:solidFill>
                  <a:schemeClr val="bg1">
                    <a:lumMod val="65000"/>
                  </a:schemeClr>
                </a:solidFill>
              </a:endParaRPr>
            </a:p>
          </p:txBody>
        </p:sp>
        <p:sp>
          <p:nvSpPr>
            <p:cNvPr id="1022" name="object 168"/>
            <p:cNvSpPr txBox="1"/>
            <p:nvPr/>
          </p:nvSpPr>
          <p:spPr>
            <a:xfrm>
              <a:off x="514544" y="964454"/>
              <a:ext cx="1739770" cy="155042"/>
            </a:xfrm>
            <a:prstGeom prst="rect">
              <a:avLst/>
            </a:prstGeom>
          </p:spPr>
          <p:txBody>
            <a:bodyPr vert="horz" wrap="square" lIns="0" tIns="36195" rIns="0" bIns="0" rtlCol="0">
              <a:spAutoFit/>
            </a:bodyPr>
            <a:lstStyle/>
            <a:p>
              <a:pPr marL="12700" marR="5080" indent="100965" algn="ctr">
                <a:lnSpc>
                  <a:spcPts val="910"/>
                </a:lnSpc>
                <a:spcBef>
                  <a:spcPts val="285"/>
                </a:spcBef>
              </a:pPr>
              <a:r>
                <a:rPr sz="1200" spc="0" dirty="0">
                  <a:solidFill>
                    <a:schemeClr val="accent1">
                      <a:lumMod val="60000"/>
                      <a:lumOff val="40000"/>
                    </a:schemeClr>
                  </a:solidFill>
                  <a:latin typeface="Verdana"/>
                  <a:cs typeface="Verdana"/>
                </a:rPr>
                <a:t>Time  </a:t>
              </a:r>
              <a:r>
                <a:rPr lang="es-ES" sz="1200" dirty="0" err="1">
                  <a:solidFill>
                    <a:schemeClr val="accent1">
                      <a:lumMod val="60000"/>
                      <a:lumOff val="40000"/>
                    </a:schemeClr>
                  </a:solidFill>
                  <a:latin typeface="Verdana"/>
                  <a:cs typeface="Verdana"/>
                </a:rPr>
                <a:t>Critical</a:t>
              </a:r>
              <a:endParaRPr sz="1200" dirty="0">
                <a:solidFill>
                  <a:schemeClr val="accent1">
                    <a:lumMod val="60000"/>
                    <a:lumOff val="40000"/>
                  </a:schemeClr>
                </a:solidFill>
                <a:latin typeface="Verdana"/>
                <a:cs typeface="Verdana"/>
              </a:endParaRPr>
            </a:p>
          </p:txBody>
        </p:sp>
      </p:grpSp>
    </p:spTree>
    <p:extLst>
      <p:ext uri="{BB962C8B-B14F-4D97-AF65-F5344CB8AC3E}">
        <p14:creationId xmlns:p14="http://schemas.microsoft.com/office/powerpoint/2010/main" val="146509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 name="Group 971"/>
          <p:cNvGrpSpPr/>
          <p:nvPr/>
        </p:nvGrpSpPr>
        <p:grpSpPr>
          <a:xfrm>
            <a:off x="8004090" y="1645712"/>
            <a:ext cx="1695722" cy="629796"/>
            <a:chOff x="3409188" y="4272076"/>
            <a:chExt cx="1668017" cy="619506"/>
          </a:xfrm>
        </p:grpSpPr>
        <p:sp>
          <p:nvSpPr>
            <p:cNvPr id="1901" name="object 1022"/>
            <p:cNvSpPr/>
            <p:nvPr/>
          </p:nvSpPr>
          <p:spPr>
            <a:xfrm>
              <a:off x="3598164" y="4651552"/>
              <a:ext cx="1479041" cy="240030"/>
            </a:xfrm>
            <a:prstGeom prst="rect">
              <a:avLst/>
            </a:prstGeom>
            <a:blipFill>
              <a:blip r:embed="rId2" cstate="print"/>
              <a:stretch>
                <a:fillRect/>
              </a:stretch>
            </a:blipFill>
          </p:spPr>
          <p:txBody>
            <a:bodyPr wrap="square" lIns="0" tIns="0" rIns="0" bIns="0" rtlCol="0"/>
            <a:lstStyle/>
            <a:p>
              <a:endParaRPr/>
            </a:p>
          </p:txBody>
        </p:sp>
        <p:sp>
          <p:nvSpPr>
            <p:cNvPr id="1895" name="object 784"/>
            <p:cNvSpPr/>
            <p:nvPr/>
          </p:nvSpPr>
          <p:spPr>
            <a:xfrm>
              <a:off x="3476244" y="4326940"/>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1896" name="object 785"/>
            <p:cNvSpPr/>
            <p:nvPr/>
          </p:nvSpPr>
          <p:spPr>
            <a:xfrm>
              <a:off x="3474720" y="4329988"/>
              <a:ext cx="148590" cy="466090"/>
            </a:xfrm>
            <a:custGeom>
              <a:avLst/>
              <a:gdLst/>
              <a:ahLst/>
              <a:cxnLst/>
              <a:rect l="l" t="t" r="r" b="b"/>
              <a:pathLst>
                <a:path w="148589" h="466089">
                  <a:moveTo>
                    <a:pt x="11430" y="34290"/>
                  </a:moveTo>
                  <a:lnTo>
                    <a:pt x="5334" y="34290"/>
                  </a:lnTo>
                  <a:lnTo>
                    <a:pt x="6096" y="70104"/>
                  </a:lnTo>
                  <a:lnTo>
                    <a:pt x="5334" y="105918"/>
                  </a:lnTo>
                  <a:lnTo>
                    <a:pt x="3810" y="142494"/>
                  </a:lnTo>
                  <a:lnTo>
                    <a:pt x="0" y="214122"/>
                  </a:lnTo>
                  <a:lnTo>
                    <a:pt x="0" y="249936"/>
                  </a:lnTo>
                  <a:lnTo>
                    <a:pt x="4572" y="300228"/>
                  </a:lnTo>
                  <a:lnTo>
                    <a:pt x="16002" y="346710"/>
                  </a:lnTo>
                  <a:lnTo>
                    <a:pt x="16764" y="347472"/>
                  </a:lnTo>
                  <a:lnTo>
                    <a:pt x="22860" y="361950"/>
                  </a:lnTo>
                  <a:lnTo>
                    <a:pt x="30480" y="375666"/>
                  </a:lnTo>
                  <a:lnTo>
                    <a:pt x="38862" y="389382"/>
                  </a:lnTo>
                  <a:lnTo>
                    <a:pt x="38862" y="390144"/>
                  </a:lnTo>
                  <a:lnTo>
                    <a:pt x="48768" y="403098"/>
                  </a:lnTo>
                  <a:lnTo>
                    <a:pt x="60960" y="415290"/>
                  </a:lnTo>
                  <a:lnTo>
                    <a:pt x="61722" y="415290"/>
                  </a:lnTo>
                  <a:lnTo>
                    <a:pt x="74676" y="426720"/>
                  </a:lnTo>
                  <a:lnTo>
                    <a:pt x="74676" y="427482"/>
                  </a:lnTo>
                  <a:lnTo>
                    <a:pt x="89916" y="438150"/>
                  </a:lnTo>
                  <a:lnTo>
                    <a:pt x="106680" y="448056"/>
                  </a:lnTo>
                  <a:lnTo>
                    <a:pt x="124968" y="457200"/>
                  </a:lnTo>
                  <a:lnTo>
                    <a:pt x="125730" y="457200"/>
                  </a:lnTo>
                  <a:lnTo>
                    <a:pt x="146304" y="465582"/>
                  </a:lnTo>
                  <a:lnTo>
                    <a:pt x="147725" y="459895"/>
                  </a:lnTo>
                  <a:lnTo>
                    <a:pt x="128016" y="451866"/>
                  </a:lnTo>
                  <a:lnTo>
                    <a:pt x="109728" y="442722"/>
                  </a:lnTo>
                  <a:lnTo>
                    <a:pt x="92964" y="432816"/>
                  </a:lnTo>
                  <a:lnTo>
                    <a:pt x="93726" y="432816"/>
                  </a:lnTo>
                  <a:lnTo>
                    <a:pt x="78486" y="422148"/>
                  </a:lnTo>
                  <a:lnTo>
                    <a:pt x="65532" y="410718"/>
                  </a:lnTo>
                  <a:lnTo>
                    <a:pt x="54102" y="399288"/>
                  </a:lnTo>
                  <a:lnTo>
                    <a:pt x="53340" y="399288"/>
                  </a:lnTo>
                  <a:lnTo>
                    <a:pt x="43434" y="386334"/>
                  </a:lnTo>
                  <a:lnTo>
                    <a:pt x="44196" y="386334"/>
                  </a:lnTo>
                  <a:lnTo>
                    <a:pt x="35814" y="372618"/>
                  </a:lnTo>
                  <a:lnTo>
                    <a:pt x="28617" y="359664"/>
                  </a:lnTo>
                  <a:lnTo>
                    <a:pt x="28194" y="359664"/>
                  </a:lnTo>
                  <a:lnTo>
                    <a:pt x="22098" y="345186"/>
                  </a:lnTo>
                  <a:lnTo>
                    <a:pt x="17526" y="329946"/>
                  </a:lnTo>
                  <a:lnTo>
                    <a:pt x="13716" y="313944"/>
                  </a:lnTo>
                  <a:lnTo>
                    <a:pt x="10820" y="299466"/>
                  </a:lnTo>
                  <a:lnTo>
                    <a:pt x="10668" y="299466"/>
                  </a:lnTo>
                  <a:lnTo>
                    <a:pt x="8382" y="282702"/>
                  </a:lnTo>
                  <a:lnTo>
                    <a:pt x="6147" y="249936"/>
                  </a:lnTo>
                  <a:lnTo>
                    <a:pt x="6096" y="214122"/>
                  </a:lnTo>
                  <a:lnTo>
                    <a:pt x="9906" y="142494"/>
                  </a:lnTo>
                  <a:lnTo>
                    <a:pt x="11430" y="105918"/>
                  </a:lnTo>
                  <a:lnTo>
                    <a:pt x="12192" y="70104"/>
                  </a:lnTo>
                  <a:lnTo>
                    <a:pt x="11430" y="34290"/>
                  </a:lnTo>
                  <a:close/>
                </a:path>
                <a:path w="148589" h="466089">
                  <a:moveTo>
                    <a:pt x="147828" y="459486"/>
                  </a:moveTo>
                  <a:lnTo>
                    <a:pt x="147725" y="459895"/>
                  </a:lnTo>
                  <a:lnTo>
                    <a:pt x="148590" y="460248"/>
                  </a:lnTo>
                  <a:lnTo>
                    <a:pt x="147828" y="459486"/>
                  </a:lnTo>
                  <a:close/>
                </a:path>
                <a:path w="148589" h="466089">
                  <a:moveTo>
                    <a:pt x="53340" y="398526"/>
                  </a:moveTo>
                  <a:lnTo>
                    <a:pt x="53340" y="399288"/>
                  </a:lnTo>
                  <a:lnTo>
                    <a:pt x="54102" y="399288"/>
                  </a:lnTo>
                  <a:lnTo>
                    <a:pt x="53340" y="398526"/>
                  </a:lnTo>
                  <a:close/>
                </a:path>
                <a:path w="148589" h="466089">
                  <a:moveTo>
                    <a:pt x="28194" y="358902"/>
                  </a:moveTo>
                  <a:lnTo>
                    <a:pt x="28194" y="359664"/>
                  </a:lnTo>
                  <a:lnTo>
                    <a:pt x="28617" y="359664"/>
                  </a:lnTo>
                  <a:lnTo>
                    <a:pt x="28194" y="358902"/>
                  </a:lnTo>
                  <a:close/>
                </a:path>
                <a:path w="148589" h="466089">
                  <a:moveTo>
                    <a:pt x="10668" y="298704"/>
                  </a:moveTo>
                  <a:lnTo>
                    <a:pt x="10668" y="299466"/>
                  </a:lnTo>
                  <a:lnTo>
                    <a:pt x="10820" y="299466"/>
                  </a:lnTo>
                  <a:lnTo>
                    <a:pt x="10668" y="298704"/>
                  </a:lnTo>
                  <a:close/>
                </a:path>
                <a:path w="148589"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1897" name="object 786"/>
            <p:cNvSpPr/>
            <p:nvPr/>
          </p:nvSpPr>
          <p:spPr>
            <a:xfrm>
              <a:off x="3621023" y="4789474"/>
              <a:ext cx="24765" cy="13335"/>
            </a:xfrm>
            <a:custGeom>
              <a:avLst/>
              <a:gdLst/>
              <a:ahLst/>
              <a:cxnLst/>
              <a:rect l="l" t="t" r="r" b="b"/>
              <a:pathLst>
                <a:path w="24764" h="13335">
                  <a:moveTo>
                    <a:pt x="1524" y="0"/>
                  </a:moveTo>
                  <a:lnTo>
                    <a:pt x="0" y="6095"/>
                  </a:lnTo>
                  <a:lnTo>
                    <a:pt x="22860" y="12953"/>
                  </a:lnTo>
                  <a:lnTo>
                    <a:pt x="24384" y="6857"/>
                  </a:lnTo>
                  <a:lnTo>
                    <a:pt x="1524" y="0"/>
                  </a:lnTo>
                  <a:close/>
                </a:path>
              </a:pathLst>
            </a:custGeom>
            <a:solidFill>
              <a:srgbClr val="000000"/>
            </a:solidFill>
          </p:spPr>
          <p:txBody>
            <a:bodyPr wrap="square" lIns="0" tIns="0" rIns="0" bIns="0" rtlCol="0"/>
            <a:lstStyle/>
            <a:p>
              <a:endParaRPr/>
            </a:p>
          </p:txBody>
        </p:sp>
        <p:sp>
          <p:nvSpPr>
            <p:cNvPr id="1898" name="object 787"/>
            <p:cNvSpPr/>
            <p:nvPr/>
          </p:nvSpPr>
          <p:spPr>
            <a:xfrm>
              <a:off x="3669029" y="480319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1899" name="object 788"/>
            <p:cNvSpPr/>
            <p:nvPr/>
          </p:nvSpPr>
          <p:spPr>
            <a:xfrm>
              <a:off x="3643884" y="4796332"/>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1900" name="object 789"/>
            <p:cNvSpPr/>
            <p:nvPr/>
          </p:nvSpPr>
          <p:spPr>
            <a:xfrm>
              <a:off x="3409188" y="4272076"/>
              <a:ext cx="176022" cy="176021"/>
            </a:xfrm>
            <a:prstGeom prst="rect">
              <a:avLst/>
            </a:prstGeom>
            <a:blipFill>
              <a:blip r:embed="rId3" cstate="print"/>
              <a:stretch>
                <a:fillRect/>
              </a:stretch>
            </a:blipFill>
          </p:spPr>
          <p:txBody>
            <a:bodyPr wrap="square" lIns="0" tIns="0" rIns="0" bIns="0" rtlCol="0"/>
            <a:lstStyle/>
            <a:p>
              <a:endParaRPr/>
            </a:p>
          </p:txBody>
        </p:sp>
      </p:grpSp>
      <p:sp>
        <p:nvSpPr>
          <p:cNvPr id="1328" name="object 387"/>
          <p:cNvSpPr/>
          <p:nvPr/>
        </p:nvSpPr>
        <p:spPr>
          <a:xfrm>
            <a:off x="8412098" y="2837992"/>
            <a:ext cx="0" cy="1047115"/>
          </a:xfrm>
          <a:custGeom>
            <a:avLst/>
            <a:gdLst/>
            <a:ahLst/>
            <a:cxnLst/>
            <a:rect l="l" t="t" r="r" b="b"/>
            <a:pathLst>
              <a:path h="1047114">
                <a:moveTo>
                  <a:pt x="0" y="0"/>
                </a:moveTo>
                <a:lnTo>
                  <a:pt x="0" y="1046988"/>
                </a:lnTo>
              </a:path>
            </a:pathLst>
          </a:custGeom>
          <a:ln w="16001">
            <a:solidFill>
              <a:srgbClr val="000000"/>
            </a:solidFill>
          </a:ln>
        </p:spPr>
        <p:txBody>
          <a:bodyPr wrap="square" lIns="0" tIns="0" rIns="0" bIns="0" rtlCol="0"/>
          <a:lstStyle/>
          <a:p>
            <a:endParaRPr/>
          </a:p>
        </p:txBody>
      </p:sp>
      <p:sp>
        <p:nvSpPr>
          <p:cNvPr id="1873" name="object 932"/>
          <p:cNvSpPr/>
          <p:nvPr/>
        </p:nvSpPr>
        <p:spPr>
          <a:xfrm>
            <a:off x="7939278" y="2339644"/>
            <a:ext cx="148590" cy="466090"/>
          </a:xfrm>
          <a:custGeom>
            <a:avLst/>
            <a:gdLst/>
            <a:ahLst/>
            <a:cxnLst/>
            <a:rect l="l" t="t" r="r" b="b"/>
            <a:pathLst>
              <a:path w="148590" h="466089">
                <a:moveTo>
                  <a:pt x="10668" y="34290"/>
                </a:moveTo>
                <a:lnTo>
                  <a:pt x="4572" y="34290"/>
                </a:lnTo>
                <a:lnTo>
                  <a:pt x="6096" y="70104"/>
                </a:lnTo>
                <a:lnTo>
                  <a:pt x="5334" y="105918"/>
                </a:lnTo>
                <a:lnTo>
                  <a:pt x="3048" y="142494"/>
                </a:lnTo>
                <a:lnTo>
                  <a:pt x="0" y="214122"/>
                </a:lnTo>
                <a:lnTo>
                  <a:pt x="0" y="249936"/>
                </a:lnTo>
                <a:lnTo>
                  <a:pt x="2286" y="283464"/>
                </a:lnTo>
                <a:lnTo>
                  <a:pt x="3810" y="299466"/>
                </a:lnTo>
                <a:lnTo>
                  <a:pt x="6858" y="315468"/>
                </a:lnTo>
                <a:lnTo>
                  <a:pt x="10668" y="331470"/>
                </a:lnTo>
                <a:lnTo>
                  <a:pt x="10668" y="332232"/>
                </a:lnTo>
                <a:lnTo>
                  <a:pt x="16002" y="347472"/>
                </a:lnTo>
                <a:lnTo>
                  <a:pt x="16764" y="347472"/>
                </a:lnTo>
                <a:lnTo>
                  <a:pt x="22860" y="361950"/>
                </a:lnTo>
                <a:lnTo>
                  <a:pt x="29718" y="375666"/>
                </a:lnTo>
                <a:lnTo>
                  <a:pt x="38862" y="389382"/>
                </a:lnTo>
                <a:lnTo>
                  <a:pt x="38862" y="390144"/>
                </a:lnTo>
                <a:lnTo>
                  <a:pt x="48768" y="403098"/>
                </a:lnTo>
                <a:lnTo>
                  <a:pt x="60198" y="415290"/>
                </a:lnTo>
                <a:lnTo>
                  <a:pt x="60960" y="415290"/>
                </a:lnTo>
                <a:lnTo>
                  <a:pt x="74676" y="426720"/>
                </a:lnTo>
                <a:lnTo>
                  <a:pt x="89154" y="437388"/>
                </a:lnTo>
                <a:lnTo>
                  <a:pt x="89154" y="438150"/>
                </a:lnTo>
                <a:lnTo>
                  <a:pt x="105918" y="448056"/>
                </a:lnTo>
                <a:lnTo>
                  <a:pt x="106680" y="448056"/>
                </a:lnTo>
                <a:lnTo>
                  <a:pt x="125730" y="457200"/>
                </a:lnTo>
                <a:lnTo>
                  <a:pt x="146304" y="465581"/>
                </a:lnTo>
                <a:lnTo>
                  <a:pt x="147725" y="459895"/>
                </a:lnTo>
                <a:lnTo>
                  <a:pt x="128016" y="451866"/>
                </a:lnTo>
                <a:lnTo>
                  <a:pt x="108966" y="442722"/>
                </a:lnTo>
                <a:lnTo>
                  <a:pt x="92202" y="432816"/>
                </a:lnTo>
                <a:lnTo>
                  <a:pt x="92964" y="432816"/>
                </a:lnTo>
                <a:lnTo>
                  <a:pt x="78486" y="422148"/>
                </a:lnTo>
                <a:lnTo>
                  <a:pt x="65684" y="411480"/>
                </a:lnTo>
                <a:lnTo>
                  <a:pt x="64770" y="411480"/>
                </a:lnTo>
                <a:lnTo>
                  <a:pt x="53340" y="399288"/>
                </a:lnTo>
                <a:lnTo>
                  <a:pt x="43434" y="386334"/>
                </a:lnTo>
                <a:lnTo>
                  <a:pt x="44196" y="386334"/>
                </a:lnTo>
                <a:lnTo>
                  <a:pt x="35052" y="372618"/>
                </a:lnTo>
                <a:lnTo>
                  <a:pt x="28575" y="359664"/>
                </a:lnTo>
                <a:lnTo>
                  <a:pt x="28194" y="359664"/>
                </a:lnTo>
                <a:lnTo>
                  <a:pt x="22098" y="345186"/>
                </a:lnTo>
                <a:lnTo>
                  <a:pt x="16764" y="329946"/>
                </a:lnTo>
                <a:lnTo>
                  <a:pt x="13135" y="314706"/>
                </a:lnTo>
                <a:lnTo>
                  <a:pt x="12954" y="314706"/>
                </a:lnTo>
                <a:lnTo>
                  <a:pt x="9906" y="298704"/>
                </a:lnTo>
                <a:lnTo>
                  <a:pt x="8382" y="282702"/>
                </a:lnTo>
                <a:lnTo>
                  <a:pt x="6147" y="249936"/>
                </a:lnTo>
                <a:lnTo>
                  <a:pt x="6096" y="214122"/>
                </a:lnTo>
                <a:lnTo>
                  <a:pt x="9144" y="142494"/>
                </a:lnTo>
                <a:lnTo>
                  <a:pt x="11430" y="105918"/>
                </a:lnTo>
                <a:lnTo>
                  <a:pt x="12192" y="70104"/>
                </a:lnTo>
                <a:lnTo>
                  <a:pt x="10668" y="34290"/>
                </a:lnTo>
                <a:close/>
              </a:path>
              <a:path w="148590" h="466089">
                <a:moveTo>
                  <a:pt x="147828" y="459486"/>
                </a:moveTo>
                <a:lnTo>
                  <a:pt x="147725" y="459895"/>
                </a:lnTo>
                <a:lnTo>
                  <a:pt x="148590" y="460248"/>
                </a:lnTo>
                <a:lnTo>
                  <a:pt x="147828" y="459486"/>
                </a:lnTo>
                <a:close/>
              </a:path>
              <a:path w="148590" h="466089">
                <a:moveTo>
                  <a:pt x="64770" y="410718"/>
                </a:moveTo>
                <a:lnTo>
                  <a:pt x="64770" y="411480"/>
                </a:lnTo>
                <a:lnTo>
                  <a:pt x="65684" y="411480"/>
                </a:lnTo>
                <a:lnTo>
                  <a:pt x="64770" y="410718"/>
                </a:lnTo>
                <a:close/>
              </a:path>
              <a:path w="148590" h="466089">
                <a:moveTo>
                  <a:pt x="28194" y="358902"/>
                </a:moveTo>
                <a:lnTo>
                  <a:pt x="28194" y="359664"/>
                </a:lnTo>
                <a:lnTo>
                  <a:pt x="28575" y="359664"/>
                </a:lnTo>
                <a:lnTo>
                  <a:pt x="28194" y="358902"/>
                </a:lnTo>
                <a:close/>
              </a:path>
              <a:path w="148590" h="466089">
                <a:moveTo>
                  <a:pt x="12954" y="313944"/>
                </a:moveTo>
                <a:lnTo>
                  <a:pt x="12954" y="314706"/>
                </a:lnTo>
                <a:lnTo>
                  <a:pt x="13135" y="314706"/>
                </a:lnTo>
                <a:lnTo>
                  <a:pt x="12954" y="313944"/>
                </a:lnTo>
                <a:close/>
              </a:path>
              <a:path w="148590" h="466089">
                <a:moveTo>
                  <a:pt x="7620" y="0"/>
                </a:moveTo>
                <a:lnTo>
                  <a:pt x="1524" y="762"/>
                </a:lnTo>
                <a:lnTo>
                  <a:pt x="4572" y="35052"/>
                </a:lnTo>
                <a:lnTo>
                  <a:pt x="4572" y="34290"/>
                </a:lnTo>
                <a:lnTo>
                  <a:pt x="10668" y="34290"/>
                </a:lnTo>
                <a:lnTo>
                  <a:pt x="7620" y="0"/>
                </a:lnTo>
                <a:close/>
              </a:path>
            </a:pathLst>
          </a:custGeom>
          <a:solidFill>
            <a:srgbClr val="000000"/>
          </a:solidFill>
        </p:spPr>
        <p:txBody>
          <a:bodyPr wrap="square" lIns="0" tIns="0" rIns="0" bIns="0" rtlCol="0"/>
          <a:lstStyle/>
          <a:p>
            <a:endParaRPr/>
          </a:p>
        </p:txBody>
      </p:sp>
      <p:sp>
        <p:nvSpPr>
          <p:cNvPr id="942" name="object 2"/>
          <p:cNvSpPr/>
          <p:nvPr/>
        </p:nvSpPr>
        <p:spPr>
          <a:xfrm>
            <a:off x="380" y="848410"/>
            <a:ext cx="10691495" cy="0"/>
          </a:xfrm>
          <a:custGeom>
            <a:avLst/>
            <a:gdLst/>
            <a:ahLst/>
            <a:cxnLst/>
            <a:rect l="l" t="t" r="r" b="b"/>
            <a:pathLst>
              <a:path w="10691495">
                <a:moveTo>
                  <a:pt x="0" y="0"/>
                </a:moveTo>
                <a:lnTo>
                  <a:pt x="10691241" y="0"/>
                </a:lnTo>
              </a:path>
            </a:pathLst>
          </a:custGeom>
          <a:ln w="3175">
            <a:solidFill>
              <a:srgbClr val="F4F4F4"/>
            </a:solidFill>
          </a:ln>
        </p:spPr>
        <p:txBody>
          <a:bodyPr wrap="square" lIns="0" tIns="0" rIns="0" bIns="0" rtlCol="0"/>
          <a:lstStyle/>
          <a:p>
            <a:endParaRPr/>
          </a:p>
        </p:txBody>
      </p:sp>
      <p:sp>
        <p:nvSpPr>
          <p:cNvPr id="943" name="object 3"/>
          <p:cNvSpPr/>
          <p:nvPr/>
        </p:nvSpPr>
        <p:spPr>
          <a:xfrm>
            <a:off x="380" y="852220"/>
            <a:ext cx="10691495" cy="0"/>
          </a:xfrm>
          <a:custGeom>
            <a:avLst/>
            <a:gdLst/>
            <a:ahLst/>
            <a:cxnLst/>
            <a:rect l="l" t="t" r="r" b="b"/>
            <a:pathLst>
              <a:path w="10691495">
                <a:moveTo>
                  <a:pt x="0" y="0"/>
                </a:moveTo>
                <a:lnTo>
                  <a:pt x="10691241" y="0"/>
                </a:lnTo>
              </a:path>
            </a:pathLst>
          </a:custGeom>
          <a:ln w="4571">
            <a:solidFill>
              <a:srgbClr val="F6F6F6"/>
            </a:solidFill>
          </a:ln>
        </p:spPr>
        <p:txBody>
          <a:bodyPr wrap="square" lIns="0" tIns="0" rIns="0" bIns="0" rtlCol="0"/>
          <a:lstStyle/>
          <a:p>
            <a:endParaRPr/>
          </a:p>
        </p:txBody>
      </p:sp>
      <p:sp>
        <p:nvSpPr>
          <p:cNvPr id="944" name="object 4"/>
          <p:cNvSpPr/>
          <p:nvPr/>
        </p:nvSpPr>
        <p:spPr>
          <a:xfrm>
            <a:off x="380" y="856030"/>
            <a:ext cx="10691495" cy="0"/>
          </a:xfrm>
          <a:custGeom>
            <a:avLst/>
            <a:gdLst/>
            <a:ahLst/>
            <a:cxnLst/>
            <a:rect l="l" t="t" r="r" b="b"/>
            <a:pathLst>
              <a:path w="10691495">
                <a:moveTo>
                  <a:pt x="0" y="0"/>
                </a:moveTo>
                <a:lnTo>
                  <a:pt x="10691241" y="0"/>
                </a:lnTo>
              </a:path>
            </a:pathLst>
          </a:custGeom>
          <a:ln w="3175">
            <a:solidFill>
              <a:srgbClr val="F8F8F8"/>
            </a:solidFill>
          </a:ln>
        </p:spPr>
        <p:txBody>
          <a:bodyPr wrap="square" lIns="0" tIns="0" rIns="0" bIns="0" rtlCol="0"/>
          <a:lstStyle/>
          <a:p>
            <a:endParaRPr/>
          </a:p>
        </p:txBody>
      </p:sp>
      <p:sp>
        <p:nvSpPr>
          <p:cNvPr id="945" name="object 5"/>
          <p:cNvSpPr/>
          <p:nvPr/>
        </p:nvSpPr>
        <p:spPr>
          <a:xfrm>
            <a:off x="380" y="861364"/>
            <a:ext cx="10691495" cy="0"/>
          </a:xfrm>
          <a:custGeom>
            <a:avLst/>
            <a:gdLst/>
            <a:ahLst/>
            <a:cxnLst/>
            <a:rect l="l" t="t" r="r" b="b"/>
            <a:pathLst>
              <a:path w="10691495">
                <a:moveTo>
                  <a:pt x="0" y="0"/>
                </a:moveTo>
                <a:lnTo>
                  <a:pt x="10691241" y="0"/>
                </a:lnTo>
              </a:path>
            </a:pathLst>
          </a:custGeom>
          <a:ln w="7619">
            <a:solidFill>
              <a:srgbClr val="F9F9F9"/>
            </a:solidFill>
          </a:ln>
        </p:spPr>
        <p:txBody>
          <a:bodyPr wrap="square" lIns="0" tIns="0" rIns="0" bIns="0" rtlCol="0"/>
          <a:lstStyle/>
          <a:p>
            <a:endParaRPr/>
          </a:p>
        </p:txBody>
      </p:sp>
      <p:sp>
        <p:nvSpPr>
          <p:cNvPr id="946" name="object 6"/>
          <p:cNvSpPr/>
          <p:nvPr/>
        </p:nvSpPr>
        <p:spPr>
          <a:xfrm>
            <a:off x="380" y="867460"/>
            <a:ext cx="10691495" cy="0"/>
          </a:xfrm>
          <a:custGeom>
            <a:avLst/>
            <a:gdLst/>
            <a:ahLst/>
            <a:cxnLst/>
            <a:rect l="l" t="t" r="r" b="b"/>
            <a:pathLst>
              <a:path w="10691495">
                <a:moveTo>
                  <a:pt x="0" y="0"/>
                </a:moveTo>
                <a:lnTo>
                  <a:pt x="10691241" y="0"/>
                </a:lnTo>
              </a:path>
            </a:pathLst>
          </a:custGeom>
          <a:ln w="4571">
            <a:solidFill>
              <a:srgbClr val="FBFBFB"/>
            </a:solidFill>
          </a:ln>
        </p:spPr>
        <p:txBody>
          <a:bodyPr wrap="square" lIns="0" tIns="0" rIns="0" bIns="0" rtlCol="0"/>
          <a:lstStyle/>
          <a:p>
            <a:endParaRPr/>
          </a:p>
        </p:txBody>
      </p:sp>
      <p:sp>
        <p:nvSpPr>
          <p:cNvPr id="948" name="object 8"/>
          <p:cNvSpPr txBox="1"/>
          <p:nvPr/>
        </p:nvSpPr>
        <p:spPr>
          <a:xfrm>
            <a:off x="10488212" y="959447"/>
            <a:ext cx="167005" cy="2638425"/>
          </a:xfrm>
          <a:prstGeom prst="rect">
            <a:avLst/>
          </a:prstGeom>
        </p:spPr>
        <p:txBody>
          <a:bodyPr vert="vert270" wrap="square" lIns="0" tIns="0" rIns="0" bIns="0" rtlCol="0">
            <a:spAutoFit/>
          </a:bodyPr>
          <a:lstStyle/>
          <a:p>
            <a:pPr marL="12700">
              <a:lnSpc>
                <a:spcPct val="100000"/>
              </a:lnSpc>
            </a:pPr>
            <a:r>
              <a:rPr sz="1000" spc="-5" dirty="0">
                <a:solidFill>
                  <a:srgbClr val="AAAAAA"/>
                </a:solidFill>
                <a:latin typeface="Arial"/>
                <a:cs typeface="Arial"/>
              </a:rPr>
              <a:t>© 2020 ALBEDO Telecom - All rights</a:t>
            </a:r>
            <a:r>
              <a:rPr sz="1000" spc="0" dirty="0">
                <a:solidFill>
                  <a:srgbClr val="AAAAAA"/>
                </a:solidFill>
                <a:latin typeface="Arial"/>
                <a:cs typeface="Arial"/>
              </a:rPr>
              <a:t> </a:t>
            </a:r>
            <a:r>
              <a:rPr sz="1000" spc="-5" dirty="0">
                <a:solidFill>
                  <a:srgbClr val="AAAAAA"/>
                </a:solidFill>
                <a:latin typeface="Arial"/>
                <a:cs typeface="Arial"/>
              </a:rPr>
              <a:t>reserved</a:t>
            </a:r>
            <a:endParaRPr sz="1000">
              <a:latin typeface="Arial"/>
              <a:cs typeface="Arial"/>
            </a:endParaRPr>
          </a:p>
        </p:txBody>
      </p:sp>
      <p:sp>
        <p:nvSpPr>
          <p:cNvPr id="949" name="object 9"/>
          <p:cNvSpPr/>
          <p:nvPr/>
        </p:nvSpPr>
        <p:spPr>
          <a:xfrm>
            <a:off x="100309" y="7093767"/>
            <a:ext cx="904006" cy="346710"/>
          </a:xfrm>
          <a:prstGeom prst="rect">
            <a:avLst/>
          </a:prstGeom>
          <a:blipFill>
            <a:blip r:embed="rId4" cstate="print"/>
            <a:stretch>
              <a:fillRect/>
            </a:stretch>
          </a:blipFill>
        </p:spPr>
        <p:txBody>
          <a:bodyPr wrap="square" lIns="0" tIns="0" rIns="0" bIns="0" rtlCol="0"/>
          <a:lstStyle/>
          <a:p>
            <a:endParaRPr/>
          </a:p>
        </p:txBody>
      </p:sp>
      <p:sp>
        <p:nvSpPr>
          <p:cNvPr id="951" name="object 11"/>
          <p:cNvSpPr/>
          <p:nvPr/>
        </p:nvSpPr>
        <p:spPr>
          <a:xfrm>
            <a:off x="9326118" y="6859066"/>
            <a:ext cx="168401" cy="241553"/>
          </a:xfrm>
          <a:prstGeom prst="rect">
            <a:avLst/>
          </a:prstGeom>
          <a:blipFill>
            <a:blip r:embed="rId5" cstate="print"/>
            <a:stretch>
              <a:fillRect/>
            </a:stretch>
          </a:blipFill>
        </p:spPr>
        <p:txBody>
          <a:bodyPr wrap="square" lIns="0" tIns="0" rIns="0" bIns="0" rtlCol="0"/>
          <a:lstStyle/>
          <a:p>
            <a:endParaRPr/>
          </a:p>
        </p:txBody>
      </p:sp>
      <p:sp>
        <p:nvSpPr>
          <p:cNvPr id="952" name="object 12"/>
          <p:cNvSpPr/>
          <p:nvPr/>
        </p:nvSpPr>
        <p:spPr>
          <a:xfrm>
            <a:off x="9552431" y="6329476"/>
            <a:ext cx="604266" cy="796290"/>
          </a:xfrm>
          <a:prstGeom prst="rect">
            <a:avLst/>
          </a:prstGeom>
          <a:blipFill>
            <a:blip r:embed="rId6" cstate="print"/>
            <a:stretch>
              <a:fillRect/>
            </a:stretch>
          </a:blipFill>
        </p:spPr>
        <p:txBody>
          <a:bodyPr wrap="square" lIns="0" tIns="0" rIns="0" bIns="0" rtlCol="0"/>
          <a:lstStyle/>
          <a:p>
            <a:endParaRPr/>
          </a:p>
        </p:txBody>
      </p:sp>
      <p:sp>
        <p:nvSpPr>
          <p:cNvPr id="953" name="object 13"/>
          <p:cNvSpPr txBox="1"/>
          <p:nvPr/>
        </p:nvSpPr>
        <p:spPr>
          <a:xfrm>
            <a:off x="8313673" y="7113833"/>
            <a:ext cx="470534" cy="147320"/>
          </a:xfrm>
          <a:prstGeom prst="rect">
            <a:avLst/>
          </a:prstGeom>
        </p:spPr>
        <p:txBody>
          <a:bodyPr vert="horz" wrap="square" lIns="0" tIns="12065" rIns="0" bIns="0" rtlCol="0">
            <a:spAutoFit/>
          </a:bodyPr>
          <a:lstStyle/>
          <a:p>
            <a:pPr marL="12700">
              <a:lnSpc>
                <a:spcPct val="100000"/>
              </a:lnSpc>
              <a:spcBef>
                <a:spcPts val="95"/>
              </a:spcBef>
              <a:tabLst>
                <a:tab pos="323850" algn="l"/>
              </a:tabLst>
            </a:pPr>
            <a:r>
              <a:rPr sz="800" spc="-10" dirty="0">
                <a:solidFill>
                  <a:srgbClr val="00007F"/>
                </a:solidFill>
                <a:latin typeface="Verdana"/>
                <a:cs typeface="Verdana"/>
              </a:rPr>
              <a:t>V</a:t>
            </a:r>
            <a:r>
              <a:rPr sz="800" spc="0" dirty="0">
                <a:solidFill>
                  <a:srgbClr val="00007F"/>
                </a:solidFill>
                <a:latin typeface="Verdana"/>
                <a:cs typeface="Verdana"/>
              </a:rPr>
              <a:t>T</a:t>
            </a:r>
            <a:r>
              <a:rPr sz="800" dirty="0">
                <a:solidFill>
                  <a:srgbClr val="00007F"/>
                </a:solidFill>
                <a:latin typeface="Verdana"/>
                <a:cs typeface="Verdana"/>
              </a:rPr>
              <a:t>	</a:t>
            </a:r>
            <a:r>
              <a:rPr sz="800" spc="-10" dirty="0">
                <a:solidFill>
                  <a:srgbClr val="00007F"/>
                </a:solidFill>
                <a:latin typeface="Verdana"/>
                <a:cs typeface="Verdana"/>
              </a:rPr>
              <a:t>CT</a:t>
            </a:r>
            <a:endParaRPr sz="800">
              <a:latin typeface="Verdana"/>
              <a:cs typeface="Verdana"/>
            </a:endParaRPr>
          </a:p>
        </p:txBody>
      </p:sp>
      <p:sp>
        <p:nvSpPr>
          <p:cNvPr id="954" name="object 14"/>
          <p:cNvSpPr txBox="1"/>
          <p:nvPr/>
        </p:nvSpPr>
        <p:spPr>
          <a:xfrm>
            <a:off x="9731054" y="7113833"/>
            <a:ext cx="16637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CB</a:t>
            </a:r>
            <a:endParaRPr sz="800">
              <a:latin typeface="Verdana"/>
              <a:cs typeface="Verdana"/>
            </a:endParaRPr>
          </a:p>
        </p:txBody>
      </p:sp>
      <p:sp>
        <p:nvSpPr>
          <p:cNvPr id="955" name="object 15"/>
          <p:cNvSpPr/>
          <p:nvPr/>
        </p:nvSpPr>
        <p:spPr>
          <a:xfrm>
            <a:off x="8289035" y="6390436"/>
            <a:ext cx="366522" cy="734568"/>
          </a:xfrm>
          <a:prstGeom prst="rect">
            <a:avLst/>
          </a:prstGeom>
          <a:blipFill>
            <a:blip r:embed="rId7" cstate="print"/>
            <a:stretch>
              <a:fillRect/>
            </a:stretch>
          </a:blipFill>
        </p:spPr>
        <p:txBody>
          <a:bodyPr wrap="square" lIns="0" tIns="0" rIns="0" bIns="0" rtlCol="0"/>
          <a:lstStyle/>
          <a:p>
            <a:endParaRPr/>
          </a:p>
        </p:txBody>
      </p:sp>
      <p:sp>
        <p:nvSpPr>
          <p:cNvPr id="956" name="object 16"/>
          <p:cNvSpPr/>
          <p:nvPr/>
        </p:nvSpPr>
        <p:spPr>
          <a:xfrm>
            <a:off x="5400294" y="2336596"/>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957" name="object 17"/>
          <p:cNvSpPr/>
          <p:nvPr/>
        </p:nvSpPr>
        <p:spPr>
          <a:xfrm>
            <a:off x="5398770" y="2339644"/>
            <a:ext cx="149860" cy="466090"/>
          </a:xfrm>
          <a:custGeom>
            <a:avLst/>
            <a:gdLst/>
            <a:ahLst/>
            <a:cxnLst/>
            <a:rect l="l" t="t" r="r" b="b"/>
            <a:pathLst>
              <a:path w="149860" h="466089">
                <a:moveTo>
                  <a:pt x="11430" y="34290"/>
                </a:moveTo>
                <a:lnTo>
                  <a:pt x="5334" y="34290"/>
                </a:lnTo>
                <a:lnTo>
                  <a:pt x="6096" y="70104"/>
                </a:lnTo>
                <a:lnTo>
                  <a:pt x="5334" y="105918"/>
                </a:lnTo>
                <a:lnTo>
                  <a:pt x="3810" y="142494"/>
                </a:lnTo>
                <a:lnTo>
                  <a:pt x="0" y="214122"/>
                </a:lnTo>
                <a:lnTo>
                  <a:pt x="0" y="249936"/>
                </a:lnTo>
                <a:lnTo>
                  <a:pt x="4572" y="299466"/>
                </a:lnTo>
                <a:lnTo>
                  <a:pt x="16002" y="346710"/>
                </a:lnTo>
                <a:lnTo>
                  <a:pt x="16764" y="347472"/>
                </a:lnTo>
                <a:lnTo>
                  <a:pt x="22860" y="361950"/>
                </a:lnTo>
                <a:lnTo>
                  <a:pt x="30480" y="375666"/>
                </a:lnTo>
                <a:lnTo>
                  <a:pt x="38862" y="389382"/>
                </a:lnTo>
                <a:lnTo>
                  <a:pt x="38862" y="390144"/>
                </a:lnTo>
                <a:lnTo>
                  <a:pt x="49530" y="403098"/>
                </a:lnTo>
                <a:lnTo>
                  <a:pt x="60960" y="415290"/>
                </a:lnTo>
                <a:lnTo>
                  <a:pt x="61722" y="415290"/>
                </a:lnTo>
                <a:lnTo>
                  <a:pt x="74676" y="426720"/>
                </a:lnTo>
                <a:lnTo>
                  <a:pt x="74676" y="427481"/>
                </a:lnTo>
                <a:lnTo>
                  <a:pt x="89916" y="438150"/>
                </a:lnTo>
                <a:lnTo>
                  <a:pt x="106680" y="448056"/>
                </a:lnTo>
                <a:lnTo>
                  <a:pt x="124968" y="457200"/>
                </a:lnTo>
                <a:lnTo>
                  <a:pt x="125730" y="457200"/>
                </a:lnTo>
                <a:lnTo>
                  <a:pt x="147066" y="465581"/>
                </a:lnTo>
                <a:lnTo>
                  <a:pt x="148484" y="459907"/>
                </a:lnTo>
                <a:lnTo>
                  <a:pt x="128016" y="451866"/>
                </a:lnTo>
                <a:lnTo>
                  <a:pt x="109728" y="442722"/>
                </a:lnTo>
                <a:lnTo>
                  <a:pt x="92964" y="432816"/>
                </a:lnTo>
                <a:lnTo>
                  <a:pt x="93726" y="432816"/>
                </a:lnTo>
                <a:lnTo>
                  <a:pt x="78486" y="422148"/>
                </a:lnTo>
                <a:lnTo>
                  <a:pt x="66395" y="411480"/>
                </a:lnTo>
                <a:lnTo>
                  <a:pt x="65532" y="411480"/>
                </a:lnTo>
                <a:lnTo>
                  <a:pt x="54102" y="399288"/>
                </a:lnTo>
                <a:lnTo>
                  <a:pt x="43434" y="386334"/>
                </a:lnTo>
                <a:lnTo>
                  <a:pt x="44196" y="386334"/>
                </a:lnTo>
                <a:lnTo>
                  <a:pt x="35814" y="372618"/>
                </a:lnTo>
                <a:lnTo>
                  <a:pt x="28617" y="359664"/>
                </a:lnTo>
                <a:lnTo>
                  <a:pt x="28194" y="359664"/>
                </a:lnTo>
                <a:lnTo>
                  <a:pt x="22098" y="345186"/>
                </a:lnTo>
                <a:lnTo>
                  <a:pt x="17526" y="329946"/>
                </a:lnTo>
                <a:lnTo>
                  <a:pt x="13897" y="314706"/>
                </a:lnTo>
                <a:lnTo>
                  <a:pt x="13716" y="314706"/>
                </a:lnTo>
                <a:lnTo>
                  <a:pt x="10668" y="298704"/>
                </a:lnTo>
                <a:lnTo>
                  <a:pt x="8382" y="282702"/>
                </a:lnTo>
                <a:lnTo>
                  <a:pt x="6147" y="249936"/>
                </a:lnTo>
                <a:lnTo>
                  <a:pt x="6096" y="214122"/>
                </a:lnTo>
                <a:lnTo>
                  <a:pt x="9906" y="142494"/>
                </a:lnTo>
                <a:lnTo>
                  <a:pt x="11430" y="105918"/>
                </a:lnTo>
                <a:lnTo>
                  <a:pt x="12192" y="70104"/>
                </a:lnTo>
                <a:lnTo>
                  <a:pt x="11430" y="34290"/>
                </a:lnTo>
                <a:close/>
              </a:path>
              <a:path w="149860" h="466089">
                <a:moveTo>
                  <a:pt x="148590" y="459486"/>
                </a:moveTo>
                <a:lnTo>
                  <a:pt x="148484" y="459907"/>
                </a:lnTo>
                <a:lnTo>
                  <a:pt x="149352" y="460248"/>
                </a:lnTo>
                <a:lnTo>
                  <a:pt x="148590" y="459486"/>
                </a:lnTo>
                <a:close/>
              </a:path>
              <a:path w="149860" h="466089">
                <a:moveTo>
                  <a:pt x="65532" y="410718"/>
                </a:moveTo>
                <a:lnTo>
                  <a:pt x="65532" y="411480"/>
                </a:lnTo>
                <a:lnTo>
                  <a:pt x="66395" y="411480"/>
                </a:lnTo>
                <a:lnTo>
                  <a:pt x="65532" y="410718"/>
                </a:lnTo>
                <a:close/>
              </a:path>
              <a:path w="149860" h="466089">
                <a:moveTo>
                  <a:pt x="28194" y="358902"/>
                </a:moveTo>
                <a:lnTo>
                  <a:pt x="28194" y="359664"/>
                </a:lnTo>
                <a:lnTo>
                  <a:pt x="28617" y="359664"/>
                </a:lnTo>
                <a:lnTo>
                  <a:pt x="28194" y="358902"/>
                </a:lnTo>
                <a:close/>
              </a:path>
              <a:path w="149860" h="466089">
                <a:moveTo>
                  <a:pt x="13716" y="313944"/>
                </a:moveTo>
                <a:lnTo>
                  <a:pt x="13716" y="314706"/>
                </a:lnTo>
                <a:lnTo>
                  <a:pt x="13897" y="314706"/>
                </a:lnTo>
                <a:lnTo>
                  <a:pt x="13716" y="313944"/>
                </a:lnTo>
                <a:close/>
              </a:path>
              <a:path w="149860"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958" name="object 18"/>
          <p:cNvSpPr/>
          <p:nvPr/>
        </p:nvSpPr>
        <p:spPr>
          <a:xfrm>
            <a:off x="5545835" y="2799130"/>
            <a:ext cx="24765" cy="13335"/>
          </a:xfrm>
          <a:custGeom>
            <a:avLst/>
            <a:gdLst/>
            <a:ahLst/>
            <a:cxnLst/>
            <a:rect l="l" t="t" r="r" b="b"/>
            <a:pathLst>
              <a:path w="24764" h="13335">
                <a:moveTo>
                  <a:pt x="1524" y="0"/>
                </a:moveTo>
                <a:lnTo>
                  <a:pt x="0" y="6096"/>
                </a:lnTo>
                <a:lnTo>
                  <a:pt x="22860" y="12954"/>
                </a:lnTo>
                <a:lnTo>
                  <a:pt x="24384" y="6858"/>
                </a:lnTo>
                <a:lnTo>
                  <a:pt x="1524" y="0"/>
                </a:lnTo>
                <a:close/>
              </a:path>
            </a:pathLst>
          </a:custGeom>
          <a:solidFill>
            <a:srgbClr val="000000"/>
          </a:solidFill>
        </p:spPr>
        <p:txBody>
          <a:bodyPr wrap="square" lIns="0" tIns="0" rIns="0" bIns="0" rtlCol="0"/>
          <a:lstStyle/>
          <a:p>
            <a:endParaRPr/>
          </a:p>
        </p:txBody>
      </p:sp>
      <p:sp>
        <p:nvSpPr>
          <p:cNvPr id="959" name="object 19"/>
          <p:cNvSpPr/>
          <p:nvPr/>
        </p:nvSpPr>
        <p:spPr>
          <a:xfrm>
            <a:off x="5593079" y="2812846"/>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960" name="object 20"/>
          <p:cNvSpPr/>
          <p:nvPr/>
        </p:nvSpPr>
        <p:spPr>
          <a:xfrm>
            <a:off x="5568696" y="2805988"/>
            <a:ext cx="26034" cy="13335"/>
          </a:xfrm>
          <a:custGeom>
            <a:avLst/>
            <a:gdLst/>
            <a:ahLst/>
            <a:cxnLst/>
            <a:rect l="l" t="t" r="r" b="b"/>
            <a:pathLst>
              <a:path w="26035" h="13335">
                <a:moveTo>
                  <a:pt x="1524" y="0"/>
                </a:moveTo>
                <a:lnTo>
                  <a:pt x="0" y="6096"/>
                </a:lnTo>
                <a:lnTo>
                  <a:pt x="24384" y="12954"/>
                </a:lnTo>
                <a:lnTo>
                  <a:pt x="25908" y="6858"/>
                </a:lnTo>
                <a:lnTo>
                  <a:pt x="1524" y="0"/>
                </a:lnTo>
                <a:close/>
              </a:path>
            </a:pathLst>
          </a:custGeom>
          <a:solidFill>
            <a:srgbClr val="000000"/>
          </a:solidFill>
        </p:spPr>
        <p:txBody>
          <a:bodyPr wrap="square" lIns="0" tIns="0" rIns="0" bIns="0" rtlCol="0"/>
          <a:lstStyle/>
          <a:p>
            <a:endParaRPr/>
          </a:p>
        </p:txBody>
      </p:sp>
      <p:sp>
        <p:nvSpPr>
          <p:cNvPr id="961" name="object 21"/>
          <p:cNvSpPr/>
          <p:nvPr/>
        </p:nvSpPr>
        <p:spPr>
          <a:xfrm>
            <a:off x="5462015" y="2769412"/>
            <a:ext cx="1462405" cy="233679"/>
          </a:xfrm>
          <a:custGeom>
            <a:avLst/>
            <a:gdLst/>
            <a:ahLst/>
            <a:cxnLst/>
            <a:rect l="l" t="t" r="r" b="b"/>
            <a:pathLst>
              <a:path w="1462404" h="233680">
                <a:moveTo>
                  <a:pt x="1299210" y="0"/>
                </a:moveTo>
                <a:lnTo>
                  <a:pt x="175260" y="0"/>
                </a:lnTo>
                <a:lnTo>
                  <a:pt x="0" y="52577"/>
                </a:lnTo>
                <a:lnTo>
                  <a:pt x="0" y="233171"/>
                </a:lnTo>
                <a:lnTo>
                  <a:pt x="1462278" y="233171"/>
                </a:lnTo>
                <a:lnTo>
                  <a:pt x="1462278" y="55625"/>
                </a:lnTo>
                <a:lnTo>
                  <a:pt x="1299210" y="0"/>
                </a:lnTo>
                <a:close/>
              </a:path>
            </a:pathLst>
          </a:custGeom>
          <a:solidFill>
            <a:srgbClr val="7F7F7F"/>
          </a:solidFill>
        </p:spPr>
        <p:txBody>
          <a:bodyPr wrap="square" lIns="0" tIns="0" rIns="0" bIns="0" rtlCol="0"/>
          <a:lstStyle/>
          <a:p>
            <a:endParaRPr/>
          </a:p>
        </p:txBody>
      </p:sp>
      <p:sp>
        <p:nvSpPr>
          <p:cNvPr id="962" name="object 22"/>
          <p:cNvSpPr/>
          <p:nvPr/>
        </p:nvSpPr>
        <p:spPr>
          <a:xfrm>
            <a:off x="5459729" y="2761792"/>
            <a:ext cx="1473200" cy="71120"/>
          </a:xfrm>
          <a:custGeom>
            <a:avLst/>
            <a:gdLst/>
            <a:ahLst/>
            <a:cxnLst/>
            <a:rect l="l" t="t" r="r" b="b"/>
            <a:pathLst>
              <a:path w="1473200" h="71119">
                <a:moveTo>
                  <a:pt x="1304544" y="0"/>
                </a:moveTo>
                <a:lnTo>
                  <a:pt x="1301496" y="16001"/>
                </a:lnTo>
                <a:lnTo>
                  <a:pt x="1462278" y="70865"/>
                </a:lnTo>
                <a:lnTo>
                  <a:pt x="1472946" y="63245"/>
                </a:lnTo>
                <a:lnTo>
                  <a:pt x="1472946" y="57149"/>
                </a:lnTo>
                <a:lnTo>
                  <a:pt x="1467612" y="55625"/>
                </a:lnTo>
                <a:lnTo>
                  <a:pt x="1304544" y="0"/>
                </a:lnTo>
                <a:close/>
              </a:path>
              <a:path w="1473200" h="71119">
                <a:moveTo>
                  <a:pt x="177546" y="0"/>
                </a:moveTo>
                <a:lnTo>
                  <a:pt x="175260" y="0"/>
                </a:lnTo>
                <a:lnTo>
                  <a:pt x="0" y="52577"/>
                </a:lnTo>
                <a:lnTo>
                  <a:pt x="4572" y="67817"/>
                </a:lnTo>
                <a:lnTo>
                  <a:pt x="177546" y="15925"/>
                </a:lnTo>
                <a:lnTo>
                  <a:pt x="177546" y="0"/>
                </a:lnTo>
                <a:close/>
              </a:path>
              <a:path w="1473200" h="71119">
                <a:moveTo>
                  <a:pt x="1304544" y="0"/>
                </a:moveTo>
                <a:lnTo>
                  <a:pt x="177546" y="0"/>
                </a:lnTo>
                <a:lnTo>
                  <a:pt x="179832" y="15239"/>
                </a:lnTo>
                <a:lnTo>
                  <a:pt x="177546" y="15925"/>
                </a:lnTo>
                <a:lnTo>
                  <a:pt x="1301443" y="16001"/>
                </a:lnTo>
                <a:lnTo>
                  <a:pt x="1299210" y="15239"/>
                </a:lnTo>
                <a:lnTo>
                  <a:pt x="1304544" y="0"/>
                </a:lnTo>
                <a:close/>
              </a:path>
              <a:path w="1473200" h="71119">
                <a:moveTo>
                  <a:pt x="1304544" y="0"/>
                </a:moveTo>
                <a:lnTo>
                  <a:pt x="1299210" y="15239"/>
                </a:lnTo>
                <a:lnTo>
                  <a:pt x="1301443" y="16001"/>
                </a:lnTo>
                <a:lnTo>
                  <a:pt x="1304544" y="0"/>
                </a:lnTo>
                <a:close/>
              </a:path>
              <a:path w="1473200" h="71119">
                <a:moveTo>
                  <a:pt x="177546" y="0"/>
                </a:moveTo>
                <a:lnTo>
                  <a:pt x="177546" y="15925"/>
                </a:lnTo>
                <a:lnTo>
                  <a:pt x="179832" y="15239"/>
                </a:lnTo>
                <a:lnTo>
                  <a:pt x="177546" y="0"/>
                </a:lnTo>
                <a:close/>
              </a:path>
            </a:pathLst>
          </a:custGeom>
          <a:solidFill>
            <a:srgbClr val="000000"/>
          </a:solidFill>
        </p:spPr>
        <p:txBody>
          <a:bodyPr wrap="square" lIns="0" tIns="0" rIns="0" bIns="0" rtlCol="0"/>
          <a:lstStyle/>
          <a:p>
            <a:endParaRPr/>
          </a:p>
        </p:txBody>
      </p:sp>
      <p:sp>
        <p:nvSpPr>
          <p:cNvPr id="963" name="object 23"/>
          <p:cNvSpPr/>
          <p:nvPr/>
        </p:nvSpPr>
        <p:spPr>
          <a:xfrm>
            <a:off x="6924674" y="2825038"/>
            <a:ext cx="0" cy="186055"/>
          </a:xfrm>
          <a:custGeom>
            <a:avLst/>
            <a:gdLst/>
            <a:ahLst/>
            <a:cxnLst/>
            <a:rect l="l" t="t" r="r" b="b"/>
            <a:pathLst>
              <a:path h="186055">
                <a:moveTo>
                  <a:pt x="0" y="0"/>
                </a:moveTo>
                <a:lnTo>
                  <a:pt x="0" y="185927"/>
                </a:lnTo>
              </a:path>
            </a:pathLst>
          </a:custGeom>
          <a:ln w="16000">
            <a:solidFill>
              <a:srgbClr val="000000"/>
            </a:solidFill>
          </a:ln>
        </p:spPr>
        <p:txBody>
          <a:bodyPr wrap="square" lIns="0" tIns="0" rIns="0" bIns="0" rtlCol="0"/>
          <a:lstStyle/>
          <a:p>
            <a:endParaRPr/>
          </a:p>
        </p:txBody>
      </p:sp>
      <p:sp>
        <p:nvSpPr>
          <p:cNvPr id="964" name="object 24"/>
          <p:cNvSpPr/>
          <p:nvPr/>
        </p:nvSpPr>
        <p:spPr>
          <a:xfrm>
            <a:off x="5454396" y="3002965"/>
            <a:ext cx="1470025" cy="0"/>
          </a:xfrm>
          <a:custGeom>
            <a:avLst/>
            <a:gdLst/>
            <a:ahLst/>
            <a:cxnLst/>
            <a:rect l="l" t="t" r="r" b="b"/>
            <a:pathLst>
              <a:path w="1470025">
                <a:moveTo>
                  <a:pt x="0" y="0"/>
                </a:moveTo>
                <a:lnTo>
                  <a:pt x="1469898" y="0"/>
                </a:lnTo>
              </a:path>
            </a:pathLst>
          </a:custGeom>
          <a:ln w="16001">
            <a:solidFill>
              <a:srgbClr val="000000"/>
            </a:solidFill>
          </a:ln>
        </p:spPr>
        <p:txBody>
          <a:bodyPr wrap="square" lIns="0" tIns="0" rIns="0" bIns="0" rtlCol="0"/>
          <a:lstStyle/>
          <a:p>
            <a:endParaRPr/>
          </a:p>
        </p:txBody>
      </p:sp>
      <p:sp>
        <p:nvSpPr>
          <p:cNvPr id="965" name="object 25"/>
          <p:cNvSpPr/>
          <p:nvPr/>
        </p:nvSpPr>
        <p:spPr>
          <a:xfrm>
            <a:off x="5462396" y="2814370"/>
            <a:ext cx="0" cy="188595"/>
          </a:xfrm>
          <a:custGeom>
            <a:avLst/>
            <a:gdLst/>
            <a:ahLst/>
            <a:cxnLst/>
            <a:rect l="l" t="t" r="r" b="b"/>
            <a:pathLst>
              <a:path h="188594">
                <a:moveTo>
                  <a:pt x="0" y="0"/>
                </a:moveTo>
                <a:lnTo>
                  <a:pt x="0" y="188213"/>
                </a:lnTo>
              </a:path>
            </a:pathLst>
          </a:custGeom>
          <a:ln w="16001">
            <a:solidFill>
              <a:srgbClr val="000000"/>
            </a:solidFill>
          </a:ln>
        </p:spPr>
        <p:txBody>
          <a:bodyPr wrap="square" lIns="0" tIns="0" rIns="0" bIns="0" rtlCol="0"/>
          <a:lstStyle/>
          <a:p>
            <a:endParaRPr/>
          </a:p>
        </p:txBody>
      </p:sp>
      <p:sp>
        <p:nvSpPr>
          <p:cNvPr id="966" name="object 26"/>
          <p:cNvSpPr/>
          <p:nvPr/>
        </p:nvSpPr>
        <p:spPr>
          <a:xfrm>
            <a:off x="5471159" y="2834182"/>
            <a:ext cx="1446530" cy="161290"/>
          </a:xfrm>
          <a:custGeom>
            <a:avLst/>
            <a:gdLst/>
            <a:ahLst/>
            <a:cxnLst/>
            <a:rect l="l" t="t" r="r" b="b"/>
            <a:pathLst>
              <a:path w="1446529" h="161289">
                <a:moveTo>
                  <a:pt x="0" y="160782"/>
                </a:moveTo>
                <a:lnTo>
                  <a:pt x="1446276" y="160782"/>
                </a:lnTo>
                <a:lnTo>
                  <a:pt x="1446276" y="0"/>
                </a:lnTo>
                <a:lnTo>
                  <a:pt x="0" y="0"/>
                </a:lnTo>
                <a:lnTo>
                  <a:pt x="0" y="160782"/>
                </a:lnTo>
                <a:close/>
              </a:path>
            </a:pathLst>
          </a:custGeom>
          <a:solidFill>
            <a:srgbClr val="2A2A2A"/>
          </a:solidFill>
        </p:spPr>
        <p:txBody>
          <a:bodyPr wrap="square" lIns="0" tIns="0" rIns="0" bIns="0" rtlCol="0"/>
          <a:lstStyle/>
          <a:p>
            <a:endParaRPr/>
          </a:p>
        </p:txBody>
      </p:sp>
      <p:sp>
        <p:nvSpPr>
          <p:cNvPr id="967" name="object 27"/>
          <p:cNvSpPr/>
          <p:nvPr/>
        </p:nvSpPr>
        <p:spPr>
          <a:xfrm>
            <a:off x="5471159" y="2834563"/>
            <a:ext cx="1449070" cy="0"/>
          </a:xfrm>
          <a:custGeom>
            <a:avLst/>
            <a:gdLst/>
            <a:ahLst/>
            <a:cxnLst/>
            <a:rect l="l" t="t" r="r" b="b"/>
            <a:pathLst>
              <a:path w="1449070">
                <a:moveTo>
                  <a:pt x="0" y="0"/>
                </a:moveTo>
                <a:lnTo>
                  <a:pt x="1448562" y="0"/>
                </a:lnTo>
              </a:path>
            </a:pathLst>
          </a:custGeom>
          <a:ln w="3810">
            <a:solidFill>
              <a:srgbClr val="2A2A2A"/>
            </a:solidFill>
          </a:ln>
        </p:spPr>
        <p:txBody>
          <a:bodyPr wrap="square" lIns="0" tIns="0" rIns="0" bIns="0" rtlCol="0"/>
          <a:lstStyle/>
          <a:p>
            <a:endParaRPr/>
          </a:p>
        </p:txBody>
      </p:sp>
      <p:sp>
        <p:nvSpPr>
          <p:cNvPr id="968" name="object 28"/>
          <p:cNvSpPr/>
          <p:nvPr/>
        </p:nvSpPr>
        <p:spPr>
          <a:xfrm>
            <a:off x="6917817" y="2834182"/>
            <a:ext cx="0" cy="163195"/>
          </a:xfrm>
          <a:custGeom>
            <a:avLst/>
            <a:gdLst/>
            <a:ahLst/>
            <a:cxnLst/>
            <a:rect l="l" t="t" r="r" b="b"/>
            <a:pathLst>
              <a:path h="163194">
                <a:moveTo>
                  <a:pt x="0" y="0"/>
                </a:moveTo>
                <a:lnTo>
                  <a:pt x="0" y="163067"/>
                </a:lnTo>
              </a:path>
            </a:pathLst>
          </a:custGeom>
          <a:ln w="3810">
            <a:solidFill>
              <a:srgbClr val="2A2A2A"/>
            </a:solidFill>
          </a:ln>
        </p:spPr>
        <p:txBody>
          <a:bodyPr wrap="square" lIns="0" tIns="0" rIns="0" bIns="0" rtlCol="0"/>
          <a:lstStyle/>
          <a:p>
            <a:endParaRPr/>
          </a:p>
        </p:txBody>
      </p:sp>
      <p:sp>
        <p:nvSpPr>
          <p:cNvPr id="969" name="object 29"/>
          <p:cNvSpPr/>
          <p:nvPr/>
        </p:nvSpPr>
        <p:spPr>
          <a:xfrm>
            <a:off x="5469635" y="2995345"/>
            <a:ext cx="1447800" cy="0"/>
          </a:xfrm>
          <a:custGeom>
            <a:avLst/>
            <a:gdLst/>
            <a:ahLst/>
            <a:cxnLst/>
            <a:rect l="l" t="t" r="r" b="b"/>
            <a:pathLst>
              <a:path w="1447800">
                <a:moveTo>
                  <a:pt x="0" y="0"/>
                </a:moveTo>
                <a:lnTo>
                  <a:pt x="1447800" y="0"/>
                </a:lnTo>
              </a:path>
            </a:pathLst>
          </a:custGeom>
          <a:ln w="3810">
            <a:solidFill>
              <a:srgbClr val="2A2A2A"/>
            </a:solidFill>
          </a:ln>
        </p:spPr>
        <p:txBody>
          <a:bodyPr wrap="square" lIns="0" tIns="0" rIns="0" bIns="0" rtlCol="0"/>
          <a:lstStyle/>
          <a:p>
            <a:endParaRPr/>
          </a:p>
        </p:txBody>
      </p:sp>
      <p:sp>
        <p:nvSpPr>
          <p:cNvPr id="970" name="object 30"/>
          <p:cNvSpPr/>
          <p:nvPr/>
        </p:nvSpPr>
        <p:spPr>
          <a:xfrm>
            <a:off x="5471540" y="2832658"/>
            <a:ext cx="0" cy="162560"/>
          </a:xfrm>
          <a:custGeom>
            <a:avLst/>
            <a:gdLst/>
            <a:ahLst/>
            <a:cxnLst/>
            <a:rect l="l" t="t" r="r" b="b"/>
            <a:pathLst>
              <a:path h="162560">
                <a:moveTo>
                  <a:pt x="0" y="0"/>
                </a:moveTo>
                <a:lnTo>
                  <a:pt x="0" y="162305"/>
                </a:lnTo>
              </a:path>
            </a:pathLst>
          </a:custGeom>
          <a:ln w="3809">
            <a:solidFill>
              <a:srgbClr val="2A2A2A"/>
            </a:solidFill>
          </a:ln>
        </p:spPr>
        <p:txBody>
          <a:bodyPr wrap="square" lIns="0" tIns="0" rIns="0" bIns="0" rtlCol="0"/>
          <a:lstStyle/>
          <a:p>
            <a:endParaRPr/>
          </a:p>
        </p:txBody>
      </p:sp>
      <p:sp>
        <p:nvSpPr>
          <p:cNvPr id="971" name="object 31"/>
          <p:cNvSpPr/>
          <p:nvPr/>
        </p:nvSpPr>
        <p:spPr>
          <a:xfrm>
            <a:off x="5878067" y="2928670"/>
            <a:ext cx="59690" cy="27940"/>
          </a:xfrm>
          <a:custGeom>
            <a:avLst/>
            <a:gdLst/>
            <a:ahLst/>
            <a:cxnLst/>
            <a:rect l="l" t="t" r="r" b="b"/>
            <a:pathLst>
              <a:path w="59689" h="27939">
                <a:moveTo>
                  <a:pt x="0" y="27432"/>
                </a:moveTo>
                <a:lnTo>
                  <a:pt x="59436" y="27432"/>
                </a:lnTo>
                <a:lnTo>
                  <a:pt x="59436" y="0"/>
                </a:lnTo>
                <a:lnTo>
                  <a:pt x="0" y="0"/>
                </a:lnTo>
                <a:lnTo>
                  <a:pt x="0" y="27432"/>
                </a:lnTo>
                <a:close/>
              </a:path>
            </a:pathLst>
          </a:custGeom>
          <a:solidFill>
            <a:srgbClr val="A6A6A6"/>
          </a:solidFill>
        </p:spPr>
        <p:txBody>
          <a:bodyPr wrap="square" lIns="0" tIns="0" rIns="0" bIns="0" rtlCol="0"/>
          <a:lstStyle/>
          <a:p>
            <a:endParaRPr/>
          </a:p>
        </p:txBody>
      </p:sp>
      <p:sp>
        <p:nvSpPr>
          <p:cNvPr id="973" name="object 32"/>
          <p:cNvSpPr/>
          <p:nvPr/>
        </p:nvSpPr>
        <p:spPr>
          <a:xfrm>
            <a:off x="5974841"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974" name="object 33"/>
          <p:cNvSpPr/>
          <p:nvPr/>
        </p:nvSpPr>
        <p:spPr>
          <a:xfrm>
            <a:off x="5982461" y="2898952"/>
            <a:ext cx="47625" cy="51435"/>
          </a:xfrm>
          <a:custGeom>
            <a:avLst/>
            <a:gdLst/>
            <a:ahLst/>
            <a:cxnLst/>
            <a:rect l="l" t="t" r="r" b="b"/>
            <a:pathLst>
              <a:path w="47625" h="51435">
                <a:moveTo>
                  <a:pt x="47244" y="0"/>
                </a:moveTo>
                <a:lnTo>
                  <a:pt x="762"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975" name="object 34"/>
          <p:cNvSpPr/>
          <p:nvPr/>
        </p:nvSpPr>
        <p:spPr>
          <a:xfrm>
            <a:off x="5874258" y="2934004"/>
            <a:ext cx="67945" cy="16510"/>
          </a:xfrm>
          <a:custGeom>
            <a:avLst/>
            <a:gdLst/>
            <a:ahLst/>
            <a:cxnLst/>
            <a:rect l="l" t="t" r="r" b="b"/>
            <a:pathLst>
              <a:path w="67945" h="16510">
                <a:moveTo>
                  <a:pt x="0" y="16001"/>
                </a:moveTo>
                <a:lnTo>
                  <a:pt x="67817" y="16001"/>
                </a:lnTo>
                <a:lnTo>
                  <a:pt x="67817" y="0"/>
                </a:lnTo>
                <a:lnTo>
                  <a:pt x="0" y="0"/>
                </a:lnTo>
                <a:lnTo>
                  <a:pt x="0" y="16001"/>
                </a:lnTo>
                <a:close/>
              </a:path>
            </a:pathLst>
          </a:custGeom>
          <a:solidFill>
            <a:srgbClr val="000000"/>
          </a:solidFill>
        </p:spPr>
        <p:txBody>
          <a:bodyPr wrap="square" lIns="0" tIns="0" rIns="0" bIns="0" rtlCol="0"/>
          <a:lstStyle/>
          <a:p>
            <a:endParaRPr/>
          </a:p>
        </p:txBody>
      </p:sp>
      <p:sp>
        <p:nvSpPr>
          <p:cNvPr id="976" name="object 35"/>
          <p:cNvSpPr/>
          <p:nvPr/>
        </p:nvSpPr>
        <p:spPr>
          <a:xfrm>
            <a:off x="5629275" y="2844850"/>
            <a:ext cx="0" cy="149860"/>
          </a:xfrm>
          <a:custGeom>
            <a:avLst/>
            <a:gdLst/>
            <a:ahLst/>
            <a:cxnLst/>
            <a:rect l="l" t="t" r="r" b="b"/>
            <a:pathLst>
              <a:path h="149860">
                <a:moveTo>
                  <a:pt x="0" y="0"/>
                </a:moveTo>
                <a:lnTo>
                  <a:pt x="0" y="149351"/>
                </a:lnTo>
              </a:path>
            </a:pathLst>
          </a:custGeom>
          <a:ln w="3809">
            <a:solidFill>
              <a:srgbClr val="1A1A1A"/>
            </a:solidFill>
          </a:ln>
        </p:spPr>
        <p:txBody>
          <a:bodyPr wrap="square" lIns="0" tIns="0" rIns="0" bIns="0" rtlCol="0"/>
          <a:lstStyle/>
          <a:p>
            <a:endParaRPr/>
          </a:p>
        </p:txBody>
      </p:sp>
      <p:sp>
        <p:nvSpPr>
          <p:cNvPr id="977" name="object 36"/>
          <p:cNvSpPr/>
          <p:nvPr/>
        </p:nvSpPr>
        <p:spPr>
          <a:xfrm>
            <a:off x="6759320" y="2845612"/>
            <a:ext cx="0" cy="155575"/>
          </a:xfrm>
          <a:custGeom>
            <a:avLst/>
            <a:gdLst/>
            <a:ahLst/>
            <a:cxnLst/>
            <a:rect l="l" t="t" r="r" b="b"/>
            <a:pathLst>
              <a:path h="155575">
                <a:moveTo>
                  <a:pt x="0" y="0"/>
                </a:moveTo>
                <a:lnTo>
                  <a:pt x="0" y="155448"/>
                </a:lnTo>
              </a:path>
            </a:pathLst>
          </a:custGeom>
          <a:ln w="3809">
            <a:solidFill>
              <a:srgbClr val="5D5D5D"/>
            </a:solidFill>
          </a:ln>
        </p:spPr>
        <p:txBody>
          <a:bodyPr wrap="square" lIns="0" tIns="0" rIns="0" bIns="0" rtlCol="0"/>
          <a:lstStyle/>
          <a:p>
            <a:endParaRPr/>
          </a:p>
        </p:txBody>
      </p:sp>
      <p:sp>
        <p:nvSpPr>
          <p:cNvPr id="978" name="object 37"/>
          <p:cNvSpPr/>
          <p:nvPr/>
        </p:nvSpPr>
        <p:spPr>
          <a:xfrm>
            <a:off x="6075426"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979" name="object 38"/>
          <p:cNvSpPr/>
          <p:nvPr/>
        </p:nvSpPr>
        <p:spPr>
          <a:xfrm>
            <a:off x="6083046" y="2898952"/>
            <a:ext cx="47625" cy="51435"/>
          </a:xfrm>
          <a:custGeom>
            <a:avLst/>
            <a:gdLst/>
            <a:ahLst/>
            <a:cxnLst/>
            <a:rect l="l" t="t" r="r" b="b"/>
            <a:pathLst>
              <a:path w="47625" h="51435">
                <a:moveTo>
                  <a:pt x="47244" y="0"/>
                </a:moveTo>
                <a:lnTo>
                  <a:pt x="0" y="0"/>
                </a:lnTo>
                <a:lnTo>
                  <a:pt x="0" y="37338"/>
                </a:lnTo>
                <a:lnTo>
                  <a:pt x="11430" y="38100"/>
                </a:lnTo>
                <a:lnTo>
                  <a:pt x="11430"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980" name="object 39"/>
          <p:cNvSpPr/>
          <p:nvPr/>
        </p:nvSpPr>
        <p:spPr>
          <a:xfrm>
            <a:off x="6146291"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981" name="object 40"/>
          <p:cNvSpPr/>
          <p:nvPr/>
        </p:nvSpPr>
        <p:spPr>
          <a:xfrm>
            <a:off x="6153911"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982" name="object 41"/>
          <p:cNvSpPr/>
          <p:nvPr/>
        </p:nvSpPr>
        <p:spPr>
          <a:xfrm>
            <a:off x="6214109"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983" name="object 42"/>
          <p:cNvSpPr/>
          <p:nvPr/>
        </p:nvSpPr>
        <p:spPr>
          <a:xfrm>
            <a:off x="6221729"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984" name="object 43"/>
          <p:cNvSpPr/>
          <p:nvPr/>
        </p:nvSpPr>
        <p:spPr>
          <a:xfrm>
            <a:off x="6284976"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985" name="object 44"/>
          <p:cNvSpPr/>
          <p:nvPr/>
        </p:nvSpPr>
        <p:spPr>
          <a:xfrm>
            <a:off x="6293358" y="2898952"/>
            <a:ext cx="46990" cy="51435"/>
          </a:xfrm>
          <a:custGeom>
            <a:avLst/>
            <a:gdLst/>
            <a:ahLst/>
            <a:cxnLst/>
            <a:rect l="l" t="t" r="r" b="b"/>
            <a:pathLst>
              <a:path w="46989" h="51435">
                <a:moveTo>
                  <a:pt x="46482" y="0"/>
                </a:moveTo>
                <a:lnTo>
                  <a:pt x="0" y="0"/>
                </a:lnTo>
                <a:lnTo>
                  <a:pt x="0" y="37338"/>
                </a:lnTo>
                <a:lnTo>
                  <a:pt x="11430" y="38100"/>
                </a:lnTo>
                <a:lnTo>
                  <a:pt x="11430" y="51053"/>
                </a:lnTo>
                <a:lnTo>
                  <a:pt x="34290" y="51053"/>
                </a:lnTo>
                <a:lnTo>
                  <a:pt x="35052" y="37338"/>
                </a:lnTo>
                <a:lnTo>
                  <a:pt x="46482" y="37338"/>
                </a:lnTo>
                <a:lnTo>
                  <a:pt x="46482" y="0"/>
                </a:lnTo>
                <a:close/>
              </a:path>
            </a:pathLst>
          </a:custGeom>
          <a:solidFill>
            <a:srgbClr val="000000"/>
          </a:solidFill>
        </p:spPr>
        <p:txBody>
          <a:bodyPr wrap="square" lIns="0" tIns="0" rIns="0" bIns="0" rtlCol="0"/>
          <a:lstStyle/>
          <a:p>
            <a:endParaRPr/>
          </a:p>
        </p:txBody>
      </p:sp>
      <p:sp>
        <p:nvSpPr>
          <p:cNvPr id="986" name="object 45"/>
          <p:cNvSpPr/>
          <p:nvPr/>
        </p:nvSpPr>
        <p:spPr>
          <a:xfrm>
            <a:off x="6356603"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987" name="object 46"/>
          <p:cNvSpPr/>
          <p:nvPr/>
        </p:nvSpPr>
        <p:spPr>
          <a:xfrm>
            <a:off x="6364223"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988" name="object 47"/>
          <p:cNvSpPr/>
          <p:nvPr/>
        </p:nvSpPr>
        <p:spPr>
          <a:xfrm>
            <a:off x="6424421"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989" name="object 48"/>
          <p:cNvSpPr/>
          <p:nvPr/>
        </p:nvSpPr>
        <p:spPr>
          <a:xfrm>
            <a:off x="6432041"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990" name="object 49"/>
          <p:cNvSpPr/>
          <p:nvPr/>
        </p:nvSpPr>
        <p:spPr>
          <a:xfrm>
            <a:off x="6492240" y="2890570"/>
            <a:ext cx="60960" cy="66040"/>
          </a:xfrm>
          <a:custGeom>
            <a:avLst/>
            <a:gdLst/>
            <a:ahLst/>
            <a:cxnLst/>
            <a:rect l="l" t="t" r="r" b="b"/>
            <a:pathLst>
              <a:path w="60959"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991" name="object 50"/>
          <p:cNvSpPr/>
          <p:nvPr/>
        </p:nvSpPr>
        <p:spPr>
          <a:xfrm>
            <a:off x="6499859"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992" name="object 51"/>
          <p:cNvSpPr/>
          <p:nvPr/>
        </p:nvSpPr>
        <p:spPr>
          <a:xfrm>
            <a:off x="6563106"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993" name="object 52"/>
          <p:cNvSpPr/>
          <p:nvPr/>
        </p:nvSpPr>
        <p:spPr>
          <a:xfrm>
            <a:off x="6570726" y="2898952"/>
            <a:ext cx="47625" cy="51435"/>
          </a:xfrm>
          <a:custGeom>
            <a:avLst/>
            <a:gdLst/>
            <a:ahLst/>
            <a:cxnLst/>
            <a:rect l="l" t="t" r="r" b="b"/>
            <a:pathLst>
              <a:path w="47625" h="51435">
                <a:moveTo>
                  <a:pt x="47243" y="0"/>
                </a:moveTo>
                <a:lnTo>
                  <a:pt x="761" y="0"/>
                </a:lnTo>
                <a:lnTo>
                  <a:pt x="0" y="37338"/>
                </a:lnTo>
                <a:lnTo>
                  <a:pt x="12191" y="38100"/>
                </a:lnTo>
                <a:lnTo>
                  <a:pt x="12191" y="51053"/>
                </a:lnTo>
                <a:lnTo>
                  <a:pt x="35051" y="51053"/>
                </a:lnTo>
                <a:lnTo>
                  <a:pt x="35813" y="37338"/>
                </a:lnTo>
                <a:lnTo>
                  <a:pt x="47243" y="37338"/>
                </a:lnTo>
                <a:lnTo>
                  <a:pt x="47243" y="0"/>
                </a:lnTo>
                <a:close/>
              </a:path>
            </a:pathLst>
          </a:custGeom>
          <a:solidFill>
            <a:srgbClr val="000000"/>
          </a:solidFill>
        </p:spPr>
        <p:txBody>
          <a:bodyPr wrap="square" lIns="0" tIns="0" rIns="0" bIns="0" rtlCol="0"/>
          <a:lstStyle/>
          <a:p>
            <a:endParaRPr/>
          </a:p>
        </p:txBody>
      </p:sp>
      <p:sp>
        <p:nvSpPr>
          <p:cNvPr id="994" name="object 53"/>
          <p:cNvSpPr/>
          <p:nvPr/>
        </p:nvSpPr>
        <p:spPr>
          <a:xfrm>
            <a:off x="6809231" y="289057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995" name="object 54"/>
          <p:cNvSpPr/>
          <p:nvPr/>
        </p:nvSpPr>
        <p:spPr>
          <a:xfrm>
            <a:off x="6816852" y="2898952"/>
            <a:ext cx="47625" cy="51435"/>
          </a:xfrm>
          <a:custGeom>
            <a:avLst/>
            <a:gdLst/>
            <a:ahLst/>
            <a:cxnLst/>
            <a:rect l="l" t="t" r="r" b="b"/>
            <a:pathLst>
              <a:path w="47625" h="51435">
                <a:moveTo>
                  <a:pt x="47244" y="0"/>
                </a:moveTo>
                <a:lnTo>
                  <a:pt x="0" y="0"/>
                </a:lnTo>
                <a:lnTo>
                  <a:pt x="0" y="37338"/>
                </a:lnTo>
                <a:lnTo>
                  <a:pt x="11430" y="38100"/>
                </a:lnTo>
                <a:lnTo>
                  <a:pt x="11430" y="51053"/>
                </a:lnTo>
                <a:lnTo>
                  <a:pt x="34290"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996" name="object 55"/>
          <p:cNvSpPr txBox="1"/>
          <p:nvPr/>
        </p:nvSpPr>
        <p:spPr>
          <a:xfrm>
            <a:off x="5483605" y="2560885"/>
            <a:ext cx="51752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NTP</a:t>
            </a:r>
            <a:r>
              <a:rPr sz="800" spc="-55" dirty="0">
                <a:solidFill>
                  <a:srgbClr val="00007F"/>
                </a:solidFill>
                <a:latin typeface="Verdana"/>
                <a:cs typeface="Verdana"/>
              </a:rPr>
              <a:t> </a:t>
            </a:r>
            <a:r>
              <a:rPr sz="800" spc="-5" dirty="0">
                <a:solidFill>
                  <a:srgbClr val="00007F"/>
                </a:solidFill>
                <a:latin typeface="Verdana"/>
                <a:cs typeface="Verdana"/>
              </a:rPr>
              <a:t>clock</a:t>
            </a:r>
            <a:endParaRPr sz="800">
              <a:latin typeface="Verdana"/>
              <a:cs typeface="Verdana"/>
            </a:endParaRPr>
          </a:p>
        </p:txBody>
      </p:sp>
      <p:sp>
        <p:nvSpPr>
          <p:cNvPr id="998" name="object 57"/>
          <p:cNvSpPr txBox="1"/>
          <p:nvPr/>
        </p:nvSpPr>
        <p:spPr>
          <a:xfrm>
            <a:off x="8501888" y="1851461"/>
            <a:ext cx="58928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PTP</a:t>
            </a:r>
            <a:r>
              <a:rPr sz="800" spc="-60" dirty="0">
                <a:solidFill>
                  <a:srgbClr val="00007F"/>
                </a:solidFill>
                <a:latin typeface="Verdana"/>
                <a:cs typeface="Verdana"/>
              </a:rPr>
              <a:t> </a:t>
            </a:r>
            <a:r>
              <a:rPr sz="800" spc="-5" dirty="0">
                <a:solidFill>
                  <a:srgbClr val="00007F"/>
                </a:solidFill>
                <a:latin typeface="Verdana"/>
                <a:cs typeface="Verdana"/>
              </a:rPr>
              <a:t>Master</a:t>
            </a:r>
            <a:endParaRPr sz="800">
              <a:latin typeface="Verdana"/>
              <a:cs typeface="Verdana"/>
            </a:endParaRPr>
          </a:p>
        </p:txBody>
      </p:sp>
      <p:sp>
        <p:nvSpPr>
          <p:cNvPr id="1001" name="object 60"/>
          <p:cNvSpPr txBox="1"/>
          <p:nvPr/>
        </p:nvSpPr>
        <p:spPr>
          <a:xfrm>
            <a:off x="8335771" y="2100637"/>
            <a:ext cx="72390" cy="55880"/>
          </a:xfrm>
          <a:prstGeom prst="rect">
            <a:avLst/>
          </a:prstGeom>
        </p:spPr>
        <p:txBody>
          <a:bodyPr vert="horz" wrap="square" lIns="0" tIns="12065" rIns="0" bIns="0" rtlCol="0">
            <a:spAutoFit/>
          </a:bodyPr>
          <a:lstStyle/>
          <a:p>
            <a:pPr marL="12700">
              <a:lnSpc>
                <a:spcPct val="100000"/>
              </a:lnSpc>
              <a:spcBef>
                <a:spcPts val="95"/>
              </a:spcBef>
            </a:pPr>
            <a:r>
              <a:rPr sz="200" b="1" i="1" spc="-55" dirty="0">
                <a:solidFill>
                  <a:srgbClr val="FFFFFF"/>
                </a:solidFill>
                <a:latin typeface="Arial Narrow"/>
                <a:cs typeface="Arial Narrow"/>
              </a:rPr>
              <a:t>AL</a:t>
            </a:r>
            <a:r>
              <a:rPr sz="200" b="1" i="1" spc="-60" dirty="0">
                <a:solidFill>
                  <a:srgbClr val="FFFFFF"/>
                </a:solidFill>
                <a:latin typeface="Arial Narrow"/>
                <a:cs typeface="Arial Narrow"/>
              </a:rPr>
              <a:t>B</a:t>
            </a:r>
            <a:r>
              <a:rPr sz="200" b="1" i="1" spc="-55" dirty="0">
                <a:solidFill>
                  <a:srgbClr val="FFFFFF"/>
                </a:solidFill>
                <a:latin typeface="Arial Narrow"/>
                <a:cs typeface="Arial Narrow"/>
              </a:rPr>
              <a:t>E</a:t>
            </a:r>
            <a:r>
              <a:rPr sz="200" b="1" i="1" spc="-65" dirty="0">
                <a:solidFill>
                  <a:srgbClr val="FFFFFF"/>
                </a:solidFill>
                <a:latin typeface="Arial Narrow"/>
                <a:cs typeface="Arial Narrow"/>
              </a:rPr>
              <a:t>DO</a:t>
            </a:r>
            <a:endParaRPr sz="200">
              <a:latin typeface="Arial Narrow"/>
              <a:cs typeface="Arial Narrow"/>
            </a:endParaRPr>
          </a:p>
        </p:txBody>
      </p:sp>
      <p:sp>
        <p:nvSpPr>
          <p:cNvPr id="1002" name="object 61"/>
          <p:cNvSpPr/>
          <p:nvPr/>
        </p:nvSpPr>
        <p:spPr>
          <a:xfrm>
            <a:off x="1979676" y="4712512"/>
            <a:ext cx="115062" cy="297942"/>
          </a:xfrm>
          <a:prstGeom prst="rect">
            <a:avLst/>
          </a:prstGeom>
          <a:blipFill>
            <a:blip r:embed="rId8" cstate="print"/>
            <a:stretch>
              <a:fillRect/>
            </a:stretch>
          </a:blipFill>
        </p:spPr>
        <p:txBody>
          <a:bodyPr wrap="square" lIns="0" tIns="0" rIns="0" bIns="0" rtlCol="0"/>
          <a:lstStyle/>
          <a:p>
            <a:endParaRPr/>
          </a:p>
        </p:txBody>
      </p:sp>
      <p:sp>
        <p:nvSpPr>
          <p:cNvPr id="1003" name="object 62"/>
          <p:cNvSpPr/>
          <p:nvPr/>
        </p:nvSpPr>
        <p:spPr>
          <a:xfrm>
            <a:off x="9499854" y="4537252"/>
            <a:ext cx="17780" cy="13970"/>
          </a:xfrm>
          <a:custGeom>
            <a:avLst/>
            <a:gdLst/>
            <a:ahLst/>
            <a:cxnLst/>
            <a:rect l="l" t="t" r="r" b="b"/>
            <a:pathLst>
              <a:path w="17779" h="13970">
                <a:moveTo>
                  <a:pt x="3047" y="0"/>
                </a:moveTo>
                <a:lnTo>
                  <a:pt x="0" y="6857"/>
                </a:lnTo>
                <a:lnTo>
                  <a:pt x="14477" y="13715"/>
                </a:lnTo>
                <a:lnTo>
                  <a:pt x="17525" y="6857"/>
                </a:lnTo>
                <a:lnTo>
                  <a:pt x="3047" y="0"/>
                </a:lnTo>
                <a:close/>
              </a:path>
            </a:pathLst>
          </a:custGeom>
          <a:solidFill>
            <a:srgbClr val="9965FF"/>
          </a:solidFill>
        </p:spPr>
        <p:txBody>
          <a:bodyPr wrap="square" lIns="0" tIns="0" rIns="0" bIns="0" rtlCol="0"/>
          <a:lstStyle/>
          <a:p>
            <a:endParaRPr/>
          </a:p>
        </p:txBody>
      </p:sp>
      <p:sp>
        <p:nvSpPr>
          <p:cNvPr id="1004" name="object 63"/>
          <p:cNvSpPr/>
          <p:nvPr/>
        </p:nvSpPr>
        <p:spPr>
          <a:xfrm>
            <a:off x="8807195" y="4544110"/>
            <a:ext cx="707390" cy="334010"/>
          </a:xfrm>
          <a:custGeom>
            <a:avLst/>
            <a:gdLst/>
            <a:ahLst/>
            <a:cxnLst/>
            <a:rect l="l" t="t" r="r" b="b"/>
            <a:pathLst>
              <a:path w="707390" h="334010">
                <a:moveTo>
                  <a:pt x="547115" y="116586"/>
                </a:moveTo>
                <a:lnTo>
                  <a:pt x="533399" y="121158"/>
                </a:lnTo>
                <a:lnTo>
                  <a:pt x="518921" y="126492"/>
                </a:lnTo>
                <a:lnTo>
                  <a:pt x="504443" y="131064"/>
                </a:lnTo>
                <a:lnTo>
                  <a:pt x="474725" y="139446"/>
                </a:lnTo>
                <a:lnTo>
                  <a:pt x="475487" y="139446"/>
                </a:lnTo>
                <a:lnTo>
                  <a:pt x="413765" y="154686"/>
                </a:lnTo>
                <a:lnTo>
                  <a:pt x="287273" y="181356"/>
                </a:lnTo>
                <a:lnTo>
                  <a:pt x="256031" y="188976"/>
                </a:lnTo>
                <a:lnTo>
                  <a:pt x="225551" y="195834"/>
                </a:lnTo>
                <a:lnTo>
                  <a:pt x="224789" y="195834"/>
                </a:lnTo>
                <a:lnTo>
                  <a:pt x="195071" y="204216"/>
                </a:lnTo>
                <a:lnTo>
                  <a:pt x="166115" y="213360"/>
                </a:lnTo>
                <a:lnTo>
                  <a:pt x="152399" y="217932"/>
                </a:lnTo>
                <a:lnTo>
                  <a:pt x="151637" y="217932"/>
                </a:lnTo>
                <a:lnTo>
                  <a:pt x="124205" y="228600"/>
                </a:lnTo>
                <a:lnTo>
                  <a:pt x="124205" y="229362"/>
                </a:lnTo>
                <a:lnTo>
                  <a:pt x="111251" y="234696"/>
                </a:lnTo>
                <a:lnTo>
                  <a:pt x="86867" y="246888"/>
                </a:lnTo>
                <a:lnTo>
                  <a:pt x="86105" y="246888"/>
                </a:lnTo>
                <a:lnTo>
                  <a:pt x="74675" y="253746"/>
                </a:lnTo>
                <a:lnTo>
                  <a:pt x="64007" y="260604"/>
                </a:lnTo>
                <a:lnTo>
                  <a:pt x="63245" y="261366"/>
                </a:lnTo>
                <a:lnTo>
                  <a:pt x="52577" y="268986"/>
                </a:lnTo>
                <a:lnTo>
                  <a:pt x="42671" y="276606"/>
                </a:lnTo>
                <a:lnTo>
                  <a:pt x="41909" y="277368"/>
                </a:lnTo>
                <a:lnTo>
                  <a:pt x="23621" y="294132"/>
                </a:lnTo>
                <a:lnTo>
                  <a:pt x="15239" y="303276"/>
                </a:lnTo>
                <a:lnTo>
                  <a:pt x="14477" y="304038"/>
                </a:lnTo>
                <a:lnTo>
                  <a:pt x="7619" y="313944"/>
                </a:lnTo>
                <a:lnTo>
                  <a:pt x="6857" y="314706"/>
                </a:lnTo>
                <a:lnTo>
                  <a:pt x="0" y="325374"/>
                </a:lnTo>
                <a:lnTo>
                  <a:pt x="13715" y="332994"/>
                </a:lnTo>
                <a:lnTo>
                  <a:pt x="13715" y="333756"/>
                </a:lnTo>
                <a:lnTo>
                  <a:pt x="20573" y="323088"/>
                </a:lnTo>
                <a:lnTo>
                  <a:pt x="26904" y="313944"/>
                </a:lnTo>
                <a:lnTo>
                  <a:pt x="26669" y="313944"/>
                </a:lnTo>
                <a:lnTo>
                  <a:pt x="34353" y="305562"/>
                </a:lnTo>
                <a:lnTo>
                  <a:pt x="35051" y="304800"/>
                </a:lnTo>
                <a:lnTo>
                  <a:pt x="52577" y="288798"/>
                </a:lnTo>
                <a:lnTo>
                  <a:pt x="53568" y="288798"/>
                </a:lnTo>
                <a:lnTo>
                  <a:pt x="62483" y="281940"/>
                </a:lnTo>
                <a:lnTo>
                  <a:pt x="61721" y="281940"/>
                </a:lnTo>
                <a:lnTo>
                  <a:pt x="72389" y="274320"/>
                </a:lnTo>
                <a:lnTo>
                  <a:pt x="83057" y="267462"/>
                </a:lnTo>
                <a:lnTo>
                  <a:pt x="94487" y="260604"/>
                </a:lnTo>
                <a:lnTo>
                  <a:pt x="95249" y="260604"/>
                </a:lnTo>
                <a:lnTo>
                  <a:pt x="118109" y="249174"/>
                </a:lnTo>
                <a:lnTo>
                  <a:pt x="117347" y="249174"/>
                </a:lnTo>
                <a:lnTo>
                  <a:pt x="130301" y="243840"/>
                </a:lnTo>
                <a:lnTo>
                  <a:pt x="157733" y="233172"/>
                </a:lnTo>
                <a:lnTo>
                  <a:pt x="171449" y="228600"/>
                </a:lnTo>
                <a:lnTo>
                  <a:pt x="170687" y="228600"/>
                </a:lnTo>
                <a:lnTo>
                  <a:pt x="199643" y="219456"/>
                </a:lnTo>
                <a:lnTo>
                  <a:pt x="229361" y="211074"/>
                </a:lnTo>
                <a:lnTo>
                  <a:pt x="259841" y="204216"/>
                </a:lnTo>
                <a:lnTo>
                  <a:pt x="291083" y="196596"/>
                </a:lnTo>
                <a:lnTo>
                  <a:pt x="293936" y="196596"/>
                </a:lnTo>
                <a:lnTo>
                  <a:pt x="416813" y="170688"/>
                </a:lnTo>
                <a:lnTo>
                  <a:pt x="417575" y="169926"/>
                </a:lnTo>
                <a:lnTo>
                  <a:pt x="479297" y="154686"/>
                </a:lnTo>
                <a:lnTo>
                  <a:pt x="509015" y="146304"/>
                </a:lnTo>
                <a:lnTo>
                  <a:pt x="523493" y="141732"/>
                </a:lnTo>
                <a:lnTo>
                  <a:pt x="524255" y="141732"/>
                </a:lnTo>
                <a:lnTo>
                  <a:pt x="538733" y="136398"/>
                </a:lnTo>
                <a:lnTo>
                  <a:pt x="552449" y="131826"/>
                </a:lnTo>
                <a:lnTo>
                  <a:pt x="565403" y="126492"/>
                </a:lnTo>
                <a:lnTo>
                  <a:pt x="566165" y="126492"/>
                </a:lnTo>
                <a:lnTo>
                  <a:pt x="579881" y="120396"/>
                </a:lnTo>
                <a:lnTo>
                  <a:pt x="585977" y="117348"/>
                </a:lnTo>
                <a:lnTo>
                  <a:pt x="546353" y="117348"/>
                </a:lnTo>
                <a:lnTo>
                  <a:pt x="547115" y="116586"/>
                </a:lnTo>
                <a:close/>
              </a:path>
              <a:path w="707390" h="334010">
                <a:moveTo>
                  <a:pt x="27431" y="313182"/>
                </a:moveTo>
                <a:lnTo>
                  <a:pt x="26669" y="313944"/>
                </a:lnTo>
                <a:lnTo>
                  <a:pt x="26904" y="313944"/>
                </a:lnTo>
                <a:lnTo>
                  <a:pt x="27431" y="313182"/>
                </a:lnTo>
                <a:close/>
              </a:path>
              <a:path w="707390" h="334010">
                <a:moveTo>
                  <a:pt x="35051" y="304800"/>
                </a:moveTo>
                <a:lnTo>
                  <a:pt x="34289" y="305562"/>
                </a:lnTo>
                <a:lnTo>
                  <a:pt x="34687" y="305197"/>
                </a:lnTo>
                <a:lnTo>
                  <a:pt x="35051" y="304800"/>
                </a:lnTo>
                <a:close/>
              </a:path>
              <a:path w="707390" h="334010">
                <a:moveTo>
                  <a:pt x="34687" y="305197"/>
                </a:moveTo>
                <a:lnTo>
                  <a:pt x="34289" y="305562"/>
                </a:lnTo>
                <a:lnTo>
                  <a:pt x="34687" y="305197"/>
                </a:lnTo>
                <a:close/>
              </a:path>
              <a:path w="707390" h="334010">
                <a:moveTo>
                  <a:pt x="35121" y="304800"/>
                </a:moveTo>
                <a:lnTo>
                  <a:pt x="34687" y="305197"/>
                </a:lnTo>
                <a:lnTo>
                  <a:pt x="35121" y="304800"/>
                </a:lnTo>
                <a:close/>
              </a:path>
              <a:path w="707390" h="334010">
                <a:moveTo>
                  <a:pt x="53568" y="288798"/>
                </a:moveTo>
                <a:lnTo>
                  <a:pt x="52577" y="288798"/>
                </a:lnTo>
                <a:lnTo>
                  <a:pt x="52577" y="289560"/>
                </a:lnTo>
                <a:lnTo>
                  <a:pt x="53568" y="288798"/>
                </a:lnTo>
                <a:close/>
              </a:path>
              <a:path w="707390" h="334010">
                <a:moveTo>
                  <a:pt x="95249" y="260604"/>
                </a:moveTo>
                <a:lnTo>
                  <a:pt x="94487" y="260604"/>
                </a:lnTo>
                <a:lnTo>
                  <a:pt x="93725" y="261366"/>
                </a:lnTo>
                <a:lnTo>
                  <a:pt x="95249" y="260604"/>
                </a:lnTo>
                <a:close/>
              </a:path>
              <a:path w="707390" h="334010">
                <a:moveTo>
                  <a:pt x="293936" y="196596"/>
                </a:moveTo>
                <a:lnTo>
                  <a:pt x="291083" y="196596"/>
                </a:lnTo>
                <a:lnTo>
                  <a:pt x="290321" y="197358"/>
                </a:lnTo>
                <a:lnTo>
                  <a:pt x="293936" y="196596"/>
                </a:lnTo>
                <a:close/>
              </a:path>
              <a:path w="707390" h="334010">
                <a:moveTo>
                  <a:pt x="620267" y="80010"/>
                </a:moveTo>
                <a:lnTo>
                  <a:pt x="608837" y="86868"/>
                </a:lnTo>
                <a:lnTo>
                  <a:pt x="596645" y="93726"/>
                </a:lnTo>
                <a:lnTo>
                  <a:pt x="597407" y="93726"/>
                </a:lnTo>
                <a:lnTo>
                  <a:pt x="573023" y="105918"/>
                </a:lnTo>
                <a:lnTo>
                  <a:pt x="559307" y="112014"/>
                </a:lnTo>
                <a:lnTo>
                  <a:pt x="546353" y="117348"/>
                </a:lnTo>
                <a:lnTo>
                  <a:pt x="585977" y="117348"/>
                </a:lnTo>
                <a:lnTo>
                  <a:pt x="604265" y="108204"/>
                </a:lnTo>
                <a:lnTo>
                  <a:pt x="604265" y="107442"/>
                </a:lnTo>
                <a:lnTo>
                  <a:pt x="616457" y="100584"/>
                </a:lnTo>
                <a:lnTo>
                  <a:pt x="617219" y="100584"/>
                </a:lnTo>
                <a:lnTo>
                  <a:pt x="628649" y="93726"/>
                </a:lnTo>
                <a:lnTo>
                  <a:pt x="639317" y="86106"/>
                </a:lnTo>
                <a:lnTo>
                  <a:pt x="640079" y="86106"/>
                </a:lnTo>
                <a:lnTo>
                  <a:pt x="647014" y="80772"/>
                </a:lnTo>
                <a:lnTo>
                  <a:pt x="619505" y="80772"/>
                </a:lnTo>
                <a:lnTo>
                  <a:pt x="620267" y="80010"/>
                </a:lnTo>
                <a:close/>
              </a:path>
              <a:path w="707390" h="334010">
                <a:moveTo>
                  <a:pt x="649223" y="57150"/>
                </a:moveTo>
                <a:lnTo>
                  <a:pt x="639317" y="65532"/>
                </a:lnTo>
                <a:lnTo>
                  <a:pt x="640079" y="65532"/>
                </a:lnTo>
                <a:lnTo>
                  <a:pt x="630173" y="73152"/>
                </a:lnTo>
                <a:lnTo>
                  <a:pt x="619505" y="80772"/>
                </a:lnTo>
                <a:lnTo>
                  <a:pt x="647014" y="80772"/>
                </a:lnTo>
                <a:lnTo>
                  <a:pt x="649985" y="78486"/>
                </a:lnTo>
                <a:lnTo>
                  <a:pt x="649985" y="77724"/>
                </a:lnTo>
                <a:lnTo>
                  <a:pt x="659891" y="69342"/>
                </a:lnTo>
                <a:lnTo>
                  <a:pt x="669035" y="60960"/>
                </a:lnTo>
                <a:lnTo>
                  <a:pt x="669797" y="60198"/>
                </a:lnTo>
                <a:lnTo>
                  <a:pt x="671893" y="57912"/>
                </a:lnTo>
                <a:lnTo>
                  <a:pt x="649223" y="57912"/>
                </a:lnTo>
                <a:lnTo>
                  <a:pt x="649223" y="57150"/>
                </a:lnTo>
                <a:close/>
              </a:path>
              <a:path w="707390" h="334010">
                <a:moveTo>
                  <a:pt x="674369" y="30480"/>
                </a:moveTo>
                <a:lnTo>
                  <a:pt x="665987" y="40386"/>
                </a:lnTo>
                <a:lnTo>
                  <a:pt x="666749" y="40386"/>
                </a:lnTo>
                <a:lnTo>
                  <a:pt x="658367" y="49530"/>
                </a:lnTo>
                <a:lnTo>
                  <a:pt x="649223" y="57912"/>
                </a:lnTo>
                <a:lnTo>
                  <a:pt x="671893" y="57912"/>
                </a:lnTo>
                <a:lnTo>
                  <a:pt x="678179" y="51054"/>
                </a:lnTo>
                <a:lnTo>
                  <a:pt x="686561" y="41148"/>
                </a:lnTo>
                <a:lnTo>
                  <a:pt x="687323" y="40386"/>
                </a:lnTo>
                <a:lnTo>
                  <a:pt x="692712" y="32004"/>
                </a:lnTo>
                <a:lnTo>
                  <a:pt x="673607" y="32004"/>
                </a:lnTo>
                <a:lnTo>
                  <a:pt x="674369" y="30480"/>
                </a:lnTo>
                <a:close/>
              </a:path>
              <a:path w="707390" h="334010">
                <a:moveTo>
                  <a:pt x="687323" y="10668"/>
                </a:moveTo>
                <a:lnTo>
                  <a:pt x="673607" y="32004"/>
                </a:lnTo>
                <a:lnTo>
                  <a:pt x="692712" y="32004"/>
                </a:lnTo>
                <a:lnTo>
                  <a:pt x="701039" y="19050"/>
                </a:lnTo>
                <a:lnTo>
                  <a:pt x="701801" y="18288"/>
                </a:lnTo>
                <a:lnTo>
                  <a:pt x="705002" y="11430"/>
                </a:lnTo>
                <a:lnTo>
                  <a:pt x="687323" y="11430"/>
                </a:lnTo>
                <a:lnTo>
                  <a:pt x="687323" y="10668"/>
                </a:lnTo>
                <a:close/>
              </a:path>
              <a:path w="707390" h="334010">
                <a:moveTo>
                  <a:pt x="692657" y="0"/>
                </a:moveTo>
                <a:lnTo>
                  <a:pt x="687323" y="11430"/>
                </a:lnTo>
                <a:lnTo>
                  <a:pt x="705002" y="11430"/>
                </a:lnTo>
                <a:lnTo>
                  <a:pt x="707135" y="6858"/>
                </a:lnTo>
                <a:lnTo>
                  <a:pt x="692657" y="0"/>
                </a:lnTo>
                <a:close/>
              </a:path>
            </a:pathLst>
          </a:custGeom>
          <a:solidFill>
            <a:srgbClr val="9965FF"/>
          </a:solidFill>
        </p:spPr>
        <p:txBody>
          <a:bodyPr wrap="square" lIns="0" tIns="0" rIns="0" bIns="0" rtlCol="0"/>
          <a:lstStyle/>
          <a:p>
            <a:endParaRPr/>
          </a:p>
        </p:txBody>
      </p:sp>
      <p:sp>
        <p:nvSpPr>
          <p:cNvPr id="1005" name="object 64"/>
          <p:cNvSpPr/>
          <p:nvPr/>
        </p:nvSpPr>
        <p:spPr>
          <a:xfrm>
            <a:off x="8779002" y="4869484"/>
            <a:ext cx="41910" cy="107950"/>
          </a:xfrm>
          <a:custGeom>
            <a:avLst/>
            <a:gdLst/>
            <a:ahLst/>
            <a:cxnLst/>
            <a:rect l="l" t="t" r="r" b="b"/>
            <a:pathLst>
              <a:path w="41909" h="107950">
                <a:moveTo>
                  <a:pt x="28193" y="0"/>
                </a:moveTo>
                <a:lnTo>
                  <a:pt x="22097" y="10668"/>
                </a:lnTo>
                <a:lnTo>
                  <a:pt x="22097" y="11430"/>
                </a:lnTo>
                <a:lnTo>
                  <a:pt x="11429" y="34290"/>
                </a:lnTo>
                <a:lnTo>
                  <a:pt x="10667" y="35052"/>
                </a:lnTo>
                <a:lnTo>
                  <a:pt x="6857" y="48006"/>
                </a:lnTo>
                <a:lnTo>
                  <a:pt x="6857" y="48768"/>
                </a:lnTo>
                <a:lnTo>
                  <a:pt x="3809" y="61722"/>
                </a:lnTo>
                <a:lnTo>
                  <a:pt x="3809" y="62484"/>
                </a:lnTo>
                <a:lnTo>
                  <a:pt x="2285" y="76200"/>
                </a:lnTo>
                <a:lnTo>
                  <a:pt x="761" y="90678"/>
                </a:lnTo>
                <a:lnTo>
                  <a:pt x="723" y="92202"/>
                </a:lnTo>
                <a:lnTo>
                  <a:pt x="0" y="106680"/>
                </a:lnTo>
                <a:lnTo>
                  <a:pt x="0" y="107442"/>
                </a:lnTo>
                <a:lnTo>
                  <a:pt x="16001" y="106680"/>
                </a:lnTo>
                <a:lnTo>
                  <a:pt x="16763" y="92202"/>
                </a:lnTo>
                <a:lnTo>
                  <a:pt x="18287" y="77724"/>
                </a:lnTo>
                <a:lnTo>
                  <a:pt x="19642" y="65532"/>
                </a:lnTo>
                <a:lnTo>
                  <a:pt x="19049" y="65532"/>
                </a:lnTo>
                <a:lnTo>
                  <a:pt x="22097" y="52578"/>
                </a:lnTo>
                <a:lnTo>
                  <a:pt x="25907" y="39624"/>
                </a:lnTo>
                <a:lnTo>
                  <a:pt x="26619" y="39624"/>
                </a:lnTo>
                <a:lnTo>
                  <a:pt x="36575" y="18288"/>
                </a:lnTo>
                <a:lnTo>
                  <a:pt x="35813" y="18288"/>
                </a:lnTo>
                <a:lnTo>
                  <a:pt x="41909" y="7620"/>
                </a:lnTo>
                <a:lnTo>
                  <a:pt x="28193" y="0"/>
                </a:lnTo>
                <a:close/>
              </a:path>
              <a:path w="41909" h="107950">
                <a:moveTo>
                  <a:pt x="16040" y="106680"/>
                </a:moveTo>
                <a:lnTo>
                  <a:pt x="16001" y="107442"/>
                </a:lnTo>
                <a:lnTo>
                  <a:pt x="16040" y="106680"/>
                </a:lnTo>
                <a:close/>
              </a:path>
              <a:path w="41909" h="107950">
                <a:moveTo>
                  <a:pt x="19811" y="64008"/>
                </a:moveTo>
                <a:lnTo>
                  <a:pt x="19049" y="65532"/>
                </a:lnTo>
                <a:lnTo>
                  <a:pt x="19642" y="65532"/>
                </a:lnTo>
                <a:lnTo>
                  <a:pt x="19811" y="64008"/>
                </a:lnTo>
                <a:close/>
              </a:path>
              <a:path w="41909" h="107950">
                <a:moveTo>
                  <a:pt x="26619" y="39624"/>
                </a:moveTo>
                <a:lnTo>
                  <a:pt x="25907" y="39624"/>
                </a:lnTo>
                <a:lnTo>
                  <a:pt x="25907" y="41148"/>
                </a:lnTo>
                <a:lnTo>
                  <a:pt x="26619" y="39624"/>
                </a:lnTo>
                <a:close/>
              </a:path>
            </a:pathLst>
          </a:custGeom>
          <a:solidFill>
            <a:srgbClr val="9965FF"/>
          </a:solidFill>
        </p:spPr>
        <p:txBody>
          <a:bodyPr wrap="square" lIns="0" tIns="0" rIns="0" bIns="0" rtlCol="0"/>
          <a:lstStyle/>
          <a:p>
            <a:endParaRPr/>
          </a:p>
        </p:txBody>
      </p:sp>
      <p:sp>
        <p:nvSpPr>
          <p:cNvPr id="1006" name="object 65"/>
          <p:cNvSpPr/>
          <p:nvPr/>
        </p:nvSpPr>
        <p:spPr>
          <a:xfrm>
            <a:off x="8779764" y="4992166"/>
            <a:ext cx="16510" cy="8890"/>
          </a:xfrm>
          <a:custGeom>
            <a:avLst/>
            <a:gdLst/>
            <a:ahLst/>
            <a:cxnLst/>
            <a:rect l="l" t="t" r="r" b="b"/>
            <a:pathLst>
              <a:path w="16509" h="8889">
                <a:moveTo>
                  <a:pt x="16001" y="0"/>
                </a:moveTo>
                <a:lnTo>
                  <a:pt x="0" y="761"/>
                </a:lnTo>
                <a:lnTo>
                  <a:pt x="0" y="8382"/>
                </a:lnTo>
                <a:lnTo>
                  <a:pt x="16001" y="7620"/>
                </a:lnTo>
                <a:lnTo>
                  <a:pt x="16001" y="0"/>
                </a:lnTo>
                <a:close/>
              </a:path>
            </a:pathLst>
          </a:custGeom>
          <a:solidFill>
            <a:srgbClr val="9965FF"/>
          </a:solidFill>
        </p:spPr>
        <p:txBody>
          <a:bodyPr wrap="square" lIns="0" tIns="0" rIns="0" bIns="0" rtlCol="0"/>
          <a:lstStyle/>
          <a:p>
            <a:endParaRPr/>
          </a:p>
        </p:txBody>
      </p:sp>
      <p:sp>
        <p:nvSpPr>
          <p:cNvPr id="1007" name="object 66"/>
          <p:cNvSpPr/>
          <p:nvPr/>
        </p:nvSpPr>
        <p:spPr>
          <a:xfrm>
            <a:off x="8779002" y="4976164"/>
            <a:ext cx="17145" cy="17145"/>
          </a:xfrm>
          <a:custGeom>
            <a:avLst/>
            <a:gdLst/>
            <a:ahLst/>
            <a:cxnLst/>
            <a:rect l="l" t="t" r="r" b="b"/>
            <a:pathLst>
              <a:path w="17145" h="17145">
                <a:moveTo>
                  <a:pt x="16001" y="0"/>
                </a:moveTo>
                <a:lnTo>
                  <a:pt x="0" y="762"/>
                </a:lnTo>
                <a:lnTo>
                  <a:pt x="761" y="16764"/>
                </a:lnTo>
                <a:lnTo>
                  <a:pt x="16763" y="16002"/>
                </a:lnTo>
                <a:lnTo>
                  <a:pt x="16001" y="0"/>
                </a:lnTo>
                <a:close/>
              </a:path>
            </a:pathLst>
          </a:custGeom>
          <a:solidFill>
            <a:srgbClr val="9965FF"/>
          </a:solidFill>
        </p:spPr>
        <p:txBody>
          <a:bodyPr wrap="square" lIns="0" tIns="0" rIns="0" bIns="0" rtlCol="0"/>
          <a:lstStyle/>
          <a:p>
            <a:endParaRPr/>
          </a:p>
        </p:txBody>
      </p:sp>
      <p:sp>
        <p:nvSpPr>
          <p:cNvPr id="1008" name="object 67"/>
          <p:cNvSpPr/>
          <p:nvPr/>
        </p:nvSpPr>
        <p:spPr>
          <a:xfrm>
            <a:off x="8678798" y="3872788"/>
            <a:ext cx="0" cy="1181100"/>
          </a:xfrm>
          <a:custGeom>
            <a:avLst/>
            <a:gdLst/>
            <a:ahLst/>
            <a:cxnLst/>
            <a:rect l="l" t="t" r="r" b="b"/>
            <a:pathLst>
              <a:path h="1181100">
                <a:moveTo>
                  <a:pt x="0" y="0"/>
                </a:moveTo>
                <a:lnTo>
                  <a:pt x="0" y="1181100"/>
                </a:lnTo>
              </a:path>
            </a:pathLst>
          </a:custGeom>
          <a:ln w="16001">
            <a:solidFill>
              <a:srgbClr val="000000"/>
            </a:solidFill>
          </a:ln>
        </p:spPr>
        <p:txBody>
          <a:bodyPr wrap="square" lIns="0" tIns="0" rIns="0" bIns="0" rtlCol="0"/>
          <a:lstStyle/>
          <a:p>
            <a:endParaRPr/>
          </a:p>
        </p:txBody>
      </p:sp>
      <p:sp>
        <p:nvSpPr>
          <p:cNvPr id="1009" name="object 68"/>
          <p:cNvSpPr/>
          <p:nvPr/>
        </p:nvSpPr>
        <p:spPr>
          <a:xfrm>
            <a:off x="8514588" y="4938064"/>
            <a:ext cx="400050" cy="890269"/>
          </a:xfrm>
          <a:custGeom>
            <a:avLst/>
            <a:gdLst/>
            <a:ahLst/>
            <a:cxnLst/>
            <a:rect l="l" t="t" r="r" b="b"/>
            <a:pathLst>
              <a:path w="400050" h="890270">
                <a:moveTo>
                  <a:pt x="355092" y="0"/>
                </a:moveTo>
                <a:lnTo>
                  <a:pt x="48006" y="0"/>
                </a:lnTo>
                <a:lnTo>
                  <a:pt x="0" y="202692"/>
                </a:lnTo>
                <a:lnTo>
                  <a:pt x="0" y="890016"/>
                </a:lnTo>
                <a:lnTo>
                  <a:pt x="400050" y="890016"/>
                </a:lnTo>
                <a:lnTo>
                  <a:pt x="400050" y="213360"/>
                </a:lnTo>
                <a:lnTo>
                  <a:pt x="355092" y="0"/>
                </a:lnTo>
                <a:close/>
              </a:path>
            </a:pathLst>
          </a:custGeom>
          <a:solidFill>
            <a:srgbClr val="7F84BC"/>
          </a:solidFill>
        </p:spPr>
        <p:txBody>
          <a:bodyPr wrap="square" lIns="0" tIns="0" rIns="0" bIns="0" rtlCol="0"/>
          <a:lstStyle/>
          <a:p>
            <a:endParaRPr/>
          </a:p>
        </p:txBody>
      </p:sp>
      <p:sp>
        <p:nvSpPr>
          <p:cNvPr id="1010" name="object 69"/>
          <p:cNvSpPr/>
          <p:nvPr/>
        </p:nvSpPr>
        <p:spPr>
          <a:xfrm>
            <a:off x="8831580" y="4554778"/>
            <a:ext cx="17145" cy="9525"/>
          </a:xfrm>
          <a:custGeom>
            <a:avLst/>
            <a:gdLst/>
            <a:ahLst/>
            <a:cxnLst/>
            <a:rect l="l" t="t" r="r" b="b"/>
            <a:pathLst>
              <a:path w="17145" h="9525">
                <a:moveTo>
                  <a:pt x="16002" y="0"/>
                </a:moveTo>
                <a:lnTo>
                  <a:pt x="0" y="1523"/>
                </a:lnTo>
                <a:lnTo>
                  <a:pt x="762" y="9143"/>
                </a:lnTo>
                <a:lnTo>
                  <a:pt x="16764" y="7619"/>
                </a:lnTo>
                <a:lnTo>
                  <a:pt x="16002" y="0"/>
                </a:lnTo>
                <a:close/>
              </a:path>
            </a:pathLst>
          </a:custGeom>
          <a:solidFill>
            <a:srgbClr val="FF6D3C"/>
          </a:solidFill>
        </p:spPr>
        <p:txBody>
          <a:bodyPr wrap="square" lIns="0" tIns="0" rIns="0" bIns="0" rtlCol="0"/>
          <a:lstStyle/>
          <a:p>
            <a:endParaRPr/>
          </a:p>
        </p:txBody>
      </p:sp>
      <p:sp>
        <p:nvSpPr>
          <p:cNvPr id="1011" name="object 70"/>
          <p:cNvSpPr/>
          <p:nvPr/>
        </p:nvSpPr>
        <p:spPr>
          <a:xfrm>
            <a:off x="8832342" y="4562398"/>
            <a:ext cx="576580" cy="467995"/>
          </a:xfrm>
          <a:custGeom>
            <a:avLst/>
            <a:gdLst/>
            <a:ahLst/>
            <a:cxnLst/>
            <a:rect l="l" t="t" r="r" b="b"/>
            <a:pathLst>
              <a:path w="576579" h="467995">
                <a:moveTo>
                  <a:pt x="547285" y="424433"/>
                </a:moveTo>
                <a:lnTo>
                  <a:pt x="525779" y="424433"/>
                </a:lnTo>
                <a:lnTo>
                  <a:pt x="538733" y="438149"/>
                </a:lnTo>
                <a:lnTo>
                  <a:pt x="537971" y="438149"/>
                </a:lnTo>
                <a:lnTo>
                  <a:pt x="550925" y="452627"/>
                </a:lnTo>
                <a:lnTo>
                  <a:pt x="563117" y="467867"/>
                </a:lnTo>
                <a:lnTo>
                  <a:pt x="563117" y="467105"/>
                </a:lnTo>
                <a:lnTo>
                  <a:pt x="576071" y="457961"/>
                </a:lnTo>
                <a:lnTo>
                  <a:pt x="575309" y="457961"/>
                </a:lnTo>
                <a:lnTo>
                  <a:pt x="563117" y="442721"/>
                </a:lnTo>
                <a:lnTo>
                  <a:pt x="563117" y="441959"/>
                </a:lnTo>
                <a:lnTo>
                  <a:pt x="550163" y="427481"/>
                </a:lnTo>
                <a:lnTo>
                  <a:pt x="547285" y="424433"/>
                </a:lnTo>
                <a:close/>
              </a:path>
              <a:path w="576579" h="467995">
                <a:moveTo>
                  <a:pt x="495503" y="377189"/>
                </a:moveTo>
                <a:lnTo>
                  <a:pt x="470915" y="377189"/>
                </a:lnTo>
                <a:lnTo>
                  <a:pt x="484631" y="388619"/>
                </a:lnTo>
                <a:lnTo>
                  <a:pt x="499109" y="400049"/>
                </a:lnTo>
                <a:lnTo>
                  <a:pt x="498347" y="400049"/>
                </a:lnTo>
                <a:lnTo>
                  <a:pt x="512063" y="412241"/>
                </a:lnTo>
                <a:lnTo>
                  <a:pt x="525779" y="425195"/>
                </a:lnTo>
                <a:lnTo>
                  <a:pt x="525779" y="424433"/>
                </a:lnTo>
                <a:lnTo>
                  <a:pt x="547285" y="424433"/>
                </a:lnTo>
                <a:lnTo>
                  <a:pt x="537209" y="413765"/>
                </a:lnTo>
                <a:lnTo>
                  <a:pt x="536447" y="413765"/>
                </a:lnTo>
                <a:lnTo>
                  <a:pt x="522731" y="400811"/>
                </a:lnTo>
                <a:lnTo>
                  <a:pt x="522731" y="400049"/>
                </a:lnTo>
                <a:lnTo>
                  <a:pt x="509015" y="387857"/>
                </a:lnTo>
                <a:lnTo>
                  <a:pt x="495503" y="377189"/>
                </a:lnTo>
                <a:close/>
              </a:path>
              <a:path w="576579" h="467995">
                <a:moveTo>
                  <a:pt x="428798" y="332231"/>
                </a:moveTo>
                <a:lnTo>
                  <a:pt x="396239" y="332231"/>
                </a:lnTo>
                <a:lnTo>
                  <a:pt x="426719" y="348995"/>
                </a:lnTo>
                <a:lnTo>
                  <a:pt x="441959" y="358139"/>
                </a:lnTo>
                <a:lnTo>
                  <a:pt x="441197" y="358139"/>
                </a:lnTo>
                <a:lnTo>
                  <a:pt x="455675" y="368045"/>
                </a:lnTo>
                <a:lnTo>
                  <a:pt x="456437" y="368045"/>
                </a:lnTo>
                <a:lnTo>
                  <a:pt x="471677" y="377951"/>
                </a:lnTo>
                <a:lnTo>
                  <a:pt x="470915" y="377189"/>
                </a:lnTo>
                <a:lnTo>
                  <a:pt x="495503" y="377189"/>
                </a:lnTo>
                <a:lnTo>
                  <a:pt x="494537" y="376427"/>
                </a:lnTo>
                <a:lnTo>
                  <a:pt x="480821" y="364997"/>
                </a:lnTo>
                <a:lnTo>
                  <a:pt x="480059" y="364235"/>
                </a:lnTo>
                <a:lnTo>
                  <a:pt x="465992" y="355091"/>
                </a:lnTo>
                <a:lnTo>
                  <a:pt x="464819" y="355091"/>
                </a:lnTo>
                <a:lnTo>
                  <a:pt x="450341" y="345185"/>
                </a:lnTo>
                <a:lnTo>
                  <a:pt x="450341" y="344423"/>
                </a:lnTo>
                <a:lnTo>
                  <a:pt x="435101" y="335279"/>
                </a:lnTo>
                <a:lnTo>
                  <a:pt x="434339" y="335279"/>
                </a:lnTo>
                <a:lnTo>
                  <a:pt x="428798" y="332231"/>
                </a:lnTo>
                <a:close/>
              </a:path>
              <a:path w="576579" h="467995">
                <a:moveTo>
                  <a:pt x="464819" y="354329"/>
                </a:moveTo>
                <a:lnTo>
                  <a:pt x="464819" y="355091"/>
                </a:lnTo>
                <a:lnTo>
                  <a:pt x="465992" y="355091"/>
                </a:lnTo>
                <a:lnTo>
                  <a:pt x="464819" y="354329"/>
                </a:lnTo>
                <a:close/>
              </a:path>
              <a:path w="576579" h="467995">
                <a:moveTo>
                  <a:pt x="16001" y="0"/>
                </a:moveTo>
                <a:lnTo>
                  <a:pt x="0" y="1523"/>
                </a:lnTo>
                <a:lnTo>
                  <a:pt x="1523" y="19811"/>
                </a:lnTo>
                <a:lnTo>
                  <a:pt x="1523" y="20573"/>
                </a:lnTo>
                <a:lnTo>
                  <a:pt x="4571" y="38099"/>
                </a:lnTo>
                <a:lnTo>
                  <a:pt x="7619" y="54863"/>
                </a:lnTo>
                <a:lnTo>
                  <a:pt x="7619" y="55625"/>
                </a:lnTo>
                <a:lnTo>
                  <a:pt x="16763" y="86105"/>
                </a:lnTo>
                <a:lnTo>
                  <a:pt x="17525" y="87629"/>
                </a:lnTo>
                <a:lnTo>
                  <a:pt x="23621" y="101345"/>
                </a:lnTo>
                <a:lnTo>
                  <a:pt x="29717" y="114299"/>
                </a:lnTo>
                <a:lnTo>
                  <a:pt x="36575" y="126491"/>
                </a:lnTo>
                <a:lnTo>
                  <a:pt x="37337" y="127253"/>
                </a:lnTo>
                <a:lnTo>
                  <a:pt x="45719" y="139445"/>
                </a:lnTo>
                <a:lnTo>
                  <a:pt x="45719" y="140207"/>
                </a:lnTo>
                <a:lnTo>
                  <a:pt x="54101" y="150875"/>
                </a:lnTo>
                <a:lnTo>
                  <a:pt x="63245" y="161543"/>
                </a:lnTo>
                <a:lnTo>
                  <a:pt x="64007" y="162305"/>
                </a:lnTo>
                <a:lnTo>
                  <a:pt x="73913" y="171449"/>
                </a:lnTo>
                <a:lnTo>
                  <a:pt x="84581" y="182117"/>
                </a:lnTo>
                <a:lnTo>
                  <a:pt x="95249" y="190499"/>
                </a:lnTo>
                <a:lnTo>
                  <a:pt x="106679" y="198881"/>
                </a:lnTo>
                <a:lnTo>
                  <a:pt x="107441" y="198881"/>
                </a:lnTo>
                <a:lnTo>
                  <a:pt x="131825" y="214121"/>
                </a:lnTo>
                <a:lnTo>
                  <a:pt x="144779" y="221741"/>
                </a:lnTo>
                <a:lnTo>
                  <a:pt x="144779" y="222503"/>
                </a:lnTo>
                <a:lnTo>
                  <a:pt x="157733" y="229361"/>
                </a:lnTo>
                <a:lnTo>
                  <a:pt x="158495" y="229361"/>
                </a:lnTo>
                <a:lnTo>
                  <a:pt x="171449" y="235457"/>
                </a:lnTo>
                <a:lnTo>
                  <a:pt x="185165" y="242315"/>
                </a:lnTo>
                <a:lnTo>
                  <a:pt x="228599" y="260603"/>
                </a:lnTo>
                <a:lnTo>
                  <a:pt x="288797" y="284987"/>
                </a:lnTo>
                <a:lnTo>
                  <a:pt x="320039" y="297179"/>
                </a:lnTo>
                <a:lnTo>
                  <a:pt x="350519" y="310895"/>
                </a:lnTo>
                <a:lnTo>
                  <a:pt x="366521" y="317753"/>
                </a:lnTo>
                <a:lnTo>
                  <a:pt x="397001" y="332993"/>
                </a:lnTo>
                <a:lnTo>
                  <a:pt x="396239" y="332231"/>
                </a:lnTo>
                <a:lnTo>
                  <a:pt x="428798" y="332231"/>
                </a:lnTo>
                <a:lnTo>
                  <a:pt x="403859" y="318515"/>
                </a:lnTo>
                <a:lnTo>
                  <a:pt x="373379" y="303275"/>
                </a:lnTo>
                <a:lnTo>
                  <a:pt x="372617" y="303275"/>
                </a:lnTo>
                <a:lnTo>
                  <a:pt x="356615" y="296417"/>
                </a:lnTo>
                <a:lnTo>
                  <a:pt x="357377" y="296417"/>
                </a:lnTo>
                <a:lnTo>
                  <a:pt x="326897" y="282701"/>
                </a:lnTo>
                <a:lnTo>
                  <a:pt x="326135" y="281939"/>
                </a:lnTo>
                <a:lnTo>
                  <a:pt x="296846" y="270509"/>
                </a:lnTo>
                <a:lnTo>
                  <a:pt x="294893" y="270509"/>
                </a:lnTo>
                <a:lnTo>
                  <a:pt x="234695" y="246125"/>
                </a:lnTo>
                <a:lnTo>
                  <a:pt x="191261" y="227837"/>
                </a:lnTo>
                <a:lnTo>
                  <a:pt x="192023" y="227837"/>
                </a:lnTo>
                <a:lnTo>
                  <a:pt x="178307" y="220979"/>
                </a:lnTo>
                <a:lnTo>
                  <a:pt x="165353" y="214883"/>
                </a:lnTo>
                <a:lnTo>
                  <a:pt x="152399" y="208025"/>
                </a:lnTo>
                <a:lnTo>
                  <a:pt x="153161" y="208025"/>
                </a:lnTo>
                <a:lnTo>
                  <a:pt x="140207" y="200405"/>
                </a:lnTo>
                <a:lnTo>
                  <a:pt x="117043" y="185927"/>
                </a:lnTo>
                <a:lnTo>
                  <a:pt x="115823" y="185927"/>
                </a:lnTo>
                <a:lnTo>
                  <a:pt x="104393" y="177545"/>
                </a:lnTo>
                <a:lnTo>
                  <a:pt x="105155" y="177545"/>
                </a:lnTo>
                <a:lnTo>
                  <a:pt x="95457" y="169925"/>
                </a:lnTo>
                <a:lnTo>
                  <a:pt x="95249" y="169925"/>
                </a:lnTo>
                <a:lnTo>
                  <a:pt x="85343" y="160019"/>
                </a:lnTo>
                <a:lnTo>
                  <a:pt x="84581" y="160019"/>
                </a:lnTo>
                <a:lnTo>
                  <a:pt x="74675" y="150875"/>
                </a:lnTo>
                <a:lnTo>
                  <a:pt x="75437" y="150875"/>
                </a:lnTo>
                <a:lnTo>
                  <a:pt x="66293" y="140207"/>
                </a:lnTo>
                <a:lnTo>
                  <a:pt x="66457" y="140207"/>
                </a:lnTo>
                <a:lnTo>
                  <a:pt x="58673" y="130301"/>
                </a:lnTo>
                <a:lnTo>
                  <a:pt x="50815" y="118871"/>
                </a:lnTo>
                <a:lnTo>
                  <a:pt x="50291" y="118871"/>
                </a:lnTo>
                <a:lnTo>
                  <a:pt x="43433" y="106679"/>
                </a:lnTo>
                <a:lnTo>
                  <a:pt x="43837" y="106679"/>
                </a:lnTo>
                <a:lnTo>
                  <a:pt x="38099" y="94487"/>
                </a:lnTo>
                <a:lnTo>
                  <a:pt x="32342" y="81533"/>
                </a:lnTo>
                <a:lnTo>
                  <a:pt x="32003" y="81533"/>
                </a:lnTo>
                <a:lnTo>
                  <a:pt x="22859" y="51053"/>
                </a:lnTo>
                <a:lnTo>
                  <a:pt x="23483" y="51053"/>
                </a:lnTo>
                <a:lnTo>
                  <a:pt x="20573" y="35051"/>
                </a:lnTo>
                <a:lnTo>
                  <a:pt x="17658" y="18287"/>
                </a:lnTo>
                <a:lnTo>
                  <a:pt x="17525" y="18287"/>
                </a:lnTo>
                <a:lnTo>
                  <a:pt x="16001" y="0"/>
                </a:lnTo>
                <a:close/>
              </a:path>
              <a:path w="576579" h="467995">
                <a:moveTo>
                  <a:pt x="294893" y="269747"/>
                </a:moveTo>
                <a:lnTo>
                  <a:pt x="294893" y="270509"/>
                </a:lnTo>
                <a:lnTo>
                  <a:pt x="296846" y="270509"/>
                </a:lnTo>
                <a:lnTo>
                  <a:pt x="294893" y="269747"/>
                </a:lnTo>
                <a:close/>
              </a:path>
              <a:path w="576579" h="467995">
                <a:moveTo>
                  <a:pt x="115823" y="185165"/>
                </a:moveTo>
                <a:lnTo>
                  <a:pt x="115823" y="185927"/>
                </a:lnTo>
                <a:lnTo>
                  <a:pt x="117043" y="185927"/>
                </a:lnTo>
                <a:lnTo>
                  <a:pt x="115823" y="185165"/>
                </a:lnTo>
                <a:close/>
              </a:path>
              <a:path w="576579" h="467995">
                <a:moveTo>
                  <a:pt x="94487" y="169163"/>
                </a:moveTo>
                <a:lnTo>
                  <a:pt x="95249" y="169925"/>
                </a:lnTo>
                <a:lnTo>
                  <a:pt x="95457" y="169925"/>
                </a:lnTo>
                <a:lnTo>
                  <a:pt x="94487" y="169163"/>
                </a:lnTo>
                <a:close/>
              </a:path>
              <a:path w="576579" h="467995">
                <a:moveTo>
                  <a:pt x="66457" y="140207"/>
                </a:moveTo>
                <a:lnTo>
                  <a:pt x="66293" y="140207"/>
                </a:lnTo>
                <a:lnTo>
                  <a:pt x="67055" y="140969"/>
                </a:lnTo>
                <a:lnTo>
                  <a:pt x="66457" y="140207"/>
                </a:lnTo>
                <a:close/>
              </a:path>
              <a:path w="576579" h="467995">
                <a:moveTo>
                  <a:pt x="50291" y="118109"/>
                </a:moveTo>
                <a:lnTo>
                  <a:pt x="50291" y="118871"/>
                </a:lnTo>
                <a:lnTo>
                  <a:pt x="50815" y="118871"/>
                </a:lnTo>
                <a:lnTo>
                  <a:pt x="50291" y="118109"/>
                </a:lnTo>
                <a:close/>
              </a:path>
              <a:path w="576579" h="467995">
                <a:moveTo>
                  <a:pt x="43837" y="106679"/>
                </a:moveTo>
                <a:lnTo>
                  <a:pt x="43433" y="106679"/>
                </a:lnTo>
                <a:lnTo>
                  <a:pt x="44195" y="107441"/>
                </a:lnTo>
                <a:lnTo>
                  <a:pt x="43837" y="106679"/>
                </a:lnTo>
                <a:close/>
              </a:path>
              <a:path w="576579" h="467995">
                <a:moveTo>
                  <a:pt x="32003" y="80771"/>
                </a:moveTo>
                <a:lnTo>
                  <a:pt x="32003" y="81533"/>
                </a:lnTo>
                <a:lnTo>
                  <a:pt x="32342" y="81533"/>
                </a:lnTo>
                <a:lnTo>
                  <a:pt x="32003" y="80771"/>
                </a:lnTo>
                <a:close/>
              </a:path>
              <a:path w="576579" h="467995">
                <a:moveTo>
                  <a:pt x="23483" y="51053"/>
                </a:moveTo>
                <a:lnTo>
                  <a:pt x="22859" y="51053"/>
                </a:lnTo>
                <a:lnTo>
                  <a:pt x="23621" y="51815"/>
                </a:lnTo>
                <a:lnTo>
                  <a:pt x="23483" y="51053"/>
                </a:lnTo>
                <a:close/>
              </a:path>
              <a:path w="576579" h="467995">
                <a:moveTo>
                  <a:pt x="17525" y="17525"/>
                </a:moveTo>
                <a:lnTo>
                  <a:pt x="17525" y="18287"/>
                </a:lnTo>
                <a:lnTo>
                  <a:pt x="17658" y="18287"/>
                </a:lnTo>
                <a:lnTo>
                  <a:pt x="17525" y="17525"/>
                </a:lnTo>
                <a:close/>
              </a:path>
            </a:pathLst>
          </a:custGeom>
          <a:solidFill>
            <a:srgbClr val="FF6D3C"/>
          </a:solidFill>
        </p:spPr>
        <p:txBody>
          <a:bodyPr wrap="square" lIns="0" tIns="0" rIns="0" bIns="0" rtlCol="0"/>
          <a:lstStyle/>
          <a:p>
            <a:endParaRPr/>
          </a:p>
        </p:txBody>
      </p:sp>
      <p:sp>
        <p:nvSpPr>
          <p:cNvPr id="1012" name="object 71"/>
          <p:cNvSpPr/>
          <p:nvPr/>
        </p:nvSpPr>
        <p:spPr>
          <a:xfrm>
            <a:off x="9395459" y="5020360"/>
            <a:ext cx="129539" cy="401955"/>
          </a:xfrm>
          <a:custGeom>
            <a:avLst/>
            <a:gdLst/>
            <a:ahLst/>
            <a:cxnLst/>
            <a:rect l="l" t="t" r="r" b="b"/>
            <a:pathLst>
              <a:path w="129540" h="401954">
                <a:moveTo>
                  <a:pt x="122827" y="301752"/>
                </a:moveTo>
                <a:lnTo>
                  <a:pt x="106679" y="301752"/>
                </a:lnTo>
                <a:lnTo>
                  <a:pt x="109727" y="333756"/>
                </a:lnTo>
                <a:lnTo>
                  <a:pt x="112013" y="367284"/>
                </a:lnTo>
                <a:lnTo>
                  <a:pt x="113537" y="401574"/>
                </a:lnTo>
                <a:lnTo>
                  <a:pt x="113537" y="400812"/>
                </a:lnTo>
                <a:lnTo>
                  <a:pt x="129539" y="400812"/>
                </a:lnTo>
                <a:lnTo>
                  <a:pt x="128015" y="366522"/>
                </a:lnTo>
                <a:lnTo>
                  <a:pt x="125781" y="333756"/>
                </a:lnTo>
                <a:lnTo>
                  <a:pt x="125729" y="332232"/>
                </a:lnTo>
                <a:lnTo>
                  <a:pt x="122827" y="301752"/>
                </a:lnTo>
                <a:close/>
              </a:path>
              <a:path w="129540" h="401954">
                <a:moveTo>
                  <a:pt x="113898" y="243840"/>
                </a:moveTo>
                <a:lnTo>
                  <a:pt x="97535" y="243840"/>
                </a:lnTo>
                <a:lnTo>
                  <a:pt x="102107" y="272796"/>
                </a:lnTo>
                <a:lnTo>
                  <a:pt x="106679" y="302514"/>
                </a:lnTo>
                <a:lnTo>
                  <a:pt x="106679" y="301752"/>
                </a:lnTo>
                <a:lnTo>
                  <a:pt x="122827" y="301752"/>
                </a:lnTo>
                <a:lnTo>
                  <a:pt x="122681" y="300228"/>
                </a:lnTo>
                <a:lnTo>
                  <a:pt x="118109" y="270510"/>
                </a:lnTo>
                <a:lnTo>
                  <a:pt x="113898" y="243840"/>
                </a:lnTo>
                <a:close/>
              </a:path>
              <a:path w="129540" h="401954">
                <a:moveTo>
                  <a:pt x="86772" y="141732"/>
                </a:moveTo>
                <a:lnTo>
                  <a:pt x="70103" y="141732"/>
                </a:lnTo>
                <a:lnTo>
                  <a:pt x="85343" y="190500"/>
                </a:lnTo>
                <a:lnTo>
                  <a:pt x="91439" y="217170"/>
                </a:lnTo>
                <a:lnTo>
                  <a:pt x="97535" y="244602"/>
                </a:lnTo>
                <a:lnTo>
                  <a:pt x="97535" y="243840"/>
                </a:lnTo>
                <a:lnTo>
                  <a:pt x="113898" y="243840"/>
                </a:lnTo>
                <a:lnTo>
                  <a:pt x="113537" y="241554"/>
                </a:lnTo>
                <a:lnTo>
                  <a:pt x="112775" y="240792"/>
                </a:lnTo>
                <a:lnTo>
                  <a:pt x="106679" y="213360"/>
                </a:lnTo>
                <a:lnTo>
                  <a:pt x="100583" y="186690"/>
                </a:lnTo>
                <a:lnTo>
                  <a:pt x="100583" y="185928"/>
                </a:lnTo>
                <a:lnTo>
                  <a:pt x="86772" y="141732"/>
                </a:lnTo>
                <a:close/>
              </a:path>
              <a:path w="129540" h="401954">
                <a:moveTo>
                  <a:pt x="70430" y="99060"/>
                </a:moveTo>
                <a:lnTo>
                  <a:pt x="53339" y="99060"/>
                </a:lnTo>
                <a:lnTo>
                  <a:pt x="62483" y="120396"/>
                </a:lnTo>
                <a:lnTo>
                  <a:pt x="61721" y="120396"/>
                </a:lnTo>
                <a:lnTo>
                  <a:pt x="70103" y="142494"/>
                </a:lnTo>
                <a:lnTo>
                  <a:pt x="70103" y="141732"/>
                </a:lnTo>
                <a:lnTo>
                  <a:pt x="86772" y="141732"/>
                </a:lnTo>
                <a:lnTo>
                  <a:pt x="85343" y="137160"/>
                </a:lnTo>
                <a:lnTo>
                  <a:pt x="76961" y="115062"/>
                </a:lnTo>
                <a:lnTo>
                  <a:pt x="76961" y="114300"/>
                </a:lnTo>
                <a:lnTo>
                  <a:pt x="70430" y="99060"/>
                </a:lnTo>
                <a:close/>
              </a:path>
              <a:path w="129540" h="401954">
                <a:moveTo>
                  <a:pt x="50749" y="60198"/>
                </a:moveTo>
                <a:lnTo>
                  <a:pt x="32765" y="60198"/>
                </a:lnTo>
                <a:lnTo>
                  <a:pt x="43433" y="79248"/>
                </a:lnTo>
                <a:lnTo>
                  <a:pt x="53339" y="99822"/>
                </a:lnTo>
                <a:lnTo>
                  <a:pt x="53339" y="99060"/>
                </a:lnTo>
                <a:lnTo>
                  <a:pt x="70430" y="99060"/>
                </a:lnTo>
                <a:lnTo>
                  <a:pt x="67817" y="92964"/>
                </a:lnTo>
                <a:lnTo>
                  <a:pt x="57911" y="72390"/>
                </a:lnTo>
                <a:lnTo>
                  <a:pt x="57149" y="71628"/>
                </a:lnTo>
                <a:lnTo>
                  <a:pt x="50749" y="60198"/>
                </a:lnTo>
                <a:close/>
              </a:path>
              <a:path w="129540" h="401954">
                <a:moveTo>
                  <a:pt x="12953" y="0"/>
                </a:moveTo>
                <a:lnTo>
                  <a:pt x="0" y="9144"/>
                </a:lnTo>
                <a:lnTo>
                  <a:pt x="11429" y="25146"/>
                </a:lnTo>
                <a:lnTo>
                  <a:pt x="10667" y="25146"/>
                </a:lnTo>
                <a:lnTo>
                  <a:pt x="22097" y="42672"/>
                </a:lnTo>
                <a:lnTo>
                  <a:pt x="32765" y="60960"/>
                </a:lnTo>
                <a:lnTo>
                  <a:pt x="32765" y="60198"/>
                </a:lnTo>
                <a:lnTo>
                  <a:pt x="50749" y="60198"/>
                </a:lnTo>
                <a:lnTo>
                  <a:pt x="46481" y="52578"/>
                </a:lnTo>
                <a:lnTo>
                  <a:pt x="35813" y="34290"/>
                </a:lnTo>
                <a:lnTo>
                  <a:pt x="24383" y="16764"/>
                </a:lnTo>
                <a:lnTo>
                  <a:pt x="24383" y="16002"/>
                </a:lnTo>
                <a:lnTo>
                  <a:pt x="12953" y="0"/>
                </a:lnTo>
                <a:close/>
              </a:path>
            </a:pathLst>
          </a:custGeom>
          <a:solidFill>
            <a:srgbClr val="FF6D3C"/>
          </a:solidFill>
        </p:spPr>
        <p:txBody>
          <a:bodyPr wrap="square" lIns="0" tIns="0" rIns="0" bIns="0" rtlCol="0"/>
          <a:lstStyle/>
          <a:p>
            <a:endParaRPr/>
          </a:p>
        </p:txBody>
      </p:sp>
      <p:sp>
        <p:nvSpPr>
          <p:cNvPr id="1013" name="object 72"/>
          <p:cNvSpPr/>
          <p:nvPr/>
        </p:nvSpPr>
        <p:spPr>
          <a:xfrm>
            <a:off x="9509759" y="5457749"/>
            <a:ext cx="16510" cy="7620"/>
          </a:xfrm>
          <a:custGeom>
            <a:avLst/>
            <a:gdLst/>
            <a:ahLst/>
            <a:cxnLst/>
            <a:rect l="l" t="t" r="r" b="b"/>
            <a:pathLst>
              <a:path w="16509" h="7620">
                <a:moveTo>
                  <a:pt x="0" y="7619"/>
                </a:moveTo>
                <a:lnTo>
                  <a:pt x="16000" y="7619"/>
                </a:lnTo>
                <a:lnTo>
                  <a:pt x="16000" y="0"/>
                </a:lnTo>
                <a:lnTo>
                  <a:pt x="0" y="0"/>
                </a:lnTo>
                <a:lnTo>
                  <a:pt x="0" y="7619"/>
                </a:lnTo>
                <a:close/>
              </a:path>
            </a:pathLst>
          </a:custGeom>
          <a:solidFill>
            <a:srgbClr val="FF6D3C"/>
          </a:solidFill>
        </p:spPr>
        <p:txBody>
          <a:bodyPr wrap="square" lIns="0" tIns="0" rIns="0" bIns="0" rtlCol="0"/>
          <a:lstStyle/>
          <a:p>
            <a:endParaRPr/>
          </a:p>
        </p:txBody>
      </p:sp>
      <p:sp>
        <p:nvSpPr>
          <p:cNvPr id="1014" name="object 73"/>
          <p:cNvSpPr/>
          <p:nvPr/>
        </p:nvSpPr>
        <p:spPr>
          <a:xfrm>
            <a:off x="9508997" y="5421172"/>
            <a:ext cx="17145" cy="36830"/>
          </a:xfrm>
          <a:custGeom>
            <a:avLst/>
            <a:gdLst/>
            <a:ahLst/>
            <a:cxnLst/>
            <a:rect l="l" t="t" r="r" b="b"/>
            <a:pathLst>
              <a:path w="17145" h="36829">
                <a:moveTo>
                  <a:pt x="16001" y="0"/>
                </a:moveTo>
                <a:lnTo>
                  <a:pt x="0" y="0"/>
                </a:lnTo>
                <a:lnTo>
                  <a:pt x="761" y="36575"/>
                </a:lnTo>
                <a:lnTo>
                  <a:pt x="16763" y="36575"/>
                </a:lnTo>
                <a:lnTo>
                  <a:pt x="16001" y="0"/>
                </a:lnTo>
                <a:close/>
              </a:path>
            </a:pathLst>
          </a:custGeom>
          <a:solidFill>
            <a:srgbClr val="FF6D3C"/>
          </a:solidFill>
        </p:spPr>
        <p:txBody>
          <a:bodyPr wrap="square" lIns="0" tIns="0" rIns="0" bIns="0" rtlCol="0"/>
          <a:lstStyle/>
          <a:p>
            <a:endParaRPr/>
          </a:p>
        </p:txBody>
      </p:sp>
      <p:sp>
        <p:nvSpPr>
          <p:cNvPr id="1015" name="object 74"/>
          <p:cNvSpPr/>
          <p:nvPr/>
        </p:nvSpPr>
        <p:spPr>
          <a:xfrm>
            <a:off x="9931907" y="2645968"/>
            <a:ext cx="17780" cy="16510"/>
          </a:xfrm>
          <a:custGeom>
            <a:avLst/>
            <a:gdLst/>
            <a:ahLst/>
            <a:cxnLst/>
            <a:rect l="l" t="t" r="r" b="b"/>
            <a:pathLst>
              <a:path w="17779" h="16510">
                <a:moveTo>
                  <a:pt x="12954" y="0"/>
                </a:moveTo>
                <a:lnTo>
                  <a:pt x="0" y="9905"/>
                </a:lnTo>
                <a:lnTo>
                  <a:pt x="4572" y="16001"/>
                </a:lnTo>
                <a:lnTo>
                  <a:pt x="17526" y="6095"/>
                </a:lnTo>
                <a:lnTo>
                  <a:pt x="12954" y="0"/>
                </a:lnTo>
                <a:close/>
              </a:path>
            </a:pathLst>
          </a:custGeom>
          <a:solidFill>
            <a:srgbClr val="003357"/>
          </a:solidFill>
        </p:spPr>
        <p:txBody>
          <a:bodyPr wrap="square" lIns="0" tIns="0" rIns="0" bIns="0" rtlCol="0"/>
          <a:lstStyle/>
          <a:p>
            <a:endParaRPr/>
          </a:p>
        </p:txBody>
      </p:sp>
      <p:sp>
        <p:nvSpPr>
          <p:cNvPr id="1016" name="object 75"/>
          <p:cNvSpPr/>
          <p:nvPr/>
        </p:nvSpPr>
        <p:spPr>
          <a:xfrm>
            <a:off x="9723881" y="2376220"/>
            <a:ext cx="17780" cy="16510"/>
          </a:xfrm>
          <a:custGeom>
            <a:avLst/>
            <a:gdLst/>
            <a:ahLst/>
            <a:cxnLst/>
            <a:rect l="l" t="t" r="r" b="b"/>
            <a:pathLst>
              <a:path w="17779" h="16510">
                <a:moveTo>
                  <a:pt x="12954" y="0"/>
                </a:moveTo>
                <a:lnTo>
                  <a:pt x="0" y="9905"/>
                </a:lnTo>
                <a:lnTo>
                  <a:pt x="4572" y="16001"/>
                </a:lnTo>
                <a:lnTo>
                  <a:pt x="17526" y="6095"/>
                </a:lnTo>
                <a:lnTo>
                  <a:pt x="12954" y="0"/>
                </a:lnTo>
                <a:close/>
              </a:path>
            </a:pathLst>
          </a:custGeom>
          <a:solidFill>
            <a:srgbClr val="003357"/>
          </a:solidFill>
        </p:spPr>
        <p:txBody>
          <a:bodyPr wrap="square" lIns="0" tIns="0" rIns="0" bIns="0" rtlCol="0"/>
          <a:lstStyle/>
          <a:p>
            <a:endParaRPr/>
          </a:p>
        </p:txBody>
      </p:sp>
      <p:sp>
        <p:nvSpPr>
          <p:cNvPr id="1017" name="object 76"/>
          <p:cNvSpPr/>
          <p:nvPr/>
        </p:nvSpPr>
        <p:spPr>
          <a:xfrm>
            <a:off x="9728454" y="2382316"/>
            <a:ext cx="216535" cy="273685"/>
          </a:xfrm>
          <a:custGeom>
            <a:avLst/>
            <a:gdLst/>
            <a:ahLst/>
            <a:cxnLst/>
            <a:rect l="l" t="t" r="r" b="b"/>
            <a:pathLst>
              <a:path w="216534" h="273685">
                <a:moveTo>
                  <a:pt x="12953" y="0"/>
                </a:moveTo>
                <a:lnTo>
                  <a:pt x="0" y="9906"/>
                </a:lnTo>
                <a:lnTo>
                  <a:pt x="203453" y="273558"/>
                </a:lnTo>
                <a:lnTo>
                  <a:pt x="216407" y="263652"/>
                </a:lnTo>
                <a:lnTo>
                  <a:pt x="12953" y="0"/>
                </a:lnTo>
                <a:close/>
              </a:path>
            </a:pathLst>
          </a:custGeom>
          <a:solidFill>
            <a:srgbClr val="003357"/>
          </a:solidFill>
        </p:spPr>
        <p:txBody>
          <a:bodyPr wrap="square" lIns="0" tIns="0" rIns="0" bIns="0" rtlCol="0"/>
          <a:lstStyle/>
          <a:p>
            <a:endParaRPr/>
          </a:p>
        </p:txBody>
      </p:sp>
      <p:sp>
        <p:nvSpPr>
          <p:cNvPr id="1018" name="object 77"/>
          <p:cNvSpPr/>
          <p:nvPr/>
        </p:nvSpPr>
        <p:spPr>
          <a:xfrm>
            <a:off x="6927342" y="2597962"/>
            <a:ext cx="8890" cy="16510"/>
          </a:xfrm>
          <a:custGeom>
            <a:avLst/>
            <a:gdLst/>
            <a:ahLst/>
            <a:cxnLst/>
            <a:rect l="l" t="t" r="r" b="b"/>
            <a:pathLst>
              <a:path w="8890" h="16510">
                <a:moveTo>
                  <a:pt x="7619" y="0"/>
                </a:moveTo>
                <a:lnTo>
                  <a:pt x="0" y="0"/>
                </a:lnTo>
                <a:lnTo>
                  <a:pt x="761" y="16001"/>
                </a:lnTo>
                <a:lnTo>
                  <a:pt x="8381" y="16001"/>
                </a:lnTo>
                <a:lnTo>
                  <a:pt x="7619" y="0"/>
                </a:lnTo>
                <a:close/>
              </a:path>
            </a:pathLst>
          </a:custGeom>
          <a:solidFill>
            <a:srgbClr val="003357"/>
          </a:solidFill>
        </p:spPr>
        <p:txBody>
          <a:bodyPr wrap="square" lIns="0" tIns="0" rIns="0" bIns="0" rtlCol="0"/>
          <a:lstStyle/>
          <a:p>
            <a:endParaRPr/>
          </a:p>
        </p:txBody>
      </p:sp>
      <p:sp>
        <p:nvSpPr>
          <p:cNvPr id="1019" name="object 78"/>
          <p:cNvSpPr/>
          <p:nvPr/>
        </p:nvSpPr>
        <p:spPr>
          <a:xfrm>
            <a:off x="6697980" y="2604058"/>
            <a:ext cx="8890" cy="16510"/>
          </a:xfrm>
          <a:custGeom>
            <a:avLst/>
            <a:gdLst/>
            <a:ahLst/>
            <a:cxnLst/>
            <a:rect l="l" t="t" r="r" b="b"/>
            <a:pathLst>
              <a:path w="8890" h="16510">
                <a:moveTo>
                  <a:pt x="7619" y="0"/>
                </a:moveTo>
                <a:lnTo>
                  <a:pt x="0" y="0"/>
                </a:lnTo>
                <a:lnTo>
                  <a:pt x="761" y="16001"/>
                </a:lnTo>
                <a:lnTo>
                  <a:pt x="8381" y="16001"/>
                </a:lnTo>
                <a:lnTo>
                  <a:pt x="7619" y="0"/>
                </a:lnTo>
                <a:close/>
              </a:path>
            </a:pathLst>
          </a:custGeom>
          <a:solidFill>
            <a:srgbClr val="003357"/>
          </a:solidFill>
        </p:spPr>
        <p:txBody>
          <a:bodyPr wrap="square" lIns="0" tIns="0" rIns="0" bIns="0" rtlCol="0"/>
          <a:lstStyle/>
          <a:p>
            <a:endParaRPr/>
          </a:p>
        </p:txBody>
      </p:sp>
      <p:sp>
        <p:nvSpPr>
          <p:cNvPr id="1020" name="object 79"/>
          <p:cNvSpPr/>
          <p:nvPr/>
        </p:nvSpPr>
        <p:spPr>
          <a:xfrm>
            <a:off x="6705600" y="2609011"/>
            <a:ext cx="222885" cy="0"/>
          </a:xfrm>
          <a:custGeom>
            <a:avLst/>
            <a:gdLst/>
            <a:ahLst/>
            <a:cxnLst/>
            <a:rect l="l" t="t" r="r" b="b"/>
            <a:pathLst>
              <a:path w="222884">
                <a:moveTo>
                  <a:pt x="0" y="0"/>
                </a:moveTo>
                <a:lnTo>
                  <a:pt x="222503" y="0"/>
                </a:lnTo>
              </a:path>
            </a:pathLst>
          </a:custGeom>
          <a:ln w="22098">
            <a:solidFill>
              <a:srgbClr val="003357"/>
            </a:solidFill>
          </a:ln>
        </p:spPr>
        <p:txBody>
          <a:bodyPr wrap="square" lIns="0" tIns="0" rIns="0" bIns="0" rtlCol="0"/>
          <a:lstStyle/>
          <a:p>
            <a:endParaRPr/>
          </a:p>
        </p:txBody>
      </p:sp>
      <p:sp>
        <p:nvSpPr>
          <p:cNvPr id="1021" name="object 80"/>
          <p:cNvSpPr txBox="1"/>
          <p:nvPr/>
        </p:nvSpPr>
        <p:spPr>
          <a:xfrm>
            <a:off x="6932930" y="2528879"/>
            <a:ext cx="320675"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E1</a:t>
            </a:r>
            <a:r>
              <a:rPr sz="800" spc="-60" dirty="0">
                <a:solidFill>
                  <a:srgbClr val="00007F"/>
                </a:solidFill>
                <a:latin typeface="Verdana"/>
                <a:cs typeface="Verdana"/>
              </a:rPr>
              <a:t>-</a:t>
            </a:r>
            <a:r>
              <a:rPr sz="800" spc="-10" dirty="0">
                <a:solidFill>
                  <a:srgbClr val="00007F"/>
                </a:solidFill>
                <a:latin typeface="Verdana"/>
                <a:cs typeface="Verdana"/>
              </a:rPr>
              <a:t>T</a:t>
            </a:r>
            <a:r>
              <a:rPr sz="800" spc="0" dirty="0">
                <a:solidFill>
                  <a:srgbClr val="00007F"/>
                </a:solidFill>
                <a:latin typeface="Verdana"/>
                <a:cs typeface="Verdana"/>
              </a:rPr>
              <a:t>1</a:t>
            </a:r>
            <a:endParaRPr sz="800">
              <a:latin typeface="Verdana"/>
              <a:cs typeface="Verdana"/>
            </a:endParaRPr>
          </a:p>
        </p:txBody>
      </p:sp>
      <p:sp>
        <p:nvSpPr>
          <p:cNvPr id="1022" name="object 81"/>
          <p:cNvSpPr/>
          <p:nvPr/>
        </p:nvSpPr>
        <p:spPr>
          <a:xfrm>
            <a:off x="7354061" y="2869996"/>
            <a:ext cx="16510" cy="8890"/>
          </a:xfrm>
          <a:custGeom>
            <a:avLst/>
            <a:gdLst/>
            <a:ahLst/>
            <a:cxnLst/>
            <a:rect l="l" t="t" r="r" b="b"/>
            <a:pathLst>
              <a:path w="16509" h="8889">
                <a:moveTo>
                  <a:pt x="0" y="0"/>
                </a:moveTo>
                <a:lnTo>
                  <a:pt x="0" y="7620"/>
                </a:lnTo>
                <a:lnTo>
                  <a:pt x="16002" y="8382"/>
                </a:lnTo>
                <a:lnTo>
                  <a:pt x="16002" y="761"/>
                </a:lnTo>
                <a:lnTo>
                  <a:pt x="0" y="0"/>
                </a:lnTo>
                <a:close/>
              </a:path>
            </a:pathLst>
          </a:custGeom>
          <a:solidFill>
            <a:srgbClr val="003357"/>
          </a:solidFill>
        </p:spPr>
        <p:txBody>
          <a:bodyPr wrap="square" lIns="0" tIns="0" rIns="0" bIns="0" rtlCol="0"/>
          <a:lstStyle/>
          <a:p>
            <a:endParaRPr/>
          </a:p>
        </p:txBody>
      </p:sp>
      <p:sp>
        <p:nvSpPr>
          <p:cNvPr id="1023" name="object 82"/>
          <p:cNvSpPr/>
          <p:nvPr/>
        </p:nvSpPr>
        <p:spPr>
          <a:xfrm>
            <a:off x="7360919" y="2589580"/>
            <a:ext cx="16510" cy="8890"/>
          </a:xfrm>
          <a:custGeom>
            <a:avLst/>
            <a:gdLst/>
            <a:ahLst/>
            <a:cxnLst/>
            <a:rect l="l" t="t" r="r" b="b"/>
            <a:pathLst>
              <a:path w="16509" h="8889">
                <a:moveTo>
                  <a:pt x="0" y="0"/>
                </a:moveTo>
                <a:lnTo>
                  <a:pt x="0" y="7620"/>
                </a:lnTo>
                <a:lnTo>
                  <a:pt x="16002" y="8382"/>
                </a:lnTo>
                <a:lnTo>
                  <a:pt x="16002" y="762"/>
                </a:lnTo>
                <a:lnTo>
                  <a:pt x="0" y="0"/>
                </a:lnTo>
                <a:close/>
              </a:path>
            </a:pathLst>
          </a:custGeom>
          <a:solidFill>
            <a:srgbClr val="003357"/>
          </a:solidFill>
        </p:spPr>
        <p:txBody>
          <a:bodyPr wrap="square" lIns="0" tIns="0" rIns="0" bIns="0" rtlCol="0"/>
          <a:lstStyle/>
          <a:p>
            <a:endParaRPr/>
          </a:p>
        </p:txBody>
      </p:sp>
      <p:sp>
        <p:nvSpPr>
          <p:cNvPr id="1024" name="object 83"/>
          <p:cNvSpPr/>
          <p:nvPr/>
        </p:nvSpPr>
        <p:spPr>
          <a:xfrm>
            <a:off x="7365492" y="2597200"/>
            <a:ext cx="0" cy="273685"/>
          </a:xfrm>
          <a:custGeom>
            <a:avLst/>
            <a:gdLst/>
            <a:ahLst/>
            <a:cxnLst/>
            <a:rect l="l" t="t" r="r" b="b"/>
            <a:pathLst>
              <a:path h="273685">
                <a:moveTo>
                  <a:pt x="0" y="0"/>
                </a:moveTo>
                <a:lnTo>
                  <a:pt x="0" y="273558"/>
                </a:lnTo>
              </a:path>
            </a:pathLst>
          </a:custGeom>
          <a:ln w="22859">
            <a:solidFill>
              <a:srgbClr val="003357"/>
            </a:solidFill>
          </a:ln>
        </p:spPr>
        <p:txBody>
          <a:bodyPr wrap="square" lIns="0" tIns="0" rIns="0" bIns="0" rtlCol="0"/>
          <a:lstStyle/>
          <a:p>
            <a:endParaRPr/>
          </a:p>
        </p:txBody>
      </p:sp>
      <p:sp>
        <p:nvSpPr>
          <p:cNvPr id="1025" name="object 84"/>
          <p:cNvSpPr txBox="1"/>
          <p:nvPr/>
        </p:nvSpPr>
        <p:spPr>
          <a:xfrm>
            <a:off x="7288021" y="2439726"/>
            <a:ext cx="39116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C37</a:t>
            </a:r>
            <a:r>
              <a:rPr sz="800" dirty="0">
                <a:solidFill>
                  <a:srgbClr val="00007F"/>
                </a:solidFill>
                <a:latin typeface="Verdana"/>
                <a:cs typeface="Verdana"/>
              </a:rPr>
              <a:t>.</a:t>
            </a:r>
            <a:r>
              <a:rPr sz="800" spc="-10" dirty="0">
                <a:solidFill>
                  <a:srgbClr val="00007F"/>
                </a:solidFill>
                <a:latin typeface="Verdana"/>
                <a:cs typeface="Verdana"/>
              </a:rPr>
              <a:t>94</a:t>
            </a:r>
            <a:endParaRPr sz="800">
              <a:latin typeface="Verdana"/>
              <a:cs typeface="Verdana"/>
            </a:endParaRPr>
          </a:p>
        </p:txBody>
      </p:sp>
      <p:sp>
        <p:nvSpPr>
          <p:cNvPr id="1026" name="object 85"/>
          <p:cNvSpPr/>
          <p:nvPr/>
        </p:nvSpPr>
        <p:spPr>
          <a:xfrm>
            <a:off x="4578096" y="2470708"/>
            <a:ext cx="8890" cy="16510"/>
          </a:xfrm>
          <a:custGeom>
            <a:avLst/>
            <a:gdLst/>
            <a:ahLst/>
            <a:cxnLst/>
            <a:rect l="l" t="t" r="r" b="b"/>
            <a:pathLst>
              <a:path w="8889" h="16510">
                <a:moveTo>
                  <a:pt x="7620" y="0"/>
                </a:moveTo>
                <a:lnTo>
                  <a:pt x="0" y="0"/>
                </a:lnTo>
                <a:lnTo>
                  <a:pt x="762" y="16001"/>
                </a:lnTo>
                <a:lnTo>
                  <a:pt x="8382" y="16001"/>
                </a:lnTo>
                <a:lnTo>
                  <a:pt x="7620" y="0"/>
                </a:lnTo>
                <a:close/>
              </a:path>
            </a:pathLst>
          </a:custGeom>
          <a:solidFill>
            <a:srgbClr val="003357"/>
          </a:solidFill>
        </p:spPr>
        <p:txBody>
          <a:bodyPr wrap="square" lIns="0" tIns="0" rIns="0" bIns="0" rtlCol="0"/>
          <a:lstStyle/>
          <a:p>
            <a:endParaRPr/>
          </a:p>
        </p:txBody>
      </p:sp>
      <p:sp>
        <p:nvSpPr>
          <p:cNvPr id="1027" name="object 86"/>
          <p:cNvSpPr/>
          <p:nvPr/>
        </p:nvSpPr>
        <p:spPr>
          <a:xfrm>
            <a:off x="4348734" y="2477566"/>
            <a:ext cx="8890" cy="16510"/>
          </a:xfrm>
          <a:custGeom>
            <a:avLst/>
            <a:gdLst/>
            <a:ahLst/>
            <a:cxnLst/>
            <a:rect l="l" t="t" r="r" b="b"/>
            <a:pathLst>
              <a:path w="8889" h="16510">
                <a:moveTo>
                  <a:pt x="7620" y="0"/>
                </a:moveTo>
                <a:lnTo>
                  <a:pt x="0" y="0"/>
                </a:lnTo>
                <a:lnTo>
                  <a:pt x="762" y="16001"/>
                </a:lnTo>
                <a:lnTo>
                  <a:pt x="8382" y="16001"/>
                </a:lnTo>
                <a:lnTo>
                  <a:pt x="7620" y="0"/>
                </a:lnTo>
                <a:close/>
              </a:path>
            </a:pathLst>
          </a:custGeom>
          <a:solidFill>
            <a:srgbClr val="003357"/>
          </a:solidFill>
        </p:spPr>
        <p:txBody>
          <a:bodyPr wrap="square" lIns="0" tIns="0" rIns="0" bIns="0" rtlCol="0"/>
          <a:lstStyle/>
          <a:p>
            <a:endParaRPr/>
          </a:p>
        </p:txBody>
      </p:sp>
      <p:sp>
        <p:nvSpPr>
          <p:cNvPr id="1028" name="object 87"/>
          <p:cNvSpPr/>
          <p:nvPr/>
        </p:nvSpPr>
        <p:spPr>
          <a:xfrm>
            <a:off x="4356353" y="2470708"/>
            <a:ext cx="222885" cy="22860"/>
          </a:xfrm>
          <a:custGeom>
            <a:avLst/>
            <a:gdLst/>
            <a:ahLst/>
            <a:cxnLst/>
            <a:rect l="l" t="t" r="r" b="b"/>
            <a:pathLst>
              <a:path w="222885" h="22860">
                <a:moveTo>
                  <a:pt x="221741" y="0"/>
                </a:moveTo>
                <a:lnTo>
                  <a:pt x="0" y="6857"/>
                </a:lnTo>
                <a:lnTo>
                  <a:pt x="761" y="22859"/>
                </a:lnTo>
                <a:lnTo>
                  <a:pt x="222503" y="16001"/>
                </a:lnTo>
                <a:lnTo>
                  <a:pt x="221741" y="0"/>
                </a:lnTo>
                <a:close/>
              </a:path>
            </a:pathLst>
          </a:custGeom>
          <a:solidFill>
            <a:srgbClr val="003357"/>
          </a:solidFill>
        </p:spPr>
        <p:txBody>
          <a:bodyPr wrap="square" lIns="0" tIns="0" rIns="0" bIns="0" rtlCol="0"/>
          <a:lstStyle/>
          <a:p>
            <a:endParaRPr/>
          </a:p>
        </p:txBody>
      </p:sp>
      <p:sp>
        <p:nvSpPr>
          <p:cNvPr id="1029" name="object 88"/>
          <p:cNvSpPr/>
          <p:nvPr/>
        </p:nvSpPr>
        <p:spPr>
          <a:xfrm>
            <a:off x="4845558" y="2793796"/>
            <a:ext cx="332994" cy="239267"/>
          </a:xfrm>
          <a:prstGeom prst="rect">
            <a:avLst/>
          </a:prstGeom>
          <a:blipFill>
            <a:blip r:embed="rId9" cstate="print"/>
            <a:stretch>
              <a:fillRect/>
            </a:stretch>
          </a:blipFill>
        </p:spPr>
        <p:txBody>
          <a:bodyPr wrap="square" lIns="0" tIns="0" rIns="0" bIns="0" rtlCol="0"/>
          <a:lstStyle/>
          <a:p>
            <a:endParaRPr/>
          </a:p>
        </p:txBody>
      </p:sp>
      <p:sp>
        <p:nvSpPr>
          <p:cNvPr id="1030" name="object 89"/>
          <p:cNvSpPr/>
          <p:nvPr/>
        </p:nvSpPr>
        <p:spPr>
          <a:xfrm>
            <a:off x="4211573" y="1784908"/>
            <a:ext cx="963929" cy="611124"/>
          </a:xfrm>
          <a:prstGeom prst="rect">
            <a:avLst/>
          </a:prstGeom>
          <a:blipFill>
            <a:blip r:embed="rId10" cstate="print"/>
            <a:stretch>
              <a:fillRect/>
            </a:stretch>
          </a:blipFill>
        </p:spPr>
        <p:txBody>
          <a:bodyPr wrap="square" lIns="0" tIns="0" rIns="0" bIns="0" rtlCol="0"/>
          <a:lstStyle/>
          <a:p>
            <a:endParaRPr/>
          </a:p>
        </p:txBody>
      </p:sp>
      <p:sp>
        <p:nvSpPr>
          <p:cNvPr id="1031" name="object 90"/>
          <p:cNvSpPr txBox="1"/>
          <p:nvPr/>
        </p:nvSpPr>
        <p:spPr>
          <a:xfrm>
            <a:off x="4531105" y="2072441"/>
            <a:ext cx="37909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SONE</a:t>
            </a:r>
            <a:r>
              <a:rPr sz="800" spc="0" dirty="0">
                <a:solidFill>
                  <a:srgbClr val="00007F"/>
                </a:solidFill>
                <a:latin typeface="Verdana"/>
                <a:cs typeface="Verdana"/>
              </a:rPr>
              <a:t>T</a:t>
            </a:r>
            <a:endParaRPr sz="800">
              <a:latin typeface="Verdana"/>
              <a:cs typeface="Verdana"/>
            </a:endParaRPr>
          </a:p>
        </p:txBody>
      </p:sp>
      <p:sp>
        <p:nvSpPr>
          <p:cNvPr id="1032" name="object 91"/>
          <p:cNvSpPr/>
          <p:nvPr/>
        </p:nvSpPr>
        <p:spPr>
          <a:xfrm>
            <a:off x="6388742" y="1514415"/>
            <a:ext cx="526545" cy="457364"/>
          </a:xfrm>
          <a:prstGeom prst="rect">
            <a:avLst/>
          </a:prstGeom>
          <a:blipFill>
            <a:blip r:embed="rId11" cstate="print"/>
            <a:stretch>
              <a:fillRect/>
            </a:stretch>
          </a:blipFill>
        </p:spPr>
        <p:txBody>
          <a:bodyPr wrap="square" lIns="0" tIns="0" rIns="0" bIns="0" rtlCol="0"/>
          <a:lstStyle/>
          <a:p>
            <a:endParaRPr/>
          </a:p>
        </p:txBody>
      </p:sp>
      <p:sp>
        <p:nvSpPr>
          <p:cNvPr id="1033" name="object 92"/>
          <p:cNvSpPr/>
          <p:nvPr/>
        </p:nvSpPr>
        <p:spPr>
          <a:xfrm>
            <a:off x="6397752" y="1510588"/>
            <a:ext cx="556996" cy="455675"/>
          </a:xfrm>
          <a:prstGeom prst="rect">
            <a:avLst/>
          </a:prstGeom>
          <a:blipFill>
            <a:blip r:embed="rId12" cstate="print"/>
            <a:stretch>
              <a:fillRect/>
            </a:stretch>
          </a:blipFill>
        </p:spPr>
        <p:txBody>
          <a:bodyPr wrap="square" lIns="0" tIns="0" rIns="0" bIns="0" rtlCol="0"/>
          <a:lstStyle/>
          <a:p>
            <a:endParaRPr/>
          </a:p>
        </p:txBody>
      </p:sp>
      <p:sp>
        <p:nvSpPr>
          <p:cNvPr id="1034" name="object 93"/>
          <p:cNvSpPr/>
          <p:nvPr/>
        </p:nvSpPr>
        <p:spPr>
          <a:xfrm>
            <a:off x="6915150" y="1974646"/>
            <a:ext cx="729233" cy="455675"/>
          </a:xfrm>
          <a:prstGeom prst="rect">
            <a:avLst/>
          </a:prstGeom>
          <a:blipFill>
            <a:blip r:embed="rId13" cstate="print"/>
            <a:stretch>
              <a:fillRect/>
            </a:stretch>
          </a:blipFill>
        </p:spPr>
        <p:txBody>
          <a:bodyPr wrap="square" lIns="0" tIns="0" rIns="0" bIns="0" rtlCol="0"/>
          <a:lstStyle/>
          <a:p>
            <a:endParaRPr/>
          </a:p>
        </p:txBody>
      </p:sp>
      <p:sp>
        <p:nvSpPr>
          <p:cNvPr id="1035" name="object 94"/>
          <p:cNvSpPr txBox="1"/>
          <p:nvPr/>
        </p:nvSpPr>
        <p:spPr>
          <a:xfrm>
            <a:off x="7112000" y="2160073"/>
            <a:ext cx="37909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SONE</a:t>
            </a:r>
            <a:r>
              <a:rPr sz="800" spc="0" dirty="0">
                <a:solidFill>
                  <a:srgbClr val="00007F"/>
                </a:solidFill>
                <a:latin typeface="Verdana"/>
                <a:cs typeface="Verdana"/>
              </a:rPr>
              <a:t>T</a:t>
            </a:r>
            <a:endParaRPr sz="800">
              <a:latin typeface="Verdana"/>
              <a:cs typeface="Verdana"/>
            </a:endParaRPr>
          </a:p>
        </p:txBody>
      </p:sp>
      <p:sp>
        <p:nvSpPr>
          <p:cNvPr id="1036" name="object 95"/>
          <p:cNvSpPr/>
          <p:nvPr/>
        </p:nvSpPr>
        <p:spPr>
          <a:xfrm>
            <a:off x="8033766" y="2674162"/>
            <a:ext cx="1462405" cy="233679"/>
          </a:xfrm>
          <a:custGeom>
            <a:avLst/>
            <a:gdLst/>
            <a:ahLst/>
            <a:cxnLst/>
            <a:rect l="l" t="t" r="r" b="b"/>
            <a:pathLst>
              <a:path w="1462404" h="233680">
                <a:moveTo>
                  <a:pt x="1299210" y="0"/>
                </a:moveTo>
                <a:lnTo>
                  <a:pt x="175260" y="0"/>
                </a:lnTo>
                <a:lnTo>
                  <a:pt x="0" y="52577"/>
                </a:lnTo>
                <a:lnTo>
                  <a:pt x="0" y="233171"/>
                </a:lnTo>
                <a:lnTo>
                  <a:pt x="1462278" y="233171"/>
                </a:lnTo>
                <a:lnTo>
                  <a:pt x="1462278" y="55625"/>
                </a:lnTo>
                <a:lnTo>
                  <a:pt x="1299210" y="0"/>
                </a:lnTo>
                <a:close/>
              </a:path>
            </a:pathLst>
          </a:custGeom>
          <a:solidFill>
            <a:srgbClr val="7F7F7F"/>
          </a:solidFill>
        </p:spPr>
        <p:txBody>
          <a:bodyPr wrap="square" lIns="0" tIns="0" rIns="0" bIns="0" rtlCol="0"/>
          <a:lstStyle/>
          <a:p>
            <a:endParaRPr/>
          </a:p>
        </p:txBody>
      </p:sp>
      <p:sp>
        <p:nvSpPr>
          <p:cNvPr id="1037" name="object 96"/>
          <p:cNvSpPr/>
          <p:nvPr/>
        </p:nvSpPr>
        <p:spPr>
          <a:xfrm>
            <a:off x="8031480" y="2666542"/>
            <a:ext cx="1473200" cy="71120"/>
          </a:xfrm>
          <a:custGeom>
            <a:avLst/>
            <a:gdLst/>
            <a:ahLst/>
            <a:cxnLst/>
            <a:rect l="l" t="t" r="r" b="b"/>
            <a:pathLst>
              <a:path w="1473200" h="71119">
                <a:moveTo>
                  <a:pt x="1304544" y="0"/>
                </a:moveTo>
                <a:lnTo>
                  <a:pt x="1301496" y="16001"/>
                </a:lnTo>
                <a:lnTo>
                  <a:pt x="1462278" y="70865"/>
                </a:lnTo>
                <a:lnTo>
                  <a:pt x="1472946" y="63245"/>
                </a:lnTo>
                <a:lnTo>
                  <a:pt x="1472946" y="57149"/>
                </a:lnTo>
                <a:lnTo>
                  <a:pt x="1467612" y="55625"/>
                </a:lnTo>
                <a:lnTo>
                  <a:pt x="1304544" y="0"/>
                </a:lnTo>
                <a:close/>
              </a:path>
              <a:path w="1473200" h="71119">
                <a:moveTo>
                  <a:pt x="177546" y="0"/>
                </a:moveTo>
                <a:lnTo>
                  <a:pt x="175260" y="0"/>
                </a:lnTo>
                <a:lnTo>
                  <a:pt x="0" y="52577"/>
                </a:lnTo>
                <a:lnTo>
                  <a:pt x="4572" y="67817"/>
                </a:lnTo>
                <a:lnTo>
                  <a:pt x="177546" y="15925"/>
                </a:lnTo>
                <a:lnTo>
                  <a:pt x="177546" y="0"/>
                </a:lnTo>
                <a:close/>
              </a:path>
              <a:path w="1473200" h="71119">
                <a:moveTo>
                  <a:pt x="1304544" y="0"/>
                </a:moveTo>
                <a:lnTo>
                  <a:pt x="177546" y="0"/>
                </a:lnTo>
                <a:lnTo>
                  <a:pt x="179832" y="15239"/>
                </a:lnTo>
                <a:lnTo>
                  <a:pt x="177546" y="15925"/>
                </a:lnTo>
                <a:lnTo>
                  <a:pt x="1301443" y="16001"/>
                </a:lnTo>
                <a:lnTo>
                  <a:pt x="1299210" y="15239"/>
                </a:lnTo>
                <a:lnTo>
                  <a:pt x="1304544" y="0"/>
                </a:lnTo>
                <a:close/>
              </a:path>
              <a:path w="1473200" h="71119">
                <a:moveTo>
                  <a:pt x="1304544" y="0"/>
                </a:moveTo>
                <a:lnTo>
                  <a:pt x="1299210" y="15239"/>
                </a:lnTo>
                <a:lnTo>
                  <a:pt x="1301443" y="16001"/>
                </a:lnTo>
                <a:lnTo>
                  <a:pt x="1304544" y="0"/>
                </a:lnTo>
                <a:close/>
              </a:path>
              <a:path w="1473200" h="71119">
                <a:moveTo>
                  <a:pt x="177546" y="0"/>
                </a:moveTo>
                <a:lnTo>
                  <a:pt x="177546" y="15925"/>
                </a:lnTo>
                <a:lnTo>
                  <a:pt x="179832" y="15239"/>
                </a:lnTo>
                <a:lnTo>
                  <a:pt x="177546" y="0"/>
                </a:lnTo>
                <a:close/>
              </a:path>
            </a:pathLst>
          </a:custGeom>
          <a:solidFill>
            <a:srgbClr val="000000"/>
          </a:solidFill>
        </p:spPr>
        <p:txBody>
          <a:bodyPr wrap="square" lIns="0" tIns="0" rIns="0" bIns="0" rtlCol="0"/>
          <a:lstStyle/>
          <a:p>
            <a:endParaRPr/>
          </a:p>
        </p:txBody>
      </p:sp>
      <p:sp>
        <p:nvSpPr>
          <p:cNvPr id="1038" name="object 97"/>
          <p:cNvSpPr/>
          <p:nvPr/>
        </p:nvSpPr>
        <p:spPr>
          <a:xfrm>
            <a:off x="9496425" y="2729788"/>
            <a:ext cx="0" cy="186055"/>
          </a:xfrm>
          <a:custGeom>
            <a:avLst/>
            <a:gdLst/>
            <a:ahLst/>
            <a:cxnLst/>
            <a:rect l="l" t="t" r="r" b="b"/>
            <a:pathLst>
              <a:path h="186055">
                <a:moveTo>
                  <a:pt x="0" y="0"/>
                </a:moveTo>
                <a:lnTo>
                  <a:pt x="0" y="185927"/>
                </a:lnTo>
              </a:path>
            </a:pathLst>
          </a:custGeom>
          <a:ln w="16001">
            <a:solidFill>
              <a:srgbClr val="000000"/>
            </a:solidFill>
          </a:ln>
        </p:spPr>
        <p:txBody>
          <a:bodyPr wrap="square" lIns="0" tIns="0" rIns="0" bIns="0" rtlCol="0"/>
          <a:lstStyle/>
          <a:p>
            <a:endParaRPr/>
          </a:p>
        </p:txBody>
      </p:sp>
      <p:sp>
        <p:nvSpPr>
          <p:cNvPr id="1039" name="object 98"/>
          <p:cNvSpPr/>
          <p:nvPr/>
        </p:nvSpPr>
        <p:spPr>
          <a:xfrm>
            <a:off x="8026145" y="2907715"/>
            <a:ext cx="1470025" cy="0"/>
          </a:xfrm>
          <a:custGeom>
            <a:avLst/>
            <a:gdLst/>
            <a:ahLst/>
            <a:cxnLst/>
            <a:rect l="l" t="t" r="r" b="b"/>
            <a:pathLst>
              <a:path w="1470025">
                <a:moveTo>
                  <a:pt x="0" y="0"/>
                </a:moveTo>
                <a:lnTo>
                  <a:pt x="1469898" y="0"/>
                </a:lnTo>
              </a:path>
            </a:pathLst>
          </a:custGeom>
          <a:ln w="16001">
            <a:solidFill>
              <a:srgbClr val="000000"/>
            </a:solidFill>
          </a:ln>
        </p:spPr>
        <p:txBody>
          <a:bodyPr wrap="square" lIns="0" tIns="0" rIns="0" bIns="0" rtlCol="0"/>
          <a:lstStyle/>
          <a:p>
            <a:endParaRPr/>
          </a:p>
        </p:txBody>
      </p:sp>
      <p:sp>
        <p:nvSpPr>
          <p:cNvPr id="1040" name="object 99"/>
          <p:cNvSpPr/>
          <p:nvPr/>
        </p:nvSpPr>
        <p:spPr>
          <a:xfrm>
            <a:off x="8034146" y="2719120"/>
            <a:ext cx="0" cy="188595"/>
          </a:xfrm>
          <a:custGeom>
            <a:avLst/>
            <a:gdLst/>
            <a:ahLst/>
            <a:cxnLst/>
            <a:rect l="l" t="t" r="r" b="b"/>
            <a:pathLst>
              <a:path h="188594">
                <a:moveTo>
                  <a:pt x="0" y="0"/>
                </a:moveTo>
                <a:lnTo>
                  <a:pt x="0" y="188213"/>
                </a:lnTo>
              </a:path>
            </a:pathLst>
          </a:custGeom>
          <a:ln w="16001">
            <a:solidFill>
              <a:srgbClr val="000000"/>
            </a:solidFill>
          </a:ln>
        </p:spPr>
        <p:txBody>
          <a:bodyPr wrap="square" lIns="0" tIns="0" rIns="0" bIns="0" rtlCol="0"/>
          <a:lstStyle/>
          <a:p>
            <a:endParaRPr/>
          </a:p>
        </p:txBody>
      </p:sp>
      <p:sp>
        <p:nvSpPr>
          <p:cNvPr id="1041" name="object 100"/>
          <p:cNvSpPr/>
          <p:nvPr/>
        </p:nvSpPr>
        <p:spPr>
          <a:xfrm>
            <a:off x="8042909" y="2738932"/>
            <a:ext cx="1446530" cy="161290"/>
          </a:xfrm>
          <a:custGeom>
            <a:avLst/>
            <a:gdLst/>
            <a:ahLst/>
            <a:cxnLst/>
            <a:rect l="l" t="t" r="r" b="b"/>
            <a:pathLst>
              <a:path w="1446529" h="161289">
                <a:moveTo>
                  <a:pt x="0" y="160782"/>
                </a:moveTo>
                <a:lnTo>
                  <a:pt x="1446276" y="160782"/>
                </a:lnTo>
                <a:lnTo>
                  <a:pt x="1446276" y="0"/>
                </a:lnTo>
                <a:lnTo>
                  <a:pt x="0" y="0"/>
                </a:lnTo>
                <a:lnTo>
                  <a:pt x="0" y="160782"/>
                </a:lnTo>
                <a:close/>
              </a:path>
            </a:pathLst>
          </a:custGeom>
          <a:solidFill>
            <a:srgbClr val="2A2A2A"/>
          </a:solidFill>
        </p:spPr>
        <p:txBody>
          <a:bodyPr wrap="square" lIns="0" tIns="0" rIns="0" bIns="0" rtlCol="0"/>
          <a:lstStyle/>
          <a:p>
            <a:endParaRPr/>
          </a:p>
        </p:txBody>
      </p:sp>
      <p:sp>
        <p:nvSpPr>
          <p:cNvPr id="1042" name="object 101"/>
          <p:cNvSpPr/>
          <p:nvPr/>
        </p:nvSpPr>
        <p:spPr>
          <a:xfrm>
            <a:off x="8042909" y="2739313"/>
            <a:ext cx="1449070" cy="0"/>
          </a:xfrm>
          <a:custGeom>
            <a:avLst/>
            <a:gdLst/>
            <a:ahLst/>
            <a:cxnLst/>
            <a:rect l="l" t="t" r="r" b="b"/>
            <a:pathLst>
              <a:path w="1449070">
                <a:moveTo>
                  <a:pt x="0" y="0"/>
                </a:moveTo>
                <a:lnTo>
                  <a:pt x="1448561" y="0"/>
                </a:lnTo>
              </a:path>
            </a:pathLst>
          </a:custGeom>
          <a:ln w="3810">
            <a:solidFill>
              <a:srgbClr val="2A2A2A"/>
            </a:solidFill>
          </a:ln>
        </p:spPr>
        <p:txBody>
          <a:bodyPr wrap="square" lIns="0" tIns="0" rIns="0" bIns="0" rtlCol="0"/>
          <a:lstStyle/>
          <a:p>
            <a:endParaRPr/>
          </a:p>
        </p:txBody>
      </p:sp>
      <p:sp>
        <p:nvSpPr>
          <p:cNvPr id="1043" name="object 102"/>
          <p:cNvSpPr/>
          <p:nvPr/>
        </p:nvSpPr>
        <p:spPr>
          <a:xfrm>
            <a:off x="9489567" y="2738932"/>
            <a:ext cx="0" cy="163195"/>
          </a:xfrm>
          <a:custGeom>
            <a:avLst/>
            <a:gdLst/>
            <a:ahLst/>
            <a:cxnLst/>
            <a:rect l="l" t="t" r="r" b="b"/>
            <a:pathLst>
              <a:path h="163194">
                <a:moveTo>
                  <a:pt x="0" y="0"/>
                </a:moveTo>
                <a:lnTo>
                  <a:pt x="0" y="163067"/>
                </a:lnTo>
              </a:path>
            </a:pathLst>
          </a:custGeom>
          <a:ln w="3810">
            <a:solidFill>
              <a:srgbClr val="2A2A2A"/>
            </a:solidFill>
          </a:ln>
        </p:spPr>
        <p:txBody>
          <a:bodyPr wrap="square" lIns="0" tIns="0" rIns="0" bIns="0" rtlCol="0"/>
          <a:lstStyle/>
          <a:p>
            <a:endParaRPr/>
          </a:p>
        </p:txBody>
      </p:sp>
      <p:sp>
        <p:nvSpPr>
          <p:cNvPr id="1044" name="object 103"/>
          <p:cNvSpPr/>
          <p:nvPr/>
        </p:nvSpPr>
        <p:spPr>
          <a:xfrm>
            <a:off x="8041385" y="2900095"/>
            <a:ext cx="1447800" cy="0"/>
          </a:xfrm>
          <a:custGeom>
            <a:avLst/>
            <a:gdLst/>
            <a:ahLst/>
            <a:cxnLst/>
            <a:rect l="l" t="t" r="r" b="b"/>
            <a:pathLst>
              <a:path w="1447800">
                <a:moveTo>
                  <a:pt x="0" y="0"/>
                </a:moveTo>
                <a:lnTo>
                  <a:pt x="1447800" y="0"/>
                </a:lnTo>
              </a:path>
            </a:pathLst>
          </a:custGeom>
          <a:ln w="3810">
            <a:solidFill>
              <a:srgbClr val="2A2A2A"/>
            </a:solidFill>
          </a:ln>
        </p:spPr>
        <p:txBody>
          <a:bodyPr wrap="square" lIns="0" tIns="0" rIns="0" bIns="0" rtlCol="0"/>
          <a:lstStyle/>
          <a:p>
            <a:endParaRPr/>
          </a:p>
        </p:txBody>
      </p:sp>
      <p:sp>
        <p:nvSpPr>
          <p:cNvPr id="1045" name="object 104"/>
          <p:cNvSpPr/>
          <p:nvPr/>
        </p:nvSpPr>
        <p:spPr>
          <a:xfrm>
            <a:off x="8043291" y="2737408"/>
            <a:ext cx="0" cy="162560"/>
          </a:xfrm>
          <a:custGeom>
            <a:avLst/>
            <a:gdLst/>
            <a:ahLst/>
            <a:cxnLst/>
            <a:rect l="l" t="t" r="r" b="b"/>
            <a:pathLst>
              <a:path h="162560">
                <a:moveTo>
                  <a:pt x="0" y="0"/>
                </a:moveTo>
                <a:lnTo>
                  <a:pt x="0" y="162305"/>
                </a:lnTo>
              </a:path>
            </a:pathLst>
          </a:custGeom>
          <a:ln w="3809">
            <a:solidFill>
              <a:srgbClr val="2A2A2A"/>
            </a:solidFill>
          </a:ln>
        </p:spPr>
        <p:txBody>
          <a:bodyPr wrap="square" lIns="0" tIns="0" rIns="0" bIns="0" rtlCol="0"/>
          <a:lstStyle/>
          <a:p>
            <a:endParaRPr/>
          </a:p>
        </p:txBody>
      </p:sp>
      <p:sp>
        <p:nvSpPr>
          <p:cNvPr id="1046" name="object 105"/>
          <p:cNvSpPr/>
          <p:nvPr/>
        </p:nvSpPr>
        <p:spPr>
          <a:xfrm>
            <a:off x="8449818" y="2833420"/>
            <a:ext cx="59690" cy="27940"/>
          </a:xfrm>
          <a:custGeom>
            <a:avLst/>
            <a:gdLst/>
            <a:ahLst/>
            <a:cxnLst/>
            <a:rect l="l" t="t" r="r" b="b"/>
            <a:pathLst>
              <a:path w="59690" h="27939">
                <a:moveTo>
                  <a:pt x="0" y="27432"/>
                </a:moveTo>
                <a:lnTo>
                  <a:pt x="59435" y="27432"/>
                </a:lnTo>
                <a:lnTo>
                  <a:pt x="59435" y="0"/>
                </a:lnTo>
                <a:lnTo>
                  <a:pt x="0" y="0"/>
                </a:lnTo>
                <a:lnTo>
                  <a:pt x="0" y="27432"/>
                </a:lnTo>
                <a:close/>
              </a:path>
            </a:pathLst>
          </a:custGeom>
          <a:solidFill>
            <a:srgbClr val="A6A6A6"/>
          </a:solidFill>
        </p:spPr>
        <p:txBody>
          <a:bodyPr wrap="square" lIns="0" tIns="0" rIns="0" bIns="0" rtlCol="0"/>
          <a:lstStyle/>
          <a:p>
            <a:endParaRPr/>
          </a:p>
        </p:txBody>
      </p:sp>
      <p:sp>
        <p:nvSpPr>
          <p:cNvPr id="1047" name="object 106"/>
          <p:cNvSpPr/>
          <p:nvPr/>
        </p:nvSpPr>
        <p:spPr>
          <a:xfrm>
            <a:off x="8546592"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1048" name="object 107"/>
          <p:cNvSpPr/>
          <p:nvPr/>
        </p:nvSpPr>
        <p:spPr>
          <a:xfrm>
            <a:off x="8554973" y="2803702"/>
            <a:ext cx="46990" cy="51435"/>
          </a:xfrm>
          <a:custGeom>
            <a:avLst/>
            <a:gdLst/>
            <a:ahLst/>
            <a:cxnLst/>
            <a:rect l="l" t="t" r="r" b="b"/>
            <a:pathLst>
              <a:path w="46990" h="51435">
                <a:moveTo>
                  <a:pt x="46482" y="0"/>
                </a:moveTo>
                <a:lnTo>
                  <a:pt x="0" y="0"/>
                </a:lnTo>
                <a:lnTo>
                  <a:pt x="0" y="37338"/>
                </a:lnTo>
                <a:lnTo>
                  <a:pt x="11430" y="38100"/>
                </a:lnTo>
                <a:lnTo>
                  <a:pt x="11430" y="51053"/>
                </a:lnTo>
                <a:lnTo>
                  <a:pt x="34290" y="51053"/>
                </a:lnTo>
                <a:lnTo>
                  <a:pt x="35052" y="37338"/>
                </a:lnTo>
                <a:lnTo>
                  <a:pt x="46482" y="37338"/>
                </a:lnTo>
                <a:lnTo>
                  <a:pt x="46482" y="0"/>
                </a:lnTo>
                <a:close/>
              </a:path>
            </a:pathLst>
          </a:custGeom>
          <a:solidFill>
            <a:srgbClr val="000000"/>
          </a:solidFill>
        </p:spPr>
        <p:txBody>
          <a:bodyPr wrap="square" lIns="0" tIns="0" rIns="0" bIns="0" rtlCol="0"/>
          <a:lstStyle/>
          <a:p>
            <a:endParaRPr/>
          </a:p>
        </p:txBody>
      </p:sp>
      <p:sp>
        <p:nvSpPr>
          <p:cNvPr id="1049" name="object 108"/>
          <p:cNvSpPr/>
          <p:nvPr/>
        </p:nvSpPr>
        <p:spPr>
          <a:xfrm>
            <a:off x="8446007" y="2838754"/>
            <a:ext cx="67945" cy="16510"/>
          </a:xfrm>
          <a:custGeom>
            <a:avLst/>
            <a:gdLst/>
            <a:ahLst/>
            <a:cxnLst/>
            <a:rect l="l" t="t" r="r" b="b"/>
            <a:pathLst>
              <a:path w="67945" h="16510">
                <a:moveTo>
                  <a:pt x="0" y="16001"/>
                </a:moveTo>
                <a:lnTo>
                  <a:pt x="67818" y="16001"/>
                </a:lnTo>
                <a:lnTo>
                  <a:pt x="67818" y="0"/>
                </a:lnTo>
                <a:lnTo>
                  <a:pt x="0" y="0"/>
                </a:lnTo>
                <a:lnTo>
                  <a:pt x="0" y="16001"/>
                </a:lnTo>
                <a:close/>
              </a:path>
            </a:pathLst>
          </a:custGeom>
          <a:solidFill>
            <a:srgbClr val="000000"/>
          </a:solidFill>
        </p:spPr>
        <p:txBody>
          <a:bodyPr wrap="square" lIns="0" tIns="0" rIns="0" bIns="0" rtlCol="0"/>
          <a:lstStyle/>
          <a:p>
            <a:endParaRPr/>
          </a:p>
        </p:txBody>
      </p:sp>
      <p:sp>
        <p:nvSpPr>
          <p:cNvPr id="1050" name="object 109"/>
          <p:cNvSpPr/>
          <p:nvPr/>
        </p:nvSpPr>
        <p:spPr>
          <a:xfrm>
            <a:off x="8201025" y="2749600"/>
            <a:ext cx="0" cy="149860"/>
          </a:xfrm>
          <a:custGeom>
            <a:avLst/>
            <a:gdLst/>
            <a:ahLst/>
            <a:cxnLst/>
            <a:rect l="l" t="t" r="r" b="b"/>
            <a:pathLst>
              <a:path h="149860">
                <a:moveTo>
                  <a:pt x="0" y="0"/>
                </a:moveTo>
                <a:lnTo>
                  <a:pt x="0" y="149351"/>
                </a:lnTo>
              </a:path>
            </a:pathLst>
          </a:custGeom>
          <a:ln w="3809">
            <a:solidFill>
              <a:srgbClr val="1A1A1A"/>
            </a:solidFill>
          </a:ln>
        </p:spPr>
        <p:txBody>
          <a:bodyPr wrap="square" lIns="0" tIns="0" rIns="0" bIns="0" rtlCol="0"/>
          <a:lstStyle/>
          <a:p>
            <a:endParaRPr/>
          </a:p>
        </p:txBody>
      </p:sp>
      <p:sp>
        <p:nvSpPr>
          <p:cNvPr id="1051" name="object 110"/>
          <p:cNvSpPr/>
          <p:nvPr/>
        </p:nvSpPr>
        <p:spPr>
          <a:xfrm>
            <a:off x="9331071" y="2750362"/>
            <a:ext cx="0" cy="155575"/>
          </a:xfrm>
          <a:custGeom>
            <a:avLst/>
            <a:gdLst/>
            <a:ahLst/>
            <a:cxnLst/>
            <a:rect l="l" t="t" r="r" b="b"/>
            <a:pathLst>
              <a:path h="155575">
                <a:moveTo>
                  <a:pt x="0" y="0"/>
                </a:moveTo>
                <a:lnTo>
                  <a:pt x="0" y="155448"/>
                </a:lnTo>
              </a:path>
            </a:pathLst>
          </a:custGeom>
          <a:ln w="3810">
            <a:solidFill>
              <a:srgbClr val="5D5D5D"/>
            </a:solidFill>
          </a:ln>
        </p:spPr>
        <p:txBody>
          <a:bodyPr wrap="square" lIns="0" tIns="0" rIns="0" bIns="0" rtlCol="0"/>
          <a:lstStyle/>
          <a:p>
            <a:endParaRPr/>
          </a:p>
        </p:txBody>
      </p:sp>
      <p:sp>
        <p:nvSpPr>
          <p:cNvPr id="1052" name="object 111"/>
          <p:cNvSpPr/>
          <p:nvPr/>
        </p:nvSpPr>
        <p:spPr>
          <a:xfrm>
            <a:off x="8647176" y="2795320"/>
            <a:ext cx="60960" cy="66040"/>
          </a:xfrm>
          <a:custGeom>
            <a:avLst/>
            <a:gdLst/>
            <a:ahLst/>
            <a:cxnLst/>
            <a:rect l="l" t="t" r="r" b="b"/>
            <a:pathLst>
              <a:path w="60959" h="66039">
                <a:moveTo>
                  <a:pt x="0" y="65532"/>
                </a:moveTo>
                <a:lnTo>
                  <a:pt x="60958" y="65532"/>
                </a:lnTo>
                <a:lnTo>
                  <a:pt x="60958" y="0"/>
                </a:lnTo>
                <a:lnTo>
                  <a:pt x="0" y="0"/>
                </a:lnTo>
                <a:lnTo>
                  <a:pt x="0" y="65532"/>
                </a:lnTo>
                <a:close/>
              </a:path>
            </a:pathLst>
          </a:custGeom>
          <a:solidFill>
            <a:srgbClr val="C0C0C0"/>
          </a:solidFill>
        </p:spPr>
        <p:txBody>
          <a:bodyPr wrap="square" lIns="0" tIns="0" rIns="0" bIns="0" rtlCol="0"/>
          <a:lstStyle/>
          <a:p>
            <a:endParaRPr/>
          </a:p>
        </p:txBody>
      </p:sp>
      <p:sp>
        <p:nvSpPr>
          <p:cNvPr id="1053" name="object 112"/>
          <p:cNvSpPr/>
          <p:nvPr/>
        </p:nvSpPr>
        <p:spPr>
          <a:xfrm>
            <a:off x="8654795"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1054" name="object 113"/>
          <p:cNvSpPr/>
          <p:nvPr/>
        </p:nvSpPr>
        <p:spPr>
          <a:xfrm>
            <a:off x="8718042"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1055" name="object 114"/>
          <p:cNvSpPr/>
          <p:nvPr/>
        </p:nvSpPr>
        <p:spPr>
          <a:xfrm>
            <a:off x="8725661" y="2803702"/>
            <a:ext cx="47625" cy="51435"/>
          </a:xfrm>
          <a:custGeom>
            <a:avLst/>
            <a:gdLst/>
            <a:ahLst/>
            <a:cxnLst/>
            <a:rect l="l" t="t" r="r" b="b"/>
            <a:pathLst>
              <a:path w="47625" h="51435">
                <a:moveTo>
                  <a:pt x="47243" y="0"/>
                </a:moveTo>
                <a:lnTo>
                  <a:pt x="761" y="0"/>
                </a:lnTo>
                <a:lnTo>
                  <a:pt x="0" y="37338"/>
                </a:lnTo>
                <a:lnTo>
                  <a:pt x="12191" y="38100"/>
                </a:lnTo>
                <a:lnTo>
                  <a:pt x="12191" y="51053"/>
                </a:lnTo>
                <a:lnTo>
                  <a:pt x="35051" y="51053"/>
                </a:lnTo>
                <a:lnTo>
                  <a:pt x="35813" y="37338"/>
                </a:lnTo>
                <a:lnTo>
                  <a:pt x="47243" y="37338"/>
                </a:lnTo>
                <a:lnTo>
                  <a:pt x="47243" y="0"/>
                </a:lnTo>
                <a:close/>
              </a:path>
            </a:pathLst>
          </a:custGeom>
          <a:solidFill>
            <a:srgbClr val="000000"/>
          </a:solidFill>
        </p:spPr>
        <p:txBody>
          <a:bodyPr wrap="square" lIns="0" tIns="0" rIns="0" bIns="0" rtlCol="0"/>
          <a:lstStyle/>
          <a:p>
            <a:endParaRPr/>
          </a:p>
        </p:txBody>
      </p:sp>
      <p:sp>
        <p:nvSpPr>
          <p:cNvPr id="1056" name="object 115"/>
          <p:cNvSpPr/>
          <p:nvPr/>
        </p:nvSpPr>
        <p:spPr>
          <a:xfrm>
            <a:off x="8785859"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1057" name="object 116"/>
          <p:cNvSpPr/>
          <p:nvPr/>
        </p:nvSpPr>
        <p:spPr>
          <a:xfrm>
            <a:off x="8793480" y="2803702"/>
            <a:ext cx="47625" cy="51435"/>
          </a:xfrm>
          <a:custGeom>
            <a:avLst/>
            <a:gdLst/>
            <a:ahLst/>
            <a:cxnLst/>
            <a:rect l="l" t="t" r="r" b="b"/>
            <a:pathLst>
              <a:path w="47625" h="51435">
                <a:moveTo>
                  <a:pt x="47243" y="0"/>
                </a:moveTo>
                <a:lnTo>
                  <a:pt x="761" y="0"/>
                </a:lnTo>
                <a:lnTo>
                  <a:pt x="0" y="37338"/>
                </a:lnTo>
                <a:lnTo>
                  <a:pt x="12191" y="38100"/>
                </a:lnTo>
                <a:lnTo>
                  <a:pt x="12191" y="51053"/>
                </a:lnTo>
                <a:lnTo>
                  <a:pt x="35051" y="51053"/>
                </a:lnTo>
                <a:lnTo>
                  <a:pt x="35813" y="37338"/>
                </a:lnTo>
                <a:lnTo>
                  <a:pt x="47243" y="37338"/>
                </a:lnTo>
                <a:lnTo>
                  <a:pt x="47243" y="0"/>
                </a:lnTo>
                <a:close/>
              </a:path>
            </a:pathLst>
          </a:custGeom>
          <a:solidFill>
            <a:srgbClr val="000000"/>
          </a:solidFill>
        </p:spPr>
        <p:txBody>
          <a:bodyPr wrap="square" lIns="0" tIns="0" rIns="0" bIns="0" rtlCol="0"/>
          <a:lstStyle/>
          <a:p>
            <a:endParaRPr/>
          </a:p>
        </p:txBody>
      </p:sp>
      <p:sp>
        <p:nvSpPr>
          <p:cNvPr id="1058" name="object 117"/>
          <p:cNvSpPr/>
          <p:nvPr/>
        </p:nvSpPr>
        <p:spPr>
          <a:xfrm>
            <a:off x="8856726"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1059" name="object 118"/>
          <p:cNvSpPr/>
          <p:nvPr/>
        </p:nvSpPr>
        <p:spPr>
          <a:xfrm>
            <a:off x="8865107" y="2803702"/>
            <a:ext cx="47625" cy="51435"/>
          </a:xfrm>
          <a:custGeom>
            <a:avLst/>
            <a:gdLst/>
            <a:ahLst/>
            <a:cxnLst/>
            <a:rect l="l" t="t" r="r" b="b"/>
            <a:pathLst>
              <a:path w="47625" h="51435">
                <a:moveTo>
                  <a:pt x="47244" y="0"/>
                </a:moveTo>
                <a:lnTo>
                  <a:pt x="0" y="0"/>
                </a:lnTo>
                <a:lnTo>
                  <a:pt x="0" y="37338"/>
                </a:lnTo>
                <a:lnTo>
                  <a:pt x="11430" y="38100"/>
                </a:lnTo>
                <a:lnTo>
                  <a:pt x="11430" y="51053"/>
                </a:lnTo>
                <a:lnTo>
                  <a:pt x="34290"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1060" name="object 119"/>
          <p:cNvSpPr/>
          <p:nvPr/>
        </p:nvSpPr>
        <p:spPr>
          <a:xfrm>
            <a:off x="8928354"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1061" name="object 120"/>
          <p:cNvSpPr/>
          <p:nvPr/>
        </p:nvSpPr>
        <p:spPr>
          <a:xfrm>
            <a:off x="8935973"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1062" name="object 121"/>
          <p:cNvSpPr/>
          <p:nvPr/>
        </p:nvSpPr>
        <p:spPr>
          <a:xfrm>
            <a:off x="8996171"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1063" name="object 122"/>
          <p:cNvSpPr/>
          <p:nvPr/>
        </p:nvSpPr>
        <p:spPr>
          <a:xfrm>
            <a:off x="9003792"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1064" name="object 123"/>
          <p:cNvSpPr/>
          <p:nvPr/>
        </p:nvSpPr>
        <p:spPr>
          <a:xfrm>
            <a:off x="9063990"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1065" name="object 124"/>
          <p:cNvSpPr/>
          <p:nvPr/>
        </p:nvSpPr>
        <p:spPr>
          <a:xfrm>
            <a:off x="9071609"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1066" name="object 125"/>
          <p:cNvSpPr/>
          <p:nvPr/>
        </p:nvSpPr>
        <p:spPr>
          <a:xfrm>
            <a:off x="9134856"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1067" name="object 126"/>
          <p:cNvSpPr/>
          <p:nvPr/>
        </p:nvSpPr>
        <p:spPr>
          <a:xfrm>
            <a:off x="9143238" y="2803702"/>
            <a:ext cx="46990" cy="51435"/>
          </a:xfrm>
          <a:custGeom>
            <a:avLst/>
            <a:gdLst/>
            <a:ahLst/>
            <a:cxnLst/>
            <a:rect l="l" t="t" r="r" b="b"/>
            <a:pathLst>
              <a:path w="46990" h="51435">
                <a:moveTo>
                  <a:pt x="46482" y="0"/>
                </a:moveTo>
                <a:lnTo>
                  <a:pt x="0" y="0"/>
                </a:lnTo>
                <a:lnTo>
                  <a:pt x="0" y="37338"/>
                </a:lnTo>
                <a:lnTo>
                  <a:pt x="11430" y="38100"/>
                </a:lnTo>
                <a:lnTo>
                  <a:pt x="11430" y="51053"/>
                </a:lnTo>
                <a:lnTo>
                  <a:pt x="34290" y="51053"/>
                </a:lnTo>
                <a:lnTo>
                  <a:pt x="35052" y="37338"/>
                </a:lnTo>
                <a:lnTo>
                  <a:pt x="46482" y="37338"/>
                </a:lnTo>
                <a:lnTo>
                  <a:pt x="46482" y="0"/>
                </a:lnTo>
                <a:close/>
              </a:path>
            </a:pathLst>
          </a:custGeom>
          <a:solidFill>
            <a:srgbClr val="000000"/>
          </a:solidFill>
        </p:spPr>
        <p:txBody>
          <a:bodyPr wrap="square" lIns="0" tIns="0" rIns="0" bIns="0" rtlCol="0"/>
          <a:lstStyle/>
          <a:p>
            <a:endParaRPr/>
          </a:p>
        </p:txBody>
      </p:sp>
      <p:sp>
        <p:nvSpPr>
          <p:cNvPr id="1068" name="object 127"/>
          <p:cNvSpPr/>
          <p:nvPr/>
        </p:nvSpPr>
        <p:spPr>
          <a:xfrm>
            <a:off x="9380981"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1069" name="object 128"/>
          <p:cNvSpPr/>
          <p:nvPr/>
        </p:nvSpPr>
        <p:spPr>
          <a:xfrm>
            <a:off x="9388602"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1070" name="object 129"/>
          <p:cNvSpPr/>
          <p:nvPr/>
        </p:nvSpPr>
        <p:spPr>
          <a:xfrm>
            <a:off x="8844152" y="2933242"/>
            <a:ext cx="0" cy="951865"/>
          </a:xfrm>
          <a:custGeom>
            <a:avLst/>
            <a:gdLst/>
            <a:ahLst/>
            <a:cxnLst/>
            <a:rect l="l" t="t" r="r" b="b"/>
            <a:pathLst>
              <a:path h="951864">
                <a:moveTo>
                  <a:pt x="0" y="0"/>
                </a:moveTo>
                <a:lnTo>
                  <a:pt x="0" y="951738"/>
                </a:lnTo>
              </a:path>
            </a:pathLst>
          </a:custGeom>
          <a:ln w="16000">
            <a:solidFill>
              <a:srgbClr val="000000"/>
            </a:solidFill>
          </a:ln>
        </p:spPr>
        <p:txBody>
          <a:bodyPr wrap="square" lIns="0" tIns="0" rIns="0" bIns="0" rtlCol="0"/>
          <a:lstStyle/>
          <a:p>
            <a:endParaRPr/>
          </a:p>
        </p:txBody>
      </p:sp>
      <p:sp>
        <p:nvSpPr>
          <p:cNvPr id="1071" name="object 130"/>
          <p:cNvSpPr/>
          <p:nvPr/>
        </p:nvSpPr>
        <p:spPr>
          <a:xfrm>
            <a:off x="9741407" y="1701088"/>
            <a:ext cx="730758" cy="455676"/>
          </a:xfrm>
          <a:prstGeom prst="rect">
            <a:avLst/>
          </a:prstGeom>
          <a:blipFill>
            <a:blip r:embed="rId14" cstate="print"/>
            <a:stretch>
              <a:fillRect/>
            </a:stretch>
          </a:blipFill>
        </p:spPr>
        <p:txBody>
          <a:bodyPr wrap="square" lIns="0" tIns="0" rIns="0" bIns="0" rtlCol="0"/>
          <a:lstStyle/>
          <a:p>
            <a:endParaRPr/>
          </a:p>
        </p:txBody>
      </p:sp>
      <p:sp>
        <p:nvSpPr>
          <p:cNvPr id="1072" name="object 131"/>
          <p:cNvSpPr txBox="1"/>
          <p:nvPr/>
        </p:nvSpPr>
        <p:spPr>
          <a:xfrm>
            <a:off x="9909302" y="1886514"/>
            <a:ext cx="44132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Internet</a:t>
            </a:r>
            <a:endParaRPr sz="800">
              <a:latin typeface="Verdana"/>
              <a:cs typeface="Verdana"/>
            </a:endParaRPr>
          </a:p>
        </p:txBody>
      </p:sp>
      <p:sp>
        <p:nvSpPr>
          <p:cNvPr id="1073" name="object 132"/>
          <p:cNvSpPr/>
          <p:nvPr/>
        </p:nvSpPr>
        <p:spPr>
          <a:xfrm>
            <a:off x="3098292" y="2121712"/>
            <a:ext cx="1545335" cy="2866644"/>
          </a:xfrm>
          <a:prstGeom prst="rect">
            <a:avLst/>
          </a:prstGeom>
          <a:blipFill>
            <a:blip r:embed="rId15" cstate="print"/>
            <a:stretch>
              <a:fillRect/>
            </a:stretch>
          </a:blipFill>
        </p:spPr>
        <p:txBody>
          <a:bodyPr wrap="square" lIns="0" tIns="0" rIns="0" bIns="0" rtlCol="0"/>
          <a:lstStyle/>
          <a:p>
            <a:endParaRPr/>
          </a:p>
        </p:txBody>
      </p:sp>
      <p:sp>
        <p:nvSpPr>
          <p:cNvPr id="1074" name="object 133"/>
          <p:cNvSpPr/>
          <p:nvPr/>
        </p:nvSpPr>
        <p:spPr>
          <a:xfrm>
            <a:off x="5903214" y="3872788"/>
            <a:ext cx="998219" cy="2933700"/>
          </a:xfrm>
          <a:prstGeom prst="rect">
            <a:avLst/>
          </a:prstGeom>
          <a:blipFill>
            <a:blip r:embed="rId16" cstate="print"/>
            <a:stretch>
              <a:fillRect/>
            </a:stretch>
          </a:blipFill>
        </p:spPr>
        <p:txBody>
          <a:bodyPr wrap="square" lIns="0" tIns="0" rIns="0" bIns="0" rtlCol="0"/>
          <a:lstStyle/>
          <a:p>
            <a:endParaRPr/>
          </a:p>
        </p:txBody>
      </p:sp>
      <p:sp>
        <p:nvSpPr>
          <p:cNvPr id="1075" name="object 134"/>
          <p:cNvSpPr/>
          <p:nvPr/>
        </p:nvSpPr>
        <p:spPr>
          <a:xfrm>
            <a:off x="6151245" y="2933242"/>
            <a:ext cx="0" cy="951865"/>
          </a:xfrm>
          <a:custGeom>
            <a:avLst/>
            <a:gdLst/>
            <a:ahLst/>
            <a:cxnLst/>
            <a:rect l="l" t="t" r="r" b="b"/>
            <a:pathLst>
              <a:path h="951864">
                <a:moveTo>
                  <a:pt x="0" y="0"/>
                </a:moveTo>
                <a:lnTo>
                  <a:pt x="0" y="951738"/>
                </a:lnTo>
              </a:path>
            </a:pathLst>
          </a:custGeom>
          <a:ln w="16001">
            <a:solidFill>
              <a:srgbClr val="000000"/>
            </a:solidFill>
          </a:ln>
        </p:spPr>
        <p:txBody>
          <a:bodyPr wrap="square" lIns="0" tIns="0" rIns="0" bIns="0" rtlCol="0"/>
          <a:lstStyle/>
          <a:p>
            <a:endParaRPr/>
          </a:p>
        </p:txBody>
      </p:sp>
      <p:sp>
        <p:nvSpPr>
          <p:cNvPr id="1076" name="object 135"/>
          <p:cNvSpPr/>
          <p:nvPr/>
        </p:nvSpPr>
        <p:spPr>
          <a:xfrm>
            <a:off x="7237094" y="3034588"/>
            <a:ext cx="0" cy="850900"/>
          </a:xfrm>
          <a:custGeom>
            <a:avLst/>
            <a:gdLst/>
            <a:ahLst/>
            <a:cxnLst/>
            <a:rect l="l" t="t" r="r" b="b"/>
            <a:pathLst>
              <a:path h="850900">
                <a:moveTo>
                  <a:pt x="0" y="0"/>
                </a:moveTo>
                <a:lnTo>
                  <a:pt x="0" y="850391"/>
                </a:lnTo>
              </a:path>
            </a:pathLst>
          </a:custGeom>
          <a:ln w="16001">
            <a:solidFill>
              <a:srgbClr val="000000"/>
            </a:solidFill>
          </a:ln>
        </p:spPr>
        <p:txBody>
          <a:bodyPr wrap="square" lIns="0" tIns="0" rIns="0" bIns="0" rtlCol="0"/>
          <a:lstStyle/>
          <a:p>
            <a:endParaRPr/>
          </a:p>
        </p:txBody>
      </p:sp>
      <p:sp>
        <p:nvSpPr>
          <p:cNvPr id="1077" name="object 136"/>
          <p:cNvSpPr/>
          <p:nvPr/>
        </p:nvSpPr>
        <p:spPr>
          <a:xfrm>
            <a:off x="3561588" y="5356596"/>
            <a:ext cx="461010" cy="1439224"/>
          </a:xfrm>
          <a:prstGeom prst="rect">
            <a:avLst/>
          </a:prstGeom>
          <a:blipFill>
            <a:blip r:embed="rId17" cstate="print"/>
            <a:stretch>
              <a:fillRect/>
            </a:stretch>
          </a:blipFill>
        </p:spPr>
        <p:txBody>
          <a:bodyPr wrap="square" lIns="0" tIns="0" rIns="0" bIns="0" rtlCol="0"/>
          <a:lstStyle/>
          <a:p>
            <a:endParaRPr/>
          </a:p>
        </p:txBody>
      </p:sp>
      <p:sp>
        <p:nvSpPr>
          <p:cNvPr id="1078" name="object 137"/>
          <p:cNvSpPr/>
          <p:nvPr/>
        </p:nvSpPr>
        <p:spPr>
          <a:xfrm>
            <a:off x="3480053" y="2590342"/>
            <a:ext cx="815340" cy="348234"/>
          </a:xfrm>
          <a:prstGeom prst="rect">
            <a:avLst/>
          </a:prstGeom>
          <a:blipFill>
            <a:blip r:embed="rId18" cstate="print"/>
            <a:stretch>
              <a:fillRect/>
            </a:stretch>
          </a:blipFill>
        </p:spPr>
        <p:txBody>
          <a:bodyPr wrap="square" lIns="0" tIns="0" rIns="0" bIns="0" rtlCol="0"/>
          <a:lstStyle/>
          <a:p>
            <a:endParaRPr/>
          </a:p>
        </p:txBody>
      </p:sp>
      <p:sp>
        <p:nvSpPr>
          <p:cNvPr id="1079" name="object 138"/>
          <p:cNvSpPr/>
          <p:nvPr/>
        </p:nvSpPr>
        <p:spPr>
          <a:xfrm>
            <a:off x="3465576" y="2237536"/>
            <a:ext cx="86868" cy="69341"/>
          </a:xfrm>
          <a:prstGeom prst="rect">
            <a:avLst/>
          </a:prstGeom>
          <a:blipFill>
            <a:blip r:embed="rId19" cstate="print"/>
            <a:stretch>
              <a:fillRect/>
            </a:stretch>
          </a:blipFill>
        </p:spPr>
        <p:txBody>
          <a:bodyPr wrap="square" lIns="0" tIns="0" rIns="0" bIns="0" rtlCol="0"/>
          <a:lstStyle/>
          <a:p>
            <a:endParaRPr/>
          </a:p>
        </p:txBody>
      </p:sp>
      <p:sp>
        <p:nvSpPr>
          <p:cNvPr id="1080" name="object 139"/>
          <p:cNvSpPr/>
          <p:nvPr/>
        </p:nvSpPr>
        <p:spPr>
          <a:xfrm>
            <a:off x="3528059" y="2359456"/>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081" name="object 140"/>
          <p:cNvSpPr/>
          <p:nvPr/>
        </p:nvSpPr>
        <p:spPr>
          <a:xfrm>
            <a:off x="3528059" y="2357170"/>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082" name="object 141"/>
          <p:cNvSpPr/>
          <p:nvPr/>
        </p:nvSpPr>
        <p:spPr>
          <a:xfrm>
            <a:off x="3537965" y="2359456"/>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083" name="object 142"/>
          <p:cNvSpPr/>
          <p:nvPr/>
        </p:nvSpPr>
        <p:spPr>
          <a:xfrm>
            <a:off x="3525773" y="2370886"/>
            <a:ext cx="14604" cy="5080"/>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1084" name="object 143"/>
          <p:cNvSpPr/>
          <p:nvPr/>
        </p:nvSpPr>
        <p:spPr>
          <a:xfrm>
            <a:off x="3525773" y="2357170"/>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085" name="object 144"/>
          <p:cNvSpPr/>
          <p:nvPr/>
        </p:nvSpPr>
        <p:spPr>
          <a:xfrm>
            <a:off x="3528059" y="2385364"/>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086" name="object 145"/>
          <p:cNvSpPr/>
          <p:nvPr/>
        </p:nvSpPr>
        <p:spPr>
          <a:xfrm>
            <a:off x="3528059" y="2383078"/>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087" name="object 146"/>
          <p:cNvSpPr/>
          <p:nvPr/>
        </p:nvSpPr>
        <p:spPr>
          <a:xfrm>
            <a:off x="3537965" y="2385364"/>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088" name="object 147"/>
          <p:cNvSpPr/>
          <p:nvPr/>
        </p:nvSpPr>
        <p:spPr>
          <a:xfrm>
            <a:off x="3525773" y="2396794"/>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089" name="object 148"/>
          <p:cNvSpPr/>
          <p:nvPr/>
        </p:nvSpPr>
        <p:spPr>
          <a:xfrm>
            <a:off x="3525773" y="2383078"/>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090" name="object 149"/>
          <p:cNvSpPr/>
          <p:nvPr/>
        </p:nvSpPr>
        <p:spPr>
          <a:xfrm>
            <a:off x="3528059" y="2411272"/>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091" name="object 150"/>
          <p:cNvSpPr/>
          <p:nvPr/>
        </p:nvSpPr>
        <p:spPr>
          <a:xfrm>
            <a:off x="3528059" y="2408986"/>
            <a:ext cx="14604" cy="5080"/>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1092" name="object 151"/>
          <p:cNvSpPr/>
          <p:nvPr/>
        </p:nvSpPr>
        <p:spPr>
          <a:xfrm>
            <a:off x="3537965" y="2411272"/>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093" name="object 152"/>
          <p:cNvSpPr/>
          <p:nvPr/>
        </p:nvSpPr>
        <p:spPr>
          <a:xfrm>
            <a:off x="3525773" y="2422702"/>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094" name="object 153"/>
          <p:cNvSpPr/>
          <p:nvPr/>
        </p:nvSpPr>
        <p:spPr>
          <a:xfrm>
            <a:off x="3525773" y="2408986"/>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095" name="object 154"/>
          <p:cNvSpPr/>
          <p:nvPr/>
        </p:nvSpPr>
        <p:spPr>
          <a:xfrm>
            <a:off x="3528059" y="2436418"/>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096" name="object 155"/>
          <p:cNvSpPr/>
          <p:nvPr/>
        </p:nvSpPr>
        <p:spPr>
          <a:xfrm>
            <a:off x="3528059" y="2434132"/>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097" name="object 156"/>
          <p:cNvSpPr/>
          <p:nvPr/>
        </p:nvSpPr>
        <p:spPr>
          <a:xfrm>
            <a:off x="3537965" y="2436418"/>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098" name="object 157"/>
          <p:cNvSpPr/>
          <p:nvPr/>
        </p:nvSpPr>
        <p:spPr>
          <a:xfrm>
            <a:off x="3525773" y="2447848"/>
            <a:ext cx="14604" cy="5080"/>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1099" name="object 158"/>
          <p:cNvSpPr/>
          <p:nvPr/>
        </p:nvSpPr>
        <p:spPr>
          <a:xfrm>
            <a:off x="3525773" y="2434132"/>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00" name="object 159"/>
          <p:cNvSpPr/>
          <p:nvPr/>
        </p:nvSpPr>
        <p:spPr>
          <a:xfrm>
            <a:off x="3475482" y="2419654"/>
            <a:ext cx="17145" cy="22225"/>
          </a:xfrm>
          <a:custGeom>
            <a:avLst/>
            <a:gdLst/>
            <a:ahLst/>
            <a:cxnLst/>
            <a:rect l="l" t="t" r="r" b="b"/>
            <a:pathLst>
              <a:path w="17145" h="22225">
                <a:moveTo>
                  <a:pt x="8381" y="0"/>
                </a:moveTo>
                <a:lnTo>
                  <a:pt x="5333" y="761"/>
                </a:lnTo>
                <a:lnTo>
                  <a:pt x="2285" y="3047"/>
                </a:lnTo>
                <a:lnTo>
                  <a:pt x="0" y="11429"/>
                </a:lnTo>
                <a:lnTo>
                  <a:pt x="2285" y="19049"/>
                </a:lnTo>
                <a:lnTo>
                  <a:pt x="5333" y="21335"/>
                </a:lnTo>
                <a:lnTo>
                  <a:pt x="8381" y="22097"/>
                </a:lnTo>
                <a:lnTo>
                  <a:pt x="11429" y="21335"/>
                </a:lnTo>
                <a:lnTo>
                  <a:pt x="14477" y="19049"/>
                </a:lnTo>
                <a:lnTo>
                  <a:pt x="16763" y="11429"/>
                </a:lnTo>
                <a:lnTo>
                  <a:pt x="14477" y="3047"/>
                </a:lnTo>
                <a:lnTo>
                  <a:pt x="11429" y="761"/>
                </a:lnTo>
                <a:lnTo>
                  <a:pt x="8381" y="0"/>
                </a:lnTo>
                <a:close/>
              </a:path>
            </a:pathLst>
          </a:custGeom>
          <a:solidFill>
            <a:srgbClr val="FFFFFF"/>
          </a:solidFill>
        </p:spPr>
        <p:txBody>
          <a:bodyPr wrap="square" lIns="0" tIns="0" rIns="0" bIns="0" rtlCol="0"/>
          <a:lstStyle/>
          <a:p>
            <a:endParaRPr/>
          </a:p>
        </p:txBody>
      </p:sp>
      <p:sp>
        <p:nvSpPr>
          <p:cNvPr id="1101" name="object 160"/>
          <p:cNvSpPr/>
          <p:nvPr/>
        </p:nvSpPr>
        <p:spPr>
          <a:xfrm>
            <a:off x="3473196" y="2417368"/>
            <a:ext cx="21590" cy="26670"/>
          </a:xfrm>
          <a:custGeom>
            <a:avLst/>
            <a:gdLst/>
            <a:ahLst/>
            <a:cxnLst/>
            <a:rect l="l" t="t" r="r" b="b"/>
            <a:pathLst>
              <a:path w="21589" h="26669">
                <a:moveTo>
                  <a:pt x="14477" y="25907"/>
                </a:moveTo>
                <a:lnTo>
                  <a:pt x="7619" y="25907"/>
                </a:lnTo>
                <a:lnTo>
                  <a:pt x="10667" y="26669"/>
                </a:lnTo>
                <a:lnTo>
                  <a:pt x="11429" y="26669"/>
                </a:lnTo>
                <a:lnTo>
                  <a:pt x="14477" y="25907"/>
                </a:lnTo>
                <a:close/>
              </a:path>
              <a:path w="21589" h="26669">
                <a:moveTo>
                  <a:pt x="11429" y="0"/>
                </a:moveTo>
                <a:lnTo>
                  <a:pt x="10667" y="0"/>
                </a:lnTo>
                <a:lnTo>
                  <a:pt x="7619" y="761"/>
                </a:lnTo>
                <a:lnTo>
                  <a:pt x="6095" y="1523"/>
                </a:lnTo>
                <a:lnTo>
                  <a:pt x="3047" y="3809"/>
                </a:lnTo>
                <a:lnTo>
                  <a:pt x="2285" y="4571"/>
                </a:lnTo>
                <a:lnTo>
                  <a:pt x="0" y="12953"/>
                </a:lnTo>
                <a:lnTo>
                  <a:pt x="0" y="14477"/>
                </a:lnTo>
                <a:lnTo>
                  <a:pt x="2285" y="22097"/>
                </a:lnTo>
                <a:lnTo>
                  <a:pt x="3047" y="23621"/>
                </a:lnTo>
                <a:lnTo>
                  <a:pt x="6095" y="25907"/>
                </a:lnTo>
                <a:lnTo>
                  <a:pt x="15239" y="25907"/>
                </a:lnTo>
                <a:lnTo>
                  <a:pt x="18287" y="23621"/>
                </a:lnTo>
                <a:lnTo>
                  <a:pt x="19049" y="22097"/>
                </a:lnTo>
                <a:lnTo>
                  <a:pt x="9143" y="22097"/>
                </a:lnTo>
                <a:lnTo>
                  <a:pt x="7111" y="20573"/>
                </a:lnTo>
                <a:lnTo>
                  <a:pt x="6857" y="20573"/>
                </a:lnTo>
                <a:lnTo>
                  <a:pt x="6095" y="19811"/>
                </a:lnTo>
                <a:lnTo>
                  <a:pt x="6629" y="19811"/>
                </a:lnTo>
                <a:lnTo>
                  <a:pt x="5029" y="14477"/>
                </a:lnTo>
                <a:lnTo>
                  <a:pt x="4571" y="14477"/>
                </a:lnTo>
                <a:lnTo>
                  <a:pt x="4571" y="12953"/>
                </a:lnTo>
                <a:lnTo>
                  <a:pt x="4987" y="12953"/>
                </a:lnTo>
                <a:lnTo>
                  <a:pt x="6442" y="7619"/>
                </a:lnTo>
                <a:lnTo>
                  <a:pt x="6095" y="7619"/>
                </a:lnTo>
                <a:lnTo>
                  <a:pt x="6857" y="6095"/>
                </a:lnTo>
                <a:lnTo>
                  <a:pt x="8127" y="6095"/>
                </a:lnTo>
                <a:lnTo>
                  <a:pt x="9143" y="5333"/>
                </a:lnTo>
                <a:lnTo>
                  <a:pt x="8381" y="5333"/>
                </a:lnTo>
                <a:lnTo>
                  <a:pt x="11048" y="4667"/>
                </a:lnTo>
                <a:lnTo>
                  <a:pt x="10667" y="4571"/>
                </a:lnTo>
                <a:lnTo>
                  <a:pt x="19049" y="4571"/>
                </a:lnTo>
                <a:lnTo>
                  <a:pt x="18287" y="3809"/>
                </a:lnTo>
                <a:lnTo>
                  <a:pt x="15239" y="1523"/>
                </a:lnTo>
                <a:lnTo>
                  <a:pt x="14477" y="761"/>
                </a:lnTo>
                <a:lnTo>
                  <a:pt x="11429" y="0"/>
                </a:lnTo>
                <a:close/>
              </a:path>
              <a:path w="21589" h="26669">
                <a:moveTo>
                  <a:pt x="8381" y="21335"/>
                </a:moveTo>
                <a:lnTo>
                  <a:pt x="9143" y="22097"/>
                </a:lnTo>
                <a:lnTo>
                  <a:pt x="10667" y="22097"/>
                </a:lnTo>
                <a:lnTo>
                  <a:pt x="11048" y="22002"/>
                </a:lnTo>
                <a:lnTo>
                  <a:pt x="8381" y="21335"/>
                </a:lnTo>
                <a:close/>
              </a:path>
              <a:path w="21589" h="26669">
                <a:moveTo>
                  <a:pt x="11048" y="22002"/>
                </a:moveTo>
                <a:lnTo>
                  <a:pt x="10667" y="22097"/>
                </a:lnTo>
                <a:lnTo>
                  <a:pt x="11429" y="22097"/>
                </a:lnTo>
                <a:lnTo>
                  <a:pt x="11048" y="22002"/>
                </a:lnTo>
                <a:close/>
              </a:path>
              <a:path w="21589" h="26669">
                <a:moveTo>
                  <a:pt x="12953" y="21526"/>
                </a:moveTo>
                <a:lnTo>
                  <a:pt x="11048" y="22002"/>
                </a:lnTo>
                <a:lnTo>
                  <a:pt x="11429" y="22097"/>
                </a:lnTo>
                <a:lnTo>
                  <a:pt x="12191" y="22097"/>
                </a:lnTo>
                <a:lnTo>
                  <a:pt x="12953" y="21526"/>
                </a:lnTo>
                <a:close/>
              </a:path>
              <a:path w="21589" h="26669">
                <a:moveTo>
                  <a:pt x="13715" y="21335"/>
                </a:moveTo>
                <a:lnTo>
                  <a:pt x="12953" y="21526"/>
                </a:lnTo>
                <a:lnTo>
                  <a:pt x="12191" y="22097"/>
                </a:lnTo>
                <a:lnTo>
                  <a:pt x="13715" y="21335"/>
                </a:lnTo>
                <a:close/>
              </a:path>
              <a:path w="21589" h="26669">
                <a:moveTo>
                  <a:pt x="19278" y="21335"/>
                </a:moveTo>
                <a:lnTo>
                  <a:pt x="13715" y="21335"/>
                </a:lnTo>
                <a:lnTo>
                  <a:pt x="12191" y="22097"/>
                </a:lnTo>
                <a:lnTo>
                  <a:pt x="19049" y="22097"/>
                </a:lnTo>
                <a:lnTo>
                  <a:pt x="19278" y="21335"/>
                </a:lnTo>
                <a:close/>
              </a:path>
              <a:path w="21589" h="26669">
                <a:moveTo>
                  <a:pt x="14551" y="20328"/>
                </a:moveTo>
                <a:lnTo>
                  <a:pt x="12953" y="21526"/>
                </a:lnTo>
                <a:lnTo>
                  <a:pt x="13715" y="21335"/>
                </a:lnTo>
                <a:lnTo>
                  <a:pt x="19278" y="21335"/>
                </a:lnTo>
                <a:lnTo>
                  <a:pt x="19507" y="20573"/>
                </a:lnTo>
                <a:lnTo>
                  <a:pt x="14477" y="20573"/>
                </a:lnTo>
                <a:lnTo>
                  <a:pt x="14551" y="20328"/>
                </a:lnTo>
                <a:close/>
              </a:path>
              <a:path w="21589" h="26669">
                <a:moveTo>
                  <a:pt x="6095" y="19811"/>
                </a:moveTo>
                <a:lnTo>
                  <a:pt x="6857" y="20573"/>
                </a:lnTo>
                <a:lnTo>
                  <a:pt x="6784" y="20328"/>
                </a:lnTo>
                <a:lnTo>
                  <a:pt x="6095" y="19811"/>
                </a:lnTo>
                <a:close/>
              </a:path>
              <a:path w="21589" h="26669">
                <a:moveTo>
                  <a:pt x="6784" y="20328"/>
                </a:moveTo>
                <a:lnTo>
                  <a:pt x="6857" y="20573"/>
                </a:lnTo>
                <a:lnTo>
                  <a:pt x="7111" y="20573"/>
                </a:lnTo>
                <a:lnTo>
                  <a:pt x="6784" y="20328"/>
                </a:lnTo>
                <a:close/>
              </a:path>
              <a:path w="21589" h="26669">
                <a:moveTo>
                  <a:pt x="15239" y="19811"/>
                </a:moveTo>
                <a:lnTo>
                  <a:pt x="14551" y="20328"/>
                </a:lnTo>
                <a:lnTo>
                  <a:pt x="14477" y="20573"/>
                </a:lnTo>
                <a:lnTo>
                  <a:pt x="15239" y="19811"/>
                </a:lnTo>
                <a:close/>
              </a:path>
              <a:path w="21589" h="26669">
                <a:moveTo>
                  <a:pt x="19735" y="19811"/>
                </a:moveTo>
                <a:lnTo>
                  <a:pt x="15239" y="19811"/>
                </a:lnTo>
                <a:lnTo>
                  <a:pt x="14477" y="20573"/>
                </a:lnTo>
                <a:lnTo>
                  <a:pt x="19507" y="20573"/>
                </a:lnTo>
                <a:lnTo>
                  <a:pt x="19735" y="19811"/>
                </a:lnTo>
                <a:close/>
              </a:path>
              <a:path w="21589" h="26669">
                <a:moveTo>
                  <a:pt x="6629" y="19811"/>
                </a:moveTo>
                <a:lnTo>
                  <a:pt x="6095" y="19811"/>
                </a:lnTo>
                <a:lnTo>
                  <a:pt x="6784" y="20328"/>
                </a:lnTo>
                <a:lnTo>
                  <a:pt x="6629" y="19811"/>
                </a:lnTo>
                <a:close/>
              </a:path>
              <a:path w="21589" h="26669">
                <a:moveTo>
                  <a:pt x="16546" y="13679"/>
                </a:moveTo>
                <a:lnTo>
                  <a:pt x="14551" y="20328"/>
                </a:lnTo>
                <a:lnTo>
                  <a:pt x="15239" y="19811"/>
                </a:lnTo>
                <a:lnTo>
                  <a:pt x="19735" y="19811"/>
                </a:lnTo>
                <a:lnTo>
                  <a:pt x="21335" y="14477"/>
                </a:lnTo>
                <a:lnTo>
                  <a:pt x="16763" y="14477"/>
                </a:lnTo>
                <a:lnTo>
                  <a:pt x="16546" y="13679"/>
                </a:lnTo>
                <a:close/>
              </a:path>
              <a:path w="21589" h="26669">
                <a:moveTo>
                  <a:pt x="4571" y="12953"/>
                </a:moveTo>
                <a:lnTo>
                  <a:pt x="4571" y="14477"/>
                </a:lnTo>
                <a:lnTo>
                  <a:pt x="4789" y="13679"/>
                </a:lnTo>
                <a:lnTo>
                  <a:pt x="4571" y="12953"/>
                </a:lnTo>
                <a:close/>
              </a:path>
              <a:path w="21589" h="26669">
                <a:moveTo>
                  <a:pt x="4789" y="13679"/>
                </a:moveTo>
                <a:lnTo>
                  <a:pt x="4571" y="14477"/>
                </a:lnTo>
                <a:lnTo>
                  <a:pt x="5029" y="14477"/>
                </a:lnTo>
                <a:lnTo>
                  <a:pt x="4789" y="13679"/>
                </a:lnTo>
                <a:close/>
              </a:path>
              <a:path w="21589" h="26669">
                <a:moveTo>
                  <a:pt x="16763" y="12953"/>
                </a:moveTo>
                <a:lnTo>
                  <a:pt x="16546" y="13679"/>
                </a:lnTo>
                <a:lnTo>
                  <a:pt x="16763" y="14477"/>
                </a:lnTo>
                <a:lnTo>
                  <a:pt x="19049" y="13715"/>
                </a:lnTo>
                <a:lnTo>
                  <a:pt x="16763" y="12953"/>
                </a:lnTo>
                <a:close/>
              </a:path>
              <a:path w="21589" h="26669">
                <a:moveTo>
                  <a:pt x="19049" y="13715"/>
                </a:moveTo>
                <a:lnTo>
                  <a:pt x="16763" y="14477"/>
                </a:lnTo>
                <a:lnTo>
                  <a:pt x="21335" y="14477"/>
                </a:lnTo>
                <a:lnTo>
                  <a:pt x="19049" y="13715"/>
                </a:lnTo>
                <a:close/>
              </a:path>
              <a:path w="21589" h="26669">
                <a:moveTo>
                  <a:pt x="21335" y="12953"/>
                </a:moveTo>
                <a:lnTo>
                  <a:pt x="16763" y="12953"/>
                </a:lnTo>
                <a:lnTo>
                  <a:pt x="19049" y="13715"/>
                </a:lnTo>
                <a:lnTo>
                  <a:pt x="21335" y="12953"/>
                </a:lnTo>
                <a:close/>
              </a:path>
              <a:path w="21589" h="26669">
                <a:moveTo>
                  <a:pt x="4987" y="12953"/>
                </a:moveTo>
                <a:lnTo>
                  <a:pt x="4571" y="12953"/>
                </a:lnTo>
                <a:lnTo>
                  <a:pt x="4789" y="13679"/>
                </a:lnTo>
                <a:lnTo>
                  <a:pt x="4987" y="12953"/>
                </a:lnTo>
                <a:close/>
              </a:path>
              <a:path w="21589" h="26669">
                <a:moveTo>
                  <a:pt x="19465" y="6095"/>
                </a:moveTo>
                <a:lnTo>
                  <a:pt x="14477" y="6095"/>
                </a:lnTo>
                <a:lnTo>
                  <a:pt x="15239" y="7619"/>
                </a:lnTo>
                <a:lnTo>
                  <a:pt x="14893" y="7619"/>
                </a:lnTo>
                <a:lnTo>
                  <a:pt x="16546" y="13679"/>
                </a:lnTo>
                <a:lnTo>
                  <a:pt x="16763" y="12953"/>
                </a:lnTo>
                <a:lnTo>
                  <a:pt x="21335" y="12953"/>
                </a:lnTo>
                <a:lnTo>
                  <a:pt x="19881" y="7619"/>
                </a:lnTo>
                <a:lnTo>
                  <a:pt x="15239" y="7619"/>
                </a:lnTo>
                <a:lnTo>
                  <a:pt x="14804" y="7293"/>
                </a:lnTo>
                <a:lnTo>
                  <a:pt x="19792" y="7293"/>
                </a:lnTo>
                <a:lnTo>
                  <a:pt x="19465" y="6095"/>
                </a:lnTo>
                <a:close/>
              </a:path>
              <a:path w="21589" h="26669">
                <a:moveTo>
                  <a:pt x="6857" y="6095"/>
                </a:moveTo>
                <a:lnTo>
                  <a:pt x="6095" y="7619"/>
                </a:lnTo>
                <a:lnTo>
                  <a:pt x="6531" y="7293"/>
                </a:lnTo>
                <a:lnTo>
                  <a:pt x="6857" y="6095"/>
                </a:lnTo>
                <a:close/>
              </a:path>
              <a:path w="21589" h="26669">
                <a:moveTo>
                  <a:pt x="6531" y="7293"/>
                </a:moveTo>
                <a:lnTo>
                  <a:pt x="6095" y="7619"/>
                </a:lnTo>
                <a:lnTo>
                  <a:pt x="6442" y="7619"/>
                </a:lnTo>
                <a:lnTo>
                  <a:pt x="6531" y="7293"/>
                </a:lnTo>
                <a:close/>
              </a:path>
              <a:path w="21589" h="26669">
                <a:moveTo>
                  <a:pt x="14477" y="6095"/>
                </a:moveTo>
                <a:lnTo>
                  <a:pt x="14804" y="7293"/>
                </a:lnTo>
                <a:lnTo>
                  <a:pt x="15239" y="7619"/>
                </a:lnTo>
                <a:lnTo>
                  <a:pt x="14477" y="6095"/>
                </a:lnTo>
                <a:close/>
              </a:path>
              <a:path w="21589" h="26669">
                <a:moveTo>
                  <a:pt x="8127" y="6095"/>
                </a:moveTo>
                <a:lnTo>
                  <a:pt x="6857" y="6095"/>
                </a:lnTo>
                <a:lnTo>
                  <a:pt x="6531" y="7293"/>
                </a:lnTo>
                <a:lnTo>
                  <a:pt x="8127" y="6095"/>
                </a:lnTo>
                <a:close/>
              </a:path>
              <a:path w="21589" h="26669">
                <a:moveTo>
                  <a:pt x="19049" y="4571"/>
                </a:moveTo>
                <a:lnTo>
                  <a:pt x="11429" y="4571"/>
                </a:lnTo>
                <a:lnTo>
                  <a:pt x="11048" y="4667"/>
                </a:lnTo>
                <a:lnTo>
                  <a:pt x="13715" y="5333"/>
                </a:lnTo>
                <a:lnTo>
                  <a:pt x="12191" y="5333"/>
                </a:lnTo>
                <a:lnTo>
                  <a:pt x="14804" y="7293"/>
                </a:lnTo>
                <a:lnTo>
                  <a:pt x="14477" y="6095"/>
                </a:lnTo>
                <a:lnTo>
                  <a:pt x="19465" y="6095"/>
                </a:lnTo>
                <a:lnTo>
                  <a:pt x="19049" y="4571"/>
                </a:lnTo>
                <a:close/>
              </a:path>
              <a:path w="21589" h="26669">
                <a:moveTo>
                  <a:pt x="11429" y="4571"/>
                </a:moveTo>
                <a:lnTo>
                  <a:pt x="10667" y="4571"/>
                </a:lnTo>
                <a:lnTo>
                  <a:pt x="11048" y="4667"/>
                </a:lnTo>
                <a:lnTo>
                  <a:pt x="11429" y="4571"/>
                </a:lnTo>
                <a:close/>
              </a:path>
            </a:pathLst>
          </a:custGeom>
          <a:solidFill>
            <a:srgbClr val="000000"/>
          </a:solidFill>
        </p:spPr>
        <p:txBody>
          <a:bodyPr wrap="square" lIns="0" tIns="0" rIns="0" bIns="0" rtlCol="0"/>
          <a:lstStyle/>
          <a:p>
            <a:endParaRPr/>
          </a:p>
        </p:txBody>
      </p:sp>
      <p:sp>
        <p:nvSpPr>
          <p:cNvPr id="1102" name="object 161"/>
          <p:cNvSpPr/>
          <p:nvPr/>
        </p:nvSpPr>
        <p:spPr>
          <a:xfrm>
            <a:off x="3489959" y="2430322"/>
            <a:ext cx="5080" cy="1905"/>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1103" name="object 162"/>
          <p:cNvSpPr/>
          <p:nvPr/>
        </p:nvSpPr>
        <p:spPr>
          <a:xfrm>
            <a:off x="3831335" y="2268016"/>
            <a:ext cx="17145" cy="22225"/>
          </a:xfrm>
          <a:custGeom>
            <a:avLst/>
            <a:gdLst/>
            <a:ahLst/>
            <a:cxnLst/>
            <a:rect l="l" t="t" r="r" b="b"/>
            <a:pathLst>
              <a:path w="17145" h="22225">
                <a:moveTo>
                  <a:pt x="8381" y="0"/>
                </a:moveTo>
                <a:lnTo>
                  <a:pt x="5333" y="761"/>
                </a:lnTo>
                <a:lnTo>
                  <a:pt x="2285" y="3047"/>
                </a:lnTo>
                <a:lnTo>
                  <a:pt x="761" y="6857"/>
                </a:lnTo>
                <a:lnTo>
                  <a:pt x="0" y="11429"/>
                </a:lnTo>
                <a:lnTo>
                  <a:pt x="761" y="15239"/>
                </a:lnTo>
                <a:lnTo>
                  <a:pt x="2285" y="19049"/>
                </a:lnTo>
                <a:lnTo>
                  <a:pt x="5333" y="21335"/>
                </a:lnTo>
                <a:lnTo>
                  <a:pt x="8381" y="22097"/>
                </a:lnTo>
                <a:lnTo>
                  <a:pt x="11429" y="21335"/>
                </a:lnTo>
                <a:lnTo>
                  <a:pt x="14477" y="19049"/>
                </a:lnTo>
                <a:lnTo>
                  <a:pt x="16001" y="15239"/>
                </a:lnTo>
                <a:lnTo>
                  <a:pt x="16763" y="11429"/>
                </a:lnTo>
                <a:lnTo>
                  <a:pt x="16001" y="6857"/>
                </a:lnTo>
                <a:lnTo>
                  <a:pt x="14477" y="3047"/>
                </a:lnTo>
                <a:lnTo>
                  <a:pt x="11429" y="761"/>
                </a:lnTo>
                <a:lnTo>
                  <a:pt x="8381" y="0"/>
                </a:lnTo>
                <a:close/>
              </a:path>
            </a:pathLst>
          </a:custGeom>
          <a:solidFill>
            <a:srgbClr val="000000"/>
          </a:solidFill>
        </p:spPr>
        <p:txBody>
          <a:bodyPr wrap="square" lIns="0" tIns="0" rIns="0" bIns="0" rtlCol="0"/>
          <a:lstStyle/>
          <a:p>
            <a:endParaRPr/>
          </a:p>
        </p:txBody>
      </p:sp>
      <p:sp>
        <p:nvSpPr>
          <p:cNvPr id="1104" name="object 163"/>
          <p:cNvSpPr/>
          <p:nvPr/>
        </p:nvSpPr>
        <p:spPr>
          <a:xfrm>
            <a:off x="3828288" y="2264968"/>
            <a:ext cx="22860" cy="28575"/>
          </a:xfrm>
          <a:custGeom>
            <a:avLst/>
            <a:gdLst/>
            <a:ahLst/>
            <a:cxnLst/>
            <a:rect l="l" t="t" r="r" b="b"/>
            <a:pathLst>
              <a:path w="22860" h="28575">
                <a:moveTo>
                  <a:pt x="12191" y="0"/>
                </a:moveTo>
                <a:lnTo>
                  <a:pt x="10667" y="0"/>
                </a:lnTo>
                <a:lnTo>
                  <a:pt x="7619" y="761"/>
                </a:lnTo>
                <a:lnTo>
                  <a:pt x="6857" y="1523"/>
                </a:lnTo>
                <a:lnTo>
                  <a:pt x="3809" y="3809"/>
                </a:lnTo>
                <a:lnTo>
                  <a:pt x="3047" y="5333"/>
                </a:lnTo>
                <a:lnTo>
                  <a:pt x="1523" y="9143"/>
                </a:lnTo>
                <a:lnTo>
                  <a:pt x="761" y="9905"/>
                </a:lnTo>
                <a:lnTo>
                  <a:pt x="11" y="14408"/>
                </a:lnTo>
                <a:lnTo>
                  <a:pt x="0" y="15239"/>
                </a:lnTo>
                <a:lnTo>
                  <a:pt x="761" y="19049"/>
                </a:lnTo>
                <a:lnTo>
                  <a:pt x="1523" y="19811"/>
                </a:lnTo>
                <a:lnTo>
                  <a:pt x="3047" y="23621"/>
                </a:lnTo>
                <a:lnTo>
                  <a:pt x="3809" y="24383"/>
                </a:lnTo>
                <a:lnTo>
                  <a:pt x="6857" y="26669"/>
                </a:lnTo>
                <a:lnTo>
                  <a:pt x="7619" y="27431"/>
                </a:lnTo>
                <a:lnTo>
                  <a:pt x="10667" y="28193"/>
                </a:lnTo>
                <a:lnTo>
                  <a:pt x="12191" y="28193"/>
                </a:lnTo>
                <a:lnTo>
                  <a:pt x="21183" y="22097"/>
                </a:lnTo>
                <a:lnTo>
                  <a:pt x="10667" y="22097"/>
                </a:lnTo>
                <a:lnTo>
                  <a:pt x="9143" y="21335"/>
                </a:lnTo>
                <a:lnTo>
                  <a:pt x="8381" y="21335"/>
                </a:lnTo>
                <a:lnTo>
                  <a:pt x="7619" y="19811"/>
                </a:lnTo>
                <a:lnTo>
                  <a:pt x="7772" y="19811"/>
                </a:lnTo>
                <a:lnTo>
                  <a:pt x="6857" y="17525"/>
                </a:lnTo>
                <a:lnTo>
                  <a:pt x="6400" y="15239"/>
                </a:lnTo>
                <a:lnTo>
                  <a:pt x="6095" y="15239"/>
                </a:lnTo>
                <a:lnTo>
                  <a:pt x="6095" y="13715"/>
                </a:lnTo>
                <a:lnTo>
                  <a:pt x="6349" y="13715"/>
                </a:lnTo>
                <a:lnTo>
                  <a:pt x="6857" y="10667"/>
                </a:lnTo>
                <a:lnTo>
                  <a:pt x="7162" y="10667"/>
                </a:lnTo>
                <a:lnTo>
                  <a:pt x="8077" y="8381"/>
                </a:lnTo>
                <a:lnTo>
                  <a:pt x="7619" y="8381"/>
                </a:lnTo>
                <a:lnTo>
                  <a:pt x="8381" y="7619"/>
                </a:lnTo>
                <a:lnTo>
                  <a:pt x="8635" y="7619"/>
                </a:lnTo>
                <a:lnTo>
                  <a:pt x="9651" y="6857"/>
                </a:lnTo>
                <a:lnTo>
                  <a:pt x="9143" y="6857"/>
                </a:lnTo>
                <a:lnTo>
                  <a:pt x="10667" y="6095"/>
                </a:lnTo>
                <a:lnTo>
                  <a:pt x="20878" y="6095"/>
                </a:lnTo>
                <a:lnTo>
                  <a:pt x="20573" y="5333"/>
                </a:lnTo>
                <a:lnTo>
                  <a:pt x="19811" y="3809"/>
                </a:lnTo>
                <a:lnTo>
                  <a:pt x="16763" y="1523"/>
                </a:lnTo>
                <a:lnTo>
                  <a:pt x="15239" y="761"/>
                </a:lnTo>
                <a:lnTo>
                  <a:pt x="12191" y="0"/>
                </a:lnTo>
                <a:close/>
              </a:path>
              <a:path w="22860" h="28575">
                <a:moveTo>
                  <a:pt x="9143" y="21335"/>
                </a:moveTo>
                <a:lnTo>
                  <a:pt x="10667" y="22097"/>
                </a:lnTo>
                <a:lnTo>
                  <a:pt x="9905" y="21526"/>
                </a:lnTo>
                <a:lnTo>
                  <a:pt x="9143" y="21335"/>
                </a:lnTo>
                <a:close/>
              </a:path>
              <a:path w="22860" h="28575">
                <a:moveTo>
                  <a:pt x="9905" y="21526"/>
                </a:moveTo>
                <a:lnTo>
                  <a:pt x="10667" y="22097"/>
                </a:lnTo>
                <a:lnTo>
                  <a:pt x="11429" y="21907"/>
                </a:lnTo>
                <a:lnTo>
                  <a:pt x="9905" y="21526"/>
                </a:lnTo>
                <a:close/>
              </a:path>
              <a:path w="22860" h="28575">
                <a:moveTo>
                  <a:pt x="11429" y="21907"/>
                </a:moveTo>
                <a:lnTo>
                  <a:pt x="10667" y="22097"/>
                </a:lnTo>
                <a:lnTo>
                  <a:pt x="12191" y="22097"/>
                </a:lnTo>
                <a:lnTo>
                  <a:pt x="11429" y="21907"/>
                </a:lnTo>
                <a:close/>
              </a:path>
              <a:path w="22860" h="28575">
                <a:moveTo>
                  <a:pt x="13715" y="21335"/>
                </a:moveTo>
                <a:lnTo>
                  <a:pt x="11429" y="21907"/>
                </a:lnTo>
                <a:lnTo>
                  <a:pt x="12191" y="22097"/>
                </a:lnTo>
                <a:lnTo>
                  <a:pt x="12953" y="22097"/>
                </a:lnTo>
                <a:lnTo>
                  <a:pt x="13715" y="21335"/>
                </a:lnTo>
                <a:close/>
              </a:path>
              <a:path w="22860" h="28575">
                <a:moveTo>
                  <a:pt x="15784" y="19975"/>
                </a:moveTo>
                <a:lnTo>
                  <a:pt x="12953" y="22097"/>
                </a:lnTo>
                <a:lnTo>
                  <a:pt x="21183" y="22097"/>
                </a:lnTo>
                <a:lnTo>
                  <a:pt x="21488" y="21335"/>
                </a:lnTo>
                <a:lnTo>
                  <a:pt x="15239" y="21335"/>
                </a:lnTo>
                <a:lnTo>
                  <a:pt x="15784" y="19975"/>
                </a:lnTo>
                <a:close/>
              </a:path>
              <a:path w="22860" h="28575">
                <a:moveTo>
                  <a:pt x="7837" y="19975"/>
                </a:moveTo>
                <a:lnTo>
                  <a:pt x="8381" y="21335"/>
                </a:lnTo>
                <a:lnTo>
                  <a:pt x="9143" y="21335"/>
                </a:lnTo>
                <a:lnTo>
                  <a:pt x="9905" y="21526"/>
                </a:lnTo>
                <a:lnTo>
                  <a:pt x="7837" y="19975"/>
                </a:lnTo>
                <a:close/>
              </a:path>
              <a:path w="22860" h="28575">
                <a:moveTo>
                  <a:pt x="7619" y="19811"/>
                </a:moveTo>
                <a:lnTo>
                  <a:pt x="8381" y="21335"/>
                </a:lnTo>
                <a:lnTo>
                  <a:pt x="7837" y="19975"/>
                </a:lnTo>
                <a:lnTo>
                  <a:pt x="7619" y="19811"/>
                </a:lnTo>
                <a:close/>
              </a:path>
              <a:path w="22860" h="28575">
                <a:moveTo>
                  <a:pt x="16001" y="19811"/>
                </a:moveTo>
                <a:lnTo>
                  <a:pt x="15784" y="19975"/>
                </a:lnTo>
                <a:lnTo>
                  <a:pt x="15239" y="21335"/>
                </a:lnTo>
                <a:lnTo>
                  <a:pt x="16001" y="19811"/>
                </a:lnTo>
                <a:close/>
              </a:path>
              <a:path w="22860" h="28575">
                <a:moveTo>
                  <a:pt x="22097" y="19811"/>
                </a:moveTo>
                <a:lnTo>
                  <a:pt x="16001" y="19811"/>
                </a:lnTo>
                <a:lnTo>
                  <a:pt x="15239" y="21335"/>
                </a:lnTo>
                <a:lnTo>
                  <a:pt x="21488" y="21335"/>
                </a:lnTo>
                <a:lnTo>
                  <a:pt x="22097" y="19811"/>
                </a:lnTo>
                <a:close/>
              </a:path>
              <a:path w="22860" h="28575">
                <a:moveTo>
                  <a:pt x="7772" y="19811"/>
                </a:moveTo>
                <a:lnTo>
                  <a:pt x="7619" y="19811"/>
                </a:lnTo>
                <a:lnTo>
                  <a:pt x="7837" y="19975"/>
                </a:lnTo>
                <a:lnTo>
                  <a:pt x="7772" y="19811"/>
                </a:lnTo>
                <a:close/>
              </a:path>
              <a:path w="22860" h="28575">
                <a:moveTo>
                  <a:pt x="16625" y="14408"/>
                </a:moveTo>
                <a:lnTo>
                  <a:pt x="16001" y="17525"/>
                </a:lnTo>
                <a:lnTo>
                  <a:pt x="16763" y="17525"/>
                </a:lnTo>
                <a:lnTo>
                  <a:pt x="15784" y="19975"/>
                </a:lnTo>
                <a:lnTo>
                  <a:pt x="16001" y="19811"/>
                </a:lnTo>
                <a:lnTo>
                  <a:pt x="22097" y="19811"/>
                </a:lnTo>
                <a:lnTo>
                  <a:pt x="22097" y="19049"/>
                </a:lnTo>
                <a:lnTo>
                  <a:pt x="22859" y="15239"/>
                </a:lnTo>
                <a:lnTo>
                  <a:pt x="16763" y="15239"/>
                </a:lnTo>
                <a:lnTo>
                  <a:pt x="16625" y="14408"/>
                </a:lnTo>
                <a:close/>
              </a:path>
              <a:path w="22860" h="28575">
                <a:moveTo>
                  <a:pt x="6095" y="13715"/>
                </a:moveTo>
                <a:lnTo>
                  <a:pt x="6095" y="15239"/>
                </a:lnTo>
                <a:lnTo>
                  <a:pt x="6234" y="14408"/>
                </a:lnTo>
                <a:lnTo>
                  <a:pt x="6095" y="13715"/>
                </a:lnTo>
                <a:close/>
              </a:path>
              <a:path w="22860" h="28575">
                <a:moveTo>
                  <a:pt x="6234" y="14408"/>
                </a:moveTo>
                <a:lnTo>
                  <a:pt x="6095" y="15239"/>
                </a:lnTo>
                <a:lnTo>
                  <a:pt x="6400" y="15239"/>
                </a:lnTo>
                <a:lnTo>
                  <a:pt x="6234" y="14408"/>
                </a:lnTo>
                <a:close/>
              </a:path>
              <a:path w="22860" h="28575">
                <a:moveTo>
                  <a:pt x="16763" y="13715"/>
                </a:moveTo>
                <a:lnTo>
                  <a:pt x="16636" y="14477"/>
                </a:lnTo>
                <a:lnTo>
                  <a:pt x="16763" y="15239"/>
                </a:lnTo>
                <a:lnTo>
                  <a:pt x="20827" y="14731"/>
                </a:lnTo>
                <a:lnTo>
                  <a:pt x="16763" y="13715"/>
                </a:lnTo>
                <a:close/>
              </a:path>
              <a:path w="22860" h="28575">
                <a:moveTo>
                  <a:pt x="20827" y="14731"/>
                </a:moveTo>
                <a:lnTo>
                  <a:pt x="16763" y="15239"/>
                </a:lnTo>
                <a:lnTo>
                  <a:pt x="22859" y="15239"/>
                </a:lnTo>
                <a:lnTo>
                  <a:pt x="20827" y="14731"/>
                </a:lnTo>
                <a:close/>
              </a:path>
              <a:path w="22860" h="28575">
                <a:moveTo>
                  <a:pt x="22732" y="13715"/>
                </a:moveTo>
                <a:lnTo>
                  <a:pt x="16763" y="13715"/>
                </a:lnTo>
                <a:lnTo>
                  <a:pt x="20827" y="14731"/>
                </a:lnTo>
                <a:lnTo>
                  <a:pt x="22859" y="14477"/>
                </a:lnTo>
                <a:lnTo>
                  <a:pt x="22732" y="13715"/>
                </a:lnTo>
                <a:close/>
              </a:path>
              <a:path w="22860" h="28575">
                <a:moveTo>
                  <a:pt x="6349" y="13715"/>
                </a:moveTo>
                <a:lnTo>
                  <a:pt x="6095" y="13715"/>
                </a:lnTo>
                <a:lnTo>
                  <a:pt x="6234" y="14408"/>
                </a:lnTo>
                <a:lnTo>
                  <a:pt x="6349" y="13715"/>
                </a:lnTo>
                <a:close/>
              </a:path>
              <a:path w="22860" h="28575">
                <a:moveTo>
                  <a:pt x="16001" y="10667"/>
                </a:moveTo>
                <a:lnTo>
                  <a:pt x="16625" y="14408"/>
                </a:lnTo>
                <a:lnTo>
                  <a:pt x="16763" y="13715"/>
                </a:lnTo>
                <a:lnTo>
                  <a:pt x="22732" y="13715"/>
                </a:lnTo>
                <a:lnTo>
                  <a:pt x="22351" y="11429"/>
                </a:lnTo>
                <a:lnTo>
                  <a:pt x="16763" y="11429"/>
                </a:lnTo>
                <a:lnTo>
                  <a:pt x="16001" y="10667"/>
                </a:lnTo>
                <a:close/>
              </a:path>
              <a:path w="22860" h="28575">
                <a:moveTo>
                  <a:pt x="7162" y="10667"/>
                </a:moveTo>
                <a:lnTo>
                  <a:pt x="6857" y="10667"/>
                </a:lnTo>
                <a:lnTo>
                  <a:pt x="6857" y="11429"/>
                </a:lnTo>
                <a:lnTo>
                  <a:pt x="7162" y="10667"/>
                </a:lnTo>
                <a:close/>
              </a:path>
              <a:path w="22860" h="28575">
                <a:moveTo>
                  <a:pt x="15348" y="7892"/>
                </a:moveTo>
                <a:lnTo>
                  <a:pt x="16763" y="11429"/>
                </a:lnTo>
                <a:lnTo>
                  <a:pt x="22351" y="11429"/>
                </a:lnTo>
                <a:lnTo>
                  <a:pt x="22097" y="9905"/>
                </a:lnTo>
                <a:lnTo>
                  <a:pt x="22097" y="9143"/>
                </a:lnTo>
                <a:lnTo>
                  <a:pt x="21793" y="8381"/>
                </a:lnTo>
                <a:lnTo>
                  <a:pt x="16001" y="8381"/>
                </a:lnTo>
                <a:lnTo>
                  <a:pt x="15348" y="7892"/>
                </a:lnTo>
                <a:close/>
              </a:path>
              <a:path w="22860" h="28575">
                <a:moveTo>
                  <a:pt x="8381" y="7619"/>
                </a:moveTo>
                <a:lnTo>
                  <a:pt x="7619" y="8381"/>
                </a:lnTo>
                <a:lnTo>
                  <a:pt x="8273" y="7892"/>
                </a:lnTo>
                <a:lnTo>
                  <a:pt x="8381" y="7619"/>
                </a:lnTo>
                <a:close/>
              </a:path>
              <a:path w="22860" h="28575">
                <a:moveTo>
                  <a:pt x="8273" y="7892"/>
                </a:moveTo>
                <a:lnTo>
                  <a:pt x="7619" y="8381"/>
                </a:lnTo>
                <a:lnTo>
                  <a:pt x="8077" y="8381"/>
                </a:lnTo>
                <a:lnTo>
                  <a:pt x="8273" y="7892"/>
                </a:lnTo>
                <a:close/>
              </a:path>
              <a:path w="22860" h="28575">
                <a:moveTo>
                  <a:pt x="15239" y="7619"/>
                </a:moveTo>
                <a:lnTo>
                  <a:pt x="15348" y="7892"/>
                </a:lnTo>
                <a:lnTo>
                  <a:pt x="16001" y="8381"/>
                </a:lnTo>
                <a:lnTo>
                  <a:pt x="15239" y="7619"/>
                </a:lnTo>
                <a:close/>
              </a:path>
              <a:path w="22860" h="28575">
                <a:moveTo>
                  <a:pt x="21488" y="7619"/>
                </a:moveTo>
                <a:lnTo>
                  <a:pt x="15239" y="7619"/>
                </a:lnTo>
                <a:lnTo>
                  <a:pt x="16001" y="8381"/>
                </a:lnTo>
                <a:lnTo>
                  <a:pt x="21793" y="8381"/>
                </a:lnTo>
                <a:lnTo>
                  <a:pt x="21488" y="7619"/>
                </a:lnTo>
                <a:close/>
              </a:path>
              <a:path w="22860" h="28575">
                <a:moveTo>
                  <a:pt x="8635" y="7619"/>
                </a:moveTo>
                <a:lnTo>
                  <a:pt x="8381" y="7619"/>
                </a:lnTo>
                <a:lnTo>
                  <a:pt x="8273" y="7892"/>
                </a:lnTo>
                <a:lnTo>
                  <a:pt x="8635" y="7619"/>
                </a:lnTo>
                <a:close/>
              </a:path>
              <a:path w="22860" h="28575">
                <a:moveTo>
                  <a:pt x="20878" y="6095"/>
                </a:moveTo>
                <a:lnTo>
                  <a:pt x="12953" y="6095"/>
                </a:lnTo>
                <a:lnTo>
                  <a:pt x="15348" y="7892"/>
                </a:lnTo>
                <a:lnTo>
                  <a:pt x="15239" y="7619"/>
                </a:lnTo>
                <a:lnTo>
                  <a:pt x="21488" y="7619"/>
                </a:lnTo>
                <a:lnTo>
                  <a:pt x="20878" y="6095"/>
                </a:lnTo>
                <a:close/>
              </a:path>
              <a:path w="22860" h="28575">
                <a:moveTo>
                  <a:pt x="10667" y="6095"/>
                </a:moveTo>
                <a:lnTo>
                  <a:pt x="9143" y="6857"/>
                </a:lnTo>
                <a:lnTo>
                  <a:pt x="9905" y="6667"/>
                </a:lnTo>
                <a:lnTo>
                  <a:pt x="10667" y="6095"/>
                </a:lnTo>
                <a:close/>
              </a:path>
              <a:path w="22860" h="28575">
                <a:moveTo>
                  <a:pt x="9905" y="6667"/>
                </a:moveTo>
                <a:lnTo>
                  <a:pt x="9143" y="6857"/>
                </a:lnTo>
                <a:lnTo>
                  <a:pt x="9651" y="6857"/>
                </a:lnTo>
                <a:lnTo>
                  <a:pt x="9905" y="6667"/>
                </a:lnTo>
                <a:close/>
              </a:path>
              <a:path w="22860" h="28575">
                <a:moveTo>
                  <a:pt x="12953" y="6095"/>
                </a:moveTo>
                <a:lnTo>
                  <a:pt x="12191" y="6095"/>
                </a:lnTo>
                <a:lnTo>
                  <a:pt x="11429" y="6286"/>
                </a:lnTo>
                <a:lnTo>
                  <a:pt x="13715" y="6857"/>
                </a:lnTo>
                <a:lnTo>
                  <a:pt x="12953" y="6095"/>
                </a:lnTo>
                <a:close/>
              </a:path>
              <a:path w="22860" h="28575">
                <a:moveTo>
                  <a:pt x="10667" y="6095"/>
                </a:moveTo>
                <a:lnTo>
                  <a:pt x="9905" y="6667"/>
                </a:lnTo>
                <a:lnTo>
                  <a:pt x="11429" y="6286"/>
                </a:lnTo>
                <a:lnTo>
                  <a:pt x="10667" y="6095"/>
                </a:lnTo>
                <a:close/>
              </a:path>
              <a:path w="22860" h="28575">
                <a:moveTo>
                  <a:pt x="12191" y="6095"/>
                </a:moveTo>
                <a:lnTo>
                  <a:pt x="10667" y="6095"/>
                </a:lnTo>
                <a:lnTo>
                  <a:pt x="11429" y="6286"/>
                </a:lnTo>
                <a:lnTo>
                  <a:pt x="12191" y="6095"/>
                </a:lnTo>
                <a:close/>
              </a:path>
            </a:pathLst>
          </a:custGeom>
          <a:solidFill>
            <a:srgbClr val="000000"/>
          </a:solidFill>
        </p:spPr>
        <p:txBody>
          <a:bodyPr wrap="square" lIns="0" tIns="0" rIns="0" bIns="0" rtlCol="0"/>
          <a:lstStyle/>
          <a:p>
            <a:endParaRPr/>
          </a:p>
        </p:txBody>
      </p:sp>
      <p:sp>
        <p:nvSpPr>
          <p:cNvPr id="1105" name="object 164"/>
          <p:cNvSpPr/>
          <p:nvPr/>
        </p:nvSpPr>
        <p:spPr>
          <a:xfrm>
            <a:off x="3845052" y="2278684"/>
            <a:ext cx="6350" cy="1905"/>
          </a:xfrm>
          <a:custGeom>
            <a:avLst/>
            <a:gdLst/>
            <a:ahLst/>
            <a:cxnLst/>
            <a:rect l="l" t="t" r="r" b="b"/>
            <a:pathLst>
              <a:path w="6350" h="1905">
                <a:moveTo>
                  <a:pt x="0" y="0"/>
                </a:moveTo>
                <a:lnTo>
                  <a:pt x="0" y="1524"/>
                </a:lnTo>
                <a:lnTo>
                  <a:pt x="4063" y="1016"/>
                </a:lnTo>
                <a:lnTo>
                  <a:pt x="0" y="0"/>
                </a:lnTo>
                <a:close/>
              </a:path>
              <a:path w="6350" h="1905">
                <a:moveTo>
                  <a:pt x="6096" y="762"/>
                </a:moveTo>
                <a:lnTo>
                  <a:pt x="4064" y="1016"/>
                </a:lnTo>
                <a:lnTo>
                  <a:pt x="6096" y="1524"/>
                </a:lnTo>
                <a:lnTo>
                  <a:pt x="6096" y="762"/>
                </a:lnTo>
                <a:close/>
              </a:path>
            </a:pathLst>
          </a:custGeom>
          <a:solidFill>
            <a:srgbClr val="000000"/>
          </a:solidFill>
        </p:spPr>
        <p:txBody>
          <a:bodyPr wrap="square" lIns="0" tIns="0" rIns="0" bIns="0" rtlCol="0"/>
          <a:lstStyle/>
          <a:p>
            <a:endParaRPr/>
          </a:p>
        </p:txBody>
      </p:sp>
      <p:sp>
        <p:nvSpPr>
          <p:cNvPr id="1106" name="object 165"/>
          <p:cNvSpPr/>
          <p:nvPr/>
        </p:nvSpPr>
        <p:spPr>
          <a:xfrm>
            <a:off x="4274058" y="2353360"/>
            <a:ext cx="21590" cy="27940"/>
          </a:xfrm>
          <a:custGeom>
            <a:avLst/>
            <a:gdLst/>
            <a:ahLst/>
            <a:cxnLst/>
            <a:rect l="l" t="t" r="r" b="b"/>
            <a:pathLst>
              <a:path w="21589" h="27939">
                <a:moveTo>
                  <a:pt x="10668" y="0"/>
                </a:moveTo>
                <a:lnTo>
                  <a:pt x="6096" y="761"/>
                </a:lnTo>
                <a:lnTo>
                  <a:pt x="3048" y="3809"/>
                </a:lnTo>
                <a:lnTo>
                  <a:pt x="762" y="8381"/>
                </a:lnTo>
                <a:lnTo>
                  <a:pt x="0" y="13715"/>
                </a:lnTo>
                <a:lnTo>
                  <a:pt x="762" y="19049"/>
                </a:lnTo>
                <a:lnTo>
                  <a:pt x="3048" y="23621"/>
                </a:lnTo>
                <a:lnTo>
                  <a:pt x="6096" y="26669"/>
                </a:lnTo>
                <a:lnTo>
                  <a:pt x="10668" y="27431"/>
                </a:lnTo>
                <a:lnTo>
                  <a:pt x="14478" y="26669"/>
                </a:lnTo>
                <a:lnTo>
                  <a:pt x="18288" y="23621"/>
                </a:lnTo>
                <a:lnTo>
                  <a:pt x="20574" y="19049"/>
                </a:lnTo>
                <a:lnTo>
                  <a:pt x="21336" y="13715"/>
                </a:lnTo>
                <a:lnTo>
                  <a:pt x="20574" y="8381"/>
                </a:lnTo>
                <a:lnTo>
                  <a:pt x="18288" y="3809"/>
                </a:lnTo>
                <a:lnTo>
                  <a:pt x="14478" y="761"/>
                </a:lnTo>
                <a:lnTo>
                  <a:pt x="10668" y="0"/>
                </a:lnTo>
                <a:close/>
              </a:path>
            </a:pathLst>
          </a:custGeom>
          <a:solidFill>
            <a:srgbClr val="000000"/>
          </a:solidFill>
        </p:spPr>
        <p:txBody>
          <a:bodyPr wrap="square" lIns="0" tIns="0" rIns="0" bIns="0" rtlCol="0"/>
          <a:lstStyle/>
          <a:p>
            <a:endParaRPr/>
          </a:p>
        </p:txBody>
      </p:sp>
      <p:sp>
        <p:nvSpPr>
          <p:cNvPr id="1107" name="object 166"/>
          <p:cNvSpPr/>
          <p:nvPr/>
        </p:nvSpPr>
        <p:spPr>
          <a:xfrm>
            <a:off x="4271771" y="2351074"/>
            <a:ext cx="26034" cy="32384"/>
          </a:xfrm>
          <a:custGeom>
            <a:avLst/>
            <a:gdLst/>
            <a:ahLst/>
            <a:cxnLst/>
            <a:rect l="l" t="t" r="r" b="b"/>
            <a:pathLst>
              <a:path w="26035" h="32385">
                <a:moveTo>
                  <a:pt x="13716" y="0"/>
                </a:moveTo>
                <a:lnTo>
                  <a:pt x="12954" y="0"/>
                </a:lnTo>
                <a:lnTo>
                  <a:pt x="8382" y="761"/>
                </a:lnTo>
                <a:lnTo>
                  <a:pt x="6858" y="1523"/>
                </a:lnTo>
                <a:lnTo>
                  <a:pt x="3810" y="4571"/>
                </a:lnTo>
                <a:lnTo>
                  <a:pt x="3810" y="5333"/>
                </a:lnTo>
                <a:lnTo>
                  <a:pt x="1524" y="9905"/>
                </a:lnTo>
                <a:lnTo>
                  <a:pt x="762" y="10667"/>
                </a:lnTo>
                <a:lnTo>
                  <a:pt x="0" y="16001"/>
                </a:lnTo>
                <a:lnTo>
                  <a:pt x="0" y="16763"/>
                </a:lnTo>
                <a:lnTo>
                  <a:pt x="762" y="22097"/>
                </a:lnTo>
                <a:lnTo>
                  <a:pt x="1524" y="22859"/>
                </a:lnTo>
                <a:lnTo>
                  <a:pt x="3810" y="27431"/>
                </a:lnTo>
                <a:lnTo>
                  <a:pt x="6858" y="30479"/>
                </a:lnTo>
                <a:lnTo>
                  <a:pt x="8382" y="31241"/>
                </a:lnTo>
                <a:lnTo>
                  <a:pt x="12954" y="32003"/>
                </a:lnTo>
                <a:lnTo>
                  <a:pt x="13716" y="32003"/>
                </a:lnTo>
                <a:lnTo>
                  <a:pt x="17526" y="31241"/>
                </a:lnTo>
                <a:lnTo>
                  <a:pt x="18288" y="31241"/>
                </a:lnTo>
                <a:lnTo>
                  <a:pt x="22098" y="28193"/>
                </a:lnTo>
                <a:lnTo>
                  <a:pt x="22860" y="27431"/>
                </a:lnTo>
                <a:lnTo>
                  <a:pt x="9906" y="27431"/>
                </a:lnTo>
                <a:lnTo>
                  <a:pt x="6858" y="24383"/>
                </a:lnTo>
                <a:lnTo>
                  <a:pt x="7239" y="24383"/>
                </a:lnTo>
                <a:lnTo>
                  <a:pt x="5715" y="21335"/>
                </a:lnTo>
                <a:lnTo>
                  <a:pt x="5334" y="21335"/>
                </a:lnTo>
                <a:lnTo>
                  <a:pt x="4680" y="16763"/>
                </a:lnTo>
                <a:lnTo>
                  <a:pt x="5334" y="11429"/>
                </a:lnTo>
                <a:lnTo>
                  <a:pt x="5715" y="11429"/>
                </a:lnTo>
                <a:lnTo>
                  <a:pt x="7620" y="7619"/>
                </a:lnTo>
                <a:lnTo>
                  <a:pt x="6858" y="7619"/>
                </a:lnTo>
                <a:lnTo>
                  <a:pt x="9906" y="4571"/>
                </a:lnTo>
                <a:lnTo>
                  <a:pt x="22098" y="4571"/>
                </a:lnTo>
                <a:lnTo>
                  <a:pt x="18288" y="1523"/>
                </a:lnTo>
                <a:lnTo>
                  <a:pt x="17526" y="761"/>
                </a:lnTo>
                <a:lnTo>
                  <a:pt x="13716" y="0"/>
                </a:lnTo>
                <a:close/>
              </a:path>
              <a:path w="26035" h="32385">
                <a:moveTo>
                  <a:pt x="9144" y="26669"/>
                </a:moveTo>
                <a:lnTo>
                  <a:pt x="9906" y="27431"/>
                </a:lnTo>
                <a:lnTo>
                  <a:pt x="12954" y="27431"/>
                </a:lnTo>
                <a:lnTo>
                  <a:pt x="13300" y="27362"/>
                </a:lnTo>
                <a:lnTo>
                  <a:pt x="9144" y="26669"/>
                </a:lnTo>
                <a:close/>
              </a:path>
              <a:path w="26035" h="32385">
                <a:moveTo>
                  <a:pt x="13300" y="27362"/>
                </a:moveTo>
                <a:lnTo>
                  <a:pt x="12954" y="27431"/>
                </a:lnTo>
                <a:lnTo>
                  <a:pt x="13716" y="27431"/>
                </a:lnTo>
                <a:lnTo>
                  <a:pt x="13300" y="27362"/>
                </a:lnTo>
                <a:close/>
              </a:path>
              <a:path w="26035" h="32385">
                <a:moveTo>
                  <a:pt x="16002" y="26822"/>
                </a:moveTo>
                <a:lnTo>
                  <a:pt x="13300" y="27362"/>
                </a:lnTo>
                <a:lnTo>
                  <a:pt x="13716" y="27431"/>
                </a:lnTo>
                <a:lnTo>
                  <a:pt x="15240" y="27431"/>
                </a:lnTo>
                <a:lnTo>
                  <a:pt x="16002" y="26822"/>
                </a:lnTo>
                <a:close/>
              </a:path>
              <a:path w="26035" h="32385">
                <a:moveTo>
                  <a:pt x="16764" y="26669"/>
                </a:moveTo>
                <a:lnTo>
                  <a:pt x="16002" y="26822"/>
                </a:lnTo>
                <a:lnTo>
                  <a:pt x="15240" y="27431"/>
                </a:lnTo>
                <a:lnTo>
                  <a:pt x="16764" y="26669"/>
                </a:lnTo>
                <a:close/>
              </a:path>
              <a:path w="26035" h="32385">
                <a:moveTo>
                  <a:pt x="23241" y="26669"/>
                </a:moveTo>
                <a:lnTo>
                  <a:pt x="16764" y="26669"/>
                </a:lnTo>
                <a:lnTo>
                  <a:pt x="15240" y="27431"/>
                </a:lnTo>
                <a:lnTo>
                  <a:pt x="22860" y="27431"/>
                </a:lnTo>
                <a:lnTo>
                  <a:pt x="23241" y="26669"/>
                </a:lnTo>
                <a:close/>
              </a:path>
              <a:path w="26035" h="32385">
                <a:moveTo>
                  <a:pt x="19050" y="24383"/>
                </a:moveTo>
                <a:lnTo>
                  <a:pt x="16002" y="26822"/>
                </a:lnTo>
                <a:lnTo>
                  <a:pt x="16764" y="26669"/>
                </a:lnTo>
                <a:lnTo>
                  <a:pt x="23241" y="26669"/>
                </a:lnTo>
                <a:lnTo>
                  <a:pt x="24003" y="25145"/>
                </a:lnTo>
                <a:lnTo>
                  <a:pt x="19050" y="25145"/>
                </a:lnTo>
                <a:lnTo>
                  <a:pt x="19050" y="24383"/>
                </a:lnTo>
                <a:close/>
              </a:path>
              <a:path w="26035" h="32385">
                <a:moveTo>
                  <a:pt x="7239" y="24383"/>
                </a:moveTo>
                <a:lnTo>
                  <a:pt x="6858" y="24383"/>
                </a:lnTo>
                <a:lnTo>
                  <a:pt x="7620" y="25145"/>
                </a:lnTo>
                <a:lnTo>
                  <a:pt x="7239" y="24383"/>
                </a:lnTo>
                <a:close/>
              </a:path>
              <a:path w="26035" h="32385">
                <a:moveTo>
                  <a:pt x="25363" y="20573"/>
                </a:moveTo>
                <a:lnTo>
                  <a:pt x="21336" y="20573"/>
                </a:lnTo>
                <a:lnTo>
                  <a:pt x="19050" y="25145"/>
                </a:lnTo>
                <a:lnTo>
                  <a:pt x="24003" y="25145"/>
                </a:lnTo>
                <a:lnTo>
                  <a:pt x="25146" y="22859"/>
                </a:lnTo>
                <a:lnTo>
                  <a:pt x="25254" y="21335"/>
                </a:lnTo>
                <a:lnTo>
                  <a:pt x="25363" y="20573"/>
                </a:lnTo>
                <a:close/>
              </a:path>
              <a:path w="26035" h="32385">
                <a:moveTo>
                  <a:pt x="5334" y="20573"/>
                </a:moveTo>
                <a:lnTo>
                  <a:pt x="5334" y="21335"/>
                </a:lnTo>
                <a:lnTo>
                  <a:pt x="5715"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003" y="7619"/>
                </a:moveTo>
                <a:lnTo>
                  <a:pt x="19050" y="7619"/>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003" y="7619"/>
                </a:lnTo>
                <a:close/>
              </a:path>
              <a:path w="26035" h="32385">
                <a:moveTo>
                  <a:pt x="25908" y="16001"/>
                </a:moveTo>
                <a:lnTo>
                  <a:pt x="21336" y="16001"/>
                </a:lnTo>
                <a:lnTo>
                  <a:pt x="23622" y="16382"/>
                </a:lnTo>
                <a:lnTo>
                  <a:pt x="25908" y="16001"/>
                </a:lnTo>
                <a:close/>
              </a:path>
              <a:path w="26035" h="32385">
                <a:moveTo>
                  <a:pt x="5715" y="11429"/>
                </a:moveTo>
                <a:lnTo>
                  <a:pt x="5334" y="11429"/>
                </a:lnTo>
                <a:lnTo>
                  <a:pt x="5334" y="12191"/>
                </a:lnTo>
                <a:lnTo>
                  <a:pt x="5715" y="11429"/>
                </a:lnTo>
                <a:close/>
              </a:path>
              <a:path w="26035" h="32385">
                <a:moveTo>
                  <a:pt x="22098" y="4571"/>
                </a:moveTo>
                <a:lnTo>
                  <a:pt x="13716" y="4571"/>
                </a:lnTo>
                <a:lnTo>
                  <a:pt x="13300" y="4641"/>
                </a:lnTo>
                <a:lnTo>
                  <a:pt x="16764" y="5333"/>
                </a:lnTo>
                <a:lnTo>
                  <a:pt x="15240" y="5333"/>
                </a:lnTo>
                <a:lnTo>
                  <a:pt x="19050" y="8381"/>
                </a:lnTo>
                <a:lnTo>
                  <a:pt x="19050" y="7619"/>
                </a:lnTo>
                <a:lnTo>
                  <a:pt x="24003" y="7619"/>
                </a:lnTo>
                <a:lnTo>
                  <a:pt x="22860" y="5333"/>
                </a:lnTo>
                <a:lnTo>
                  <a:pt x="22098" y="4571"/>
                </a:lnTo>
                <a:close/>
              </a:path>
              <a:path w="26035" h="32385">
                <a:moveTo>
                  <a:pt x="12954" y="4571"/>
                </a:moveTo>
                <a:lnTo>
                  <a:pt x="9906" y="4571"/>
                </a:lnTo>
                <a:lnTo>
                  <a:pt x="9144" y="5333"/>
                </a:lnTo>
                <a:lnTo>
                  <a:pt x="13300" y="4641"/>
                </a:lnTo>
                <a:lnTo>
                  <a:pt x="12954" y="4571"/>
                </a:lnTo>
                <a:close/>
              </a:path>
              <a:path w="26035" h="32385">
                <a:moveTo>
                  <a:pt x="13716" y="4571"/>
                </a:moveTo>
                <a:lnTo>
                  <a:pt x="12954" y="4571"/>
                </a:lnTo>
                <a:lnTo>
                  <a:pt x="13300" y="4641"/>
                </a:lnTo>
                <a:lnTo>
                  <a:pt x="13716" y="4571"/>
                </a:lnTo>
                <a:close/>
              </a:path>
            </a:pathLst>
          </a:custGeom>
          <a:solidFill>
            <a:srgbClr val="000000"/>
          </a:solidFill>
        </p:spPr>
        <p:txBody>
          <a:bodyPr wrap="square" lIns="0" tIns="0" rIns="0" bIns="0" rtlCol="0"/>
          <a:lstStyle/>
          <a:p>
            <a:endParaRPr/>
          </a:p>
        </p:txBody>
      </p:sp>
      <p:sp>
        <p:nvSpPr>
          <p:cNvPr id="1108" name="object 167"/>
          <p:cNvSpPr/>
          <p:nvPr/>
        </p:nvSpPr>
        <p:spPr>
          <a:xfrm>
            <a:off x="4293108" y="2367076"/>
            <a:ext cx="5080" cy="1270"/>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1109" name="object 168"/>
          <p:cNvSpPr/>
          <p:nvPr/>
        </p:nvSpPr>
        <p:spPr>
          <a:xfrm>
            <a:off x="4270247" y="2495854"/>
            <a:ext cx="21590" cy="27940"/>
          </a:xfrm>
          <a:custGeom>
            <a:avLst/>
            <a:gdLst/>
            <a:ahLst/>
            <a:cxnLst/>
            <a:rect l="l" t="t" r="r" b="b"/>
            <a:pathLst>
              <a:path w="21589" h="27939">
                <a:moveTo>
                  <a:pt x="10668" y="0"/>
                </a:moveTo>
                <a:lnTo>
                  <a:pt x="6858" y="761"/>
                </a:lnTo>
                <a:lnTo>
                  <a:pt x="3048" y="3809"/>
                </a:lnTo>
                <a:lnTo>
                  <a:pt x="762" y="8381"/>
                </a:lnTo>
                <a:lnTo>
                  <a:pt x="0" y="13715"/>
                </a:lnTo>
                <a:lnTo>
                  <a:pt x="762" y="19049"/>
                </a:lnTo>
                <a:lnTo>
                  <a:pt x="3048" y="22859"/>
                </a:lnTo>
                <a:lnTo>
                  <a:pt x="6858" y="25907"/>
                </a:lnTo>
                <a:lnTo>
                  <a:pt x="10668" y="27431"/>
                </a:lnTo>
                <a:lnTo>
                  <a:pt x="14478" y="25907"/>
                </a:lnTo>
                <a:lnTo>
                  <a:pt x="18288" y="22859"/>
                </a:lnTo>
                <a:lnTo>
                  <a:pt x="20574" y="19049"/>
                </a:lnTo>
                <a:lnTo>
                  <a:pt x="21336" y="13715"/>
                </a:lnTo>
                <a:lnTo>
                  <a:pt x="20574" y="8381"/>
                </a:lnTo>
                <a:lnTo>
                  <a:pt x="18288" y="3809"/>
                </a:lnTo>
                <a:lnTo>
                  <a:pt x="14478" y="761"/>
                </a:lnTo>
                <a:lnTo>
                  <a:pt x="10668" y="0"/>
                </a:lnTo>
                <a:close/>
              </a:path>
            </a:pathLst>
          </a:custGeom>
          <a:solidFill>
            <a:srgbClr val="000000"/>
          </a:solidFill>
        </p:spPr>
        <p:txBody>
          <a:bodyPr wrap="square" lIns="0" tIns="0" rIns="0" bIns="0" rtlCol="0"/>
          <a:lstStyle/>
          <a:p>
            <a:endParaRPr/>
          </a:p>
        </p:txBody>
      </p:sp>
      <p:sp>
        <p:nvSpPr>
          <p:cNvPr id="1110" name="object 169"/>
          <p:cNvSpPr/>
          <p:nvPr/>
        </p:nvSpPr>
        <p:spPr>
          <a:xfrm>
            <a:off x="4267961" y="2493568"/>
            <a:ext cx="26034" cy="32384"/>
          </a:xfrm>
          <a:custGeom>
            <a:avLst/>
            <a:gdLst/>
            <a:ahLst/>
            <a:cxnLst/>
            <a:rect l="l" t="t" r="r" b="b"/>
            <a:pathLst>
              <a:path w="26035" h="32385">
                <a:moveTo>
                  <a:pt x="17526" y="30479"/>
                </a:moveTo>
                <a:lnTo>
                  <a:pt x="8382" y="30479"/>
                </a:lnTo>
                <a:lnTo>
                  <a:pt x="12192" y="32003"/>
                </a:lnTo>
                <a:lnTo>
                  <a:pt x="13716" y="32003"/>
                </a:lnTo>
                <a:lnTo>
                  <a:pt x="17526" y="30479"/>
                </a:lnTo>
                <a:close/>
              </a:path>
              <a:path w="26035" h="32385">
                <a:moveTo>
                  <a:pt x="13716" y="0"/>
                </a:moveTo>
                <a:lnTo>
                  <a:pt x="12954" y="0"/>
                </a:lnTo>
                <a:lnTo>
                  <a:pt x="9144" y="761"/>
                </a:lnTo>
                <a:lnTo>
                  <a:pt x="7620" y="1523"/>
                </a:lnTo>
                <a:lnTo>
                  <a:pt x="3810" y="4571"/>
                </a:lnTo>
                <a:lnTo>
                  <a:pt x="3810" y="5333"/>
                </a:lnTo>
                <a:lnTo>
                  <a:pt x="1524" y="9905"/>
                </a:lnTo>
                <a:lnTo>
                  <a:pt x="762" y="10667"/>
                </a:lnTo>
                <a:lnTo>
                  <a:pt x="0" y="16001"/>
                </a:lnTo>
                <a:lnTo>
                  <a:pt x="0" y="16763"/>
                </a:lnTo>
                <a:lnTo>
                  <a:pt x="762" y="22097"/>
                </a:lnTo>
                <a:lnTo>
                  <a:pt x="1524" y="22859"/>
                </a:lnTo>
                <a:lnTo>
                  <a:pt x="3810" y="26669"/>
                </a:lnTo>
                <a:lnTo>
                  <a:pt x="3810" y="27431"/>
                </a:lnTo>
                <a:lnTo>
                  <a:pt x="7620" y="30479"/>
                </a:lnTo>
                <a:lnTo>
                  <a:pt x="18288" y="30479"/>
                </a:lnTo>
                <a:lnTo>
                  <a:pt x="22098" y="27431"/>
                </a:lnTo>
                <a:lnTo>
                  <a:pt x="12192" y="27431"/>
                </a:lnTo>
                <a:lnTo>
                  <a:pt x="12954" y="27127"/>
                </a:lnTo>
                <a:lnTo>
                  <a:pt x="11811" y="26669"/>
                </a:lnTo>
                <a:lnTo>
                  <a:pt x="10668" y="26669"/>
                </a:lnTo>
                <a:lnTo>
                  <a:pt x="7810" y="24383"/>
                </a:lnTo>
                <a:lnTo>
                  <a:pt x="7620" y="24383"/>
                </a:lnTo>
                <a:lnTo>
                  <a:pt x="6858" y="23621"/>
                </a:lnTo>
                <a:lnTo>
                  <a:pt x="7162" y="23621"/>
                </a:lnTo>
                <a:lnTo>
                  <a:pt x="5791" y="21335"/>
                </a:lnTo>
                <a:lnTo>
                  <a:pt x="5334" y="21335"/>
                </a:lnTo>
                <a:lnTo>
                  <a:pt x="4680" y="16763"/>
                </a:lnTo>
                <a:lnTo>
                  <a:pt x="5334" y="11429"/>
                </a:lnTo>
                <a:lnTo>
                  <a:pt x="5715" y="11429"/>
                </a:lnTo>
                <a:lnTo>
                  <a:pt x="7239" y="8381"/>
                </a:lnTo>
                <a:lnTo>
                  <a:pt x="6858" y="8381"/>
                </a:lnTo>
                <a:lnTo>
                  <a:pt x="7620" y="7619"/>
                </a:lnTo>
                <a:lnTo>
                  <a:pt x="7810" y="7619"/>
                </a:lnTo>
                <a:lnTo>
                  <a:pt x="10668" y="5333"/>
                </a:lnTo>
                <a:lnTo>
                  <a:pt x="9906" y="5333"/>
                </a:lnTo>
                <a:lnTo>
                  <a:pt x="13335" y="4648"/>
                </a:lnTo>
                <a:lnTo>
                  <a:pt x="12954" y="4571"/>
                </a:lnTo>
                <a:lnTo>
                  <a:pt x="22098" y="4571"/>
                </a:lnTo>
                <a:lnTo>
                  <a:pt x="18288" y="1523"/>
                </a:lnTo>
                <a:lnTo>
                  <a:pt x="17526" y="761"/>
                </a:lnTo>
                <a:lnTo>
                  <a:pt x="13716" y="0"/>
                </a:lnTo>
                <a:close/>
              </a:path>
              <a:path w="26035" h="32385">
                <a:moveTo>
                  <a:pt x="12954" y="27127"/>
                </a:moveTo>
                <a:lnTo>
                  <a:pt x="12192" y="27431"/>
                </a:lnTo>
                <a:lnTo>
                  <a:pt x="13716" y="27431"/>
                </a:lnTo>
                <a:lnTo>
                  <a:pt x="12954" y="27127"/>
                </a:lnTo>
                <a:close/>
              </a:path>
              <a:path w="26035" h="32385">
                <a:moveTo>
                  <a:pt x="16002" y="25907"/>
                </a:moveTo>
                <a:lnTo>
                  <a:pt x="12954" y="27127"/>
                </a:lnTo>
                <a:lnTo>
                  <a:pt x="13716" y="27431"/>
                </a:lnTo>
                <a:lnTo>
                  <a:pt x="22098" y="27431"/>
                </a:lnTo>
                <a:lnTo>
                  <a:pt x="22860" y="26669"/>
                </a:lnTo>
                <a:lnTo>
                  <a:pt x="15240" y="26669"/>
                </a:lnTo>
                <a:lnTo>
                  <a:pt x="16002" y="25907"/>
                </a:lnTo>
                <a:close/>
              </a:path>
              <a:path w="26035" h="32385">
                <a:moveTo>
                  <a:pt x="9906" y="25907"/>
                </a:moveTo>
                <a:lnTo>
                  <a:pt x="10668" y="26669"/>
                </a:lnTo>
                <a:lnTo>
                  <a:pt x="11811" y="26669"/>
                </a:lnTo>
                <a:lnTo>
                  <a:pt x="9906" y="25907"/>
                </a:lnTo>
                <a:close/>
              </a:path>
              <a:path w="26035" h="32385">
                <a:moveTo>
                  <a:pt x="19050" y="23621"/>
                </a:moveTo>
                <a:lnTo>
                  <a:pt x="15240" y="26669"/>
                </a:lnTo>
                <a:lnTo>
                  <a:pt x="22860" y="26669"/>
                </a:lnTo>
                <a:lnTo>
                  <a:pt x="24231" y="24383"/>
                </a:lnTo>
                <a:lnTo>
                  <a:pt x="19050" y="24383"/>
                </a:lnTo>
                <a:lnTo>
                  <a:pt x="19050" y="23621"/>
                </a:lnTo>
                <a:close/>
              </a:path>
              <a:path w="26035" h="32385">
                <a:moveTo>
                  <a:pt x="6858" y="23621"/>
                </a:moveTo>
                <a:lnTo>
                  <a:pt x="7620" y="24383"/>
                </a:lnTo>
                <a:lnTo>
                  <a:pt x="7444" y="24090"/>
                </a:lnTo>
                <a:lnTo>
                  <a:pt x="6858" y="23621"/>
                </a:lnTo>
                <a:close/>
              </a:path>
              <a:path w="26035" h="32385">
                <a:moveTo>
                  <a:pt x="7444" y="24090"/>
                </a:moveTo>
                <a:lnTo>
                  <a:pt x="7620" y="24383"/>
                </a:lnTo>
                <a:lnTo>
                  <a:pt x="7810" y="24383"/>
                </a:lnTo>
                <a:lnTo>
                  <a:pt x="7444" y="24090"/>
                </a:lnTo>
                <a:close/>
              </a:path>
              <a:path w="26035" h="32385">
                <a:moveTo>
                  <a:pt x="25363" y="20573"/>
                </a:moveTo>
                <a:lnTo>
                  <a:pt x="21336" y="20573"/>
                </a:lnTo>
                <a:lnTo>
                  <a:pt x="19050" y="24383"/>
                </a:lnTo>
                <a:lnTo>
                  <a:pt x="24231" y="24383"/>
                </a:lnTo>
                <a:lnTo>
                  <a:pt x="25146" y="22859"/>
                </a:lnTo>
                <a:lnTo>
                  <a:pt x="25254" y="21335"/>
                </a:lnTo>
                <a:lnTo>
                  <a:pt x="25363" y="20573"/>
                </a:lnTo>
                <a:close/>
              </a:path>
              <a:path w="26035" h="32385">
                <a:moveTo>
                  <a:pt x="7162" y="23621"/>
                </a:moveTo>
                <a:lnTo>
                  <a:pt x="6858" y="23621"/>
                </a:lnTo>
                <a:lnTo>
                  <a:pt x="7444" y="24090"/>
                </a:lnTo>
                <a:lnTo>
                  <a:pt x="7162" y="23621"/>
                </a:lnTo>
                <a:close/>
              </a:path>
              <a:path w="26035" h="32385">
                <a:moveTo>
                  <a:pt x="5334" y="20573"/>
                </a:moveTo>
                <a:lnTo>
                  <a:pt x="5334" y="21335"/>
                </a:lnTo>
                <a:lnTo>
                  <a:pt x="5791"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003" y="7619"/>
                </a:moveTo>
                <a:lnTo>
                  <a:pt x="19050" y="7619"/>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003" y="7619"/>
                </a:lnTo>
                <a:close/>
              </a:path>
              <a:path w="26035" h="32385">
                <a:moveTo>
                  <a:pt x="25908" y="16001"/>
                </a:moveTo>
                <a:lnTo>
                  <a:pt x="21336" y="16001"/>
                </a:lnTo>
                <a:lnTo>
                  <a:pt x="23622" y="16382"/>
                </a:lnTo>
                <a:lnTo>
                  <a:pt x="25908" y="16001"/>
                </a:lnTo>
                <a:close/>
              </a:path>
              <a:path w="26035" h="32385">
                <a:moveTo>
                  <a:pt x="5715" y="11429"/>
                </a:moveTo>
                <a:lnTo>
                  <a:pt x="5334" y="11429"/>
                </a:lnTo>
                <a:lnTo>
                  <a:pt x="5334" y="12191"/>
                </a:lnTo>
                <a:lnTo>
                  <a:pt x="5715" y="11429"/>
                </a:lnTo>
                <a:close/>
              </a:path>
              <a:path w="26035" h="32385">
                <a:moveTo>
                  <a:pt x="7620" y="7619"/>
                </a:moveTo>
                <a:lnTo>
                  <a:pt x="6858" y="8381"/>
                </a:lnTo>
                <a:lnTo>
                  <a:pt x="7493" y="7873"/>
                </a:lnTo>
                <a:lnTo>
                  <a:pt x="7620" y="7619"/>
                </a:lnTo>
                <a:close/>
              </a:path>
              <a:path w="26035" h="32385">
                <a:moveTo>
                  <a:pt x="7493" y="7873"/>
                </a:moveTo>
                <a:lnTo>
                  <a:pt x="6858" y="8381"/>
                </a:lnTo>
                <a:lnTo>
                  <a:pt x="7239" y="8381"/>
                </a:lnTo>
                <a:lnTo>
                  <a:pt x="7493" y="7873"/>
                </a:lnTo>
                <a:close/>
              </a:path>
              <a:path w="26035" h="32385">
                <a:moveTo>
                  <a:pt x="22098" y="4571"/>
                </a:moveTo>
                <a:lnTo>
                  <a:pt x="13716" y="4571"/>
                </a:lnTo>
                <a:lnTo>
                  <a:pt x="13335" y="4648"/>
                </a:lnTo>
                <a:lnTo>
                  <a:pt x="16764" y="5333"/>
                </a:lnTo>
                <a:lnTo>
                  <a:pt x="15240" y="5333"/>
                </a:lnTo>
                <a:lnTo>
                  <a:pt x="19050" y="8381"/>
                </a:lnTo>
                <a:lnTo>
                  <a:pt x="19050" y="7619"/>
                </a:lnTo>
                <a:lnTo>
                  <a:pt x="24003" y="7619"/>
                </a:lnTo>
                <a:lnTo>
                  <a:pt x="22860" y="5333"/>
                </a:lnTo>
                <a:lnTo>
                  <a:pt x="22098" y="4571"/>
                </a:lnTo>
                <a:close/>
              </a:path>
              <a:path w="26035" h="32385">
                <a:moveTo>
                  <a:pt x="7810" y="7619"/>
                </a:moveTo>
                <a:lnTo>
                  <a:pt x="7620" y="7619"/>
                </a:lnTo>
                <a:lnTo>
                  <a:pt x="7493" y="7873"/>
                </a:lnTo>
                <a:lnTo>
                  <a:pt x="7810" y="7619"/>
                </a:lnTo>
                <a:close/>
              </a:path>
              <a:path w="26035" h="32385">
                <a:moveTo>
                  <a:pt x="13716" y="4571"/>
                </a:moveTo>
                <a:lnTo>
                  <a:pt x="12954" y="4571"/>
                </a:lnTo>
                <a:lnTo>
                  <a:pt x="13335" y="4648"/>
                </a:lnTo>
                <a:lnTo>
                  <a:pt x="13716" y="4571"/>
                </a:lnTo>
                <a:close/>
              </a:path>
            </a:pathLst>
          </a:custGeom>
          <a:solidFill>
            <a:srgbClr val="000000"/>
          </a:solidFill>
        </p:spPr>
        <p:txBody>
          <a:bodyPr wrap="square" lIns="0" tIns="0" rIns="0" bIns="0" rtlCol="0"/>
          <a:lstStyle/>
          <a:p>
            <a:endParaRPr/>
          </a:p>
        </p:txBody>
      </p:sp>
      <p:sp>
        <p:nvSpPr>
          <p:cNvPr id="1111" name="object 170"/>
          <p:cNvSpPr/>
          <p:nvPr/>
        </p:nvSpPr>
        <p:spPr>
          <a:xfrm>
            <a:off x="4289297" y="2509570"/>
            <a:ext cx="5080" cy="1270"/>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1112" name="object 171"/>
          <p:cNvSpPr/>
          <p:nvPr/>
        </p:nvSpPr>
        <p:spPr>
          <a:xfrm>
            <a:off x="3576065" y="2369362"/>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13" name="object 172"/>
          <p:cNvSpPr/>
          <p:nvPr/>
        </p:nvSpPr>
        <p:spPr>
          <a:xfrm>
            <a:off x="3576065" y="2367076"/>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14" name="object 173"/>
          <p:cNvSpPr/>
          <p:nvPr/>
        </p:nvSpPr>
        <p:spPr>
          <a:xfrm>
            <a:off x="3585209" y="2369362"/>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15" name="object 174"/>
          <p:cNvSpPr/>
          <p:nvPr/>
        </p:nvSpPr>
        <p:spPr>
          <a:xfrm>
            <a:off x="3573779" y="2380792"/>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16" name="object 175"/>
          <p:cNvSpPr/>
          <p:nvPr/>
        </p:nvSpPr>
        <p:spPr>
          <a:xfrm>
            <a:off x="3573779" y="2367076"/>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17" name="object 176"/>
          <p:cNvSpPr/>
          <p:nvPr/>
        </p:nvSpPr>
        <p:spPr>
          <a:xfrm>
            <a:off x="3576065" y="2394508"/>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18" name="object 177"/>
          <p:cNvSpPr/>
          <p:nvPr/>
        </p:nvSpPr>
        <p:spPr>
          <a:xfrm>
            <a:off x="3576065" y="2392222"/>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19" name="object 178"/>
          <p:cNvSpPr/>
          <p:nvPr/>
        </p:nvSpPr>
        <p:spPr>
          <a:xfrm>
            <a:off x="3585209" y="2394508"/>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20" name="object 179"/>
          <p:cNvSpPr/>
          <p:nvPr/>
        </p:nvSpPr>
        <p:spPr>
          <a:xfrm>
            <a:off x="3573779" y="2405938"/>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21" name="object 180"/>
          <p:cNvSpPr/>
          <p:nvPr/>
        </p:nvSpPr>
        <p:spPr>
          <a:xfrm>
            <a:off x="3573779" y="2392222"/>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22" name="object 181"/>
          <p:cNvSpPr/>
          <p:nvPr/>
        </p:nvSpPr>
        <p:spPr>
          <a:xfrm>
            <a:off x="3576065" y="2420416"/>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23" name="object 182"/>
          <p:cNvSpPr/>
          <p:nvPr/>
        </p:nvSpPr>
        <p:spPr>
          <a:xfrm>
            <a:off x="3576065" y="2418130"/>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24" name="object 183"/>
          <p:cNvSpPr/>
          <p:nvPr/>
        </p:nvSpPr>
        <p:spPr>
          <a:xfrm>
            <a:off x="3585209" y="2420416"/>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25" name="object 184"/>
          <p:cNvSpPr/>
          <p:nvPr/>
        </p:nvSpPr>
        <p:spPr>
          <a:xfrm>
            <a:off x="3573779" y="2431846"/>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26" name="object 185"/>
          <p:cNvSpPr/>
          <p:nvPr/>
        </p:nvSpPr>
        <p:spPr>
          <a:xfrm>
            <a:off x="3573779" y="2418130"/>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27" name="object 186"/>
          <p:cNvSpPr/>
          <p:nvPr/>
        </p:nvSpPr>
        <p:spPr>
          <a:xfrm>
            <a:off x="3576065" y="2446324"/>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28" name="object 187"/>
          <p:cNvSpPr/>
          <p:nvPr/>
        </p:nvSpPr>
        <p:spPr>
          <a:xfrm>
            <a:off x="3576065" y="2444038"/>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29" name="object 188"/>
          <p:cNvSpPr/>
          <p:nvPr/>
        </p:nvSpPr>
        <p:spPr>
          <a:xfrm>
            <a:off x="3585209" y="2446324"/>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30" name="object 189"/>
          <p:cNvSpPr/>
          <p:nvPr/>
        </p:nvSpPr>
        <p:spPr>
          <a:xfrm>
            <a:off x="3573779" y="2457754"/>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31" name="object 190"/>
          <p:cNvSpPr/>
          <p:nvPr/>
        </p:nvSpPr>
        <p:spPr>
          <a:xfrm>
            <a:off x="3573779" y="2444038"/>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32" name="object 191"/>
          <p:cNvSpPr/>
          <p:nvPr/>
        </p:nvSpPr>
        <p:spPr>
          <a:xfrm>
            <a:off x="3620261" y="2376220"/>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133" name="object 192"/>
          <p:cNvSpPr/>
          <p:nvPr/>
        </p:nvSpPr>
        <p:spPr>
          <a:xfrm>
            <a:off x="3620261" y="2373934"/>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134" name="object 193"/>
          <p:cNvSpPr/>
          <p:nvPr/>
        </p:nvSpPr>
        <p:spPr>
          <a:xfrm>
            <a:off x="3630167" y="2376220"/>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35" name="object 194"/>
          <p:cNvSpPr/>
          <p:nvPr/>
        </p:nvSpPr>
        <p:spPr>
          <a:xfrm>
            <a:off x="3617976" y="2387650"/>
            <a:ext cx="14604" cy="5080"/>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1136" name="object 195"/>
          <p:cNvSpPr/>
          <p:nvPr/>
        </p:nvSpPr>
        <p:spPr>
          <a:xfrm>
            <a:off x="3617976" y="2373934"/>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37" name="object 196"/>
          <p:cNvSpPr/>
          <p:nvPr/>
        </p:nvSpPr>
        <p:spPr>
          <a:xfrm>
            <a:off x="3620261" y="2402128"/>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138" name="object 197"/>
          <p:cNvSpPr/>
          <p:nvPr/>
        </p:nvSpPr>
        <p:spPr>
          <a:xfrm>
            <a:off x="3620261" y="2399842"/>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139" name="object 198"/>
          <p:cNvSpPr/>
          <p:nvPr/>
        </p:nvSpPr>
        <p:spPr>
          <a:xfrm>
            <a:off x="3630167" y="2402128"/>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40" name="object 199"/>
          <p:cNvSpPr/>
          <p:nvPr/>
        </p:nvSpPr>
        <p:spPr>
          <a:xfrm>
            <a:off x="3617976" y="2413558"/>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141" name="object 200"/>
          <p:cNvSpPr/>
          <p:nvPr/>
        </p:nvSpPr>
        <p:spPr>
          <a:xfrm>
            <a:off x="3617976" y="2399842"/>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42" name="object 201"/>
          <p:cNvSpPr/>
          <p:nvPr/>
        </p:nvSpPr>
        <p:spPr>
          <a:xfrm>
            <a:off x="3620261" y="2427274"/>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143" name="object 202"/>
          <p:cNvSpPr/>
          <p:nvPr/>
        </p:nvSpPr>
        <p:spPr>
          <a:xfrm>
            <a:off x="3620261" y="2424988"/>
            <a:ext cx="14604" cy="5080"/>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1144" name="object 203"/>
          <p:cNvSpPr/>
          <p:nvPr/>
        </p:nvSpPr>
        <p:spPr>
          <a:xfrm>
            <a:off x="3630167" y="2427274"/>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45" name="object 204"/>
          <p:cNvSpPr/>
          <p:nvPr/>
        </p:nvSpPr>
        <p:spPr>
          <a:xfrm>
            <a:off x="3617976" y="2438704"/>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146" name="object 205"/>
          <p:cNvSpPr/>
          <p:nvPr/>
        </p:nvSpPr>
        <p:spPr>
          <a:xfrm>
            <a:off x="3617976" y="2424988"/>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47" name="object 206"/>
          <p:cNvSpPr/>
          <p:nvPr/>
        </p:nvSpPr>
        <p:spPr>
          <a:xfrm>
            <a:off x="3620261" y="2453182"/>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148" name="object 207"/>
          <p:cNvSpPr/>
          <p:nvPr/>
        </p:nvSpPr>
        <p:spPr>
          <a:xfrm>
            <a:off x="3620261" y="2450896"/>
            <a:ext cx="14604" cy="5080"/>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1149" name="object 208"/>
          <p:cNvSpPr/>
          <p:nvPr/>
        </p:nvSpPr>
        <p:spPr>
          <a:xfrm>
            <a:off x="3630167" y="2453182"/>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50" name="object 209"/>
          <p:cNvSpPr/>
          <p:nvPr/>
        </p:nvSpPr>
        <p:spPr>
          <a:xfrm>
            <a:off x="3617976" y="2464612"/>
            <a:ext cx="14604" cy="5080"/>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1151" name="object 210"/>
          <p:cNvSpPr/>
          <p:nvPr/>
        </p:nvSpPr>
        <p:spPr>
          <a:xfrm>
            <a:off x="3617976" y="2450896"/>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52" name="object 211"/>
          <p:cNvSpPr/>
          <p:nvPr/>
        </p:nvSpPr>
        <p:spPr>
          <a:xfrm>
            <a:off x="3661409" y="2390698"/>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53" name="object 212"/>
          <p:cNvSpPr/>
          <p:nvPr/>
        </p:nvSpPr>
        <p:spPr>
          <a:xfrm>
            <a:off x="3661409" y="2388412"/>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54" name="object 213"/>
          <p:cNvSpPr/>
          <p:nvPr/>
        </p:nvSpPr>
        <p:spPr>
          <a:xfrm>
            <a:off x="3670553" y="2390698"/>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55" name="object 214"/>
          <p:cNvSpPr/>
          <p:nvPr/>
        </p:nvSpPr>
        <p:spPr>
          <a:xfrm>
            <a:off x="3659123" y="2402128"/>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56" name="object 215"/>
          <p:cNvSpPr/>
          <p:nvPr/>
        </p:nvSpPr>
        <p:spPr>
          <a:xfrm>
            <a:off x="3659123" y="2388412"/>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57" name="object 216"/>
          <p:cNvSpPr/>
          <p:nvPr/>
        </p:nvSpPr>
        <p:spPr>
          <a:xfrm>
            <a:off x="3661409" y="2415844"/>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58" name="object 217"/>
          <p:cNvSpPr/>
          <p:nvPr/>
        </p:nvSpPr>
        <p:spPr>
          <a:xfrm>
            <a:off x="3661409" y="2413558"/>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59" name="object 218"/>
          <p:cNvSpPr/>
          <p:nvPr/>
        </p:nvSpPr>
        <p:spPr>
          <a:xfrm>
            <a:off x="3670553" y="2415844"/>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60" name="object 219"/>
          <p:cNvSpPr/>
          <p:nvPr/>
        </p:nvSpPr>
        <p:spPr>
          <a:xfrm>
            <a:off x="3659123" y="2427274"/>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61" name="object 220"/>
          <p:cNvSpPr/>
          <p:nvPr/>
        </p:nvSpPr>
        <p:spPr>
          <a:xfrm>
            <a:off x="3659123" y="2413558"/>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62" name="object 221"/>
          <p:cNvSpPr/>
          <p:nvPr/>
        </p:nvSpPr>
        <p:spPr>
          <a:xfrm>
            <a:off x="3661409" y="2441752"/>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63" name="object 222"/>
          <p:cNvSpPr/>
          <p:nvPr/>
        </p:nvSpPr>
        <p:spPr>
          <a:xfrm>
            <a:off x="3661409" y="2439466"/>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64" name="object 223"/>
          <p:cNvSpPr/>
          <p:nvPr/>
        </p:nvSpPr>
        <p:spPr>
          <a:xfrm>
            <a:off x="3670553" y="2441752"/>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65" name="object 224"/>
          <p:cNvSpPr/>
          <p:nvPr/>
        </p:nvSpPr>
        <p:spPr>
          <a:xfrm>
            <a:off x="3659123" y="2453182"/>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66" name="object 225"/>
          <p:cNvSpPr/>
          <p:nvPr/>
        </p:nvSpPr>
        <p:spPr>
          <a:xfrm>
            <a:off x="3659123" y="2439466"/>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67" name="object 226"/>
          <p:cNvSpPr/>
          <p:nvPr/>
        </p:nvSpPr>
        <p:spPr>
          <a:xfrm>
            <a:off x="3661409" y="2467660"/>
            <a:ext cx="11430" cy="13970"/>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68" name="object 227"/>
          <p:cNvSpPr/>
          <p:nvPr/>
        </p:nvSpPr>
        <p:spPr>
          <a:xfrm>
            <a:off x="3661409" y="2465374"/>
            <a:ext cx="13970" cy="5080"/>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69" name="object 228"/>
          <p:cNvSpPr/>
          <p:nvPr/>
        </p:nvSpPr>
        <p:spPr>
          <a:xfrm>
            <a:off x="3670553" y="2467660"/>
            <a:ext cx="5080" cy="16510"/>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170" name="object 229"/>
          <p:cNvSpPr/>
          <p:nvPr/>
        </p:nvSpPr>
        <p:spPr>
          <a:xfrm>
            <a:off x="3659123" y="2479090"/>
            <a:ext cx="13970" cy="5080"/>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71" name="object 230"/>
          <p:cNvSpPr/>
          <p:nvPr/>
        </p:nvSpPr>
        <p:spPr>
          <a:xfrm>
            <a:off x="3659123" y="2465374"/>
            <a:ext cx="5080" cy="16510"/>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72" name="object 231"/>
          <p:cNvSpPr txBox="1"/>
          <p:nvPr/>
        </p:nvSpPr>
        <p:spPr>
          <a:xfrm>
            <a:off x="2934715" y="3360985"/>
            <a:ext cx="39624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Control</a:t>
            </a:r>
            <a:endParaRPr sz="800">
              <a:latin typeface="Verdana"/>
              <a:cs typeface="Verdana"/>
            </a:endParaRPr>
          </a:p>
        </p:txBody>
      </p:sp>
      <p:sp>
        <p:nvSpPr>
          <p:cNvPr id="1173" name="object 232"/>
          <p:cNvSpPr txBox="1"/>
          <p:nvPr/>
        </p:nvSpPr>
        <p:spPr>
          <a:xfrm>
            <a:off x="4033737" y="5957501"/>
            <a:ext cx="148590" cy="39052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Coppe</a:t>
            </a:r>
            <a:r>
              <a:rPr sz="800" dirty="0">
                <a:solidFill>
                  <a:srgbClr val="00007F"/>
                </a:solidFill>
                <a:latin typeface="Verdana"/>
                <a:cs typeface="Verdana"/>
              </a:rPr>
              <a:t>r</a:t>
            </a:r>
            <a:endParaRPr sz="800">
              <a:latin typeface="Verdana"/>
              <a:cs typeface="Verdana"/>
            </a:endParaRPr>
          </a:p>
        </p:txBody>
      </p:sp>
      <p:sp>
        <p:nvSpPr>
          <p:cNvPr id="1174" name="object 233"/>
          <p:cNvSpPr txBox="1"/>
          <p:nvPr/>
        </p:nvSpPr>
        <p:spPr>
          <a:xfrm>
            <a:off x="3791962" y="3312977"/>
            <a:ext cx="532130" cy="274320"/>
          </a:xfrm>
          <a:prstGeom prst="rect">
            <a:avLst/>
          </a:prstGeom>
        </p:spPr>
        <p:txBody>
          <a:bodyPr vert="horz" wrap="square" lIns="0" tIns="6985" rIns="0" bIns="0" rtlCol="0">
            <a:spAutoFit/>
          </a:bodyPr>
          <a:lstStyle/>
          <a:p>
            <a:pPr marL="12700" marR="5080" indent="63500">
              <a:lnSpc>
                <a:spcPct val="104400"/>
              </a:lnSpc>
              <a:spcBef>
                <a:spcPts val="55"/>
              </a:spcBef>
            </a:pPr>
            <a:r>
              <a:rPr sz="800" spc="-5" dirty="0">
                <a:solidFill>
                  <a:srgbClr val="00007F"/>
                </a:solidFill>
                <a:latin typeface="Verdana"/>
                <a:cs typeface="Verdana"/>
              </a:rPr>
              <a:t>Events  </a:t>
            </a:r>
            <a:r>
              <a:rPr sz="800" spc="-20" dirty="0">
                <a:solidFill>
                  <a:srgbClr val="00007F"/>
                </a:solidFill>
                <a:latin typeface="Verdana"/>
                <a:cs typeface="Verdana"/>
              </a:rPr>
              <a:t>R</a:t>
            </a:r>
            <a:r>
              <a:rPr sz="800" spc="-10" dirty="0">
                <a:solidFill>
                  <a:srgbClr val="00007F"/>
                </a:solidFill>
                <a:latin typeface="Verdana"/>
                <a:cs typeface="Verdana"/>
              </a:rPr>
              <a:t>e</a:t>
            </a:r>
            <a:r>
              <a:rPr sz="800" dirty="0">
                <a:solidFill>
                  <a:srgbClr val="00007F"/>
                </a:solidFill>
                <a:latin typeface="Verdana"/>
                <a:cs typeface="Verdana"/>
              </a:rPr>
              <a:t>c</a:t>
            </a:r>
            <a:r>
              <a:rPr sz="800" spc="-10" dirty="0">
                <a:solidFill>
                  <a:srgbClr val="00007F"/>
                </a:solidFill>
                <a:latin typeface="Verdana"/>
                <a:cs typeface="Verdana"/>
              </a:rPr>
              <a:t>o</a:t>
            </a:r>
            <a:r>
              <a:rPr sz="800" spc="-5" dirty="0">
                <a:solidFill>
                  <a:srgbClr val="00007F"/>
                </a:solidFill>
                <a:latin typeface="Verdana"/>
                <a:cs typeface="Verdana"/>
              </a:rPr>
              <a:t>rdi</a:t>
            </a:r>
            <a:r>
              <a:rPr sz="800" spc="-10" dirty="0">
                <a:solidFill>
                  <a:srgbClr val="00007F"/>
                </a:solidFill>
                <a:latin typeface="Verdana"/>
                <a:cs typeface="Verdana"/>
              </a:rPr>
              <a:t>n</a:t>
            </a:r>
            <a:r>
              <a:rPr sz="800" spc="0" dirty="0">
                <a:solidFill>
                  <a:srgbClr val="00007F"/>
                </a:solidFill>
                <a:latin typeface="Verdana"/>
                <a:cs typeface="Verdana"/>
              </a:rPr>
              <a:t>g</a:t>
            </a:r>
            <a:endParaRPr sz="800">
              <a:latin typeface="Verdana"/>
              <a:cs typeface="Verdana"/>
            </a:endParaRPr>
          </a:p>
        </p:txBody>
      </p:sp>
      <p:sp>
        <p:nvSpPr>
          <p:cNvPr id="1175" name="object 234"/>
          <p:cNvSpPr/>
          <p:nvPr/>
        </p:nvSpPr>
        <p:spPr>
          <a:xfrm>
            <a:off x="2971038" y="3548938"/>
            <a:ext cx="2066543" cy="1142238"/>
          </a:xfrm>
          <a:prstGeom prst="rect">
            <a:avLst/>
          </a:prstGeom>
          <a:blipFill>
            <a:blip r:embed="rId20" cstate="print"/>
            <a:stretch>
              <a:fillRect/>
            </a:stretch>
          </a:blipFill>
        </p:spPr>
        <p:txBody>
          <a:bodyPr wrap="square" lIns="0" tIns="0" rIns="0" bIns="0" rtlCol="0"/>
          <a:lstStyle/>
          <a:p>
            <a:endParaRPr/>
          </a:p>
        </p:txBody>
      </p:sp>
      <p:sp>
        <p:nvSpPr>
          <p:cNvPr id="1176" name="object 235"/>
          <p:cNvSpPr/>
          <p:nvPr/>
        </p:nvSpPr>
        <p:spPr>
          <a:xfrm>
            <a:off x="906017" y="5268966"/>
            <a:ext cx="461772" cy="1439224"/>
          </a:xfrm>
          <a:prstGeom prst="rect">
            <a:avLst/>
          </a:prstGeom>
          <a:blipFill>
            <a:blip r:embed="rId21" cstate="print"/>
            <a:stretch>
              <a:fillRect/>
            </a:stretch>
          </a:blipFill>
        </p:spPr>
        <p:txBody>
          <a:bodyPr wrap="square" lIns="0" tIns="0" rIns="0" bIns="0" rtlCol="0"/>
          <a:lstStyle/>
          <a:p>
            <a:endParaRPr/>
          </a:p>
        </p:txBody>
      </p:sp>
      <p:sp>
        <p:nvSpPr>
          <p:cNvPr id="1177" name="object 236"/>
          <p:cNvSpPr/>
          <p:nvPr/>
        </p:nvSpPr>
        <p:spPr>
          <a:xfrm>
            <a:off x="921258" y="2040178"/>
            <a:ext cx="1466850" cy="2865120"/>
          </a:xfrm>
          <a:prstGeom prst="rect">
            <a:avLst/>
          </a:prstGeom>
          <a:blipFill>
            <a:blip r:embed="rId22" cstate="print"/>
            <a:stretch>
              <a:fillRect/>
            </a:stretch>
          </a:blipFill>
        </p:spPr>
        <p:txBody>
          <a:bodyPr wrap="square" lIns="0" tIns="0" rIns="0" bIns="0" rtlCol="0"/>
          <a:lstStyle/>
          <a:p>
            <a:endParaRPr/>
          </a:p>
        </p:txBody>
      </p:sp>
      <p:sp>
        <p:nvSpPr>
          <p:cNvPr id="1178" name="object 237"/>
          <p:cNvSpPr txBox="1">
            <a:spLocks/>
          </p:cNvSpPr>
          <p:nvPr/>
        </p:nvSpPr>
        <p:spPr>
          <a:xfrm>
            <a:off x="2222500" y="98100"/>
            <a:ext cx="6469252" cy="474489"/>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3000" spc="-5" dirty="0">
                <a:solidFill>
                  <a:schemeClr val="bg1"/>
                </a:solidFill>
                <a:latin typeface="Century Gothic"/>
                <a:cs typeface="Century Gothic"/>
              </a:rPr>
              <a:t>0 - Substation</a:t>
            </a:r>
            <a:r>
              <a:rPr lang="en-US" kern="0" spc="-85" dirty="0">
                <a:solidFill>
                  <a:sysClr val="windowText" lastClr="000000"/>
                </a:solidFill>
                <a:latin typeface="Century Gothic"/>
                <a:cs typeface="Century Gothic"/>
              </a:rPr>
              <a:t> </a:t>
            </a:r>
            <a:r>
              <a:rPr lang="en-US" sz="3000" b="1" spc="-5" dirty="0">
                <a:solidFill>
                  <a:schemeClr val="bg1"/>
                </a:solidFill>
                <a:latin typeface="Century Gothic"/>
                <a:cs typeface="Century Gothic"/>
              </a:rPr>
              <a:t>Evolution</a:t>
            </a:r>
          </a:p>
        </p:txBody>
      </p:sp>
      <p:sp>
        <p:nvSpPr>
          <p:cNvPr id="1179" name="object 238"/>
          <p:cNvSpPr/>
          <p:nvPr/>
        </p:nvSpPr>
        <p:spPr>
          <a:xfrm>
            <a:off x="1224533" y="2514904"/>
            <a:ext cx="815340" cy="348234"/>
          </a:xfrm>
          <a:prstGeom prst="rect">
            <a:avLst/>
          </a:prstGeom>
          <a:blipFill>
            <a:blip r:embed="rId23" cstate="print"/>
            <a:stretch>
              <a:fillRect/>
            </a:stretch>
          </a:blipFill>
        </p:spPr>
        <p:txBody>
          <a:bodyPr wrap="square" lIns="0" tIns="0" rIns="0" bIns="0" rtlCol="0"/>
          <a:lstStyle/>
          <a:p>
            <a:endParaRPr/>
          </a:p>
        </p:txBody>
      </p:sp>
      <p:sp>
        <p:nvSpPr>
          <p:cNvPr id="1180" name="object 239"/>
          <p:cNvSpPr/>
          <p:nvPr/>
        </p:nvSpPr>
        <p:spPr>
          <a:xfrm>
            <a:off x="1210055" y="2162098"/>
            <a:ext cx="86868" cy="69341"/>
          </a:xfrm>
          <a:prstGeom prst="rect">
            <a:avLst/>
          </a:prstGeom>
          <a:blipFill>
            <a:blip r:embed="rId24" cstate="print"/>
            <a:stretch>
              <a:fillRect/>
            </a:stretch>
          </a:blipFill>
        </p:spPr>
        <p:txBody>
          <a:bodyPr wrap="square" lIns="0" tIns="0" rIns="0" bIns="0" rtlCol="0"/>
          <a:lstStyle/>
          <a:p>
            <a:endParaRPr/>
          </a:p>
        </p:txBody>
      </p:sp>
      <p:sp>
        <p:nvSpPr>
          <p:cNvPr id="1181" name="object 240"/>
          <p:cNvSpPr/>
          <p:nvPr/>
        </p:nvSpPr>
        <p:spPr>
          <a:xfrm>
            <a:off x="1272539" y="2284018"/>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82" name="object 241"/>
          <p:cNvSpPr/>
          <p:nvPr/>
        </p:nvSpPr>
        <p:spPr>
          <a:xfrm>
            <a:off x="1272539" y="2281732"/>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83" name="object 242"/>
          <p:cNvSpPr/>
          <p:nvPr/>
        </p:nvSpPr>
        <p:spPr>
          <a:xfrm>
            <a:off x="1281683" y="228401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84" name="object 243"/>
          <p:cNvSpPr/>
          <p:nvPr/>
        </p:nvSpPr>
        <p:spPr>
          <a:xfrm>
            <a:off x="1270253" y="2295448"/>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85" name="object 244"/>
          <p:cNvSpPr/>
          <p:nvPr/>
        </p:nvSpPr>
        <p:spPr>
          <a:xfrm>
            <a:off x="1270253" y="228173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86" name="object 245"/>
          <p:cNvSpPr/>
          <p:nvPr/>
        </p:nvSpPr>
        <p:spPr>
          <a:xfrm>
            <a:off x="1272539" y="2309926"/>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87" name="object 246"/>
          <p:cNvSpPr/>
          <p:nvPr/>
        </p:nvSpPr>
        <p:spPr>
          <a:xfrm>
            <a:off x="1272539" y="2307640"/>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188" name="object 247"/>
          <p:cNvSpPr/>
          <p:nvPr/>
        </p:nvSpPr>
        <p:spPr>
          <a:xfrm>
            <a:off x="1281683" y="2309926"/>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89" name="object 248"/>
          <p:cNvSpPr/>
          <p:nvPr/>
        </p:nvSpPr>
        <p:spPr>
          <a:xfrm>
            <a:off x="1270253" y="2321356"/>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90" name="object 249"/>
          <p:cNvSpPr/>
          <p:nvPr/>
        </p:nvSpPr>
        <p:spPr>
          <a:xfrm>
            <a:off x="1270253" y="2307640"/>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91" name="object 250"/>
          <p:cNvSpPr/>
          <p:nvPr/>
        </p:nvSpPr>
        <p:spPr>
          <a:xfrm>
            <a:off x="1272539" y="2335834"/>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92" name="object 251"/>
          <p:cNvSpPr/>
          <p:nvPr/>
        </p:nvSpPr>
        <p:spPr>
          <a:xfrm>
            <a:off x="1272539" y="2333548"/>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93" name="object 252"/>
          <p:cNvSpPr/>
          <p:nvPr/>
        </p:nvSpPr>
        <p:spPr>
          <a:xfrm>
            <a:off x="1281683" y="2335834"/>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94" name="object 253"/>
          <p:cNvSpPr/>
          <p:nvPr/>
        </p:nvSpPr>
        <p:spPr>
          <a:xfrm>
            <a:off x="1270253" y="2347264"/>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95" name="object 254"/>
          <p:cNvSpPr/>
          <p:nvPr/>
        </p:nvSpPr>
        <p:spPr>
          <a:xfrm>
            <a:off x="1270253" y="233354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96" name="object 255"/>
          <p:cNvSpPr/>
          <p:nvPr/>
        </p:nvSpPr>
        <p:spPr>
          <a:xfrm>
            <a:off x="1272539" y="2361742"/>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197" name="object 256"/>
          <p:cNvSpPr/>
          <p:nvPr/>
        </p:nvSpPr>
        <p:spPr>
          <a:xfrm>
            <a:off x="1272539" y="2359456"/>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198" name="object 257"/>
          <p:cNvSpPr/>
          <p:nvPr/>
        </p:nvSpPr>
        <p:spPr>
          <a:xfrm>
            <a:off x="1281683" y="236174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199" name="object 258"/>
          <p:cNvSpPr/>
          <p:nvPr/>
        </p:nvSpPr>
        <p:spPr>
          <a:xfrm>
            <a:off x="1270253" y="2373172"/>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00" name="object 259"/>
          <p:cNvSpPr/>
          <p:nvPr/>
        </p:nvSpPr>
        <p:spPr>
          <a:xfrm>
            <a:off x="1270253" y="2359456"/>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01" name="object 260"/>
          <p:cNvSpPr/>
          <p:nvPr/>
        </p:nvSpPr>
        <p:spPr>
          <a:xfrm>
            <a:off x="1219961" y="2344978"/>
            <a:ext cx="17145" cy="21590"/>
          </a:xfrm>
          <a:custGeom>
            <a:avLst/>
            <a:gdLst/>
            <a:ahLst/>
            <a:cxnLst/>
            <a:rect l="l" t="t" r="r" b="b"/>
            <a:pathLst>
              <a:path w="17144" h="21589">
                <a:moveTo>
                  <a:pt x="8381" y="0"/>
                </a:moveTo>
                <a:lnTo>
                  <a:pt x="4571" y="761"/>
                </a:lnTo>
                <a:lnTo>
                  <a:pt x="2285" y="3047"/>
                </a:lnTo>
                <a:lnTo>
                  <a:pt x="0" y="10667"/>
                </a:lnTo>
                <a:lnTo>
                  <a:pt x="2285" y="18287"/>
                </a:lnTo>
                <a:lnTo>
                  <a:pt x="4571" y="20573"/>
                </a:lnTo>
                <a:lnTo>
                  <a:pt x="8381" y="21335"/>
                </a:lnTo>
                <a:lnTo>
                  <a:pt x="11429" y="20573"/>
                </a:lnTo>
                <a:lnTo>
                  <a:pt x="14477" y="18287"/>
                </a:lnTo>
                <a:lnTo>
                  <a:pt x="16763" y="10667"/>
                </a:lnTo>
                <a:lnTo>
                  <a:pt x="14477" y="3047"/>
                </a:lnTo>
                <a:lnTo>
                  <a:pt x="11429" y="761"/>
                </a:lnTo>
                <a:lnTo>
                  <a:pt x="8381" y="0"/>
                </a:lnTo>
                <a:close/>
              </a:path>
            </a:pathLst>
          </a:custGeom>
          <a:solidFill>
            <a:srgbClr val="FFFFFF"/>
          </a:solidFill>
        </p:spPr>
        <p:txBody>
          <a:bodyPr wrap="square" lIns="0" tIns="0" rIns="0" bIns="0" rtlCol="0"/>
          <a:lstStyle/>
          <a:p>
            <a:endParaRPr/>
          </a:p>
        </p:txBody>
      </p:sp>
      <p:sp>
        <p:nvSpPr>
          <p:cNvPr id="1202" name="object 261"/>
          <p:cNvSpPr/>
          <p:nvPr/>
        </p:nvSpPr>
        <p:spPr>
          <a:xfrm>
            <a:off x="1217675" y="2342692"/>
            <a:ext cx="21590" cy="26034"/>
          </a:xfrm>
          <a:custGeom>
            <a:avLst/>
            <a:gdLst/>
            <a:ahLst/>
            <a:cxnLst/>
            <a:rect l="l" t="t" r="r" b="b"/>
            <a:pathLst>
              <a:path w="21590" h="26035">
                <a:moveTo>
                  <a:pt x="11429" y="0"/>
                </a:moveTo>
                <a:lnTo>
                  <a:pt x="10667" y="0"/>
                </a:lnTo>
                <a:lnTo>
                  <a:pt x="6857" y="761"/>
                </a:lnTo>
                <a:lnTo>
                  <a:pt x="5333" y="1523"/>
                </a:lnTo>
                <a:lnTo>
                  <a:pt x="2285" y="4571"/>
                </a:lnTo>
                <a:lnTo>
                  <a:pt x="0" y="12191"/>
                </a:lnTo>
                <a:lnTo>
                  <a:pt x="0" y="13715"/>
                </a:lnTo>
                <a:lnTo>
                  <a:pt x="2285" y="21335"/>
                </a:lnTo>
                <a:lnTo>
                  <a:pt x="5333" y="24383"/>
                </a:lnTo>
                <a:lnTo>
                  <a:pt x="6857" y="25145"/>
                </a:lnTo>
                <a:lnTo>
                  <a:pt x="10667" y="25907"/>
                </a:lnTo>
                <a:lnTo>
                  <a:pt x="11429" y="25907"/>
                </a:lnTo>
                <a:lnTo>
                  <a:pt x="14477" y="25145"/>
                </a:lnTo>
                <a:lnTo>
                  <a:pt x="15239" y="25145"/>
                </a:lnTo>
                <a:lnTo>
                  <a:pt x="18287" y="22859"/>
                </a:lnTo>
                <a:lnTo>
                  <a:pt x="19049" y="21335"/>
                </a:lnTo>
                <a:lnTo>
                  <a:pt x="8381" y="21335"/>
                </a:lnTo>
                <a:lnTo>
                  <a:pt x="6095" y="19049"/>
                </a:lnTo>
                <a:lnTo>
                  <a:pt x="6629" y="19049"/>
                </a:lnTo>
                <a:lnTo>
                  <a:pt x="5029" y="13715"/>
                </a:lnTo>
                <a:lnTo>
                  <a:pt x="4571" y="13715"/>
                </a:lnTo>
                <a:lnTo>
                  <a:pt x="4571" y="12191"/>
                </a:lnTo>
                <a:lnTo>
                  <a:pt x="5029" y="12191"/>
                </a:lnTo>
                <a:lnTo>
                  <a:pt x="6629" y="6857"/>
                </a:lnTo>
                <a:lnTo>
                  <a:pt x="6095" y="6857"/>
                </a:lnTo>
                <a:lnTo>
                  <a:pt x="8381" y="4571"/>
                </a:lnTo>
                <a:lnTo>
                  <a:pt x="19049" y="4571"/>
                </a:lnTo>
                <a:lnTo>
                  <a:pt x="18287" y="3809"/>
                </a:lnTo>
                <a:lnTo>
                  <a:pt x="15239" y="1523"/>
                </a:lnTo>
                <a:lnTo>
                  <a:pt x="14477" y="761"/>
                </a:lnTo>
                <a:lnTo>
                  <a:pt x="11429" y="0"/>
                </a:lnTo>
                <a:close/>
              </a:path>
              <a:path w="21590" h="26035">
                <a:moveTo>
                  <a:pt x="7619" y="20573"/>
                </a:moveTo>
                <a:lnTo>
                  <a:pt x="8381" y="21335"/>
                </a:lnTo>
                <a:lnTo>
                  <a:pt x="10667" y="21335"/>
                </a:lnTo>
                <a:lnTo>
                  <a:pt x="11006" y="21251"/>
                </a:lnTo>
                <a:lnTo>
                  <a:pt x="7619" y="20573"/>
                </a:lnTo>
                <a:close/>
              </a:path>
              <a:path w="21590" h="26035">
                <a:moveTo>
                  <a:pt x="11006" y="21251"/>
                </a:moveTo>
                <a:lnTo>
                  <a:pt x="10667" y="21335"/>
                </a:lnTo>
                <a:lnTo>
                  <a:pt x="11429" y="21335"/>
                </a:lnTo>
                <a:lnTo>
                  <a:pt x="11006" y="21251"/>
                </a:lnTo>
                <a:close/>
              </a:path>
              <a:path w="21590" h="26035">
                <a:moveTo>
                  <a:pt x="12953" y="20764"/>
                </a:moveTo>
                <a:lnTo>
                  <a:pt x="11006" y="21251"/>
                </a:lnTo>
                <a:lnTo>
                  <a:pt x="11429" y="21335"/>
                </a:lnTo>
                <a:lnTo>
                  <a:pt x="12191" y="21335"/>
                </a:lnTo>
                <a:lnTo>
                  <a:pt x="12953" y="20764"/>
                </a:lnTo>
                <a:close/>
              </a:path>
              <a:path w="21590" h="26035">
                <a:moveTo>
                  <a:pt x="13715" y="20573"/>
                </a:moveTo>
                <a:lnTo>
                  <a:pt x="12953" y="20764"/>
                </a:lnTo>
                <a:lnTo>
                  <a:pt x="12191" y="21335"/>
                </a:lnTo>
                <a:lnTo>
                  <a:pt x="13715" y="20573"/>
                </a:lnTo>
                <a:close/>
              </a:path>
              <a:path w="21590" h="26035">
                <a:moveTo>
                  <a:pt x="19278" y="20573"/>
                </a:moveTo>
                <a:lnTo>
                  <a:pt x="13715" y="20573"/>
                </a:lnTo>
                <a:lnTo>
                  <a:pt x="12191" y="21335"/>
                </a:lnTo>
                <a:lnTo>
                  <a:pt x="19049" y="21335"/>
                </a:lnTo>
                <a:lnTo>
                  <a:pt x="19278" y="20573"/>
                </a:lnTo>
                <a:close/>
              </a:path>
              <a:path w="21590" h="26035">
                <a:moveTo>
                  <a:pt x="14551" y="19566"/>
                </a:moveTo>
                <a:lnTo>
                  <a:pt x="12953" y="20764"/>
                </a:lnTo>
                <a:lnTo>
                  <a:pt x="13715" y="20573"/>
                </a:lnTo>
                <a:lnTo>
                  <a:pt x="19278" y="20573"/>
                </a:lnTo>
                <a:lnTo>
                  <a:pt x="19507" y="19811"/>
                </a:lnTo>
                <a:lnTo>
                  <a:pt x="14477" y="19811"/>
                </a:lnTo>
                <a:lnTo>
                  <a:pt x="14551" y="19566"/>
                </a:lnTo>
                <a:close/>
              </a:path>
              <a:path w="21590" h="26035">
                <a:moveTo>
                  <a:pt x="6629" y="19049"/>
                </a:moveTo>
                <a:lnTo>
                  <a:pt x="6095" y="19049"/>
                </a:lnTo>
                <a:lnTo>
                  <a:pt x="6857" y="19811"/>
                </a:lnTo>
                <a:lnTo>
                  <a:pt x="6629" y="19049"/>
                </a:lnTo>
                <a:close/>
              </a:path>
              <a:path w="21590" h="26035">
                <a:moveTo>
                  <a:pt x="15239" y="19049"/>
                </a:moveTo>
                <a:lnTo>
                  <a:pt x="14551" y="19566"/>
                </a:lnTo>
                <a:lnTo>
                  <a:pt x="14477" y="19811"/>
                </a:lnTo>
                <a:lnTo>
                  <a:pt x="15239" y="19049"/>
                </a:lnTo>
                <a:close/>
              </a:path>
              <a:path w="21590" h="26035">
                <a:moveTo>
                  <a:pt x="19735" y="19049"/>
                </a:moveTo>
                <a:lnTo>
                  <a:pt x="15239" y="19049"/>
                </a:lnTo>
                <a:lnTo>
                  <a:pt x="14477" y="19811"/>
                </a:lnTo>
                <a:lnTo>
                  <a:pt x="19507" y="19811"/>
                </a:lnTo>
                <a:lnTo>
                  <a:pt x="19735" y="19049"/>
                </a:lnTo>
                <a:close/>
              </a:path>
              <a:path w="21590" h="26035">
                <a:moveTo>
                  <a:pt x="16535" y="12953"/>
                </a:moveTo>
                <a:lnTo>
                  <a:pt x="14551" y="19566"/>
                </a:lnTo>
                <a:lnTo>
                  <a:pt x="15239" y="19049"/>
                </a:lnTo>
                <a:lnTo>
                  <a:pt x="19735" y="19049"/>
                </a:lnTo>
                <a:lnTo>
                  <a:pt x="21335" y="13715"/>
                </a:lnTo>
                <a:lnTo>
                  <a:pt x="16763" y="13715"/>
                </a:lnTo>
                <a:lnTo>
                  <a:pt x="16535" y="12953"/>
                </a:lnTo>
                <a:close/>
              </a:path>
              <a:path w="21590" h="26035">
                <a:moveTo>
                  <a:pt x="4571" y="12191"/>
                </a:moveTo>
                <a:lnTo>
                  <a:pt x="4571" y="13715"/>
                </a:lnTo>
                <a:lnTo>
                  <a:pt x="4800" y="12953"/>
                </a:lnTo>
                <a:lnTo>
                  <a:pt x="4571" y="12191"/>
                </a:lnTo>
                <a:close/>
              </a:path>
              <a:path w="21590" h="26035">
                <a:moveTo>
                  <a:pt x="4800" y="12953"/>
                </a:moveTo>
                <a:lnTo>
                  <a:pt x="4571" y="13715"/>
                </a:lnTo>
                <a:lnTo>
                  <a:pt x="5029" y="13715"/>
                </a:lnTo>
                <a:lnTo>
                  <a:pt x="4800" y="12953"/>
                </a:lnTo>
                <a:close/>
              </a:path>
              <a:path w="21590" h="26035">
                <a:moveTo>
                  <a:pt x="16763" y="12191"/>
                </a:moveTo>
                <a:lnTo>
                  <a:pt x="16535" y="12953"/>
                </a:lnTo>
                <a:lnTo>
                  <a:pt x="16763" y="13715"/>
                </a:lnTo>
                <a:lnTo>
                  <a:pt x="19049" y="12953"/>
                </a:lnTo>
                <a:lnTo>
                  <a:pt x="16763" y="12191"/>
                </a:lnTo>
                <a:close/>
              </a:path>
              <a:path w="21590" h="26035">
                <a:moveTo>
                  <a:pt x="19049" y="12953"/>
                </a:moveTo>
                <a:lnTo>
                  <a:pt x="16763" y="13715"/>
                </a:lnTo>
                <a:lnTo>
                  <a:pt x="21335" y="13715"/>
                </a:lnTo>
                <a:lnTo>
                  <a:pt x="19049" y="12953"/>
                </a:lnTo>
                <a:close/>
              </a:path>
              <a:path w="21590" h="26035">
                <a:moveTo>
                  <a:pt x="5029" y="12191"/>
                </a:moveTo>
                <a:lnTo>
                  <a:pt x="4571" y="12191"/>
                </a:lnTo>
                <a:lnTo>
                  <a:pt x="4800" y="12953"/>
                </a:lnTo>
                <a:lnTo>
                  <a:pt x="5029" y="12191"/>
                </a:lnTo>
                <a:close/>
              </a:path>
              <a:path w="21590" h="26035">
                <a:moveTo>
                  <a:pt x="19507" y="6095"/>
                </a:moveTo>
                <a:lnTo>
                  <a:pt x="14477" y="6095"/>
                </a:lnTo>
                <a:lnTo>
                  <a:pt x="15239" y="7619"/>
                </a:lnTo>
                <a:lnTo>
                  <a:pt x="14935" y="7619"/>
                </a:lnTo>
                <a:lnTo>
                  <a:pt x="16535" y="12953"/>
                </a:lnTo>
                <a:lnTo>
                  <a:pt x="16763" y="12191"/>
                </a:lnTo>
                <a:lnTo>
                  <a:pt x="21335" y="12191"/>
                </a:lnTo>
                <a:lnTo>
                  <a:pt x="19964" y="7619"/>
                </a:lnTo>
                <a:lnTo>
                  <a:pt x="15239" y="7619"/>
                </a:lnTo>
                <a:lnTo>
                  <a:pt x="14846" y="7325"/>
                </a:lnTo>
                <a:lnTo>
                  <a:pt x="19875" y="7325"/>
                </a:lnTo>
                <a:lnTo>
                  <a:pt x="19507" y="6095"/>
                </a:lnTo>
                <a:close/>
              </a:path>
              <a:path w="21590" h="26035">
                <a:moveTo>
                  <a:pt x="21335" y="12191"/>
                </a:moveTo>
                <a:lnTo>
                  <a:pt x="16763" y="12191"/>
                </a:lnTo>
                <a:lnTo>
                  <a:pt x="19049" y="12953"/>
                </a:lnTo>
                <a:lnTo>
                  <a:pt x="21335" y="12191"/>
                </a:lnTo>
                <a:close/>
              </a:path>
              <a:path w="21590" h="26035">
                <a:moveTo>
                  <a:pt x="14477" y="6095"/>
                </a:moveTo>
                <a:lnTo>
                  <a:pt x="14846" y="7325"/>
                </a:lnTo>
                <a:lnTo>
                  <a:pt x="15239" y="7619"/>
                </a:lnTo>
                <a:lnTo>
                  <a:pt x="14477" y="6095"/>
                </a:lnTo>
                <a:close/>
              </a:path>
              <a:path w="21590" h="26035">
                <a:moveTo>
                  <a:pt x="19049" y="4571"/>
                </a:moveTo>
                <a:lnTo>
                  <a:pt x="11429" y="4571"/>
                </a:lnTo>
                <a:lnTo>
                  <a:pt x="11006" y="4656"/>
                </a:lnTo>
                <a:lnTo>
                  <a:pt x="13715" y="5333"/>
                </a:lnTo>
                <a:lnTo>
                  <a:pt x="12191" y="5333"/>
                </a:lnTo>
                <a:lnTo>
                  <a:pt x="14846" y="7325"/>
                </a:lnTo>
                <a:lnTo>
                  <a:pt x="14477" y="6095"/>
                </a:lnTo>
                <a:lnTo>
                  <a:pt x="19507" y="6095"/>
                </a:lnTo>
                <a:lnTo>
                  <a:pt x="19049" y="4571"/>
                </a:lnTo>
                <a:close/>
              </a:path>
              <a:path w="21590" h="26035">
                <a:moveTo>
                  <a:pt x="6857" y="6095"/>
                </a:moveTo>
                <a:lnTo>
                  <a:pt x="6095" y="6857"/>
                </a:lnTo>
                <a:lnTo>
                  <a:pt x="6629" y="6857"/>
                </a:lnTo>
                <a:lnTo>
                  <a:pt x="6857" y="6095"/>
                </a:lnTo>
                <a:close/>
              </a:path>
              <a:path w="21590" h="26035">
                <a:moveTo>
                  <a:pt x="10667" y="4571"/>
                </a:moveTo>
                <a:lnTo>
                  <a:pt x="8381" y="4571"/>
                </a:lnTo>
                <a:lnTo>
                  <a:pt x="7619" y="5333"/>
                </a:lnTo>
                <a:lnTo>
                  <a:pt x="11006" y="4656"/>
                </a:lnTo>
                <a:lnTo>
                  <a:pt x="10667" y="4571"/>
                </a:lnTo>
                <a:close/>
              </a:path>
              <a:path w="21590" h="26035">
                <a:moveTo>
                  <a:pt x="11429" y="4571"/>
                </a:moveTo>
                <a:lnTo>
                  <a:pt x="10667" y="4571"/>
                </a:lnTo>
                <a:lnTo>
                  <a:pt x="11006" y="4656"/>
                </a:lnTo>
                <a:lnTo>
                  <a:pt x="11429" y="4571"/>
                </a:lnTo>
                <a:close/>
              </a:path>
            </a:pathLst>
          </a:custGeom>
          <a:solidFill>
            <a:srgbClr val="000000"/>
          </a:solidFill>
        </p:spPr>
        <p:txBody>
          <a:bodyPr wrap="square" lIns="0" tIns="0" rIns="0" bIns="0" rtlCol="0"/>
          <a:lstStyle/>
          <a:p>
            <a:endParaRPr/>
          </a:p>
        </p:txBody>
      </p:sp>
      <p:sp>
        <p:nvSpPr>
          <p:cNvPr id="1203" name="object 262"/>
          <p:cNvSpPr/>
          <p:nvPr/>
        </p:nvSpPr>
        <p:spPr>
          <a:xfrm>
            <a:off x="1234439" y="2354884"/>
            <a:ext cx="5080" cy="1905"/>
          </a:xfrm>
          <a:custGeom>
            <a:avLst/>
            <a:gdLst/>
            <a:ahLst/>
            <a:cxnLst/>
            <a:rect l="l" t="t" r="r" b="b"/>
            <a:pathLst>
              <a:path w="5080" h="1905">
                <a:moveTo>
                  <a:pt x="0" y="0"/>
                </a:moveTo>
                <a:lnTo>
                  <a:pt x="0" y="1524"/>
                </a:lnTo>
                <a:lnTo>
                  <a:pt x="2286" y="762"/>
                </a:lnTo>
                <a:lnTo>
                  <a:pt x="0" y="0"/>
                </a:lnTo>
                <a:close/>
              </a:path>
              <a:path w="5080"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1204" name="object 263"/>
          <p:cNvSpPr/>
          <p:nvPr/>
        </p:nvSpPr>
        <p:spPr>
          <a:xfrm>
            <a:off x="1575816" y="2193340"/>
            <a:ext cx="17145" cy="21590"/>
          </a:xfrm>
          <a:custGeom>
            <a:avLst/>
            <a:gdLst/>
            <a:ahLst/>
            <a:cxnLst/>
            <a:rect l="l" t="t" r="r" b="b"/>
            <a:pathLst>
              <a:path w="17144" h="21589">
                <a:moveTo>
                  <a:pt x="8381" y="0"/>
                </a:moveTo>
                <a:lnTo>
                  <a:pt x="5333" y="761"/>
                </a:lnTo>
                <a:lnTo>
                  <a:pt x="2285" y="3047"/>
                </a:lnTo>
                <a:lnTo>
                  <a:pt x="761" y="6095"/>
                </a:lnTo>
                <a:lnTo>
                  <a:pt x="0" y="10667"/>
                </a:lnTo>
                <a:lnTo>
                  <a:pt x="761" y="14477"/>
                </a:lnTo>
                <a:lnTo>
                  <a:pt x="2285" y="18287"/>
                </a:lnTo>
                <a:lnTo>
                  <a:pt x="5333" y="20573"/>
                </a:lnTo>
                <a:lnTo>
                  <a:pt x="8381" y="21335"/>
                </a:lnTo>
                <a:lnTo>
                  <a:pt x="11429" y="20573"/>
                </a:lnTo>
                <a:lnTo>
                  <a:pt x="14477" y="18287"/>
                </a:lnTo>
                <a:lnTo>
                  <a:pt x="16001" y="14477"/>
                </a:lnTo>
                <a:lnTo>
                  <a:pt x="16763" y="10667"/>
                </a:lnTo>
                <a:lnTo>
                  <a:pt x="16001" y="6095"/>
                </a:lnTo>
                <a:lnTo>
                  <a:pt x="14477" y="3047"/>
                </a:lnTo>
                <a:lnTo>
                  <a:pt x="11429" y="761"/>
                </a:lnTo>
                <a:lnTo>
                  <a:pt x="8381" y="0"/>
                </a:lnTo>
                <a:close/>
              </a:path>
            </a:pathLst>
          </a:custGeom>
          <a:solidFill>
            <a:srgbClr val="000000"/>
          </a:solidFill>
        </p:spPr>
        <p:txBody>
          <a:bodyPr wrap="square" lIns="0" tIns="0" rIns="0" bIns="0" rtlCol="0"/>
          <a:lstStyle/>
          <a:p>
            <a:endParaRPr/>
          </a:p>
        </p:txBody>
      </p:sp>
      <p:sp>
        <p:nvSpPr>
          <p:cNvPr id="1205" name="object 264"/>
          <p:cNvSpPr/>
          <p:nvPr/>
        </p:nvSpPr>
        <p:spPr>
          <a:xfrm>
            <a:off x="1572767" y="2190292"/>
            <a:ext cx="22860" cy="27940"/>
          </a:xfrm>
          <a:custGeom>
            <a:avLst/>
            <a:gdLst/>
            <a:ahLst/>
            <a:cxnLst/>
            <a:rect l="l" t="t" r="r" b="b"/>
            <a:pathLst>
              <a:path w="22859" h="27939">
                <a:moveTo>
                  <a:pt x="12191" y="0"/>
                </a:moveTo>
                <a:lnTo>
                  <a:pt x="10667" y="0"/>
                </a:lnTo>
                <a:lnTo>
                  <a:pt x="7619" y="761"/>
                </a:lnTo>
                <a:lnTo>
                  <a:pt x="6857" y="1523"/>
                </a:lnTo>
                <a:lnTo>
                  <a:pt x="3809" y="3809"/>
                </a:lnTo>
                <a:lnTo>
                  <a:pt x="3047" y="4571"/>
                </a:lnTo>
                <a:lnTo>
                  <a:pt x="761" y="9143"/>
                </a:lnTo>
                <a:lnTo>
                  <a:pt x="11" y="13646"/>
                </a:lnTo>
                <a:lnTo>
                  <a:pt x="0" y="14477"/>
                </a:lnTo>
                <a:lnTo>
                  <a:pt x="761" y="18287"/>
                </a:lnTo>
                <a:lnTo>
                  <a:pt x="1523" y="19049"/>
                </a:lnTo>
                <a:lnTo>
                  <a:pt x="3047" y="22859"/>
                </a:lnTo>
                <a:lnTo>
                  <a:pt x="3809" y="23621"/>
                </a:lnTo>
                <a:lnTo>
                  <a:pt x="6857" y="25907"/>
                </a:lnTo>
                <a:lnTo>
                  <a:pt x="7619" y="26669"/>
                </a:lnTo>
                <a:lnTo>
                  <a:pt x="10667" y="27431"/>
                </a:lnTo>
                <a:lnTo>
                  <a:pt x="12191" y="27431"/>
                </a:lnTo>
                <a:lnTo>
                  <a:pt x="21183" y="21335"/>
                </a:lnTo>
                <a:lnTo>
                  <a:pt x="10667" y="21335"/>
                </a:lnTo>
                <a:lnTo>
                  <a:pt x="9143" y="20573"/>
                </a:lnTo>
                <a:lnTo>
                  <a:pt x="8381" y="20573"/>
                </a:lnTo>
                <a:lnTo>
                  <a:pt x="7619" y="19049"/>
                </a:lnTo>
                <a:lnTo>
                  <a:pt x="7772" y="19049"/>
                </a:lnTo>
                <a:lnTo>
                  <a:pt x="6857" y="16763"/>
                </a:lnTo>
                <a:lnTo>
                  <a:pt x="6400" y="14477"/>
                </a:lnTo>
                <a:lnTo>
                  <a:pt x="6095" y="14477"/>
                </a:lnTo>
                <a:lnTo>
                  <a:pt x="6095" y="12953"/>
                </a:lnTo>
                <a:lnTo>
                  <a:pt x="6349" y="12953"/>
                </a:lnTo>
                <a:lnTo>
                  <a:pt x="6857" y="9905"/>
                </a:lnTo>
                <a:lnTo>
                  <a:pt x="7238" y="9905"/>
                </a:lnTo>
                <a:lnTo>
                  <a:pt x="8000" y="8381"/>
                </a:lnTo>
                <a:lnTo>
                  <a:pt x="7619" y="8381"/>
                </a:lnTo>
                <a:lnTo>
                  <a:pt x="8381" y="7619"/>
                </a:lnTo>
                <a:lnTo>
                  <a:pt x="8635" y="7619"/>
                </a:lnTo>
                <a:lnTo>
                  <a:pt x="9651" y="6857"/>
                </a:lnTo>
                <a:lnTo>
                  <a:pt x="9143" y="6857"/>
                </a:lnTo>
                <a:lnTo>
                  <a:pt x="10667" y="6095"/>
                </a:lnTo>
                <a:lnTo>
                  <a:pt x="21335" y="6095"/>
                </a:lnTo>
                <a:lnTo>
                  <a:pt x="20573" y="4571"/>
                </a:lnTo>
                <a:lnTo>
                  <a:pt x="19811" y="3809"/>
                </a:lnTo>
                <a:lnTo>
                  <a:pt x="16763" y="1523"/>
                </a:lnTo>
                <a:lnTo>
                  <a:pt x="15239" y="761"/>
                </a:lnTo>
                <a:lnTo>
                  <a:pt x="12191" y="0"/>
                </a:lnTo>
                <a:close/>
              </a:path>
              <a:path w="22859" h="27939">
                <a:moveTo>
                  <a:pt x="9143" y="20573"/>
                </a:moveTo>
                <a:lnTo>
                  <a:pt x="10667" y="21335"/>
                </a:lnTo>
                <a:lnTo>
                  <a:pt x="9905" y="20764"/>
                </a:lnTo>
                <a:lnTo>
                  <a:pt x="9143" y="20573"/>
                </a:lnTo>
                <a:close/>
              </a:path>
              <a:path w="22859" h="27939">
                <a:moveTo>
                  <a:pt x="9905" y="20764"/>
                </a:moveTo>
                <a:lnTo>
                  <a:pt x="10667" y="21335"/>
                </a:lnTo>
                <a:lnTo>
                  <a:pt x="11429" y="21145"/>
                </a:lnTo>
                <a:lnTo>
                  <a:pt x="9905" y="20764"/>
                </a:lnTo>
                <a:close/>
              </a:path>
              <a:path w="22859" h="27939">
                <a:moveTo>
                  <a:pt x="11429" y="21145"/>
                </a:moveTo>
                <a:lnTo>
                  <a:pt x="10667" y="21335"/>
                </a:lnTo>
                <a:lnTo>
                  <a:pt x="12191" y="21335"/>
                </a:lnTo>
                <a:lnTo>
                  <a:pt x="11429" y="21145"/>
                </a:lnTo>
                <a:close/>
              </a:path>
              <a:path w="22859" h="27939">
                <a:moveTo>
                  <a:pt x="13715" y="20573"/>
                </a:moveTo>
                <a:lnTo>
                  <a:pt x="11429" y="21145"/>
                </a:lnTo>
                <a:lnTo>
                  <a:pt x="12191" y="21335"/>
                </a:lnTo>
                <a:lnTo>
                  <a:pt x="12953" y="21335"/>
                </a:lnTo>
                <a:lnTo>
                  <a:pt x="13715" y="20573"/>
                </a:lnTo>
                <a:close/>
              </a:path>
              <a:path w="22859" h="27939">
                <a:moveTo>
                  <a:pt x="15784" y="19213"/>
                </a:moveTo>
                <a:lnTo>
                  <a:pt x="12953" y="21335"/>
                </a:lnTo>
                <a:lnTo>
                  <a:pt x="21183" y="21335"/>
                </a:lnTo>
                <a:lnTo>
                  <a:pt x="21488" y="20573"/>
                </a:lnTo>
                <a:lnTo>
                  <a:pt x="15239" y="20573"/>
                </a:lnTo>
                <a:lnTo>
                  <a:pt x="15784" y="19213"/>
                </a:lnTo>
                <a:close/>
              </a:path>
              <a:path w="22859" h="27939">
                <a:moveTo>
                  <a:pt x="7837" y="19213"/>
                </a:moveTo>
                <a:lnTo>
                  <a:pt x="8381" y="20573"/>
                </a:lnTo>
                <a:lnTo>
                  <a:pt x="9143" y="20573"/>
                </a:lnTo>
                <a:lnTo>
                  <a:pt x="9905" y="20764"/>
                </a:lnTo>
                <a:lnTo>
                  <a:pt x="7837" y="19213"/>
                </a:lnTo>
                <a:close/>
              </a:path>
              <a:path w="22859" h="27939">
                <a:moveTo>
                  <a:pt x="7619" y="19049"/>
                </a:moveTo>
                <a:lnTo>
                  <a:pt x="8381" y="20573"/>
                </a:lnTo>
                <a:lnTo>
                  <a:pt x="7837" y="19213"/>
                </a:lnTo>
                <a:lnTo>
                  <a:pt x="7619" y="19049"/>
                </a:lnTo>
                <a:close/>
              </a:path>
              <a:path w="22859" h="27939">
                <a:moveTo>
                  <a:pt x="16001" y="19049"/>
                </a:moveTo>
                <a:lnTo>
                  <a:pt x="15784" y="19213"/>
                </a:lnTo>
                <a:lnTo>
                  <a:pt x="15239" y="20573"/>
                </a:lnTo>
                <a:lnTo>
                  <a:pt x="16001" y="19049"/>
                </a:lnTo>
                <a:close/>
              </a:path>
              <a:path w="22859" h="27939">
                <a:moveTo>
                  <a:pt x="22097" y="19049"/>
                </a:moveTo>
                <a:lnTo>
                  <a:pt x="16001" y="19049"/>
                </a:lnTo>
                <a:lnTo>
                  <a:pt x="15239" y="20573"/>
                </a:lnTo>
                <a:lnTo>
                  <a:pt x="21488" y="20573"/>
                </a:lnTo>
                <a:lnTo>
                  <a:pt x="22097" y="19049"/>
                </a:lnTo>
                <a:close/>
              </a:path>
              <a:path w="22859" h="27939">
                <a:moveTo>
                  <a:pt x="7772" y="19049"/>
                </a:moveTo>
                <a:lnTo>
                  <a:pt x="7619" y="19049"/>
                </a:lnTo>
                <a:lnTo>
                  <a:pt x="7837" y="19213"/>
                </a:lnTo>
                <a:lnTo>
                  <a:pt x="7772" y="19049"/>
                </a:lnTo>
                <a:close/>
              </a:path>
              <a:path w="22859" h="27939">
                <a:moveTo>
                  <a:pt x="16625" y="13646"/>
                </a:moveTo>
                <a:lnTo>
                  <a:pt x="16001" y="16763"/>
                </a:lnTo>
                <a:lnTo>
                  <a:pt x="16763" y="16763"/>
                </a:lnTo>
                <a:lnTo>
                  <a:pt x="15784" y="19213"/>
                </a:lnTo>
                <a:lnTo>
                  <a:pt x="16001" y="19049"/>
                </a:lnTo>
                <a:lnTo>
                  <a:pt x="22097" y="19049"/>
                </a:lnTo>
                <a:lnTo>
                  <a:pt x="22097" y="18287"/>
                </a:lnTo>
                <a:lnTo>
                  <a:pt x="22859" y="14477"/>
                </a:lnTo>
                <a:lnTo>
                  <a:pt x="16763" y="14477"/>
                </a:lnTo>
                <a:lnTo>
                  <a:pt x="16625" y="13646"/>
                </a:lnTo>
                <a:close/>
              </a:path>
              <a:path w="22859" h="27939">
                <a:moveTo>
                  <a:pt x="6095" y="12953"/>
                </a:moveTo>
                <a:lnTo>
                  <a:pt x="6095" y="14477"/>
                </a:lnTo>
                <a:lnTo>
                  <a:pt x="6234" y="13646"/>
                </a:lnTo>
                <a:lnTo>
                  <a:pt x="6095" y="12953"/>
                </a:lnTo>
                <a:close/>
              </a:path>
              <a:path w="22859" h="27939">
                <a:moveTo>
                  <a:pt x="6234" y="13646"/>
                </a:moveTo>
                <a:lnTo>
                  <a:pt x="6095" y="14477"/>
                </a:lnTo>
                <a:lnTo>
                  <a:pt x="6400" y="14477"/>
                </a:lnTo>
                <a:lnTo>
                  <a:pt x="6234" y="13646"/>
                </a:lnTo>
                <a:close/>
              </a:path>
              <a:path w="22859" h="27939">
                <a:moveTo>
                  <a:pt x="16763" y="12953"/>
                </a:moveTo>
                <a:lnTo>
                  <a:pt x="16636" y="13715"/>
                </a:lnTo>
                <a:lnTo>
                  <a:pt x="16763" y="14477"/>
                </a:lnTo>
                <a:lnTo>
                  <a:pt x="20827" y="13969"/>
                </a:lnTo>
                <a:lnTo>
                  <a:pt x="16763" y="12953"/>
                </a:lnTo>
                <a:close/>
              </a:path>
              <a:path w="22859" h="27939">
                <a:moveTo>
                  <a:pt x="20827" y="13969"/>
                </a:moveTo>
                <a:lnTo>
                  <a:pt x="16763" y="14477"/>
                </a:lnTo>
                <a:lnTo>
                  <a:pt x="22859" y="14477"/>
                </a:lnTo>
                <a:lnTo>
                  <a:pt x="20827" y="13969"/>
                </a:lnTo>
                <a:close/>
              </a:path>
              <a:path w="22859" h="27939">
                <a:moveTo>
                  <a:pt x="22732" y="12953"/>
                </a:moveTo>
                <a:lnTo>
                  <a:pt x="16763" y="12953"/>
                </a:lnTo>
                <a:lnTo>
                  <a:pt x="20827" y="13969"/>
                </a:lnTo>
                <a:lnTo>
                  <a:pt x="22859" y="13715"/>
                </a:lnTo>
                <a:lnTo>
                  <a:pt x="22732" y="12953"/>
                </a:lnTo>
                <a:close/>
              </a:path>
              <a:path w="22859" h="27939">
                <a:moveTo>
                  <a:pt x="6349" y="12953"/>
                </a:moveTo>
                <a:lnTo>
                  <a:pt x="6095" y="12953"/>
                </a:lnTo>
                <a:lnTo>
                  <a:pt x="6234" y="13646"/>
                </a:lnTo>
                <a:lnTo>
                  <a:pt x="6349" y="12953"/>
                </a:lnTo>
                <a:close/>
              </a:path>
              <a:path w="22859" h="27939">
                <a:moveTo>
                  <a:pt x="16001" y="9905"/>
                </a:moveTo>
                <a:lnTo>
                  <a:pt x="16625" y="13646"/>
                </a:lnTo>
                <a:lnTo>
                  <a:pt x="16763" y="12953"/>
                </a:lnTo>
                <a:lnTo>
                  <a:pt x="22732" y="12953"/>
                </a:lnTo>
                <a:lnTo>
                  <a:pt x="22351" y="10667"/>
                </a:lnTo>
                <a:lnTo>
                  <a:pt x="16763" y="10667"/>
                </a:lnTo>
                <a:lnTo>
                  <a:pt x="16001" y="9905"/>
                </a:lnTo>
                <a:close/>
              </a:path>
              <a:path w="22859" h="27939">
                <a:moveTo>
                  <a:pt x="7238" y="9905"/>
                </a:moveTo>
                <a:lnTo>
                  <a:pt x="6857" y="9905"/>
                </a:lnTo>
                <a:lnTo>
                  <a:pt x="6857" y="10667"/>
                </a:lnTo>
                <a:lnTo>
                  <a:pt x="7238" y="9905"/>
                </a:lnTo>
                <a:close/>
              </a:path>
              <a:path w="22859" h="27939">
                <a:moveTo>
                  <a:pt x="15392" y="7924"/>
                </a:moveTo>
                <a:lnTo>
                  <a:pt x="16763" y="10667"/>
                </a:lnTo>
                <a:lnTo>
                  <a:pt x="22351" y="10667"/>
                </a:lnTo>
                <a:lnTo>
                  <a:pt x="22097" y="9143"/>
                </a:lnTo>
                <a:lnTo>
                  <a:pt x="22097" y="8381"/>
                </a:lnTo>
                <a:lnTo>
                  <a:pt x="16001" y="8381"/>
                </a:lnTo>
                <a:lnTo>
                  <a:pt x="15392" y="7924"/>
                </a:lnTo>
                <a:close/>
              </a:path>
              <a:path w="22859" h="27939">
                <a:moveTo>
                  <a:pt x="8381" y="7619"/>
                </a:moveTo>
                <a:lnTo>
                  <a:pt x="7619" y="8381"/>
                </a:lnTo>
                <a:lnTo>
                  <a:pt x="8229" y="7924"/>
                </a:lnTo>
                <a:lnTo>
                  <a:pt x="8381" y="7619"/>
                </a:lnTo>
                <a:close/>
              </a:path>
              <a:path w="22859" h="27939">
                <a:moveTo>
                  <a:pt x="8229" y="7924"/>
                </a:moveTo>
                <a:lnTo>
                  <a:pt x="7619" y="8381"/>
                </a:lnTo>
                <a:lnTo>
                  <a:pt x="8000" y="8381"/>
                </a:lnTo>
                <a:lnTo>
                  <a:pt x="8229" y="7924"/>
                </a:lnTo>
                <a:close/>
              </a:path>
              <a:path w="22859" h="27939">
                <a:moveTo>
                  <a:pt x="15239" y="7619"/>
                </a:moveTo>
                <a:lnTo>
                  <a:pt x="15392" y="7924"/>
                </a:lnTo>
                <a:lnTo>
                  <a:pt x="16001" y="8381"/>
                </a:lnTo>
                <a:lnTo>
                  <a:pt x="15239" y="7619"/>
                </a:lnTo>
                <a:close/>
              </a:path>
              <a:path w="22859" h="27939">
                <a:moveTo>
                  <a:pt x="22097" y="7619"/>
                </a:moveTo>
                <a:lnTo>
                  <a:pt x="15239" y="7619"/>
                </a:lnTo>
                <a:lnTo>
                  <a:pt x="16001" y="8381"/>
                </a:lnTo>
                <a:lnTo>
                  <a:pt x="22097" y="8381"/>
                </a:lnTo>
                <a:lnTo>
                  <a:pt x="22097" y="7619"/>
                </a:lnTo>
                <a:close/>
              </a:path>
              <a:path w="22859" h="27939">
                <a:moveTo>
                  <a:pt x="8635" y="7619"/>
                </a:moveTo>
                <a:lnTo>
                  <a:pt x="8381" y="7619"/>
                </a:lnTo>
                <a:lnTo>
                  <a:pt x="8229" y="7924"/>
                </a:lnTo>
                <a:lnTo>
                  <a:pt x="8635" y="7619"/>
                </a:lnTo>
                <a:close/>
              </a:path>
              <a:path w="22859" h="27939">
                <a:moveTo>
                  <a:pt x="21335" y="6095"/>
                </a:moveTo>
                <a:lnTo>
                  <a:pt x="12953" y="6095"/>
                </a:lnTo>
                <a:lnTo>
                  <a:pt x="15392" y="7924"/>
                </a:lnTo>
                <a:lnTo>
                  <a:pt x="15239" y="7619"/>
                </a:lnTo>
                <a:lnTo>
                  <a:pt x="22097" y="7619"/>
                </a:lnTo>
                <a:lnTo>
                  <a:pt x="21335" y="6095"/>
                </a:lnTo>
                <a:close/>
              </a:path>
              <a:path w="22859" h="27939">
                <a:moveTo>
                  <a:pt x="10667" y="6095"/>
                </a:moveTo>
                <a:lnTo>
                  <a:pt x="9143" y="6857"/>
                </a:lnTo>
                <a:lnTo>
                  <a:pt x="9905" y="6667"/>
                </a:lnTo>
                <a:lnTo>
                  <a:pt x="10667" y="6095"/>
                </a:lnTo>
                <a:close/>
              </a:path>
              <a:path w="22859" h="27939">
                <a:moveTo>
                  <a:pt x="9905" y="6667"/>
                </a:moveTo>
                <a:lnTo>
                  <a:pt x="9143" y="6857"/>
                </a:lnTo>
                <a:lnTo>
                  <a:pt x="9651" y="6857"/>
                </a:lnTo>
                <a:lnTo>
                  <a:pt x="9905" y="6667"/>
                </a:lnTo>
                <a:close/>
              </a:path>
              <a:path w="22859" h="27939">
                <a:moveTo>
                  <a:pt x="12953" y="6095"/>
                </a:moveTo>
                <a:lnTo>
                  <a:pt x="12191" y="6095"/>
                </a:lnTo>
                <a:lnTo>
                  <a:pt x="11429" y="6286"/>
                </a:lnTo>
                <a:lnTo>
                  <a:pt x="13715" y="6857"/>
                </a:lnTo>
                <a:lnTo>
                  <a:pt x="12953" y="6095"/>
                </a:lnTo>
                <a:close/>
              </a:path>
              <a:path w="22859" h="27939">
                <a:moveTo>
                  <a:pt x="10667" y="6095"/>
                </a:moveTo>
                <a:lnTo>
                  <a:pt x="9905" y="6667"/>
                </a:lnTo>
                <a:lnTo>
                  <a:pt x="11429" y="6286"/>
                </a:lnTo>
                <a:lnTo>
                  <a:pt x="10667" y="6095"/>
                </a:lnTo>
                <a:close/>
              </a:path>
              <a:path w="22859" h="27939">
                <a:moveTo>
                  <a:pt x="12191" y="6095"/>
                </a:moveTo>
                <a:lnTo>
                  <a:pt x="10667" y="6095"/>
                </a:lnTo>
                <a:lnTo>
                  <a:pt x="11429" y="6286"/>
                </a:lnTo>
                <a:lnTo>
                  <a:pt x="12191" y="6095"/>
                </a:lnTo>
                <a:close/>
              </a:path>
            </a:pathLst>
          </a:custGeom>
          <a:solidFill>
            <a:srgbClr val="000000"/>
          </a:solidFill>
        </p:spPr>
        <p:txBody>
          <a:bodyPr wrap="square" lIns="0" tIns="0" rIns="0" bIns="0" rtlCol="0"/>
          <a:lstStyle/>
          <a:p>
            <a:endParaRPr/>
          </a:p>
        </p:txBody>
      </p:sp>
      <p:sp>
        <p:nvSpPr>
          <p:cNvPr id="1206" name="object 265"/>
          <p:cNvSpPr/>
          <p:nvPr/>
        </p:nvSpPr>
        <p:spPr>
          <a:xfrm>
            <a:off x="1589532" y="2203246"/>
            <a:ext cx="6350" cy="1905"/>
          </a:xfrm>
          <a:custGeom>
            <a:avLst/>
            <a:gdLst/>
            <a:ahLst/>
            <a:cxnLst/>
            <a:rect l="l" t="t" r="r" b="b"/>
            <a:pathLst>
              <a:path w="6350" h="1905">
                <a:moveTo>
                  <a:pt x="0" y="0"/>
                </a:moveTo>
                <a:lnTo>
                  <a:pt x="0" y="1524"/>
                </a:lnTo>
                <a:lnTo>
                  <a:pt x="4063" y="1016"/>
                </a:lnTo>
                <a:lnTo>
                  <a:pt x="0" y="0"/>
                </a:lnTo>
                <a:close/>
              </a:path>
              <a:path w="6350" h="1905">
                <a:moveTo>
                  <a:pt x="6096" y="762"/>
                </a:moveTo>
                <a:lnTo>
                  <a:pt x="4064" y="1016"/>
                </a:lnTo>
                <a:lnTo>
                  <a:pt x="6096" y="1524"/>
                </a:lnTo>
                <a:lnTo>
                  <a:pt x="6096" y="762"/>
                </a:lnTo>
                <a:close/>
              </a:path>
            </a:pathLst>
          </a:custGeom>
          <a:solidFill>
            <a:srgbClr val="000000"/>
          </a:solidFill>
        </p:spPr>
        <p:txBody>
          <a:bodyPr wrap="square" lIns="0" tIns="0" rIns="0" bIns="0" rtlCol="0"/>
          <a:lstStyle/>
          <a:p>
            <a:endParaRPr/>
          </a:p>
        </p:txBody>
      </p:sp>
      <p:sp>
        <p:nvSpPr>
          <p:cNvPr id="1207" name="object 266"/>
          <p:cNvSpPr/>
          <p:nvPr/>
        </p:nvSpPr>
        <p:spPr>
          <a:xfrm>
            <a:off x="2018538" y="2277922"/>
            <a:ext cx="21590" cy="27940"/>
          </a:xfrm>
          <a:custGeom>
            <a:avLst/>
            <a:gdLst/>
            <a:ahLst/>
            <a:cxnLst/>
            <a:rect l="l" t="t" r="r" b="b"/>
            <a:pathLst>
              <a:path w="21589" h="27939">
                <a:moveTo>
                  <a:pt x="10668" y="0"/>
                </a:moveTo>
                <a:lnTo>
                  <a:pt x="6096" y="1523"/>
                </a:lnTo>
                <a:lnTo>
                  <a:pt x="3048" y="4571"/>
                </a:lnTo>
                <a:lnTo>
                  <a:pt x="762" y="8381"/>
                </a:lnTo>
                <a:lnTo>
                  <a:pt x="0" y="13715"/>
                </a:lnTo>
                <a:lnTo>
                  <a:pt x="762" y="19049"/>
                </a:lnTo>
                <a:lnTo>
                  <a:pt x="3048" y="23621"/>
                </a:lnTo>
                <a:lnTo>
                  <a:pt x="6096" y="26669"/>
                </a:lnTo>
                <a:lnTo>
                  <a:pt x="10668" y="27431"/>
                </a:lnTo>
                <a:lnTo>
                  <a:pt x="14478" y="26669"/>
                </a:lnTo>
                <a:lnTo>
                  <a:pt x="18288" y="23621"/>
                </a:lnTo>
                <a:lnTo>
                  <a:pt x="20574" y="19049"/>
                </a:lnTo>
                <a:lnTo>
                  <a:pt x="21336" y="13715"/>
                </a:lnTo>
                <a:lnTo>
                  <a:pt x="20574" y="8381"/>
                </a:lnTo>
                <a:lnTo>
                  <a:pt x="18288" y="4571"/>
                </a:lnTo>
                <a:lnTo>
                  <a:pt x="14478" y="1523"/>
                </a:lnTo>
                <a:lnTo>
                  <a:pt x="10668" y="0"/>
                </a:lnTo>
                <a:close/>
              </a:path>
            </a:pathLst>
          </a:custGeom>
          <a:solidFill>
            <a:srgbClr val="000000"/>
          </a:solidFill>
        </p:spPr>
        <p:txBody>
          <a:bodyPr wrap="square" lIns="0" tIns="0" rIns="0" bIns="0" rtlCol="0"/>
          <a:lstStyle/>
          <a:p>
            <a:endParaRPr/>
          </a:p>
        </p:txBody>
      </p:sp>
      <p:sp>
        <p:nvSpPr>
          <p:cNvPr id="1208" name="object 267"/>
          <p:cNvSpPr/>
          <p:nvPr/>
        </p:nvSpPr>
        <p:spPr>
          <a:xfrm>
            <a:off x="2016251" y="2275636"/>
            <a:ext cx="26034" cy="32384"/>
          </a:xfrm>
          <a:custGeom>
            <a:avLst/>
            <a:gdLst/>
            <a:ahLst/>
            <a:cxnLst/>
            <a:rect l="l" t="t" r="r" b="b"/>
            <a:pathLst>
              <a:path w="26035" h="32385">
                <a:moveTo>
                  <a:pt x="13716" y="0"/>
                </a:moveTo>
                <a:lnTo>
                  <a:pt x="12192" y="0"/>
                </a:lnTo>
                <a:lnTo>
                  <a:pt x="7620" y="1523"/>
                </a:lnTo>
                <a:lnTo>
                  <a:pt x="3810" y="5333"/>
                </a:lnTo>
                <a:lnTo>
                  <a:pt x="3810" y="6095"/>
                </a:lnTo>
                <a:lnTo>
                  <a:pt x="1524" y="9905"/>
                </a:lnTo>
                <a:lnTo>
                  <a:pt x="762" y="10667"/>
                </a:lnTo>
                <a:lnTo>
                  <a:pt x="0" y="16001"/>
                </a:lnTo>
                <a:lnTo>
                  <a:pt x="0" y="16763"/>
                </a:lnTo>
                <a:lnTo>
                  <a:pt x="762" y="22097"/>
                </a:lnTo>
                <a:lnTo>
                  <a:pt x="1524" y="22859"/>
                </a:lnTo>
                <a:lnTo>
                  <a:pt x="3810" y="27431"/>
                </a:lnTo>
                <a:lnTo>
                  <a:pt x="6858" y="30479"/>
                </a:lnTo>
                <a:lnTo>
                  <a:pt x="8382" y="31241"/>
                </a:lnTo>
                <a:lnTo>
                  <a:pt x="12954" y="32003"/>
                </a:lnTo>
                <a:lnTo>
                  <a:pt x="13716" y="32003"/>
                </a:lnTo>
                <a:lnTo>
                  <a:pt x="17526" y="31241"/>
                </a:lnTo>
                <a:lnTo>
                  <a:pt x="18288" y="31241"/>
                </a:lnTo>
                <a:lnTo>
                  <a:pt x="22098" y="28193"/>
                </a:lnTo>
                <a:lnTo>
                  <a:pt x="22860" y="27431"/>
                </a:lnTo>
                <a:lnTo>
                  <a:pt x="9906" y="27431"/>
                </a:lnTo>
                <a:lnTo>
                  <a:pt x="6858" y="24383"/>
                </a:lnTo>
                <a:lnTo>
                  <a:pt x="7239" y="24383"/>
                </a:lnTo>
                <a:lnTo>
                  <a:pt x="5715" y="21335"/>
                </a:lnTo>
                <a:lnTo>
                  <a:pt x="5334" y="21335"/>
                </a:lnTo>
                <a:lnTo>
                  <a:pt x="4680" y="16763"/>
                </a:lnTo>
                <a:lnTo>
                  <a:pt x="5334" y="11429"/>
                </a:lnTo>
                <a:lnTo>
                  <a:pt x="5791" y="11429"/>
                </a:lnTo>
                <a:lnTo>
                  <a:pt x="7620" y="8381"/>
                </a:lnTo>
                <a:lnTo>
                  <a:pt x="6858" y="8381"/>
                </a:lnTo>
                <a:lnTo>
                  <a:pt x="9906" y="5333"/>
                </a:lnTo>
                <a:lnTo>
                  <a:pt x="11430" y="5333"/>
                </a:lnTo>
                <a:lnTo>
                  <a:pt x="12884" y="4849"/>
                </a:lnTo>
                <a:lnTo>
                  <a:pt x="12192" y="4571"/>
                </a:lnTo>
                <a:lnTo>
                  <a:pt x="21145" y="4571"/>
                </a:lnTo>
                <a:lnTo>
                  <a:pt x="18288" y="2285"/>
                </a:lnTo>
                <a:lnTo>
                  <a:pt x="17526" y="1523"/>
                </a:lnTo>
                <a:lnTo>
                  <a:pt x="13716" y="0"/>
                </a:lnTo>
                <a:close/>
              </a:path>
              <a:path w="26035" h="32385">
                <a:moveTo>
                  <a:pt x="9144" y="26669"/>
                </a:moveTo>
                <a:lnTo>
                  <a:pt x="9906" y="27431"/>
                </a:lnTo>
                <a:lnTo>
                  <a:pt x="12954" y="27431"/>
                </a:lnTo>
                <a:lnTo>
                  <a:pt x="13300" y="27362"/>
                </a:lnTo>
                <a:lnTo>
                  <a:pt x="9144" y="26669"/>
                </a:lnTo>
                <a:close/>
              </a:path>
              <a:path w="26035" h="32385">
                <a:moveTo>
                  <a:pt x="13300" y="27362"/>
                </a:moveTo>
                <a:lnTo>
                  <a:pt x="12954" y="27431"/>
                </a:lnTo>
                <a:lnTo>
                  <a:pt x="13716" y="27431"/>
                </a:lnTo>
                <a:lnTo>
                  <a:pt x="13300" y="27362"/>
                </a:lnTo>
                <a:close/>
              </a:path>
              <a:path w="26035" h="32385">
                <a:moveTo>
                  <a:pt x="16002" y="26822"/>
                </a:moveTo>
                <a:lnTo>
                  <a:pt x="13300" y="27362"/>
                </a:lnTo>
                <a:lnTo>
                  <a:pt x="13716" y="27431"/>
                </a:lnTo>
                <a:lnTo>
                  <a:pt x="15240" y="27431"/>
                </a:lnTo>
                <a:lnTo>
                  <a:pt x="16002" y="26822"/>
                </a:lnTo>
                <a:close/>
              </a:path>
              <a:path w="26035" h="32385">
                <a:moveTo>
                  <a:pt x="16764" y="26669"/>
                </a:moveTo>
                <a:lnTo>
                  <a:pt x="16002" y="26822"/>
                </a:lnTo>
                <a:lnTo>
                  <a:pt x="15240" y="27431"/>
                </a:lnTo>
                <a:lnTo>
                  <a:pt x="16764" y="26669"/>
                </a:lnTo>
                <a:close/>
              </a:path>
              <a:path w="26035" h="32385">
                <a:moveTo>
                  <a:pt x="23241" y="26669"/>
                </a:moveTo>
                <a:lnTo>
                  <a:pt x="16764" y="26669"/>
                </a:lnTo>
                <a:lnTo>
                  <a:pt x="15240" y="27431"/>
                </a:lnTo>
                <a:lnTo>
                  <a:pt x="22860" y="27431"/>
                </a:lnTo>
                <a:lnTo>
                  <a:pt x="23241" y="26669"/>
                </a:lnTo>
                <a:close/>
              </a:path>
              <a:path w="26035" h="32385">
                <a:moveTo>
                  <a:pt x="19050" y="24383"/>
                </a:moveTo>
                <a:lnTo>
                  <a:pt x="16002" y="26822"/>
                </a:lnTo>
                <a:lnTo>
                  <a:pt x="16764" y="26669"/>
                </a:lnTo>
                <a:lnTo>
                  <a:pt x="23241" y="26669"/>
                </a:lnTo>
                <a:lnTo>
                  <a:pt x="24003" y="25145"/>
                </a:lnTo>
                <a:lnTo>
                  <a:pt x="19050" y="25145"/>
                </a:lnTo>
                <a:lnTo>
                  <a:pt x="19050" y="24383"/>
                </a:lnTo>
                <a:close/>
              </a:path>
              <a:path w="26035" h="32385">
                <a:moveTo>
                  <a:pt x="7239" y="24383"/>
                </a:moveTo>
                <a:lnTo>
                  <a:pt x="6858" y="24383"/>
                </a:lnTo>
                <a:lnTo>
                  <a:pt x="7620" y="25145"/>
                </a:lnTo>
                <a:lnTo>
                  <a:pt x="7239" y="24383"/>
                </a:lnTo>
                <a:close/>
              </a:path>
              <a:path w="26035" h="32385">
                <a:moveTo>
                  <a:pt x="25363" y="20573"/>
                </a:moveTo>
                <a:lnTo>
                  <a:pt x="21336" y="20573"/>
                </a:lnTo>
                <a:lnTo>
                  <a:pt x="19050" y="25145"/>
                </a:lnTo>
                <a:lnTo>
                  <a:pt x="24003" y="25145"/>
                </a:lnTo>
                <a:lnTo>
                  <a:pt x="25146" y="22859"/>
                </a:lnTo>
                <a:lnTo>
                  <a:pt x="25254" y="21335"/>
                </a:lnTo>
                <a:lnTo>
                  <a:pt x="25363" y="20573"/>
                </a:lnTo>
                <a:close/>
              </a:path>
              <a:path w="26035" h="32385">
                <a:moveTo>
                  <a:pt x="5334" y="20573"/>
                </a:moveTo>
                <a:lnTo>
                  <a:pt x="5334" y="21335"/>
                </a:lnTo>
                <a:lnTo>
                  <a:pt x="5715"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231" y="8381"/>
                </a:moveTo>
                <a:lnTo>
                  <a:pt x="19050" y="8381"/>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231" y="8381"/>
                </a:lnTo>
                <a:close/>
              </a:path>
              <a:path w="26035" h="32385">
                <a:moveTo>
                  <a:pt x="25908" y="16001"/>
                </a:moveTo>
                <a:lnTo>
                  <a:pt x="21336" y="16001"/>
                </a:lnTo>
                <a:lnTo>
                  <a:pt x="23622" y="16382"/>
                </a:lnTo>
                <a:lnTo>
                  <a:pt x="25908" y="16001"/>
                </a:lnTo>
                <a:close/>
              </a:path>
              <a:path w="26035" h="32385">
                <a:moveTo>
                  <a:pt x="5791" y="11429"/>
                </a:moveTo>
                <a:lnTo>
                  <a:pt x="5334" y="11429"/>
                </a:lnTo>
                <a:lnTo>
                  <a:pt x="5334" y="12191"/>
                </a:lnTo>
                <a:lnTo>
                  <a:pt x="5791" y="11429"/>
                </a:lnTo>
                <a:close/>
              </a:path>
              <a:path w="26035" h="32385">
                <a:moveTo>
                  <a:pt x="21145" y="4571"/>
                </a:moveTo>
                <a:lnTo>
                  <a:pt x="13716" y="4571"/>
                </a:lnTo>
                <a:lnTo>
                  <a:pt x="12884" y="4849"/>
                </a:lnTo>
                <a:lnTo>
                  <a:pt x="16002" y="6095"/>
                </a:lnTo>
                <a:lnTo>
                  <a:pt x="15240" y="6095"/>
                </a:lnTo>
                <a:lnTo>
                  <a:pt x="19050" y="9143"/>
                </a:lnTo>
                <a:lnTo>
                  <a:pt x="19050" y="8381"/>
                </a:lnTo>
                <a:lnTo>
                  <a:pt x="24231" y="8381"/>
                </a:lnTo>
                <a:lnTo>
                  <a:pt x="22860" y="6095"/>
                </a:lnTo>
                <a:lnTo>
                  <a:pt x="22098" y="5333"/>
                </a:lnTo>
                <a:lnTo>
                  <a:pt x="21145" y="4571"/>
                </a:lnTo>
                <a:close/>
              </a:path>
              <a:path w="26035" h="32385">
                <a:moveTo>
                  <a:pt x="11430" y="5333"/>
                </a:moveTo>
                <a:lnTo>
                  <a:pt x="9906" y="5333"/>
                </a:lnTo>
                <a:lnTo>
                  <a:pt x="9144" y="6095"/>
                </a:lnTo>
                <a:lnTo>
                  <a:pt x="11430" y="5333"/>
                </a:lnTo>
                <a:close/>
              </a:path>
              <a:path w="26035" h="32385">
                <a:moveTo>
                  <a:pt x="13716" y="4571"/>
                </a:moveTo>
                <a:lnTo>
                  <a:pt x="12192" y="4571"/>
                </a:lnTo>
                <a:lnTo>
                  <a:pt x="12884" y="4849"/>
                </a:lnTo>
                <a:lnTo>
                  <a:pt x="13716" y="4571"/>
                </a:lnTo>
                <a:close/>
              </a:path>
            </a:pathLst>
          </a:custGeom>
          <a:solidFill>
            <a:srgbClr val="000000"/>
          </a:solidFill>
        </p:spPr>
        <p:txBody>
          <a:bodyPr wrap="square" lIns="0" tIns="0" rIns="0" bIns="0" rtlCol="0"/>
          <a:lstStyle/>
          <a:p>
            <a:endParaRPr/>
          </a:p>
        </p:txBody>
      </p:sp>
      <p:sp>
        <p:nvSpPr>
          <p:cNvPr id="1209" name="object 268"/>
          <p:cNvSpPr/>
          <p:nvPr/>
        </p:nvSpPr>
        <p:spPr>
          <a:xfrm>
            <a:off x="2037588" y="2291638"/>
            <a:ext cx="5080" cy="1270"/>
          </a:xfrm>
          <a:custGeom>
            <a:avLst/>
            <a:gdLst/>
            <a:ahLst/>
            <a:cxnLst/>
            <a:rect l="l" t="t" r="r" b="b"/>
            <a:pathLst>
              <a:path w="5080" h="1269">
                <a:moveTo>
                  <a:pt x="0" y="0"/>
                </a:moveTo>
                <a:lnTo>
                  <a:pt x="0" y="762"/>
                </a:lnTo>
                <a:lnTo>
                  <a:pt x="2286" y="381"/>
                </a:lnTo>
                <a:lnTo>
                  <a:pt x="0" y="0"/>
                </a:lnTo>
                <a:close/>
              </a:path>
              <a:path w="5080"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1210" name="object 269"/>
          <p:cNvSpPr/>
          <p:nvPr/>
        </p:nvSpPr>
        <p:spPr>
          <a:xfrm>
            <a:off x="2014727" y="2420416"/>
            <a:ext cx="21590" cy="27940"/>
          </a:xfrm>
          <a:custGeom>
            <a:avLst/>
            <a:gdLst/>
            <a:ahLst/>
            <a:cxnLst/>
            <a:rect l="l" t="t" r="r" b="b"/>
            <a:pathLst>
              <a:path w="21589" h="27939">
                <a:moveTo>
                  <a:pt x="10668" y="0"/>
                </a:moveTo>
                <a:lnTo>
                  <a:pt x="6096" y="761"/>
                </a:lnTo>
                <a:lnTo>
                  <a:pt x="3048" y="3809"/>
                </a:lnTo>
                <a:lnTo>
                  <a:pt x="762" y="8381"/>
                </a:lnTo>
                <a:lnTo>
                  <a:pt x="0" y="13715"/>
                </a:lnTo>
                <a:lnTo>
                  <a:pt x="762" y="19049"/>
                </a:lnTo>
                <a:lnTo>
                  <a:pt x="3048" y="23621"/>
                </a:lnTo>
                <a:lnTo>
                  <a:pt x="6096" y="26669"/>
                </a:lnTo>
                <a:lnTo>
                  <a:pt x="10668" y="27431"/>
                </a:lnTo>
                <a:lnTo>
                  <a:pt x="14478" y="26669"/>
                </a:lnTo>
                <a:lnTo>
                  <a:pt x="18288" y="23621"/>
                </a:lnTo>
                <a:lnTo>
                  <a:pt x="20574" y="19049"/>
                </a:lnTo>
                <a:lnTo>
                  <a:pt x="21336" y="13715"/>
                </a:lnTo>
                <a:lnTo>
                  <a:pt x="20574" y="8381"/>
                </a:lnTo>
                <a:lnTo>
                  <a:pt x="18288" y="3809"/>
                </a:lnTo>
                <a:lnTo>
                  <a:pt x="14478" y="761"/>
                </a:lnTo>
                <a:lnTo>
                  <a:pt x="10668" y="0"/>
                </a:lnTo>
                <a:close/>
              </a:path>
            </a:pathLst>
          </a:custGeom>
          <a:solidFill>
            <a:srgbClr val="000000"/>
          </a:solidFill>
        </p:spPr>
        <p:txBody>
          <a:bodyPr wrap="square" lIns="0" tIns="0" rIns="0" bIns="0" rtlCol="0"/>
          <a:lstStyle/>
          <a:p>
            <a:endParaRPr/>
          </a:p>
        </p:txBody>
      </p:sp>
      <p:sp>
        <p:nvSpPr>
          <p:cNvPr id="1211" name="object 270"/>
          <p:cNvSpPr/>
          <p:nvPr/>
        </p:nvSpPr>
        <p:spPr>
          <a:xfrm>
            <a:off x="2012442" y="2418130"/>
            <a:ext cx="26034" cy="32384"/>
          </a:xfrm>
          <a:custGeom>
            <a:avLst/>
            <a:gdLst/>
            <a:ahLst/>
            <a:cxnLst/>
            <a:rect l="l" t="t" r="r" b="b"/>
            <a:pathLst>
              <a:path w="26035" h="32385">
                <a:moveTo>
                  <a:pt x="13716" y="0"/>
                </a:moveTo>
                <a:lnTo>
                  <a:pt x="12954" y="0"/>
                </a:lnTo>
                <a:lnTo>
                  <a:pt x="8382" y="761"/>
                </a:lnTo>
                <a:lnTo>
                  <a:pt x="6858" y="1523"/>
                </a:lnTo>
                <a:lnTo>
                  <a:pt x="3810" y="4571"/>
                </a:lnTo>
                <a:lnTo>
                  <a:pt x="3810" y="5333"/>
                </a:lnTo>
                <a:lnTo>
                  <a:pt x="1524" y="9905"/>
                </a:lnTo>
                <a:lnTo>
                  <a:pt x="762" y="10667"/>
                </a:lnTo>
                <a:lnTo>
                  <a:pt x="0" y="16001"/>
                </a:lnTo>
                <a:lnTo>
                  <a:pt x="0" y="16763"/>
                </a:lnTo>
                <a:lnTo>
                  <a:pt x="762" y="22097"/>
                </a:lnTo>
                <a:lnTo>
                  <a:pt x="1524" y="22859"/>
                </a:lnTo>
                <a:lnTo>
                  <a:pt x="3810" y="27431"/>
                </a:lnTo>
                <a:lnTo>
                  <a:pt x="6858" y="30479"/>
                </a:lnTo>
                <a:lnTo>
                  <a:pt x="8382" y="31241"/>
                </a:lnTo>
                <a:lnTo>
                  <a:pt x="12954" y="32003"/>
                </a:lnTo>
                <a:lnTo>
                  <a:pt x="13716" y="32003"/>
                </a:lnTo>
                <a:lnTo>
                  <a:pt x="17526" y="31241"/>
                </a:lnTo>
                <a:lnTo>
                  <a:pt x="18288" y="31241"/>
                </a:lnTo>
                <a:lnTo>
                  <a:pt x="22098" y="28193"/>
                </a:lnTo>
                <a:lnTo>
                  <a:pt x="22860" y="27431"/>
                </a:lnTo>
                <a:lnTo>
                  <a:pt x="9906" y="27431"/>
                </a:lnTo>
                <a:lnTo>
                  <a:pt x="6858" y="24383"/>
                </a:lnTo>
                <a:lnTo>
                  <a:pt x="7239" y="24383"/>
                </a:lnTo>
                <a:lnTo>
                  <a:pt x="5715" y="21335"/>
                </a:lnTo>
                <a:lnTo>
                  <a:pt x="5334" y="21335"/>
                </a:lnTo>
                <a:lnTo>
                  <a:pt x="4680" y="16763"/>
                </a:lnTo>
                <a:lnTo>
                  <a:pt x="5334" y="11429"/>
                </a:lnTo>
                <a:lnTo>
                  <a:pt x="5715" y="11429"/>
                </a:lnTo>
                <a:lnTo>
                  <a:pt x="7620" y="7619"/>
                </a:lnTo>
                <a:lnTo>
                  <a:pt x="6858" y="7619"/>
                </a:lnTo>
                <a:lnTo>
                  <a:pt x="9906" y="4571"/>
                </a:lnTo>
                <a:lnTo>
                  <a:pt x="22098" y="4571"/>
                </a:lnTo>
                <a:lnTo>
                  <a:pt x="18288" y="1523"/>
                </a:lnTo>
                <a:lnTo>
                  <a:pt x="17526" y="761"/>
                </a:lnTo>
                <a:lnTo>
                  <a:pt x="13716" y="0"/>
                </a:lnTo>
                <a:close/>
              </a:path>
              <a:path w="26035" h="32385">
                <a:moveTo>
                  <a:pt x="9144" y="26669"/>
                </a:moveTo>
                <a:lnTo>
                  <a:pt x="9906" y="27431"/>
                </a:lnTo>
                <a:lnTo>
                  <a:pt x="12954" y="27431"/>
                </a:lnTo>
                <a:lnTo>
                  <a:pt x="13300" y="27362"/>
                </a:lnTo>
                <a:lnTo>
                  <a:pt x="9144" y="26669"/>
                </a:lnTo>
                <a:close/>
              </a:path>
              <a:path w="26035" h="32385">
                <a:moveTo>
                  <a:pt x="13300" y="27362"/>
                </a:moveTo>
                <a:lnTo>
                  <a:pt x="12954" y="27431"/>
                </a:lnTo>
                <a:lnTo>
                  <a:pt x="13716" y="27431"/>
                </a:lnTo>
                <a:lnTo>
                  <a:pt x="13300" y="27362"/>
                </a:lnTo>
                <a:close/>
              </a:path>
              <a:path w="26035" h="32385">
                <a:moveTo>
                  <a:pt x="16002" y="26822"/>
                </a:moveTo>
                <a:lnTo>
                  <a:pt x="13300" y="27362"/>
                </a:lnTo>
                <a:lnTo>
                  <a:pt x="13716" y="27431"/>
                </a:lnTo>
                <a:lnTo>
                  <a:pt x="15240" y="27431"/>
                </a:lnTo>
                <a:lnTo>
                  <a:pt x="16002" y="26822"/>
                </a:lnTo>
                <a:close/>
              </a:path>
              <a:path w="26035" h="32385">
                <a:moveTo>
                  <a:pt x="16764" y="26669"/>
                </a:moveTo>
                <a:lnTo>
                  <a:pt x="16002" y="26822"/>
                </a:lnTo>
                <a:lnTo>
                  <a:pt x="15240" y="27431"/>
                </a:lnTo>
                <a:lnTo>
                  <a:pt x="16764" y="26669"/>
                </a:lnTo>
                <a:close/>
              </a:path>
              <a:path w="26035" h="32385">
                <a:moveTo>
                  <a:pt x="23241" y="26669"/>
                </a:moveTo>
                <a:lnTo>
                  <a:pt x="16764" y="26669"/>
                </a:lnTo>
                <a:lnTo>
                  <a:pt x="15240" y="27431"/>
                </a:lnTo>
                <a:lnTo>
                  <a:pt x="22860" y="27431"/>
                </a:lnTo>
                <a:lnTo>
                  <a:pt x="23241" y="26669"/>
                </a:lnTo>
                <a:close/>
              </a:path>
              <a:path w="26035" h="32385">
                <a:moveTo>
                  <a:pt x="19050" y="24383"/>
                </a:moveTo>
                <a:lnTo>
                  <a:pt x="16002" y="26822"/>
                </a:lnTo>
                <a:lnTo>
                  <a:pt x="16764" y="26669"/>
                </a:lnTo>
                <a:lnTo>
                  <a:pt x="23241" y="26669"/>
                </a:lnTo>
                <a:lnTo>
                  <a:pt x="24003" y="25145"/>
                </a:lnTo>
                <a:lnTo>
                  <a:pt x="19050" y="25145"/>
                </a:lnTo>
                <a:lnTo>
                  <a:pt x="19050" y="24383"/>
                </a:lnTo>
                <a:close/>
              </a:path>
              <a:path w="26035" h="32385">
                <a:moveTo>
                  <a:pt x="7239" y="24383"/>
                </a:moveTo>
                <a:lnTo>
                  <a:pt x="6858" y="24383"/>
                </a:lnTo>
                <a:lnTo>
                  <a:pt x="7620" y="25145"/>
                </a:lnTo>
                <a:lnTo>
                  <a:pt x="7239" y="24383"/>
                </a:lnTo>
                <a:close/>
              </a:path>
              <a:path w="26035" h="32385">
                <a:moveTo>
                  <a:pt x="25363" y="20573"/>
                </a:moveTo>
                <a:lnTo>
                  <a:pt x="21336" y="20573"/>
                </a:lnTo>
                <a:lnTo>
                  <a:pt x="19050" y="25145"/>
                </a:lnTo>
                <a:lnTo>
                  <a:pt x="24003" y="25145"/>
                </a:lnTo>
                <a:lnTo>
                  <a:pt x="25146" y="22859"/>
                </a:lnTo>
                <a:lnTo>
                  <a:pt x="25254" y="21335"/>
                </a:lnTo>
                <a:lnTo>
                  <a:pt x="25363" y="20573"/>
                </a:lnTo>
                <a:close/>
              </a:path>
              <a:path w="26035" h="32385">
                <a:moveTo>
                  <a:pt x="5334" y="20573"/>
                </a:moveTo>
                <a:lnTo>
                  <a:pt x="5334" y="21335"/>
                </a:lnTo>
                <a:lnTo>
                  <a:pt x="5715"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003" y="7619"/>
                </a:moveTo>
                <a:lnTo>
                  <a:pt x="19050" y="7619"/>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003" y="7619"/>
                </a:lnTo>
                <a:close/>
              </a:path>
              <a:path w="26035" h="32385">
                <a:moveTo>
                  <a:pt x="25908" y="16001"/>
                </a:moveTo>
                <a:lnTo>
                  <a:pt x="21336" y="16001"/>
                </a:lnTo>
                <a:lnTo>
                  <a:pt x="23622" y="16382"/>
                </a:lnTo>
                <a:lnTo>
                  <a:pt x="25908" y="16001"/>
                </a:lnTo>
                <a:close/>
              </a:path>
              <a:path w="26035" h="32385">
                <a:moveTo>
                  <a:pt x="5715" y="11429"/>
                </a:moveTo>
                <a:lnTo>
                  <a:pt x="5334" y="11429"/>
                </a:lnTo>
                <a:lnTo>
                  <a:pt x="5334" y="12191"/>
                </a:lnTo>
                <a:lnTo>
                  <a:pt x="5715" y="11429"/>
                </a:lnTo>
                <a:close/>
              </a:path>
              <a:path w="26035" h="32385">
                <a:moveTo>
                  <a:pt x="22098" y="4571"/>
                </a:moveTo>
                <a:lnTo>
                  <a:pt x="13716" y="4571"/>
                </a:lnTo>
                <a:lnTo>
                  <a:pt x="13300" y="4641"/>
                </a:lnTo>
                <a:lnTo>
                  <a:pt x="16764" y="5333"/>
                </a:lnTo>
                <a:lnTo>
                  <a:pt x="15240" y="5333"/>
                </a:lnTo>
                <a:lnTo>
                  <a:pt x="19050" y="8381"/>
                </a:lnTo>
                <a:lnTo>
                  <a:pt x="19050" y="7619"/>
                </a:lnTo>
                <a:lnTo>
                  <a:pt x="24003" y="7619"/>
                </a:lnTo>
                <a:lnTo>
                  <a:pt x="22860" y="5333"/>
                </a:lnTo>
                <a:lnTo>
                  <a:pt x="22098" y="4571"/>
                </a:lnTo>
                <a:close/>
              </a:path>
              <a:path w="26035" h="32385">
                <a:moveTo>
                  <a:pt x="12954" y="4571"/>
                </a:moveTo>
                <a:lnTo>
                  <a:pt x="9906" y="4571"/>
                </a:lnTo>
                <a:lnTo>
                  <a:pt x="9144" y="5333"/>
                </a:lnTo>
                <a:lnTo>
                  <a:pt x="13300" y="4641"/>
                </a:lnTo>
                <a:lnTo>
                  <a:pt x="12954" y="4571"/>
                </a:lnTo>
                <a:close/>
              </a:path>
              <a:path w="26035" h="32385">
                <a:moveTo>
                  <a:pt x="13716" y="4571"/>
                </a:moveTo>
                <a:lnTo>
                  <a:pt x="12954" y="4571"/>
                </a:lnTo>
                <a:lnTo>
                  <a:pt x="13300" y="4641"/>
                </a:lnTo>
                <a:lnTo>
                  <a:pt x="13716" y="4571"/>
                </a:lnTo>
                <a:close/>
              </a:path>
            </a:pathLst>
          </a:custGeom>
          <a:solidFill>
            <a:srgbClr val="000000"/>
          </a:solidFill>
        </p:spPr>
        <p:txBody>
          <a:bodyPr wrap="square" lIns="0" tIns="0" rIns="0" bIns="0" rtlCol="0"/>
          <a:lstStyle/>
          <a:p>
            <a:endParaRPr/>
          </a:p>
        </p:txBody>
      </p:sp>
      <p:sp>
        <p:nvSpPr>
          <p:cNvPr id="1212" name="object 271"/>
          <p:cNvSpPr/>
          <p:nvPr/>
        </p:nvSpPr>
        <p:spPr>
          <a:xfrm>
            <a:off x="2033777" y="2434132"/>
            <a:ext cx="5080" cy="1270"/>
          </a:xfrm>
          <a:custGeom>
            <a:avLst/>
            <a:gdLst/>
            <a:ahLst/>
            <a:cxnLst/>
            <a:rect l="l" t="t" r="r" b="b"/>
            <a:pathLst>
              <a:path w="5080" h="1269">
                <a:moveTo>
                  <a:pt x="0" y="0"/>
                </a:moveTo>
                <a:lnTo>
                  <a:pt x="0" y="762"/>
                </a:lnTo>
                <a:lnTo>
                  <a:pt x="2286" y="381"/>
                </a:lnTo>
                <a:lnTo>
                  <a:pt x="0" y="0"/>
                </a:lnTo>
                <a:close/>
              </a:path>
              <a:path w="5080"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1213" name="object 272"/>
          <p:cNvSpPr/>
          <p:nvPr/>
        </p:nvSpPr>
        <p:spPr>
          <a:xfrm>
            <a:off x="1320546" y="2293924"/>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14" name="object 273"/>
          <p:cNvSpPr/>
          <p:nvPr/>
        </p:nvSpPr>
        <p:spPr>
          <a:xfrm>
            <a:off x="1320546" y="2291638"/>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15" name="object 274"/>
          <p:cNvSpPr/>
          <p:nvPr/>
        </p:nvSpPr>
        <p:spPr>
          <a:xfrm>
            <a:off x="1329689" y="2293924"/>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16" name="object 275"/>
          <p:cNvSpPr/>
          <p:nvPr/>
        </p:nvSpPr>
        <p:spPr>
          <a:xfrm>
            <a:off x="1318260" y="2305354"/>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17" name="object 276"/>
          <p:cNvSpPr/>
          <p:nvPr/>
        </p:nvSpPr>
        <p:spPr>
          <a:xfrm>
            <a:off x="1318260" y="229163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18" name="object 277"/>
          <p:cNvSpPr/>
          <p:nvPr/>
        </p:nvSpPr>
        <p:spPr>
          <a:xfrm>
            <a:off x="1320546" y="2319832"/>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19" name="object 278"/>
          <p:cNvSpPr/>
          <p:nvPr/>
        </p:nvSpPr>
        <p:spPr>
          <a:xfrm>
            <a:off x="1320546" y="2317546"/>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20" name="object 279"/>
          <p:cNvSpPr/>
          <p:nvPr/>
        </p:nvSpPr>
        <p:spPr>
          <a:xfrm>
            <a:off x="1329689" y="231983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21" name="object 280"/>
          <p:cNvSpPr/>
          <p:nvPr/>
        </p:nvSpPr>
        <p:spPr>
          <a:xfrm>
            <a:off x="1318260" y="2331262"/>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22" name="object 281"/>
          <p:cNvSpPr/>
          <p:nvPr/>
        </p:nvSpPr>
        <p:spPr>
          <a:xfrm>
            <a:off x="1318260" y="2317546"/>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23" name="object 282"/>
          <p:cNvSpPr/>
          <p:nvPr/>
        </p:nvSpPr>
        <p:spPr>
          <a:xfrm>
            <a:off x="1320546" y="2344978"/>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24" name="object 283"/>
          <p:cNvSpPr/>
          <p:nvPr/>
        </p:nvSpPr>
        <p:spPr>
          <a:xfrm>
            <a:off x="1320546" y="2342692"/>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25" name="object 284"/>
          <p:cNvSpPr/>
          <p:nvPr/>
        </p:nvSpPr>
        <p:spPr>
          <a:xfrm>
            <a:off x="1329689" y="234497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26" name="object 285"/>
          <p:cNvSpPr/>
          <p:nvPr/>
        </p:nvSpPr>
        <p:spPr>
          <a:xfrm>
            <a:off x="1318260" y="2356408"/>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27" name="object 286"/>
          <p:cNvSpPr/>
          <p:nvPr/>
        </p:nvSpPr>
        <p:spPr>
          <a:xfrm>
            <a:off x="1318260" y="234269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28" name="object 287"/>
          <p:cNvSpPr/>
          <p:nvPr/>
        </p:nvSpPr>
        <p:spPr>
          <a:xfrm>
            <a:off x="1320546" y="2370886"/>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29" name="object 288"/>
          <p:cNvSpPr/>
          <p:nvPr/>
        </p:nvSpPr>
        <p:spPr>
          <a:xfrm>
            <a:off x="1320546" y="2368600"/>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30" name="object 289"/>
          <p:cNvSpPr/>
          <p:nvPr/>
        </p:nvSpPr>
        <p:spPr>
          <a:xfrm>
            <a:off x="1329689" y="2370886"/>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31" name="object 290"/>
          <p:cNvSpPr/>
          <p:nvPr/>
        </p:nvSpPr>
        <p:spPr>
          <a:xfrm>
            <a:off x="1318260" y="2382316"/>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32" name="object 291"/>
          <p:cNvSpPr/>
          <p:nvPr/>
        </p:nvSpPr>
        <p:spPr>
          <a:xfrm>
            <a:off x="1318260" y="2368600"/>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33" name="object 292"/>
          <p:cNvSpPr/>
          <p:nvPr/>
        </p:nvSpPr>
        <p:spPr>
          <a:xfrm>
            <a:off x="1364741" y="2300782"/>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34" name="object 293"/>
          <p:cNvSpPr/>
          <p:nvPr/>
        </p:nvSpPr>
        <p:spPr>
          <a:xfrm>
            <a:off x="1364741" y="2298496"/>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35" name="object 294"/>
          <p:cNvSpPr/>
          <p:nvPr/>
        </p:nvSpPr>
        <p:spPr>
          <a:xfrm>
            <a:off x="1373886" y="230078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36" name="object 295"/>
          <p:cNvSpPr/>
          <p:nvPr/>
        </p:nvSpPr>
        <p:spPr>
          <a:xfrm>
            <a:off x="1362455" y="2312212"/>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37" name="object 296"/>
          <p:cNvSpPr/>
          <p:nvPr/>
        </p:nvSpPr>
        <p:spPr>
          <a:xfrm>
            <a:off x="1362455" y="2298496"/>
            <a:ext cx="5080" cy="16510"/>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238" name="object 297"/>
          <p:cNvSpPr/>
          <p:nvPr/>
        </p:nvSpPr>
        <p:spPr>
          <a:xfrm>
            <a:off x="1364741" y="2326690"/>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39" name="object 298"/>
          <p:cNvSpPr/>
          <p:nvPr/>
        </p:nvSpPr>
        <p:spPr>
          <a:xfrm>
            <a:off x="1364741" y="2324404"/>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40" name="object 299"/>
          <p:cNvSpPr/>
          <p:nvPr/>
        </p:nvSpPr>
        <p:spPr>
          <a:xfrm>
            <a:off x="1373886" y="2326690"/>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41" name="object 300"/>
          <p:cNvSpPr/>
          <p:nvPr/>
        </p:nvSpPr>
        <p:spPr>
          <a:xfrm>
            <a:off x="1362455" y="2338120"/>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42" name="object 301"/>
          <p:cNvSpPr/>
          <p:nvPr/>
        </p:nvSpPr>
        <p:spPr>
          <a:xfrm>
            <a:off x="1362455" y="2324404"/>
            <a:ext cx="5080" cy="16510"/>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243" name="object 302"/>
          <p:cNvSpPr/>
          <p:nvPr/>
        </p:nvSpPr>
        <p:spPr>
          <a:xfrm>
            <a:off x="1364741" y="2352598"/>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44" name="object 303"/>
          <p:cNvSpPr/>
          <p:nvPr/>
        </p:nvSpPr>
        <p:spPr>
          <a:xfrm>
            <a:off x="1364741" y="2350312"/>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45" name="object 304"/>
          <p:cNvSpPr/>
          <p:nvPr/>
        </p:nvSpPr>
        <p:spPr>
          <a:xfrm>
            <a:off x="1373886" y="235259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46" name="object 305"/>
          <p:cNvSpPr/>
          <p:nvPr/>
        </p:nvSpPr>
        <p:spPr>
          <a:xfrm>
            <a:off x="1362455" y="2364028"/>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47" name="object 306"/>
          <p:cNvSpPr/>
          <p:nvPr/>
        </p:nvSpPr>
        <p:spPr>
          <a:xfrm>
            <a:off x="1362455" y="2350312"/>
            <a:ext cx="5080" cy="16510"/>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248" name="object 307"/>
          <p:cNvSpPr/>
          <p:nvPr/>
        </p:nvSpPr>
        <p:spPr>
          <a:xfrm>
            <a:off x="1364741" y="2377744"/>
            <a:ext cx="11430" cy="1397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1249" name="object 308"/>
          <p:cNvSpPr/>
          <p:nvPr/>
        </p:nvSpPr>
        <p:spPr>
          <a:xfrm>
            <a:off x="1364741" y="2375458"/>
            <a:ext cx="13970" cy="5080"/>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1250" name="object 309"/>
          <p:cNvSpPr/>
          <p:nvPr/>
        </p:nvSpPr>
        <p:spPr>
          <a:xfrm>
            <a:off x="1373886" y="2377744"/>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51" name="object 310"/>
          <p:cNvSpPr/>
          <p:nvPr/>
        </p:nvSpPr>
        <p:spPr>
          <a:xfrm>
            <a:off x="1362455" y="2389174"/>
            <a:ext cx="13970" cy="5080"/>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1252" name="object 311"/>
          <p:cNvSpPr/>
          <p:nvPr/>
        </p:nvSpPr>
        <p:spPr>
          <a:xfrm>
            <a:off x="1362455" y="2375458"/>
            <a:ext cx="5080" cy="16510"/>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1253" name="object 312"/>
          <p:cNvSpPr/>
          <p:nvPr/>
        </p:nvSpPr>
        <p:spPr>
          <a:xfrm>
            <a:off x="1405127" y="2315260"/>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254" name="object 313"/>
          <p:cNvSpPr/>
          <p:nvPr/>
        </p:nvSpPr>
        <p:spPr>
          <a:xfrm>
            <a:off x="1405127" y="2312974"/>
            <a:ext cx="14604" cy="5080"/>
          </a:xfrm>
          <a:custGeom>
            <a:avLst/>
            <a:gdLst/>
            <a:ahLst/>
            <a:cxnLst/>
            <a:rect l="l" t="t" r="r" b="b"/>
            <a:pathLst>
              <a:path w="14605" h="5080">
                <a:moveTo>
                  <a:pt x="0" y="4571"/>
                </a:moveTo>
                <a:lnTo>
                  <a:pt x="14478" y="4571"/>
                </a:lnTo>
                <a:lnTo>
                  <a:pt x="14478" y="0"/>
                </a:lnTo>
                <a:lnTo>
                  <a:pt x="0" y="0"/>
                </a:lnTo>
                <a:lnTo>
                  <a:pt x="0" y="4571"/>
                </a:lnTo>
                <a:close/>
              </a:path>
            </a:pathLst>
          </a:custGeom>
          <a:solidFill>
            <a:srgbClr val="000000"/>
          </a:solidFill>
        </p:spPr>
        <p:txBody>
          <a:bodyPr wrap="square" lIns="0" tIns="0" rIns="0" bIns="0" rtlCol="0"/>
          <a:lstStyle/>
          <a:p>
            <a:endParaRPr/>
          </a:p>
        </p:txBody>
      </p:sp>
      <p:sp>
        <p:nvSpPr>
          <p:cNvPr id="1255" name="object 314"/>
          <p:cNvSpPr/>
          <p:nvPr/>
        </p:nvSpPr>
        <p:spPr>
          <a:xfrm>
            <a:off x="1415033" y="2315260"/>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56" name="object 315"/>
          <p:cNvSpPr/>
          <p:nvPr/>
        </p:nvSpPr>
        <p:spPr>
          <a:xfrm>
            <a:off x="1402841" y="2326690"/>
            <a:ext cx="14604" cy="5080"/>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a:p>
        </p:txBody>
      </p:sp>
      <p:sp>
        <p:nvSpPr>
          <p:cNvPr id="1257" name="object 316"/>
          <p:cNvSpPr/>
          <p:nvPr/>
        </p:nvSpPr>
        <p:spPr>
          <a:xfrm>
            <a:off x="1402841" y="2312974"/>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58" name="object 317"/>
          <p:cNvSpPr/>
          <p:nvPr/>
        </p:nvSpPr>
        <p:spPr>
          <a:xfrm>
            <a:off x="1405127" y="2341168"/>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259" name="object 318"/>
          <p:cNvSpPr/>
          <p:nvPr/>
        </p:nvSpPr>
        <p:spPr>
          <a:xfrm>
            <a:off x="1405127" y="2338882"/>
            <a:ext cx="14604" cy="5080"/>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a:p>
        </p:txBody>
      </p:sp>
      <p:sp>
        <p:nvSpPr>
          <p:cNvPr id="1260" name="object 319"/>
          <p:cNvSpPr/>
          <p:nvPr/>
        </p:nvSpPr>
        <p:spPr>
          <a:xfrm>
            <a:off x="1415033" y="234116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61" name="object 320"/>
          <p:cNvSpPr/>
          <p:nvPr/>
        </p:nvSpPr>
        <p:spPr>
          <a:xfrm>
            <a:off x="1402841" y="2352598"/>
            <a:ext cx="14604" cy="5080"/>
          </a:xfrm>
          <a:custGeom>
            <a:avLst/>
            <a:gdLst/>
            <a:ahLst/>
            <a:cxnLst/>
            <a:rect l="l" t="t" r="r" b="b"/>
            <a:pathLst>
              <a:path w="14605" h="5080">
                <a:moveTo>
                  <a:pt x="0" y="4571"/>
                </a:moveTo>
                <a:lnTo>
                  <a:pt x="14478" y="4571"/>
                </a:lnTo>
                <a:lnTo>
                  <a:pt x="14478" y="0"/>
                </a:lnTo>
                <a:lnTo>
                  <a:pt x="0" y="0"/>
                </a:lnTo>
                <a:lnTo>
                  <a:pt x="0" y="4571"/>
                </a:lnTo>
                <a:close/>
              </a:path>
            </a:pathLst>
          </a:custGeom>
          <a:solidFill>
            <a:srgbClr val="000000"/>
          </a:solidFill>
        </p:spPr>
        <p:txBody>
          <a:bodyPr wrap="square" lIns="0" tIns="0" rIns="0" bIns="0" rtlCol="0"/>
          <a:lstStyle/>
          <a:p>
            <a:endParaRPr/>
          </a:p>
        </p:txBody>
      </p:sp>
      <p:sp>
        <p:nvSpPr>
          <p:cNvPr id="1262" name="object 321"/>
          <p:cNvSpPr/>
          <p:nvPr/>
        </p:nvSpPr>
        <p:spPr>
          <a:xfrm>
            <a:off x="1402841" y="233888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63" name="object 322"/>
          <p:cNvSpPr/>
          <p:nvPr/>
        </p:nvSpPr>
        <p:spPr>
          <a:xfrm>
            <a:off x="1405127" y="2366314"/>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264" name="object 323"/>
          <p:cNvSpPr/>
          <p:nvPr/>
        </p:nvSpPr>
        <p:spPr>
          <a:xfrm>
            <a:off x="1405127" y="2364028"/>
            <a:ext cx="14604" cy="5080"/>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a:p>
        </p:txBody>
      </p:sp>
      <p:sp>
        <p:nvSpPr>
          <p:cNvPr id="1265" name="object 324"/>
          <p:cNvSpPr/>
          <p:nvPr/>
        </p:nvSpPr>
        <p:spPr>
          <a:xfrm>
            <a:off x="1415033" y="2366314"/>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66" name="object 325"/>
          <p:cNvSpPr/>
          <p:nvPr/>
        </p:nvSpPr>
        <p:spPr>
          <a:xfrm>
            <a:off x="1402841" y="2377744"/>
            <a:ext cx="14604" cy="5080"/>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a:p>
        </p:txBody>
      </p:sp>
      <p:sp>
        <p:nvSpPr>
          <p:cNvPr id="1267" name="object 326"/>
          <p:cNvSpPr/>
          <p:nvPr/>
        </p:nvSpPr>
        <p:spPr>
          <a:xfrm>
            <a:off x="1402841" y="2364028"/>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68" name="object 327"/>
          <p:cNvSpPr/>
          <p:nvPr/>
        </p:nvSpPr>
        <p:spPr>
          <a:xfrm>
            <a:off x="1405127" y="2392222"/>
            <a:ext cx="12700" cy="1397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1269" name="object 328"/>
          <p:cNvSpPr/>
          <p:nvPr/>
        </p:nvSpPr>
        <p:spPr>
          <a:xfrm>
            <a:off x="1405127" y="2389936"/>
            <a:ext cx="14604" cy="5080"/>
          </a:xfrm>
          <a:custGeom>
            <a:avLst/>
            <a:gdLst/>
            <a:ahLst/>
            <a:cxnLst/>
            <a:rect l="l" t="t" r="r" b="b"/>
            <a:pathLst>
              <a:path w="14605" h="5080">
                <a:moveTo>
                  <a:pt x="0" y="4571"/>
                </a:moveTo>
                <a:lnTo>
                  <a:pt x="14478" y="4571"/>
                </a:lnTo>
                <a:lnTo>
                  <a:pt x="14478" y="0"/>
                </a:lnTo>
                <a:lnTo>
                  <a:pt x="0" y="0"/>
                </a:lnTo>
                <a:lnTo>
                  <a:pt x="0" y="4571"/>
                </a:lnTo>
                <a:close/>
              </a:path>
            </a:pathLst>
          </a:custGeom>
          <a:solidFill>
            <a:srgbClr val="000000"/>
          </a:solidFill>
        </p:spPr>
        <p:txBody>
          <a:bodyPr wrap="square" lIns="0" tIns="0" rIns="0" bIns="0" rtlCol="0"/>
          <a:lstStyle/>
          <a:p>
            <a:endParaRPr/>
          </a:p>
        </p:txBody>
      </p:sp>
      <p:sp>
        <p:nvSpPr>
          <p:cNvPr id="1270" name="object 329"/>
          <p:cNvSpPr/>
          <p:nvPr/>
        </p:nvSpPr>
        <p:spPr>
          <a:xfrm>
            <a:off x="1415033" y="2392222"/>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71" name="object 330"/>
          <p:cNvSpPr/>
          <p:nvPr/>
        </p:nvSpPr>
        <p:spPr>
          <a:xfrm>
            <a:off x="1402841" y="2403652"/>
            <a:ext cx="14604" cy="5080"/>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a:p>
        </p:txBody>
      </p:sp>
      <p:sp>
        <p:nvSpPr>
          <p:cNvPr id="1272" name="object 331"/>
          <p:cNvSpPr/>
          <p:nvPr/>
        </p:nvSpPr>
        <p:spPr>
          <a:xfrm>
            <a:off x="1402841" y="2389936"/>
            <a:ext cx="5080" cy="16510"/>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1273" name="object 332"/>
          <p:cNvSpPr/>
          <p:nvPr/>
        </p:nvSpPr>
        <p:spPr>
          <a:xfrm>
            <a:off x="3562524" y="1514415"/>
            <a:ext cx="527264" cy="457364"/>
          </a:xfrm>
          <a:prstGeom prst="rect">
            <a:avLst/>
          </a:prstGeom>
          <a:blipFill>
            <a:blip r:embed="rId11" cstate="print"/>
            <a:stretch>
              <a:fillRect/>
            </a:stretch>
          </a:blipFill>
        </p:spPr>
        <p:txBody>
          <a:bodyPr wrap="square" lIns="0" tIns="0" rIns="0" bIns="0" rtlCol="0"/>
          <a:lstStyle/>
          <a:p>
            <a:endParaRPr/>
          </a:p>
        </p:txBody>
      </p:sp>
      <p:sp>
        <p:nvSpPr>
          <p:cNvPr id="1274" name="object 333"/>
          <p:cNvSpPr/>
          <p:nvPr/>
        </p:nvSpPr>
        <p:spPr>
          <a:xfrm>
            <a:off x="3572255" y="1510588"/>
            <a:ext cx="747522" cy="627888"/>
          </a:xfrm>
          <a:prstGeom prst="rect">
            <a:avLst/>
          </a:prstGeom>
          <a:blipFill>
            <a:blip r:embed="rId25" cstate="print"/>
            <a:stretch>
              <a:fillRect/>
            </a:stretch>
          </a:blipFill>
        </p:spPr>
        <p:txBody>
          <a:bodyPr wrap="square" lIns="0" tIns="0" rIns="0" bIns="0" rtlCol="0"/>
          <a:lstStyle/>
          <a:p>
            <a:endParaRPr/>
          </a:p>
        </p:txBody>
      </p:sp>
      <p:sp>
        <p:nvSpPr>
          <p:cNvPr id="1275" name="object 334"/>
          <p:cNvSpPr txBox="1"/>
          <p:nvPr/>
        </p:nvSpPr>
        <p:spPr>
          <a:xfrm>
            <a:off x="263429" y="5908216"/>
            <a:ext cx="186055" cy="569595"/>
          </a:xfrm>
          <a:prstGeom prst="rect">
            <a:avLst/>
          </a:prstGeom>
        </p:spPr>
        <p:txBody>
          <a:bodyPr vert="vert270" wrap="square" lIns="0" tIns="2540" rIns="0" bIns="0" rtlCol="0">
            <a:spAutoFit/>
          </a:bodyPr>
          <a:lstStyle/>
          <a:p>
            <a:pPr marL="12700">
              <a:lnSpc>
                <a:spcPct val="100000"/>
              </a:lnSpc>
              <a:spcBef>
                <a:spcPts val="20"/>
              </a:spcBef>
            </a:pPr>
            <a:r>
              <a:rPr sz="1650" b="1" spc="-22" baseline="2525" dirty="0">
                <a:latin typeface="Arial"/>
                <a:cs typeface="Arial"/>
              </a:rPr>
              <a:t>P</a:t>
            </a:r>
            <a:r>
              <a:rPr sz="1100" b="1" spc="-15" dirty="0">
                <a:latin typeface="Arial"/>
                <a:cs typeface="Arial"/>
              </a:rPr>
              <a:t>rocess</a:t>
            </a:r>
            <a:endParaRPr sz="1100">
              <a:latin typeface="Arial"/>
              <a:cs typeface="Arial"/>
            </a:endParaRPr>
          </a:p>
        </p:txBody>
      </p:sp>
      <p:sp>
        <p:nvSpPr>
          <p:cNvPr id="1276" name="object 335"/>
          <p:cNvSpPr txBox="1"/>
          <p:nvPr/>
        </p:nvSpPr>
        <p:spPr>
          <a:xfrm>
            <a:off x="263419" y="2325292"/>
            <a:ext cx="185420" cy="500380"/>
          </a:xfrm>
          <a:prstGeom prst="rect">
            <a:avLst/>
          </a:prstGeom>
        </p:spPr>
        <p:txBody>
          <a:bodyPr vert="vert270" wrap="square" lIns="0" tIns="1905" rIns="0" bIns="0" rtlCol="0">
            <a:spAutoFit/>
          </a:bodyPr>
          <a:lstStyle/>
          <a:p>
            <a:pPr marL="12700">
              <a:lnSpc>
                <a:spcPct val="100000"/>
              </a:lnSpc>
              <a:spcBef>
                <a:spcPts val="15"/>
              </a:spcBef>
            </a:pPr>
            <a:r>
              <a:rPr sz="1100" b="1" spc="-15" dirty="0">
                <a:latin typeface="Arial"/>
                <a:cs typeface="Arial"/>
              </a:rPr>
              <a:t>Station</a:t>
            </a:r>
            <a:endParaRPr sz="1100">
              <a:latin typeface="Arial"/>
              <a:cs typeface="Arial"/>
            </a:endParaRPr>
          </a:p>
        </p:txBody>
      </p:sp>
      <p:sp>
        <p:nvSpPr>
          <p:cNvPr id="1277" name="object 336"/>
          <p:cNvSpPr txBox="1"/>
          <p:nvPr/>
        </p:nvSpPr>
        <p:spPr>
          <a:xfrm>
            <a:off x="263418" y="4061887"/>
            <a:ext cx="182880" cy="283210"/>
          </a:xfrm>
          <a:prstGeom prst="rect">
            <a:avLst/>
          </a:prstGeom>
        </p:spPr>
        <p:txBody>
          <a:bodyPr vert="vert270" wrap="square" lIns="0" tIns="0" rIns="0" bIns="0" rtlCol="0">
            <a:spAutoFit/>
          </a:bodyPr>
          <a:lstStyle/>
          <a:p>
            <a:pPr marL="12700">
              <a:lnSpc>
                <a:spcPct val="100000"/>
              </a:lnSpc>
            </a:pPr>
            <a:r>
              <a:rPr sz="1100" b="1" spc="-15" dirty="0">
                <a:latin typeface="Arial"/>
                <a:cs typeface="Arial"/>
              </a:rPr>
              <a:t>B</a:t>
            </a:r>
            <a:r>
              <a:rPr sz="1100" b="1" spc="-10" dirty="0">
                <a:latin typeface="Arial"/>
                <a:cs typeface="Arial"/>
              </a:rPr>
              <a:t>a</a:t>
            </a:r>
            <a:r>
              <a:rPr sz="1100" b="1" dirty="0">
                <a:latin typeface="Arial"/>
                <a:cs typeface="Arial"/>
              </a:rPr>
              <a:t>y</a:t>
            </a:r>
            <a:endParaRPr sz="1100">
              <a:latin typeface="Arial"/>
              <a:cs typeface="Arial"/>
            </a:endParaRPr>
          </a:p>
        </p:txBody>
      </p:sp>
      <p:sp>
        <p:nvSpPr>
          <p:cNvPr id="1278" name="object 337"/>
          <p:cNvSpPr txBox="1"/>
          <p:nvPr/>
        </p:nvSpPr>
        <p:spPr>
          <a:xfrm>
            <a:off x="914653" y="1844603"/>
            <a:ext cx="1017905" cy="147320"/>
          </a:xfrm>
          <a:prstGeom prst="rect">
            <a:avLst/>
          </a:prstGeom>
        </p:spPr>
        <p:txBody>
          <a:bodyPr vert="horz" wrap="square" lIns="0" tIns="12065" rIns="0" bIns="0" rtlCol="0">
            <a:spAutoFit/>
          </a:bodyPr>
          <a:lstStyle/>
          <a:p>
            <a:pPr marL="12700">
              <a:lnSpc>
                <a:spcPct val="100000"/>
              </a:lnSpc>
              <a:spcBef>
                <a:spcPts val="95"/>
              </a:spcBef>
            </a:pPr>
            <a:r>
              <a:rPr sz="800" dirty="0">
                <a:solidFill>
                  <a:srgbClr val="00007F"/>
                </a:solidFill>
                <a:latin typeface="Verdana"/>
                <a:cs typeface="Verdana"/>
              </a:rPr>
              <a:t>MMI, </a:t>
            </a:r>
            <a:r>
              <a:rPr sz="800" spc="-5" dirty="0">
                <a:solidFill>
                  <a:srgbClr val="00007F"/>
                </a:solidFill>
                <a:latin typeface="Verdana"/>
                <a:cs typeface="Verdana"/>
              </a:rPr>
              <a:t>Control</a:t>
            </a:r>
            <a:r>
              <a:rPr sz="800" spc="-60" dirty="0">
                <a:solidFill>
                  <a:srgbClr val="00007F"/>
                </a:solidFill>
                <a:latin typeface="Verdana"/>
                <a:cs typeface="Verdana"/>
              </a:rPr>
              <a:t> </a:t>
            </a:r>
            <a:r>
              <a:rPr sz="800" spc="-5" dirty="0">
                <a:solidFill>
                  <a:srgbClr val="00007F"/>
                </a:solidFill>
                <a:latin typeface="Verdana"/>
                <a:cs typeface="Verdana"/>
              </a:rPr>
              <a:t>Board</a:t>
            </a:r>
            <a:endParaRPr sz="800">
              <a:latin typeface="Verdana"/>
              <a:cs typeface="Verdana"/>
            </a:endParaRPr>
          </a:p>
        </p:txBody>
      </p:sp>
      <p:sp>
        <p:nvSpPr>
          <p:cNvPr id="1279" name="object 338"/>
          <p:cNvSpPr txBox="1"/>
          <p:nvPr/>
        </p:nvSpPr>
        <p:spPr>
          <a:xfrm rot="17220000">
            <a:off x="1211634" y="3026785"/>
            <a:ext cx="378997" cy="101600"/>
          </a:xfrm>
          <a:prstGeom prst="rect">
            <a:avLst/>
          </a:prstGeom>
        </p:spPr>
        <p:txBody>
          <a:bodyPr vert="horz" wrap="square" lIns="0" tIns="0" rIns="0" bIns="0" rtlCol="0">
            <a:spAutoFit/>
          </a:bodyPr>
          <a:lstStyle/>
          <a:p>
            <a:pPr>
              <a:lnSpc>
                <a:spcPts val="800"/>
              </a:lnSpc>
            </a:pPr>
            <a:r>
              <a:rPr sz="800" spc="-5" dirty="0">
                <a:solidFill>
                  <a:srgbClr val="00007F"/>
                </a:solidFill>
                <a:latin typeface="Verdana"/>
                <a:cs typeface="Verdana"/>
              </a:rPr>
              <a:t>C</a:t>
            </a:r>
            <a:r>
              <a:rPr sz="800" spc="-15" dirty="0">
                <a:solidFill>
                  <a:srgbClr val="00007F"/>
                </a:solidFill>
                <a:latin typeface="Verdana"/>
                <a:cs typeface="Verdana"/>
              </a:rPr>
              <a:t>o</a:t>
            </a:r>
            <a:r>
              <a:rPr sz="800" spc="-10" dirty="0">
                <a:solidFill>
                  <a:srgbClr val="00007F"/>
                </a:solidFill>
                <a:latin typeface="Verdana"/>
                <a:cs typeface="Verdana"/>
              </a:rPr>
              <a:t>p</a:t>
            </a:r>
            <a:r>
              <a:rPr sz="800" spc="-20" dirty="0">
                <a:solidFill>
                  <a:srgbClr val="00007F"/>
                </a:solidFill>
                <a:latin typeface="Verdana"/>
                <a:cs typeface="Verdana"/>
              </a:rPr>
              <a:t>p</a:t>
            </a:r>
            <a:r>
              <a:rPr sz="800" spc="-15" dirty="0">
                <a:solidFill>
                  <a:srgbClr val="00007F"/>
                </a:solidFill>
                <a:latin typeface="Verdana"/>
                <a:cs typeface="Verdana"/>
              </a:rPr>
              <a:t>e</a:t>
            </a:r>
            <a:r>
              <a:rPr sz="800" spc="0" dirty="0">
                <a:solidFill>
                  <a:srgbClr val="00007F"/>
                </a:solidFill>
                <a:latin typeface="Verdana"/>
                <a:cs typeface="Verdana"/>
              </a:rPr>
              <a:t>r</a:t>
            </a:r>
            <a:endParaRPr sz="800">
              <a:latin typeface="Verdana"/>
              <a:cs typeface="Verdana"/>
            </a:endParaRPr>
          </a:p>
        </p:txBody>
      </p:sp>
      <p:sp>
        <p:nvSpPr>
          <p:cNvPr id="1280" name="object 339"/>
          <p:cNvSpPr txBox="1"/>
          <p:nvPr/>
        </p:nvSpPr>
        <p:spPr>
          <a:xfrm>
            <a:off x="3715003" y="4972613"/>
            <a:ext cx="539115" cy="268605"/>
          </a:xfrm>
          <a:prstGeom prst="rect">
            <a:avLst/>
          </a:prstGeom>
        </p:spPr>
        <p:txBody>
          <a:bodyPr vert="horz" wrap="square" lIns="0" tIns="12065" rIns="0" bIns="0" rtlCol="0">
            <a:spAutoFit/>
          </a:bodyPr>
          <a:lstStyle/>
          <a:p>
            <a:pPr marL="135890" marR="5080" indent="-123825">
              <a:lnSpc>
                <a:spcPct val="100000"/>
              </a:lnSpc>
              <a:spcBef>
                <a:spcPts val="95"/>
              </a:spcBef>
            </a:pPr>
            <a:r>
              <a:rPr sz="800" spc="-5" dirty="0">
                <a:solidFill>
                  <a:srgbClr val="00007F"/>
                </a:solidFill>
                <a:latin typeface="Verdana"/>
                <a:cs typeface="Verdana"/>
              </a:rPr>
              <a:t>Protec</a:t>
            </a:r>
            <a:r>
              <a:rPr sz="800" dirty="0">
                <a:solidFill>
                  <a:srgbClr val="00007F"/>
                </a:solidFill>
                <a:latin typeface="Verdana"/>
                <a:cs typeface="Verdana"/>
              </a:rPr>
              <a:t>t</a:t>
            </a:r>
            <a:r>
              <a:rPr sz="800" spc="-5" dirty="0">
                <a:solidFill>
                  <a:srgbClr val="00007F"/>
                </a:solidFill>
                <a:latin typeface="Verdana"/>
                <a:cs typeface="Verdana"/>
              </a:rPr>
              <a:t>ion  </a:t>
            </a:r>
            <a:r>
              <a:rPr sz="800" spc="-10" dirty="0">
                <a:solidFill>
                  <a:srgbClr val="00007F"/>
                </a:solidFill>
                <a:latin typeface="Verdana"/>
                <a:cs typeface="Verdana"/>
              </a:rPr>
              <a:t>Relays</a:t>
            </a:r>
            <a:endParaRPr sz="800">
              <a:latin typeface="Verdana"/>
              <a:cs typeface="Verdana"/>
            </a:endParaRPr>
          </a:p>
        </p:txBody>
      </p:sp>
      <p:sp>
        <p:nvSpPr>
          <p:cNvPr id="1281" name="object 340"/>
          <p:cNvSpPr txBox="1"/>
          <p:nvPr/>
        </p:nvSpPr>
        <p:spPr>
          <a:xfrm>
            <a:off x="850863" y="5806170"/>
            <a:ext cx="148590" cy="388620"/>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Copper</a:t>
            </a:r>
            <a:endParaRPr sz="800">
              <a:latin typeface="Verdana"/>
              <a:cs typeface="Verdana"/>
            </a:endParaRPr>
          </a:p>
        </p:txBody>
      </p:sp>
      <p:sp>
        <p:nvSpPr>
          <p:cNvPr id="1282" name="object 341"/>
          <p:cNvSpPr/>
          <p:nvPr/>
        </p:nvSpPr>
        <p:spPr>
          <a:xfrm>
            <a:off x="4280915" y="1910638"/>
            <a:ext cx="27432" cy="48767"/>
          </a:xfrm>
          <a:prstGeom prst="rect">
            <a:avLst/>
          </a:prstGeom>
          <a:blipFill>
            <a:blip r:embed="rId26" cstate="print"/>
            <a:stretch>
              <a:fillRect/>
            </a:stretch>
          </a:blipFill>
        </p:spPr>
        <p:txBody>
          <a:bodyPr wrap="square" lIns="0" tIns="0" rIns="0" bIns="0" rtlCol="0"/>
          <a:lstStyle/>
          <a:p>
            <a:endParaRPr/>
          </a:p>
        </p:txBody>
      </p:sp>
      <p:sp>
        <p:nvSpPr>
          <p:cNvPr id="1283" name="object 342"/>
          <p:cNvSpPr/>
          <p:nvPr/>
        </p:nvSpPr>
        <p:spPr>
          <a:xfrm>
            <a:off x="4280915" y="1907590"/>
            <a:ext cx="30480" cy="6350"/>
          </a:xfrm>
          <a:custGeom>
            <a:avLst/>
            <a:gdLst/>
            <a:ahLst/>
            <a:cxnLst/>
            <a:rect l="l" t="t" r="r" b="b"/>
            <a:pathLst>
              <a:path w="30479" h="6350">
                <a:moveTo>
                  <a:pt x="0" y="6096"/>
                </a:moveTo>
                <a:lnTo>
                  <a:pt x="30479" y="6096"/>
                </a:lnTo>
                <a:lnTo>
                  <a:pt x="30479" y="0"/>
                </a:lnTo>
                <a:lnTo>
                  <a:pt x="0" y="0"/>
                </a:lnTo>
                <a:lnTo>
                  <a:pt x="0" y="6096"/>
                </a:lnTo>
                <a:close/>
              </a:path>
            </a:pathLst>
          </a:custGeom>
          <a:solidFill>
            <a:srgbClr val="000000"/>
          </a:solidFill>
        </p:spPr>
        <p:txBody>
          <a:bodyPr wrap="square" lIns="0" tIns="0" rIns="0" bIns="0" rtlCol="0"/>
          <a:lstStyle/>
          <a:p>
            <a:endParaRPr/>
          </a:p>
        </p:txBody>
      </p:sp>
      <p:sp>
        <p:nvSpPr>
          <p:cNvPr id="1284" name="object 343"/>
          <p:cNvSpPr/>
          <p:nvPr/>
        </p:nvSpPr>
        <p:spPr>
          <a:xfrm>
            <a:off x="4305300" y="1910638"/>
            <a:ext cx="6350" cy="52069"/>
          </a:xfrm>
          <a:custGeom>
            <a:avLst/>
            <a:gdLst/>
            <a:ahLst/>
            <a:cxnLst/>
            <a:rect l="l" t="t" r="r" b="b"/>
            <a:pathLst>
              <a:path w="6350" h="52069">
                <a:moveTo>
                  <a:pt x="0" y="51815"/>
                </a:moveTo>
                <a:lnTo>
                  <a:pt x="6095" y="51815"/>
                </a:lnTo>
                <a:lnTo>
                  <a:pt x="6095" y="0"/>
                </a:lnTo>
                <a:lnTo>
                  <a:pt x="0" y="0"/>
                </a:lnTo>
                <a:lnTo>
                  <a:pt x="0" y="51815"/>
                </a:lnTo>
                <a:close/>
              </a:path>
            </a:pathLst>
          </a:custGeom>
          <a:solidFill>
            <a:srgbClr val="000000"/>
          </a:solidFill>
        </p:spPr>
        <p:txBody>
          <a:bodyPr wrap="square" lIns="0" tIns="0" rIns="0" bIns="0" rtlCol="0"/>
          <a:lstStyle/>
          <a:p>
            <a:endParaRPr/>
          </a:p>
        </p:txBody>
      </p:sp>
      <p:sp>
        <p:nvSpPr>
          <p:cNvPr id="1285" name="object 344"/>
          <p:cNvSpPr/>
          <p:nvPr/>
        </p:nvSpPr>
        <p:spPr>
          <a:xfrm>
            <a:off x="4277867" y="1956358"/>
            <a:ext cx="30480" cy="6350"/>
          </a:xfrm>
          <a:custGeom>
            <a:avLst/>
            <a:gdLst/>
            <a:ahLst/>
            <a:cxnLst/>
            <a:rect l="l" t="t" r="r" b="b"/>
            <a:pathLst>
              <a:path w="30479" h="6350">
                <a:moveTo>
                  <a:pt x="0" y="6096"/>
                </a:moveTo>
                <a:lnTo>
                  <a:pt x="30479" y="6096"/>
                </a:lnTo>
                <a:lnTo>
                  <a:pt x="30479" y="0"/>
                </a:lnTo>
                <a:lnTo>
                  <a:pt x="0" y="0"/>
                </a:lnTo>
                <a:lnTo>
                  <a:pt x="0" y="6096"/>
                </a:lnTo>
                <a:close/>
              </a:path>
            </a:pathLst>
          </a:custGeom>
          <a:solidFill>
            <a:srgbClr val="000000"/>
          </a:solidFill>
        </p:spPr>
        <p:txBody>
          <a:bodyPr wrap="square" lIns="0" tIns="0" rIns="0" bIns="0" rtlCol="0"/>
          <a:lstStyle/>
          <a:p>
            <a:endParaRPr/>
          </a:p>
        </p:txBody>
      </p:sp>
      <p:sp>
        <p:nvSpPr>
          <p:cNvPr id="1286" name="object 345"/>
          <p:cNvSpPr/>
          <p:nvPr/>
        </p:nvSpPr>
        <p:spPr>
          <a:xfrm>
            <a:off x="4277867" y="1907590"/>
            <a:ext cx="6350" cy="52069"/>
          </a:xfrm>
          <a:custGeom>
            <a:avLst/>
            <a:gdLst/>
            <a:ahLst/>
            <a:cxnLst/>
            <a:rect l="l" t="t" r="r" b="b"/>
            <a:pathLst>
              <a:path w="6350" h="52069">
                <a:moveTo>
                  <a:pt x="0" y="51815"/>
                </a:moveTo>
                <a:lnTo>
                  <a:pt x="6095" y="51815"/>
                </a:lnTo>
                <a:lnTo>
                  <a:pt x="6095" y="0"/>
                </a:lnTo>
                <a:lnTo>
                  <a:pt x="0" y="0"/>
                </a:lnTo>
                <a:lnTo>
                  <a:pt x="0" y="51815"/>
                </a:lnTo>
                <a:close/>
              </a:path>
            </a:pathLst>
          </a:custGeom>
          <a:solidFill>
            <a:srgbClr val="000000"/>
          </a:solidFill>
        </p:spPr>
        <p:txBody>
          <a:bodyPr wrap="square" lIns="0" tIns="0" rIns="0" bIns="0" rtlCol="0"/>
          <a:lstStyle/>
          <a:p>
            <a:endParaRPr/>
          </a:p>
        </p:txBody>
      </p:sp>
      <p:sp>
        <p:nvSpPr>
          <p:cNvPr id="1287" name="object 346"/>
          <p:cNvSpPr/>
          <p:nvPr/>
        </p:nvSpPr>
        <p:spPr>
          <a:xfrm>
            <a:off x="4287011" y="1961692"/>
            <a:ext cx="15240" cy="20320"/>
          </a:xfrm>
          <a:custGeom>
            <a:avLst/>
            <a:gdLst/>
            <a:ahLst/>
            <a:cxnLst/>
            <a:rect l="l" t="t" r="r" b="b"/>
            <a:pathLst>
              <a:path w="15239" h="20319">
                <a:moveTo>
                  <a:pt x="0" y="19812"/>
                </a:moveTo>
                <a:lnTo>
                  <a:pt x="15239" y="19812"/>
                </a:lnTo>
                <a:lnTo>
                  <a:pt x="15239" y="0"/>
                </a:lnTo>
                <a:lnTo>
                  <a:pt x="0" y="0"/>
                </a:lnTo>
                <a:lnTo>
                  <a:pt x="0" y="19812"/>
                </a:lnTo>
                <a:close/>
              </a:path>
            </a:pathLst>
          </a:custGeom>
          <a:solidFill>
            <a:srgbClr val="FFFFFF"/>
          </a:solidFill>
        </p:spPr>
        <p:txBody>
          <a:bodyPr wrap="square" lIns="0" tIns="0" rIns="0" bIns="0" rtlCol="0"/>
          <a:lstStyle/>
          <a:p>
            <a:endParaRPr/>
          </a:p>
        </p:txBody>
      </p:sp>
      <p:sp>
        <p:nvSpPr>
          <p:cNvPr id="1288" name="object 347"/>
          <p:cNvSpPr/>
          <p:nvPr/>
        </p:nvSpPr>
        <p:spPr>
          <a:xfrm>
            <a:off x="4287011" y="1958644"/>
            <a:ext cx="18415" cy="6350"/>
          </a:xfrm>
          <a:custGeom>
            <a:avLst/>
            <a:gdLst/>
            <a:ahLst/>
            <a:cxnLst/>
            <a:rect l="l" t="t" r="r" b="b"/>
            <a:pathLst>
              <a:path w="18414" h="6350">
                <a:moveTo>
                  <a:pt x="0" y="6096"/>
                </a:moveTo>
                <a:lnTo>
                  <a:pt x="18287" y="6096"/>
                </a:lnTo>
                <a:lnTo>
                  <a:pt x="18287" y="0"/>
                </a:lnTo>
                <a:lnTo>
                  <a:pt x="0" y="0"/>
                </a:lnTo>
                <a:lnTo>
                  <a:pt x="0" y="6096"/>
                </a:lnTo>
                <a:close/>
              </a:path>
            </a:pathLst>
          </a:custGeom>
          <a:solidFill>
            <a:srgbClr val="000000"/>
          </a:solidFill>
        </p:spPr>
        <p:txBody>
          <a:bodyPr wrap="square" lIns="0" tIns="0" rIns="0" bIns="0" rtlCol="0"/>
          <a:lstStyle/>
          <a:p>
            <a:endParaRPr/>
          </a:p>
        </p:txBody>
      </p:sp>
      <p:sp>
        <p:nvSpPr>
          <p:cNvPr id="1289" name="object 348"/>
          <p:cNvSpPr/>
          <p:nvPr/>
        </p:nvSpPr>
        <p:spPr>
          <a:xfrm>
            <a:off x="4299203" y="1961692"/>
            <a:ext cx="6350" cy="22860"/>
          </a:xfrm>
          <a:custGeom>
            <a:avLst/>
            <a:gdLst/>
            <a:ahLst/>
            <a:cxnLst/>
            <a:rect l="l" t="t" r="r" b="b"/>
            <a:pathLst>
              <a:path w="6350" h="22860">
                <a:moveTo>
                  <a:pt x="0" y="22860"/>
                </a:moveTo>
                <a:lnTo>
                  <a:pt x="6096" y="22860"/>
                </a:lnTo>
                <a:lnTo>
                  <a:pt x="6096" y="0"/>
                </a:lnTo>
                <a:lnTo>
                  <a:pt x="0" y="0"/>
                </a:lnTo>
                <a:lnTo>
                  <a:pt x="0" y="22860"/>
                </a:lnTo>
                <a:close/>
              </a:path>
            </a:pathLst>
          </a:custGeom>
          <a:solidFill>
            <a:srgbClr val="000000"/>
          </a:solidFill>
        </p:spPr>
        <p:txBody>
          <a:bodyPr wrap="square" lIns="0" tIns="0" rIns="0" bIns="0" rtlCol="0"/>
          <a:lstStyle/>
          <a:p>
            <a:endParaRPr/>
          </a:p>
        </p:txBody>
      </p:sp>
      <p:sp>
        <p:nvSpPr>
          <p:cNvPr id="1290" name="object 349"/>
          <p:cNvSpPr/>
          <p:nvPr/>
        </p:nvSpPr>
        <p:spPr>
          <a:xfrm>
            <a:off x="4283964" y="1978456"/>
            <a:ext cx="18415" cy="6350"/>
          </a:xfrm>
          <a:custGeom>
            <a:avLst/>
            <a:gdLst/>
            <a:ahLst/>
            <a:cxnLst/>
            <a:rect l="l" t="t" r="r" b="b"/>
            <a:pathLst>
              <a:path w="18414" h="6350">
                <a:moveTo>
                  <a:pt x="0" y="6096"/>
                </a:moveTo>
                <a:lnTo>
                  <a:pt x="18287" y="6096"/>
                </a:lnTo>
                <a:lnTo>
                  <a:pt x="18287" y="0"/>
                </a:lnTo>
                <a:lnTo>
                  <a:pt x="0" y="0"/>
                </a:lnTo>
                <a:lnTo>
                  <a:pt x="0" y="6096"/>
                </a:lnTo>
                <a:close/>
              </a:path>
            </a:pathLst>
          </a:custGeom>
          <a:solidFill>
            <a:srgbClr val="000000"/>
          </a:solidFill>
        </p:spPr>
        <p:txBody>
          <a:bodyPr wrap="square" lIns="0" tIns="0" rIns="0" bIns="0" rtlCol="0"/>
          <a:lstStyle/>
          <a:p>
            <a:endParaRPr/>
          </a:p>
        </p:txBody>
      </p:sp>
      <p:sp>
        <p:nvSpPr>
          <p:cNvPr id="1291" name="object 350"/>
          <p:cNvSpPr/>
          <p:nvPr/>
        </p:nvSpPr>
        <p:spPr>
          <a:xfrm>
            <a:off x="4283964" y="1958644"/>
            <a:ext cx="6350" cy="22860"/>
          </a:xfrm>
          <a:custGeom>
            <a:avLst/>
            <a:gdLst/>
            <a:ahLst/>
            <a:cxnLst/>
            <a:rect l="l" t="t" r="r" b="b"/>
            <a:pathLst>
              <a:path w="6350" h="22860">
                <a:moveTo>
                  <a:pt x="0" y="22860"/>
                </a:moveTo>
                <a:lnTo>
                  <a:pt x="6096" y="22860"/>
                </a:lnTo>
                <a:lnTo>
                  <a:pt x="6096" y="0"/>
                </a:lnTo>
                <a:lnTo>
                  <a:pt x="0" y="0"/>
                </a:lnTo>
                <a:lnTo>
                  <a:pt x="0" y="22860"/>
                </a:lnTo>
                <a:close/>
              </a:path>
            </a:pathLst>
          </a:custGeom>
          <a:solidFill>
            <a:srgbClr val="000000"/>
          </a:solidFill>
        </p:spPr>
        <p:txBody>
          <a:bodyPr wrap="square" lIns="0" tIns="0" rIns="0" bIns="0" rtlCol="0"/>
          <a:lstStyle/>
          <a:p>
            <a:endParaRPr/>
          </a:p>
        </p:txBody>
      </p:sp>
      <p:sp>
        <p:nvSpPr>
          <p:cNvPr id="1292" name="object 351"/>
          <p:cNvSpPr/>
          <p:nvPr/>
        </p:nvSpPr>
        <p:spPr>
          <a:xfrm>
            <a:off x="4139946" y="1911400"/>
            <a:ext cx="28194" cy="49529"/>
          </a:xfrm>
          <a:prstGeom prst="rect">
            <a:avLst/>
          </a:prstGeom>
          <a:blipFill>
            <a:blip r:embed="rId27" cstate="print"/>
            <a:stretch>
              <a:fillRect/>
            </a:stretch>
          </a:blipFill>
        </p:spPr>
        <p:txBody>
          <a:bodyPr wrap="square" lIns="0" tIns="0" rIns="0" bIns="0" rtlCol="0"/>
          <a:lstStyle/>
          <a:p>
            <a:endParaRPr/>
          </a:p>
        </p:txBody>
      </p:sp>
      <p:sp>
        <p:nvSpPr>
          <p:cNvPr id="1293" name="object 352"/>
          <p:cNvSpPr/>
          <p:nvPr/>
        </p:nvSpPr>
        <p:spPr>
          <a:xfrm>
            <a:off x="4139946" y="1908353"/>
            <a:ext cx="31750" cy="6350"/>
          </a:xfrm>
          <a:custGeom>
            <a:avLst/>
            <a:gdLst/>
            <a:ahLst/>
            <a:cxnLst/>
            <a:rect l="l" t="t" r="r" b="b"/>
            <a:pathLst>
              <a:path w="31750" h="6350">
                <a:moveTo>
                  <a:pt x="0" y="6095"/>
                </a:moveTo>
                <a:lnTo>
                  <a:pt x="31241" y="6095"/>
                </a:lnTo>
                <a:lnTo>
                  <a:pt x="31241" y="0"/>
                </a:lnTo>
                <a:lnTo>
                  <a:pt x="0" y="0"/>
                </a:lnTo>
                <a:lnTo>
                  <a:pt x="0" y="6095"/>
                </a:lnTo>
                <a:close/>
              </a:path>
            </a:pathLst>
          </a:custGeom>
          <a:solidFill>
            <a:srgbClr val="000000"/>
          </a:solidFill>
        </p:spPr>
        <p:txBody>
          <a:bodyPr wrap="square" lIns="0" tIns="0" rIns="0" bIns="0" rtlCol="0"/>
          <a:lstStyle/>
          <a:p>
            <a:endParaRPr/>
          </a:p>
        </p:txBody>
      </p:sp>
      <p:sp>
        <p:nvSpPr>
          <p:cNvPr id="1294" name="object 353"/>
          <p:cNvSpPr/>
          <p:nvPr/>
        </p:nvSpPr>
        <p:spPr>
          <a:xfrm>
            <a:off x="4165091" y="1911400"/>
            <a:ext cx="6350" cy="52705"/>
          </a:xfrm>
          <a:custGeom>
            <a:avLst/>
            <a:gdLst/>
            <a:ahLst/>
            <a:cxnLst/>
            <a:rect l="l" t="t" r="r" b="b"/>
            <a:pathLst>
              <a:path w="6350" h="52705">
                <a:moveTo>
                  <a:pt x="0" y="52577"/>
                </a:moveTo>
                <a:lnTo>
                  <a:pt x="6096" y="52577"/>
                </a:lnTo>
                <a:lnTo>
                  <a:pt x="6096" y="0"/>
                </a:lnTo>
                <a:lnTo>
                  <a:pt x="0" y="0"/>
                </a:lnTo>
                <a:lnTo>
                  <a:pt x="0" y="52577"/>
                </a:lnTo>
                <a:close/>
              </a:path>
            </a:pathLst>
          </a:custGeom>
          <a:solidFill>
            <a:srgbClr val="000000"/>
          </a:solidFill>
        </p:spPr>
        <p:txBody>
          <a:bodyPr wrap="square" lIns="0" tIns="0" rIns="0" bIns="0" rtlCol="0"/>
          <a:lstStyle/>
          <a:p>
            <a:endParaRPr/>
          </a:p>
        </p:txBody>
      </p:sp>
      <p:sp>
        <p:nvSpPr>
          <p:cNvPr id="1295" name="object 354"/>
          <p:cNvSpPr/>
          <p:nvPr/>
        </p:nvSpPr>
        <p:spPr>
          <a:xfrm>
            <a:off x="4136897" y="1957882"/>
            <a:ext cx="31750" cy="6350"/>
          </a:xfrm>
          <a:custGeom>
            <a:avLst/>
            <a:gdLst/>
            <a:ahLst/>
            <a:cxnLst/>
            <a:rect l="l" t="t" r="r" b="b"/>
            <a:pathLst>
              <a:path w="31750" h="6350">
                <a:moveTo>
                  <a:pt x="0" y="6096"/>
                </a:moveTo>
                <a:lnTo>
                  <a:pt x="31241" y="6096"/>
                </a:lnTo>
                <a:lnTo>
                  <a:pt x="31241" y="0"/>
                </a:lnTo>
                <a:lnTo>
                  <a:pt x="0" y="0"/>
                </a:lnTo>
                <a:lnTo>
                  <a:pt x="0" y="6096"/>
                </a:lnTo>
                <a:close/>
              </a:path>
            </a:pathLst>
          </a:custGeom>
          <a:solidFill>
            <a:srgbClr val="000000"/>
          </a:solidFill>
        </p:spPr>
        <p:txBody>
          <a:bodyPr wrap="square" lIns="0" tIns="0" rIns="0" bIns="0" rtlCol="0"/>
          <a:lstStyle/>
          <a:p>
            <a:endParaRPr/>
          </a:p>
        </p:txBody>
      </p:sp>
      <p:sp>
        <p:nvSpPr>
          <p:cNvPr id="1296" name="object 355"/>
          <p:cNvSpPr/>
          <p:nvPr/>
        </p:nvSpPr>
        <p:spPr>
          <a:xfrm>
            <a:off x="4136897" y="1908352"/>
            <a:ext cx="6350" cy="52705"/>
          </a:xfrm>
          <a:custGeom>
            <a:avLst/>
            <a:gdLst/>
            <a:ahLst/>
            <a:cxnLst/>
            <a:rect l="l" t="t" r="r" b="b"/>
            <a:pathLst>
              <a:path w="6350" h="52705">
                <a:moveTo>
                  <a:pt x="0" y="52577"/>
                </a:moveTo>
                <a:lnTo>
                  <a:pt x="6095" y="52577"/>
                </a:lnTo>
                <a:lnTo>
                  <a:pt x="6095" y="0"/>
                </a:lnTo>
                <a:lnTo>
                  <a:pt x="0" y="0"/>
                </a:lnTo>
                <a:lnTo>
                  <a:pt x="0" y="52577"/>
                </a:lnTo>
                <a:close/>
              </a:path>
            </a:pathLst>
          </a:custGeom>
          <a:solidFill>
            <a:srgbClr val="000000"/>
          </a:solidFill>
        </p:spPr>
        <p:txBody>
          <a:bodyPr wrap="square" lIns="0" tIns="0" rIns="0" bIns="0" rtlCol="0"/>
          <a:lstStyle/>
          <a:p>
            <a:endParaRPr/>
          </a:p>
        </p:txBody>
      </p:sp>
      <p:sp>
        <p:nvSpPr>
          <p:cNvPr id="1297" name="object 356"/>
          <p:cNvSpPr/>
          <p:nvPr/>
        </p:nvSpPr>
        <p:spPr>
          <a:xfrm>
            <a:off x="4146041" y="1962454"/>
            <a:ext cx="16510" cy="20955"/>
          </a:xfrm>
          <a:custGeom>
            <a:avLst/>
            <a:gdLst/>
            <a:ahLst/>
            <a:cxnLst/>
            <a:rect l="l" t="t" r="r" b="b"/>
            <a:pathLst>
              <a:path w="16510" h="20955">
                <a:moveTo>
                  <a:pt x="0" y="20574"/>
                </a:moveTo>
                <a:lnTo>
                  <a:pt x="16001" y="20574"/>
                </a:lnTo>
                <a:lnTo>
                  <a:pt x="16001" y="0"/>
                </a:lnTo>
                <a:lnTo>
                  <a:pt x="0" y="0"/>
                </a:lnTo>
                <a:lnTo>
                  <a:pt x="0" y="20574"/>
                </a:lnTo>
                <a:close/>
              </a:path>
            </a:pathLst>
          </a:custGeom>
          <a:solidFill>
            <a:srgbClr val="FFFFFF"/>
          </a:solidFill>
        </p:spPr>
        <p:txBody>
          <a:bodyPr wrap="square" lIns="0" tIns="0" rIns="0" bIns="0" rtlCol="0"/>
          <a:lstStyle/>
          <a:p>
            <a:endParaRPr/>
          </a:p>
        </p:txBody>
      </p:sp>
      <p:sp>
        <p:nvSpPr>
          <p:cNvPr id="1298" name="object 357"/>
          <p:cNvSpPr/>
          <p:nvPr/>
        </p:nvSpPr>
        <p:spPr>
          <a:xfrm>
            <a:off x="4146041" y="1959406"/>
            <a:ext cx="19050" cy="6350"/>
          </a:xfrm>
          <a:custGeom>
            <a:avLst/>
            <a:gdLst/>
            <a:ahLst/>
            <a:cxnLst/>
            <a:rect l="l" t="t" r="r" b="b"/>
            <a:pathLst>
              <a:path w="19050" h="6350">
                <a:moveTo>
                  <a:pt x="0" y="6096"/>
                </a:moveTo>
                <a:lnTo>
                  <a:pt x="19050" y="6096"/>
                </a:lnTo>
                <a:lnTo>
                  <a:pt x="19050" y="0"/>
                </a:lnTo>
                <a:lnTo>
                  <a:pt x="0" y="0"/>
                </a:lnTo>
                <a:lnTo>
                  <a:pt x="0" y="6096"/>
                </a:lnTo>
                <a:close/>
              </a:path>
            </a:pathLst>
          </a:custGeom>
          <a:solidFill>
            <a:srgbClr val="000000"/>
          </a:solidFill>
        </p:spPr>
        <p:txBody>
          <a:bodyPr wrap="square" lIns="0" tIns="0" rIns="0" bIns="0" rtlCol="0"/>
          <a:lstStyle/>
          <a:p>
            <a:endParaRPr/>
          </a:p>
        </p:txBody>
      </p:sp>
      <p:sp>
        <p:nvSpPr>
          <p:cNvPr id="1299" name="object 358"/>
          <p:cNvSpPr/>
          <p:nvPr/>
        </p:nvSpPr>
        <p:spPr>
          <a:xfrm>
            <a:off x="4158996" y="1962454"/>
            <a:ext cx="6350" cy="24130"/>
          </a:xfrm>
          <a:custGeom>
            <a:avLst/>
            <a:gdLst/>
            <a:ahLst/>
            <a:cxnLst/>
            <a:rect l="l" t="t" r="r" b="b"/>
            <a:pathLst>
              <a:path w="6350" h="24130">
                <a:moveTo>
                  <a:pt x="0" y="23622"/>
                </a:moveTo>
                <a:lnTo>
                  <a:pt x="6096" y="23622"/>
                </a:lnTo>
                <a:lnTo>
                  <a:pt x="6096" y="0"/>
                </a:lnTo>
                <a:lnTo>
                  <a:pt x="0" y="0"/>
                </a:lnTo>
                <a:lnTo>
                  <a:pt x="0" y="23622"/>
                </a:lnTo>
                <a:close/>
              </a:path>
            </a:pathLst>
          </a:custGeom>
          <a:solidFill>
            <a:srgbClr val="000000"/>
          </a:solidFill>
        </p:spPr>
        <p:txBody>
          <a:bodyPr wrap="square" lIns="0" tIns="0" rIns="0" bIns="0" rtlCol="0"/>
          <a:lstStyle/>
          <a:p>
            <a:endParaRPr/>
          </a:p>
        </p:txBody>
      </p:sp>
      <p:sp>
        <p:nvSpPr>
          <p:cNvPr id="1300" name="object 359"/>
          <p:cNvSpPr/>
          <p:nvPr/>
        </p:nvSpPr>
        <p:spPr>
          <a:xfrm>
            <a:off x="4142994" y="1979980"/>
            <a:ext cx="19050" cy="6350"/>
          </a:xfrm>
          <a:custGeom>
            <a:avLst/>
            <a:gdLst/>
            <a:ahLst/>
            <a:cxnLst/>
            <a:rect l="l" t="t" r="r" b="b"/>
            <a:pathLst>
              <a:path w="19050" h="6350">
                <a:moveTo>
                  <a:pt x="0" y="6096"/>
                </a:moveTo>
                <a:lnTo>
                  <a:pt x="19050" y="6096"/>
                </a:lnTo>
                <a:lnTo>
                  <a:pt x="19050" y="0"/>
                </a:lnTo>
                <a:lnTo>
                  <a:pt x="0" y="0"/>
                </a:lnTo>
                <a:lnTo>
                  <a:pt x="0" y="6096"/>
                </a:lnTo>
                <a:close/>
              </a:path>
            </a:pathLst>
          </a:custGeom>
          <a:solidFill>
            <a:srgbClr val="000000"/>
          </a:solidFill>
        </p:spPr>
        <p:txBody>
          <a:bodyPr wrap="square" lIns="0" tIns="0" rIns="0" bIns="0" rtlCol="0"/>
          <a:lstStyle/>
          <a:p>
            <a:endParaRPr/>
          </a:p>
        </p:txBody>
      </p:sp>
      <p:sp>
        <p:nvSpPr>
          <p:cNvPr id="1301" name="object 360"/>
          <p:cNvSpPr/>
          <p:nvPr/>
        </p:nvSpPr>
        <p:spPr>
          <a:xfrm>
            <a:off x="4142994" y="1959406"/>
            <a:ext cx="6350" cy="24130"/>
          </a:xfrm>
          <a:custGeom>
            <a:avLst/>
            <a:gdLst/>
            <a:ahLst/>
            <a:cxnLst/>
            <a:rect l="l" t="t" r="r" b="b"/>
            <a:pathLst>
              <a:path w="6350" h="24130">
                <a:moveTo>
                  <a:pt x="0" y="23622"/>
                </a:moveTo>
                <a:lnTo>
                  <a:pt x="6096" y="23622"/>
                </a:lnTo>
                <a:lnTo>
                  <a:pt x="6096" y="0"/>
                </a:lnTo>
                <a:lnTo>
                  <a:pt x="0" y="0"/>
                </a:lnTo>
                <a:lnTo>
                  <a:pt x="0" y="23622"/>
                </a:lnTo>
                <a:close/>
              </a:path>
            </a:pathLst>
          </a:custGeom>
          <a:solidFill>
            <a:srgbClr val="000000"/>
          </a:solidFill>
        </p:spPr>
        <p:txBody>
          <a:bodyPr wrap="square" lIns="0" tIns="0" rIns="0" bIns="0" rtlCol="0"/>
          <a:lstStyle/>
          <a:p>
            <a:endParaRPr/>
          </a:p>
        </p:txBody>
      </p:sp>
      <p:sp>
        <p:nvSpPr>
          <p:cNvPr id="1302" name="object 361"/>
          <p:cNvSpPr/>
          <p:nvPr/>
        </p:nvSpPr>
        <p:spPr>
          <a:xfrm>
            <a:off x="4080509" y="1657654"/>
            <a:ext cx="163830" cy="256540"/>
          </a:xfrm>
          <a:custGeom>
            <a:avLst/>
            <a:gdLst/>
            <a:ahLst/>
            <a:cxnLst/>
            <a:rect l="l" t="t" r="r" b="b"/>
            <a:pathLst>
              <a:path w="163829" h="256539">
                <a:moveTo>
                  <a:pt x="163128" y="236982"/>
                </a:moveTo>
                <a:lnTo>
                  <a:pt x="124967" y="236982"/>
                </a:lnTo>
                <a:lnTo>
                  <a:pt x="125729" y="256032"/>
                </a:lnTo>
                <a:lnTo>
                  <a:pt x="163829" y="254508"/>
                </a:lnTo>
                <a:lnTo>
                  <a:pt x="163128" y="236982"/>
                </a:lnTo>
                <a:close/>
              </a:path>
              <a:path w="163829" h="256539">
                <a:moveTo>
                  <a:pt x="157147" y="179070"/>
                </a:moveTo>
                <a:lnTo>
                  <a:pt x="118871" y="179070"/>
                </a:lnTo>
                <a:lnTo>
                  <a:pt x="123443" y="208788"/>
                </a:lnTo>
                <a:lnTo>
                  <a:pt x="122790" y="208788"/>
                </a:lnTo>
                <a:lnTo>
                  <a:pt x="123443" y="217932"/>
                </a:lnTo>
                <a:lnTo>
                  <a:pt x="124967" y="237744"/>
                </a:lnTo>
                <a:lnTo>
                  <a:pt x="124967" y="236982"/>
                </a:lnTo>
                <a:lnTo>
                  <a:pt x="163128" y="236982"/>
                </a:lnTo>
                <a:lnTo>
                  <a:pt x="163067" y="234696"/>
                </a:lnTo>
                <a:lnTo>
                  <a:pt x="161543" y="214884"/>
                </a:lnTo>
                <a:lnTo>
                  <a:pt x="161108" y="208788"/>
                </a:lnTo>
                <a:lnTo>
                  <a:pt x="123443" y="208788"/>
                </a:lnTo>
                <a:lnTo>
                  <a:pt x="122681" y="207264"/>
                </a:lnTo>
                <a:lnTo>
                  <a:pt x="160999" y="207264"/>
                </a:lnTo>
                <a:lnTo>
                  <a:pt x="160781" y="204216"/>
                </a:lnTo>
                <a:lnTo>
                  <a:pt x="160781" y="202692"/>
                </a:lnTo>
                <a:lnTo>
                  <a:pt x="157147" y="179070"/>
                </a:lnTo>
                <a:close/>
              </a:path>
              <a:path w="163829" h="256539">
                <a:moveTo>
                  <a:pt x="112013" y="149352"/>
                </a:moveTo>
                <a:lnTo>
                  <a:pt x="114299" y="160020"/>
                </a:lnTo>
                <a:lnTo>
                  <a:pt x="114299" y="160782"/>
                </a:lnTo>
                <a:lnTo>
                  <a:pt x="118871" y="180594"/>
                </a:lnTo>
                <a:lnTo>
                  <a:pt x="118871" y="179070"/>
                </a:lnTo>
                <a:lnTo>
                  <a:pt x="157147" y="179070"/>
                </a:lnTo>
                <a:lnTo>
                  <a:pt x="156209" y="172974"/>
                </a:lnTo>
                <a:lnTo>
                  <a:pt x="156209" y="172212"/>
                </a:lnTo>
                <a:lnTo>
                  <a:pt x="151474" y="151638"/>
                </a:lnTo>
                <a:lnTo>
                  <a:pt x="112775" y="151638"/>
                </a:lnTo>
                <a:lnTo>
                  <a:pt x="112013" y="149352"/>
                </a:lnTo>
                <a:close/>
              </a:path>
              <a:path w="163829" h="256539">
                <a:moveTo>
                  <a:pt x="149515" y="142494"/>
                </a:moveTo>
                <a:lnTo>
                  <a:pt x="109727" y="142494"/>
                </a:lnTo>
                <a:lnTo>
                  <a:pt x="112775" y="151638"/>
                </a:lnTo>
                <a:lnTo>
                  <a:pt x="151474" y="151638"/>
                </a:lnTo>
                <a:lnTo>
                  <a:pt x="149515" y="142494"/>
                </a:lnTo>
                <a:close/>
              </a:path>
              <a:path w="163829" h="256539">
                <a:moveTo>
                  <a:pt x="105917" y="133350"/>
                </a:moveTo>
                <a:lnTo>
                  <a:pt x="109727" y="143256"/>
                </a:lnTo>
                <a:lnTo>
                  <a:pt x="109727" y="142494"/>
                </a:lnTo>
                <a:lnTo>
                  <a:pt x="149515" y="142494"/>
                </a:lnTo>
                <a:lnTo>
                  <a:pt x="149351" y="141732"/>
                </a:lnTo>
                <a:lnTo>
                  <a:pt x="147065" y="134874"/>
                </a:lnTo>
                <a:lnTo>
                  <a:pt x="106679" y="134874"/>
                </a:lnTo>
                <a:lnTo>
                  <a:pt x="105917" y="133350"/>
                </a:lnTo>
                <a:close/>
              </a:path>
              <a:path w="163829" h="256539">
                <a:moveTo>
                  <a:pt x="101345" y="121920"/>
                </a:moveTo>
                <a:lnTo>
                  <a:pt x="102869" y="127254"/>
                </a:lnTo>
                <a:lnTo>
                  <a:pt x="106679" y="134874"/>
                </a:lnTo>
                <a:lnTo>
                  <a:pt x="147065" y="134874"/>
                </a:lnTo>
                <a:lnTo>
                  <a:pt x="145541" y="130302"/>
                </a:lnTo>
                <a:lnTo>
                  <a:pt x="145541" y="129540"/>
                </a:lnTo>
                <a:lnTo>
                  <a:pt x="143783" y="124968"/>
                </a:lnTo>
                <a:lnTo>
                  <a:pt x="102869" y="124968"/>
                </a:lnTo>
                <a:lnTo>
                  <a:pt x="101345" y="121920"/>
                </a:lnTo>
                <a:close/>
              </a:path>
              <a:path w="163829" h="256539">
                <a:moveTo>
                  <a:pt x="139228" y="115824"/>
                </a:moveTo>
                <a:lnTo>
                  <a:pt x="98297" y="115824"/>
                </a:lnTo>
                <a:lnTo>
                  <a:pt x="102869" y="124968"/>
                </a:lnTo>
                <a:lnTo>
                  <a:pt x="143783" y="124968"/>
                </a:lnTo>
                <a:lnTo>
                  <a:pt x="141731" y="119634"/>
                </a:lnTo>
                <a:lnTo>
                  <a:pt x="140207" y="116586"/>
                </a:lnTo>
                <a:lnTo>
                  <a:pt x="139445" y="116586"/>
                </a:lnTo>
                <a:lnTo>
                  <a:pt x="139228" y="115824"/>
                </a:lnTo>
                <a:close/>
              </a:path>
              <a:path w="163829" h="256539">
                <a:moveTo>
                  <a:pt x="91947" y="104648"/>
                </a:moveTo>
                <a:lnTo>
                  <a:pt x="95249" y="111252"/>
                </a:lnTo>
                <a:lnTo>
                  <a:pt x="96011" y="113538"/>
                </a:lnTo>
                <a:lnTo>
                  <a:pt x="99059" y="118110"/>
                </a:lnTo>
                <a:lnTo>
                  <a:pt x="98297" y="115824"/>
                </a:lnTo>
                <a:lnTo>
                  <a:pt x="139228" y="115824"/>
                </a:lnTo>
                <a:lnTo>
                  <a:pt x="137921" y="111252"/>
                </a:lnTo>
                <a:lnTo>
                  <a:pt x="137159" y="108204"/>
                </a:lnTo>
                <a:lnTo>
                  <a:pt x="136016" y="105918"/>
                </a:lnTo>
                <a:lnTo>
                  <a:pt x="92963" y="105918"/>
                </a:lnTo>
                <a:lnTo>
                  <a:pt x="91947" y="104648"/>
                </a:lnTo>
                <a:close/>
              </a:path>
              <a:path w="163829" h="256539">
                <a:moveTo>
                  <a:pt x="138683" y="113538"/>
                </a:moveTo>
                <a:lnTo>
                  <a:pt x="139445" y="116586"/>
                </a:lnTo>
                <a:lnTo>
                  <a:pt x="140207" y="116586"/>
                </a:lnTo>
                <a:lnTo>
                  <a:pt x="138683" y="113538"/>
                </a:lnTo>
                <a:close/>
              </a:path>
              <a:path w="163829" h="256539">
                <a:moveTo>
                  <a:pt x="90677" y="102108"/>
                </a:moveTo>
                <a:lnTo>
                  <a:pt x="91947" y="104648"/>
                </a:lnTo>
                <a:lnTo>
                  <a:pt x="92963" y="105918"/>
                </a:lnTo>
                <a:lnTo>
                  <a:pt x="90677" y="102108"/>
                </a:lnTo>
                <a:close/>
              </a:path>
              <a:path w="163829" h="256539">
                <a:moveTo>
                  <a:pt x="134111" y="102108"/>
                </a:moveTo>
                <a:lnTo>
                  <a:pt x="90677" y="102108"/>
                </a:lnTo>
                <a:lnTo>
                  <a:pt x="92963" y="105918"/>
                </a:lnTo>
                <a:lnTo>
                  <a:pt x="136016" y="105918"/>
                </a:lnTo>
                <a:lnTo>
                  <a:pt x="134111" y="102108"/>
                </a:lnTo>
                <a:close/>
              </a:path>
              <a:path w="163829" h="256539">
                <a:moveTo>
                  <a:pt x="82295" y="91440"/>
                </a:moveTo>
                <a:lnTo>
                  <a:pt x="88391" y="100584"/>
                </a:lnTo>
                <a:lnTo>
                  <a:pt x="89915" y="102108"/>
                </a:lnTo>
                <a:lnTo>
                  <a:pt x="91947" y="104648"/>
                </a:lnTo>
                <a:lnTo>
                  <a:pt x="90677" y="102108"/>
                </a:lnTo>
                <a:lnTo>
                  <a:pt x="134111" y="102108"/>
                </a:lnTo>
                <a:lnTo>
                  <a:pt x="132587" y="99060"/>
                </a:lnTo>
                <a:lnTo>
                  <a:pt x="128523" y="92964"/>
                </a:lnTo>
                <a:lnTo>
                  <a:pt x="83819" y="92964"/>
                </a:lnTo>
                <a:lnTo>
                  <a:pt x="82295" y="91440"/>
                </a:lnTo>
                <a:close/>
              </a:path>
              <a:path w="163829" h="256539">
                <a:moveTo>
                  <a:pt x="128396" y="92202"/>
                </a:moveTo>
                <a:lnTo>
                  <a:pt x="128015" y="92202"/>
                </a:lnTo>
                <a:lnTo>
                  <a:pt x="129539" y="94488"/>
                </a:lnTo>
                <a:lnTo>
                  <a:pt x="128396" y="92202"/>
                </a:lnTo>
                <a:close/>
              </a:path>
              <a:path w="163829" h="256539">
                <a:moveTo>
                  <a:pt x="76961" y="84582"/>
                </a:moveTo>
                <a:lnTo>
                  <a:pt x="80771" y="89154"/>
                </a:lnTo>
                <a:lnTo>
                  <a:pt x="83819" y="92964"/>
                </a:lnTo>
                <a:lnTo>
                  <a:pt x="128523" y="92964"/>
                </a:lnTo>
                <a:lnTo>
                  <a:pt x="128015" y="92202"/>
                </a:lnTo>
                <a:lnTo>
                  <a:pt x="128396" y="92202"/>
                </a:lnTo>
                <a:lnTo>
                  <a:pt x="125348" y="86106"/>
                </a:lnTo>
                <a:lnTo>
                  <a:pt x="78485" y="86106"/>
                </a:lnTo>
                <a:lnTo>
                  <a:pt x="76961" y="84582"/>
                </a:lnTo>
                <a:close/>
              </a:path>
              <a:path w="163829" h="256539">
                <a:moveTo>
                  <a:pt x="114807" y="70866"/>
                </a:moveTo>
                <a:lnTo>
                  <a:pt x="63245" y="70866"/>
                </a:lnTo>
                <a:lnTo>
                  <a:pt x="78485" y="86106"/>
                </a:lnTo>
                <a:lnTo>
                  <a:pt x="125348" y="86106"/>
                </a:lnTo>
                <a:lnTo>
                  <a:pt x="124967" y="85344"/>
                </a:lnTo>
                <a:lnTo>
                  <a:pt x="122681" y="82296"/>
                </a:lnTo>
                <a:lnTo>
                  <a:pt x="119633" y="78486"/>
                </a:lnTo>
                <a:lnTo>
                  <a:pt x="119887" y="78486"/>
                </a:lnTo>
                <a:lnTo>
                  <a:pt x="114807" y="70866"/>
                </a:lnTo>
                <a:close/>
              </a:path>
              <a:path w="163829" h="256539">
                <a:moveTo>
                  <a:pt x="119887" y="78486"/>
                </a:moveTo>
                <a:lnTo>
                  <a:pt x="119633" y="78486"/>
                </a:lnTo>
                <a:lnTo>
                  <a:pt x="120395" y="79248"/>
                </a:lnTo>
                <a:lnTo>
                  <a:pt x="119887" y="78486"/>
                </a:lnTo>
                <a:close/>
              </a:path>
              <a:path w="163829" h="256539">
                <a:moveTo>
                  <a:pt x="108457" y="63246"/>
                </a:moveTo>
                <a:lnTo>
                  <a:pt x="54863" y="63246"/>
                </a:lnTo>
                <a:lnTo>
                  <a:pt x="59435" y="67818"/>
                </a:lnTo>
                <a:lnTo>
                  <a:pt x="64007" y="71628"/>
                </a:lnTo>
                <a:lnTo>
                  <a:pt x="63245" y="70866"/>
                </a:lnTo>
                <a:lnTo>
                  <a:pt x="114807" y="70866"/>
                </a:lnTo>
                <a:lnTo>
                  <a:pt x="114299" y="70104"/>
                </a:lnTo>
                <a:lnTo>
                  <a:pt x="113537" y="69342"/>
                </a:lnTo>
                <a:lnTo>
                  <a:pt x="110489" y="65532"/>
                </a:lnTo>
                <a:lnTo>
                  <a:pt x="109727" y="64770"/>
                </a:lnTo>
                <a:lnTo>
                  <a:pt x="108457" y="63246"/>
                </a:lnTo>
                <a:close/>
              </a:path>
              <a:path w="163829" h="256539">
                <a:moveTo>
                  <a:pt x="42671" y="55626"/>
                </a:moveTo>
                <a:lnTo>
                  <a:pt x="47243" y="58674"/>
                </a:lnTo>
                <a:lnTo>
                  <a:pt x="52577" y="62484"/>
                </a:lnTo>
                <a:lnTo>
                  <a:pt x="57149" y="65532"/>
                </a:lnTo>
                <a:lnTo>
                  <a:pt x="54863" y="63246"/>
                </a:lnTo>
                <a:lnTo>
                  <a:pt x="108457" y="63246"/>
                </a:lnTo>
                <a:lnTo>
                  <a:pt x="105917" y="60198"/>
                </a:lnTo>
                <a:lnTo>
                  <a:pt x="102107" y="56388"/>
                </a:lnTo>
                <a:lnTo>
                  <a:pt x="44195" y="56388"/>
                </a:lnTo>
                <a:lnTo>
                  <a:pt x="42671" y="55626"/>
                </a:lnTo>
                <a:close/>
              </a:path>
              <a:path w="163829" h="256539">
                <a:moveTo>
                  <a:pt x="92963" y="47244"/>
                </a:moveTo>
                <a:lnTo>
                  <a:pt x="28193" y="47244"/>
                </a:lnTo>
                <a:lnTo>
                  <a:pt x="44195" y="56388"/>
                </a:lnTo>
                <a:lnTo>
                  <a:pt x="102107" y="56388"/>
                </a:lnTo>
                <a:lnTo>
                  <a:pt x="92963" y="47244"/>
                </a:lnTo>
                <a:close/>
              </a:path>
              <a:path w="163829" h="256539">
                <a:moveTo>
                  <a:pt x="86563" y="41148"/>
                </a:moveTo>
                <a:lnTo>
                  <a:pt x="16763" y="41148"/>
                </a:lnTo>
                <a:lnTo>
                  <a:pt x="22097" y="44196"/>
                </a:lnTo>
                <a:lnTo>
                  <a:pt x="22859" y="44958"/>
                </a:lnTo>
                <a:lnTo>
                  <a:pt x="28955" y="48006"/>
                </a:lnTo>
                <a:lnTo>
                  <a:pt x="28193" y="47244"/>
                </a:lnTo>
                <a:lnTo>
                  <a:pt x="92963" y="47244"/>
                </a:lnTo>
                <a:lnTo>
                  <a:pt x="88391" y="42672"/>
                </a:lnTo>
                <a:lnTo>
                  <a:pt x="86563" y="41148"/>
                </a:lnTo>
                <a:close/>
              </a:path>
              <a:path w="163829" h="256539">
                <a:moveTo>
                  <a:pt x="83819" y="38862"/>
                </a:moveTo>
                <a:lnTo>
                  <a:pt x="85343" y="40386"/>
                </a:lnTo>
                <a:lnTo>
                  <a:pt x="12953" y="40386"/>
                </a:lnTo>
                <a:lnTo>
                  <a:pt x="19049" y="42672"/>
                </a:lnTo>
                <a:lnTo>
                  <a:pt x="16763" y="41148"/>
                </a:lnTo>
                <a:lnTo>
                  <a:pt x="86563" y="41148"/>
                </a:lnTo>
                <a:lnTo>
                  <a:pt x="83819" y="38862"/>
                </a:lnTo>
                <a:close/>
              </a:path>
              <a:path w="163829" h="256539">
                <a:moveTo>
                  <a:pt x="13715" y="0"/>
                </a:moveTo>
                <a:lnTo>
                  <a:pt x="12953" y="0"/>
                </a:lnTo>
                <a:lnTo>
                  <a:pt x="761" y="35814"/>
                </a:lnTo>
                <a:lnTo>
                  <a:pt x="0" y="35814"/>
                </a:lnTo>
                <a:lnTo>
                  <a:pt x="6095" y="38100"/>
                </a:lnTo>
                <a:lnTo>
                  <a:pt x="6857" y="38100"/>
                </a:lnTo>
                <a:lnTo>
                  <a:pt x="13715" y="40386"/>
                </a:lnTo>
                <a:lnTo>
                  <a:pt x="85343" y="40386"/>
                </a:lnTo>
                <a:lnTo>
                  <a:pt x="78485" y="33528"/>
                </a:lnTo>
                <a:lnTo>
                  <a:pt x="75056" y="31242"/>
                </a:lnTo>
                <a:lnTo>
                  <a:pt x="74675" y="31242"/>
                </a:lnTo>
                <a:lnTo>
                  <a:pt x="69341" y="27432"/>
                </a:lnTo>
                <a:lnTo>
                  <a:pt x="68579" y="26670"/>
                </a:lnTo>
                <a:lnTo>
                  <a:pt x="64007" y="23622"/>
                </a:lnTo>
                <a:lnTo>
                  <a:pt x="63245" y="23622"/>
                </a:lnTo>
                <a:lnTo>
                  <a:pt x="47243" y="14478"/>
                </a:lnTo>
                <a:lnTo>
                  <a:pt x="39623" y="10668"/>
                </a:lnTo>
                <a:lnTo>
                  <a:pt x="39814" y="10668"/>
                </a:lnTo>
                <a:lnTo>
                  <a:pt x="35813" y="8382"/>
                </a:lnTo>
                <a:lnTo>
                  <a:pt x="32765" y="6858"/>
                </a:lnTo>
                <a:lnTo>
                  <a:pt x="26669" y="4572"/>
                </a:lnTo>
                <a:lnTo>
                  <a:pt x="25907" y="4572"/>
                </a:lnTo>
                <a:lnTo>
                  <a:pt x="19049" y="2286"/>
                </a:lnTo>
                <a:lnTo>
                  <a:pt x="19811" y="2286"/>
                </a:lnTo>
                <a:lnTo>
                  <a:pt x="13715" y="0"/>
                </a:lnTo>
                <a:close/>
              </a:path>
              <a:path w="163829" h="256539">
                <a:moveTo>
                  <a:pt x="73913" y="30480"/>
                </a:moveTo>
                <a:lnTo>
                  <a:pt x="74675" y="31242"/>
                </a:lnTo>
                <a:lnTo>
                  <a:pt x="75056" y="31242"/>
                </a:lnTo>
                <a:lnTo>
                  <a:pt x="73913" y="30480"/>
                </a:lnTo>
                <a:close/>
              </a:path>
              <a:path w="163829" h="256539">
                <a:moveTo>
                  <a:pt x="39814" y="10668"/>
                </a:moveTo>
                <a:lnTo>
                  <a:pt x="39623" y="10668"/>
                </a:lnTo>
                <a:lnTo>
                  <a:pt x="41147" y="11430"/>
                </a:lnTo>
                <a:lnTo>
                  <a:pt x="39814" y="10668"/>
                </a:lnTo>
                <a:close/>
              </a:path>
            </a:pathLst>
          </a:custGeom>
          <a:solidFill>
            <a:srgbClr val="000000"/>
          </a:solidFill>
        </p:spPr>
        <p:txBody>
          <a:bodyPr wrap="square" lIns="0" tIns="0" rIns="0" bIns="0" rtlCol="0"/>
          <a:lstStyle/>
          <a:p>
            <a:endParaRPr/>
          </a:p>
        </p:txBody>
      </p:sp>
      <p:sp>
        <p:nvSpPr>
          <p:cNvPr id="1303" name="object 362"/>
          <p:cNvSpPr/>
          <p:nvPr/>
        </p:nvSpPr>
        <p:spPr>
          <a:xfrm>
            <a:off x="4024884" y="1642414"/>
            <a:ext cx="68580" cy="51435"/>
          </a:xfrm>
          <a:custGeom>
            <a:avLst/>
            <a:gdLst/>
            <a:ahLst/>
            <a:cxnLst/>
            <a:rect l="l" t="t" r="r" b="b"/>
            <a:pathLst>
              <a:path w="68579" h="51435">
                <a:moveTo>
                  <a:pt x="57944" y="46481"/>
                </a:moveTo>
                <a:lnTo>
                  <a:pt x="42671" y="46481"/>
                </a:lnTo>
                <a:lnTo>
                  <a:pt x="56387" y="51053"/>
                </a:lnTo>
                <a:lnTo>
                  <a:pt x="57944" y="46481"/>
                </a:lnTo>
                <a:close/>
              </a:path>
              <a:path w="68579" h="51435">
                <a:moveTo>
                  <a:pt x="59241" y="42671"/>
                </a:moveTo>
                <a:lnTo>
                  <a:pt x="28193" y="42671"/>
                </a:lnTo>
                <a:lnTo>
                  <a:pt x="35813" y="44957"/>
                </a:lnTo>
                <a:lnTo>
                  <a:pt x="37337" y="45719"/>
                </a:lnTo>
                <a:lnTo>
                  <a:pt x="44957" y="47243"/>
                </a:lnTo>
                <a:lnTo>
                  <a:pt x="42671" y="46481"/>
                </a:lnTo>
                <a:lnTo>
                  <a:pt x="57944" y="46481"/>
                </a:lnTo>
                <a:lnTo>
                  <a:pt x="59241" y="42671"/>
                </a:lnTo>
                <a:close/>
              </a:path>
              <a:path w="68579" h="51435">
                <a:moveTo>
                  <a:pt x="3809" y="0"/>
                </a:moveTo>
                <a:lnTo>
                  <a:pt x="0" y="38099"/>
                </a:lnTo>
                <a:lnTo>
                  <a:pt x="8381" y="38861"/>
                </a:lnTo>
                <a:lnTo>
                  <a:pt x="6857" y="38861"/>
                </a:lnTo>
                <a:lnTo>
                  <a:pt x="15239" y="40385"/>
                </a:lnTo>
                <a:lnTo>
                  <a:pt x="14477" y="40385"/>
                </a:lnTo>
                <a:lnTo>
                  <a:pt x="29717" y="43433"/>
                </a:lnTo>
                <a:lnTo>
                  <a:pt x="28193" y="42671"/>
                </a:lnTo>
                <a:lnTo>
                  <a:pt x="59241" y="42671"/>
                </a:lnTo>
                <a:lnTo>
                  <a:pt x="68579" y="15239"/>
                </a:lnTo>
                <a:lnTo>
                  <a:pt x="52577" y="9905"/>
                </a:lnTo>
                <a:lnTo>
                  <a:pt x="44957" y="8381"/>
                </a:lnTo>
                <a:lnTo>
                  <a:pt x="46481" y="8381"/>
                </a:lnTo>
                <a:lnTo>
                  <a:pt x="38861" y="6095"/>
                </a:lnTo>
                <a:lnTo>
                  <a:pt x="37337" y="6095"/>
                </a:lnTo>
                <a:lnTo>
                  <a:pt x="22097" y="3047"/>
                </a:lnTo>
                <a:lnTo>
                  <a:pt x="13715" y="1523"/>
                </a:lnTo>
                <a:lnTo>
                  <a:pt x="12191" y="761"/>
                </a:lnTo>
                <a:lnTo>
                  <a:pt x="3809" y="0"/>
                </a:lnTo>
                <a:close/>
              </a:path>
            </a:pathLst>
          </a:custGeom>
          <a:solidFill>
            <a:srgbClr val="000000"/>
          </a:solidFill>
        </p:spPr>
        <p:txBody>
          <a:bodyPr wrap="square" lIns="0" tIns="0" rIns="0" bIns="0" rtlCol="0"/>
          <a:lstStyle/>
          <a:p>
            <a:endParaRPr/>
          </a:p>
        </p:txBody>
      </p:sp>
      <p:sp>
        <p:nvSpPr>
          <p:cNvPr id="1304" name="object 363"/>
          <p:cNvSpPr/>
          <p:nvPr/>
        </p:nvSpPr>
        <p:spPr>
          <a:xfrm>
            <a:off x="4016502" y="1641652"/>
            <a:ext cx="12700" cy="39370"/>
          </a:xfrm>
          <a:custGeom>
            <a:avLst/>
            <a:gdLst/>
            <a:ahLst/>
            <a:cxnLst/>
            <a:rect l="l" t="t" r="r" b="b"/>
            <a:pathLst>
              <a:path w="12700" h="39369">
                <a:moveTo>
                  <a:pt x="3810" y="0"/>
                </a:moveTo>
                <a:lnTo>
                  <a:pt x="0" y="38100"/>
                </a:lnTo>
                <a:lnTo>
                  <a:pt x="8382" y="38862"/>
                </a:lnTo>
                <a:lnTo>
                  <a:pt x="12192" y="762"/>
                </a:lnTo>
                <a:lnTo>
                  <a:pt x="3810" y="0"/>
                </a:lnTo>
                <a:close/>
              </a:path>
            </a:pathLst>
          </a:custGeom>
          <a:solidFill>
            <a:srgbClr val="000000"/>
          </a:solidFill>
        </p:spPr>
        <p:txBody>
          <a:bodyPr wrap="square" lIns="0" tIns="0" rIns="0" bIns="0" rtlCol="0"/>
          <a:lstStyle/>
          <a:p>
            <a:endParaRPr/>
          </a:p>
        </p:txBody>
      </p:sp>
      <p:sp>
        <p:nvSpPr>
          <p:cNvPr id="1305" name="object 364"/>
          <p:cNvSpPr/>
          <p:nvPr/>
        </p:nvSpPr>
        <p:spPr>
          <a:xfrm>
            <a:off x="4160520" y="2005888"/>
            <a:ext cx="127635" cy="13335"/>
          </a:xfrm>
          <a:custGeom>
            <a:avLst/>
            <a:gdLst/>
            <a:ahLst/>
            <a:cxnLst/>
            <a:rect l="l" t="t" r="r" b="b"/>
            <a:pathLst>
              <a:path w="127635" h="13335">
                <a:moveTo>
                  <a:pt x="0" y="12953"/>
                </a:moveTo>
                <a:lnTo>
                  <a:pt x="127253" y="12953"/>
                </a:lnTo>
                <a:lnTo>
                  <a:pt x="127253" y="0"/>
                </a:lnTo>
                <a:lnTo>
                  <a:pt x="0" y="0"/>
                </a:lnTo>
                <a:lnTo>
                  <a:pt x="0" y="12953"/>
                </a:lnTo>
                <a:close/>
              </a:path>
            </a:pathLst>
          </a:custGeom>
          <a:solidFill>
            <a:srgbClr val="FFFFFF"/>
          </a:solidFill>
        </p:spPr>
        <p:txBody>
          <a:bodyPr wrap="square" lIns="0" tIns="0" rIns="0" bIns="0" rtlCol="0"/>
          <a:lstStyle/>
          <a:p>
            <a:endParaRPr/>
          </a:p>
        </p:txBody>
      </p:sp>
      <p:sp>
        <p:nvSpPr>
          <p:cNvPr id="1306" name="object 365"/>
          <p:cNvSpPr/>
          <p:nvPr/>
        </p:nvSpPr>
        <p:spPr>
          <a:xfrm>
            <a:off x="4160520" y="2023414"/>
            <a:ext cx="127635" cy="13335"/>
          </a:xfrm>
          <a:custGeom>
            <a:avLst/>
            <a:gdLst/>
            <a:ahLst/>
            <a:cxnLst/>
            <a:rect l="l" t="t" r="r" b="b"/>
            <a:pathLst>
              <a:path w="127635" h="13335">
                <a:moveTo>
                  <a:pt x="0" y="12953"/>
                </a:moveTo>
                <a:lnTo>
                  <a:pt x="127253" y="12953"/>
                </a:lnTo>
                <a:lnTo>
                  <a:pt x="127253" y="0"/>
                </a:lnTo>
                <a:lnTo>
                  <a:pt x="0" y="0"/>
                </a:lnTo>
                <a:lnTo>
                  <a:pt x="0" y="12953"/>
                </a:lnTo>
                <a:close/>
              </a:path>
            </a:pathLst>
          </a:custGeom>
          <a:solidFill>
            <a:srgbClr val="FFFFFF"/>
          </a:solidFill>
        </p:spPr>
        <p:txBody>
          <a:bodyPr wrap="square" lIns="0" tIns="0" rIns="0" bIns="0" rtlCol="0"/>
          <a:lstStyle/>
          <a:p>
            <a:endParaRPr/>
          </a:p>
        </p:txBody>
      </p:sp>
      <p:sp>
        <p:nvSpPr>
          <p:cNvPr id="1307" name="object 366"/>
          <p:cNvSpPr/>
          <p:nvPr/>
        </p:nvSpPr>
        <p:spPr>
          <a:xfrm>
            <a:off x="4160520" y="2040940"/>
            <a:ext cx="127635" cy="13335"/>
          </a:xfrm>
          <a:custGeom>
            <a:avLst/>
            <a:gdLst/>
            <a:ahLst/>
            <a:cxnLst/>
            <a:rect l="l" t="t" r="r" b="b"/>
            <a:pathLst>
              <a:path w="127635" h="13335">
                <a:moveTo>
                  <a:pt x="0" y="12953"/>
                </a:moveTo>
                <a:lnTo>
                  <a:pt x="127253" y="12953"/>
                </a:lnTo>
                <a:lnTo>
                  <a:pt x="127253" y="0"/>
                </a:lnTo>
                <a:lnTo>
                  <a:pt x="0" y="0"/>
                </a:lnTo>
                <a:lnTo>
                  <a:pt x="0" y="12953"/>
                </a:lnTo>
                <a:close/>
              </a:path>
            </a:pathLst>
          </a:custGeom>
          <a:solidFill>
            <a:srgbClr val="FFFFFF"/>
          </a:solidFill>
        </p:spPr>
        <p:txBody>
          <a:bodyPr wrap="square" lIns="0" tIns="0" rIns="0" bIns="0" rtlCol="0"/>
          <a:lstStyle/>
          <a:p>
            <a:endParaRPr/>
          </a:p>
        </p:txBody>
      </p:sp>
      <p:sp>
        <p:nvSpPr>
          <p:cNvPr id="1308" name="object 367"/>
          <p:cNvSpPr txBox="1"/>
          <p:nvPr/>
        </p:nvSpPr>
        <p:spPr>
          <a:xfrm>
            <a:off x="4277359" y="1614479"/>
            <a:ext cx="63246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Datacomms</a:t>
            </a:r>
            <a:endParaRPr sz="800">
              <a:latin typeface="Verdana"/>
              <a:cs typeface="Verdana"/>
            </a:endParaRPr>
          </a:p>
        </p:txBody>
      </p:sp>
      <p:sp>
        <p:nvSpPr>
          <p:cNvPr id="1309" name="object 368"/>
          <p:cNvSpPr/>
          <p:nvPr/>
        </p:nvSpPr>
        <p:spPr>
          <a:xfrm>
            <a:off x="1067561" y="3528364"/>
            <a:ext cx="1638300" cy="1087374"/>
          </a:xfrm>
          <a:prstGeom prst="rect">
            <a:avLst/>
          </a:prstGeom>
          <a:blipFill>
            <a:blip r:embed="rId28" cstate="print"/>
            <a:stretch>
              <a:fillRect/>
            </a:stretch>
          </a:blipFill>
        </p:spPr>
        <p:txBody>
          <a:bodyPr wrap="square" lIns="0" tIns="0" rIns="0" bIns="0" rtlCol="0"/>
          <a:lstStyle/>
          <a:p>
            <a:endParaRPr/>
          </a:p>
        </p:txBody>
      </p:sp>
      <p:sp>
        <p:nvSpPr>
          <p:cNvPr id="1310" name="object 369"/>
          <p:cNvSpPr/>
          <p:nvPr/>
        </p:nvSpPr>
        <p:spPr>
          <a:xfrm>
            <a:off x="6022085" y="3875836"/>
            <a:ext cx="25400" cy="25400"/>
          </a:xfrm>
          <a:custGeom>
            <a:avLst/>
            <a:gdLst/>
            <a:ahLst/>
            <a:cxnLst/>
            <a:rect l="l" t="t" r="r" b="b"/>
            <a:pathLst>
              <a:path w="25400" h="25400">
                <a:moveTo>
                  <a:pt x="15240" y="0"/>
                </a:moveTo>
                <a:lnTo>
                  <a:pt x="9906" y="0"/>
                </a:lnTo>
                <a:lnTo>
                  <a:pt x="7620" y="761"/>
                </a:lnTo>
                <a:lnTo>
                  <a:pt x="5334" y="2285"/>
                </a:lnTo>
                <a:lnTo>
                  <a:pt x="2286" y="5333"/>
                </a:lnTo>
                <a:lnTo>
                  <a:pt x="762" y="7619"/>
                </a:lnTo>
                <a:lnTo>
                  <a:pt x="0" y="9905"/>
                </a:lnTo>
                <a:lnTo>
                  <a:pt x="0" y="15239"/>
                </a:lnTo>
                <a:lnTo>
                  <a:pt x="9906" y="25145"/>
                </a:lnTo>
                <a:lnTo>
                  <a:pt x="15240" y="25145"/>
                </a:lnTo>
                <a:lnTo>
                  <a:pt x="17526" y="24383"/>
                </a:lnTo>
                <a:lnTo>
                  <a:pt x="22098" y="21335"/>
                </a:lnTo>
                <a:lnTo>
                  <a:pt x="23622" y="19811"/>
                </a:lnTo>
                <a:lnTo>
                  <a:pt x="25146" y="15239"/>
                </a:lnTo>
                <a:lnTo>
                  <a:pt x="25146" y="9905"/>
                </a:lnTo>
                <a:lnTo>
                  <a:pt x="15240" y="0"/>
                </a:lnTo>
                <a:close/>
              </a:path>
            </a:pathLst>
          </a:custGeom>
          <a:solidFill>
            <a:srgbClr val="0000FF"/>
          </a:solidFill>
        </p:spPr>
        <p:txBody>
          <a:bodyPr wrap="square" lIns="0" tIns="0" rIns="0" bIns="0" rtlCol="0"/>
          <a:lstStyle/>
          <a:p>
            <a:endParaRPr/>
          </a:p>
        </p:txBody>
      </p:sp>
      <p:sp>
        <p:nvSpPr>
          <p:cNvPr id="1311" name="object 370"/>
          <p:cNvSpPr/>
          <p:nvPr/>
        </p:nvSpPr>
        <p:spPr>
          <a:xfrm>
            <a:off x="5968746" y="3849166"/>
            <a:ext cx="66675" cy="77470"/>
          </a:xfrm>
          <a:custGeom>
            <a:avLst/>
            <a:gdLst/>
            <a:ahLst/>
            <a:cxnLst/>
            <a:rect l="l" t="t" r="r" b="b"/>
            <a:pathLst>
              <a:path w="66675" h="77470">
                <a:moveTo>
                  <a:pt x="65532" y="39624"/>
                </a:moveTo>
                <a:lnTo>
                  <a:pt x="52578" y="39624"/>
                </a:lnTo>
                <a:lnTo>
                  <a:pt x="53000" y="54414"/>
                </a:lnTo>
                <a:lnTo>
                  <a:pt x="63246" y="60198"/>
                </a:lnTo>
                <a:lnTo>
                  <a:pt x="57150" y="71628"/>
                </a:lnTo>
                <a:lnTo>
                  <a:pt x="66294" y="76962"/>
                </a:lnTo>
                <a:lnTo>
                  <a:pt x="66294" y="66294"/>
                </a:lnTo>
                <a:lnTo>
                  <a:pt x="65532" y="39624"/>
                </a:lnTo>
                <a:close/>
              </a:path>
              <a:path w="66675" h="77470">
                <a:moveTo>
                  <a:pt x="9144" y="33528"/>
                </a:moveTo>
                <a:lnTo>
                  <a:pt x="0" y="38862"/>
                </a:lnTo>
                <a:lnTo>
                  <a:pt x="9906" y="44958"/>
                </a:lnTo>
                <a:lnTo>
                  <a:pt x="57150" y="71628"/>
                </a:lnTo>
                <a:lnTo>
                  <a:pt x="53340" y="66294"/>
                </a:lnTo>
                <a:lnTo>
                  <a:pt x="53000" y="54414"/>
                </a:lnTo>
                <a:lnTo>
                  <a:pt x="36249" y="44958"/>
                </a:lnTo>
                <a:lnTo>
                  <a:pt x="16002" y="44958"/>
                </a:lnTo>
                <a:lnTo>
                  <a:pt x="9144" y="33528"/>
                </a:lnTo>
                <a:close/>
              </a:path>
              <a:path w="66675" h="77470">
                <a:moveTo>
                  <a:pt x="53000" y="54414"/>
                </a:moveTo>
                <a:lnTo>
                  <a:pt x="53340" y="66294"/>
                </a:lnTo>
                <a:lnTo>
                  <a:pt x="57150" y="71628"/>
                </a:lnTo>
                <a:lnTo>
                  <a:pt x="63246" y="60198"/>
                </a:lnTo>
                <a:lnTo>
                  <a:pt x="53000" y="54414"/>
                </a:lnTo>
                <a:close/>
              </a:path>
              <a:path w="66675" h="77470">
                <a:moveTo>
                  <a:pt x="65532" y="0"/>
                </a:moveTo>
                <a:lnTo>
                  <a:pt x="55626" y="6096"/>
                </a:lnTo>
                <a:lnTo>
                  <a:pt x="9144" y="33528"/>
                </a:lnTo>
                <a:lnTo>
                  <a:pt x="16002" y="44958"/>
                </a:lnTo>
                <a:lnTo>
                  <a:pt x="25900" y="39116"/>
                </a:lnTo>
                <a:lnTo>
                  <a:pt x="16002" y="33528"/>
                </a:lnTo>
                <a:lnTo>
                  <a:pt x="35369" y="33528"/>
                </a:lnTo>
                <a:lnTo>
                  <a:pt x="62484" y="17526"/>
                </a:lnTo>
                <a:lnTo>
                  <a:pt x="65532" y="12192"/>
                </a:lnTo>
                <a:lnTo>
                  <a:pt x="65532" y="0"/>
                </a:lnTo>
                <a:close/>
              </a:path>
              <a:path w="66675" h="77470">
                <a:moveTo>
                  <a:pt x="25900" y="39116"/>
                </a:moveTo>
                <a:lnTo>
                  <a:pt x="16002" y="44958"/>
                </a:lnTo>
                <a:lnTo>
                  <a:pt x="36249" y="44958"/>
                </a:lnTo>
                <a:lnTo>
                  <a:pt x="25900" y="39116"/>
                </a:lnTo>
                <a:close/>
              </a:path>
              <a:path w="66675" h="77470">
                <a:moveTo>
                  <a:pt x="35369" y="33528"/>
                </a:moveTo>
                <a:lnTo>
                  <a:pt x="16002" y="33528"/>
                </a:lnTo>
                <a:lnTo>
                  <a:pt x="25900" y="39116"/>
                </a:lnTo>
                <a:lnTo>
                  <a:pt x="35369" y="33528"/>
                </a:lnTo>
                <a:close/>
              </a:path>
            </a:pathLst>
          </a:custGeom>
          <a:solidFill>
            <a:srgbClr val="0000FF"/>
          </a:solidFill>
        </p:spPr>
        <p:txBody>
          <a:bodyPr wrap="square" lIns="0" tIns="0" rIns="0" bIns="0" rtlCol="0"/>
          <a:lstStyle/>
          <a:p>
            <a:endParaRPr/>
          </a:p>
        </p:txBody>
      </p:sp>
      <p:sp>
        <p:nvSpPr>
          <p:cNvPr id="1312" name="object 371"/>
          <p:cNvSpPr/>
          <p:nvPr/>
        </p:nvSpPr>
        <p:spPr>
          <a:xfrm>
            <a:off x="6021323" y="3861358"/>
            <a:ext cx="13335" cy="27940"/>
          </a:xfrm>
          <a:custGeom>
            <a:avLst/>
            <a:gdLst/>
            <a:ahLst/>
            <a:cxnLst/>
            <a:rect l="l" t="t" r="r" b="b"/>
            <a:pathLst>
              <a:path w="13335"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1313" name="object 372"/>
          <p:cNvSpPr/>
          <p:nvPr/>
        </p:nvSpPr>
        <p:spPr>
          <a:xfrm>
            <a:off x="5981700" y="3861358"/>
            <a:ext cx="47625" cy="54610"/>
          </a:xfrm>
          <a:custGeom>
            <a:avLst/>
            <a:gdLst/>
            <a:ahLst/>
            <a:cxnLst/>
            <a:rect l="l" t="t" r="r" b="b"/>
            <a:pathLst>
              <a:path w="47625" h="54610">
                <a:moveTo>
                  <a:pt x="46482" y="0"/>
                </a:moveTo>
                <a:lnTo>
                  <a:pt x="0" y="27432"/>
                </a:lnTo>
                <a:lnTo>
                  <a:pt x="47244" y="54102"/>
                </a:lnTo>
                <a:lnTo>
                  <a:pt x="46482" y="27432"/>
                </a:lnTo>
                <a:lnTo>
                  <a:pt x="46482" y="0"/>
                </a:lnTo>
                <a:close/>
              </a:path>
            </a:pathLst>
          </a:custGeom>
          <a:solidFill>
            <a:srgbClr val="0000FF"/>
          </a:solidFill>
        </p:spPr>
        <p:txBody>
          <a:bodyPr wrap="square" lIns="0" tIns="0" rIns="0" bIns="0" rtlCol="0"/>
          <a:lstStyle/>
          <a:p>
            <a:endParaRPr/>
          </a:p>
        </p:txBody>
      </p:sp>
      <p:sp>
        <p:nvSpPr>
          <p:cNvPr id="1314" name="object 373"/>
          <p:cNvSpPr/>
          <p:nvPr/>
        </p:nvSpPr>
        <p:spPr>
          <a:xfrm>
            <a:off x="7319009" y="3867454"/>
            <a:ext cx="25400" cy="25400"/>
          </a:xfrm>
          <a:custGeom>
            <a:avLst/>
            <a:gdLst/>
            <a:ahLst/>
            <a:cxnLst/>
            <a:rect l="l" t="t" r="r" b="b"/>
            <a:pathLst>
              <a:path w="25400" h="25400">
                <a:moveTo>
                  <a:pt x="15240" y="0"/>
                </a:moveTo>
                <a:lnTo>
                  <a:pt x="9906" y="0"/>
                </a:lnTo>
                <a:lnTo>
                  <a:pt x="7620" y="761"/>
                </a:lnTo>
                <a:lnTo>
                  <a:pt x="5334" y="2285"/>
                </a:lnTo>
                <a:lnTo>
                  <a:pt x="2286" y="5333"/>
                </a:lnTo>
                <a:lnTo>
                  <a:pt x="762" y="7619"/>
                </a:lnTo>
                <a:lnTo>
                  <a:pt x="0" y="9905"/>
                </a:lnTo>
                <a:lnTo>
                  <a:pt x="0" y="15239"/>
                </a:lnTo>
                <a:lnTo>
                  <a:pt x="9906" y="25145"/>
                </a:lnTo>
                <a:lnTo>
                  <a:pt x="15240" y="25145"/>
                </a:lnTo>
                <a:lnTo>
                  <a:pt x="25146" y="15239"/>
                </a:lnTo>
                <a:lnTo>
                  <a:pt x="25146" y="9905"/>
                </a:lnTo>
                <a:lnTo>
                  <a:pt x="24384" y="7619"/>
                </a:lnTo>
                <a:lnTo>
                  <a:pt x="21336" y="3047"/>
                </a:lnTo>
                <a:lnTo>
                  <a:pt x="19812" y="1523"/>
                </a:lnTo>
                <a:lnTo>
                  <a:pt x="15240" y="0"/>
                </a:lnTo>
                <a:close/>
              </a:path>
            </a:pathLst>
          </a:custGeom>
          <a:solidFill>
            <a:srgbClr val="0000FF"/>
          </a:solidFill>
        </p:spPr>
        <p:txBody>
          <a:bodyPr wrap="square" lIns="0" tIns="0" rIns="0" bIns="0" rtlCol="0"/>
          <a:lstStyle/>
          <a:p>
            <a:endParaRPr/>
          </a:p>
        </p:txBody>
      </p:sp>
      <p:sp>
        <p:nvSpPr>
          <p:cNvPr id="1315" name="object 374"/>
          <p:cNvSpPr/>
          <p:nvPr/>
        </p:nvSpPr>
        <p:spPr>
          <a:xfrm>
            <a:off x="7331964" y="3842308"/>
            <a:ext cx="66040" cy="76200"/>
          </a:xfrm>
          <a:custGeom>
            <a:avLst/>
            <a:gdLst/>
            <a:ahLst/>
            <a:cxnLst/>
            <a:rect l="l" t="t" r="r" b="b"/>
            <a:pathLst>
              <a:path w="66040" h="76200">
                <a:moveTo>
                  <a:pt x="40310" y="37799"/>
                </a:moveTo>
                <a:lnTo>
                  <a:pt x="3048" y="59435"/>
                </a:lnTo>
                <a:lnTo>
                  <a:pt x="0" y="64769"/>
                </a:lnTo>
                <a:lnTo>
                  <a:pt x="0" y="76199"/>
                </a:lnTo>
                <a:lnTo>
                  <a:pt x="56388" y="43433"/>
                </a:lnTo>
                <a:lnTo>
                  <a:pt x="50292" y="43433"/>
                </a:lnTo>
                <a:lnTo>
                  <a:pt x="40310" y="37799"/>
                </a:lnTo>
                <a:close/>
              </a:path>
              <a:path w="66040" h="76200">
                <a:moveTo>
                  <a:pt x="50292" y="32003"/>
                </a:moveTo>
                <a:lnTo>
                  <a:pt x="40310" y="37799"/>
                </a:lnTo>
                <a:lnTo>
                  <a:pt x="50292" y="43433"/>
                </a:lnTo>
                <a:lnTo>
                  <a:pt x="56388" y="43433"/>
                </a:lnTo>
                <a:lnTo>
                  <a:pt x="50292" y="32003"/>
                </a:lnTo>
                <a:close/>
              </a:path>
              <a:path w="66040" h="76200">
                <a:moveTo>
                  <a:pt x="56388" y="32003"/>
                </a:moveTo>
                <a:lnTo>
                  <a:pt x="50292" y="32003"/>
                </a:lnTo>
                <a:lnTo>
                  <a:pt x="56388" y="43433"/>
                </a:lnTo>
                <a:lnTo>
                  <a:pt x="65532" y="38099"/>
                </a:lnTo>
                <a:lnTo>
                  <a:pt x="56388" y="32003"/>
                </a:lnTo>
                <a:close/>
              </a:path>
              <a:path w="66040" h="76200">
                <a:moveTo>
                  <a:pt x="9144" y="5333"/>
                </a:moveTo>
                <a:lnTo>
                  <a:pt x="12954" y="10667"/>
                </a:lnTo>
                <a:lnTo>
                  <a:pt x="12954" y="22356"/>
                </a:lnTo>
                <a:lnTo>
                  <a:pt x="40310" y="37799"/>
                </a:lnTo>
                <a:lnTo>
                  <a:pt x="50292" y="32003"/>
                </a:lnTo>
                <a:lnTo>
                  <a:pt x="56388" y="32003"/>
                </a:lnTo>
                <a:lnTo>
                  <a:pt x="9144" y="5333"/>
                </a:lnTo>
                <a:close/>
              </a:path>
              <a:path w="66040" h="76200">
                <a:moveTo>
                  <a:pt x="0" y="0"/>
                </a:moveTo>
                <a:lnTo>
                  <a:pt x="0" y="37337"/>
                </a:lnTo>
                <a:lnTo>
                  <a:pt x="12954" y="37337"/>
                </a:lnTo>
                <a:lnTo>
                  <a:pt x="12954" y="22356"/>
                </a:lnTo>
                <a:lnTo>
                  <a:pt x="3048" y="16763"/>
                </a:lnTo>
                <a:lnTo>
                  <a:pt x="9144" y="5333"/>
                </a:lnTo>
                <a:lnTo>
                  <a:pt x="0" y="0"/>
                </a:lnTo>
                <a:close/>
              </a:path>
              <a:path w="66040" h="76200">
                <a:moveTo>
                  <a:pt x="9144" y="5333"/>
                </a:moveTo>
                <a:lnTo>
                  <a:pt x="3048" y="16763"/>
                </a:lnTo>
                <a:lnTo>
                  <a:pt x="12954" y="22356"/>
                </a:lnTo>
                <a:lnTo>
                  <a:pt x="12954" y="10667"/>
                </a:lnTo>
                <a:lnTo>
                  <a:pt x="9144" y="5333"/>
                </a:lnTo>
                <a:close/>
              </a:path>
            </a:pathLst>
          </a:custGeom>
          <a:solidFill>
            <a:srgbClr val="0000FF"/>
          </a:solidFill>
        </p:spPr>
        <p:txBody>
          <a:bodyPr wrap="square" lIns="0" tIns="0" rIns="0" bIns="0" rtlCol="0"/>
          <a:lstStyle/>
          <a:p>
            <a:endParaRPr/>
          </a:p>
        </p:txBody>
      </p:sp>
      <p:sp>
        <p:nvSpPr>
          <p:cNvPr id="1316" name="object 375"/>
          <p:cNvSpPr/>
          <p:nvPr/>
        </p:nvSpPr>
        <p:spPr>
          <a:xfrm>
            <a:off x="7331964" y="3879646"/>
            <a:ext cx="13335" cy="27940"/>
          </a:xfrm>
          <a:custGeom>
            <a:avLst/>
            <a:gdLst/>
            <a:ahLst/>
            <a:cxnLst/>
            <a:rect l="l" t="t" r="r" b="b"/>
            <a:pathLst>
              <a:path w="13334"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1317" name="object 376"/>
          <p:cNvSpPr/>
          <p:nvPr/>
        </p:nvSpPr>
        <p:spPr>
          <a:xfrm>
            <a:off x="7338059" y="3852976"/>
            <a:ext cx="47625" cy="54610"/>
          </a:xfrm>
          <a:custGeom>
            <a:avLst/>
            <a:gdLst/>
            <a:ahLst/>
            <a:cxnLst/>
            <a:rect l="l" t="t" r="r" b="b"/>
            <a:pathLst>
              <a:path w="47625" h="54610">
                <a:moveTo>
                  <a:pt x="0" y="0"/>
                </a:moveTo>
                <a:lnTo>
                  <a:pt x="0" y="54102"/>
                </a:lnTo>
                <a:lnTo>
                  <a:pt x="47244" y="26670"/>
                </a:lnTo>
                <a:lnTo>
                  <a:pt x="0" y="0"/>
                </a:lnTo>
                <a:close/>
              </a:path>
            </a:pathLst>
          </a:custGeom>
          <a:solidFill>
            <a:srgbClr val="0000FF"/>
          </a:solidFill>
        </p:spPr>
        <p:txBody>
          <a:bodyPr wrap="square" lIns="0" tIns="0" rIns="0" bIns="0" rtlCol="0"/>
          <a:lstStyle/>
          <a:p>
            <a:endParaRPr/>
          </a:p>
        </p:txBody>
      </p:sp>
      <p:sp>
        <p:nvSpPr>
          <p:cNvPr id="1318" name="object 377"/>
          <p:cNvSpPr/>
          <p:nvPr/>
        </p:nvSpPr>
        <p:spPr>
          <a:xfrm>
            <a:off x="6022847" y="3876598"/>
            <a:ext cx="12700" cy="25400"/>
          </a:xfrm>
          <a:custGeom>
            <a:avLst/>
            <a:gdLst/>
            <a:ahLst/>
            <a:cxnLst/>
            <a:rect l="l" t="t" r="r" b="b"/>
            <a:pathLst>
              <a:path w="12700" h="25400">
                <a:moveTo>
                  <a:pt x="0" y="25146"/>
                </a:moveTo>
                <a:lnTo>
                  <a:pt x="12191" y="25146"/>
                </a:lnTo>
                <a:lnTo>
                  <a:pt x="12191" y="0"/>
                </a:lnTo>
                <a:lnTo>
                  <a:pt x="0" y="0"/>
                </a:lnTo>
                <a:lnTo>
                  <a:pt x="0" y="25146"/>
                </a:lnTo>
                <a:close/>
              </a:path>
            </a:pathLst>
          </a:custGeom>
          <a:solidFill>
            <a:srgbClr val="0000FF"/>
          </a:solidFill>
        </p:spPr>
        <p:txBody>
          <a:bodyPr wrap="square" lIns="0" tIns="0" rIns="0" bIns="0" rtlCol="0"/>
          <a:lstStyle/>
          <a:p>
            <a:endParaRPr/>
          </a:p>
        </p:txBody>
      </p:sp>
      <p:sp>
        <p:nvSpPr>
          <p:cNvPr id="1319" name="object 378"/>
          <p:cNvSpPr/>
          <p:nvPr/>
        </p:nvSpPr>
        <p:spPr>
          <a:xfrm>
            <a:off x="7331964" y="3867454"/>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1320" name="object 379"/>
          <p:cNvSpPr/>
          <p:nvPr/>
        </p:nvSpPr>
        <p:spPr>
          <a:xfrm>
            <a:off x="6035040" y="3884599"/>
            <a:ext cx="1297305" cy="0"/>
          </a:xfrm>
          <a:custGeom>
            <a:avLst/>
            <a:gdLst/>
            <a:ahLst/>
            <a:cxnLst/>
            <a:rect l="l" t="t" r="r" b="b"/>
            <a:pathLst>
              <a:path w="1297304">
                <a:moveTo>
                  <a:pt x="0" y="0"/>
                </a:moveTo>
                <a:lnTo>
                  <a:pt x="1296923" y="0"/>
                </a:lnTo>
              </a:path>
            </a:pathLst>
          </a:custGeom>
          <a:ln w="34290">
            <a:solidFill>
              <a:srgbClr val="0000FF"/>
            </a:solidFill>
          </a:ln>
        </p:spPr>
        <p:txBody>
          <a:bodyPr wrap="square" lIns="0" tIns="0" rIns="0" bIns="0" rtlCol="0"/>
          <a:lstStyle/>
          <a:p>
            <a:endParaRPr/>
          </a:p>
        </p:txBody>
      </p:sp>
      <p:sp>
        <p:nvSpPr>
          <p:cNvPr id="1321" name="object 380"/>
          <p:cNvSpPr/>
          <p:nvPr/>
        </p:nvSpPr>
        <p:spPr>
          <a:xfrm>
            <a:off x="6156197" y="1928926"/>
            <a:ext cx="963929" cy="611123"/>
          </a:xfrm>
          <a:prstGeom prst="rect">
            <a:avLst/>
          </a:prstGeom>
          <a:blipFill>
            <a:blip r:embed="rId29" cstate="print"/>
            <a:stretch>
              <a:fillRect/>
            </a:stretch>
          </a:blipFill>
        </p:spPr>
        <p:txBody>
          <a:bodyPr wrap="square" lIns="0" tIns="0" rIns="0" bIns="0" rtlCol="0"/>
          <a:lstStyle/>
          <a:p>
            <a:endParaRPr/>
          </a:p>
        </p:txBody>
      </p:sp>
      <p:sp>
        <p:nvSpPr>
          <p:cNvPr id="1322" name="object 381"/>
          <p:cNvSpPr txBox="1"/>
          <p:nvPr/>
        </p:nvSpPr>
        <p:spPr>
          <a:xfrm>
            <a:off x="6434582" y="2216461"/>
            <a:ext cx="46228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E</a:t>
            </a:r>
            <a:r>
              <a:rPr sz="800" dirty="0">
                <a:solidFill>
                  <a:srgbClr val="00007F"/>
                </a:solidFill>
                <a:latin typeface="Verdana"/>
                <a:cs typeface="Verdana"/>
              </a:rPr>
              <a:t>t</a:t>
            </a:r>
            <a:r>
              <a:rPr sz="800" spc="-10" dirty="0">
                <a:solidFill>
                  <a:srgbClr val="00007F"/>
                </a:solidFill>
                <a:latin typeface="Verdana"/>
                <a:cs typeface="Verdana"/>
              </a:rPr>
              <a:t>h</a:t>
            </a:r>
            <a:r>
              <a:rPr sz="800" spc="-5" dirty="0">
                <a:solidFill>
                  <a:srgbClr val="00007F"/>
                </a:solidFill>
                <a:latin typeface="Verdana"/>
                <a:cs typeface="Verdana"/>
              </a:rPr>
              <a:t>er</a:t>
            </a:r>
            <a:r>
              <a:rPr sz="800" spc="-10" dirty="0">
                <a:solidFill>
                  <a:srgbClr val="00007F"/>
                </a:solidFill>
                <a:latin typeface="Verdana"/>
                <a:cs typeface="Verdana"/>
              </a:rPr>
              <a:t>net</a:t>
            </a:r>
            <a:endParaRPr sz="800">
              <a:latin typeface="Verdana"/>
              <a:cs typeface="Verdana"/>
            </a:endParaRPr>
          </a:p>
        </p:txBody>
      </p:sp>
      <p:sp>
        <p:nvSpPr>
          <p:cNvPr id="1323" name="object 382"/>
          <p:cNvSpPr txBox="1"/>
          <p:nvPr/>
        </p:nvSpPr>
        <p:spPr>
          <a:xfrm>
            <a:off x="6676135" y="3145338"/>
            <a:ext cx="46926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Gat</a:t>
            </a:r>
            <a:r>
              <a:rPr sz="800" dirty="0">
                <a:solidFill>
                  <a:srgbClr val="00007F"/>
                </a:solidFill>
                <a:latin typeface="Verdana"/>
                <a:cs typeface="Verdana"/>
              </a:rPr>
              <a:t>e</a:t>
            </a:r>
            <a:r>
              <a:rPr sz="800" spc="-10" dirty="0">
                <a:solidFill>
                  <a:srgbClr val="00007F"/>
                </a:solidFill>
                <a:latin typeface="Verdana"/>
                <a:cs typeface="Verdana"/>
              </a:rPr>
              <a:t>wa</a:t>
            </a:r>
            <a:r>
              <a:rPr sz="800" spc="0" dirty="0">
                <a:solidFill>
                  <a:srgbClr val="00007F"/>
                </a:solidFill>
                <a:latin typeface="Verdana"/>
                <a:cs typeface="Verdana"/>
              </a:rPr>
              <a:t>y</a:t>
            </a:r>
            <a:endParaRPr sz="800">
              <a:latin typeface="Verdana"/>
              <a:cs typeface="Verdana"/>
            </a:endParaRPr>
          </a:p>
        </p:txBody>
      </p:sp>
      <p:sp>
        <p:nvSpPr>
          <p:cNvPr id="1324" name="object 383"/>
          <p:cNvSpPr txBox="1"/>
          <p:nvPr/>
        </p:nvSpPr>
        <p:spPr>
          <a:xfrm>
            <a:off x="6296659" y="4751631"/>
            <a:ext cx="303530"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00007F"/>
                </a:solidFill>
                <a:latin typeface="Verdana"/>
                <a:cs typeface="Verdana"/>
              </a:rPr>
              <a:t>R</a:t>
            </a:r>
            <a:r>
              <a:rPr sz="800" spc="-5" dirty="0">
                <a:solidFill>
                  <a:srgbClr val="00007F"/>
                </a:solidFill>
                <a:latin typeface="Verdana"/>
                <a:cs typeface="Verdana"/>
              </a:rPr>
              <a:t>el</a:t>
            </a:r>
            <a:r>
              <a:rPr sz="800" spc="-10" dirty="0">
                <a:solidFill>
                  <a:srgbClr val="00007F"/>
                </a:solidFill>
                <a:latin typeface="Verdana"/>
                <a:cs typeface="Verdana"/>
              </a:rPr>
              <a:t>a</a:t>
            </a:r>
            <a:r>
              <a:rPr sz="800" spc="0" dirty="0">
                <a:solidFill>
                  <a:srgbClr val="00007F"/>
                </a:solidFill>
                <a:latin typeface="Verdana"/>
                <a:cs typeface="Verdana"/>
              </a:rPr>
              <a:t>y</a:t>
            </a:r>
            <a:endParaRPr sz="800">
              <a:latin typeface="Verdana"/>
              <a:cs typeface="Verdana"/>
            </a:endParaRPr>
          </a:p>
        </p:txBody>
      </p:sp>
      <p:sp>
        <p:nvSpPr>
          <p:cNvPr id="1325" name="object 384"/>
          <p:cNvSpPr txBox="1"/>
          <p:nvPr/>
        </p:nvSpPr>
        <p:spPr>
          <a:xfrm>
            <a:off x="6927595" y="5208073"/>
            <a:ext cx="21209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I</a:t>
            </a:r>
            <a:r>
              <a:rPr sz="800" spc="-10" dirty="0">
                <a:solidFill>
                  <a:srgbClr val="00007F"/>
                </a:solidFill>
                <a:latin typeface="Verdana"/>
                <a:cs typeface="Verdana"/>
              </a:rPr>
              <a:t>E</a:t>
            </a:r>
            <a:r>
              <a:rPr sz="800" spc="5" dirty="0">
                <a:solidFill>
                  <a:srgbClr val="00007F"/>
                </a:solidFill>
                <a:latin typeface="Verdana"/>
                <a:cs typeface="Verdana"/>
              </a:rPr>
              <a:t>D</a:t>
            </a:r>
            <a:endParaRPr sz="800">
              <a:latin typeface="Verdana"/>
              <a:cs typeface="Verdana"/>
            </a:endParaRPr>
          </a:p>
        </p:txBody>
      </p:sp>
      <p:sp>
        <p:nvSpPr>
          <p:cNvPr id="1326" name="object 385"/>
          <p:cNvSpPr/>
          <p:nvPr/>
        </p:nvSpPr>
        <p:spPr>
          <a:xfrm>
            <a:off x="9650348" y="3872788"/>
            <a:ext cx="0" cy="1569085"/>
          </a:xfrm>
          <a:custGeom>
            <a:avLst/>
            <a:gdLst/>
            <a:ahLst/>
            <a:cxnLst/>
            <a:rect l="l" t="t" r="r" b="b"/>
            <a:pathLst>
              <a:path h="1569085">
                <a:moveTo>
                  <a:pt x="0" y="0"/>
                </a:moveTo>
                <a:lnTo>
                  <a:pt x="0" y="1568958"/>
                </a:lnTo>
              </a:path>
            </a:pathLst>
          </a:custGeom>
          <a:ln w="16001">
            <a:solidFill>
              <a:srgbClr val="000000"/>
            </a:solidFill>
          </a:ln>
        </p:spPr>
        <p:txBody>
          <a:bodyPr wrap="square" lIns="0" tIns="0" rIns="0" bIns="0" rtlCol="0"/>
          <a:lstStyle/>
          <a:p>
            <a:endParaRPr/>
          </a:p>
        </p:txBody>
      </p:sp>
      <p:sp>
        <p:nvSpPr>
          <p:cNvPr id="1327" name="object 386"/>
          <p:cNvSpPr txBox="1"/>
          <p:nvPr/>
        </p:nvSpPr>
        <p:spPr>
          <a:xfrm>
            <a:off x="8555228" y="5208073"/>
            <a:ext cx="320675" cy="147320"/>
          </a:xfrm>
          <a:prstGeom prst="rect">
            <a:avLst/>
          </a:prstGeom>
        </p:spPr>
        <p:txBody>
          <a:bodyPr vert="horz" wrap="square" lIns="0" tIns="12065" rIns="0" bIns="0" rtlCol="0">
            <a:spAutoFit/>
          </a:bodyPr>
          <a:lstStyle/>
          <a:p>
            <a:pPr marL="12700">
              <a:lnSpc>
                <a:spcPct val="100000"/>
              </a:lnSpc>
              <a:spcBef>
                <a:spcPts val="95"/>
              </a:spcBef>
              <a:tabLst>
                <a:tab pos="307340" algn="l"/>
              </a:tabLst>
            </a:pPr>
            <a:r>
              <a:rPr sz="800" u="sng" spc="0" dirty="0">
                <a:solidFill>
                  <a:srgbClr val="00007F"/>
                </a:solidFill>
                <a:uFill>
                  <a:solidFill>
                    <a:srgbClr val="1A1A1A"/>
                  </a:solidFill>
                </a:uFill>
                <a:latin typeface="Verdana"/>
                <a:cs typeface="Verdana"/>
              </a:rPr>
              <a:t> 	</a:t>
            </a:r>
            <a:endParaRPr sz="800">
              <a:latin typeface="Verdana"/>
              <a:cs typeface="Verdana"/>
            </a:endParaRPr>
          </a:p>
        </p:txBody>
      </p:sp>
      <p:sp>
        <p:nvSpPr>
          <p:cNvPr id="1329" name="object 388"/>
          <p:cNvSpPr/>
          <p:nvPr/>
        </p:nvSpPr>
        <p:spPr>
          <a:xfrm>
            <a:off x="9930003" y="3199942"/>
            <a:ext cx="0" cy="685165"/>
          </a:xfrm>
          <a:custGeom>
            <a:avLst/>
            <a:gdLst/>
            <a:ahLst/>
            <a:cxnLst/>
            <a:rect l="l" t="t" r="r" b="b"/>
            <a:pathLst>
              <a:path h="685164">
                <a:moveTo>
                  <a:pt x="0" y="0"/>
                </a:moveTo>
                <a:lnTo>
                  <a:pt x="0" y="685038"/>
                </a:lnTo>
              </a:path>
            </a:pathLst>
          </a:custGeom>
          <a:ln w="16001">
            <a:solidFill>
              <a:srgbClr val="000000"/>
            </a:solidFill>
          </a:ln>
        </p:spPr>
        <p:txBody>
          <a:bodyPr wrap="square" lIns="0" tIns="0" rIns="0" bIns="0" rtlCol="0"/>
          <a:lstStyle/>
          <a:p>
            <a:endParaRPr/>
          </a:p>
        </p:txBody>
      </p:sp>
      <p:sp>
        <p:nvSpPr>
          <p:cNvPr id="1330" name="object 389"/>
          <p:cNvSpPr/>
          <p:nvPr/>
        </p:nvSpPr>
        <p:spPr>
          <a:xfrm>
            <a:off x="9369170" y="1997506"/>
            <a:ext cx="0" cy="187960"/>
          </a:xfrm>
          <a:custGeom>
            <a:avLst/>
            <a:gdLst/>
            <a:ahLst/>
            <a:cxnLst/>
            <a:rect l="l" t="t" r="r" b="b"/>
            <a:pathLst>
              <a:path h="187960">
                <a:moveTo>
                  <a:pt x="0" y="0"/>
                </a:moveTo>
                <a:lnTo>
                  <a:pt x="0" y="187451"/>
                </a:lnTo>
              </a:path>
            </a:pathLst>
          </a:custGeom>
          <a:ln w="16001">
            <a:solidFill>
              <a:srgbClr val="003357"/>
            </a:solidFill>
          </a:ln>
        </p:spPr>
        <p:txBody>
          <a:bodyPr wrap="square" lIns="0" tIns="0" rIns="0" bIns="0" rtlCol="0"/>
          <a:lstStyle/>
          <a:p>
            <a:endParaRPr/>
          </a:p>
        </p:txBody>
      </p:sp>
      <p:sp>
        <p:nvSpPr>
          <p:cNvPr id="1331" name="object 390"/>
          <p:cNvSpPr/>
          <p:nvPr/>
        </p:nvSpPr>
        <p:spPr>
          <a:xfrm>
            <a:off x="9331452" y="1468678"/>
            <a:ext cx="558546" cy="528827"/>
          </a:xfrm>
          <a:prstGeom prst="rect">
            <a:avLst/>
          </a:prstGeom>
          <a:blipFill>
            <a:blip r:embed="rId30" cstate="print"/>
            <a:stretch>
              <a:fillRect/>
            </a:stretch>
          </a:blipFill>
        </p:spPr>
        <p:txBody>
          <a:bodyPr wrap="square" lIns="0" tIns="0" rIns="0" bIns="0" rtlCol="0"/>
          <a:lstStyle/>
          <a:p>
            <a:endParaRPr/>
          </a:p>
        </p:txBody>
      </p:sp>
      <p:sp>
        <p:nvSpPr>
          <p:cNvPr id="1332" name="object 391"/>
          <p:cNvSpPr/>
          <p:nvPr/>
        </p:nvSpPr>
        <p:spPr>
          <a:xfrm>
            <a:off x="8926830" y="1510588"/>
            <a:ext cx="999744" cy="1004315"/>
          </a:xfrm>
          <a:prstGeom prst="rect">
            <a:avLst/>
          </a:prstGeom>
          <a:blipFill>
            <a:blip r:embed="rId31" cstate="print"/>
            <a:stretch>
              <a:fillRect/>
            </a:stretch>
          </a:blipFill>
        </p:spPr>
        <p:txBody>
          <a:bodyPr wrap="square" lIns="0" tIns="0" rIns="0" bIns="0" rtlCol="0"/>
          <a:lstStyle/>
          <a:p>
            <a:endParaRPr/>
          </a:p>
        </p:txBody>
      </p:sp>
      <p:sp>
        <p:nvSpPr>
          <p:cNvPr id="1333" name="object 392"/>
          <p:cNvSpPr/>
          <p:nvPr/>
        </p:nvSpPr>
        <p:spPr>
          <a:xfrm>
            <a:off x="8257031" y="3875836"/>
            <a:ext cx="26034" cy="25400"/>
          </a:xfrm>
          <a:custGeom>
            <a:avLst/>
            <a:gdLst/>
            <a:ahLst/>
            <a:cxnLst/>
            <a:rect l="l" t="t" r="r" b="b"/>
            <a:pathLst>
              <a:path w="26034" h="25400">
                <a:moveTo>
                  <a:pt x="15240" y="0"/>
                </a:moveTo>
                <a:lnTo>
                  <a:pt x="10668" y="0"/>
                </a:lnTo>
                <a:lnTo>
                  <a:pt x="8382" y="761"/>
                </a:lnTo>
                <a:lnTo>
                  <a:pt x="3810" y="3809"/>
                </a:lnTo>
                <a:lnTo>
                  <a:pt x="2286" y="5333"/>
                </a:lnTo>
                <a:lnTo>
                  <a:pt x="762" y="9905"/>
                </a:lnTo>
                <a:lnTo>
                  <a:pt x="0" y="12953"/>
                </a:lnTo>
                <a:lnTo>
                  <a:pt x="2286" y="19811"/>
                </a:lnTo>
                <a:lnTo>
                  <a:pt x="3810" y="22097"/>
                </a:lnTo>
                <a:lnTo>
                  <a:pt x="6096" y="23621"/>
                </a:lnTo>
                <a:lnTo>
                  <a:pt x="10668" y="25145"/>
                </a:lnTo>
                <a:lnTo>
                  <a:pt x="16002" y="25145"/>
                </a:lnTo>
                <a:lnTo>
                  <a:pt x="20574" y="23621"/>
                </a:lnTo>
                <a:lnTo>
                  <a:pt x="22098" y="21335"/>
                </a:lnTo>
                <a:lnTo>
                  <a:pt x="23622" y="19811"/>
                </a:lnTo>
                <a:lnTo>
                  <a:pt x="25146" y="17525"/>
                </a:lnTo>
                <a:lnTo>
                  <a:pt x="25146" y="15239"/>
                </a:lnTo>
                <a:lnTo>
                  <a:pt x="25908" y="12953"/>
                </a:lnTo>
                <a:lnTo>
                  <a:pt x="25146" y="9905"/>
                </a:lnTo>
                <a:lnTo>
                  <a:pt x="23622" y="5333"/>
                </a:lnTo>
                <a:lnTo>
                  <a:pt x="22098" y="3809"/>
                </a:lnTo>
                <a:lnTo>
                  <a:pt x="19812" y="2285"/>
                </a:lnTo>
                <a:lnTo>
                  <a:pt x="18288" y="761"/>
                </a:lnTo>
                <a:lnTo>
                  <a:pt x="15240" y="0"/>
                </a:lnTo>
                <a:close/>
              </a:path>
            </a:pathLst>
          </a:custGeom>
          <a:solidFill>
            <a:srgbClr val="0000FF"/>
          </a:solidFill>
        </p:spPr>
        <p:txBody>
          <a:bodyPr wrap="square" lIns="0" tIns="0" rIns="0" bIns="0" rtlCol="0"/>
          <a:lstStyle/>
          <a:p>
            <a:endParaRPr/>
          </a:p>
        </p:txBody>
      </p:sp>
      <p:sp>
        <p:nvSpPr>
          <p:cNvPr id="1334" name="object 393"/>
          <p:cNvSpPr/>
          <p:nvPr/>
        </p:nvSpPr>
        <p:spPr>
          <a:xfrm>
            <a:off x="8202930" y="3849928"/>
            <a:ext cx="67310" cy="76200"/>
          </a:xfrm>
          <a:custGeom>
            <a:avLst/>
            <a:gdLst/>
            <a:ahLst/>
            <a:cxnLst/>
            <a:rect l="l" t="t" r="r" b="b"/>
            <a:pathLst>
              <a:path w="67309" h="76200">
                <a:moveTo>
                  <a:pt x="67055" y="38862"/>
                </a:moveTo>
                <a:lnTo>
                  <a:pt x="54101" y="38862"/>
                </a:lnTo>
                <a:lnTo>
                  <a:pt x="54101" y="53843"/>
                </a:lnTo>
                <a:lnTo>
                  <a:pt x="64007" y="59436"/>
                </a:lnTo>
                <a:lnTo>
                  <a:pt x="57911" y="70866"/>
                </a:lnTo>
                <a:lnTo>
                  <a:pt x="67055" y="76200"/>
                </a:lnTo>
                <a:lnTo>
                  <a:pt x="67055" y="38862"/>
                </a:lnTo>
                <a:close/>
              </a:path>
              <a:path w="67309" h="76200">
                <a:moveTo>
                  <a:pt x="10667" y="32766"/>
                </a:moveTo>
                <a:lnTo>
                  <a:pt x="0" y="38862"/>
                </a:lnTo>
                <a:lnTo>
                  <a:pt x="10667" y="44196"/>
                </a:lnTo>
                <a:lnTo>
                  <a:pt x="57911" y="70866"/>
                </a:lnTo>
                <a:lnTo>
                  <a:pt x="54101" y="65532"/>
                </a:lnTo>
                <a:lnTo>
                  <a:pt x="54101" y="53843"/>
                </a:lnTo>
                <a:lnTo>
                  <a:pt x="37011" y="44196"/>
                </a:lnTo>
                <a:lnTo>
                  <a:pt x="16763" y="44196"/>
                </a:lnTo>
                <a:lnTo>
                  <a:pt x="10667" y="32766"/>
                </a:lnTo>
                <a:close/>
              </a:path>
              <a:path w="67309" h="76200">
                <a:moveTo>
                  <a:pt x="54101" y="53843"/>
                </a:moveTo>
                <a:lnTo>
                  <a:pt x="54101" y="65532"/>
                </a:lnTo>
                <a:lnTo>
                  <a:pt x="57911" y="70866"/>
                </a:lnTo>
                <a:lnTo>
                  <a:pt x="64007" y="59436"/>
                </a:lnTo>
                <a:lnTo>
                  <a:pt x="54101" y="53843"/>
                </a:lnTo>
                <a:close/>
              </a:path>
              <a:path w="67309" h="76200">
                <a:moveTo>
                  <a:pt x="67055" y="0"/>
                </a:moveTo>
                <a:lnTo>
                  <a:pt x="10667" y="32766"/>
                </a:lnTo>
                <a:lnTo>
                  <a:pt x="16763" y="44196"/>
                </a:lnTo>
                <a:lnTo>
                  <a:pt x="26745" y="38400"/>
                </a:lnTo>
                <a:lnTo>
                  <a:pt x="16763" y="32766"/>
                </a:lnTo>
                <a:lnTo>
                  <a:pt x="36448" y="32766"/>
                </a:lnTo>
                <a:lnTo>
                  <a:pt x="64007" y="16764"/>
                </a:lnTo>
                <a:lnTo>
                  <a:pt x="67055" y="11430"/>
                </a:lnTo>
                <a:lnTo>
                  <a:pt x="67055" y="0"/>
                </a:lnTo>
                <a:close/>
              </a:path>
              <a:path w="67309" h="76200">
                <a:moveTo>
                  <a:pt x="26745" y="38400"/>
                </a:moveTo>
                <a:lnTo>
                  <a:pt x="16763" y="44196"/>
                </a:lnTo>
                <a:lnTo>
                  <a:pt x="37011" y="44196"/>
                </a:lnTo>
                <a:lnTo>
                  <a:pt x="26745" y="38400"/>
                </a:lnTo>
                <a:close/>
              </a:path>
              <a:path w="67309" h="76200">
                <a:moveTo>
                  <a:pt x="36448" y="32766"/>
                </a:moveTo>
                <a:lnTo>
                  <a:pt x="16763" y="32766"/>
                </a:lnTo>
                <a:lnTo>
                  <a:pt x="26745" y="38400"/>
                </a:lnTo>
                <a:lnTo>
                  <a:pt x="36448" y="32766"/>
                </a:lnTo>
                <a:close/>
              </a:path>
            </a:pathLst>
          </a:custGeom>
          <a:solidFill>
            <a:srgbClr val="0000FF"/>
          </a:solidFill>
        </p:spPr>
        <p:txBody>
          <a:bodyPr wrap="square" lIns="0" tIns="0" rIns="0" bIns="0" rtlCol="0"/>
          <a:lstStyle/>
          <a:p>
            <a:endParaRPr/>
          </a:p>
        </p:txBody>
      </p:sp>
      <p:sp>
        <p:nvSpPr>
          <p:cNvPr id="1335" name="object 394"/>
          <p:cNvSpPr/>
          <p:nvPr/>
        </p:nvSpPr>
        <p:spPr>
          <a:xfrm>
            <a:off x="8257031" y="3861358"/>
            <a:ext cx="13335" cy="27940"/>
          </a:xfrm>
          <a:custGeom>
            <a:avLst/>
            <a:gdLst/>
            <a:ahLst/>
            <a:cxnLst/>
            <a:rect l="l" t="t" r="r" b="b"/>
            <a:pathLst>
              <a:path w="13334"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1336" name="object 395"/>
          <p:cNvSpPr/>
          <p:nvPr/>
        </p:nvSpPr>
        <p:spPr>
          <a:xfrm>
            <a:off x="8216645" y="3861358"/>
            <a:ext cx="47625" cy="54610"/>
          </a:xfrm>
          <a:custGeom>
            <a:avLst/>
            <a:gdLst/>
            <a:ahLst/>
            <a:cxnLst/>
            <a:rect l="l" t="t" r="r" b="b"/>
            <a:pathLst>
              <a:path w="47625" h="54610">
                <a:moveTo>
                  <a:pt x="47244" y="0"/>
                </a:moveTo>
                <a:lnTo>
                  <a:pt x="0" y="27432"/>
                </a:lnTo>
                <a:lnTo>
                  <a:pt x="47244" y="54102"/>
                </a:lnTo>
                <a:lnTo>
                  <a:pt x="47244" y="0"/>
                </a:lnTo>
                <a:close/>
              </a:path>
            </a:pathLst>
          </a:custGeom>
          <a:solidFill>
            <a:srgbClr val="0000FF"/>
          </a:solidFill>
        </p:spPr>
        <p:txBody>
          <a:bodyPr wrap="square" lIns="0" tIns="0" rIns="0" bIns="0" rtlCol="0"/>
          <a:lstStyle/>
          <a:p>
            <a:endParaRPr/>
          </a:p>
        </p:txBody>
      </p:sp>
      <p:sp>
        <p:nvSpPr>
          <p:cNvPr id="1337" name="object 396"/>
          <p:cNvSpPr/>
          <p:nvPr/>
        </p:nvSpPr>
        <p:spPr>
          <a:xfrm>
            <a:off x="10005059" y="3866692"/>
            <a:ext cx="25400" cy="26034"/>
          </a:xfrm>
          <a:custGeom>
            <a:avLst/>
            <a:gdLst/>
            <a:ahLst/>
            <a:cxnLst/>
            <a:rect l="l" t="t" r="r" b="b"/>
            <a:pathLst>
              <a:path w="25400" h="26035">
                <a:moveTo>
                  <a:pt x="12954" y="0"/>
                </a:moveTo>
                <a:lnTo>
                  <a:pt x="0" y="10667"/>
                </a:lnTo>
                <a:lnTo>
                  <a:pt x="0" y="16001"/>
                </a:lnTo>
                <a:lnTo>
                  <a:pt x="762" y="18287"/>
                </a:lnTo>
                <a:lnTo>
                  <a:pt x="2286" y="20573"/>
                </a:lnTo>
                <a:lnTo>
                  <a:pt x="3810" y="22097"/>
                </a:lnTo>
                <a:lnTo>
                  <a:pt x="6096" y="23621"/>
                </a:lnTo>
                <a:lnTo>
                  <a:pt x="7620" y="25145"/>
                </a:lnTo>
                <a:lnTo>
                  <a:pt x="9906" y="25145"/>
                </a:lnTo>
                <a:lnTo>
                  <a:pt x="12954" y="25907"/>
                </a:lnTo>
                <a:lnTo>
                  <a:pt x="19812" y="23621"/>
                </a:lnTo>
                <a:lnTo>
                  <a:pt x="22098" y="22097"/>
                </a:lnTo>
                <a:lnTo>
                  <a:pt x="23622" y="19811"/>
                </a:lnTo>
                <a:lnTo>
                  <a:pt x="24384" y="18287"/>
                </a:lnTo>
                <a:lnTo>
                  <a:pt x="25146" y="15239"/>
                </a:lnTo>
                <a:lnTo>
                  <a:pt x="25146" y="10667"/>
                </a:lnTo>
                <a:lnTo>
                  <a:pt x="23622" y="6095"/>
                </a:lnTo>
                <a:lnTo>
                  <a:pt x="19812" y="2285"/>
                </a:lnTo>
                <a:lnTo>
                  <a:pt x="12954" y="0"/>
                </a:lnTo>
                <a:close/>
              </a:path>
            </a:pathLst>
          </a:custGeom>
          <a:solidFill>
            <a:srgbClr val="0000FF"/>
          </a:solidFill>
        </p:spPr>
        <p:txBody>
          <a:bodyPr wrap="square" lIns="0" tIns="0" rIns="0" bIns="0" rtlCol="0"/>
          <a:lstStyle/>
          <a:p>
            <a:endParaRPr/>
          </a:p>
        </p:txBody>
      </p:sp>
      <p:sp>
        <p:nvSpPr>
          <p:cNvPr id="1338" name="object 397"/>
          <p:cNvSpPr/>
          <p:nvPr/>
        </p:nvSpPr>
        <p:spPr>
          <a:xfrm>
            <a:off x="10018014" y="3842308"/>
            <a:ext cx="67310" cy="76200"/>
          </a:xfrm>
          <a:custGeom>
            <a:avLst/>
            <a:gdLst/>
            <a:ahLst/>
            <a:cxnLst/>
            <a:rect l="l" t="t" r="r" b="b"/>
            <a:pathLst>
              <a:path w="67309" h="76200">
                <a:moveTo>
                  <a:pt x="40310" y="37799"/>
                </a:moveTo>
                <a:lnTo>
                  <a:pt x="3048" y="59435"/>
                </a:lnTo>
                <a:lnTo>
                  <a:pt x="0" y="64769"/>
                </a:lnTo>
                <a:lnTo>
                  <a:pt x="0" y="76199"/>
                </a:lnTo>
                <a:lnTo>
                  <a:pt x="56388" y="43433"/>
                </a:lnTo>
                <a:lnTo>
                  <a:pt x="50292" y="43433"/>
                </a:lnTo>
                <a:lnTo>
                  <a:pt x="40310" y="37799"/>
                </a:lnTo>
                <a:close/>
              </a:path>
              <a:path w="67309" h="76200">
                <a:moveTo>
                  <a:pt x="50292" y="32003"/>
                </a:moveTo>
                <a:lnTo>
                  <a:pt x="40310" y="37799"/>
                </a:lnTo>
                <a:lnTo>
                  <a:pt x="50292" y="43433"/>
                </a:lnTo>
                <a:lnTo>
                  <a:pt x="56388" y="43433"/>
                </a:lnTo>
                <a:lnTo>
                  <a:pt x="50292" y="32003"/>
                </a:lnTo>
                <a:close/>
              </a:path>
              <a:path w="67309" h="76200">
                <a:moveTo>
                  <a:pt x="56388" y="32003"/>
                </a:moveTo>
                <a:lnTo>
                  <a:pt x="50292" y="32003"/>
                </a:lnTo>
                <a:lnTo>
                  <a:pt x="56388" y="43433"/>
                </a:lnTo>
                <a:lnTo>
                  <a:pt x="67056" y="37337"/>
                </a:lnTo>
                <a:lnTo>
                  <a:pt x="56388" y="32003"/>
                </a:lnTo>
                <a:close/>
              </a:path>
              <a:path w="67309" h="76200">
                <a:moveTo>
                  <a:pt x="9144" y="5333"/>
                </a:moveTo>
                <a:lnTo>
                  <a:pt x="12954" y="10667"/>
                </a:lnTo>
                <a:lnTo>
                  <a:pt x="12954" y="22356"/>
                </a:lnTo>
                <a:lnTo>
                  <a:pt x="40310" y="37799"/>
                </a:lnTo>
                <a:lnTo>
                  <a:pt x="50292" y="32003"/>
                </a:lnTo>
                <a:lnTo>
                  <a:pt x="56388" y="32003"/>
                </a:lnTo>
                <a:lnTo>
                  <a:pt x="9144" y="5333"/>
                </a:lnTo>
                <a:close/>
              </a:path>
              <a:path w="67309" h="76200">
                <a:moveTo>
                  <a:pt x="0" y="0"/>
                </a:moveTo>
                <a:lnTo>
                  <a:pt x="0" y="37337"/>
                </a:lnTo>
                <a:lnTo>
                  <a:pt x="12954" y="37337"/>
                </a:lnTo>
                <a:lnTo>
                  <a:pt x="12954" y="22356"/>
                </a:lnTo>
                <a:lnTo>
                  <a:pt x="3048" y="16763"/>
                </a:lnTo>
                <a:lnTo>
                  <a:pt x="9144" y="5333"/>
                </a:lnTo>
                <a:lnTo>
                  <a:pt x="0" y="0"/>
                </a:lnTo>
                <a:close/>
              </a:path>
              <a:path w="67309" h="76200">
                <a:moveTo>
                  <a:pt x="9144" y="5333"/>
                </a:moveTo>
                <a:lnTo>
                  <a:pt x="3048" y="16763"/>
                </a:lnTo>
                <a:lnTo>
                  <a:pt x="12954" y="22356"/>
                </a:lnTo>
                <a:lnTo>
                  <a:pt x="12954" y="10667"/>
                </a:lnTo>
                <a:lnTo>
                  <a:pt x="9144" y="5333"/>
                </a:lnTo>
                <a:close/>
              </a:path>
            </a:pathLst>
          </a:custGeom>
          <a:solidFill>
            <a:srgbClr val="0000FF"/>
          </a:solidFill>
        </p:spPr>
        <p:txBody>
          <a:bodyPr wrap="square" lIns="0" tIns="0" rIns="0" bIns="0" rtlCol="0"/>
          <a:lstStyle/>
          <a:p>
            <a:endParaRPr/>
          </a:p>
        </p:txBody>
      </p:sp>
      <p:sp>
        <p:nvSpPr>
          <p:cNvPr id="1339" name="object 398"/>
          <p:cNvSpPr/>
          <p:nvPr/>
        </p:nvSpPr>
        <p:spPr>
          <a:xfrm>
            <a:off x="10018014" y="3879646"/>
            <a:ext cx="13335" cy="27940"/>
          </a:xfrm>
          <a:custGeom>
            <a:avLst/>
            <a:gdLst/>
            <a:ahLst/>
            <a:cxnLst/>
            <a:rect l="l" t="t" r="r" b="b"/>
            <a:pathLst>
              <a:path w="13334"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1340" name="object 399"/>
          <p:cNvSpPr/>
          <p:nvPr/>
        </p:nvSpPr>
        <p:spPr>
          <a:xfrm>
            <a:off x="10024109" y="3852976"/>
            <a:ext cx="47625" cy="54610"/>
          </a:xfrm>
          <a:custGeom>
            <a:avLst/>
            <a:gdLst/>
            <a:ahLst/>
            <a:cxnLst/>
            <a:rect l="l" t="t" r="r" b="b"/>
            <a:pathLst>
              <a:path w="47625" h="54610">
                <a:moveTo>
                  <a:pt x="0" y="0"/>
                </a:moveTo>
                <a:lnTo>
                  <a:pt x="0" y="54102"/>
                </a:lnTo>
                <a:lnTo>
                  <a:pt x="47244" y="26670"/>
                </a:lnTo>
                <a:lnTo>
                  <a:pt x="0" y="0"/>
                </a:lnTo>
                <a:close/>
              </a:path>
            </a:pathLst>
          </a:custGeom>
          <a:solidFill>
            <a:srgbClr val="0000FF"/>
          </a:solidFill>
        </p:spPr>
        <p:txBody>
          <a:bodyPr wrap="square" lIns="0" tIns="0" rIns="0" bIns="0" rtlCol="0"/>
          <a:lstStyle/>
          <a:p>
            <a:endParaRPr/>
          </a:p>
        </p:txBody>
      </p:sp>
      <p:sp>
        <p:nvSpPr>
          <p:cNvPr id="1341" name="object 400"/>
          <p:cNvSpPr/>
          <p:nvPr/>
        </p:nvSpPr>
        <p:spPr>
          <a:xfrm>
            <a:off x="8257793" y="3876598"/>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1342" name="object 401"/>
          <p:cNvSpPr/>
          <p:nvPr/>
        </p:nvSpPr>
        <p:spPr>
          <a:xfrm>
            <a:off x="10018014" y="3867454"/>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1343" name="object 402"/>
          <p:cNvSpPr/>
          <p:nvPr/>
        </p:nvSpPr>
        <p:spPr>
          <a:xfrm>
            <a:off x="8269985" y="3884599"/>
            <a:ext cx="1748155" cy="0"/>
          </a:xfrm>
          <a:custGeom>
            <a:avLst/>
            <a:gdLst/>
            <a:ahLst/>
            <a:cxnLst/>
            <a:rect l="l" t="t" r="r" b="b"/>
            <a:pathLst>
              <a:path w="1748154">
                <a:moveTo>
                  <a:pt x="0" y="0"/>
                </a:moveTo>
                <a:lnTo>
                  <a:pt x="1748027" y="0"/>
                </a:lnTo>
              </a:path>
            </a:pathLst>
          </a:custGeom>
          <a:ln w="34290">
            <a:solidFill>
              <a:srgbClr val="0000FF"/>
            </a:solidFill>
          </a:ln>
        </p:spPr>
        <p:txBody>
          <a:bodyPr wrap="square" lIns="0" tIns="0" rIns="0" bIns="0" rtlCol="0"/>
          <a:lstStyle/>
          <a:p>
            <a:endParaRPr/>
          </a:p>
        </p:txBody>
      </p:sp>
      <p:sp>
        <p:nvSpPr>
          <p:cNvPr id="1344" name="object 403"/>
          <p:cNvSpPr txBox="1"/>
          <p:nvPr/>
        </p:nvSpPr>
        <p:spPr>
          <a:xfrm>
            <a:off x="9207500" y="2191314"/>
            <a:ext cx="46228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MP</a:t>
            </a:r>
            <a:r>
              <a:rPr sz="800" dirty="0">
                <a:solidFill>
                  <a:srgbClr val="00007F"/>
                </a:solidFill>
                <a:latin typeface="Verdana"/>
                <a:cs typeface="Verdana"/>
              </a:rPr>
              <a:t>L</a:t>
            </a:r>
            <a:r>
              <a:rPr sz="800" spc="-10" dirty="0">
                <a:solidFill>
                  <a:srgbClr val="00007F"/>
                </a:solidFill>
                <a:latin typeface="Verdana"/>
                <a:cs typeface="Verdana"/>
              </a:rPr>
              <a:t>S</a:t>
            </a:r>
            <a:r>
              <a:rPr sz="800" spc="-65" dirty="0">
                <a:solidFill>
                  <a:srgbClr val="00007F"/>
                </a:solidFill>
                <a:latin typeface="Verdana"/>
                <a:cs typeface="Verdana"/>
              </a:rPr>
              <a:t>-</a:t>
            </a:r>
            <a:r>
              <a:rPr sz="800" dirty="0">
                <a:solidFill>
                  <a:srgbClr val="00007F"/>
                </a:solidFill>
                <a:latin typeface="Verdana"/>
                <a:cs typeface="Verdana"/>
              </a:rPr>
              <a:t>T</a:t>
            </a:r>
            <a:r>
              <a:rPr sz="800" spc="0" dirty="0">
                <a:solidFill>
                  <a:srgbClr val="00007F"/>
                </a:solidFill>
                <a:latin typeface="Verdana"/>
                <a:cs typeface="Verdana"/>
              </a:rPr>
              <a:t>P</a:t>
            </a:r>
            <a:endParaRPr sz="800">
              <a:latin typeface="Verdana"/>
              <a:cs typeface="Verdana"/>
            </a:endParaRPr>
          </a:p>
        </p:txBody>
      </p:sp>
      <p:sp>
        <p:nvSpPr>
          <p:cNvPr id="1345" name="object 404"/>
          <p:cNvSpPr/>
          <p:nvPr/>
        </p:nvSpPr>
        <p:spPr>
          <a:xfrm>
            <a:off x="8460485" y="6330238"/>
            <a:ext cx="25400" cy="26034"/>
          </a:xfrm>
          <a:custGeom>
            <a:avLst/>
            <a:gdLst/>
            <a:ahLst/>
            <a:cxnLst/>
            <a:rect l="l" t="t" r="r" b="b"/>
            <a:pathLst>
              <a:path w="25400" h="26035">
                <a:moveTo>
                  <a:pt x="12954" y="0"/>
                </a:moveTo>
                <a:lnTo>
                  <a:pt x="0" y="10667"/>
                </a:lnTo>
                <a:lnTo>
                  <a:pt x="0" y="12953"/>
                </a:lnTo>
                <a:lnTo>
                  <a:pt x="762" y="16001"/>
                </a:lnTo>
                <a:lnTo>
                  <a:pt x="2286" y="20573"/>
                </a:lnTo>
                <a:lnTo>
                  <a:pt x="3810" y="22097"/>
                </a:lnTo>
                <a:lnTo>
                  <a:pt x="6096" y="23621"/>
                </a:lnTo>
                <a:lnTo>
                  <a:pt x="7620" y="25145"/>
                </a:lnTo>
                <a:lnTo>
                  <a:pt x="10668" y="25145"/>
                </a:lnTo>
                <a:lnTo>
                  <a:pt x="12954" y="25907"/>
                </a:lnTo>
                <a:lnTo>
                  <a:pt x="19812" y="23621"/>
                </a:lnTo>
                <a:lnTo>
                  <a:pt x="22098" y="22097"/>
                </a:lnTo>
                <a:lnTo>
                  <a:pt x="23622" y="19811"/>
                </a:lnTo>
                <a:lnTo>
                  <a:pt x="24384" y="18287"/>
                </a:lnTo>
                <a:lnTo>
                  <a:pt x="25146" y="15239"/>
                </a:lnTo>
                <a:lnTo>
                  <a:pt x="25146" y="10667"/>
                </a:lnTo>
                <a:lnTo>
                  <a:pt x="23622" y="6095"/>
                </a:lnTo>
                <a:lnTo>
                  <a:pt x="22098" y="3809"/>
                </a:lnTo>
                <a:lnTo>
                  <a:pt x="19812" y="2285"/>
                </a:lnTo>
                <a:lnTo>
                  <a:pt x="12954" y="0"/>
                </a:lnTo>
                <a:close/>
              </a:path>
            </a:pathLst>
          </a:custGeom>
          <a:solidFill>
            <a:srgbClr val="0000FF"/>
          </a:solidFill>
        </p:spPr>
        <p:txBody>
          <a:bodyPr wrap="square" lIns="0" tIns="0" rIns="0" bIns="0" rtlCol="0"/>
          <a:lstStyle/>
          <a:p>
            <a:endParaRPr/>
          </a:p>
        </p:txBody>
      </p:sp>
      <p:sp>
        <p:nvSpPr>
          <p:cNvPr id="1346" name="object 405"/>
          <p:cNvSpPr/>
          <p:nvPr/>
        </p:nvSpPr>
        <p:spPr>
          <a:xfrm>
            <a:off x="8407145" y="6304330"/>
            <a:ext cx="66675" cy="77470"/>
          </a:xfrm>
          <a:custGeom>
            <a:avLst/>
            <a:gdLst/>
            <a:ahLst/>
            <a:cxnLst/>
            <a:rect l="l" t="t" r="r" b="b"/>
            <a:pathLst>
              <a:path w="66675" h="77470">
                <a:moveTo>
                  <a:pt x="65531" y="38862"/>
                </a:moveTo>
                <a:lnTo>
                  <a:pt x="52577" y="38862"/>
                </a:lnTo>
                <a:lnTo>
                  <a:pt x="53010" y="54419"/>
                </a:lnTo>
                <a:lnTo>
                  <a:pt x="63245" y="60198"/>
                </a:lnTo>
                <a:lnTo>
                  <a:pt x="57149" y="71628"/>
                </a:lnTo>
                <a:lnTo>
                  <a:pt x="66293" y="76962"/>
                </a:lnTo>
                <a:lnTo>
                  <a:pt x="66293" y="66294"/>
                </a:lnTo>
                <a:lnTo>
                  <a:pt x="65531" y="38862"/>
                </a:lnTo>
                <a:close/>
              </a:path>
              <a:path w="66675" h="77470">
                <a:moveTo>
                  <a:pt x="9143" y="33528"/>
                </a:moveTo>
                <a:lnTo>
                  <a:pt x="0" y="38862"/>
                </a:lnTo>
                <a:lnTo>
                  <a:pt x="9905" y="44958"/>
                </a:lnTo>
                <a:lnTo>
                  <a:pt x="57149" y="71628"/>
                </a:lnTo>
                <a:lnTo>
                  <a:pt x="53339" y="66294"/>
                </a:lnTo>
                <a:lnTo>
                  <a:pt x="53010" y="54419"/>
                </a:lnTo>
                <a:lnTo>
                  <a:pt x="36249" y="44958"/>
                </a:lnTo>
                <a:lnTo>
                  <a:pt x="16001" y="44958"/>
                </a:lnTo>
                <a:lnTo>
                  <a:pt x="9143" y="33528"/>
                </a:lnTo>
                <a:close/>
              </a:path>
              <a:path w="66675" h="77470">
                <a:moveTo>
                  <a:pt x="53010" y="54419"/>
                </a:moveTo>
                <a:lnTo>
                  <a:pt x="53339" y="66294"/>
                </a:lnTo>
                <a:lnTo>
                  <a:pt x="57149" y="71628"/>
                </a:lnTo>
                <a:lnTo>
                  <a:pt x="63245" y="60198"/>
                </a:lnTo>
                <a:lnTo>
                  <a:pt x="53010" y="54419"/>
                </a:lnTo>
                <a:close/>
              </a:path>
              <a:path w="66675" h="77470">
                <a:moveTo>
                  <a:pt x="65531" y="0"/>
                </a:moveTo>
                <a:lnTo>
                  <a:pt x="55625" y="6096"/>
                </a:lnTo>
                <a:lnTo>
                  <a:pt x="9143" y="33528"/>
                </a:lnTo>
                <a:lnTo>
                  <a:pt x="16001" y="44958"/>
                </a:lnTo>
                <a:lnTo>
                  <a:pt x="25900" y="39116"/>
                </a:lnTo>
                <a:lnTo>
                  <a:pt x="16001" y="33528"/>
                </a:lnTo>
                <a:lnTo>
                  <a:pt x="35369" y="33528"/>
                </a:lnTo>
                <a:lnTo>
                  <a:pt x="62483" y="17526"/>
                </a:lnTo>
                <a:lnTo>
                  <a:pt x="65531" y="12192"/>
                </a:lnTo>
                <a:lnTo>
                  <a:pt x="65531" y="0"/>
                </a:lnTo>
                <a:close/>
              </a:path>
              <a:path w="66675" h="77470">
                <a:moveTo>
                  <a:pt x="25900" y="39116"/>
                </a:moveTo>
                <a:lnTo>
                  <a:pt x="16001" y="44958"/>
                </a:lnTo>
                <a:lnTo>
                  <a:pt x="36249" y="44958"/>
                </a:lnTo>
                <a:lnTo>
                  <a:pt x="25900" y="39116"/>
                </a:lnTo>
                <a:close/>
              </a:path>
              <a:path w="66675" h="77470">
                <a:moveTo>
                  <a:pt x="35369" y="33528"/>
                </a:moveTo>
                <a:lnTo>
                  <a:pt x="16001" y="33528"/>
                </a:lnTo>
                <a:lnTo>
                  <a:pt x="25900" y="39116"/>
                </a:lnTo>
                <a:lnTo>
                  <a:pt x="35369" y="33528"/>
                </a:lnTo>
                <a:close/>
              </a:path>
            </a:pathLst>
          </a:custGeom>
          <a:solidFill>
            <a:srgbClr val="0000FF"/>
          </a:solidFill>
        </p:spPr>
        <p:txBody>
          <a:bodyPr wrap="square" lIns="0" tIns="0" rIns="0" bIns="0" rtlCol="0"/>
          <a:lstStyle/>
          <a:p>
            <a:endParaRPr/>
          </a:p>
        </p:txBody>
      </p:sp>
      <p:sp>
        <p:nvSpPr>
          <p:cNvPr id="1347" name="object 406"/>
          <p:cNvSpPr/>
          <p:nvPr/>
        </p:nvSpPr>
        <p:spPr>
          <a:xfrm>
            <a:off x="8459723" y="6316522"/>
            <a:ext cx="13335" cy="26670"/>
          </a:xfrm>
          <a:custGeom>
            <a:avLst/>
            <a:gdLst/>
            <a:ahLst/>
            <a:cxnLst/>
            <a:rect l="l" t="t" r="r" b="b"/>
            <a:pathLst>
              <a:path w="13334" h="26670">
                <a:moveTo>
                  <a:pt x="0" y="26669"/>
                </a:moveTo>
                <a:lnTo>
                  <a:pt x="12953" y="26669"/>
                </a:lnTo>
                <a:lnTo>
                  <a:pt x="12953" y="0"/>
                </a:lnTo>
                <a:lnTo>
                  <a:pt x="0" y="0"/>
                </a:lnTo>
                <a:lnTo>
                  <a:pt x="0" y="26669"/>
                </a:lnTo>
                <a:close/>
              </a:path>
            </a:pathLst>
          </a:custGeom>
          <a:solidFill>
            <a:srgbClr val="0000FF"/>
          </a:solidFill>
        </p:spPr>
        <p:txBody>
          <a:bodyPr wrap="square" lIns="0" tIns="0" rIns="0" bIns="0" rtlCol="0"/>
          <a:lstStyle/>
          <a:p>
            <a:endParaRPr/>
          </a:p>
        </p:txBody>
      </p:sp>
      <p:sp>
        <p:nvSpPr>
          <p:cNvPr id="1348" name="object 407"/>
          <p:cNvSpPr/>
          <p:nvPr/>
        </p:nvSpPr>
        <p:spPr>
          <a:xfrm>
            <a:off x="8420100" y="6316522"/>
            <a:ext cx="47625" cy="54610"/>
          </a:xfrm>
          <a:custGeom>
            <a:avLst/>
            <a:gdLst/>
            <a:ahLst/>
            <a:cxnLst/>
            <a:rect l="l" t="t" r="r" b="b"/>
            <a:pathLst>
              <a:path w="47625" h="54610">
                <a:moveTo>
                  <a:pt x="46481" y="0"/>
                </a:moveTo>
                <a:lnTo>
                  <a:pt x="0" y="27431"/>
                </a:lnTo>
                <a:lnTo>
                  <a:pt x="47243" y="54101"/>
                </a:lnTo>
                <a:lnTo>
                  <a:pt x="46503" y="27431"/>
                </a:lnTo>
                <a:lnTo>
                  <a:pt x="46481" y="0"/>
                </a:lnTo>
                <a:close/>
              </a:path>
            </a:pathLst>
          </a:custGeom>
          <a:solidFill>
            <a:srgbClr val="0000FF"/>
          </a:solidFill>
        </p:spPr>
        <p:txBody>
          <a:bodyPr wrap="square" lIns="0" tIns="0" rIns="0" bIns="0" rtlCol="0"/>
          <a:lstStyle/>
          <a:p>
            <a:endParaRPr/>
          </a:p>
        </p:txBody>
      </p:sp>
      <p:sp>
        <p:nvSpPr>
          <p:cNvPr id="1349" name="object 408"/>
          <p:cNvSpPr/>
          <p:nvPr/>
        </p:nvSpPr>
        <p:spPr>
          <a:xfrm>
            <a:off x="9757409" y="6321856"/>
            <a:ext cx="25400" cy="26034"/>
          </a:xfrm>
          <a:custGeom>
            <a:avLst/>
            <a:gdLst/>
            <a:ahLst/>
            <a:cxnLst/>
            <a:rect l="l" t="t" r="r" b="b"/>
            <a:pathLst>
              <a:path w="25400" h="26035">
                <a:moveTo>
                  <a:pt x="12954" y="0"/>
                </a:moveTo>
                <a:lnTo>
                  <a:pt x="9906" y="762"/>
                </a:lnTo>
                <a:lnTo>
                  <a:pt x="5334" y="2286"/>
                </a:lnTo>
                <a:lnTo>
                  <a:pt x="3810" y="3810"/>
                </a:lnTo>
                <a:lnTo>
                  <a:pt x="2286" y="6096"/>
                </a:lnTo>
                <a:lnTo>
                  <a:pt x="762" y="7620"/>
                </a:lnTo>
                <a:lnTo>
                  <a:pt x="0" y="10668"/>
                </a:lnTo>
                <a:lnTo>
                  <a:pt x="0" y="15240"/>
                </a:lnTo>
                <a:lnTo>
                  <a:pt x="12954" y="25908"/>
                </a:lnTo>
                <a:lnTo>
                  <a:pt x="19812" y="23622"/>
                </a:lnTo>
                <a:lnTo>
                  <a:pt x="22098" y="22098"/>
                </a:lnTo>
                <a:lnTo>
                  <a:pt x="23622" y="19812"/>
                </a:lnTo>
                <a:lnTo>
                  <a:pt x="25146" y="15240"/>
                </a:lnTo>
                <a:lnTo>
                  <a:pt x="25146" y="9906"/>
                </a:lnTo>
                <a:lnTo>
                  <a:pt x="23622" y="5334"/>
                </a:lnTo>
                <a:lnTo>
                  <a:pt x="21336" y="3810"/>
                </a:lnTo>
                <a:lnTo>
                  <a:pt x="19812" y="2286"/>
                </a:lnTo>
                <a:lnTo>
                  <a:pt x="17526" y="762"/>
                </a:lnTo>
                <a:lnTo>
                  <a:pt x="15240" y="762"/>
                </a:lnTo>
                <a:lnTo>
                  <a:pt x="12954" y="0"/>
                </a:lnTo>
                <a:close/>
              </a:path>
            </a:pathLst>
          </a:custGeom>
          <a:solidFill>
            <a:srgbClr val="0000FF"/>
          </a:solidFill>
        </p:spPr>
        <p:txBody>
          <a:bodyPr wrap="square" lIns="0" tIns="0" rIns="0" bIns="0" rtlCol="0"/>
          <a:lstStyle/>
          <a:p>
            <a:endParaRPr/>
          </a:p>
        </p:txBody>
      </p:sp>
      <p:sp>
        <p:nvSpPr>
          <p:cNvPr id="1350" name="object 409"/>
          <p:cNvSpPr/>
          <p:nvPr/>
        </p:nvSpPr>
        <p:spPr>
          <a:xfrm>
            <a:off x="9770364" y="6296710"/>
            <a:ext cx="66040" cy="76200"/>
          </a:xfrm>
          <a:custGeom>
            <a:avLst/>
            <a:gdLst/>
            <a:ahLst/>
            <a:cxnLst/>
            <a:rect l="l" t="t" r="r" b="b"/>
            <a:pathLst>
              <a:path w="66040" h="76200">
                <a:moveTo>
                  <a:pt x="40310" y="37799"/>
                </a:moveTo>
                <a:lnTo>
                  <a:pt x="3048" y="59436"/>
                </a:lnTo>
                <a:lnTo>
                  <a:pt x="0" y="64770"/>
                </a:lnTo>
                <a:lnTo>
                  <a:pt x="0" y="76200"/>
                </a:lnTo>
                <a:lnTo>
                  <a:pt x="56388" y="43434"/>
                </a:lnTo>
                <a:lnTo>
                  <a:pt x="50292" y="43434"/>
                </a:lnTo>
                <a:lnTo>
                  <a:pt x="40310" y="37799"/>
                </a:lnTo>
                <a:close/>
              </a:path>
              <a:path w="66040" h="76200">
                <a:moveTo>
                  <a:pt x="50292" y="32004"/>
                </a:moveTo>
                <a:lnTo>
                  <a:pt x="40310" y="37799"/>
                </a:lnTo>
                <a:lnTo>
                  <a:pt x="50292" y="43434"/>
                </a:lnTo>
                <a:lnTo>
                  <a:pt x="56388" y="43434"/>
                </a:lnTo>
                <a:lnTo>
                  <a:pt x="50292" y="32004"/>
                </a:lnTo>
                <a:close/>
              </a:path>
              <a:path w="66040" h="76200">
                <a:moveTo>
                  <a:pt x="56388" y="32004"/>
                </a:moveTo>
                <a:lnTo>
                  <a:pt x="50292" y="32004"/>
                </a:lnTo>
                <a:lnTo>
                  <a:pt x="56388" y="43434"/>
                </a:lnTo>
                <a:lnTo>
                  <a:pt x="65532" y="38100"/>
                </a:lnTo>
                <a:lnTo>
                  <a:pt x="56388" y="32004"/>
                </a:lnTo>
                <a:close/>
              </a:path>
              <a:path w="66040" h="76200">
                <a:moveTo>
                  <a:pt x="0" y="0"/>
                </a:moveTo>
                <a:lnTo>
                  <a:pt x="0" y="38100"/>
                </a:lnTo>
                <a:lnTo>
                  <a:pt x="12954" y="38100"/>
                </a:lnTo>
                <a:lnTo>
                  <a:pt x="12954" y="22356"/>
                </a:lnTo>
                <a:lnTo>
                  <a:pt x="3048" y="16764"/>
                </a:lnTo>
                <a:lnTo>
                  <a:pt x="9144" y="5334"/>
                </a:lnTo>
                <a:lnTo>
                  <a:pt x="0" y="0"/>
                </a:lnTo>
                <a:close/>
              </a:path>
              <a:path w="66040" h="76200">
                <a:moveTo>
                  <a:pt x="9144" y="5334"/>
                </a:moveTo>
                <a:lnTo>
                  <a:pt x="12954" y="10668"/>
                </a:lnTo>
                <a:lnTo>
                  <a:pt x="12954" y="22356"/>
                </a:lnTo>
                <a:lnTo>
                  <a:pt x="40310" y="37799"/>
                </a:lnTo>
                <a:lnTo>
                  <a:pt x="50292" y="32004"/>
                </a:lnTo>
                <a:lnTo>
                  <a:pt x="56388" y="32004"/>
                </a:lnTo>
                <a:lnTo>
                  <a:pt x="9144" y="5334"/>
                </a:lnTo>
                <a:close/>
              </a:path>
              <a:path w="66040" h="76200">
                <a:moveTo>
                  <a:pt x="9144" y="5334"/>
                </a:moveTo>
                <a:lnTo>
                  <a:pt x="3048" y="16764"/>
                </a:lnTo>
                <a:lnTo>
                  <a:pt x="12954" y="22356"/>
                </a:lnTo>
                <a:lnTo>
                  <a:pt x="12954" y="10668"/>
                </a:lnTo>
                <a:lnTo>
                  <a:pt x="9144" y="5334"/>
                </a:lnTo>
                <a:close/>
              </a:path>
            </a:pathLst>
          </a:custGeom>
          <a:solidFill>
            <a:srgbClr val="0000FF"/>
          </a:solidFill>
        </p:spPr>
        <p:txBody>
          <a:bodyPr wrap="square" lIns="0" tIns="0" rIns="0" bIns="0" rtlCol="0"/>
          <a:lstStyle/>
          <a:p>
            <a:endParaRPr/>
          </a:p>
        </p:txBody>
      </p:sp>
      <p:sp>
        <p:nvSpPr>
          <p:cNvPr id="1351" name="object 410"/>
          <p:cNvSpPr/>
          <p:nvPr/>
        </p:nvSpPr>
        <p:spPr>
          <a:xfrm>
            <a:off x="9770364" y="6334810"/>
            <a:ext cx="13335" cy="26670"/>
          </a:xfrm>
          <a:custGeom>
            <a:avLst/>
            <a:gdLst/>
            <a:ahLst/>
            <a:cxnLst/>
            <a:rect l="l" t="t" r="r" b="b"/>
            <a:pathLst>
              <a:path w="13334" h="26670">
                <a:moveTo>
                  <a:pt x="0" y="26670"/>
                </a:moveTo>
                <a:lnTo>
                  <a:pt x="12953" y="26670"/>
                </a:lnTo>
                <a:lnTo>
                  <a:pt x="12953" y="0"/>
                </a:lnTo>
                <a:lnTo>
                  <a:pt x="0" y="0"/>
                </a:lnTo>
                <a:lnTo>
                  <a:pt x="0" y="26670"/>
                </a:lnTo>
                <a:close/>
              </a:path>
            </a:pathLst>
          </a:custGeom>
          <a:solidFill>
            <a:srgbClr val="0000FF"/>
          </a:solidFill>
        </p:spPr>
        <p:txBody>
          <a:bodyPr wrap="square" lIns="0" tIns="0" rIns="0" bIns="0" rtlCol="0"/>
          <a:lstStyle/>
          <a:p>
            <a:endParaRPr/>
          </a:p>
        </p:txBody>
      </p:sp>
      <p:sp>
        <p:nvSpPr>
          <p:cNvPr id="1352" name="object 411"/>
          <p:cNvSpPr/>
          <p:nvPr/>
        </p:nvSpPr>
        <p:spPr>
          <a:xfrm>
            <a:off x="9776459" y="6307378"/>
            <a:ext cx="47625" cy="54610"/>
          </a:xfrm>
          <a:custGeom>
            <a:avLst/>
            <a:gdLst/>
            <a:ahLst/>
            <a:cxnLst/>
            <a:rect l="l" t="t" r="r" b="b"/>
            <a:pathLst>
              <a:path w="47625" h="54610">
                <a:moveTo>
                  <a:pt x="0" y="0"/>
                </a:moveTo>
                <a:lnTo>
                  <a:pt x="0" y="54101"/>
                </a:lnTo>
                <a:lnTo>
                  <a:pt x="47244" y="26669"/>
                </a:lnTo>
                <a:lnTo>
                  <a:pt x="0" y="0"/>
                </a:lnTo>
                <a:close/>
              </a:path>
            </a:pathLst>
          </a:custGeom>
          <a:solidFill>
            <a:srgbClr val="0000FF"/>
          </a:solidFill>
        </p:spPr>
        <p:txBody>
          <a:bodyPr wrap="square" lIns="0" tIns="0" rIns="0" bIns="0" rtlCol="0"/>
          <a:lstStyle/>
          <a:p>
            <a:endParaRPr/>
          </a:p>
        </p:txBody>
      </p:sp>
      <p:sp>
        <p:nvSpPr>
          <p:cNvPr id="1353" name="object 412"/>
          <p:cNvSpPr/>
          <p:nvPr/>
        </p:nvSpPr>
        <p:spPr>
          <a:xfrm>
            <a:off x="8461247" y="6331000"/>
            <a:ext cx="12700" cy="25400"/>
          </a:xfrm>
          <a:custGeom>
            <a:avLst/>
            <a:gdLst/>
            <a:ahLst/>
            <a:cxnLst/>
            <a:rect l="l" t="t" r="r" b="b"/>
            <a:pathLst>
              <a:path w="12700" h="25400">
                <a:moveTo>
                  <a:pt x="0" y="25145"/>
                </a:moveTo>
                <a:lnTo>
                  <a:pt x="12191" y="25145"/>
                </a:lnTo>
                <a:lnTo>
                  <a:pt x="12191" y="0"/>
                </a:lnTo>
                <a:lnTo>
                  <a:pt x="0" y="0"/>
                </a:lnTo>
                <a:lnTo>
                  <a:pt x="0" y="25145"/>
                </a:lnTo>
                <a:close/>
              </a:path>
            </a:pathLst>
          </a:custGeom>
          <a:solidFill>
            <a:srgbClr val="0000FF"/>
          </a:solidFill>
        </p:spPr>
        <p:txBody>
          <a:bodyPr wrap="square" lIns="0" tIns="0" rIns="0" bIns="0" rtlCol="0"/>
          <a:lstStyle/>
          <a:p>
            <a:endParaRPr/>
          </a:p>
        </p:txBody>
      </p:sp>
      <p:sp>
        <p:nvSpPr>
          <p:cNvPr id="1354" name="object 413"/>
          <p:cNvSpPr/>
          <p:nvPr/>
        </p:nvSpPr>
        <p:spPr>
          <a:xfrm>
            <a:off x="9770364" y="6322618"/>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1355" name="object 414"/>
          <p:cNvSpPr/>
          <p:nvPr/>
        </p:nvSpPr>
        <p:spPr>
          <a:xfrm>
            <a:off x="8473440" y="6339382"/>
            <a:ext cx="1297305" cy="0"/>
          </a:xfrm>
          <a:custGeom>
            <a:avLst/>
            <a:gdLst/>
            <a:ahLst/>
            <a:cxnLst/>
            <a:rect l="l" t="t" r="r" b="b"/>
            <a:pathLst>
              <a:path w="1297304">
                <a:moveTo>
                  <a:pt x="0" y="0"/>
                </a:moveTo>
                <a:lnTo>
                  <a:pt x="1296924" y="0"/>
                </a:lnTo>
              </a:path>
            </a:pathLst>
          </a:custGeom>
          <a:ln w="33528">
            <a:solidFill>
              <a:srgbClr val="0000FF"/>
            </a:solidFill>
          </a:ln>
        </p:spPr>
        <p:txBody>
          <a:bodyPr wrap="square" lIns="0" tIns="0" rIns="0" bIns="0" rtlCol="0"/>
          <a:lstStyle/>
          <a:p>
            <a:endParaRPr/>
          </a:p>
        </p:txBody>
      </p:sp>
      <p:sp>
        <p:nvSpPr>
          <p:cNvPr id="1356" name="object 415"/>
          <p:cNvSpPr/>
          <p:nvPr/>
        </p:nvSpPr>
        <p:spPr>
          <a:xfrm>
            <a:off x="8691752" y="5816650"/>
            <a:ext cx="0" cy="520700"/>
          </a:xfrm>
          <a:custGeom>
            <a:avLst/>
            <a:gdLst/>
            <a:ahLst/>
            <a:cxnLst/>
            <a:rect l="l" t="t" r="r" b="b"/>
            <a:pathLst>
              <a:path h="520700">
                <a:moveTo>
                  <a:pt x="0" y="0"/>
                </a:moveTo>
                <a:lnTo>
                  <a:pt x="0" y="520445"/>
                </a:lnTo>
              </a:path>
            </a:pathLst>
          </a:custGeom>
          <a:ln w="16000">
            <a:solidFill>
              <a:srgbClr val="000000"/>
            </a:solidFill>
          </a:ln>
        </p:spPr>
        <p:txBody>
          <a:bodyPr wrap="square" lIns="0" tIns="0" rIns="0" bIns="0" rtlCol="0"/>
          <a:lstStyle/>
          <a:p>
            <a:endParaRPr/>
          </a:p>
        </p:txBody>
      </p:sp>
      <p:sp>
        <p:nvSpPr>
          <p:cNvPr id="1357" name="object 416"/>
          <p:cNvSpPr/>
          <p:nvPr/>
        </p:nvSpPr>
        <p:spPr>
          <a:xfrm>
            <a:off x="9549003" y="5771692"/>
            <a:ext cx="0" cy="578485"/>
          </a:xfrm>
          <a:custGeom>
            <a:avLst/>
            <a:gdLst/>
            <a:ahLst/>
            <a:cxnLst/>
            <a:rect l="l" t="t" r="r" b="b"/>
            <a:pathLst>
              <a:path h="578485">
                <a:moveTo>
                  <a:pt x="0" y="0"/>
                </a:moveTo>
                <a:lnTo>
                  <a:pt x="0" y="578358"/>
                </a:lnTo>
              </a:path>
            </a:pathLst>
          </a:custGeom>
          <a:ln w="16001">
            <a:solidFill>
              <a:srgbClr val="000000"/>
            </a:solidFill>
          </a:ln>
        </p:spPr>
        <p:txBody>
          <a:bodyPr wrap="square" lIns="0" tIns="0" rIns="0" bIns="0" rtlCol="0"/>
          <a:lstStyle/>
          <a:p>
            <a:endParaRPr/>
          </a:p>
        </p:txBody>
      </p:sp>
      <p:sp>
        <p:nvSpPr>
          <p:cNvPr id="1358" name="object 417"/>
          <p:cNvSpPr txBox="1"/>
          <p:nvPr/>
        </p:nvSpPr>
        <p:spPr>
          <a:xfrm>
            <a:off x="6270748" y="3558796"/>
            <a:ext cx="783590" cy="292735"/>
          </a:xfrm>
          <a:prstGeom prst="rect">
            <a:avLst/>
          </a:prstGeom>
        </p:spPr>
        <p:txBody>
          <a:bodyPr vert="horz" wrap="square" lIns="0" tIns="12700" rIns="0" bIns="0" rtlCol="0">
            <a:spAutoFit/>
          </a:bodyPr>
          <a:lstStyle/>
          <a:p>
            <a:pPr marL="12700" marR="5080" indent="85725">
              <a:lnSpc>
                <a:spcPct val="109400"/>
              </a:lnSpc>
              <a:spcBef>
                <a:spcPts val="100"/>
              </a:spcBef>
            </a:pPr>
            <a:r>
              <a:rPr sz="800" spc="-5" dirty="0">
                <a:solidFill>
                  <a:srgbClr val="00007F"/>
                </a:solidFill>
                <a:latin typeface="Verdana"/>
                <a:cs typeface="Verdana"/>
              </a:rPr>
              <a:t>Station </a:t>
            </a:r>
            <a:r>
              <a:rPr sz="800" spc="-10" dirty="0">
                <a:solidFill>
                  <a:srgbClr val="00007F"/>
                </a:solidFill>
                <a:latin typeface="Verdana"/>
                <a:cs typeface="Verdana"/>
              </a:rPr>
              <a:t>Bus  </a:t>
            </a:r>
            <a:r>
              <a:rPr sz="800" dirty="0">
                <a:solidFill>
                  <a:srgbClr val="00007F"/>
                </a:solidFill>
                <a:latin typeface="Verdana"/>
                <a:cs typeface="Verdana"/>
              </a:rPr>
              <a:t>IEC</a:t>
            </a:r>
            <a:r>
              <a:rPr sz="800" spc="-70" dirty="0">
                <a:solidFill>
                  <a:srgbClr val="00007F"/>
                </a:solidFill>
                <a:latin typeface="Verdana"/>
                <a:cs typeface="Verdana"/>
              </a:rPr>
              <a:t> </a:t>
            </a:r>
            <a:r>
              <a:rPr sz="800" spc="-5" dirty="0">
                <a:solidFill>
                  <a:srgbClr val="00007F"/>
                </a:solidFill>
                <a:latin typeface="Verdana"/>
                <a:cs typeface="Verdana"/>
              </a:rPr>
              <a:t>61850-8-1</a:t>
            </a:r>
            <a:endParaRPr sz="800">
              <a:latin typeface="Verdana"/>
              <a:cs typeface="Verdana"/>
            </a:endParaRPr>
          </a:p>
        </p:txBody>
      </p:sp>
      <p:sp>
        <p:nvSpPr>
          <p:cNvPr id="1359" name="object 418"/>
          <p:cNvSpPr txBox="1"/>
          <p:nvPr/>
        </p:nvSpPr>
        <p:spPr>
          <a:xfrm>
            <a:off x="8699752" y="6047034"/>
            <a:ext cx="841375" cy="267970"/>
          </a:xfrm>
          <a:prstGeom prst="rect">
            <a:avLst/>
          </a:prstGeom>
        </p:spPr>
        <p:txBody>
          <a:bodyPr vert="horz" wrap="square" lIns="0" tIns="17145" rIns="0" bIns="0" rtlCol="0">
            <a:spAutoFit/>
          </a:bodyPr>
          <a:lstStyle/>
          <a:p>
            <a:pPr marL="22225" marR="52069" indent="55244">
              <a:lnSpc>
                <a:spcPts val="950"/>
              </a:lnSpc>
              <a:spcBef>
                <a:spcPts val="135"/>
              </a:spcBef>
            </a:pPr>
            <a:r>
              <a:rPr sz="800" spc="-5" dirty="0">
                <a:solidFill>
                  <a:srgbClr val="00007F"/>
                </a:solidFill>
                <a:latin typeface="Verdana"/>
                <a:cs typeface="Verdana"/>
              </a:rPr>
              <a:t>Process </a:t>
            </a:r>
            <a:r>
              <a:rPr sz="800" dirty="0">
                <a:solidFill>
                  <a:srgbClr val="00007F"/>
                </a:solidFill>
                <a:latin typeface="Verdana"/>
                <a:cs typeface="Verdana"/>
              </a:rPr>
              <a:t>Bus  IEC</a:t>
            </a:r>
            <a:r>
              <a:rPr sz="800" spc="-70" dirty="0">
                <a:solidFill>
                  <a:srgbClr val="00007F"/>
                </a:solidFill>
                <a:latin typeface="Verdana"/>
                <a:cs typeface="Verdana"/>
              </a:rPr>
              <a:t> </a:t>
            </a:r>
            <a:r>
              <a:rPr sz="800" spc="-5" dirty="0">
                <a:solidFill>
                  <a:srgbClr val="00007F"/>
                </a:solidFill>
                <a:latin typeface="Verdana"/>
                <a:cs typeface="Verdana"/>
              </a:rPr>
              <a:t>61850-8-2</a:t>
            </a:r>
            <a:endParaRPr sz="800">
              <a:latin typeface="Verdana"/>
              <a:cs typeface="Verdana"/>
            </a:endParaRPr>
          </a:p>
        </p:txBody>
      </p:sp>
      <p:sp>
        <p:nvSpPr>
          <p:cNvPr id="1360" name="object 419"/>
          <p:cNvSpPr txBox="1"/>
          <p:nvPr/>
        </p:nvSpPr>
        <p:spPr>
          <a:xfrm>
            <a:off x="8950706" y="3583941"/>
            <a:ext cx="783590" cy="292735"/>
          </a:xfrm>
          <a:prstGeom prst="rect">
            <a:avLst/>
          </a:prstGeom>
        </p:spPr>
        <p:txBody>
          <a:bodyPr vert="horz" wrap="square" lIns="0" tIns="12700" rIns="0" bIns="0" rtlCol="0">
            <a:spAutoFit/>
          </a:bodyPr>
          <a:lstStyle/>
          <a:p>
            <a:pPr marL="12700" marR="5080" indent="97790">
              <a:lnSpc>
                <a:spcPct val="109400"/>
              </a:lnSpc>
              <a:spcBef>
                <a:spcPts val="100"/>
              </a:spcBef>
            </a:pPr>
            <a:r>
              <a:rPr sz="800" spc="-5" dirty="0">
                <a:solidFill>
                  <a:srgbClr val="00007F"/>
                </a:solidFill>
                <a:latin typeface="Verdana"/>
                <a:cs typeface="Verdana"/>
              </a:rPr>
              <a:t>Station </a:t>
            </a:r>
            <a:r>
              <a:rPr sz="800" dirty="0">
                <a:solidFill>
                  <a:srgbClr val="00007F"/>
                </a:solidFill>
                <a:latin typeface="Verdana"/>
                <a:cs typeface="Verdana"/>
              </a:rPr>
              <a:t>Bus  IEC</a:t>
            </a:r>
            <a:r>
              <a:rPr sz="800" spc="-70" dirty="0">
                <a:solidFill>
                  <a:srgbClr val="00007F"/>
                </a:solidFill>
                <a:latin typeface="Verdana"/>
                <a:cs typeface="Verdana"/>
              </a:rPr>
              <a:t> </a:t>
            </a:r>
            <a:r>
              <a:rPr sz="800" spc="-5" dirty="0">
                <a:solidFill>
                  <a:srgbClr val="00007F"/>
                </a:solidFill>
                <a:latin typeface="Verdana"/>
                <a:cs typeface="Verdana"/>
              </a:rPr>
              <a:t>61850-8-1</a:t>
            </a:r>
            <a:endParaRPr sz="800">
              <a:latin typeface="Verdana"/>
              <a:cs typeface="Verdana"/>
            </a:endParaRPr>
          </a:p>
        </p:txBody>
      </p:sp>
      <p:sp>
        <p:nvSpPr>
          <p:cNvPr id="1361" name="object 420"/>
          <p:cNvSpPr txBox="1"/>
          <p:nvPr/>
        </p:nvSpPr>
        <p:spPr>
          <a:xfrm>
            <a:off x="6686259" y="4163024"/>
            <a:ext cx="148590" cy="222885"/>
          </a:xfrm>
          <a:prstGeom prst="rect">
            <a:avLst/>
          </a:prstGeom>
        </p:spPr>
        <p:txBody>
          <a:bodyPr vert="vert270" wrap="square" lIns="0" tIns="12700" rIns="0" bIns="0" rtlCol="0">
            <a:spAutoFit/>
          </a:bodyPr>
          <a:lstStyle/>
          <a:p>
            <a:pPr marL="12700">
              <a:lnSpc>
                <a:spcPct val="100000"/>
              </a:lnSpc>
              <a:spcBef>
                <a:spcPts val="100"/>
              </a:spcBef>
            </a:pPr>
            <a:r>
              <a:rPr sz="800" spc="-120" dirty="0">
                <a:solidFill>
                  <a:srgbClr val="00007F"/>
                </a:solidFill>
                <a:latin typeface="Verdana"/>
                <a:cs typeface="Verdana"/>
              </a:rPr>
              <a:t>F</a:t>
            </a:r>
            <a:r>
              <a:rPr sz="800" spc="-10" dirty="0">
                <a:solidFill>
                  <a:srgbClr val="00007F"/>
                </a:solidFill>
                <a:latin typeface="Verdana"/>
                <a:cs typeface="Verdana"/>
              </a:rPr>
              <a:t>.</a:t>
            </a:r>
            <a:r>
              <a:rPr sz="800" spc="-25"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1362" name="object 421"/>
          <p:cNvSpPr txBox="1"/>
          <p:nvPr/>
        </p:nvSpPr>
        <p:spPr>
          <a:xfrm>
            <a:off x="6897333" y="5994082"/>
            <a:ext cx="148590" cy="39052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Coppe</a:t>
            </a:r>
            <a:r>
              <a:rPr sz="800" dirty="0">
                <a:solidFill>
                  <a:srgbClr val="00007F"/>
                </a:solidFill>
                <a:latin typeface="Verdana"/>
                <a:cs typeface="Verdana"/>
              </a:rPr>
              <a:t>r</a:t>
            </a:r>
            <a:endParaRPr sz="800">
              <a:latin typeface="Verdana"/>
              <a:cs typeface="Verdana"/>
            </a:endParaRPr>
          </a:p>
        </p:txBody>
      </p:sp>
      <p:sp>
        <p:nvSpPr>
          <p:cNvPr id="1363" name="object 422"/>
          <p:cNvSpPr txBox="1"/>
          <p:nvPr/>
        </p:nvSpPr>
        <p:spPr>
          <a:xfrm>
            <a:off x="7282903" y="3369007"/>
            <a:ext cx="148590" cy="222885"/>
          </a:xfrm>
          <a:prstGeom prst="rect">
            <a:avLst/>
          </a:prstGeom>
        </p:spPr>
        <p:txBody>
          <a:bodyPr vert="vert270" wrap="square" lIns="0" tIns="12700" rIns="0" bIns="0" rtlCol="0">
            <a:spAutoFit/>
          </a:bodyPr>
          <a:lstStyle/>
          <a:p>
            <a:pPr marL="12700">
              <a:lnSpc>
                <a:spcPct val="100000"/>
              </a:lnSpc>
              <a:spcBef>
                <a:spcPts val="100"/>
              </a:spcBef>
            </a:pPr>
            <a:r>
              <a:rPr sz="800" spc="-130" dirty="0">
                <a:solidFill>
                  <a:srgbClr val="00007F"/>
                </a:solidFill>
                <a:latin typeface="Verdana"/>
                <a:cs typeface="Verdana"/>
              </a:rPr>
              <a:t>F</a:t>
            </a:r>
            <a:r>
              <a:rPr sz="800" spc="-5" dirty="0">
                <a:solidFill>
                  <a:srgbClr val="00007F"/>
                </a:solidFill>
                <a:latin typeface="Verdana"/>
                <a:cs typeface="Verdana"/>
              </a:rPr>
              <a:t>.</a:t>
            </a:r>
            <a:r>
              <a:rPr sz="800" spc="-25"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1364" name="object 423"/>
          <p:cNvSpPr txBox="1"/>
          <p:nvPr/>
        </p:nvSpPr>
        <p:spPr>
          <a:xfrm>
            <a:off x="10128212" y="3769057"/>
            <a:ext cx="148590" cy="222885"/>
          </a:xfrm>
          <a:prstGeom prst="rect">
            <a:avLst/>
          </a:prstGeom>
        </p:spPr>
        <p:txBody>
          <a:bodyPr vert="vert270" wrap="square" lIns="0" tIns="12700" rIns="0" bIns="0" rtlCol="0">
            <a:spAutoFit/>
          </a:bodyPr>
          <a:lstStyle/>
          <a:p>
            <a:pPr marL="12700">
              <a:lnSpc>
                <a:spcPct val="100000"/>
              </a:lnSpc>
              <a:spcBef>
                <a:spcPts val="100"/>
              </a:spcBef>
            </a:pPr>
            <a:r>
              <a:rPr sz="800" spc="-130" dirty="0">
                <a:solidFill>
                  <a:srgbClr val="00007F"/>
                </a:solidFill>
                <a:latin typeface="Verdana"/>
                <a:cs typeface="Verdana"/>
              </a:rPr>
              <a:t>F</a:t>
            </a:r>
            <a:r>
              <a:rPr sz="800" spc="-5" dirty="0">
                <a:solidFill>
                  <a:srgbClr val="00007F"/>
                </a:solidFill>
                <a:latin typeface="Verdana"/>
                <a:cs typeface="Verdana"/>
              </a:rPr>
              <a:t>.</a:t>
            </a:r>
            <a:r>
              <a:rPr sz="800" spc="-25"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1365" name="object 424"/>
          <p:cNvSpPr txBox="1"/>
          <p:nvPr/>
        </p:nvSpPr>
        <p:spPr>
          <a:xfrm>
            <a:off x="9754834" y="6401785"/>
            <a:ext cx="148590" cy="221615"/>
          </a:xfrm>
          <a:prstGeom prst="rect">
            <a:avLst/>
          </a:prstGeom>
        </p:spPr>
        <p:txBody>
          <a:bodyPr vert="vert270" wrap="square" lIns="0" tIns="12700" rIns="0" bIns="0" rtlCol="0">
            <a:spAutoFit/>
          </a:bodyPr>
          <a:lstStyle/>
          <a:p>
            <a:pPr marL="12700">
              <a:lnSpc>
                <a:spcPct val="100000"/>
              </a:lnSpc>
              <a:spcBef>
                <a:spcPts val="100"/>
              </a:spcBef>
            </a:pPr>
            <a:r>
              <a:rPr sz="800" spc="-130" dirty="0">
                <a:solidFill>
                  <a:srgbClr val="00007F"/>
                </a:solidFill>
                <a:latin typeface="Verdana"/>
                <a:cs typeface="Verdana"/>
              </a:rPr>
              <a:t>F</a:t>
            </a:r>
            <a:r>
              <a:rPr sz="800" spc="-5" dirty="0">
                <a:solidFill>
                  <a:srgbClr val="00007F"/>
                </a:solidFill>
                <a:latin typeface="Verdana"/>
                <a:cs typeface="Verdana"/>
              </a:rPr>
              <a:t>.</a:t>
            </a:r>
            <a:r>
              <a:rPr sz="800" spc="-30"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1366" name="object 425"/>
          <p:cNvSpPr txBox="1"/>
          <p:nvPr/>
        </p:nvSpPr>
        <p:spPr>
          <a:xfrm>
            <a:off x="9013407" y="6418039"/>
            <a:ext cx="148590" cy="164465"/>
          </a:xfrm>
          <a:prstGeom prst="rect">
            <a:avLst/>
          </a:prstGeom>
        </p:spPr>
        <p:txBody>
          <a:bodyPr vert="vert270" wrap="square" lIns="0" tIns="12700" rIns="0" bIns="0" rtlCol="0">
            <a:spAutoFit/>
          </a:bodyPr>
          <a:lstStyle/>
          <a:p>
            <a:pPr marL="12700">
              <a:lnSpc>
                <a:spcPct val="100000"/>
              </a:lnSpc>
              <a:spcBef>
                <a:spcPts val="100"/>
              </a:spcBef>
            </a:pPr>
            <a:r>
              <a:rPr sz="800" spc="-15" dirty="0">
                <a:solidFill>
                  <a:srgbClr val="00007F"/>
                </a:solidFill>
                <a:latin typeface="Verdana"/>
                <a:cs typeface="Verdana"/>
              </a:rPr>
              <a:t>SV</a:t>
            </a:r>
            <a:endParaRPr sz="800">
              <a:latin typeface="Verdana"/>
              <a:cs typeface="Verdana"/>
            </a:endParaRPr>
          </a:p>
        </p:txBody>
      </p:sp>
      <p:sp>
        <p:nvSpPr>
          <p:cNvPr id="1367" name="object 426"/>
          <p:cNvSpPr txBox="1"/>
          <p:nvPr/>
        </p:nvSpPr>
        <p:spPr>
          <a:xfrm>
            <a:off x="3055111" y="2999035"/>
            <a:ext cx="81534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Proprietary</a:t>
            </a:r>
            <a:r>
              <a:rPr sz="800" spc="-55" dirty="0">
                <a:solidFill>
                  <a:srgbClr val="00007F"/>
                </a:solidFill>
                <a:latin typeface="Verdana"/>
                <a:cs typeface="Verdana"/>
              </a:rPr>
              <a:t> </a:t>
            </a:r>
            <a:r>
              <a:rPr sz="800" dirty="0">
                <a:solidFill>
                  <a:srgbClr val="00007F"/>
                </a:solidFill>
                <a:latin typeface="Verdana"/>
                <a:cs typeface="Verdana"/>
              </a:rPr>
              <a:t>Bus</a:t>
            </a:r>
            <a:endParaRPr sz="800">
              <a:latin typeface="Verdana"/>
              <a:cs typeface="Verdana"/>
            </a:endParaRPr>
          </a:p>
        </p:txBody>
      </p:sp>
      <p:sp>
        <p:nvSpPr>
          <p:cNvPr id="1368" name="object 427"/>
          <p:cNvSpPr txBox="1"/>
          <p:nvPr/>
        </p:nvSpPr>
        <p:spPr>
          <a:xfrm>
            <a:off x="7986036" y="2503736"/>
            <a:ext cx="68008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Station</a:t>
            </a:r>
            <a:r>
              <a:rPr sz="800" spc="-55" dirty="0">
                <a:solidFill>
                  <a:srgbClr val="00007F"/>
                </a:solidFill>
                <a:latin typeface="Verdana"/>
                <a:cs typeface="Verdana"/>
              </a:rPr>
              <a:t> </a:t>
            </a:r>
            <a:r>
              <a:rPr sz="800" spc="-5" dirty="0">
                <a:solidFill>
                  <a:srgbClr val="00007F"/>
                </a:solidFill>
                <a:latin typeface="Verdana"/>
                <a:cs typeface="Verdana"/>
              </a:rPr>
              <a:t>clock</a:t>
            </a:r>
            <a:endParaRPr sz="800">
              <a:latin typeface="Verdana"/>
              <a:cs typeface="Verdana"/>
            </a:endParaRPr>
          </a:p>
        </p:txBody>
      </p:sp>
      <p:sp>
        <p:nvSpPr>
          <p:cNvPr id="1369" name="object 428"/>
          <p:cNvSpPr/>
          <p:nvPr/>
        </p:nvSpPr>
        <p:spPr>
          <a:xfrm>
            <a:off x="380" y="7096054"/>
            <a:ext cx="1326515" cy="457200"/>
          </a:xfrm>
          <a:custGeom>
            <a:avLst/>
            <a:gdLst/>
            <a:ahLst/>
            <a:cxnLst/>
            <a:rect l="l" t="t" r="r" b="b"/>
            <a:pathLst>
              <a:path w="1326515" h="457200">
                <a:moveTo>
                  <a:pt x="0" y="457200"/>
                </a:moveTo>
                <a:lnTo>
                  <a:pt x="1326261" y="457200"/>
                </a:lnTo>
                <a:lnTo>
                  <a:pt x="1326261" y="0"/>
                </a:lnTo>
                <a:lnTo>
                  <a:pt x="0" y="0"/>
                </a:lnTo>
                <a:lnTo>
                  <a:pt x="0" y="457200"/>
                </a:lnTo>
                <a:close/>
              </a:path>
            </a:pathLst>
          </a:custGeom>
          <a:solidFill>
            <a:srgbClr val="FFFFFF"/>
          </a:solidFill>
        </p:spPr>
        <p:txBody>
          <a:bodyPr wrap="square" lIns="0" tIns="0" rIns="0" bIns="0" rtlCol="0"/>
          <a:lstStyle/>
          <a:p>
            <a:endParaRPr/>
          </a:p>
        </p:txBody>
      </p:sp>
      <p:sp>
        <p:nvSpPr>
          <p:cNvPr id="1370" name="object 429"/>
          <p:cNvSpPr/>
          <p:nvPr/>
        </p:nvSpPr>
        <p:spPr>
          <a:xfrm>
            <a:off x="380" y="7096049"/>
            <a:ext cx="1329690" cy="0"/>
          </a:xfrm>
          <a:custGeom>
            <a:avLst/>
            <a:gdLst/>
            <a:ahLst/>
            <a:cxnLst/>
            <a:rect l="l" t="t" r="r" b="b"/>
            <a:pathLst>
              <a:path w="1329690">
                <a:moveTo>
                  <a:pt x="0" y="0"/>
                </a:moveTo>
                <a:lnTo>
                  <a:pt x="1329309" y="0"/>
                </a:lnTo>
              </a:path>
            </a:pathLst>
          </a:custGeom>
          <a:ln w="6095">
            <a:solidFill>
              <a:srgbClr val="FFFFFF"/>
            </a:solidFill>
          </a:ln>
        </p:spPr>
        <p:txBody>
          <a:bodyPr wrap="square" lIns="0" tIns="0" rIns="0" bIns="0" rtlCol="0"/>
          <a:lstStyle/>
          <a:p>
            <a:endParaRPr/>
          </a:p>
        </p:txBody>
      </p:sp>
      <p:sp>
        <p:nvSpPr>
          <p:cNvPr id="1371" name="object 430"/>
          <p:cNvSpPr/>
          <p:nvPr/>
        </p:nvSpPr>
        <p:spPr>
          <a:xfrm>
            <a:off x="1326642" y="7096053"/>
            <a:ext cx="0" cy="460375"/>
          </a:xfrm>
          <a:custGeom>
            <a:avLst/>
            <a:gdLst/>
            <a:ahLst/>
            <a:cxnLst/>
            <a:rect l="l" t="t" r="r" b="b"/>
            <a:pathLst>
              <a:path h="460375">
                <a:moveTo>
                  <a:pt x="0" y="0"/>
                </a:moveTo>
                <a:lnTo>
                  <a:pt x="0" y="460247"/>
                </a:lnTo>
              </a:path>
            </a:pathLst>
          </a:custGeom>
          <a:ln w="6096">
            <a:solidFill>
              <a:srgbClr val="FFFFFF"/>
            </a:solidFill>
          </a:ln>
        </p:spPr>
        <p:txBody>
          <a:bodyPr wrap="square" lIns="0" tIns="0" rIns="0" bIns="0" rtlCol="0"/>
          <a:lstStyle/>
          <a:p>
            <a:endParaRPr/>
          </a:p>
        </p:txBody>
      </p:sp>
      <p:sp>
        <p:nvSpPr>
          <p:cNvPr id="1372" name="object 431"/>
          <p:cNvSpPr/>
          <p:nvPr/>
        </p:nvSpPr>
        <p:spPr>
          <a:xfrm>
            <a:off x="380" y="7553254"/>
            <a:ext cx="1326515" cy="0"/>
          </a:xfrm>
          <a:custGeom>
            <a:avLst/>
            <a:gdLst/>
            <a:ahLst/>
            <a:cxnLst/>
            <a:rect l="l" t="t" r="r" b="b"/>
            <a:pathLst>
              <a:path w="1326515">
                <a:moveTo>
                  <a:pt x="0" y="0"/>
                </a:moveTo>
                <a:lnTo>
                  <a:pt x="1326261" y="0"/>
                </a:lnTo>
              </a:path>
            </a:pathLst>
          </a:custGeom>
          <a:ln w="6095">
            <a:solidFill>
              <a:srgbClr val="FFFFFF"/>
            </a:solidFill>
          </a:ln>
        </p:spPr>
        <p:txBody>
          <a:bodyPr wrap="square" lIns="0" tIns="0" rIns="0" bIns="0" rtlCol="0"/>
          <a:lstStyle/>
          <a:p>
            <a:endParaRPr/>
          </a:p>
        </p:txBody>
      </p:sp>
      <p:sp>
        <p:nvSpPr>
          <p:cNvPr id="1373" name="object 432"/>
          <p:cNvSpPr/>
          <p:nvPr/>
        </p:nvSpPr>
        <p:spPr>
          <a:xfrm>
            <a:off x="4763261" y="2971342"/>
            <a:ext cx="16510" cy="8890"/>
          </a:xfrm>
          <a:custGeom>
            <a:avLst/>
            <a:gdLst/>
            <a:ahLst/>
            <a:cxnLst/>
            <a:rect l="l" t="t" r="r" b="b"/>
            <a:pathLst>
              <a:path w="16510" h="8889">
                <a:moveTo>
                  <a:pt x="0" y="0"/>
                </a:moveTo>
                <a:lnTo>
                  <a:pt x="0" y="7620"/>
                </a:lnTo>
                <a:lnTo>
                  <a:pt x="16002" y="8382"/>
                </a:lnTo>
                <a:lnTo>
                  <a:pt x="16002" y="761"/>
                </a:lnTo>
                <a:lnTo>
                  <a:pt x="0" y="0"/>
                </a:lnTo>
                <a:close/>
              </a:path>
            </a:pathLst>
          </a:custGeom>
          <a:solidFill>
            <a:srgbClr val="003357"/>
          </a:solidFill>
        </p:spPr>
        <p:txBody>
          <a:bodyPr wrap="square" lIns="0" tIns="0" rIns="0" bIns="0" rtlCol="0"/>
          <a:lstStyle/>
          <a:p>
            <a:endParaRPr/>
          </a:p>
        </p:txBody>
      </p:sp>
      <p:sp>
        <p:nvSpPr>
          <p:cNvPr id="1374" name="object 433"/>
          <p:cNvSpPr/>
          <p:nvPr/>
        </p:nvSpPr>
        <p:spPr>
          <a:xfrm>
            <a:off x="4770120" y="2690926"/>
            <a:ext cx="16510" cy="8890"/>
          </a:xfrm>
          <a:custGeom>
            <a:avLst/>
            <a:gdLst/>
            <a:ahLst/>
            <a:cxnLst/>
            <a:rect l="l" t="t" r="r" b="b"/>
            <a:pathLst>
              <a:path w="16510" h="8889">
                <a:moveTo>
                  <a:pt x="0" y="0"/>
                </a:moveTo>
                <a:lnTo>
                  <a:pt x="0" y="7620"/>
                </a:lnTo>
                <a:lnTo>
                  <a:pt x="16002" y="8382"/>
                </a:lnTo>
                <a:lnTo>
                  <a:pt x="16002" y="762"/>
                </a:lnTo>
                <a:lnTo>
                  <a:pt x="0" y="0"/>
                </a:lnTo>
                <a:close/>
              </a:path>
            </a:pathLst>
          </a:custGeom>
          <a:solidFill>
            <a:srgbClr val="003357"/>
          </a:solidFill>
        </p:spPr>
        <p:txBody>
          <a:bodyPr wrap="square" lIns="0" tIns="0" rIns="0" bIns="0" rtlCol="0"/>
          <a:lstStyle/>
          <a:p>
            <a:endParaRPr/>
          </a:p>
        </p:txBody>
      </p:sp>
      <p:sp>
        <p:nvSpPr>
          <p:cNvPr id="1375" name="object 434"/>
          <p:cNvSpPr/>
          <p:nvPr/>
        </p:nvSpPr>
        <p:spPr>
          <a:xfrm>
            <a:off x="4774691" y="2698546"/>
            <a:ext cx="0" cy="273685"/>
          </a:xfrm>
          <a:custGeom>
            <a:avLst/>
            <a:gdLst/>
            <a:ahLst/>
            <a:cxnLst/>
            <a:rect l="l" t="t" r="r" b="b"/>
            <a:pathLst>
              <a:path h="273685">
                <a:moveTo>
                  <a:pt x="0" y="0"/>
                </a:moveTo>
                <a:lnTo>
                  <a:pt x="0" y="273558"/>
                </a:lnTo>
              </a:path>
            </a:pathLst>
          </a:custGeom>
          <a:ln w="22860">
            <a:solidFill>
              <a:srgbClr val="003357"/>
            </a:solidFill>
          </a:ln>
        </p:spPr>
        <p:txBody>
          <a:bodyPr wrap="square" lIns="0" tIns="0" rIns="0" bIns="0" rtlCol="0"/>
          <a:lstStyle/>
          <a:p>
            <a:endParaRPr/>
          </a:p>
        </p:txBody>
      </p:sp>
      <p:sp>
        <p:nvSpPr>
          <p:cNvPr id="1376" name="object 435"/>
          <p:cNvSpPr/>
          <p:nvPr/>
        </p:nvSpPr>
        <p:spPr>
          <a:xfrm>
            <a:off x="4341876" y="2763316"/>
            <a:ext cx="740410" cy="128905"/>
          </a:xfrm>
          <a:custGeom>
            <a:avLst/>
            <a:gdLst/>
            <a:ahLst/>
            <a:cxnLst/>
            <a:rect l="l" t="t" r="r" b="b"/>
            <a:pathLst>
              <a:path w="740410" h="128905">
                <a:moveTo>
                  <a:pt x="211835" y="0"/>
                </a:moveTo>
                <a:lnTo>
                  <a:pt x="87629" y="57912"/>
                </a:lnTo>
                <a:lnTo>
                  <a:pt x="0" y="101346"/>
                </a:lnTo>
                <a:lnTo>
                  <a:pt x="606551" y="128778"/>
                </a:lnTo>
                <a:lnTo>
                  <a:pt x="739901" y="13716"/>
                </a:lnTo>
                <a:lnTo>
                  <a:pt x="211835" y="0"/>
                </a:lnTo>
                <a:close/>
              </a:path>
            </a:pathLst>
          </a:custGeom>
          <a:solidFill>
            <a:srgbClr val="B0D8FF"/>
          </a:solidFill>
        </p:spPr>
        <p:txBody>
          <a:bodyPr wrap="square" lIns="0" tIns="0" rIns="0" bIns="0" rtlCol="0"/>
          <a:lstStyle/>
          <a:p>
            <a:endParaRPr/>
          </a:p>
        </p:txBody>
      </p:sp>
      <p:sp>
        <p:nvSpPr>
          <p:cNvPr id="1377" name="object 436"/>
          <p:cNvSpPr/>
          <p:nvPr/>
        </p:nvSpPr>
        <p:spPr>
          <a:xfrm>
            <a:off x="4341114" y="2761792"/>
            <a:ext cx="742315" cy="132080"/>
          </a:xfrm>
          <a:custGeom>
            <a:avLst/>
            <a:gdLst/>
            <a:ahLst/>
            <a:cxnLst/>
            <a:rect l="l" t="t" r="r" b="b"/>
            <a:pathLst>
              <a:path w="742314" h="132080">
                <a:moveTo>
                  <a:pt x="87629" y="57912"/>
                </a:moveTo>
                <a:lnTo>
                  <a:pt x="0" y="101346"/>
                </a:lnTo>
                <a:lnTo>
                  <a:pt x="761" y="104394"/>
                </a:lnTo>
                <a:lnTo>
                  <a:pt x="607313" y="131826"/>
                </a:lnTo>
                <a:lnTo>
                  <a:pt x="608837" y="131826"/>
                </a:lnTo>
                <a:lnTo>
                  <a:pt x="606551" y="129540"/>
                </a:lnTo>
                <a:lnTo>
                  <a:pt x="607350" y="128851"/>
                </a:lnTo>
                <a:lnTo>
                  <a:pt x="68156" y="104394"/>
                </a:lnTo>
                <a:lnTo>
                  <a:pt x="1523" y="104394"/>
                </a:lnTo>
                <a:lnTo>
                  <a:pt x="761" y="101346"/>
                </a:lnTo>
                <a:lnTo>
                  <a:pt x="7673" y="101346"/>
                </a:lnTo>
                <a:lnTo>
                  <a:pt x="89153" y="60960"/>
                </a:lnTo>
                <a:lnTo>
                  <a:pt x="87629" y="57912"/>
                </a:lnTo>
                <a:close/>
              </a:path>
              <a:path w="742314" h="132080">
                <a:moveTo>
                  <a:pt x="607350" y="128851"/>
                </a:moveTo>
                <a:lnTo>
                  <a:pt x="606551" y="129540"/>
                </a:lnTo>
                <a:lnTo>
                  <a:pt x="608837" y="131826"/>
                </a:lnTo>
                <a:lnTo>
                  <a:pt x="607350" y="128851"/>
                </a:lnTo>
                <a:close/>
              </a:path>
              <a:path w="742314" h="132080">
                <a:moveTo>
                  <a:pt x="740663" y="13716"/>
                </a:moveTo>
                <a:lnTo>
                  <a:pt x="740663" y="16764"/>
                </a:lnTo>
                <a:lnTo>
                  <a:pt x="737252" y="16764"/>
                </a:lnTo>
                <a:lnTo>
                  <a:pt x="607350" y="128851"/>
                </a:lnTo>
                <a:lnTo>
                  <a:pt x="608837" y="131826"/>
                </a:lnTo>
                <a:lnTo>
                  <a:pt x="742187" y="16764"/>
                </a:lnTo>
                <a:lnTo>
                  <a:pt x="740663" y="16764"/>
                </a:lnTo>
                <a:lnTo>
                  <a:pt x="737352" y="16677"/>
                </a:lnTo>
                <a:lnTo>
                  <a:pt x="742144" y="16677"/>
                </a:lnTo>
                <a:lnTo>
                  <a:pt x="740663" y="13716"/>
                </a:lnTo>
                <a:close/>
              </a:path>
              <a:path w="742314" h="132080">
                <a:moveTo>
                  <a:pt x="761" y="101346"/>
                </a:moveTo>
                <a:lnTo>
                  <a:pt x="1523" y="104394"/>
                </a:lnTo>
                <a:lnTo>
                  <a:pt x="7095" y="101632"/>
                </a:lnTo>
                <a:lnTo>
                  <a:pt x="761" y="101346"/>
                </a:lnTo>
                <a:close/>
              </a:path>
              <a:path w="742314" h="132080">
                <a:moveTo>
                  <a:pt x="7095" y="101632"/>
                </a:moveTo>
                <a:lnTo>
                  <a:pt x="1523" y="104394"/>
                </a:lnTo>
                <a:lnTo>
                  <a:pt x="68156" y="104394"/>
                </a:lnTo>
                <a:lnTo>
                  <a:pt x="7095" y="101632"/>
                </a:lnTo>
                <a:close/>
              </a:path>
              <a:path w="742314" h="132080">
                <a:moveTo>
                  <a:pt x="7673" y="101346"/>
                </a:moveTo>
                <a:lnTo>
                  <a:pt x="761" y="101346"/>
                </a:lnTo>
                <a:lnTo>
                  <a:pt x="7095" y="101632"/>
                </a:lnTo>
                <a:lnTo>
                  <a:pt x="7673" y="101346"/>
                </a:lnTo>
                <a:close/>
              </a:path>
              <a:path w="742314" h="132080">
                <a:moveTo>
                  <a:pt x="740663" y="13716"/>
                </a:moveTo>
                <a:lnTo>
                  <a:pt x="739901" y="14478"/>
                </a:lnTo>
                <a:lnTo>
                  <a:pt x="737352" y="16677"/>
                </a:lnTo>
                <a:lnTo>
                  <a:pt x="740663" y="16764"/>
                </a:lnTo>
                <a:lnTo>
                  <a:pt x="740663" y="13716"/>
                </a:lnTo>
                <a:close/>
              </a:path>
              <a:path w="742314" h="132080">
                <a:moveTo>
                  <a:pt x="212597" y="0"/>
                </a:moveTo>
                <a:lnTo>
                  <a:pt x="211835" y="0"/>
                </a:lnTo>
                <a:lnTo>
                  <a:pt x="212597" y="3048"/>
                </a:lnTo>
                <a:lnTo>
                  <a:pt x="737352" y="16677"/>
                </a:lnTo>
                <a:lnTo>
                  <a:pt x="739901" y="14478"/>
                </a:lnTo>
                <a:lnTo>
                  <a:pt x="740663" y="13716"/>
                </a:lnTo>
                <a:lnTo>
                  <a:pt x="212597" y="0"/>
                </a:lnTo>
                <a:close/>
              </a:path>
            </a:pathLst>
          </a:custGeom>
          <a:solidFill>
            <a:srgbClr val="B0D8FF"/>
          </a:solidFill>
        </p:spPr>
        <p:txBody>
          <a:bodyPr wrap="square" lIns="0" tIns="0" rIns="0" bIns="0" rtlCol="0"/>
          <a:lstStyle/>
          <a:p>
            <a:endParaRPr/>
          </a:p>
        </p:txBody>
      </p:sp>
      <p:sp>
        <p:nvSpPr>
          <p:cNvPr id="1378" name="object 437"/>
          <p:cNvSpPr/>
          <p:nvPr/>
        </p:nvSpPr>
        <p:spPr>
          <a:xfrm>
            <a:off x="4428744" y="2761792"/>
            <a:ext cx="125730" cy="60960"/>
          </a:xfrm>
          <a:custGeom>
            <a:avLst/>
            <a:gdLst/>
            <a:ahLst/>
            <a:cxnLst/>
            <a:rect l="l" t="t" r="r" b="b"/>
            <a:pathLst>
              <a:path w="125729" h="60960">
                <a:moveTo>
                  <a:pt x="124205" y="0"/>
                </a:moveTo>
                <a:lnTo>
                  <a:pt x="0" y="57912"/>
                </a:lnTo>
                <a:lnTo>
                  <a:pt x="1523" y="60960"/>
                </a:lnTo>
                <a:lnTo>
                  <a:pt x="125729" y="3048"/>
                </a:lnTo>
                <a:lnTo>
                  <a:pt x="124205" y="0"/>
                </a:lnTo>
                <a:close/>
              </a:path>
            </a:pathLst>
          </a:custGeom>
          <a:solidFill>
            <a:srgbClr val="B0D8FF"/>
          </a:solidFill>
        </p:spPr>
        <p:txBody>
          <a:bodyPr wrap="square" lIns="0" tIns="0" rIns="0" bIns="0" rtlCol="0"/>
          <a:lstStyle/>
          <a:p>
            <a:endParaRPr/>
          </a:p>
        </p:txBody>
      </p:sp>
      <p:sp>
        <p:nvSpPr>
          <p:cNvPr id="1379" name="object 438"/>
          <p:cNvSpPr/>
          <p:nvPr/>
        </p:nvSpPr>
        <p:spPr>
          <a:xfrm>
            <a:off x="4336541" y="2864662"/>
            <a:ext cx="608330" cy="182880"/>
          </a:xfrm>
          <a:custGeom>
            <a:avLst/>
            <a:gdLst/>
            <a:ahLst/>
            <a:cxnLst/>
            <a:rect l="l" t="t" r="r" b="b"/>
            <a:pathLst>
              <a:path w="608329" h="182880">
                <a:moveTo>
                  <a:pt x="1524" y="0"/>
                </a:moveTo>
                <a:lnTo>
                  <a:pt x="0" y="147828"/>
                </a:lnTo>
                <a:lnTo>
                  <a:pt x="12192" y="157734"/>
                </a:lnTo>
                <a:lnTo>
                  <a:pt x="592836" y="182880"/>
                </a:lnTo>
                <a:lnTo>
                  <a:pt x="605790" y="166116"/>
                </a:lnTo>
                <a:lnTo>
                  <a:pt x="608076" y="27432"/>
                </a:lnTo>
                <a:lnTo>
                  <a:pt x="1524" y="0"/>
                </a:lnTo>
                <a:close/>
              </a:path>
            </a:pathLst>
          </a:custGeom>
          <a:solidFill>
            <a:srgbClr val="7590CA"/>
          </a:solidFill>
        </p:spPr>
        <p:txBody>
          <a:bodyPr wrap="square" lIns="0" tIns="0" rIns="0" bIns="0" rtlCol="0"/>
          <a:lstStyle/>
          <a:p>
            <a:endParaRPr/>
          </a:p>
        </p:txBody>
      </p:sp>
      <p:sp>
        <p:nvSpPr>
          <p:cNvPr id="1380" name="object 439"/>
          <p:cNvSpPr/>
          <p:nvPr/>
        </p:nvSpPr>
        <p:spPr>
          <a:xfrm>
            <a:off x="4335017" y="2864662"/>
            <a:ext cx="611505" cy="184785"/>
          </a:xfrm>
          <a:custGeom>
            <a:avLst/>
            <a:gdLst/>
            <a:ahLst/>
            <a:cxnLst/>
            <a:rect l="l" t="t" r="r" b="b"/>
            <a:pathLst>
              <a:path w="611504" h="184785">
                <a:moveTo>
                  <a:pt x="14335" y="156236"/>
                </a:moveTo>
                <a:lnTo>
                  <a:pt x="15240" y="156972"/>
                </a:lnTo>
                <a:lnTo>
                  <a:pt x="13716" y="159258"/>
                </a:lnTo>
                <a:lnTo>
                  <a:pt x="594360" y="184404"/>
                </a:lnTo>
                <a:lnTo>
                  <a:pt x="595122" y="184404"/>
                </a:lnTo>
                <a:lnTo>
                  <a:pt x="595884" y="183642"/>
                </a:lnTo>
                <a:lnTo>
                  <a:pt x="593598" y="182118"/>
                </a:lnTo>
                <a:lnTo>
                  <a:pt x="594192" y="181348"/>
                </a:lnTo>
                <a:lnTo>
                  <a:pt x="14335" y="156236"/>
                </a:lnTo>
                <a:close/>
              </a:path>
              <a:path w="611504" h="184785">
                <a:moveTo>
                  <a:pt x="594192" y="181348"/>
                </a:moveTo>
                <a:lnTo>
                  <a:pt x="593598" y="182118"/>
                </a:lnTo>
                <a:lnTo>
                  <a:pt x="595884" y="183642"/>
                </a:lnTo>
                <a:lnTo>
                  <a:pt x="594360" y="181356"/>
                </a:lnTo>
                <a:lnTo>
                  <a:pt x="594192" y="181348"/>
                </a:lnTo>
                <a:close/>
              </a:path>
              <a:path w="611504" h="184785">
                <a:moveTo>
                  <a:pt x="606552" y="165354"/>
                </a:moveTo>
                <a:lnTo>
                  <a:pt x="594192" y="181348"/>
                </a:lnTo>
                <a:lnTo>
                  <a:pt x="594360" y="181356"/>
                </a:lnTo>
                <a:lnTo>
                  <a:pt x="595884" y="183642"/>
                </a:lnTo>
                <a:lnTo>
                  <a:pt x="608838" y="166878"/>
                </a:lnTo>
                <a:lnTo>
                  <a:pt x="608838" y="166116"/>
                </a:lnTo>
                <a:lnTo>
                  <a:pt x="606552" y="165354"/>
                </a:lnTo>
                <a:close/>
              </a:path>
              <a:path w="611504" h="184785">
                <a:moveTo>
                  <a:pt x="609600" y="25908"/>
                </a:moveTo>
                <a:lnTo>
                  <a:pt x="608076" y="27432"/>
                </a:lnTo>
                <a:lnTo>
                  <a:pt x="605790" y="166116"/>
                </a:lnTo>
                <a:lnTo>
                  <a:pt x="605963" y="166116"/>
                </a:lnTo>
                <a:lnTo>
                  <a:pt x="606552" y="165354"/>
                </a:lnTo>
                <a:lnTo>
                  <a:pt x="608850" y="165354"/>
                </a:lnTo>
                <a:lnTo>
                  <a:pt x="611124" y="27432"/>
                </a:lnTo>
                <a:lnTo>
                  <a:pt x="609600" y="25908"/>
                </a:lnTo>
                <a:close/>
              </a:path>
              <a:path w="611504" h="184785">
                <a:moveTo>
                  <a:pt x="608850" y="165354"/>
                </a:moveTo>
                <a:lnTo>
                  <a:pt x="606552" y="165354"/>
                </a:lnTo>
                <a:lnTo>
                  <a:pt x="608838" y="166116"/>
                </a:lnTo>
                <a:lnTo>
                  <a:pt x="608850" y="165354"/>
                </a:lnTo>
                <a:close/>
              </a:path>
              <a:path w="611504" h="184785">
                <a:moveTo>
                  <a:pt x="3055" y="147072"/>
                </a:moveTo>
                <a:lnTo>
                  <a:pt x="3048" y="147828"/>
                </a:lnTo>
                <a:lnTo>
                  <a:pt x="762" y="149352"/>
                </a:lnTo>
                <a:lnTo>
                  <a:pt x="12954" y="159258"/>
                </a:lnTo>
                <a:lnTo>
                  <a:pt x="13716" y="159258"/>
                </a:lnTo>
                <a:lnTo>
                  <a:pt x="13716" y="156210"/>
                </a:lnTo>
                <a:lnTo>
                  <a:pt x="14302" y="156210"/>
                </a:lnTo>
                <a:lnTo>
                  <a:pt x="3055" y="147072"/>
                </a:lnTo>
                <a:close/>
              </a:path>
              <a:path w="611504" h="184785">
                <a:moveTo>
                  <a:pt x="13716" y="156210"/>
                </a:moveTo>
                <a:lnTo>
                  <a:pt x="13716" y="159258"/>
                </a:lnTo>
                <a:lnTo>
                  <a:pt x="15240" y="156972"/>
                </a:lnTo>
                <a:lnTo>
                  <a:pt x="14335" y="156236"/>
                </a:lnTo>
                <a:lnTo>
                  <a:pt x="13716" y="156210"/>
                </a:lnTo>
                <a:close/>
              </a:path>
              <a:path w="611504" h="184785">
                <a:moveTo>
                  <a:pt x="14302" y="156210"/>
                </a:moveTo>
                <a:lnTo>
                  <a:pt x="13716" y="156210"/>
                </a:lnTo>
                <a:lnTo>
                  <a:pt x="14335" y="156236"/>
                </a:lnTo>
                <a:close/>
              </a:path>
              <a:path w="611504" h="184785">
                <a:moveTo>
                  <a:pt x="4572" y="0"/>
                </a:moveTo>
                <a:lnTo>
                  <a:pt x="1524" y="0"/>
                </a:lnTo>
                <a:lnTo>
                  <a:pt x="0" y="148590"/>
                </a:lnTo>
                <a:lnTo>
                  <a:pt x="762" y="149352"/>
                </a:lnTo>
                <a:lnTo>
                  <a:pt x="3055" y="147066"/>
                </a:lnTo>
                <a:lnTo>
                  <a:pt x="4572" y="0"/>
                </a:lnTo>
                <a:close/>
              </a:path>
              <a:path w="611504" h="184785">
                <a:moveTo>
                  <a:pt x="3048" y="147066"/>
                </a:moveTo>
                <a:lnTo>
                  <a:pt x="762" y="149352"/>
                </a:lnTo>
                <a:lnTo>
                  <a:pt x="3048" y="147828"/>
                </a:lnTo>
                <a:lnTo>
                  <a:pt x="3048" y="147066"/>
                </a:lnTo>
                <a:close/>
              </a:path>
            </a:pathLst>
          </a:custGeom>
          <a:solidFill>
            <a:srgbClr val="7590CA"/>
          </a:solidFill>
        </p:spPr>
        <p:txBody>
          <a:bodyPr wrap="square" lIns="0" tIns="0" rIns="0" bIns="0" rtlCol="0"/>
          <a:lstStyle/>
          <a:p>
            <a:endParaRPr/>
          </a:p>
        </p:txBody>
      </p:sp>
      <p:sp>
        <p:nvSpPr>
          <p:cNvPr id="1381" name="object 440"/>
          <p:cNvSpPr/>
          <p:nvPr/>
        </p:nvSpPr>
        <p:spPr>
          <a:xfrm>
            <a:off x="4336541" y="2878378"/>
            <a:ext cx="608330" cy="0"/>
          </a:xfrm>
          <a:custGeom>
            <a:avLst/>
            <a:gdLst/>
            <a:ahLst/>
            <a:cxnLst/>
            <a:rect l="l" t="t" r="r" b="b"/>
            <a:pathLst>
              <a:path w="608329">
                <a:moveTo>
                  <a:pt x="0" y="0"/>
                </a:moveTo>
                <a:lnTo>
                  <a:pt x="608076" y="0"/>
                </a:lnTo>
              </a:path>
            </a:pathLst>
          </a:custGeom>
          <a:ln w="30479">
            <a:solidFill>
              <a:srgbClr val="7590CA"/>
            </a:solidFill>
          </a:ln>
        </p:spPr>
        <p:txBody>
          <a:bodyPr wrap="square" lIns="0" tIns="0" rIns="0" bIns="0" rtlCol="0"/>
          <a:lstStyle/>
          <a:p>
            <a:endParaRPr/>
          </a:p>
        </p:txBody>
      </p:sp>
      <p:sp>
        <p:nvSpPr>
          <p:cNvPr id="1382" name="object 441"/>
          <p:cNvSpPr/>
          <p:nvPr/>
        </p:nvSpPr>
        <p:spPr>
          <a:xfrm>
            <a:off x="4929378" y="2779318"/>
            <a:ext cx="148590" cy="270510"/>
          </a:xfrm>
          <a:custGeom>
            <a:avLst/>
            <a:gdLst/>
            <a:ahLst/>
            <a:cxnLst/>
            <a:rect l="l" t="t" r="r" b="b"/>
            <a:pathLst>
              <a:path w="148589" h="270510">
                <a:moveTo>
                  <a:pt x="12958" y="256342"/>
                </a:moveTo>
                <a:lnTo>
                  <a:pt x="0" y="270510"/>
                </a:lnTo>
                <a:lnTo>
                  <a:pt x="12954" y="256794"/>
                </a:lnTo>
                <a:lnTo>
                  <a:pt x="12958" y="256342"/>
                </a:lnTo>
                <a:close/>
              </a:path>
              <a:path w="148589" h="270510">
                <a:moveTo>
                  <a:pt x="148590" y="0"/>
                </a:moveTo>
                <a:lnTo>
                  <a:pt x="14478" y="115062"/>
                </a:lnTo>
                <a:lnTo>
                  <a:pt x="12958" y="256342"/>
                </a:lnTo>
                <a:lnTo>
                  <a:pt x="147066" y="109728"/>
                </a:lnTo>
                <a:lnTo>
                  <a:pt x="148590" y="0"/>
                </a:lnTo>
                <a:close/>
              </a:path>
            </a:pathLst>
          </a:custGeom>
          <a:solidFill>
            <a:srgbClr val="6B3285"/>
          </a:solidFill>
        </p:spPr>
        <p:txBody>
          <a:bodyPr wrap="square" lIns="0" tIns="0" rIns="0" bIns="0" rtlCol="0"/>
          <a:lstStyle/>
          <a:p>
            <a:endParaRPr/>
          </a:p>
        </p:txBody>
      </p:sp>
      <p:sp>
        <p:nvSpPr>
          <p:cNvPr id="1383" name="object 442"/>
          <p:cNvSpPr/>
          <p:nvPr/>
        </p:nvSpPr>
        <p:spPr>
          <a:xfrm>
            <a:off x="4928615" y="2776270"/>
            <a:ext cx="151130" cy="275590"/>
          </a:xfrm>
          <a:custGeom>
            <a:avLst/>
            <a:gdLst/>
            <a:ahLst/>
            <a:cxnLst/>
            <a:rect l="l" t="t" r="r" b="b"/>
            <a:pathLst>
              <a:path w="151129" h="275589">
                <a:moveTo>
                  <a:pt x="12196" y="259462"/>
                </a:moveTo>
                <a:lnTo>
                  <a:pt x="0" y="272796"/>
                </a:lnTo>
                <a:lnTo>
                  <a:pt x="2286" y="275082"/>
                </a:lnTo>
                <a:lnTo>
                  <a:pt x="14959" y="261225"/>
                </a:lnTo>
                <a:lnTo>
                  <a:pt x="12192" y="259842"/>
                </a:lnTo>
                <a:lnTo>
                  <a:pt x="12196" y="259462"/>
                </a:lnTo>
                <a:close/>
              </a:path>
              <a:path w="151129" h="275589">
                <a:moveTo>
                  <a:pt x="15240" y="260919"/>
                </a:moveTo>
                <a:lnTo>
                  <a:pt x="14959" y="261225"/>
                </a:lnTo>
                <a:lnTo>
                  <a:pt x="15240" y="261366"/>
                </a:lnTo>
                <a:lnTo>
                  <a:pt x="15240" y="260919"/>
                </a:lnTo>
                <a:close/>
              </a:path>
              <a:path w="151129" h="275589">
                <a:moveTo>
                  <a:pt x="15280" y="256090"/>
                </a:moveTo>
                <a:lnTo>
                  <a:pt x="12196" y="259462"/>
                </a:lnTo>
                <a:lnTo>
                  <a:pt x="12192" y="259842"/>
                </a:lnTo>
                <a:lnTo>
                  <a:pt x="14959" y="261225"/>
                </a:lnTo>
                <a:lnTo>
                  <a:pt x="15239" y="260919"/>
                </a:lnTo>
                <a:lnTo>
                  <a:pt x="15280" y="256090"/>
                </a:lnTo>
                <a:close/>
              </a:path>
              <a:path w="151129" h="275589">
                <a:moveTo>
                  <a:pt x="147066" y="112014"/>
                </a:moveTo>
                <a:lnTo>
                  <a:pt x="15280" y="256090"/>
                </a:lnTo>
                <a:lnTo>
                  <a:pt x="15240" y="260919"/>
                </a:lnTo>
                <a:lnTo>
                  <a:pt x="149352" y="114300"/>
                </a:lnTo>
                <a:lnTo>
                  <a:pt x="149352" y="112776"/>
                </a:lnTo>
                <a:lnTo>
                  <a:pt x="147066" y="112014"/>
                </a:lnTo>
                <a:close/>
              </a:path>
              <a:path w="151129" h="275589">
                <a:moveTo>
                  <a:pt x="13716" y="118110"/>
                </a:moveTo>
                <a:lnTo>
                  <a:pt x="12196" y="259462"/>
                </a:lnTo>
                <a:lnTo>
                  <a:pt x="15280" y="256090"/>
                </a:lnTo>
                <a:lnTo>
                  <a:pt x="16747" y="119625"/>
                </a:lnTo>
                <a:lnTo>
                  <a:pt x="13716" y="118110"/>
                </a:lnTo>
                <a:close/>
              </a:path>
              <a:path w="151129" h="275589">
                <a:moveTo>
                  <a:pt x="18540" y="118110"/>
                </a:moveTo>
                <a:lnTo>
                  <a:pt x="16764" y="118110"/>
                </a:lnTo>
                <a:lnTo>
                  <a:pt x="16764" y="119634"/>
                </a:lnTo>
                <a:lnTo>
                  <a:pt x="18540" y="118110"/>
                </a:lnTo>
                <a:close/>
              </a:path>
              <a:path w="151129" h="275589">
                <a:moveTo>
                  <a:pt x="148590" y="2286"/>
                </a:moveTo>
                <a:lnTo>
                  <a:pt x="14478" y="117348"/>
                </a:lnTo>
                <a:lnTo>
                  <a:pt x="13716" y="118110"/>
                </a:lnTo>
                <a:lnTo>
                  <a:pt x="16747" y="119625"/>
                </a:lnTo>
                <a:lnTo>
                  <a:pt x="16764" y="118110"/>
                </a:lnTo>
                <a:lnTo>
                  <a:pt x="18540" y="118110"/>
                </a:lnTo>
                <a:lnTo>
                  <a:pt x="147769" y="7236"/>
                </a:lnTo>
                <a:lnTo>
                  <a:pt x="147828" y="3048"/>
                </a:lnTo>
                <a:lnTo>
                  <a:pt x="148590" y="2286"/>
                </a:lnTo>
                <a:close/>
              </a:path>
              <a:path w="151129" h="275589">
                <a:moveTo>
                  <a:pt x="150854" y="4590"/>
                </a:moveTo>
                <a:lnTo>
                  <a:pt x="147769" y="7236"/>
                </a:lnTo>
                <a:lnTo>
                  <a:pt x="146304" y="112776"/>
                </a:lnTo>
                <a:lnTo>
                  <a:pt x="147066" y="112014"/>
                </a:lnTo>
                <a:lnTo>
                  <a:pt x="149362" y="112014"/>
                </a:lnTo>
                <a:lnTo>
                  <a:pt x="150854" y="4590"/>
                </a:lnTo>
                <a:close/>
              </a:path>
              <a:path w="151129" h="275589">
                <a:moveTo>
                  <a:pt x="149362" y="112014"/>
                </a:moveTo>
                <a:lnTo>
                  <a:pt x="147066" y="112014"/>
                </a:lnTo>
                <a:lnTo>
                  <a:pt x="149352" y="112776"/>
                </a:lnTo>
                <a:lnTo>
                  <a:pt x="149362" y="112014"/>
                </a:lnTo>
                <a:close/>
              </a:path>
              <a:path w="151129" h="275589">
                <a:moveTo>
                  <a:pt x="148590" y="2286"/>
                </a:moveTo>
                <a:lnTo>
                  <a:pt x="147828" y="3048"/>
                </a:lnTo>
                <a:lnTo>
                  <a:pt x="147769" y="7236"/>
                </a:lnTo>
                <a:lnTo>
                  <a:pt x="150854" y="4590"/>
                </a:lnTo>
                <a:lnTo>
                  <a:pt x="148590" y="2286"/>
                </a:lnTo>
                <a:close/>
              </a:path>
              <a:path w="151129" h="275589">
                <a:moveTo>
                  <a:pt x="150876" y="0"/>
                </a:moveTo>
                <a:lnTo>
                  <a:pt x="148590" y="2286"/>
                </a:lnTo>
                <a:lnTo>
                  <a:pt x="150855" y="4551"/>
                </a:lnTo>
                <a:lnTo>
                  <a:pt x="150876" y="0"/>
                </a:lnTo>
                <a:close/>
              </a:path>
            </a:pathLst>
          </a:custGeom>
          <a:solidFill>
            <a:srgbClr val="6B3285"/>
          </a:solidFill>
        </p:spPr>
        <p:txBody>
          <a:bodyPr wrap="square" lIns="0" tIns="0" rIns="0" bIns="0" rtlCol="0"/>
          <a:lstStyle/>
          <a:p>
            <a:endParaRPr/>
          </a:p>
        </p:txBody>
      </p:sp>
      <p:sp>
        <p:nvSpPr>
          <p:cNvPr id="1384" name="object 443"/>
          <p:cNvSpPr/>
          <p:nvPr/>
        </p:nvSpPr>
        <p:spPr>
          <a:xfrm>
            <a:off x="4928615" y="3035350"/>
            <a:ext cx="15240" cy="16510"/>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6B3285"/>
          </a:solidFill>
        </p:spPr>
        <p:txBody>
          <a:bodyPr wrap="square" lIns="0" tIns="0" rIns="0" bIns="0" rtlCol="0"/>
          <a:lstStyle/>
          <a:p>
            <a:endParaRPr/>
          </a:p>
        </p:txBody>
      </p:sp>
      <p:sp>
        <p:nvSpPr>
          <p:cNvPr id="1385" name="object 444"/>
          <p:cNvSpPr/>
          <p:nvPr/>
        </p:nvSpPr>
        <p:spPr>
          <a:xfrm>
            <a:off x="4339590" y="2757220"/>
            <a:ext cx="742315" cy="132080"/>
          </a:xfrm>
          <a:custGeom>
            <a:avLst/>
            <a:gdLst/>
            <a:ahLst/>
            <a:cxnLst/>
            <a:rect l="l" t="t" r="r" b="b"/>
            <a:pathLst>
              <a:path w="742314" h="132080">
                <a:moveTo>
                  <a:pt x="86867" y="57912"/>
                </a:moveTo>
                <a:lnTo>
                  <a:pt x="0" y="102108"/>
                </a:lnTo>
                <a:lnTo>
                  <a:pt x="761" y="105156"/>
                </a:lnTo>
                <a:lnTo>
                  <a:pt x="606551" y="131826"/>
                </a:lnTo>
                <a:lnTo>
                  <a:pt x="608075" y="131826"/>
                </a:lnTo>
                <a:lnTo>
                  <a:pt x="605789" y="129540"/>
                </a:lnTo>
                <a:lnTo>
                  <a:pt x="606589" y="128853"/>
                </a:lnTo>
                <a:lnTo>
                  <a:pt x="69995" y="105156"/>
                </a:lnTo>
                <a:lnTo>
                  <a:pt x="1523" y="105156"/>
                </a:lnTo>
                <a:lnTo>
                  <a:pt x="761" y="102108"/>
                </a:lnTo>
                <a:lnTo>
                  <a:pt x="7514" y="102108"/>
                </a:lnTo>
                <a:lnTo>
                  <a:pt x="88391" y="60960"/>
                </a:lnTo>
                <a:lnTo>
                  <a:pt x="86867" y="57912"/>
                </a:lnTo>
                <a:close/>
              </a:path>
              <a:path w="742314" h="132080">
                <a:moveTo>
                  <a:pt x="606589" y="128853"/>
                </a:moveTo>
                <a:lnTo>
                  <a:pt x="605789" y="129540"/>
                </a:lnTo>
                <a:lnTo>
                  <a:pt x="608075" y="131826"/>
                </a:lnTo>
                <a:lnTo>
                  <a:pt x="606589" y="128853"/>
                </a:lnTo>
                <a:close/>
              </a:path>
              <a:path w="742314" h="132080">
                <a:moveTo>
                  <a:pt x="740663" y="13716"/>
                </a:moveTo>
                <a:lnTo>
                  <a:pt x="740663" y="16764"/>
                </a:lnTo>
                <a:lnTo>
                  <a:pt x="737237" y="16764"/>
                </a:lnTo>
                <a:lnTo>
                  <a:pt x="606589" y="128853"/>
                </a:lnTo>
                <a:lnTo>
                  <a:pt x="608075" y="131826"/>
                </a:lnTo>
                <a:lnTo>
                  <a:pt x="742187" y="16764"/>
                </a:lnTo>
                <a:lnTo>
                  <a:pt x="740663" y="16764"/>
                </a:lnTo>
                <a:lnTo>
                  <a:pt x="737338" y="16677"/>
                </a:lnTo>
                <a:lnTo>
                  <a:pt x="742144" y="16677"/>
                </a:lnTo>
                <a:lnTo>
                  <a:pt x="740663" y="13716"/>
                </a:lnTo>
                <a:close/>
              </a:path>
              <a:path w="742314" h="132080">
                <a:moveTo>
                  <a:pt x="761" y="102108"/>
                </a:moveTo>
                <a:lnTo>
                  <a:pt x="1523" y="105156"/>
                </a:lnTo>
                <a:lnTo>
                  <a:pt x="6977" y="102381"/>
                </a:lnTo>
                <a:lnTo>
                  <a:pt x="761" y="102108"/>
                </a:lnTo>
                <a:close/>
              </a:path>
              <a:path w="742314" h="132080">
                <a:moveTo>
                  <a:pt x="6977" y="102381"/>
                </a:moveTo>
                <a:lnTo>
                  <a:pt x="1523" y="105156"/>
                </a:lnTo>
                <a:lnTo>
                  <a:pt x="69995" y="105156"/>
                </a:lnTo>
                <a:lnTo>
                  <a:pt x="6977" y="102381"/>
                </a:lnTo>
                <a:close/>
              </a:path>
              <a:path w="742314" h="132080">
                <a:moveTo>
                  <a:pt x="7514" y="102108"/>
                </a:moveTo>
                <a:lnTo>
                  <a:pt x="761" y="102108"/>
                </a:lnTo>
                <a:lnTo>
                  <a:pt x="6977" y="102381"/>
                </a:lnTo>
                <a:lnTo>
                  <a:pt x="7514" y="102108"/>
                </a:lnTo>
                <a:close/>
              </a:path>
              <a:path w="742314" h="132080">
                <a:moveTo>
                  <a:pt x="740663" y="13716"/>
                </a:moveTo>
                <a:lnTo>
                  <a:pt x="739901" y="14478"/>
                </a:lnTo>
                <a:lnTo>
                  <a:pt x="737338" y="16677"/>
                </a:lnTo>
                <a:lnTo>
                  <a:pt x="740663" y="16764"/>
                </a:lnTo>
                <a:lnTo>
                  <a:pt x="740663" y="13716"/>
                </a:lnTo>
                <a:close/>
              </a:path>
              <a:path w="742314" h="132080">
                <a:moveTo>
                  <a:pt x="212597" y="0"/>
                </a:moveTo>
                <a:lnTo>
                  <a:pt x="211835" y="0"/>
                </a:lnTo>
                <a:lnTo>
                  <a:pt x="212597" y="3048"/>
                </a:lnTo>
                <a:lnTo>
                  <a:pt x="737338" y="16677"/>
                </a:lnTo>
                <a:lnTo>
                  <a:pt x="739901" y="14478"/>
                </a:lnTo>
                <a:lnTo>
                  <a:pt x="740663" y="13716"/>
                </a:lnTo>
                <a:lnTo>
                  <a:pt x="212597" y="0"/>
                </a:lnTo>
                <a:close/>
              </a:path>
            </a:pathLst>
          </a:custGeom>
          <a:solidFill>
            <a:srgbClr val="585858"/>
          </a:solidFill>
        </p:spPr>
        <p:txBody>
          <a:bodyPr wrap="square" lIns="0" tIns="0" rIns="0" bIns="0" rtlCol="0"/>
          <a:lstStyle/>
          <a:p>
            <a:endParaRPr/>
          </a:p>
        </p:txBody>
      </p:sp>
      <p:sp>
        <p:nvSpPr>
          <p:cNvPr id="1386" name="object 445"/>
          <p:cNvSpPr/>
          <p:nvPr/>
        </p:nvSpPr>
        <p:spPr>
          <a:xfrm>
            <a:off x="4426458" y="2757220"/>
            <a:ext cx="127000" cy="60960"/>
          </a:xfrm>
          <a:custGeom>
            <a:avLst/>
            <a:gdLst/>
            <a:ahLst/>
            <a:cxnLst/>
            <a:rect l="l" t="t" r="r" b="b"/>
            <a:pathLst>
              <a:path w="127000" h="60960">
                <a:moveTo>
                  <a:pt x="124967" y="0"/>
                </a:moveTo>
                <a:lnTo>
                  <a:pt x="0" y="57912"/>
                </a:lnTo>
                <a:lnTo>
                  <a:pt x="1523" y="60960"/>
                </a:lnTo>
                <a:lnTo>
                  <a:pt x="126491" y="3048"/>
                </a:lnTo>
                <a:lnTo>
                  <a:pt x="124967" y="0"/>
                </a:lnTo>
                <a:close/>
              </a:path>
            </a:pathLst>
          </a:custGeom>
          <a:solidFill>
            <a:srgbClr val="585858"/>
          </a:solidFill>
        </p:spPr>
        <p:txBody>
          <a:bodyPr wrap="square" lIns="0" tIns="0" rIns="0" bIns="0" rtlCol="0"/>
          <a:lstStyle/>
          <a:p>
            <a:endParaRPr/>
          </a:p>
        </p:txBody>
      </p:sp>
      <p:sp>
        <p:nvSpPr>
          <p:cNvPr id="1387" name="object 446"/>
          <p:cNvSpPr/>
          <p:nvPr/>
        </p:nvSpPr>
        <p:spPr>
          <a:xfrm>
            <a:off x="4332732" y="2860852"/>
            <a:ext cx="612140" cy="184150"/>
          </a:xfrm>
          <a:custGeom>
            <a:avLst/>
            <a:gdLst/>
            <a:ahLst/>
            <a:cxnLst/>
            <a:rect l="l" t="t" r="r" b="b"/>
            <a:pathLst>
              <a:path w="612139" h="184150">
                <a:moveTo>
                  <a:pt x="14478" y="155448"/>
                </a:moveTo>
                <a:lnTo>
                  <a:pt x="14478" y="155627"/>
                </a:lnTo>
                <a:lnTo>
                  <a:pt x="15240" y="156210"/>
                </a:lnTo>
                <a:lnTo>
                  <a:pt x="14478" y="158496"/>
                </a:lnTo>
                <a:lnTo>
                  <a:pt x="595122" y="183642"/>
                </a:lnTo>
                <a:lnTo>
                  <a:pt x="595884" y="183642"/>
                </a:lnTo>
                <a:lnTo>
                  <a:pt x="596646" y="182880"/>
                </a:lnTo>
                <a:lnTo>
                  <a:pt x="594360" y="181356"/>
                </a:lnTo>
                <a:lnTo>
                  <a:pt x="594954" y="180586"/>
                </a:lnTo>
                <a:lnTo>
                  <a:pt x="14478" y="155448"/>
                </a:lnTo>
                <a:close/>
              </a:path>
              <a:path w="612139" h="184150">
                <a:moveTo>
                  <a:pt x="594954" y="180586"/>
                </a:moveTo>
                <a:lnTo>
                  <a:pt x="594360" y="181356"/>
                </a:lnTo>
                <a:lnTo>
                  <a:pt x="596646" y="182880"/>
                </a:lnTo>
                <a:lnTo>
                  <a:pt x="595122" y="180594"/>
                </a:lnTo>
                <a:lnTo>
                  <a:pt x="594954" y="180586"/>
                </a:lnTo>
                <a:close/>
              </a:path>
              <a:path w="612139" h="184150">
                <a:moveTo>
                  <a:pt x="607314" y="164592"/>
                </a:moveTo>
                <a:lnTo>
                  <a:pt x="594954" y="180586"/>
                </a:lnTo>
                <a:lnTo>
                  <a:pt x="595122" y="180594"/>
                </a:lnTo>
                <a:lnTo>
                  <a:pt x="596646" y="182880"/>
                </a:lnTo>
                <a:lnTo>
                  <a:pt x="609600" y="166116"/>
                </a:lnTo>
                <a:lnTo>
                  <a:pt x="609600" y="165354"/>
                </a:lnTo>
                <a:lnTo>
                  <a:pt x="607314" y="164592"/>
                </a:lnTo>
                <a:close/>
              </a:path>
              <a:path w="612139" h="184150">
                <a:moveTo>
                  <a:pt x="610362" y="25146"/>
                </a:moveTo>
                <a:lnTo>
                  <a:pt x="608838" y="26669"/>
                </a:lnTo>
                <a:lnTo>
                  <a:pt x="606552" y="165354"/>
                </a:lnTo>
                <a:lnTo>
                  <a:pt x="606725" y="165354"/>
                </a:lnTo>
                <a:lnTo>
                  <a:pt x="607314" y="164592"/>
                </a:lnTo>
                <a:lnTo>
                  <a:pt x="609612" y="164592"/>
                </a:lnTo>
                <a:lnTo>
                  <a:pt x="611886" y="26670"/>
                </a:lnTo>
                <a:lnTo>
                  <a:pt x="610362" y="25146"/>
                </a:lnTo>
                <a:close/>
              </a:path>
              <a:path w="612139" h="184150">
                <a:moveTo>
                  <a:pt x="609612" y="164592"/>
                </a:moveTo>
                <a:lnTo>
                  <a:pt x="607314" y="164592"/>
                </a:lnTo>
                <a:lnTo>
                  <a:pt x="609600" y="165354"/>
                </a:lnTo>
                <a:lnTo>
                  <a:pt x="609612" y="164592"/>
                </a:lnTo>
                <a:close/>
              </a:path>
              <a:path w="612139" h="184150">
                <a:moveTo>
                  <a:pt x="3050" y="146888"/>
                </a:moveTo>
                <a:lnTo>
                  <a:pt x="3048" y="147066"/>
                </a:lnTo>
                <a:lnTo>
                  <a:pt x="762" y="148590"/>
                </a:lnTo>
                <a:lnTo>
                  <a:pt x="13716" y="158496"/>
                </a:lnTo>
                <a:lnTo>
                  <a:pt x="14478" y="158496"/>
                </a:lnTo>
                <a:lnTo>
                  <a:pt x="14478" y="155627"/>
                </a:lnTo>
                <a:lnTo>
                  <a:pt x="3050" y="146888"/>
                </a:lnTo>
                <a:close/>
              </a:path>
              <a:path w="612139" h="184150">
                <a:moveTo>
                  <a:pt x="14478" y="155627"/>
                </a:moveTo>
                <a:lnTo>
                  <a:pt x="14478" y="158496"/>
                </a:lnTo>
                <a:lnTo>
                  <a:pt x="15240" y="156210"/>
                </a:lnTo>
                <a:lnTo>
                  <a:pt x="14478" y="155627"/>
                </a:lnTo>
                <a:close/>
              </a:path>
              <a:path w="612139" h="184150">
                <a:moveTo>
                  <a:pt x="5334" y="0"/>
                </a:moveTo>
                <a:lnTo>
                  <a:pt x="2286" y="0"/>
                </a:lnTo>
                <a:lnTo>
                  <a:pt x="0" y="147828"/>
                </a:lnTo>
                <a:lnTo>
                  <a:pt x="762" y="148590"/>
                </a:lnTo>
                <a:lnTo>
                  <a:pt x="2286" y="146304"/>
                </a:lnTo>
                <a:lnTo>
                  <a:pt x="3059" y="146303"/>
                </a:lnTo>
                <a:lnTo>
                  <a:pt x="5334" y="0"/>
                </a:lnTo>
                <a:close/>
              </a:path>
              <a:path w="612139" h="184150">
                <a:moveTo>
                  <a:pt x="2286" y="146304"/>
                </a:moveTo>
                <a:lnTo>
                  <a:pt x="762" y="148590"/>
                </a:lnTo>
                <a:lnTo>
                  <a:pt x="3048" y="147066"/>
                </a:lnTo>
                <a:lnTo>
                  <a:pt x="3050" y="146888"/>
                </a:lnTo>
                <a:lnTo>
                  <a:pt x="2286" y="146304"/>
                </a:lnTo>
                <a:close/>
              </a:path>
              <a:path w="612139" h="184150">
                <a:moveTo>
                  <a:pt x="3059" y="146303"/>
                </a:moveTo>
                <a:lnTo>
                  <a:pt x="2286" y="146304"/>
                </a:lnTo>
                <a:lnTo>
                  <a:pt x="3050" y="146888"/>
                </a:lnTo>
                <a:lnTo>
                  <a:pt x="3059" y="146303"/>
                </a:lnTo>
                <a:close/>
              </a:path>
            </a:pathLst>
          </a:custGeom>
          <a:solidFill>
            <a:srgbClr val="000000"/>
          </a:solidFill>
        </p:spPr>
        <p:txBody>
          <a:bodyPr wrap="square" lIns="0" tIns="0" rIns="0" bIns="0" rtlCol="0"/>
          <a:lstStyle/>
          <a:p>
            <a:endParaRPr/>
          </a:p>
        </p:txBody>
      </p:sp>
      <p:sp>
        <p:nvSpPr>
          <p:cNvPr id="1388" name="object 447"/>
          <p:cNvSpPr/>
          <p:nvPr/>
        </p:nvSpPr>
        <p:spPr>
          <a:xfrm>
            <a:off x="4335017" y="2874187"/>
            <a:ext cx="608330" cy="0"/>
          </a:xfrm>
          <a:custGeom>
            <a:avLst/>
            <a:gdLst/>
            <a:ahLst/>
            <a:cxnLst/>
            <a:rect l="l" t="t" r="r" b="b"/>
            <a:pathLst>
              <a:path w="608329">
                <a:moveTo>
                  <a:pt x="0" y="0"/>
                </a:moveTo>
                <a:lnTo>
                  <a:pt x="608076" y="0"/>
                </a:lnTo>
              </a:path>
            </a:pathLst>
          </a:custGeom>
          <a:ln w="29717">
            <a:solidFill>
              <a:srgbClr val="000000"/>
            </a:solidFill>
          </a:ln>
        </p:spPr>
        <p:txBody>
          <a:bodyPr wrap="square" lIns="0" tIns="0" rIns="0" bIns="0" rtlCol="0"/>
          <a:lstStyle/>
          <a:p>
            <a:endParaRPr/>
          </a:p>
        </p:txBody>
      </p:sp>
      <p:sp>
        <p:nvSpPr>
          <p:cNvPr id="1389" name="object 448"/>
          <p:cNvSpPr/>
          <p:nvPr/>
        </p:nvSpPr>
        <p:spPr>
          <a:xfrm>
            <a:off x="4926329" y="2772460"/>
            <a:ext cx="151130" cy="275590"/>
          </a:xfrm>
          <a:custGeom>
            <a:avLst/>
            <a:gdLst/>
            <a:ahLst/>
            <a:cxnLst/>
            <a:rect l="l" t="t" r="r" b="b"/>
            <a:pathLst>
              <a:path w="151129" h="275589">
                <a:moveTo>
                  <a:pt x="12394" y="259181"/>
                </a:moveTo>
                <a:lnTo>
                  <a:pt x="0" y="272796"/>
                </a:lnTo>
                <a:lnTo>
                  <a:pt x="2286" y="275082"/>
                </a:lnTo>
                <a:lnTo>
                  <a:pt x="15466" y="260604"/>
                </a:lnTo>
                <a:lnTo>
                  <a:pt x="15240" y="260604"/>
                </a:lnTo>
                <a:lnTo>
                  <a:pt x="12394" y="259181"/>
                </a:lnTo>
                <a:close/>
              </a:path>
              <a:path w="151129" h="275589">
                <a:moveTo>
                  <a:pt x="15289" y="256000"/>
                </a:moveTo>
                <a:lnTo>
                  <a:pt x="12394" y="259181"/>
                </a:lnTo>
                <a:lnTo>
                  <a:pt x="15240" y="260604"/>
                </a:lnTo>
                <a:lnTo>
                  <a:pt x="15289" y="256000"/>
                </a:lnTo>
                <a:close/>
              </a:path>
              <a:path w="151129" h="275589">
                <a:moveTo>
                  <a:pt x="147066" y="111252"/>
                </a:moveTo>
                <a:lnTo>
                  <a:pt x="15289" y="256000"/>
                </a:lnTo>
                <a:lnTo>
                  <a:pt x="15240" y="260604"/>
                </a:lnTo>
                <a:lnTo>
                  <a:pt x="15466" y="260604"/>
                </a:lnTo>
                <a:lnTo>
                  <a:pt x="149352" y="113538"/>
                </a:lnTo>
                <a:lnTo>
                  <a:pt x="149352" y="112014"/>
                </a:lnTo>
                <a:lnTo>
                  <a:pt x="147066" y="111252"/>
                </a:lnTo>
                <a:close/>
              </a:path>
              <a:path w="151129" h="275589">
                <a:moveTo>
                  <a:pt x="14478" y="118110"/>
                </a:moveTo>
                <a:lnTo>
                  <a:pt x="12192" y="259080"/>
                </a:lnTo>
                <a:lnTo>
                  <a:pt x="12394" y="259181"/>
                </a:lnTo>
                <a:lnTo>
                  <a:pt x="15289" y="256000"/>
                </a:lnTo>
                <a:lnTo>
                  <a:pt x="17501" y="119621"/>
                </a:lnTo>
                <a:lnTo>
                  <a:pt x="14478" y="118110"/>
                </a:lnTo>
                <a:close/>
              </a:path>
              <a:path w="151129" h="275589">
                <a:moveTo>
                  <a:pt x="19292" y="118110"/>
                </a:moveTo>
                <a:lnTo>
                  <a:pt x="17526" y="118110"/>
                </a:lnTo>
                <a:lnTo>
                  <a:pt x="17526" y="119634"/>
                </a:lnTo>
                <a:lnTo>
                  <a:pt x="19292" y="118110"/>
                </a:lnTo>
                <a:close/>
              </a:path>
              <a:path w="151129" h="275589">
                <a:moveTo>
                  <a:pt x="148590" y="2286"/>
                </a:moveTo>
                <a:lnTo>
                  <a:pt x="15240" y="117348"/>
                </a:lnTo>
                <a:lnTo>
                  <a:pt x="14478" y="118110"/>
                </a:lnTo>
                <a:lnTo>
                  <a:pt x="17501" y="119621"/>
                </a:lnTo>
                <a:lnTo>
                  <a:pt x="17526" y="118110"/>
                </a:lnTo>
                <a:lnTo>
                  <a:pt x="19292" y="118110"/>
                </a:lnTo>
                <a:lnTo>
                  <a:pt x="147769" y="7252"/>
                </a:lnTo>
                <a:lnTo>
                  <a:pt x="147828" y="3048"/>
                </a:lnTo>
                <a:lnTo>
                  <a:pt x="148590" y="2286"/>
                </a:lnTo>
                <a:close/>
              </a:path>
              <a:path w="151129" h="275589">
                <a:moveTo>
                  <a:pt x="150854" y="4590"/>
                </a:moveTo>
                <a:lnTo>
                  <a:pt x="147769" y="7252"/>
                </a:lnTo>
                <a:lnTo>
                  <a:pt x="146304" y="112014"/>
                </a:lnTo>
                <a:lnTo>
                  <a:pt x="147066" y="111252"/>
                </a:lnTo>
                <a:lnTo>
                  <a:pt x="149362" y="111252"/>
                </a:lnTo>
                <a:lnTo>
                  <a:pt x="150854" y="4590"/>
                </a:lnTo>
                <a:close/>
              </a:path>
              <a:path w="151129" h="275589">
                <a:moveTo>
                  <a:pt x="149362" y="111252"/>
                </a:moveTo>
                <a:lnTo>
                  <a:pt x="147066" y="111252"/>
                </a:lnTo>
                <a:lnTo>
                  <a:pt x="149352" y="112014"/>
                </a:lnTo>
                <a:lnTo>
                  <a:pt x="149362" y="111252"/>
                </a:lnTo>
                <a:close/>
              </a:path>
              <a:path w="151129" h="275589">
                <a:moveTo>
                  <a:pt x="148590" y="2286"/>
                </a:moveTo>
                <a:lnTo>
                  <a:pt x="147828" y="3048"/>
                </a:lnTo>
                <a:lnTo>
                  <a:pt x="147769" y="7252"/>
                </a:lnTo>
                <a:lnTo>
                  <a:pt x="150854" y="4590"/>
                </a:lnTo>
                <a:lnTo>
                  <a:pt x="148590" y="2286"/>
                </a:lnTo>
                <a:close/>
              </a:path>
              <a:path w="151129" h="275589">
                <a:moveTo>
                  <a:pt x="150876" y="0"/>
                </a:moveTo>
                <a:lnTo>
                  <a:pt x="148590" y="2286"/>
                </a:lnTo>
                <a:lnTo>
                  <a:pt x="150854" y="4550"/>
                </a:lnTo>
                <a:lnTo>
                  <a:pt x="150876" y="0"/>
                </a:lnTo>
                <a:close/>
              </a:path>
            </a:pathLst>
          </a:custGeom>
          <a:solidFill>
            <a:srgbClr val="323232"/>
          </a:solidFill>
        </p:spPr>
        <p:txBody>
          <a:bodyPr wrap="square" lIns="0" tIns="0" rIns="0" bIns="0" rtlCol="0"/>
          <a:lstStyle/>
          <a:p>
            <a:endParaRPr/>
          </a:p>
        </p:txBody>
      </p:sp>
      <p:sp>
        <p:nvSpPr>
          <p:cNvPr id="1390" name="object 449"/>
          <p:cNvSpPr/>
          <p:nvPr/>
        </p:nvSpPr>
        <p:spPr>
          <a:xfrm>
            <a:off x="4926329" y="3030778"/>
            <a:ext cx="15240" cy="17145"/>
          </a:xfrm>
          <a:custGeom>
            <a:avLst/>
            <a:gdLst/>
            <a:ahLst/>
            <a:cxnLst/>
            <a:rect l="l" t="t" r="r" b="b"/>
            <a:pathLst>
              <a:path w="15239" h="17144">
                <a:moveTo>
                  <a:pt x="12953" y="0"/>
                </a:moveTo>
                <a:lnTo>
                  <a:pt x="0" y="14478"/>
                </a:lnTo>
                <a:lnTo>
                  <a:pt x="2285" y="16764"/>
                </a:lnTo>
                <a:lnTo>
                  <a:pt x="15239" y="2286"/>
                </a:lnTo>
                <a:lnTo>
                  <a:pt x="12953" y="0"/>
                </a:lnTo>
                <a:close/>
              </a:path>
            </a:pathLst>
          </a:custGeom>
          <a:solidFill>
            <a:srgbClr val="323232"/>
          </a:solidFill>
        </p:spPr>
        <p:txBody>
          <a:bodyPr wrap="square" lIns="0" tIns="0" rIns="0" bIns="0" rtlCol="0"/>
          <a:lstStyle/>
          <a:p>
            <a:endParaRPr/>
          </a:p>
        </p:txBody>
      </p:sp>
      <p:sp>
        <p:nvSpPr>
          <p:cNvPr id="1391" name="object 450"/>
          <p:cNvSpPr/>
          <p:nvPr/>
        </p:nvSpPr>
        <p:spPr>
          <a:xfrm>
            <a:off x="4927853" y="2769412"/>
            <a:ext cx="150495" cy="275590"/>
          </a:xfrm>
          <a:custGeom>
            <a:avLst/>
            <a:gdLst/>
            <a:ahLst/>
            <a:cxnLst/>
            <a:rect l="l" t="t" r="r" b="b"/>
            <a:pathLst>
              <a:path w="150495" h="275589">
                <a:moveTo>
                  <a:pt x="12196" y="259462"/>
                </a:moveTo>
                <a:lnTo>
                  <a:pt x="0" y="272796"/>
                </a:lnTo>
                <a:lnTo>
                  <a:pt x="2286" y="275082"/>
                </a:lnTo>
                <a:lnTo>
                  <a:pt x="14959" y="261225"/>
                </a:lnTo>
                <a:lnTo>
                  <a:pt x="12192" y="259842"/>
                </a:lnTo>
                <a:lnTo>
                  <a:pt x="12196" y="259462"/>
                </a:lnTo>
                <a:close/>
              </a:path>
              <a:path w="150495" h="275589">
                <a:moveTo>
                  <a:pt x="15240" y="260919"/>
                </a:moveTo>
                <a:lnTo>
                  <a:pt x="14959" y="261225"/>
                </a:lnTo>
                <a:lnTo>
                  <a:pt x="15240" y="261366"/>
                </a:lnTo>
                <a:lnTo>
                  <a:pt x="15240" y="260919"/>
                </a:lnTo>
                <a:close/>
              </a:path>
              <a:path w="150495" h="275589">
                <a:moveTo>
                  <a:pt x="15280" y="256090"/>
                </a:moveTo>
                <a:lnTo>
                  <a:pt x="12196" y="259462"/>
                </a:lnTo>
                <a:lnTo>
                  <a:pt x="12192" y="259842"/>
                </a:lnTo>
                <a:lnTo>
                  <a:pt x="14959" y="261225"/>
                </a:lnTo>
                <a:lnTo>
                  <a:pt x="15239" y="260919"/>
                </a:lnTo>
                <a:lnTo>
                  <a:pt x="15280" y="256090"/>
                </a:lnTo>
                <a:close/>
              </a:path>
              <a:path w="150495" h="275589">
                <a:moveTo>
                  <a:pt x="147066" y="112014"/>
                </a:moveTo>
                <a:lnTo>
                  <a:pt x="15280" y="256090"/>
                </a:lnTo>
                <a:lnTo>
                  <a:pt x="15240" y="260919"/>
                </a:lnTo>
                <a:lnTo>
                  <a:pt x="149352" y="114300"/>
                </a:lnTo>
                <a:lnTo>
                  <a:pt x="149352" y="112776"/>
                </a:lnTo>
                <a:lnTo>
                  <a:pt x="147066" y="112014"/>
                </a:lnTo>
                <a:close/>
              </a:path>
              <a:path w="150495" h="275589">
                <a:moveTo>
                  <a:pt x="13716" y="118110"/>
                </a:moveTo>
                <a:lnTo>
                  <a:pt x="12196" y="259462"/>
                </a:lnTo>
                <a:lnTo>
                  <a:pt x="15280" y="256090"/>
                </a:lnTo>
                <a:lnTo>
                  <a:pt x="16747" y="119625"/>
                </a:lnTo>
                <a:lnTo>
                  <a:pt x="13716" y="118110"/>
                </a:lnTo>
                <a:close/>
              </a:path>
              <a:path w="150495" h="275589">
                <a:moveTo>
                  <a:pt x="18530" y="118110"/>
                </a:moveTo>
                <a:lnTo>
                  <a:pt x="16764" y="118110"/>
                </a:lnTo>
                <a:lnTo>
                  <a:pt x="16764" y="119634"/>
                </a:lnTo>
                <a:lnTo>
                  <a:pt x="18530" y="118110"/>
                </a:lnTo>
                <a:close/>
              </a:path>
              <a:path w="150495" h="275589">
                <a:moveTo>
                  <a:pt x="147828" y="2286"/>
                </a:moveTo>
                <a:lnTo>
                  <a:pt x="14478" y="117348"/>
                </a:lnTo>
                <a:lnTo>
                  <a:pt x="13716" y="118110"/>
                </a:lnTo>
                <a:lnTo>
                  <a:pt x="16747" y="119625"/>
                </a:lnTo>
                <a:lnTo>
                  <a:pt x="16764" y="118110"/>
                </a:lnTo>
                <a:lnTo>
                  <a:pt x="18530" y="118110"/>
                </a:lnTo>
                <a:lnTo>
                  <a:pt x="147036" y="7227"/>
                </a:lnTo>
                <a:lnTo>
                  <a:pt x="147066" y="3048"/>
                </a:lnTo>
                <a:lnTo>
                  <a:pt x="147828" y="2286"/>
                </a:lnTo>
                <a:close/>
              </a:path>
              <a:path w="150495" h="275589">
                <a:moveTo>
                  <a:pt x="150103" y="4581"/>
                </a:moveTo>
                <a:lnTo>
                  <a:pt x="147036" y="7227"/>
                </a:lnTo>
                <a:lnTo>
                  <a:pt x="146304" y="112776"/>
                </a:lnTo>
                <a:lnTo>
                  <a:pt x="147066" y="112014"/>
                </a:lnTo>
                <a:lnTo>
                  <a:pt x="149357" y="112014"/>
                </a:lnTo>
                <a:lnTo>
                  <a:pt x="150103" y="4581"/>
                </a:lnTo>
                <a:close/>
              </a:path>
              <a:path w="150495" h="275589">
                <a:moveTo>
                  <a:pt x="149357" y="112014"/>
                </a:moveTo>
                <a:lnTo>
                  <a:pt x="147066" y="112014"/>
                </a:lnTo>
                <a:lnTo>
                  <a:pt x="149352" y="112776"/>
                </a:lnTo>
                <a:lnTo>
                  <a:pt x="149357" y="112014"/>
                </a:lnTo>
                <a:close/>
              </a:path>
              <a:path w="150495" h="275589">
                <a:moveTo>
                  <a:pt x="147828" y="2286"/>
                </a:moveTo>
                <a:lnTo>
                  <a:pt x="147066" y="3048"/>
                </a:lnTo>
                <a:lnTo>
                  <a:pt x="147036" y="7227"/>
                </a:lnTo>
                <a:lnTo>
                  <a:pt x="150103" y="4581"/>
                </a:lnTo>
                <a:lnTo>
                  <a:pt x="147828" y="2286"/>
                </a:lnTo>
                <a:close/>
              </a:path>
              <a:path w="150495" h="275589">
                <a:moveTo>
                  <a:pt x="150114" y="0"/>
                </a:moveTo>
                <a:lnTo>
                  <a:pt x="147828" y="2286"/>
                </a:lnTo>
                <a:lnTo>
                  <a:pt x="150103" y="4561"/>
                </a:lnTo>
                <a:lnTo>
                  <a:pt x="150114" y="0"/>
                </a:lnTo>
                <a:close/>
              </a:path>
            </a:pathLst>
          </a:custGeom>
          <a:solidFill>
            <a:srgbClr val="000000"/>
          </a:solidFill>
        </p:spPr>
        <p:txBody>
          <a:bodyPr wrap="square" lIns="0" tIns="0" rIns="0" bIns="0" rtlCol="0"/>
          <a:lstStyle/>
          <a:p>
            <a:endParaRPr/>
          </a:p>
        </p:txBody>
      </p:sp>
      <p:sp>
        <p:nvSpPr>
          <p:cNvPr id="1392" name="object 451"/>
          <p:cNvSpPr/>
          <p:nvPr/>
        </p:nvSpPr>
        <p:spPr>
          <a:xfrm>
            <a:off x="4927853" y="3028492"/>
            <a:ext cx="15240" cy="16510"/>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000000"/>
          </a:solidFill>
        </p:spPr>
        <p:txBody>
          <a:bodyPr wrap="square" lIns="0" tIns="0" rIns="0" bIns="0" rtlCol="0"/>
          <a:lstStyle/>
          <a:p>
            <a:endParaRPr/>
          </a:p>
        </p:txBody>
      </p:sp>
      <p:sp>
        <p:nvSpPr>
          <p:cNvPr id="1393" name="object 452"/>
          <p:cNvSpPr/>
          <p:nvPr/>
        </p:nvSpPr>
        <p:spPr>
          <a:xfrm>
            <a:off x="4357878" y="2845612"/>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1394" name="object 453"/>
          <p:cNvSpPr/>
          <p:nvPr/>
        </p:nvSpPr>
        <p:spPr>
          <a:xfrm>
            <a:off x="4957571" y="2871520"/>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1395" name="object 454"/>
          <p:cNvSpPr/>
          <p:nvPr/>
        </p:nvSpPr>
        <p:spPr>
          <a:xfrm>
            <a:off x="4359402" y="2860090"/>
            <a:ext cx="598170" cy="0"/>
          </a:xfrm>
          <a:custGeom>
            <a:avLst/>
            <a:gdLst/>
            <a:ahLst/>
            <a:cxnLst/>
            <a:rect l="l" t="t" r="r" b="b"/>
            <a:pathLst>
              <a:path w="598170">
                <a:moveTo>
                  <a:pt x="0" y="0"/>
                </a:moveTo>
                <a:lnTo>
                  <a:pt x="598170" y="0"/>
                </a:lnTo>
              </a:path>
            </a:pathLst>
          </a:custGeom>
          <a:ln w="28955">
            <a:solidFill>
              <a:srgbClr val="FFFFFF"/>
            </a:solidFill>
          </a:ln>
        </p:spPr>
        <p:txBody>
          <a:bodyPr wrap="square" lIns="0" tIns="0" rIns="0" bIns="0" rtlCol="0"/>
          <a:lstStyle/>
          <a:p>
            <a:endParaRPr/>
          </a:p>
        </p:txBody>
      </p:sp>
      <p:sp>
        <p:nvSpPr>
          <p:cNvPr id="1396" name="object 455"/>
          <p:cNvSpPr/>
          <p:nvPr/>
        </p:nvSpPr>
        <p:spPr>
          <a:xfrm>
            <a:off x="4917947" y="2873806"/>
            <a:ext cx="3175" cy="317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1397" name="object 456"/>
          <p:cNvSpPr/>
          <p:nvPr/>
        </p:nvSpPr>
        <p:spPr>
          <a:xfrm>
            <a:off x="4904994" y="2874568"/>
            <a:ext cx="15240" cy="13335"/>
          </a:xfrm>
          <a:custGeom>
            <a:avLst/>
            <a:gdLst/>
            <a:ahLst/>
            <a:cxnLst/>
            <a:rect l="l" t="t" r="r" b="b"/>
            <a:pathLst>
              <a:path w="15239" h="13335">
                <a:moveTo>
                  <a:pt x="12953" y="0"/>
                </a:moveTo>
                <a:lnTo>
                  <a:pt x="761" y="10668"/>
                </a:lnTo>
                <a:lnTo>
                  <a:pt x="0" y="11430"/>
                </a:lnTo>
                <a:lnTo>
                  <a:pt x="3047" y="12954"/>
                </a:lnTo>
                <a:lnTo>
                  <a:pt x="15239" y="2286"/>
                </a:lnTo>
                <a:lnTo>
                  <a:pt x="12953" y="0"/>
                </a:lnTo>
                <a:close/>
              </a:path>
            </a:pathLst>
          </a:custGeom>
          <a:solidFill>
            <a:srgbClr val="FFFFFF"/>
          </a:solidFill>
        </p:spPr>
        <p:txBody>
          <a:bodyPr wrap="square" lIns="0" tIns="0" rIns="0" bIns="0" rtlCol="0"/>
          <a:lstStyle/>
          <a:p>
            <a:endParaRPr/>
          </a:p>
        </p:txBody>
      </p:sp>
      <p:sp>
        <p:nvSpPr>
          <p:cNvPr id="1398" name="object 457"/>
          <p:cNvSpPr/>
          <p:nvPr/>
        </p:nvSpPr>
        <p:spPr>
          <a:xfrm>
            <a:off x="4905375" y="2885998"/>
            <a:ext cx="0" cy="158115"/>
          </a:xfrm>
          <a:custGeom>
            <a:avLst/>
            <a:gdLst/>
            <a:ahLst/>
            <a:cxnLst/>
            <a:rect l="l" t="t" r="r" b="b"/>
            <a:pathLst>
              <a:path h="158114">
                <a:moveTo>
                  <a:pt x="0" y="0"/>
                </a:moveTo>
                <a:lnTo>
                  <a:pt x="0" y="157733"/>
                </a:lnTo>
              </a:path>
            </a:pathLst>
          </a:custGeom>
          <a:ln w="5334">
            <a:solidFill>
              <a:srgbClr val="FFFFFF"/>
            </a:solidFill>
          </a:ln>
        </p:spPr>
        <p:txBody>
          <a:bodyPr wrap="square" lIns="0" tIns="0" rIns="0" bIns="0" rtlCol="0"/>
          <a:lstStyle/>
          <a:p>
            <a:endParaRPr/>
          </a:p>
        </p:txBody>
      </p:sp>
      <p:sp>
        <p:nvSpPr>
          <p:cNvPr id="1399" name="object 458"/>
          <p:cNvSpPr/>
          <p:nvPr/>
        </p:nvSpPr>
        <p:spPr>
          <a:xfrm>
            <a:off x="4709159" y="2864662"/>
            <a:ext cx="2540" cy="3175"/>
          </a:xfrm>
          <a:custGeom>
            <a:avLst/>
            <a:gdLst/>
            <a:ahLst/>
            <a:cxnLst/>
            <a:rect l="l" t="t" r="r" b="b"/>
            <a:pathLst>
              <a:path w="2539" h="3175">
                <a:moveTo>
                  <a:pt x="762" y="0"/>
                </a:moveTo>
                <a:lnTo>
                  <a:pt x="0" y="762"/>
                </a:lnTo>
                <a:lnTo>
                  <a:pt x="1524" y="3048"/>
                </a:lnTo>
                <a:lnTo>
                  <a:pt x="2286" y="2286"/>
                </a:lnTo>
                <a:lnTo>
                  <a:pt x="762" y="0"/>
                </a:lnTo>
                <a:close/>
              </a:path>
            </a:pathLst>
          </a:custGeom>
          <a:solidFill>
            <a:srgbClr val="FFFFFF"/>
          </a:solidFill>
        </p:spPr>
        <p:txBody>
          <a:bodyPr wrap="square" lIns="0" tIns="0" rIns="0" bIns="0" rtlCol="0"/>
          <a:lstStyle/>
          <a:p>
            <a:endParaRPr/>
          </a:p>
        </p:txBody>
      </p:sp>
      <p:sp>
        <p:nvSpPr>
          <p:cNvPr id="1400" name="object 459"/>
          <p:cNvSpPr/>
          <p:nvPr/>
        </p:nvSpPr>
        <p:spPr>
          <a:xfrm>
            <a:off x="4693158" y="2865424"/>
            <a:ext cx="17780" cy="13335"/>
          </a:xfrm>
          <a:custGeom>
            <a:avLst/>
            <a:gdLst/>
            <a:ahLst/>
            <a:cxnLst/>
            <a:rect l="l" t="t" r="r" b="b"/>
            <a:pathLst>
              <a:path w="17779" h="13335">
                <a:moveTo>
                  <a:pt x="16001" y="0"/>
                </a:moveTo>
                <a:lnTo>
                  <a:pt x="761" y="10668"/>
                </a:lnTo>
                <a:lnTo>
                  <a:pt x="0" y="11430"/>
                </a:lnTo>
                <a:lnTo>
                  <a:pt x="2285" y="12954"/>
                </a:lnTo>
                <a:lnTo>
                  <a:pt x="17525" y="2286"/>
                </a:lnTo>
                <a:lnTo>
                  <a:pt x="16001" y="0"/>
                </a:lnTo>
                <a:close/>
              </a:path>
            </a:pathLst>
          </a:custGeom>
          <a:solidFill>
            <a:srgbClr val="FFFFFF"/>
          </a:solidFill>
        </p:spPr>
        <p:txBody>
          <a:bodyPr wrap="square" lIns="0" tIns="0" rIns="0" bIns="0" rtlCol="0"/>
          <a:lstStyle/>
          <a:p>
            <a:endParaRPr/>
          </a:p>
        </p:txBody>
      </p:sp>
      <p:sp>
        <p:nvSpPr>
          <p:cNvPr id="1401" name="object 460"/>
          <p:cNvSpPr/>
          <p:nvPr/>
        </p:nvSpPr>
        <p:spPr>
          <a:xfrm>
            <a:off x="4693539" y="2876854"/>
            <a:ext cx="0" cy="158115"/>
          </a:xfrm>
          <a:custGeom>
            <a:avLst/>
            <a:gdLst/>
            <a:ahLst/>
            <a:cxnLst/>
            <a:rect l="l" t="t" r="r" b="b"/>
            <a:pathLst>
              <a:path h="158114">
                <a:moveTo>
                  <a:pt x="0" y="0"/>
                </a:moveTo>
                <a:lnTo>
                  <a:pt x="0" y="157734"/>
                </a:lnTo>
              </a:path>
            </a:pathLst>
          </a:custGeom>
          <a:ln w="5334">
            <a:solidFill>
              <a:srgbClr val="FFFFFF"/>
            </a:solidFill>
          </a:ln>
        </p:spPr>
        <p:txBody>
          <a:bodyPr wrap="square" lIns="0" tIns="0" rIns="0" bIns="0" rtlCol="0"/>
          <a:lstStyle/>
          <a:p>
            <a:endParaRPr/>
          </a:p>
        </p:txBody>
      </p:sp>
      <p:sp>
        <p:nvSpPr>
          <p:cNvPr id="1402" name="object 461"/>
          <p:cNvSpPr/>
          <p:nvPr/>
        </p:nvSpPr>
        <p:spPr>
          <a:xfrm>
            <a:off x="4335017" y="289590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1403" name="object 462"/>
          <p:cNvSpPr/>
          <p:nvPr/>
        </p:nvSpPr>
        <p:spPr>
          <a:xfrm>
            <a:off x="4942332" y="2924098"/>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1404" name="object 463"/>
          <p:cNvSpPr/>
          <p:nvPr/>
        </p:nvSpPr>
        <p:spPr>
          <a:xfrm>
            <a:off x="4336541" y="2911525"/>
            <a:ext cx="605790" cy="0"/>
          </a:xfrm>
          <a:custGeom>
            <a:avLst/>
            <a:gdLst/>
            <a:ahLst/>
            <a:cxnLst/>
            <a:rect l="l" t="t" r="r" b="b"/>
            <a:pathLst>
              <a:path w="605789">
                <a:moveTo>
                  <a:pt x="0" y="0"/>
                </a:moveTo>
                <a:lnTo>
                  <a:pt x="605789" y="0"/>
                </a:lnTo>
              </a:path>
            </a:pathLst>
          </a:custGeom>
          <a:ln w="31241">
            <a:solidFill>
              <a:srgbClr val="FFFFFF"/>
            </a:solidFill>
          </a:ln>
        </p:spPr>
        <p:txBody>
          <a:bodyPr wrap="square" lIns="0" tIns="0" rIns="0" bIns="0" rtlCol="0"/>
          <a:lstStyle/>
          <a:p>
            <a:endParaRPr/>
          </a:p>
        </p:txBody>
      </p:sp>
      <p:sp>
        <p:nvSpPr>
          <p:cNvPr id="1405" name="object 464"/>
          <p:cNvSpPr/>
          <p:nvPr/>
        </p:nvSpPr>
        <p:spPr>
          <a:xfrm>
            <a:off x="4333494" y="2974390"/>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1406" name="object 465"/>
          <p:cNvSpPr/>
          <p:nvPr/>
        </p:nvSpPr>
        <p:spPr>
          <a:xfrm>
            <a:off x="4941570" y="300258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1407" name="object 466"/>
          <p:cNvSpPr/>
          <p:nvPr/>
        </p:nvSpPr>
        <p:spPr>
          <a:xfrm>
            <a:off x="4335017" y="2974390"/>
            <a:ext cx="607060" cy="31750"/>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FFFFFF"/>
          </a:solidFill>
        </p:spPr>
        <p:txBody>
          <a:bodyPr wrap="square" lIns="0" tIns="0" rIns="0" bIns="0" rtlCol="0"/>
          <a:lstStyle/>
          <a:p>
            <a:endParaRPr/>
          </a:p>
        </p:txBody>
      </p:sp>
      <p:sp>
        <p:nvSpPr>
          <p:cNvPr id="1408" name="object 467"/>
          <p:cNvSpPr/>
          <p:nvPr/>
        </p:nvSpPr>
        <p:spPr>
          <a:xfrm>
            <a:off x="4333494" y="2985820"/>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1409" name="object 468"/>
          <p:cNvSpPr/>
          <p:nvPr/>
        </p:nvSpPr>
        <p:spPr>
          <a:xfrm>
            <a:off x="4941570" y="3014014"/>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1410" name="object 469"/>
          <p:cNvSpPr/>
          <p:nvPr/>
        </p:nvSpPr>
        <p:spPr>
          <a:xfrm>
            <a:off x="4335017" y="2985820"/>
            <a:ext cx="607060" cy="31750"/>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000000"/>
          </a:solidFill>
        </p:spPr>
        <p:txBody>
          <a:bodyPr wrap="square" lIns="0" tIns="0" rIns="0" bIns="0" rtlCol="0"/>
          <a:lstStyle/>
          <a:p>
            <a:endParaRPr/>
          </a:p>
        </p:txBody>
      </p:sp>
      <p:sp>
        <p:nvSpPr>
          <p:cNvPr id="1411" name="object 470"/>
          <p:cNvSpPr/>
          <p:nvPr/>
        </p:nvSpPr>
        <p:spPr>
          <a:xfrm>
            <a:off x="4335017" y="2998012"/>
            <a:ext cx="608330" cy="31750"/>
          </a:xfrm>
          <a:custGeom>
            <a:avLst/>
            <a:gdLst/>
            <a:ahLst/>
            <a:cxnLst/>
            <a:rect l="l" t="t" r="r" b="b"/>
            <a:pathLst>
              <a:path w="608329" h="31750">
                <a:moveTo>
                  <a:pt x="0" y="31242"/>
                </a:moveTo>
                <a:lnTo>
                  <a:pt x="608076" y="31242"/>
                </a:lnTo>
                <a:lnTo>
                  <a:pt x="608076" y="0"/>
                </a:lnTo>
                <a:lnTo>
                  <a:pt x="0" y="0"/>
                </a:lnTo>
                <a:lnTo>
                  <a:pt x="0" y="31242"/>
                </a:lnTo>
                <a:close/>
              </a:path>
            </a:pathLst>
          </a:custGeom>
          <a:solidFill>
            <a:srgbClr val="FFFFFF"/>
          </a:solidFill>
        </p:spPr>
        <p:txBody>
          <a:bodyPr wrap="square" lIns="0" tIns="0" rIns="0" bIns="0" rtlCol="0"/>
          <a:lstStyle/>
          <a:p>
            <a:endParaRPr/>
          </a:p>
        </p:txBody>
      </p:sp>
      <p:sp>
        <p:nvSpPr>
          <p:cNvPr id="1412" name="object 471"/>
          <p:cNvSpPr/>
          <p:nvPr/>
        </p:nvSpPr>
        <p:spPr>
          <a:xfrm>
            <a:off x="4953000" y="3012490"/>
            <a:ext cx="3175" cy="317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1413" name="object 472"/>
          <p:cNvSpPr/>
          <p:nvPr/>
        </p:nvSpPr>
        <p:spPr>
          <a:xfrm>
            <a:off x="4940808" y="3013252"/>
            <a:ext cx="14604" cy="16510"/>
          </a:xfrm>
          <a:custGeom>
            <a:avLst/>
            <a:gdLst/>
            <a:ahLst/>
            <a:cxnLst/>
            <a:rect l="l" t="t" r="r" b="b"/>
            <a:pathLst>
              <a:path w="14604" h="16510">
                <a:moveTo>
                  <a:pt x="12192" y="0"/>
                </a:moveTo>
                <a:lnTo>
                  <a:pt x="0" y="13715"/>
                </a:lnTo>
                <a:lnTo>
                  <a:pt x="2286" y="16001"/>
                </a:lnTo>
                <a:lnTo>
                  <a:pt x="14478" y="2285"/>
                </a:lnTo>
                <a:lnTo>
                  <a:pt x="12192" y="0"/>
                </a:lnTo>
                <a:close/>
              </a:path>
            </a:pathLst>
          </a:custGeom>
          <a:solidFill>
            <a:srgbClr val="FFFFFF"/>
          </a:solidFill>
        </p:spPr>
        <p:txBody>
          <a:bodyPr wrap="square" lIns="0" tIns="0" rIns="0" bIns="0" rtlCol="0"/>
          <a:lstStyle/>
          <a:p>
            <a:endParaRPr/>
          </a:p>
        </p:txBody>
      </p:sp>
      <p:sp>
        <p:nvSpPr>
          <p:cNvPr id="1414" name="object 473"/>
          <p:cNvSpPr/>
          <p:nvPr/>
        </p:nvSpPr>
        <p:spPr>
          <a:xfrm>
            <a:off x="4364735" y="2866948"/>
            <a:ext cx="56515" cy="20955"/>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FF00"/>
          </a:solidFill>
        </p:spPr>
        <p:txBody>
          <a:bodyPr wrap="square" lIns="0" tIns="0" rIns="0" bIns="0" rtlCol="0"/>
          <a:lstStyle/>
          <a:p>
            <a:endParaRPr/>
          </a:p>
        </p:txBody>
      </p:sp>
      <p:sp>
        <p:nvSpPr>
          <p:cNvPr id="1415" name="object 474"/>
          <p:cNvSpPr/>
          <p:nvPr/>
        </p:nvSpPr>
        <p:spPr>
          <a:xfrm>
            <a:off x="4363211" y="2865424"/>
            <a:ext cx="59690" cy="24130"/>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FF00"/>
          </a:solidFill>
        </p:spPr>
        <p:txBody>
          <a:bodyPr wrap="square" lIns="0" tIns="0" rIns="0" bIns="0" rtlCol="0"/>
          <a:lstStyle/>
          <a:p>
            <a:endParaRPr/>
          </a:p>
        </p:txBody>
      </p:sp>
      <p:sp>
        <p:nvSpPr>
          <p:cNvPr id="1416" name="object 475"/>
          <p:cNvSpPr/>
          <p:nvPr/>
        </p:nvSpPr>
        <p:spPr>
          <a:xfrm>
            <a:off x="4363211" y="2865424"/>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FF00"/>
          </a:solidFill>
        </p:spPr>
        <p:txBody>
          <a:bodyPr wrap="square" lIns="0" tIns="0" rIns="0" bIns="0" rtlCol="0"/>
          <a:lstStyle/>
          <a:p>
            <a:endParaRPr/>
          </a:p>
        </p:txBody>
      </p:sp>
      <p:sp>
        <p:nvSpPr>
          <p:cNvPr id="1417" name="object 476"/>
          <p:cNvSpPr/>
          <p:nvPr/>
        </p:nvSpPr>
        <p:spPr>
          <a:xfrm>
            <a:off x="4961382" y="2885237"/>
            <a:ext cx="0" cy="111760"/>
          </a:xfrm>
          <a:custGeom>
            <a:avLst/>
            <a:gdLst/>
            <a:ahLst/>
            <a:cxnLst/>
            <a:rect l="l" t="t" r="r" b="b"/>
            <a:pathLst>
              <a:path h="111760">
                <a:moveTo>
                  <a:pt x="0" y="111252"/>
                </a:moveTo>
                <a:lnTo>
                  <a:pt x="0" y="0"/>
                </a:lnTo>
                <a:lnTo>
                  <a:pt x="0" y="111252"/>
                </a:lnTo>
                <a:close/>
              </a:path>
            </a:pathLst>
          </a:custGeom>
          <a:solidFill>
            <a:srgbClr val="000000"/>
          </a:solidFill>
        </p:spPr>
        <p:txBody>
          <a:bodyPr wrap="square" lIns="0" tIns="0" rIns="0" bIns="0" rtlCol="0"/>
          <a:lstStyle/>
          <a:p>
            <a:endParaRPr/>
          </a:p>
        </p:txBody>
      </p:sp>
      <p:sp>
        <p:nvSpPr>
          <p:cNvPr id="1418" name="object 477"/>
          <p:cNvSpPr/>
          <p:nvPr/>
        </p:nvSpPr>
        <p:spPr>
          <a:xfrm>
            <a:off x="4981194" y="2873044"/>
            <a:ext cx="0" cy="97790"/>
          </a:xfrm>
          <a:custGeom>
            <a:avLst/>
            <a:gdLst/>
            <a:ahLst/>
            <a:cxnLst/>
            <a:rect l="l" t="t" r="r" b="b"/>
            <a:pathLst>
              <a:path h="97789">
                <a:moveTo>
                  <a:pt x="0" y="97536"/>
                </a:moveTo>
                <a:lnTo>
                  <a:pt x="0" y="0"/>
                </a:lnTo>
                <a:lnTo>
                  <a:pt x="0" y="97536"/>
                </a:lnTo>
                <a:close/>
              </a:path>
            </a:pathLst>
          </a:custGeom>
          <a:solidFill>
            <a:srgbClr val="000000"/>
          </a:solidFill>
        </p:spPr>
        <p:txBody>
          <a:bodyPr wrap="square" lIns="0" tIns="0" rIns="0" bIns="0" rtlCol="0"/>
          <a:lstStyle/>
          <a:p>
            <a:endParaRPr/>
          </a:p>
        </p:txBody>
      </p:sp>
      <p:sp>
        <p:nvSpPr>
          <p:cNvPr id="1419" name="object 478"/>
          <p:cNvSpPr/>
          <p:nvPr/>
        </p:nvSpPr>
        <p:spPr>
          <a:xfrm>
            <a:off x="5069585" y="2784652"/>
            <a:ext cx="3175" cy="44450"/>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1420" name="object 479"/>
          <p:cNvSpPr/>
          <p:nvPr/>
        </p:nvSpPr>
        <p:spPr>
          <a:xfrm>
            <a:off x="5000244" y="2855518"/>
            <a:ext cx="0" cy="99060"/>
          </a:xfrm>
          <a:custGeom>
            <a:avLst/>
            <a:gdLst/>
            <a:ahLst/>
            <a:cxnLst/>
            <a:rect l="l" t="t" r="r" b="b"/>
            <a:pathLst>
              <a:path h="99060">
                <a:moveTo>
                  <a:pt x="0" y="0"/>
                </a:moveTo>
                <a:lnTo>
                  <a:pt x="0" y="99060"/>
                </a:lnTo>
              </a:path>
            </a:pathLst>
          </a:custGeom>
          <a:ln w="4572">
            <a:solidFill>
              <a:srgbClr val="000000"/>
            </a:solidFill>
          </a:ln>
        </p:spPr>
        <p:txBody>
          <a:bodyPr wrap="square" lIns="0" tIns="0" rIns="0" bIns="0" rtlCol="0"/>
          <a:lstStyle/>
          <a:p>
            <a:endParaRPr/>
          </a:p>
        </p:txBody>
      </p:sp>
      <p:sp>
        <p:nvSpPr>
          <p:cNvPr id="1421" name="object 480"/>
          <p:cNvSpPr/>
          <p:nvPr/>
        </p:nvSpPr>
        <p:spPr>
          <a:xfrm>
            <a:off x="5018151" y="2836468"/>
            <a:ext cx="0" cy="94615"/>
          </a:xfrm>
          <a:custGeom>
            <a:avLst/>
            <a:gdLst/>
            <a:ahLst/>
            <a:cxnLst/>
            <a:rect l="l" t="t" r="r" b="b"/>
            <a:pathLst>
              <a:path h="94614">
                <a:moveTo>
                  <a:pt x="0" y="0"/>
                </a:moveTo>
                <a:lnTo>
                  <a:pt x="0" y="94487"/>
                </a:lnTo>
              </a:path>
            </a:pathLst>
          </a:custGeom>
          <a:ln w="3810">
            <a:solidFill>
              <a:srgbClr val="000000"/>
            </a:solidFill>
          </a:ln>
        </p:spPr>
        <p:txBody>
          <a:bodyPr wrap="square" lIns="0" tIns="0" rIns="0" bIns="0" rtlCol="0"/>
          <a:lstStyle/>
          <a:p>
            <a:endParaRPr/>
          </a:p>
        </p:txBody>
      </p:sp>
      <p:sp>
        <p:nvSpPr>
          <p:cNvPr id="1422" name="object 481"/>
          <p:cNvSpPr/>
          <p:nvPr/>
        </p:nvSpPr>
        <p:spPr>
          <a:xfrm>
            <a:off x="5061203" y="2796844"/>
            <a:ext cx="0" cy="92710"/>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1423" name="object 482"/>
          <p:cNvSpPr/>
          <p:nvPr/>
        </p:nvSpPr>
        <p:spPr>
          <a:xfrm>
            <a:off x="5068823" y="2840278"/>
            <a:ext cx="3175" cy="44450"/>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1424" name="object 483"/>
          <p:cNvSpPr/>
          <p:nvPr/>
        </p:nvSpPr>
        <p:spPr>
          <a:xfrm>
            <a:off x="4363211" y="2898190"/>
            <a:ext cx="26034" cy="6350"/>
          </a:xfrm>
          <a:custGeom>
            <a:avLst/>
            <a:gdLst/>
            <a:ahLst/>
            <a:cxnLst/>
            <a:rect l="l" t="t" r="r" b="b"/>
            <a:pathLst>
              <a:path w="26035" h="6350">
                <a:moveTo>
                  <a:pt x="0" y="6096"/>
                </a:moveTo>
                <a:lnTo>
                  <a:pt x="25908" y="6096"/>
                </a:lnTo>
                <a:lnTo>
                  <a:pt x="25908" y="0"/>
                </a:lnTo>
                <a:lnTo>
                  <a:pt x="0" y="0"/>
                </a:lnTo>
                <a:lnTo>
                  <a:pt x="0" y="6096"/>
                </a:lnTo>
                <a:close/>
              </a:path>
            </a:pathLst>
          </a:custGeom>
          <a:solidFill>
            <a:srgbClr val="E0E0E0"/>
          </a:solidFill>
        </p:spPr>
        <p:txBody>
          <a:bodyPr wrap="square" lIns="0" tIns="0" rIns="0" bIns="0" rtlCol="0"/>
          <a:lstStyle/>
          <a:p>
            <a:endParaRPr/>
          </a:p>
        </p:txBody>
      </p:sp>
      <p:sp>
        <p:nvSpPr>
          <p:cNvPr id="1425" name="object 484"/>
          <p:cNvSpPr/>
          <p:nvPr/>
        </p:nvSpPr>
        <p:spPr>
          <a:xfrm>
            <a:off x="4328159" y="2753410"/>
            <a:ext cx="755650" cy="302895"/>
          </a:xfrm>
          <a:custGeom>
            <a:avLst/>
            <a:gdLst/>
            <a:ahLst/>
            <a:cxnLst/>
            <a:rect l="l" t="t" r="r" b="b"/>
            <a:pathLst>
              <a:path w="755650" h="302894">
                <a:moveTo>
                  <a:pt x="6858" y="260604"/>
                </a:moveTo>
                <a:lnTo>
                  <a:pt x="0" y="266700"/>
                </a:lnTo>
                <a:lnTo>
                  <a:pt x="0" y="273558"/>
                </a:lnTo>
                <a:lnTo>
                  <a:pt x="6096" y="273558"/>
                </a:lnTo>
                <a:lnTo>
                  <a:pt x="601980" y="302514"/>
                </a:lnTo>
                <a:lnTo>
                  <a:pt x="597408" y="291084"/>
                </a:lnTo>
                <a:lnTo>
                  <a:pt x="599011" y="289378"/>
                </a:lnTo>
                <a:lnTo>
                  <a:pt x="6858" y="260604"/>
                </a:lnTo>
                <a:close/>
              </a:path>
              <a:path w="755650" h="302894">
                <a:moveTo>
                  <a:pt x="599011" y="289378"/>
                </a:moveTo>
                <a:lnTo>
                  <a:pt x="597408" y="291084"/>
                </a:lnTo>
                <a:lnTo>
                  <a:pt x="601980" y="302514"/>
                </a:lnTo>
                <a:lnTo>
                  <a:pt x="602742" y="289560"/>
                </a:lnTo>
                <a:lnTo>
                  <a:pt x="599011" y="289378"/>
                </a:lnTo>
                <a:close/>
              </a:path>
              <a:path w="755650" h="302894">
                <a:moveTo>
                  <a:pt x="740702" y="138739"/>
                </a:moveTo>
                <a:lnTo>
                  <a:pt x="599011" y="289378"/>
                </a:lnTo>
                <a:lnTo>
                  <a:pt x="602742" y="289560"/>
                </a:lnTo>
                <a:lnTo>
                  <a:pt x="601980" y="302514"/>
                </a:lnTo>
                <a:lnTo>
                  <a:pt x="606552" y="300228"/>
                </a:lnTo>
                <a:lnTo>
                  <a:pt x="751332" y="146304"/>
                </a:lnTo>
                <a:lnTo>
                  <a:pt x="740664" y="141732"/>
                </a:lnTo>
                <a:lnTo>
                  <a:pt x="740702" y="138739"/>
                </a:lnTo>
                <a:close/>
              </a:path>
              <a:path w="755650" h="302894">
                <a:moveTo>
                  <a:pt x="742188" y="137160"/>
                </a:moveTo>
                <a:lnTo>
                  <a:pt x="740702" y="138739"/>
                </a:lnTo>
                <a:lnTo>
                  <a:pt x="740664" y="141732"/>
                </a:lnTo>
                <a:lnTo>
                  <a:pt x="751332" y="146304"/>
                </a:lnTo>
                <a:lnTo>
                  <a:pt x="742188" y="137160"/>
                </a:lnTo>
                <a:close/>
              </a:path>
              <a:path w="755650" h="302894">
                <a:moveTo>
                  <a:pt x="753676" y="137160"/>
                </a:moveTo>
                <a:lnTo>
                  <a:pt x="742188" y="137160"/>
                </a:lnTo>
                <a:lnTo>
                  <a:pt x="751332" y="146304"/>
                </a:lnTo>
                <a:lnTo>
                  <a:pt x="753618" y="144018"/>
                </a:lnTo>
                <a:lnTo>
                  <a:pt x="753676" y="137160"/>
                </a:lnTo>
                <a:close/>
              </a:path>
              <a:path w="755650" h="302894">
                <a:moveTo>
                  <a:pt x="755142" y="22860"/>
                </a:moveTo>
                <a:lnTo>
                  <a:pt x="748284" y="29718"/>
                </a:lnTo>
                <a:lnTo>
                  <a:pt x="742100" y="29718"/>
                </a:lnTo>
                <a:lnTo>
                  <a:pt x="740702" y="138739"/>
                </a:lnTo>
                <a:lnTo>
                  <a:pt x="742188" y="137160"/>
                </a:lnTo>
                <a:lnTo>
                  <a:pt x="753676" y="137160"/>
                </a:lnTo>
                <a:lnTo>
                  <a:pt x="755054" y="29718"/>
                </a:lnTo>
                <a:lnTo>
                  <a:pt x="748284" y="29718"/>
                </a:lnTo>
                <a:lnTo>
                  <a:pt x="742102" y="29515"/>
                </a:lnTo>
                <a:lnTo>
                  <a:pt x="755056" y="29515"/>
                </a:lnTo>
                <a:lnTo>
                  <a:pt x="755142" y="22860"/>
                </a:lnTo>
                <a:close/>
              </a:path>
              <a:path w="755650" h="302894">
                <a:moveTo>
                  <a:pt x="211318" y="9795"/>
                </a:moveTo>
                <a:lnTo>
                  <a:pt x="7620" y="103632"/>
                </a:lnTo>
                <a:lnTo>
                  <a:pt x="12954" y="115062"/>
                </a:lnTo>
                <a:lnTo>
                  <a:pt x="216408" y="21336"/>
                </a:lnTo>
                <a:lnTo>
                  <a:pt x="215646" y="21336"/>
                </a:lnTo>
                <a:lnTo>
                  <a:pt x="211318" y="9795"/>
                </a:lnTo>
                <a:close/>
              </a:path>
              <a:path w="755650" h="302894">
                <a:moveTo>
                  <a:pt x="755142" y="22860"/>
                </a:moveTo>
                <a:lnTo>
                  <a:pt x="742188" y="22860"/>
                </a:lnTo>
                <a:lnTo>
                  <a:pt x="742102" y="29515"/>
                </a:lnTo>
                <a:lnTo>
                  <a:pt x="748284" y="29718"/>
                </a:lnTo>
                <a:lnTo>
                  <a:pt x="755142" y="22860"/>
                </a:lnTo>
                <a:close/>
              </a:path>
              <a:path w="755650" h="302894">
                <a:moveTo>
                  <a:pt x="238506" y="0"/>
                </a:moveTo>
                <a:lnTo>
                  <a:pt x="240030" y="12192"/>
                </a:lnTo>
                <a:lnTo>
                  <a:pt x="237977" y="12961"/>
                </a:lnTo>
                <a:lnTo>
                  <a:pt x="742102" y="29515"/>
                </a:lnTo>
                <a:lnTo>
                  <a:pt x="742188" y="22860"/>
                </a:lnTo>
                <a:lnTo>
                  <a:pt x="755142" y="22860"/>
                </a:lnTo>
                <a:lnTo>
                  <a:pt x="755142" y="16764"/>
                </a:lnTo>
                <a:lnTo>
                  <a:pt x="749046" y="16764"/>
                </a:lnTo>
                <a:lnTo>
                  <a:pt x="238506" y="0"/>
                </a:lnTo>
                <a:close/>
              </a:path>
              <a:path w="755650" h="302894">
                <a:moveTo>
                  <a:pt x="211352" y="9779"/>
                </a:moveTo>
                <a:lnTo>
                  <a:pt x="215646" y="21336"/>
                </a:lnTo>
                <a:lnTo>
                  <a:pt x="216300" y="21090"/>
                </a:lnTo>
                <a:lnTo>
                  <a:pt x="211352" y="9779"/>
                </a:lnTo>
                <a:close/>
              </a:path>
              <a:path w="755650" h="302894">
                <a:moveTo>
                  <a:pt x="216300" y="21090"/>
                </a:moveTo>
                <a:lnTo>
                  <a:pt x="215646" y="21336"/>
                </a:lnTo>
                <a:lnTo>
                  <a:pt x="216408" y="21336"/>
                </a:lnTo>
                <a:lnTo>
                  <a:pt x="216300" y="21090"/>
                </a:lnTo>
                <a:close/>
              </a:path>
              <a:path w="755650" h="302894">
                <a:moveTo>
                  <a:pt x="238147" y="6096"/>
                </a:moveTo>
                <a:lnTo>
                  <a:pt x="219456" y="6096"/>
                </a:lnTo>
                <a:lnTo>
                  <a:pt x="211352" y="9779"/>
                </a:lnTo>
                <a:lnTo>
                  <a:pt x="216300" y="21090"/>
                </a:lnTo>
                <a:lnTo>
                  <a:pt x="237977" y="12961"/>
                </a:lnTo>
                <a:lnTo>
                  <a:pt x="237744" y="12954"/>
                </a:lnTo>
                <a:lnTo>
                  <a:pt x="238147" y="6096"/>
                </a:lnTo>
                <a:close/>
              </a:path>
              <a:path w="755650" h="302894">
                <a:moveTo>
                  <a:pt x="238506" y="0"/>
                </a:moveTo>
                <a:lnTo>
                  <a:pt x="237744" y="12954"/>
                </a:lnTo>
                <a:lnTo>
                  <a:pt x="237998" y="12954"/>
                </a:lnTo>
                <a:lnTo>
                  <a:pt x="240030" y="12192"/>
                </a:lnTo>
                <a:lnTo>
                  <a:pt x="238506" y="0"/>
                </a:lnTo>
                <a:close/>
              </a:path>
              <a:path w="755650" h="302894">
                <a:moveTo>
                  <a:pt x="211074" y="9144"/>
                </a:moveTo>
                <a:lnTo>
                  <a:pt x="211318" y="9795"/>
                </a:lnTo>
                <a:lnTo>
                  <a:pt x="211074" y="9144"/>
                </a:lnTo>
                <a:close/>
              </a:path>
              <a:path w="755650" h="302894">
                <a:moveTo>
                  <a:pt x="238506" y="0"/>
                </a:moveTo>
                <a:lnTo>
                  <a:pt x="235458" y="0"/>
                </a:lnTo>
                <a:lnTo>
                  <a:pt x="211074" y="9144"/>
                </a:lnTo>
                <a:lnTo>
                  <a:pt x="219456" y="6096"/>
                </a:lnTo>
                <a:lnTo>
                  <a:pt x="238147" y="6096"/>
                </a:lnTo>
                <a:lnTo>
                  <a:pt x="238506" y="0"/>
                </a:lnTo>
                <a:close/>
              </a:path>
            </a:pathLst>
          </a:custGeom>
          <a:solidFill>
            <a:srgbClr val="000000"/>
          </a:solidFill>
        </p:spPr>
        <p:txBody>
          <a:bodyPr wrap="square" lIns="0" tIns="0" rIns="0" bIns="0" rtlCol="0"/>
          <a:lstStyle/>
          <a:p>
            <a:endParaRPr/>
          </a:p>
        </p:txBody>
      </p:sp>
      <p:sp>
        <p:nvSpPr>
          <p:cNvPr id="1426" name="object 485"/>
          <p:cNvSpPr/>
          <p:nvPr/>
        </p:nvSpPr>
        <p:spPr>
          <a:xfrm>
            <a:off x="4328159" y="2857042"/>
            <a:ext cx="17145" cy="163195"/>
          </a:xfrm>
          <a:custGeom>
            <a:avLst/>
            <a:gdLst/>
            <a:ahLst/>
            <a:cxnLst/>
            <a:rect l="l" t="t" r="r" b="b"/>
            <a:pathLst>
              <a:path w="17145" h="163194">
                <a:moveTo>
                  <a:pt x="7620" y="0"/>
                </a:moveTo>
                <a:lnTo>
                  <a:pt x="4572" y="1523"/>
                </a:lnTo>
                <a:lnTo>
                  <a:pt x="3810" y="5333"/>
                </a:lnTo>
                <a:lnTo>
                  <a:pt x="0" y="163067"/>
                </a:lnTo>
                <a:lnTo>
                  <a:pt x="12954" y="163067"/>
                </a:lnTo>
                <a:lnTo>
                  <a:pt x="16764" y="5333"/>
                </a:lnTo>
                <a:lnTo>
                  <a:pt x="7620" y="0"/>
                </a:lnTo>
                <a:close/>
              </a:path>
            </a:pathLst>
          </a:custGeom>
          <a:solidFill>
            <a:srgbClr val="000000"/>
          </a:solidFill>
        </p:spPr>
        <p:txBody>
          <a:bodyPr wrap="square" lIns="0" tIns="0" rIns="0" bIns="0" rtlCol="0"/>
          <a:lstStyle/>
          <a:p>
            <a:endParaRPr/>
          </a:p>
        </p:txBody>
      </p:sp>
      <p:sp>
        <p:nvSpPr>
          <p:cNvPr id="1427" name="object 486"/>
          <p:cNvSpPr/>
          <p:nvPr/>
        </p:nvSpPr>
        <p:spPr>
          <a:xfrm>
            <a:off x="5036820" y="2823514"/>
            <a:ext cx="0" cy="87630"/>
          </a:xfrm>
          <a:custGeom>
            <a:avLst/>
            <a:gdLst/>
            <a:ahLst/>
            <a:cxnLst/>
            <a:rect l="l" t="t" r="r" b="b"/>
            <a:pathLst>
              <a:path h="87630">
                <a:moveTo>
                  <a:pt x="0" y="87629"/>
                </a:moveTo>
                <a:lnTo>
                  <a:pt x="0" y="0"/>
                </a:lnTo>
                <a:lnTo>
                  <a:pt x="0" y="87629"/>
                </a:lnTo>
                <a:close/>
              </a:path>
            </a:pathLst>
          </a:custGeom>
          <a:solidFill>
            <a:srgbClr val="000000"/>
          </a:solidFill>
        </p:spPr>
        <p:txBody>
          <a:bodyPr wrap="square" lIns="0" tIns="0" rIns="0" bIns="0" rtlCol="0"/>
          <a:lstStyle/>
          <a:p>
            <a:endParaRPr/>
          </a:p>
        </p:txBody>
      </p:sp>
      <p:sp>
        <p:nvSpPr>
          <p:cNvPr id="1428" name="object 487"/>
          <p:cNvSpPr/>
          <p:nvPr/>
        </p:nvSpPr>
        <p:spPr>
          <a:xfrm>
            <a:off x="5049011" y="2806750"/>
            <a:ext cx="0" cy="92710"/>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1429" name="object 488"/>
          <p:cNvSpPr/>
          <p:nvPr/>
        </p:nvSpPr>
        <p:spPr>
          <a:xfrm>
            <a:off x="4368546" y="2847898"/>
            <a:ext cx="78105" cy="18415"/>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FF00"/>
          </a:solidFill>
        </p:spPr>
        <p:txBody>
          <a:bodyPr wrap="square" lIns="0" tIns="0" rIns="0" bIns="0" rtlCol="0"/>
          <a:lstStyle/>
          <a:p>
            <a:endParaRPr/>
          </a:p>
        </p:txBody>
      </p:sp>
      <p:sp>
        <p:nvSpPr>
          <p:cNvPr id="1430" name="object 489"/>
          <p:cNvSpPr/>
          <p:nvPr/>
        </p:nvSpPr>
        <p:spPr>
          <a:xfrm>
            <a:off x="4367784" y="2846374"/>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FF00"/>
          </a:solidFill>
        </p:spPr>
        <p:txBody>
          <a:bodyPr wrap="square" lIns="0" tIns="0" rIns="0" bIns="0" rtlCol="0"/>
          <a:lstStyle/>
          <a:p>
            <a:endParaRPr/>
          </a:p>
        </p:txBody>
      </p:sp>
      <p:sp>
        <p:nvSpPr>
          <p:cNvPr id="1431" name="object 490"/>
          <p:cNvSpPr/>
          <p:nvPr/>
        </p:nvSpPr>
        <p:spPr>
          <a:xfrm>
            <a:off x="4367784" y="2846374"/>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1432" name="object 491"/>
          <p:cNvSpPr/>
          <p:nvPr/>
        </p:nvSpPr>
        <p:spPr>
          <a:xfrm>
            <a:off x="4477511" y="2870758"/>
            <a:ext cx="56515" cy="20955"/>
          </a:xfrm>
          <a:custGeom>
            <a:avLst/>
            <a:gdLst/>
            <a:ahLst/>
            <a:cxnLst/>
            <a:rect l="l" t="t" r="r" b="b"/>
            <a:pathLst>
              <a:path w="56514" h="20955">
                <a:moveTo>
                  <a:pt x="0" y="0"/>
                </a:moveTo>
                <a:lnTo>
                  <a:pt x="0" y="18288"/>
                </a:lnTo>
                <a:lnTo>
                  <a:pt x="55626" y="20574"/>
                </a:lnTo>
                <a:lnTo>
                  <a:pt x="56388" y="1524"/>
                </a:lnTo>
                <a:lnTo>
                  <a:pt x="0" y="0"/>
                </a:lnTo>
                <a:close/>
              </a:path>
            </a:pathLst>
          </a:custGeom>
          <a:solidFill>
            <a:srgbClr val="FF6D3C"/>
          </a:solidFill>
        </p:spPr>
        <p:txBody>
          <a:bodyPr wrap="square" lIns="0" tIns="0" rIns="0" bIns="0" rtlCol="0"/>
          <a:lstStyle/>
          <a:p>
            <a:endParaRPr/>
          </a:p>
        </p:txBody>
      </p:sp>
      <p:sp>
        <p:nvSpPr>
          <p:cNvPr id="1433" name="object 492"/>
          <p:cNvSpPr/>
          <p:nvPr/>
        </p:nvSpPr>
        <p:spPr>
          <a:xfrm>
            <a:off x="4475988" y="2869234"/>
            <a:ext cx="59690" cy="24130"/>
          </a:xfrm>
          <a:custGeom>
            <a:avLst/>
            <a:gdLst/>
            <a:ahLst/>
            <a:cxnLst/>
            <a:rect l="l" t="t" r="r" b="b"/>
            <a:pathLst>
              <a:path w="59689" h="24130">
                <a:moveTo>
                  <a:pt x="1524" y="18288"/>
                </a:moveTo>
                <a:lnTo>
                  <a:pt x="0" y="19812"/>
                </a:lnTo>
                <a:lnTo>
                  <a:pt x="0" y="21336"/>
                </a:lnTo>
                <a:lnTo>
                  <a:pt x="1524" y="21336"/>
                </a:lnTo>
                <a:lnTo>
                  <a:pt x="57150" y="23622"/>
                </a:lnTo>
                <a:lnTo>
                  <a:pt x="55626" y="22098"/>
                </a:lnTo>
                <a:lnTo>
                  <a:pt x="55689" y="20513"/>
                </a:lnTo>
                <a:lnTo>
                  <a:pt x="1524" y="18288"/>
                </a:lnTo>
                <a:close/>
              </a:path>
              <a:path w="59689" h="24130">
                <a:moveTo>
                  <a:pt x="55689" y="20513"/>
                </a:moveTo>
                <a:lnTo>
                  <a:pt x="55626" y="22098"/>
                </a:lnTo>
                <a:lnTo>
                  <a:pt x="57150" y="23622"/>
                </a:lnTo>
                <a:lnTo>
                  <a:pt x="57150" y="20574"/>
                </a:lnTo>
                <a:lnTo>
                  <a:pt x="55689" y="20513"/>
                </a:lnTo>
                <a:close/>
              </a:path>
              <a:path w="59689" h="24130">
                <a:moveTo>
                  <a:pt x="59436" y="3048"/>
                </a:moveTo>
                <a:lnTo>
                  <a:pt x="57912" y="4572"/>
                </a:lnTo>
                <a:lnTo>
                  <a:pt x="56327" y="4572"/>
                </a:lnTo>
                <a:lnTo>
                  <a:pt x="55689" y="20513"/>
                </a:lnTo>
                <a:lnTo>
                  <a:pt x="57150" y="20574"/>
                </a:lnTo>
                <a:lnTo>
                  <a:pt x="57150" y="23622"/>
                </a:lnTo>
                <a:lnTo>
                  <a:pt x="58674" y="22098"/>
                </a:lnTo>
                <a:lnTo>
                  <a:pt x="59375" y="4572"/>
                </a:lnTo>
                <a:lnTo>
                  <a:pt x="57912" y="4572"/>
                </a:lnTo>
                <a:lnTo>
                  <a:pt x="56328" y="4529"/>
                </a:lnTo>
                <a:lnTo>
                  <a:pt x="59376" y="4529"/>
                </a:lnTo>
                <a:lnTo>
                  <a:pt x="59436" y="3048"/>
                </a:lnTo>
                <a:close/>
              </a:path>
              <a:path w="59689" h="24130">
                <a:moveTo>
                  <a:pt x="59436" y="3048"/>
                </a:moveTo>
                <a:lnTo>
                  <a:pt x="56388" y="3048"/>
                </a:lnTo>
                <a:lnTo>
                  <a:pt x="56328" y="4529"/>
                </a:lnTo>
                <a:lnTo>
                  <a:pt x="57912" y="4572"/>
                </a:lnTo>
                <a:lnTo>
                  <a:pt x="59436" y="3048"/>
                </a:lnTo>
                <a:close/>
              </a:path>
              <a:path w="59689" h="24130">
                <a:moveTo>
                  <a:pt x="1524" y="0"/>
                </a:moveTo>
                <a:lnTo>
                  <a:pt x="1524" y="3048"/>
                </a:lnTo>
                <a:lnTo>
                  <a:pt x="56328" y="4529"/>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1434" name="object 493"/>
          <p:cNvSpPr/>
          <p:nvPr/>
        </p:nvSpPr>
        <p:spPr>
          <a:xfrm>
            <a:off x="4475988" y="2869234"/>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1435" name="object 494"/>
          <p:cNvSpPr/>
          <p:nvPr/>
        </p:nvSpPr>
        <p:spPr>
          <a:xfrm>
            <a:off x="4481321" y="2851708"/>
            <a:ext cx="78105" cy="18415"/>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6D3C"/>
          </a:solidFill>
        </p:spPr>
        <p:txBody>
          <a:bodyPr wrap="square" lIns="0" tIns="0" rIns="0" bIns="0" rtlCol="0"/>
          <a:lstStyle/>
          <a:p>
            <a:endParaRPr/>
          </a:p>
        </p:txBody>
      </p:sp>
      <p:sp>
        <p:nvSpPr>
          <p:cNvPr id="1436" name="object 495"/>
          <p:cNvSpPr/>
          <p:nvPr/>
        </p:nvSpPr>
        <p:spPr>
          <a:xfrm>
            <a:off x="4480559" y="2850184"/>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6D3C"/>
          </a:solidFill>
        </p:spPr>
        <p:txBody>
          <a:bodyPr wrap="square" lIns="0" tIns="0" rIns="0" bIns="0" rtlCol="0"/>
          <a:lstStyle/>
          <a:p>
            <a:endParaRPr/>
          </a:p>
        </p:txBody>
      </p:sp>
      <p:sp>
        <p:nvSpPr>
          <p:cNvPr id="1437" name="object 496"/>
          <p:cNvSpPr/>
          <p:nvPr/>
        </p:nvSpPr>
        <p:spPr>
          <a:xfrm>
            <a:off x="4480559" y="2850184"/>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sp>
        <p:nvSpPr>
          <p:cNvPr id="1438" name="object 497"/>
          <p:cNvSpPr/>
          <p:nvPr/>
        </p:nvSpPr>
        <p:spPr>
          <a:xfrm>
            <a:off x="4599432" y="2873806"/>
            <a:ext cx="56515" cy="21590"/>
          </a:xfrm>
          <a:custGeom>
            <a:avLst/>
            <a:gdLst/>
            <a:ahLst/>
            <a:cxnLst/>
            <a:rect l="l" t="t" r="r" b="b"/>
            <a:pathLst>
              <a:path w="56514" h="21589">
                <a:moveTo>
                  <a:pt x="0" y="0"/>
                </a:moveTo>
                <a:lnTo>
                  <a:pt x="0" y="19050"/>
                </a:lnTo>
                <a:lnTo>
                  <a:pt x="56388" y="21336"/>
                </a:lnTo>
                <a:lnTo>
                  <a:pt x="56388" y="2286"/>
                </a:lnTo>
                <a:lnTo>
                  <a:pt x="0" y="0"/>
                </a:lnTo>
                <a:close/>
              </a:path>
            </a:pathLst>
          </a:custGeom>
          <a:solidFill>
            <a:srgbClr val="FFFF00"/>
          </a:solidFill>
        </p:spPr>
        <p:txBody>
          <a:bodyPr wrap="square" lIns="0" tIns="0" rIns="0" bIns="0" rtlCol="0"/>
          <a:lstStyle/>
          <a:p>
            <a:endParaRPr/>
          </a:p>
        </p:txBody>
      </p:sp>
      <p:sp>
        <p:nvSpPr>
          <p:cNvPr id="1439" name="object 498"/>
          <p:cNvSpPr/>
          <p:nvPr/>
        </p:nvSpPr>
        <p:spPr>
          <a:xfrm>
            <a:off x="4597908" y="2872282"/>
            <a:ext cx="59690" cy="24765"/>
          </a:xfrm>
          <a:custGeom>
            <a:avLst/>
            <a:gdLst/>
            <a:ahLst/>
            <a:cxnLst/>
            <a:rect l="l" t="t" r="r" b="b"/>
            <a:pathLst>
              <a:path w="59689" h="24764">
                <a:moveTo>
                  <a:pt x="1524" y="19050"/>
                </a:moveTo>
                <a:lnTo>
                  <a:pt x="0" y="20574"/>
                </a:lnTo>
                <a:lnTo>
                  <a:pt x="0" y="22098"/>
                </a:lnTo>
                <a:lnTo>
                  <a:pt x="1524" y="22098"/>
                </a:lnTo>
                <a:lnTo>
                  <a:pt x="57912" y="24384"/>
                </a:lnTo>
                <a:lnTo>
                  <a:pt x="56388" y="22860"/>
                </a:lnTo>
                <a:lnTo>
                  <a:pt x="56388" y="21274"/>
                </a:lnTo>
                <a:lnTo>
                  <a:pt x="1524" y="19050"/>
                </a:lnTo>
                <a:close/>
              </a:path>
              <a:path w="59689" h="24764">
                <a:moveTo>
                  <a:pt x="56388" y="21274"/>
                </a:moveTo>
                <a:lnTo>
                  <a:pt x="56388" y="22860"/>
                </a:lnTo>
                <a:lnTo>
                  <a:pt x="57912" y="24384"/>
                </a:lnTo>
                <a:lnTo>
                  <a:pt x="57912" y="21336"/>
                </a:lnTo>
                <a:lnTo>
                  <a:pt x="56388" y="21274"/>
                </a:lnTo>
                <a:close/>
              </a:path>
              <a:path w="59689" h="24764">
                <a:moveTo>
                  <a:pt x="56388" y="5272"/>
                </a:moveTo>
                <a:lnTo>
                  <a:pt x="56388" y="21274"/>
                </a:lnTo>
                <a:lnTo>
                  <a:pt x="57912" y="21336"/>
                </a:lnTo>
                <a:lnTo>
                  <a:pt x="57912" y="24384"/>
                </a:lnTo>
                <a:lnTo>
                  <a:pt x="59436" y="24384"/>
                </a:lnTo>
                <a:lnTo>
                  <a:pt x="59436" y="5334"/>
                </a:lnTo>
                <a:lnTo>
                  <a:pt x="57912" y="5334"/>
                </a:lnTo>
                <a:lnTo>
                  <a:pt x="56388" y="5272"/>
                </a:lnTo>
                <a:close/>
              </a:path>
              <a:path w="59689" h="24764">
                <a:moveTo>
                  <a:pt x="59436" y="3810"/>
                </a:moveTo>
                <a:lnTo>
                  <a:pt x="56388" y="3810"/>
                </a:lnTo>
                <a:lnTo>
                  <a:pt x="56388" y="5272"/>
                </a:lnTo>
                <a:lnTo>
                  <a:pt x="57912" y="5334"/>
                </a:lnTo>
                <a:lnTo>
                  <a:pt x="59436" y="3810"/>
                </a:lnTo>
                <a:close/>
              </a:path>
              <a:path w="59689" h="24764">
                <a:moveTo>
                  <a:pt x="59436" y="3810"/>
                </a:moveTo>
                <a:lnTo>
                  <a:pt x="57912" y="5334"/>
                </a:lnTo>
                <a:lnTo>
                  <a:pt x="59436" y="5334"/>
                </a:lnTo>
                <a:lnTo>
                  <a:pt x="59436" y="3810"/>
                </a:lnTo>
                <a:close/>
              </a:path>
              <a:path w="59689" h="24764">
                <a:moveTo>
                  <a:pt x="1524" y="0"/>
                </a:moveTo>
                <a:lnTo>
                  <a:pt x="1524" y="3048"/>
                </a:lnTo>
                <a:lnTo>
                  <a:pt x="56388" y="5272"/>
                </a:lnTo>
                <a:lnTo>
                  <a:pt x="56388" y="3810"/>
                </a:lnTo>
                <a:lnTo>
                  <a:pt x="59436" y="3810"/>
                </a:lnTo>
                <a:lnTo>
                  <a:pt x="59436" y="2286"/>
                </a:lnTo>
                <a:lnTo>
                  <a:pt x="57912" y="2286"/>
                </a:lnTo>
                <a:lnTo>
                  <a:pt x="1524" y="0"/>
                </a:lnTo>
                <a:close/>
              </a:path>
            </a:pathLst>
          </a:custGeom>
          <a:solidFill>
            <a:srgbClr val="FFFF00"/>
          </a:solidFill>
        </p:spPr>
        <p:txBody>
          <a:bodyPr wrap="square" lIns="0" tIns="0" rIns="0" bIns="0" rtlCol="0"/>
          <a:lstStyle/>
          <a:p>
            <a:endParaRPr/>
          </a:p>
        </p:txBody>
      </p:sp>
      <p:sp>
        <p:nvSpPr>
          <p:cNvPr id="1440" name="object 499"/>
          <p:cNvSpPr/>
          <p:nvPr/>
        </p:nvSpPr>
        <p:spPr>
          <a:xfrm>
            <a:off x="4597908" y="2872282"/>
            <a:ext cx="3175" cy="20955"/>
          </a:xfrm>
          <a:custGeom>
            <a:avLst/>
            <a:gdLst/>
            <a:ahLst/>
            <a:cxnLst/>
            <a:rect l="l" t="t" r="r" b="b"/>
            <a:pathLst>
              <a:path w="3175" h="20955">
                <a:moveTo>
                  <a:pt x="1524" y="0"/>
                </a:moveTo>
                <a:lnTo>
                  <a:pt x="0" y="0"/>
                </a:lnTo>
                <a:lnTo>
                  <a:pt x="0" y="20574"/>
                </a:lnTo>
                <a:lnTo>
                  <a:pt x="3048" y="20574"/>
                </a:lnTo>
                <a:lnTo>
                  <a:pt x="3048" y="1524"/>
                </a:lnTo>
                <a:lnTo>
                  <a:pt x="1524" y="0"/>
                </a:lnTo>
                <a:close/>
              </a:path>
            </a:pathLst>
          </a:custGeom>
          <a:solidFill>
            <a:srgbClr val="FFFF00"/>
          </a:solidFill>
        </p:spPr>
        <p:txBody>
          <a:bodyPr wrap="square" lIns="0" tIns="0" rIns="0" bIns="0" rtlCol="0"/>
          <a:lstStyle/>
          <a:p>
            <a:endParaRPr/>
          </a:p>
        </p:txBody>
      </p:sp>
      <p:sp>
        <p:nvSpPr>
          <p:cNvPr id="1441" name="object 500"/>
          <p:cNvSpPr/>
          <p:nvPr/>
        </p:nvSpPr>
        <p:spPr>
          <a:xfrm>
            <a:off x="4603241" y="2855518"/>
            <a:ext cx="78105" cy="18415"/>
          </a:xfrm>
          <a:custGeom>
            <a:avLst/>
            <a:gdLst/>
            <a:ahLst/>
            <a:cxnLst/>
            <a:rect l="l" t="t" r="r" b="b"/>
            <a:pathLst>
              <a:path w="78104" h="18414">
                <a:moveTo>
                  <a:pt x="31241" y="0"/>
                </a:moveTo>
                <a:lnTo>
                  <a:pt x="0" y="16764"/>
                </a:lnTo>
                <a:lnTo>
                  <a:pt x="54863" y="18288"/>
                </a:lnTo>
                <a:lnTo>
                  <a:pt x="77723" y="762"/>
                </a:lnTo>
                <a:lnTo>
                  <a:pt x="31241" y="0"/>
                </a:lnTo>
                <a:close/>
              </a:path>
            </a:pathLst>
          </a:custGeom>
          <a:solidFill>
            <a:srgbClr val="FFFF00"/>
          </a:solidFill>
        </p:spPr>
        <p:txBody>
          <a:bodyPr wrap="square" lIns="0" tIns="0" rIns="0" bIns="0" rtlCol="0"/>
          <a:lstStyle/>
          <a:p>
            <a:endParaRPr/>
          </a:p>
        </p:txBody>
      </p:sp>
      <p:sp>
        <p:nvSpPr>
          <p:cNvPr id="1442" name="object 501"/>
          <p:cNvSpPr/>
          <p:nvPr/>
        </p:nvSpPr>
        <p:spPr>
          <a:xfrm>
            <a:off x="4602479" y="2853994"/>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65"/>
                </a:moveTo>
                <a:lnTo>
                  <a:pt x="54863" y="19050"/>
                </a:lnTo>
                <a:lnTo>
                  <a:pt x="55625" y="21336"/>
                </a:lnTo>
                <a:lnTo>
                  <a:pt x="55625" y="18465"/>
                </a:lnTo>
                <a:close/>
              </a:path>
              <a:path w="83185" h="21589">
                <a:moveTo>
                  <a:pt x="74835" y="3738"/>
                </a:moveTo>
                <a:lnTo>
                  <a:pt x="55625" y="18465"/>
                </a:lnTo>
                <a:lnTo>
                  <a:pt x="55625" y="21336"/>
                </a:lnTo>
                <a:lnTo>
                  <a:pt x="56387" y="21336"/>
                </a:lnTo>
                <a:lnTo>
                  <a:pt x="79247" y="3810"/>
                </a:lnTo>
                <a:lnTo>
                  <a:pt x="74835" y="3738"/>
                </a:lnTo>
                <a:close/>
              </a:path>
              <a:path w="83185" h="21589">
                <a:moveTo>
                  <a:pt x="761" y="16764"/>
                </a:moveTo>
                <a:lnTo>
                  <a:pt x="1523" y="19812"/>
                </a:lnTo>
                <a:lnTo>
                  <a:pt x="55117" y="19812"/>
                </a:lnTo>
                <a:lnTo>
                  <a:pt x="54863" y="19050"/>
                </a:lnTo>
                <a:lnTo>
                  <a:pt x="55625" y="18465"/>
                </a:lnTo>
                <a:lnTo>
                  <a:pt x="55625" y="18288"/>
                </a:lnTo>
                <a:lnTo>
                  <a:pt x="761" y="16764"/>
                </a:lnTo>
                <a:close/>
              </a:path>
              <a:path w="83185" h="21589">
                <a:moveTo>
                  <a:pt x="77723" y="1524"/>
                </a:moveTo>
                <a:lnTo>
                  <a:pt x="74835" y="3738"/>
                </a:lnTo>
                <a:lnTo>
                  <a:pt x="79247" y="3810"/>
                </a:lnTo>
                <a:lnTo>
                  <a:pt x="77723" y="1524"/>
                </a:lnTo>
                <a:close/>
              </a:path>
              <a:path w="83185" h="21589">
                <a:moveTo>
                  <a:pt x="82105" y="1524"/>
                </a:moveTo>
                <a:lnTo>
                  <a:pt x="77723" y="1524"/>
                </a:lnTo>
                <a:lnTo>
                  <a:pt x="79247" y="3810"/>
                </a:lnTo>
                <a:lnTo>
                  <a:pt x="82105" y="1524"/>
                </a:lnTo>
                <a:close/>
              </a:path>
              <a:path w="83185" h="21589">
                <a:moveTo>
                  <a:pt x="32003" y="0"/>
                </a:moveTo>
                <a:lnTo>
                  <a:pt x="32003" y="3048"/>
                </a:lnTo>
                <a:lnTo>
                  <a:pt x="74835" y="3738"/>
                </a:lnTo>
                <a:lnTo>
                  <a:pt x="77723" y="1524"/>
                </a:lnTo>
                <a:lnTo>
                  <a:pt x="82105" y="1524"/>
                </a:lnTo>
                <a:lnTo>
                  <a:pt x="83057" y="762"/>
                </a:lnTo>
                <a:lnTo>
                  <a:pt x="78485" y="762"/>
                </a:lnTo>
                <a:lnTo>
                  <a:pt x="32003" y="0"/>
                </a:lnTo>
                <a:close/>
              </a:path>
            </a:pathLst>
          </a:custGeom>
          <a:solidFill>
            <a:srgbClr val="FFFF00"/>
          </a:solidFill>
        </p:spPr>
        <p:txBody>
          <a:bodyPr wrap="square" lIns="0" tIns="0" rIns="0" bIns="0" rtlCol="0"/>
          <a:lstStyle/>
          <a:p>
            <a:endParaRPr/>
          </a:p>
        </p:txBody>
      </p:sp>
      <p:sp>
        <p:nvSpPr>
          <p:cNvPr id="1443" name="object 502"/>
          <p:cNvSpPr/>
          <p:nvPr/>
        </p:nvSpPr>
        <p:spPr>
          <a:xfrm>
            <a:off x="4602479" y="2853994"/>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1444" name="object 503"/>
          <p:cNvSpPr/>
          <p:nvPr/>
        </p:nvSpPr>
        <p:spPr>
          <a:xfrm>
            <a:off x="4720590" y="2877616"/>
            <a:ext cx="56515" cy="20955"/>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6D3C"/>
          </a:solidFill>
        </p:spPr>
        <p:txBody>
          <a:bodyPr wrap="square" lIns="0" tIns="0" rIns="0" bIns="0" rtlCol="0"/>
          <a:lstStyle/>
          <a:p>
            <a:endParaRPr/>
          </a:p>
        </p:txBody>
      </p:sp>
      <p:sp>
        <p:nvSpPr>
          <p:cNvPr id="1445" name="object 504"/>
          <p:cNvSpPr/>
          <p:nvPr/>
        </p:nvSpPr>
        <p:spPr>
          <a:xfrm>
            <a:off x="4719065" y="2876092"/>
            <a:ext cx="59690" cy="24130"/>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1446" name="object 505"/>
          <p:cNvSpPr/>
          <p:nvPr/>
        </p:nvSpPr>
        <p:spPr>
          <a:xfrm>
            <a:off x="4719065" y="2876092"/>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1447" name="object 506"/>
          <p:cNvSpPr/>
          <p:nvPr/>
        </p:nvSpPr>
        <p:spPr>
          <a:xfrm>
            <a:off x="4724400" y="2858566"/>
            <a:ext cx="78740" cy="18415"/>
          </a:xfrm>
          <a:custGeom>
            <a:avLst/>
            <a:gdLst/>
            <a:ahLst/>
            <a:cxnLst/>
            <a:rect l="l" t="t" r="r" b="b"/>
            <a:pathLst>
              <a:path w="78739" h="18414">
                <a:moveTo>
                  <a:pt x="31241" y="0"/>
                </a:moveTo>
                <a:lnTo>
                  <a:pt x="0" y="16764"/>
                </a:lnTo>
                <a:lnTo>
                  <a:pt x="54863" y="18288"/>
                </a:lnTo>
                <a:lnTo>
                  <a:pt x="78485" y="1524"/>
                </a:lnTo>
                <a:lnTo>
                  <a:pt x="31241" y="0"/>
                </a:lnTo>
                <a:close/>
              </a:path>
            </a:pathLst>
          </a:custGeom>
          <a:solidFill>
            <a:srgbClr val="FF6D3C"/>
          </a:solidFill>
        </p:spPr>
        <p:txBody>
          <a:bodyPr wrap="square" lIns="0" tIns="0" rIns="0" bIns="0" rtlCol="0"/>
          <a:lstStyle/>
          <a:p>
            <a:endParaRPr/>
          </a:p>
        </p:txBody>
      </p:sp>
      <p:sp>
        <p:nvSpPr>
          <p:cNvPr id="1448" name="object 507"/>
          <p:cNvSpPr/>
          <p:nvPr/>
        </p:nvSpPr>
        <p:spPr>
          <a:xfrm>
            <a:off x="4723638" y="2857042"/>
            <a:ext cx="85090" cy="21590"/>
          </a:xfrm>
          <a:custGeom>
            <a:avLst/>
            <a:gdLst/>
            <a:ahLst/>
            <a:cxnLst/>
            <a:rect l="l" t="t" r="r" b="b"/>
            <a:pathLst>
              <a:path w="85089" h="21589">
                <a:moveTo>
                  <a:pt x="0" y="16764"/>
                </a:moveTo>
                <a:lnTo>
                  <a:pt x="761" y="19812"/>
                </a:lnTo>
                <a:lnTo>
                  <a:pt x="55625" y="21336"/>
                </a:lnTo>
                <a:lnTo>
                  <a:pt x="55117" y="19812"/>
                </a:lnTo>
                <a:lnTo>
                  <a:pt x="1523" y="19812"/>
                </a:lnTo>
                <a:lnTo>
                  <a:pt x="0" y="16764"/>
                </a:lnTo>
                <a:close/>
              </a:path>
              <a:path w="85089" h="21589">
                <a:moveTo>
                  <a:pt x="55625" y="18509"/>
                </a:moveTo>
                <a:lnTo>
                  <a:pt x="54863" y="19050"/>
                </a:lnTo>
                <a:lnTo>
                  <a:pt x="55625" y="21336"/>
                </a:lnTo>
                <a:lnTo>
                  <a:pt x="55625" y="18509"/>
                </a:lnTo>
                <a:close/>
              </a:path>
              <a:path w="85089" h="21589">
                <a:moveTo>
                  <a:pt x="75437" y="4449"/>
                </a:moveTo>
                <a:lnTo>
                  <a:pt x="55625" y="18509"/>
                </a:lnTo>
                <a:lnTo>
                  <a:pt x="55625" y="21336"/>
                </a:lnTo>
                <a:lnTo>
                  <a:pt x="56387" y="21336"/>
                </a:lnTo>
                <a:lnTo>
                  <a:pt x="80009" y="4572"/>
                </a:lnTo>
                <a:lnTo>
                  <a:pt x="79247" y="4572"/>
                </a:lnTo>
                <a:lnTo>
                  <a:pt x="75437" y="4449"/>
                </a:lnTo>
                <a:close/>
              </a:path>
              <a:path w="85089" h="21589">
                <a:moveTo>
                  <a:pt x="761" y="16764"/>
                </a:moveTo>
                <a:lnTo>
                  <a:pt x="1523" y="19812"/>
                </a:lnTo>
                <a:lnTo>
                  <a:pt x="55117" y="19812"/>
                </a:lnTo>
                <a:lnTo>
                  <a:pt x="54863" y="19050"/>
                </a:lnTo>
                <a:lnTo>
                  <a:pt x="55625" y="18509"/>
                </a:lnTo>
                <a:lnTo>
                  <a:pt x="55625" y="18288"/>
                </a:lnTo>
                <a:lnTo>
                  <a:pt x="761" y="16764"/>
                </a:lnTo>
                <a:close/>
              </a:path>
              <a:path w="85089" h="21589">
                <a:moveTo>
                  <a:pt x="78485" y="2286"/>
                </a:moveTo>
                <a:lnTo>
                  <a:pt x="75437" y="4449"/>
                </a:lnTo>
                <a:lnTo>
                  <a:pt x="79247" y="4572"/>
                </a:lnTo>
                <a:lnTo>
                  <a:pt x="80009" y="4572"/>
                </a:lnTo>
                <a:lnTo>
                  <a:pt x="78485" y="2286"/>
                </a:lnTo>
                <a:close/>
              </a:path>
              <a:path w="85089" h="21589">
                <a:moveTo>
                  <a:pt x="83438" y="2286"/>
                </a:moveTo>
                <a:lnTo>
                  <a:pt x="78485" y="2286"/>
                </a:lnTo>
                <a:lnTo>
                  <a:pt x="80009" y="4572"/>
                </a:lnTo>
                <a:lnTo>
                  <a:pt x="83438" y="2286"/>
                </a:lnTo>
                <a:close/>
              </a:path>
              <a:path w="85089" h="21589">
                <a:moveTo>
                  <a:pt x="32003" y="0"/>
                </a:moveTo>
                <a:lnTo>
                  <a:pt x="32003" y="3048"/>
                </a:lnTo>
                <a:lnTo>
                  <a:pt x="75437" y="4449"/>
                </a:lnTo>
                <a:lnTo>
                  <a:pt x="78485" y="2286"/>
                </a:lnTo>
                <a:lnTo>
                  <a:pt x="83438" y="2286"/>
                </a:lnTo>
                <a:lnTo>
                  <a:pt x="84581" y="1524"/>
                </a:lnTo>
                <a:lnTo>
                  <a:pt x="79247" y="1524"/>
                </a:lnTo>
                <a:lnTo>
                  <a:pt x="32003" y="0"/>
                </a:lnTo>
                <a:close/>
              </a:path>
            </a:pathLst>
          </a:custGeom>
          <a:solidFill>
            <a:srgbClr val="FF6D3C"/>
          </a:solidFill>
        </p:spPr>
        <p:txBody>
          <a:bodyPr wrap="square" lIns="0" tIns="0" rIns="0" bIns="0" rtlCol="0"/>
          <a:lstStyle/>
          <a:p>
            <a:endParaRPr/>
          </a:p>
        </p:txBody>
      </p:sp>
      <p:sp>
        <p:nvSpPr>
          <p:cNvPr id="1449" name="object 508"/>
          <p:cNvSpPr/>
          <p:nvPr/>
        </p:nvSpPr>
        <p:spPr>
          <a:xfrm>
            <a:off x="4723638" y="2857042"/>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sp>
        <p:nvSpPr>
          <p:cNvPr id="1450" name="object 509"/>
          <p:cNvSpPr txBox="1"/>
          <p:nvPr/>
        </p:nvSpPr>
        <p:spPr>
          <a:xfrm>
            <a:off x="4583684" y="2383793"/>
            <a:ext cx="504825" cy="304800"/>
          </a:xfrm>
          <a:prstGeom prst="rect">
            <a:avLst/>
          </a:prstGeom>
        </p:spPr>
        <p:txBody>
          <a:bodyPr vert="horz" wrap="square" lIns="0" tIns="29845" rIns="0" bIns="0" rtlCol="0">
            <a:spAutoFit/>
          </a:bodyPr>
          <a:lstStyle/>
          <a:p>
            <a:pPr marL="12700">
              <a:lnSpc>
                <a:spcPct val="100000"/>
              </a:lnSpc>
              <a:spcBef>
                <a:spcPts val="235"/>
              </a:spcBef>
            </a:pPr>
            <a:r>
              <a:rPr sz="800" spc="-15" dirty="0">
                <a:solidFill>
                  <a:srgbClr val="00007F"/>
                </a:solidFill>
                <a:latin typeface="Verdana"/>
                <a:cs typeface="Verdana"/>
              </a:rPr>
              <a:t>E1-T1</a:t>
            </a:r>
            <a:endParaRPr sz="800">
              <a:latin typeface="Verdana"/>
              <a:cs typeface="Verdana"/>
            </a:endParaRPr>
          </a:p>
          <a:p>
            <a:pPr marL="125730">
              <a:lnSpc>
                <a:spcPct val="100000"/>
              </a:lnSpc>
              <a:spcBef>
                <a:spcPts val="140"/>
              </a:spcBef>
            </a:pPr>
            <a:r>
              <a:rPr sz="800" spc="-10" dirty="0">
                <a:solidFill>
                  <a:srgbClr val="00007F"/>
                </a:solidFill>
                <a:latin typeface="Verdana"/>
                <a:cs typeface="Verdana"/>
              </a:rPr>
              <a:t>C37</a:t>
            </a:r>
            <a:r>
              <a:rPr sz="800" dirty="0">
                <a:solidFill>
                  <a:srgbClr val="00007F"/>
                </a:solidFill>
                <a:latin typeface="Verdana"/>
                <a:cs typeface="Verdana"/>
              </a:rPr>
              <a:t>.</a:t>
            </a:r>
            <a:r>
              <a:rPr sz="800" spc="-10" dirty="0">
                <a:solidFill>
                  <a:srgbClr val="00007F"/>
                </a:solidFill>
                <a:latin typeface="Verdana"/>
                <a:cs typeface="Verdana"/>
              </a:rPr>
              <a:t>94</a:t>
            </a:r>
            <a:endParaRPr sz="800">
              <a:latin typeface="Verdana"/>
              <a:cs typeface="Verdana"/>
            </a:endParaRPr>
          </a:p>
        </p:txBody>
      </p:sp>
      <p:sp>
        <p:nvSpPr>
          <p:cNvPr id="1451" name="object 510"/>
          <p:cNvSpPr/>
          <p:nvPr/>
        </p:nvSpPr>
        <p:spPr>
          <a:xfrm>
            <a:off x="6667500" y="2746552"/>
            <a:ext cx="373380" cy="287655"/>
          </a:xfrm>
          <a:custGeom>
            <a:avLst/>
            <a:gdLst/>
            <a:ahLst/>
            <a:cxnLst/>
            <a:rect l="l" t="t" r="r" b="b"/>
            <a:pathLst>
              <a:path w="373379" h="287655">
                <a:moveTo>
                  <a:pt x="183642" y="0"/>
                </a:moveTo>
                <a:lnTo>
                  <a:pt x="125730" y="0"/>
                </a:lnTo>
                <a:lnTo>
                  <a:pt x="80772" y="3048"/>
                </a:lnTo>
                <a:lnTo>
                  <a:pt x="35814" y="15240"/>
                </a:lnTo>
                <a:lnTo>
                  <a:pt x="6096" y="54102"/>
                </a:lnTo>
                <a:lnTo>
                  <a:pt x="0" y="105918"/>
                </a:lnTo>
                <a:lnTo>
                  <a:pt x="0" y="153162"/>
                </a:lnTo>
                <a:lnTo>
                  <a:pt x="3048" y="211836"/>
                </a:lnTo>
                <a:lnTo>
                  <a:pt x="10668" y="252984"/>
                </a:lnTo>
                <a:lnTo>
                  <a:pt x="35814" y="284988"/>
                </a:lnTo>
                <a:lnTo>
                  <a:pt x="48768" y="287274"/>
                </a:lnTo>
                <a:lnTo>
                  <a:pt x="63246" y="284988"/>
                </a:lnTo>
                <a:lnTo>
                  <a:pt x="99822" y="269748"/>
                </a:lnTo>
                <a:lnTo>
                  <a:pt x="147828" y="236982"/>
                </a:lnTo>
                <a:lnTo>
                  <a:pt x="243840" y="158496"/>
                </a:lnTo>
                <a:lnTo>
                  <a:pt x="303276" y="105918"/>
                </a:lnTo>
                <a:lnTo>
                  <a:pt x="345186" y="67818"/>
                </a:lnTo>
                <a:lnTo>
                  <a:pt x="373380" y="29718"/>
                </a:lnTo>
                <a:lnTo>
                  <a:pt x="373380" y="22098"/>
                </a:lnTo>
                <a:lnTo>
                  <a:pt x="321564" y="4572"/>
                </a:lnTo>
                <a:lnTo>
                  <a:pt x="263652" y="2286"/>
                </a:lnTo>
                <a:lnTo>
                  <a:pt x="183642" y="0"/>
                </a:lnTo>
                <a:close/>
              </a:path>
            </a:pathLst>
          </a:custGeom>
          <a:solidFill>
            <a:srgbClr val="F5F5F5"/>
          </a:solidFill>
        </p:spPr>
        <p:txBody>
          <a:bodyPr wrap="square" lIns="0" tIns="0" rIns="0" bIns="0" rtlCol="0"/>
          <a:lstStyle/>
          <a:p>
            <a:endParaRPr/>
          </a:p>
        </p:txBody>
      </p:sp>
      <p:sp>
        <p:nvSpPr>
          <p:cNvPr id="1452" name="object 511"/>
          <p:cNvSpPr/>
          <p:nvPr/>
        </p:nvSpPr>
        <p:spPr>
          <a:xfrm>
            <a:off x="6665976" y="2745028"/>
            <a:ext cx="376555" cy="290830"/>
          </a:xfrm>
          <a:custGeom>
            <a:avLst/>
            <a:gdLst/>
            <a:ahLst/>
            <a:cxnLst/>
            <a:rect l="l" t="t" r="r" b="b"/>
            <a:pathLst>
              <a:path w="376554" h="290830">
                <a:moveTo>
                  <a:pt x="185166" y="0"/>
                </a:moveTo>
                <a:lnTo>
                  <a:pt x="127254" y="0"/>
                </a:lnTo>
                <a:lnTo>
                  <a:pt x="82296" y="3048"/>
                </a:lnTo>
                <a:lnTo>
                  <a:pt x="64770" y="5334"/>
                </a:lnTo>
                <a:lnTo>
                  <a:pt x="49530" y="9906"/>
                </a:lnTo>
                <a:lnTo>
                  <a:pt x="48768" y="9906"/>
                </a:lnTo>
                <a:lnTo>
                  <a:pt x="36576" y="15240"/>
                </a:lnTo>
                <a:lnTo>
                  <a:pt x="36576" y="16002"/>
                </a:lnTo>
                <a:lnTo>
                  <a:pt x="25908" y="22860"/>
                </a:lnTo>
                <a:lnTo>
                  <a:pt x="18288" y="32004"/>
                </a:lnTo>
                <a:lnTo>
                  <a:pt x="12192" y="41910"/>
                </a:lnTo>
                <a:lnTo>
                  <a:pt x="11430" y="41910"/>
                </a:lnTo>
                <a:lnTo>
                  <a:pt x="6096" y="54864"/>
                </a:lnTo>
                <a:lnTo>
                  <a:pt x="6096" y="55626"/>
                </a:lnTo>
                <a:lnTo>
                  <a:pt x="3048" y="70866"/>
                </a:lnTo>
                <a:lnTo>
                  <a:pt x="63" y="106680"/>
                </a:lnTo>
                <a:lnTo>
                  <a:pt x="0" y="154686"/>
                </a:lnTo>
                <a:lnTo>
                  <a:pt x="3048" y="213360"/>
                </a:lnTo>
                <a:lnTo>
                  <a:pt x="3048" y="214122"/>
                </a:lnTo>
                <a:lnTo>
                  <a:pt x="6096" y="236982"/>
                </a:lnTo>
                <a:lnTo>
                  <a:pt x="10668" y="255270"/>
                </a:lnTo>
                <a:lnTo>
                  <a:pt x="17526" y="270510"/>
                </a:lnTo>
                <a:lnTo>
                  <a:pt x="18288" y="271272"/>
                </a:lnTo>
                <a:lnTo>
                  <a:pt x="26670" y="281178"/>
                </a:lnTo>
                <a:lnTo>
                  <a:pt x="36576" y="288036"/>
                </a:lnTo>
                <a:lnTo>
                  <a:pt x="37338" y="288036"/>
                </a:lnTo>
                <a:lnTo>
                  <a:pt x="50292" y="290322"/>
                </a:lnTo>
                <a:lnTo>
                  <a:pt x="51054" y="290322"/>
                </a:lnTo>
                <a:lnTo>
                  <a:pt x="65532" y="288036"/>
                </a:lnTo>
                <a:lnTo>
                  <a:pt x="67926" y="287274"/>
                </a:lnTo>
                <a:lnTo>
                  <a:pt x="50292" y="287274"/>
                </a:lnTo>
                <a:lnTo>
                  <a:pt x="50694" y="287210"/>
                </a:lnTo>
                <a:lnTo>
                  <a:pt x="42418" y="285750"/>
                </a:lnTo>
                <a:lnTo>
                  <a:pt x="38100" y="285750"/>
                </a:lnTo>
                <a:lnTo>
                  <a:pt x="28194" y="278892"/>
                </a:lnTo>
                <a:lnTo>
                  <a:pt x="28956" y="278892"/>
                </a:lnTo>
                <a:lnTo>
                  <a:pt x="20574" y="268986"/>
                </a:lnTo>
                <a:lnTo>
                  <a:pt x="14058" y="254508"/>
                </a:lnTo>
                <a:lnTo>
                  <a:pt x="13716" y="254508"/>
                </a:lnTo>
                <a:lnTo>
                  <a:pt x="9144" y="236220"/>
                </a:lnTo>
                <a:lnTo>
                  <a:pt x="6096" y="213360"/>
                </a:lnTo>
                <a:lnTo>
                  <a:pt x="3048" y="154686"/>
                </a:lnTo>
                <a:lnTo>
                  <a:pt x="3111" y="106680"/>
                </a:lnTo>
                <a:lnTo>
                  <a:pt x="6096" y="70866"/>
                </a:lnTo>
                <a:lnTo>
                  <a:pt x="6248" y="70866"/>
                </a:lnTo>
                <a:lnTo>
                  <a:pt x="9144" y="56388"/>
                </a:lnTo>
                <a:lnTo>
                  <a:pt x="14478" y="43434"/>
                </a:lnTo>
                <a:lnTo>
                  <a:pt x="20574" y="33528"/>
                </a:lnTo>
                <a:lnTo>
                  <a:pt x="21209" y="33528"/>
                </a:lnTo>
                <a:lnTo>
                  <a:pt x="28194" y="25146"/>
                </a:lnTo>
                <a:lnTo>
                  <a:pt x="27432" y="25146"/>
                </a:lnTo>
                <a:lnTo>
                  <a:pt x="38100" y="18288"/>
                </a:lnTo>
                <a:lnTo>
                  <a:pt x="50292" y="12954"/>
                </a:lnTo>
                <a:lnTo>
                  <a:pt x="65532" y="8382"/>
                </a:lnTo>
                <a:lnTo>
                  <a:pt x="83058" y="6096"/>
                </a:lnTo>
                <a:lnTo>
                  <a:pt x="82296" y="6096"/>
                </a:lnTo>
                <a:lnTo>
                  <a:pt x="127254" y="3048"/>
                </a:lnTo>
                <a:lnTo>
                  <a:pt x="284480" y="3048"/>
                </a:lnTo>
                <a:lnTo>
                  <a:pt x="265176" y="2286"/>
                </a:lnTo>
                <a:lnTo>
                  <a:pt x="185166" y="0"/>
                </a:lnTo>
                <a:close/>
              </a:path>
              <a:path w="376554" h="290830">
                <a:moveTo>
                  <a:pt x="50694" y="287210"/>
                </a:moveTo>
                <a:lnTo>
                  <a:pt x="50292" y="287274"/>
                </a:lnTo>
                <a:lnTo>
                  <a:pt x="51054" y="287274"/>
                </a:lnTo>
                <a:lnTo>
                  <a:pt x="50694" y="287210"/>
                </a:lnTo>
                <a:close/>
              </a:path>
              <a:path w="376554" h="290830">
                <a:moveTo>
                  <a:pt x="100584" y="269748"/>
                </a:moveTo>
                <a:lnTo>
                  <a:pt x="80772" y="279654"/>
                </a:lnTo>
                <a:lnTo>
                  <a:pt x="81534" y="279654"/>
                </a:lnTo>
                <a:lnTo>
                  <a:pt x="64770" y="284988"/>
                </a:lnTo>
                <a:lnTo>
                  <a:pt x="50694" y="287210"/>
                </a:lnTo>
                <a:lnTo>
                  <a:pt x="51054" y="287274"/>
                </a:lnTo>
                <a:lnTo>
                  <a:pt x="67926" y="287274"/>
                </a:lnTo>
                <a:lnTo>
                  <a:pt x="82296" y="282702"/>
                </a:lnTo>
                <a:lnTo>
                  <a:pt x="102108" y="272796"/>
                </a:lnTo>
                <a:lnTo>
                  <a:pt x="105717" y="270510"/>
                </a:lnTo>
                <a:lnTo>
                  <a:pt x="100584" y="270510"/>
                </a:lnTo>
                <a:lnTo>
                  <a:pt x="100584" y="269748"/>
                </a:lnTo>
                <a:close/>
              </a:path>
              <a:path w="376554" h="290830">
                <a:moveTo>
                  <a:pt x="38100" y="284988"/>
                </a:moveTo>
                <a:lnTo>
                  <a:pt x="38100" y="285750"/>
                </a:lnTo>
                <a:lnTo>
                  <a:pt x="42418" y="285750"/>
                </a:lnTo>
                <a:lnTo>
                  <a:pt x="38100" y="284988"/>
                </a:lnTo>
                <a:close/>
              </a:path>
              <a:path w="376554" h="290830">
                <a:moveTo>
                  <a:pt x="373380" y="30480"/>
                </a:moveTo>
                <a:lnTo>
                  <a:pt x="368808" y="40386"/>
                </a:lnTo>
                <a:lnTo>
                  <a:pt x="369570" y="40386"/>
                </a:lnTo>
                <a:lnTo>
                  <a:pt x="360426" y="53340"/>
                </a:lnTo>
                <a:lnTo>
                  <a:pt x="304038" y="106680"/>
                </a:lnTo>
                <a:lnTo>
                  <a:pt x="244602" y="159258"/>
                </a:lnTo>
                <a:lnTo>
                  <a:pt x="177546" y="215646"/>
                </a:lnTo>
                <a:lnTo>
                  <a:pt x="123444" y="256032"/>
                </a:lnTo>
                <a:lnTo>
                  <a:pt x="100584" y="270510"/>
                </a:lnTo>
                <a:lnTo>
                  <a:pt x="105717" y="270510"/>
                </a:lnTo>
                <a:lnTo>
                  <a:pt x="124968" y="258318"/>
                </a:lnTo>
                <a:lnTo>
                  <a:pt x="150114" y="240030"/>
                </a:lnTo>
                <a:lnTo>
                  <a:pt x="179070" y="217932"/>
                </a:lnTo>
                <a:lnTo>
                  <a:pt x="179832" y="217932"/>
                </a:lnTo>
                <a:lnTo>
                  <a:pt x="246888" y="161544"/>
                </a:lnTo>
                <a:lnTo>
                  <a:pt x="306324" y="108966"/>
                </a:lnTo>
                <a:lnTo>
                  <a:pt x="348234" y="70866"/>
                </a:lnTo>
                <a:lnTo>
                  <a:pt x="362712" y="55626"/>
                </a:lnTo>
                <a:lnTo>
                  <a:pt x="362712" y="54864"/>
                </a:lnTo>
                <a:lnTo>
                  <a:pt x="371856" y="41910"/>
                </a:lnTo>
                <a:lnTo>
                  <a:pt x="376428" y="32004"/>
                </a:lnTo>
                <a:lnTo>
                  <a:pt x="376428" y="31242"/>
                </a:lnTo>
                <a:lnTo>
                  <a:pt x="373380" y="31242"/>
                </a:lnTo>
                <a:lnTo>
                  <a:pt x="373380" y="30480"/>
                </a:lnTo>
                <a:close/>
              </a:path>
              <a:path w="376554" h="290830">
                <a:moveTo>
                  <a:pt x="13716" y="253746"/>
                </a:moveTo>
                <a:lnTo>
                  <a:pt x="13716" y="254508"/>
                </a:lnTo>
                <a:lnTo>
                  <a:pt x="14058" y="254508"/>
                </a:lnTo>
                <a:lnTo>
                  <a:pt x="13716" y="253746"/>
                </a:lnTo>
                <a:close/>
              </a:path>
              <a:path w="376554" h="290830">
                <a:moveTo>
                  <a:pt x="6248" y="70866"/>
                </a:moveTo>
                <a:lnTo>
                  <a:pt x="6096" y="70866"/>
                </a:lnTo>
                <a:lnTo>
                  <a:pt x="6096" y="71628"/>
                </a:lnTo>
                <a:lnTo>
                  <a:pt x="6248" y="70866"/>
                </a:lnTo>
                <a:close/>
              </a:path>
              <a:path w="376554" h="290830">
                <a:moveTo>
                  <a:pt x="21209" y="33528"/>
                </a:moveTo>
                <a:lnTo>
                  <a:pt x="20574" y="33528"/>
                </a:lnTo>
                <a:lnTo>
                  <a:pt x="20574" y="34290"/>
                </a:lnTo>
                <a:lnTo>
                  <a:pt x="21209" y="33528"/>
                </a:lnTo>
                <a:close/>
              </a:path>
              <a:path w="376554" h="290830">
                <a:moveTo>
                  <a:pt x="373380" y="23622"/>
                </a:moveTo>
                <a:lnTo>
                  <a:pt x="373380" y="31242"/>
                </a:lnTo>
                <a:lnTo>
                  <a:pt x="376428" y="31242"/>
                </a:lnTo>
                <a:lnTo>
                  <a:pt x="376428" y="24384"/>
                </a:lnTo>
                <a:lnTo>
                  <a:pt x="374142" y="24384"/>
                </a:lnTo>
                <a:lnTo>
                  <a:pt x="373380" y="23622"/>
                </a:lnTo>
                <a:close/>
              </a:path>
              <a:path w="376554" h="290830">
                <a:moveTo>
                  <a:pt x="375056" y="20574"/>
                </a:moveTo>
                <a:lnTo>
                  <a:pt x="371856" y="20574"/>
                </a:lnTo>
                <a:lnTo>
                  <a:pt x="374142" y="24384"/>
                </a:lnTo>
                <a:lnTo>
                  <a:pt x="376428" y="24384"/>
                </a:lnTo>
                <a:lnTo>
                  <a:pt x="376428" y="22860"/>
                </a:lnTo>
                <a:lnTo>
                  <a:pt x="375056" y="20574"/>
                </a:lnTo>
                <a:close/>
              </a:path>
              <a:path w="376554" h="290830">
                <a:moveTo>
                  <a:pt x="284480" y="3048"/>
                </a:moveTo>
                <a:lnTo>
                  <a:pt x="185166" y="3048"/>
                </a:lnTo>
                <a:lnTo>
                  <a:pt x="265176" y="5334"/>
                </a:lnTo>
                <a:lnTo>
                  <a:pt x="323088" y="7620"/>
                </a:lnTo>
                <a:lnTo>
                  <a:pt x="343662" y="10668"/>
                </a:lnTo>
                <a:lnTo>
                  <a:pt x="359664" y="13716"/>
                </a:lnTo>
                <a:lnTo>
                  <a:pt x="358902" y="13716"/>
                </a:lnTo>
                <a:lnTo>
                  <a:pt x="368808" y="18288"/>
                </a:lnTo>
                <a:lnTo>
                  <a:pt x="371856" y="21336"/>
                </a:lnTo>
                <a:lnTo>
                  <a:pt x="371856" y="20574"/>
                </a:lnTo>
                <a:lnTo>
                  <a:pt x="375056" y="20574"/>
                </a:lnTo>
                <a:lnTo>
                  <a:pt x="323850" y="4572"/>
                </a:lnTo>
                <a:lnTo>
                  <a:pt x="323088" y="4572"/>
                </a:lnTo>
                <a:lnTo>
                  <a:pt x="284480" y="3048"/>
                </a:lnTo>
                <a:close/>
              </a:path>
            </a:pathLst>
          </a:custGeom>
          <a:solidFill>
            <a:srgbClr val="F5F5F5"/>
          </a:solidFill>
        </p:spPr>
        <p:txBody>
          <a:bodyPr wrap="square" lIns="0" tIns="0" rIns="0" bIns="0" rtlCol="0"/>
          <a:lstStyle/>
          <a:p>
            <a:endParaRPr/>
          </a:p>
        </p:txBody>
      </p:sp>
      <p:sp>
        <p:nvSpPr>
          <p:cNvPr id="1453" name="object 512"/>
          <p:cNvSpPr/>
          <p:nvPr/>
        </p:nvSpPr>
        <p:spPr>
          <a:xfrm>
            <a:off x="6665976" y="2899714"/>
            <a:ext cx="3175"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1454" name="object 513"/>
          <p:cNvSpPr/>
          <p:nvPr/>
        </p:nvSpPr>
        <p:spPr>
          <a:xfrm>
            <a:off x="6633971" y="2756458"/>
            <a:ext cx="373380" cy="287020"/>
          </a:xfrm>
          <a:custGeom>
            <a:avLst/>
            <a:gdLst/>
            <a:ahLst/>
            <a:cxnLst/>
            <a:rect l="l" t="t" r="r" b="b"/>
            <a:pathLst>
              <a:path w="373379" h="287019">
                <a:moveTo>
                  <a:pt x="183642" y="0"/>
                </a:moveTo>
                <a:lnTo>
                  <a:pt x="125730" y="0"/>
                </a:lnTo>
                <a:lnTo>
                  <a:pt x="80772" y="2286"/>
                </a:lnTo>
                <a:lnTo>
                  <a:pt x="35814" y="14478"/>
                </a:lnTo>
                <a:lnTo>
                  <a:pt x="6858" y="54102"/>
                </a:lnTo>
                <a:lnTo>
                  <a:pt x="0" y="105156"/>
                </a:lnTo>
                <a:lnTo>
                  <a:pt x="0" y="153162"/>
                </a:lnTo>
                <a:lnTo>
                  <a:pt x="3048" y="211074"/>
                </a:lnTo>
                <a:lnTo>
                  <a:pt x="10668"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E0E0E0"/>
          </a:solidFill>
        </p:spPr>
        <p:txBody>
          <a:bodyPr wrap="square" lIns="0" tIns="0" rIns="0" bIns="0" rtlCol="0"/>
          <a:lstStyle/>
          <a:p>
            <a:endParaRPr/>
          </a:p>
        </p:txBody>
      </p:sp>
      <p:sp>
        <p:nvSpPr>
          <p:cNvPr id="1455" name="object 514"/>
          <p:cNvSpPr/>
          <p:nvPr/>
        </p:nvSpPr>
        <p:spPr>
          <a:xfrm>
            <a:off x="6632447" y="2754934"/>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4478"/>
                </a:lnTo>
                <a:lnTo>
                  <a:pt x="36576" y="15240"/>
                </a:lnTo>
                <a:lnTo>
                  <a:pt x="26670" y="22860"/>
                </a:lnTo>
                <a:lnTo>
                  <a:pt x="18288" y="31242"/>
                </a:lnTo>
                <a:lnTo>
                  <a:pt x="12192" y="41910"/>
                </a:lnTo>
                <a:lnTo>
                  <a:pt x="11430" y="42672"/>
                </a:lnTo>
                <a:lnTo>
                  <a:pt x="6858" y="55626"/>
                </a:lnTo>
                <a:lnTo>
                  <a:pt x="3048" y="70104"/>
                </a:lnTo>
                <a:lnTo>
                  <a:pt x="0" y="106680"/>
                </a:lnTo>
                <a:lnTo>
                  <a:pt x="0" y="154686"/>
                </a:lnTo>
                <a:lnTo>
                  <a:pt x="3048" y="212598"/>
                </a:lnTo>
                <a:lnTo>
                  <a:pt x="3048" y="213360"/>
                </a:lnTo>
                <a:lnTo>
                  <a:pt x="6096" y="236220"/>
                </a:lnTo>
                <a:lnTo>
                  <a:pt x="10668"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076" y="254508"/>
                </a:lnTo>
                <a:lnTo>
                  <a:pt x="13716" y="254508"/>
                </a:lnTo>
                <a:lnTo>
                  <a:pt x="9144" y="235458"/>
                </a:lnTo>
                <a:lnTo>
                  <a:pt x="6096" y="212598"/>
                </a:lnTo>
                <a:lnTo>
                  <a:pt x="3048" y="154686"/>
                </a:lnTo>
                <a:lnTo>
                  <a:pt x="3048" y="106680"/>
                </a:lnTo>
                <a:lnTo>
                  <a:pt x="6096" y="70104"/>
                </a:lnTo>
                <a:lnTo>
                  <a:pt x="6296" y="70104"/>
                </a:lnTo>
                <a:lnTo>
                  <a:pt x="9906" y="56388"/>
                </a:lnTo>
                <a:lnTo>
                  <a:pt x="14478" y="43434"/>
                </a:lnTo>
                <a:lnTo>
                  <a:pt x="20574" y="32766"/>
                </a:lnTo>
                <a:lnTo>
                  <a:pt x="21336" y="32766"/>
                </a:lnTo>
                <a:lnTo>
                  <a:pt x="28956" y="25146"/>
                </a:lnTo>
                <a:lnTo>
                  <a:pt x="28194" y="25146"/>
                </a:lnTo>
                <a:lnTo>
                  <a:pt x="38100" y="17526"/>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3716" y="253746"/>
                </a:moveTo>
                <a:lnTo>
                  <a:pt x="13716" y="254508"/>
                </a:lnTo>
                <a:lnTo>
                  <a:pt x="14076" y="254508"/>
                </a:lnTo>
                <a:lnTo>
                  <a:pt x="13716"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3380" y="22860"/>
                </a:moveTo>
                <a:lnTo>
                  <a:pt x="373380" y="31242"/>
                </a:lnTo>
                <a:lnTo>
                  <a:pt x="376428" y="31242"/>
                </a:lnTo>
                <a:lnTo>
                  <a:pt x="376428" y="23622"/>
                </a:lnTo>
                <a:lnTo>
                  <a:pt x="374142" y="23622"/>
                </a:lnTo>
                <a:lnTo>
                  <a:pt x="373380" y="22860"/>
                </a:lnTo>
                <a:close/>
              </a:path>
              <a:path w="376554" h="289560">
                <a:moveTo>
                  <a:pt x="375285" y="20574"/>
                </a:moveTo>
                <a:lnTo>
                  <a:pt x="371856" y="20574"/>
                </a:lnTo>
                <a:lnTo>
                  <a:pt x="374142" y="23622"/>
                </a:lnTo>
                <a:lnTo>
                  <a:pt x="376428" y="23622"/>
                </a:lnTo>
                <a:lnTo>
                  <a:pt x="376428" y="22098"/>
                </a:lnTo>
                <a:lnTo>
                  <a:pt x="375285"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856" y="21336"/>
                </a:lnTo>
                <a:lnTo>
                  <a:pt x="371856" y="20574"/>
                </a:lnTo>
                <a:lnTo>
                  <a:pt x="375285" y="20574"/>
                </a:lnTo>
                <a:lnTo>
                  <a:pt x="374142" y="19050"/>
                </a:lnTo>
                <a:lnTo>
                  <a:pt x="370332" y="15240"/>
                </a:lnTo>
                <a:lnTo>
                  <a:pt x="360426" y="10668"/>
                </a:lnTo>
                <a:lnTo>
                  <a:pt x="344424" y="6858"/>
                </a:lnTo>
                <a:lnTo>
                  <a:pt x="343662" y="6858"/>
                </a:lnTo>
                <a:lnTo>
                  <a:pt x="323088" y="4572"/>
                </a:lnTo>
                <a:lnTo>
                  <a:pt x="294132" y="3048"/>
                </a:lnTo>
                <a:close/>
              </a:path>
            </a:pathLst>
          </a:custGeom>
          <a:solidFill>
            <a:srgbClr val="E0E0E0"/>
          </a:solidFill>
        </p:spPr>
        <p:txBody>
          <a:bodyPr wrap="square" lIns="0" tIns="0" rIns="0" bIns="0" rtlCol="0"/>
          <a:lstStyle/>
          <a:p>
            <a:endParaRPr/>
          </a:p>
        </p:txBody>
      </p:sp>
      <p:sp>
        <p:nvSpPr>
          <p:cNvPr id="1456" name="object 515"/>
          <p:cNvSpPr/>
          <p:nvPr/>
        </p:nvSpPr>
        <p:spPr>
          <a:xfrm>
            <a:off x="6632447" y="2909620"/>
            <a:ext cx="3175"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1457" name="object 516"/>
          <p:cNvSpPr/>
          <p:nvPr/>
        </p:nvSpPr>
        <p:spPr>
          <a:xfrm>
            <a:off x="6611111" y="2761792"/>
            <a:ext cx="373380" cy="287655"/>
          </a:xfrm>
          <a:custGeom>
            <a:avLst/>
            <a:gdLst/>
            <a:ahLst/>
            <a:cxnLst/>
            <a:rect l="l" t="t" r="r" b="b"/>
            <a:pathLst>
              <a:path w="373379" h="287655">
                <a:moveTo>
                  <a:pt x="183642" y="0"/>
                </a:moveTo>
                <a:lnTo>
                  <a:pt x="125730" y="0"/>
                </a:lnTo>
                <a:lnTo>
                  <a:pt x="80772" y="2286"/>
                </a:lnTo>
                <a:lnTo>
                  <a:pt x="35814" y="15240"/>
                </a:lnTo>
                <a:lnTo>
                  <a:pt x="6096" y="54102"/>
                </a:lnTo>
                <a:lnTo>
                  <a:pt x="0" y="105918"/>
                </a:lnTo>
                <a:lnTo>
                  <a:pt x="0" y="153162"/>
                </a:lnTo>
                <a:lnTo>
                  <a:pt x="3048" y="211836"/>
                </a:lnTo>
                <a:lnTo>
                  <a:pt x="10668" y="252984"/>
                </a:lnTo>
                <a:lnTo>
                  <a:pt x="35814" y="284988"/>
                </a:lnTo>
                <a:lnTo>
                  <a:pt x="48006" y="287274"/>
                </a:lnTo>
                <a:lnTo>
                  <a:pt x="63246" y="284988"/>
                </a:lnTo>
                <a:lnTo>
                  <a:pt x="99822" y="268986"/>
                </a:lnTo>
                <a:lnTo>
                  <a:pt x="147828" y="236982"/>
                </a:lnTo>
                <a:lnTo>
                  <a:pt x="243840" y="158496"/>
                </a:lnTo>
                <a:lnTo>
                  <a:pt x="303276" y="105918"/>
                </a:lnTo>
                <a:lnTo>
                  <a:pt x="345186" y="67056"/>
                </a:lnTo>
                <a:lnTo>
                  <a:pt x="373380" y="29718"/>
                </a:lnTo>
                <a:lnTo>
                  <a:pt x="373380" y="21336"/>
                </a:lnTo>
                <a:lnTo>
                  <a:pt x="321564" y="4572"/>
                </a:lnTo>
                <a:lnTo>
                  <a:pt x="263652" y="2286"/>
                </a:lnTo>
                <a:lnTo>
                  <a:pt x="183642" y="0"/>
                </a:lnTo>
                <a:close/>
              </a:path>
            </a:pathLst>
          </a:custGeom>
          <a:solidFill>
            <a:srgbClr val="BFBFBF"/>
          </a:solidFill>
        </p:spPr>
        <p:txBody>
          <a:bodyPr wrap="square" lIns="0" tIns="0" rIns="0" bIns="0" rtlCol="0"/>
          <a:lstStyle/>
          <a:p>
            <a:endParaRPr/>
          </a:p>
        </p:txBody>
      </p:sp>
      <p:sp>
        <p:nvSpPr>
          <p:cNvPr id="1458" name="object 517"/>
          <p:cNvSpPr/>
          <p:nvPr/>
        </p:nvSpPr>
        <p:spPr>
          <a:xfrm>
            <a:off x="6609588" y="2760268"/>
            <a:ext cx="376555" cy="290830"/>
          </a:xfrm>
          <a:custGeom>
            <a:avLst/>
            <a:gdLst/>
            <a:ahLst/>
            <a:cxnLst/>
            <a:rect l="l" t="t" r="r" b="b"/>
            <a:pathLst>
              <a:path w="376554" h="290830">
                <a:moveTo>
                  <a:pt x="185166" y="0"/>
                </a:moveTo>
                <a:lnTo>
                  <a:pt x="127254" y="0"/>
                </a:lnTo>
                <a:lnTo>
                  <a:pt x="82296" y="2286"/>
                </a:lnTo>
                <a:lnTo>
                  <a:pt x="64770" y="5334"/>
                </a:lnTo>
                <a:lnTo>
                  <a:pt x="49530" y="9906"/>
                </a:lnTo>
                <a:lnTo>
                  <a:pt x="48768" y="9906"/>
                </a:lnTo>
                <a:lnTo>
                  <a:pt x="36576" y="15240"/>
                </a:lnTo>
                <a:lnTo>
                  <a:pt x="36576" y="16002"/>
                </a:lnTo>
                <a:lnTo>
                  <a:pt x="25908" y="22860"/>
                </a:lnTo>
                <a:lnTo>
                  <a:pt x="18288" y="31242"/>
                </a:lnTo>
                <a:lnTo>
                  <a:pt x="11430" y="41910"/>
                </a:lnTo>
                <a:lnTo>
                  <a:pt x="10668" y="42672"/>
                </a:lnTo>
                <a:lnTo>
                  <a:pt x="6096" y="55626"/>
                </a:lnTo>
                <a:lnTo>
                  <a:pt x="3048" y="70104"/>
                </a:lnTo>
                <a:lnTo>
                  <a:pt x="62" y="106680"/>
                </a:lnTo>
                <a:lnTo>
                  <a:pt x="0" y="154686"/>
                </a:lnTo>
                <a:lnTo>
                  <a:pt x="3048" y="213360"/>
                </a:lnTo>
                <a:lnTo>
                  <a:pt x="3048" y="214122"/>
                </a:lnTo>
                <a:lnTo>
                  <a:pt x="6096" y="236982"/>
                </a:lnTo>
                <a:lnTo>
                  <a:pt x="10668" y="255270"/>
                </a:lnTo>
                <a:lnTo>
                  <a:pt x="17526" y="270510"/>
                </a:lnTo>
                <a:lnTo>
                  <a:pt x="18288" y="271272"/>
                </a:lnTo>
                <a:lnTo>
                  <a:pt x="26670" y="281178"/>
                </a:lnTo>
                <a:lnTo>
                  <a:pt x="36576" y="288036"/>
                </a:lnTo>
                <a:lnTo>
                  <a:pt x="37338" y="288036"/>
                </a:lnTo>
                <a:lnTo>
                  <a:pt x="49530" y="290322"/>
                </a:lnTo>
                <a:lnTo>
                  <a:pt x="50292" y="290322"/>
                </a:lnTo>
                <a:lnTo>
                  <a:pt x="65532" y="288036"/>
                </a:lnTo>
                <a:lnTo>
                  <a:pt x="67926" y="287274"/>
                </a:lnTo>
                <a:lnTo>
                  <a:pt x="49530" y="287274"/>
                </a:lnTo>
                <a:lnTo>
                  <a:pt x="49953" y="287210"/>
                </a:lnTo>
                <a:lnTo>
                  <a:pt x="42164" y="285750"/>
                </a:lnTo>
                <a:lnTo>
                  <a:pt x="38100" y="285750"/>
                </a:lnTo>
                <a:lnTo>
                  <a:pt x="28194" y="278892"/>
                </a:lnTo>
                <a:lnTo>
                  <a:pt x="28956" y="278892"/>
                </a:lnTo>
                <a:lnTo>
                  <a:pt x="20574" y="268986"/>
                </a:lnTo>
                <a:lnTo>
                  <a:pt x="14058" y="254508"/>
                </a:lnTo>
                <a:lnTo>
                  <a:pt x="13716" y="254508"/>
                </a:lnTo>
                <a:lnTo>
                  <a:pt x="9144" y="236220"/>
                </a:lnTo>
                <a:lnTo>
                  <a:pt x="6096" y="213360"/>
                </a:lnTo>
                <a:lnTo>
                  <a:pt x="3048" y="154686"/>
                </a:lnTo>
                <a:lnTo>
                  <a:pt x="3110" y="106680"/>
                </a:lnTo>
                <a:lnTo>
                  <a:pt x="6096" y="70104"/>
                </a:lnTo>
                <a:lnTo>
                  <a:pt x="6256" y="70104"/>
                </a:lnTo>
                <a:lnTo>
                  <a:pt x="9144" y="56388"/>
                </a:lnTo>
                <a:lnTo>
                  <a:pt x="13716" y="43434"/>
                </a:lnTo>
                <a:lnTo>
                  <a:pt x="20574" y="32766"/>
                </a:lnTo>
                <a:lnTo>
                  <a:pt x="21266" y="32766"/>
                </a:lnTo>
                <a:lnTo>
                  <a:pt x="28194" y="25146"/>
                </a:lnTo>
                <a:lnTo>
                  <a:pt x="27432" y="25146"/>
                </a:lnTo>
                <a:lnTo>
                  <a:pt x="38100" y="18288"/>
                </a:lnTo>
                <a:lnTo>
                  <a:pt x="50292" y="12954"/>
                </a:lnTo>
                <a:lnTo>
                  <a:pt x="65532" y="8382"/>
                </a:lnTo>
                <a:lnTo>
                  <a:pt x="83058" y="5334"/>
                </a:lnTo>
                <a:lnTo>
                  <a:pt x="82296" y="5334"/>
                </a:lnTo>
                <a:lnTo>
                  <a:pt x="127254" y="3048"/>
                </a:lnTo>
                <a:lnTo>
                  <a:pt x="284480" y="3048"/>
                </a:lnTo>
                <a:lnTo>
                  <a:pt x="265176" y="2286"/>
                </a:lnTo>
                <a:lnTo>
                  <a:pt x="185166" y="0"/>
                </a:lnTo>
                <a:close/>
              </a:path>
              <a:path w="376554" h="290830">
                <a:moveTo>
                  <a:pt x="49953" y="287210"/>
                </a:moveTo>
                <a:lnTo>
                  <a:pt x="49530" y="287274"/>
                </a:lnTo>
                <a:lnTo>
                  <a:pt x="50292" y="287274"/>
                </a:lnTo>
                <a:lnTo>
                  <a:pt x="49953" y="287210"/>
                </a:lnTo>
                <a:close/>
              </a:path>
              <a:path w="376554" h="290830">
                <a:moveTo>
                  <a:pt x="100584" y="268986"/>
                </a:moveTo>
                <a:lnTo>
                  <a:pt x="80772" y="279654"/>
                </a:lnTo>
                <a:lnTo>
                  <a:pt x="81534" y="279654"/>
                </a:lnTo>
                <a:lnTo>
                  <a:pt x="64770" y="284988"/>
                </a:lnTo>
                <a:lnTo>
                  <a:pt x="49953" y="287210"/>
                </a:lnTo>
                <a:lnTo>
                  <a:pt x="50292" y="287274"/>
                </a:lnTo>
                <a:lnTo>
                  <a:pt x="67926" y="287274"/>
                </a:lnTo>
                <a:lnTo>
                  <a:pt x="82296" y="282702"/>
                </a:lnTo>
                <a:lnTo>
                  <a:pt x="102108" y="272034"/>
                </a:lnTo>
                <a:lnTo>
                  <a:pt x="105918" y="269748"/>
                </a:lnTo>
                <a:lnTo>
                  <a:pt x="100584" y="269748"/>
                </a:lnTo>
                <a:lnTo>
                  <a:pt x="100584" y="268986"/>
                </a:lnTo>
                <a:close/>
              </a:path>
              <a:path w="376554" h="290830">
                <a:moveTo>
                  <a:pt x="38100" y="284988"/>
                </a:moveTo>
                <a:lnTo>
                  <a:pt x="38100" y="285750"/>
                </a:lnTo>
                <a:lnTo>
                  <a:pt x="42164" y="285750"/>
                </a:lnTo>
                <a:lnTo>
                  <a:pt x="38100" y="284988"/>
                </a:lnTo>
                <a:close/>
              </a:path>
              <a:path w="376554" h="290830">
                <a:moveTo>
                  <a:pt x="373380" y="30480"/>
                </a:moveTo>
                <a:lnTo>
                  <a:pt x="368808" y="40386"/>
                </a:lnTo>
                <a:lnTo>
                  <a:pt x="369570" y="40386"/>
                </a:lnTo>
                <a:lnTo>
                  <a:pt x="360426" y="53340"/>
                </a:lnTo>
                <a:lnTo>
                  <a:pt x="304038" y="106680"/>
                </a:lnTo>
                <a:lnTo>
                  <a:pt x="244602" y="159258"/>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1544"/>
                </a:lnTo>
                <a:lnTo>
                  <a:pt x="306324" y="108966"/>
                </a:lnTo>
                <a:lnTo>
                  <a:pt x="348234" y="70104"/>
                </a:lnTo>
                <a:lnTo>
                  <a:pt x="362712" y="55626"/>
                </a:lnTo>
                <a:lnTo>
                  <a:pt x="362712" y="54864"/>
                </a:lnTo>
                <a:lnTo>
                  <a:pt x="371856" y="41910"/>
                </a:lnTo>
                <a:lnTo>
                  <a:pt x="376428" y="32004"/>
                </a:lnTo>
                <a:lnTo>
                  <a:pt x="376428" y="31242"/>
                </a:lnTo>
                <a:lnTo>
                  <a:pt x="373380" y="31242"/>
                </a:lnTo>
                <a:lnTo>
                  <a:pt x="373380" y="30480"/>
                </a:lnTo>
                <a:close/>
              </a:path>
              <a:path w="376554" h="290830">
                <a:moveTo>
                  <a:pt x="13716" y="253746"/>
                </a:moveTo>
                <a:lnTo>
                  <a:pt x="13716" y="254508"/>
                </a:lnTo>
                <a:lnTo>
                  <a:pt x="14058" y="254508"/>
                </a:lnTo>
                <a:lnTo>
                  <a:pt x="13716" y="253746"/>
                </a:lnTo>
                <a:close/>
              </a:path>
              <a:path w="376554" h="290830">
                <a:moveTo>
                  <a:pt x="6256" y="70104"/>
                </a:moveTo>
                <a:lnTo>
                  <a:pt x="6096" y="70104"/>
                </a:lnTo>
                <a:lnTo>
                  <a:pt x="6096" y="70866"/>
                </a:lnTo>
                <a:lnTo>
                  <a:pt x="6256" y="70104"/>
                </a:lnTo>
                <a:close/>
              </a:path>
              <a:path w="376554" h="290830">
                <a:moveTo>
                  <a:pt x="21266" y="32766"/>
                </a:moveTo>
                <a:lnTo>
                  <a:pt x="20574" y="32766"/>
                </a:lnTo>
                <a:lnTo>
                  <a:pt x="20574" y="33528"/>
                </a:lnTo>
                <a:lnTo>
                  <a:pt x="21266" y="32766"/>
                </a:lnTo>
                <a:close/>
              </a:path>
              <a:path w="376554" h="290830">
                <a:moveTo>
                  <a:pt x="373380" y="22860"/>
                </a:moveTo>
                <a:lnTo>
                  <a:pt x="373380" y="31242"/>
                </a:lnTo>
                <a:lnTo>
                  <a:pt x="376428" y="31242"/>
                </a:lnTo>
                <a:lnTo>
                  <a:pt x="376428" y="23622"/>
                </a:lnTo>
                <a:lnTo>
                  <a:pt x="374142" y="23622"/>
                </a:lnTo>
                <a:lnTo>
                  <a:pt x="373380" y="22860"/>
                </a:lnTo>
                <a:close/>
              </a:path>
              <a:path w="376554" h="290830">
                <a:moveTo>
                  <a:pt x="375285" y="20574"/>
                </a:moveTo>
                <a:lnTo>
                  <a:pt x="371856" y="20574"/>
                </a:lnTo>
                <a:lnTo>
                  <a:pt x="374142" y="23622"/>
                </a:lnTo>
                <a:lnTo>
                  <a:pt x="376428" y="23622"/>
                </a:lnTo>
                <a:lnTo>
                  <a:pt x="376428" y="22098"/>
                </a:lnTo>
                <a:lnTo>
                  <a:pt x="375285" y="20574"/>
                </a:lnTo>
                <a:close/>
              </a:path>
              <a:path w="376554" h="290830">
                <a:moveTo>
                  <a:pt x="284480" y="3048"/>
                </a:moveTo>
                <a:lnTo>
                  <a:pt x="185166" y="3048"/>
                </a:lnTo>
                <a:lnTo>
                  <a:pt x="265176" y="5334"/>
                </a:lnTo>
                <a:lnTo>
                  <a:pt x="323088" y="7620"/>
                </a:lnTo>
                <a:lnTo>
                  <a:pt x="343662" y="9906"/>
                </a:lnTo>
                <a:lnTo>
                  <a:pt x="359664" y="13716"/>
                </a:lnTo>
                <a:lnTo>
                  <a:pt x="358902" y="13716"/>
                </a:lnTo>
                <a:lnTo>
                  <a:pt x="368808" y="18288"/>
                </a:lnTo>
                <a:lnTo>
                  <a:pt x="371856" y="21336"/>
                </a:lnTo>
                <a:lnTo>
                  <a:pt x="371856" y="20574"/>
                </a:lnTo>
                <a:lnTo>
                  <a:pt x="375285" y="20574"/>
                </a:lnTo>
                <a:lnTo>
                  <a:pt x="374142" y="19050"/>
                </a:lnTo>
                <a:lnTo>
                  <a:pt x="370332" y="15240"/>
                </a:lnTo>
                <a:lnTo>
                  <a:pt x="360426" y="10668"/>
                </a:lnTo>
                <a:lnTo>
                  <a:pt x="344424" y="6858"/>
                </a:lnTo>
                <a:lnTo>
                  <a:pt x="343662" y="6858"/>
                </a:lnTo>
                <a:lnTo>
                  <a:pt x="323088" y="4572"/>
                </a:lnTo>
                <a:lnTo>
                  <a:pt x="284480" y="3048"/>
                </a:lnTo>
                <a:close/>
              </a:path>
            </a:pathLst>
          </a:custGeom>
          <a:solidFill>
            <a:srgbClr val="BFBFBF"/>
          </a:solidFill>
        </p:spPr>
        <p:txBody>
          <a:bodyPr wrap="square" lIns="0" tIns="0" rIns="0" bIns="0" rtlCol="0"/>
          <a:lstStyle/>
          <a:p>
            <a:endParaRPr/>
          </a:p>
        </p:txBody>
      </p:sp>
      <p:sp>
        <p:nvSpPr>
          <p:cNvPr id="1459" name="object 518"/>
          <p:cNvSpPr/>
          <p:nvPr/>
        </p:nvSpPr>
        <p:spPr>
          <a:xfrm>
            <a:off x="6609588" y="2914954"/>
            <a:ext cx="3175"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1460" name="object 519"/>
          <p:cNvSpPr/>
          <p:nvPr/>
        </p:nvSpPr>
        <p:spPr>
          <a:xfrm>
            <a:off x="6041897" y="2377744"/>
            <a:ext cx="810895" cy="706120"/>
          </a:xfrm>
          <a:custGeom>
            <a:avLst/>
            <a:gdLst/>
            <a:ahLst/>
            <a:cxnLst/>
            <a:rect l="l" t="t" r="r" b="b"/>
            <a:pathLst>
              <a:path w="810895" h="706119">
                <a:moveTo>
                  <a:pt x="260604" y="0"/>
                </a:moveTo>
                <a:lnTo>
                  <a:pt x="29718" y="55625"/>
                </a:lnTo>
                <a:lnTo>
                  <a:pt x="0" y="61721"/>
                </a:lnTo>
                <a:lnTo>
                  <a:pt x="20574" y="576071"/>
                </a:lnTo>
                <a:lnTo>
                  <a:pt x="676656" y="705611"/>
                </a:lnTo>
                <a:lnTo>
                  <a:pt x="678942" y="653795"/>
                </a:lnTo>
                <a:lnTo>
                  <a:pt x="810768" y="542543"/>
                </a:lnTo>
                <a:lnTo>
                  <a:pt x="809244" y="32003"/>
                </a:lnTo>
                <a:lnTo>
                  <a:pt x="260604" y="0"/>
                </a:lnTo>
                <a:close/>
              </a:path>
            </a:pathLst>
          </a:custGeom>
          <a:solidFill>
            <a:srgbClr val="B5CFCF"/>
          </a:solidFill>
        </p:spPr>
        <p:txBody>
          <a:bodyPr wrap="square" lIns="0" tIns="0" rIns="0" bIns="0" rtlCol="0"/>
          <a:lstStyle/>
          <a:p>
            <a:endParaRPr/>
          </a:p>
        </p:txBody>
      </p:sp>
      <p:sp>
        <p:nvSpPr>
          <p:cNvPr id="1461" name="object 520"/>
          <p:cNvSpPr/>
          <p:nvPr/>
        </p:nvSpPr>
        <p:spPr>
          <a:xfrm>
            <a:off x="6047994" y="2432608"/>
            <a:ext cx="3810" cy="5715"/>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a:p>
        </p:txBody>
      </p:sp>
      <p:sp>
        <p:nvSpPr>
          <p:cNvPr id="1462" name="object 521"/>
          <p:cNvSpPr/>
          <p:nvPr/>
        </p:nvSpPr>
        <p:spPr>
          <a:xfrm>
            <a:off x="6050279" y="2433370"/>
            <a:ext cx="28575" cy="14604"/>
          </a:xfrm>
          <a:custGeom>
            <a:avLst/>
            <a:gdLst/>
            <a:ahLst/>
            <a:cxnLst/>
            <a:rect l="l" t="t" r="r" b="b"/>
            <a:pathLst>
              <a:path w="28575" h="14605">
                <a:moveTo>
                  <a:pt x="1524" y="0"/>
                </a:moveTo>
                <a:lnTo>
                  <a:pt x="0" y="4572"/>
                </a:lnTo>
                <a:lnTo>
                  <a:pt x="26670" y="14478"/>
                </a:lnTo>
                <a:lnTo>
                  <a:pt x="27432" y="14478"/>
                </a:lnTo>
                <a:lnTo>
                  <a:pt x="28194" y="9906"/>
                </a:lnTo>
                <a:lnTo>
                  <a:pt x="1524" y="0"/>
                </a:lnTo>
                <a:close/>
              </a:path>
            </a:pathLst>
          </a:custGeom>
          <a:solidFill>
            <a:srgbClr val="000000"/>
          </a:solidFill>
        </p:spPr>
        <p:txBody>
          <a:bodyPr wrap="square" lIns="0" tIns="0" rIns="0" bIns="0" rtlCol="0"/>
          <a:lstStyle/>
          <a:p>
            <a:endParaRPr/>
          </a:p>
        </p:txBody>
      </p:sp>
      <p:sp>
        <p:nvSpPr>
          <p:cNvPr id="1463" name="object 522"/>
          <p:cNvSpPr/>
          <p:nvPr/>
        </p:nvSpPr>
        <p:spPr>
          <a:xfrm>
            <a:off x="6077711" y="2465374"/>
            <a:ext cx="640080" cy="0"/>
          </a:xfrm>
          <a:custGeom>
            <a:avLst/>
            <a:gdLst/>
            <a:ahLst/>
            <a:cxnLst/>
            <a:rect l="l" t="t" r="r" b="b"/>
            <a:pathLst>
              <a:path w="640079">
                <a:moveTo>
                  <a:pt x="0" y="0"/>
                </a:moveTo>
                <a:lnTo>
                  <a:pt x="640080" y="0"/>
                </a:lnTo>
              </a:path>
            </a:pathLst>
          </a:custGeom>
          <a:ln w="44196">
            <a:solidFill>
              <a:srgbClr val="000000"/>
            </a:solidFill>
          </a:ln>
        </p:spPr>
        <p:txBody>
          <a:bodyPr wrap="square" lIns="0" tIns="0" rIns="0" bIns="0" rtlCol="0"/>
          <a:lstStyle/>
          <a:p>
            <a:endParaRPr/>
          </a:p>
        </p:txBody>
      </p:sp>
      <p:sp>
        <p:nvSpPr>
          <p:cNvPr id="1464" name="object 523"/>
          <p:cNvSpPr/>
          <p:nvPr/>
        </p:nvSpPr>
        <p:spPr>
          <a:xfrm>
            <a:off x="6717792" y="3017824"/>
            <a:ext cx="5080" cy="2540"/>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a:p>
        </p:txBody>
      </p:sp>
      <p:sp>
        <p:nvSpPr>
          <p:cNvPr id="1465" name="object 524"/>
          <p:cNvSpPr/>
          <p:nvPr/>
        </p:nvSpPr>
        <p:spPr>
          <a:xfrm>
            <a:off x="6717792" y="2485186"/>
            <a:ext cx="0" cy="532765"/>
          </a:xfrm>
          <a:custGeom>
            <a:avLst/>
            <a:gdLst/>
            <a:ahLst/>
            <a:cxnLst/>
            <a:rect l="l" t="t" r="r" b="b"/>
            <a:pathLst>
              <a:path h="532764">
                <a:moveTo>
                  <a:pt x="0" y="0"/>
                </a:moveTo>
                <a:lnTo>
                  <a:pt x="0" y="532638"/>
                </a:lnTo>
              </a:path>
            </a:pathLst>
          </a:custGeom>
          <a:ln w="9144">
            <a:solidFill>
              <a:srgbClr val="000000"/>
            </a:solidFill>
          </a:ln>
        </p:spPr>
        <p:txBody>
          <a:bodyPr wrap="square" lIns="0" tIns="0" rIns="0" bIns="0" rtlCol="0"/>
          <a:lstStyle/>
          <a:p>
            <a:endParaRPr/>
          </a:p>
        </p:txBody>
      </p:sp>
      <p:sp>
        <p:nvSpPr>
          <p:cNvPr id="1466" name="object 525"/>
          <p:cNvSpPr/>
          <p:nvPr/>
        </p:nvSpPr>
        <p:spPr>
          <a:xfrm>
            <a:off x="6678168" y="2409748"/>
            <a:ext cx="176530" cy="615950"/>
          </a:xfrm>
          <a:custGeom>
            <a:avLst/>
            <a:gdLst/>
            <a:ahLst/>
            <a:cxnLst/>
            <a:rect l="l" t="t" r="r" b="b"/>
            <a:pathLst>
              <a:path w="176529" h="615950">
                <a:moveTo>
                  <a:pt x="169164" y="0"/>
                </a:moveTo>
                <a:lnTo>
                  <a:pt x="0" y="73913"/>
                </a:lnTo>
                <a:lnTo>
                  <a:pt x="38862" y="75437"/>
                </a:lnTo>
                <a:lnTo>
                  <a:pt x="44196" y="615695"/>
                </a:lnTo>
                <a:lnTo>
                  <a:pt x="176022" y="514349"/>
                </a:lnTo>
                <a:lnTo>
                  <a:pt x="169164" y="0"/>
                </a:lnTo>
                <a:close/>
              </a:path>
            </a:pathLst>
          </a:custGeom>
          <a:solidFill>
            <a:srgbClr val="005858"/>
          </a:solidFill>
        </p:spPr>
        <p:txBody>
          <a:bodyPr wrap="square" lIns="0" tIns="0" rIns="0" bIns="0" rtlCol="0"/>
          <a:lstStyle/>
          <a:p>
            <a:endParaRPr/>
          </a:p>
        </p:txBody>
      </p:sp>
      <p:sp>
        <p:nvSpPr>
          <p:cNvPr id="1467" name="object 526"/>
          <p:cNvSpPr/>
          <p:nvPr/>
        </p:nvSpPr>
        <p:spPr>
          <a:xfrm>
            <a:off x="6677406" y="2405938"/>
            <a:ext cx="180340" cy="626110"/>
          </a:xfrm>
          <a:custGeom>
            <a:avLst/>
            <a:gdLst/>
            <a:ahLst/>
            <a:cxnLst/>
            <a:rect l="l" t="t" r="r" b="b"/>
            <a:pathLst>
              <a:path w="180340" h="626110">
                <a:moveTo>
                  <a:pt x="47949" y="613748"/>
                </a:moveTo>
                <a:lnTo>
                  <a:pt x="43434" y="617219"/>
                </a:lnTo>
                <a:lnTo>
                  <a:pt x="41910" y="619506"/>
                </a:lnTo>
                <a:lnTo>
                  <a:pt x="41910" y="625602"/>
                </a:lnTo>
                <a:lnTo>
                  <a:pt x="47244" y="621792"/>
                </a:lnTo>
                <a:lnTo>
                  <a:pt x="50217" y="619506"/>
                </a:lnTo>
                <a:lnTo>
                  <a:pt x="48006" y="619506"/>
                </a:lnTo>
                <a:lnTo>
                  <a:pt x="47949" y="613748"/>
                </a:lnTo>
                <a:close/>
              </a:path>
              <a:path w="180340" h="626110">
                <a:moveTo>
                  <a:pt x="39624" y="76199"/>
                </a:moveTo>
                <a:lnTo>
                  <a:pt x="36576" y="79247"/>
                </a:lnTo>
                <a:lnTo>
                  <a:pt x="41910" y="619506"/>
                </a:lnTo>
                <a:lnTo>
                  <a:pt x="43434" y="617219"/>
                </a:lnTo>
                <a:lnTo>
                  <a:pt x="47949" y="613748"/>
                </a:lnTo>
                <a:lnTo>
                  <a:pt x="42672" y="79247"/>
                </a:lnTo>
                <a:lnTo>
                  <a:pt x="39624" y="76199"/>
                </a:lnTo>
                <a:close/>
              </a:path>
              <a:path w="180340" h="626110">
                <a:moveTo>
                  <a:pt x="173721" y="517056"/>
                </a:moveTo>
                <a:lnTo>
                  <a:pt x="47949" y="613748"/>
                </a:lnTo>
                <a:lnTo>
                  <a:pt x="48006" y="619506"/>
                </a:lnTo>
                <a:lnTo>
                  <a:pt x="50217" y="619506"/>
                </a:lnTo>
                <a:lnTo>
                  <a:pt x="179070" y="520445"/>
                </a:lnTo>
                <a:lnTo>
                  <a:pt x="173736" y="518159"/>
                </a:lnTo>
                <a:lnTo>
                  <a:pt x="173721" y="517056"/>
                </a:lnTo>
                <a:close/>
              </a:path>
              <a:path w="180340" h="626110">
                <a:moveTo>
                  <a:pt x="175260" y="515873"/>
                </a:moveTo>
                <a:lnTo>
                  <a:pt x="173721" y="517056"/>
                </a:lnTo>
                <a:lnTo>
                  <a:pt x="173736" y="518159"/>
                </a:lnTo>
                <a:lnTo>
                  <a:pt x="179070" y="520445"/>
                </a:lnTo>
                <a:lnTo>
                  <a:pt x="175260" y="515873"/>
                </a:lnTo>
                <a:close/>
              </a:path>
              <a:path w="180340" h="626110">
                <a:moveTo>
                  <a:pt x="179801" y="515873"/>
                </a:moveTo>
                <a:lnTo>
                  <a:pt x="175260" y="515873"/>
                </a:lnTo>
                <a:lnTo>
                  <a:pt x="179070" y="520445"/>
                </a:lnTo>
                <a:lnTo>
                  <a:pt x="179832" y="519683"/>
                </a:lnTo>
                <a:lnTo>
                  <a:pt x="179801" y="515873"/>
                </a:lnTo>
                <a:close/>
              </a:path>
              <a:path w="180340" h="626110">
                <a:moveTo>
                  <a:pt x="172974" y="3809"/>
                </a:moveTo>
                <a:lnTo>
                  <a:pt x="171450" y="6857"/>
                </a:lnTo>
                <a:lnTo>
                  <a:pt x="166944" y="8826"/>
                </a:lnTo>
                <a:lnTo>
                  <a:pt x="173721" y="517056"/>
                </a:lnTo>
                <a:lnTo>
                  <a:pt x="175260" y="515873"/>
                </a:lnTo>
                <a:lnTo>
                  <a:pt x="179801" y="515873"/>
                </a:lnTo>
                <a:lnTo>
                  <a:pt x="172974" y="3809"/>
                </a:lnTo>
                <a:close/>
              </a:path>
              <a:path w="180340" h="626110">
                <a:moveTo>
                  <a:pt x="172974" y="0"/>
                </a:moveTo>
                <a:lnTo>
                  <a:pt x="169164" y="1523"/>
                </a:lnTo>
                <a:lnTo>
                  <a:pt x="0" y="75437"/>
                </a:lnTo>
                <a:lnTo>
                  <a:pt x="2286" y="80771"/>
                </a:lnTo>
                <a:lnTo>
                  <a:pt x="166944" y="8826"/>
                </a:lnTo>
                <a:lnTo>
                  <a:pt x="166878" y="3809"/>
                </a:lnTo>
                <a:lnTo>
                  <a:pt x="172974" y="3809"/>
                </a:lnTo>
                <a:lnTo>
                  <a:pt x="172974" y="0"/>
                </a:lnTo>
                <a:close/>
              </a:path>
              <a:path w="180340" h="626110">
                <a:moveTo>
                  <a:pt x="172974" y="3809"/>
                </a:moveTo>
                <a:lnTo>
                  <a:pt x="166878" y="3809"/>
                </a:lnTo>
                <a:lnTo>
                  <a:pt x="166944" y="8826"/>
                </a:lnTo>
                <a:lnTo>
                  <a:pt x="171450" y="6857"/>
                </a:lnTo>
                <a:lnTo>
                  <a:pt x="172974" y="3809"/>
                </a:lnTo>
                <a:close/>
              </a:path>
            </a:pathLst>
          </a:custGeom>
          <a:solidFill>
            <a:srgbClr val="005858"/>
          </a:solidFill>
        </p:spPr>
        <p:txBody>
          <a:bodyPr wrap="square" lIns="0" tIns="0" rIns="0" bIns="0" rtlCol="0"/>
          <a:lstStyle/>
          <a:p>
            <a:endParaRPr/>
          </a:p>
        </p:txBody>
      </p:sp>
      <p:sp>
        <p:nvSpPr>
          <p:cNvPr id="1468" name="object 527"/>
          <p:cNvSpPr/>
          <p:nvPr/>
        </p:nvSpPr>
        <p:spPr>
          <a:xfrm>
            <a:off x="6677406" y="2480614"/>
            <a:ext cx="40005" cy="7620"/>
          </a:xfrm>
          <a:custGeom>
            <a:avLst/>
            <a:gdLst/>
            <a:ahLst/>
            <a:cxnLst/>
            <a:rect l="l" t="t" r="r" b="b"/>
            <a:pathLst>
              <a:path w="40004" h="7619">
                <a:moveTo>
                  <a:pt x="0" y="762"/>
                </a:moveTo>
                <a:lnTo>
                  <a:pt x="762" y="6096"/>
                </a:lnTo>
                <a:lnTo>
                  <a:pt x="39624" y="7620"/>
                </a:lnTo>
                <a:lnTo>
                  <a:pt x="39624" y="6096"/>
                </a:lnTo>
                <a:lnTo>
                  <a:pt x="2286" y="6096"/>
                </a:lnTo>
                <a:lnTo>
                  <a:pt x="0" y="762"/>
                </a:lnTo>
                <a:close/>
              </a:path>
              <a:path w="40004" h="7619">
                <a:moveTo>
                  <a:pt x="762" y="0"/>
                </a:moveTo>
                <a:lnTo>
                  <a:pt x="2286" y="6096"/>
                </a:lnTo>
                <a:lnTo>
                  <a:pt x="39624" y="6096"/>
                </a:lnTo>
                <a:lnTo>
                  <a:pt x="39624" y="1524"/>
                </a:lnTo>
                <a:lnTo>
                  <a:pt x="762" y="0"/>
                </a:lnTo>
                <a:close/>
              </a:path>
            </a:pathLst>
          </a:custGeom>
          <a:solidFill>
            <a:srgbClr val="005858"/>
          </a:solidFill>
        </p:spPr>
        <p:txBody>
          <a:bodyPr wrap="square" lIns="0" tIns="0" rIns="0" bIns="0" rtlCol="0"/>
          <a:lstStyle/>
          <a:p>
            <a:endParaRPr/>
          </a:p>
        </p:txBody>
      </p:sp>
      <p:sp>
        <p:nvSpPr>
          <p:cNvPr id="1469" name="object 528"/>
          <p:cNvSpPr/>
          <p:nvPr/>
        </p:nvSpPr>
        <p:spPr>
          <a:xfrm>
            <a:off x="6076188" y="2443276"/>
            <a:ext cx="603885" cy="336550"/>
          </a:xfrm>
          <a:custGeom>
            <a:avLst/>
            <a:gdLst/>
            <a:ahLst/>
            <a:cxnLst/>
            <a:rect l="l" t="t" r="r" b="b"/>
            <a:pathLst>
              <a:path w="603884" h="336550">
                <a:moveTo>
                  <a:pt x="0" y="0"/>
                </a:moveTo>
                <a:lnTo>
                  <a:pt x="6857" y="256794"/>
                </a:lnTo>
                <a:lnTo>
                  <a:pt x="600456" y="336042"/>
                </a:lnTo>
                <a:lnTo>
                  <a:pt x="603504" y="44196"/>
                </a:lnTo>
                <a:lnTo>
                  <a:pt x="0" y="0"/>
                </a:lnTo>
                <a:close/>
              </a:path>
            </a:pathLst>
          </a:custGeom>
          <a:solidFill>
            <a:srgbClr val="EFE4FF"/>
          </a:solidFill>
        </p:spPr>
        <p:txBody>
          <a:bodyPr wrap="square" lIns="0" tIns="0" rIns="0" bIns="0" rtlCol="0"/>
          <a:lstStyle/>
          <a:p>
            <a:endParaRPr/>
          </a:p>
        </p:txBody>
      </p:sp>
      <p:sp>
        <p:nvSpPr>
          <p:cNvPr id="1470" name="object 529"/>
          <p:cNvSpPr/>
          <p:nvPr/>
        </p:nvSpPr>
        <p:spPr>
          <a:xfrm>
            <a:off x="6076188" y="2442514"/>
            <a:ext cx="605155" cy="338455"/>
          </a:xfrm>
          <a:custGeom>
            <a:avLst/>
            <a:gdLst/>
            <a:ahLst/>
            <a:cxnLst/>
            <a:rect l="l" t="t" r="r" b="b"/>
            <a:pathLst>
              <a:path w="605154" h="338455">
                <a:moveTo>
                  <a:pt x="6858" y="256794"/>
                </a:moveTo>
                <a:lnTo>
                  <a:pt x="6096" y="257556"/>
                </a:lnTo>
                <a:lnTo>
                  <a:pt x="6096" y="259079"/>
                </a:lnTo>
                <a:lnTo>
                  <a:pt x="6857" y="259079"/>
                </a:lnTo>
                <a:lnTo>
                  <a:pt x="600456" y="338328"/>
                </a:lnTo>
                <a:lnTo>
                  <a:pt x="599694" y="336804"/>
                </a:lnTo>
                <a:lnTo>
                  <a:pt x="599703" y="335941"/>
                </a:lnTo>
                <a:lnTo>
                  <a:pt x="6858" y="256794"/>
                </a:lnTo>
                <a:close/>
              </a:path>
              <a:path w="605154" h="338455">
                <a:moveTo>
                  <a:pt x="599703" y="335941"/>
                </a:moveTo>
                <a:lnTo>
                  <a:pt x="599694" y="336804"/>
                </a:lnTo>
                <a:lnTo>
                  <a:pt x="600456" y="338328"/>
                </a:lnTo>
                <a:lnTo>
                  <a:pt x="600456" y="336042"/>
                </a:lnTo>
                <a:lnTo>
                  <a:pt x="599703" y="335941"/>
                </a:lnTo>
                <a:close/>
              </a:path>
              <a:path w="605154" h="338455">
                <a:moveTo>
                  <a:pt x="605019" y="44966"/>
                </a:moveTo>
                <a:lnTo>
                  <a:pt x="603504" y="46482"/>
                </a:lnTo>
                <a:lnTo>
                  <a:pt x="602726" y="46482"/>
                </a:lnTo>
                <a:lnTo>
                  <a:pt x="599703" y="335941"/>
                </a:lnTo>
                <a:lnTo>
                  <a:pt x="600456" y="336042"/>
                </a:lnTo>
                <a:lnTo>
                  <a:pt x="600456" y="338328"/>
                </a:lnTo>
                <a:lnTo>
                  <a:pt x="601980" y="336804"/>
                </a:lnTo>
                <a:lnTo>
                  <a:pt x="605004" y="46482"/>
                </a:lnTo>
                <a:lnTo>
                  <a:pt x="603504" y="46482"/>
                </a:lnTo>
                <a:lnTo>
                  <a:pt x="602726" y="46425"/>
                </a:lnTo>
                <a:lnTo>
                  <a:pt x="605004" y="46425"/>
                </a:lnTo>
                <a:lnTo>
                  <a:pt x="605019" y="44966"/>
                </a:lnTo>
                <a:close/>
              </a:path>
              <a:path w="605154" h="338455">
                <a:moveTo>
                  <a:pt x="605020" y="44958"/>
                </a:moveTo>
                <a:lnTo>
                  <a:pt x="602742" y="44958"/>
                </a:lnTo>
                <a:lnTo>
                  <a:pt x="602726" y="46425"/>
                </a:lnTo>
                <a:lnTo>
                  <a:pt x="603504" y="46482"/>
                </a:lnTo>
                <a:lnTo>
                  <a:pt x="605020" y="44958"/>
                </a:lnTo>
                <a:close/>
              </a:path>
              <a:path w="605154" h="338455">
                <a:moveTo>
                  <a:pt x="0" y="0"/>
                </a:moveTo>
                <a:lnTo>
                  <a:pt x="0" y="2286"/>
                </a:lnTo>
                <a:lnTo>
                  <a:pt x="602726" y="46425"/>
                </a:lnTo>
                <a:lnTo>
                  <a:pt x="602742" y="44958"/>
                </a:lnTo>
                <a:lnTo>
                  <a:pt x="605020" y="44958"/>
                </a:lnTo>
                <a:lnTo>
                  <a:pt x="605028" y="44196"/>
                </a:lnTo>
                <a:lnTo>
                  <a:pt x="603504" y="44196"/>
                </a:lnTo>
                <a:lnTo>
                  <a:pt x="0" y="0"/>
                </a:lnTo>
                <a:close/>
              </a:path>
            </a:pathLst>
          </a:custGeom>
          <a:solidFill>
            <a:srgbClr val="EFE4FF"/>
          </a:solidFill>
        </p:spPr>
        <p:txBody>
          <a:bodyPr wrap="square" lIns="0" tIns="0" rIns="0" bIns="0" rtlCol="0"/>
          <a:lstStyle/>
          <a:p>
            <a:endParaRPr/>
          </a:p>
        </p:txBody>
      </p:sp>
      <p:sp>
        <p:nvSpPr>
          <p:cNvPr id="1471" name="object 530"/>
          <p:cNvSpPr/>
          <p:nvPr/>
        </p:nvSpPr>
        <p:spPr>
          <a:xfrm>
            <a:off x="6079997" y="2442514"/>
            <a:ext cx="0" cy="257810"/>
          </a:xfrm>
          <a:custGeom>
            <a:avLst/>
            <a:gdLst/>
            <a:ahLst/>
            <a:cxnLst/>
            <a:rect l="l" t="t" r="r" b="b"/>
            <a:pathLst>
              <a:path h="257810">
                <a:moveTo>
                  <a:pt x="0" y="0"/>
                </a:moveTo>
                <a:lnTo>
                  <a:pt x="0" y="257556"/>
                </a:lnTo>
              </a:path>
            </a:pathLst>
          </a:custGeom>
          <a:ln w="9144">
            <a:solidFill>
              <a:srgbClr val="EFE4FF"/>
            </a:solidFill>
          </a:ln>
        </p:spPr>
        <p:txBody>
          <a:bodyPr wrap="square" lIns="0" tIns="0" rIns="0" bIns="0" rtlCol="0"/>
          <a:lstStyle/>
          <a:p>
            <a:endParaRPr/>
          </a:p>
        </p:txBody>
      </p:sp>
      <p:sp>
        <p:nvSpPr>
          <p:cNvPr id="1472" name="object 531"/>
          <p:cNvSpPr/>
          <p:nvPr/>
        </p:nvSpPr>
        <p:spPr>
          <a:xfrm>
            <a:off x="6079235" y="2498902"/>
            <a:ext cx="3175" cy="5080"/>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1473" name="object 532"/>
          <p:cNvSpPr/>
          <p:nvPr/>
        </p:nvSpPr>
        <p:spPr>
          <a:xfrm>
            <a:off x="6681216" y="2554528"/>
            <a:ext cx="3175" cy="5080"/>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1474" name="object 533"/>
          <p:cNvSpPr/>
          <p:nvPr/>
        </p:nvSpPr>
        <p:spPr>
          <a:xfrm>
            <a:off x="6081521" y="2498902"/>
            <a:ext cx="600710" cy="60325"/>
          </a:xfrm>
          <a:custGeom>
            <a:avLst/>
            <a:gdLst/>
            <a:ahLst/>
            <a:cxnLst/>
            <a:rect l="l" t="t" r="r" b="b"/>
            <a:pathLst>
              <a:path w="600709" h="60325">
                <a:moveTo>
                  <a:pt x="762" y="0"/>
                </a:moveTo>
                <a:lnTo>
                  <a:pt x="0" y="4572"/>
                </a:lnTo>
                <a:lnTo>
                  <a:pt x="599694" y="60198"/>
                </a:lnTo>
                <a:lnTo>
                  <a:pt x="600456" y="55626"/>
                </a:lnTo>
                <a:lnTo>
                  <a:pt x="762" y="0"/>
                </a:lnTo>
                <a:close/>
              </a:path>
            </a:pathLst>
          </a:custGeom>
          <a:solidFill>
            <a:srgbClr val="000000"/>
          </a:solidFill>
        </p:spPr>
        <p:txBody>
          <a:bodyPr wrap="square" lIns="0" tIns="0" rIns="0" bIns="0" rtlCol="0"/>
          <a:lstStyle/>
          <a:p>
            <a:endParaRPr/>
          </a:p>
        </p:txBody>
      </p:sp>
      <p:sp>
        <p:nvSpPr>
          <p:cNvPr id="1475" name="object 534"/>
          <p:cNvSpPr/>
          <p:nvPr/>
        </p:nvSpPr>
        <p:spPr>
          <a:xfrm>
            <a:off x="6115811" y="250576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76" name="object 535"/>
          <p:cNvSpPr/>
          <p:nvPr/>
        </p:nvSpPr>
        <p:spPr>
          <a:xfrm>
            <a:off x="6120384" y="2705405"/>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77" name="object 536"/>
          <p:cNvSpPr/>
          <p:nvPr/>
        </p:nvSpPr>
        <p:spPr>
          <a:xfrm>
            <a:off x="6121146" y="2508808"/>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1478" name="object 537"/>
          <p:cNvSpPr/>
          <p:nvPr/>
        </p:nvSpPr>
        <p:spPr>
          <a:xfrm>
            <a:off x="6154673" y="2511856"/>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79" name="object 538"/>
          <p:cNvSpPr/>
          <p:nvPr/>
        </p:nvSpPr>
        <p:spPr>
          <a:xfrm>
            <a:off x="6159246" y="2711500"/>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80" name="object 539"/>
          <p:cNvSpPr/>
          <p:nvPr/>
        </p:nvSpPr>
        <p:spPr>
          <a:xfrm>
            <a:off x="6160008" y="2514904"/>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1481" name="object 540"/>
          <p:cNvSpPr/>
          <p:nvPr/>
        </p:nvSpPr>
        <p:spPr>
          <a:xfrm>
            <a:off x="6193535" y="2517952"/>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482" name="object 541"/>
          <p:cNvSpPr/>
          <p:nvPr/>
        </p:nvSpPr>
        <p:spPr>
          <a:xfrm>
            <a:off x="6197346" y="2717596"/>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483" name="object 542"/>
          <p:cNvSpPr/>
          <p:nvPr/>
        </p:nvSpPr>
        <p:spPr>
          <a:xfrm>
            <a:off x="6198489" y="2521000"/>
            <a:ext cx="0" cy="196850"/>
          </a:xfrm>
          <a:custGeom>
            <a:avLst/>
            <a:gdLst/>
            <a:ahLst/>
            <a:cxnLst/>
            <a:rect l="l" t="t" r="r" b="b"/>
            <a:pathLst>
              <a:path h="196850">
                <a:moveTo>
                  <a:pt x="0" y="0"/>
                </a:moveTo>
                <a:lnTo>
                  <a:pt x="0" y="196596"/>
                </a:lnTo>
              </a:path>
            </a:pathLst>
          </a:custGeom>
          <a:ln w="9906">
            <a:solidFill>
              <a:srgbClr val="000000"/>
            </a:solidFill>
          </a:ln>
        </p:spPr>
        <p:txBody>
          <a:bodyPr wrap="square" lIns="0" tIns="0" rIns="0" bIns="0" rtlCol="0"/>
          <a:lstStyle/>
          <a:p>
            <a:endParaRPr/>
          </a:p>
        </p:txBody>
      </p:sp>
      <p:sp>
        <p:nvSpPr>
          <p:cNvPr id="1484" name="object 543"/>
          <p:cNvSpPr/>
          <p:nvPr/>
        </p:nvSpPr>
        <p:spPr>
          <a:xfrm>
            <a:off x="6231635" y="252404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85" name="object 544"/>
          <p:cNvSpPr/>
          <p:nvPr/>
        </p:nvSpPr>
        <p:spPr>
          <a:xfrm>
            <a:off x="6236208" y="2723692"/>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86" name="object 545"/>
          <p:cNvSpPr/>
          <p:nvPr/>
        </p:nvSpPr>
        <p:spPr>
          <a:xfrm>
            <a:off x="6236970" y="2527096"/>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1487" name="object 546"/>
          <p:cNvSpPr/>
          <p:nvPr/>
        </p:nvSpPr>
        <p:spPr>
          <a:xfrm>
            <a:off x="6270497" y="252023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88" name="object 547"/>
          <p:cNvSpPr/>
          <p:nvPr/>
        </p:nvSpPr>
        <p:spPr>
          <a:xfrm>
            <a:off x="6275070" y="272978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89" name="object 548"/>
          <p:cNvSpPr/>
          <p:nvPr/>
        </p:nvSpPr>
        <p:spPr>
          <a:xfrm>
            <a:off x="6275832" y="2523286"/>
            <a:ext cx="0" cy="207010"/>
          </a:xfrm>
          <a:custGeom>
            <a:avLst/>
            <a:gdLst/>
            <a:ahLst/>
            <a:cxnLst/>
            <a:rect l="l" t="t" r="r" b="b"/>
            <a:pathLst>
              <a:path h="207010">
                <a:moveTo>
                  <a:pt x="0" y="0"/>
                </a:moveTo>
                <a:lnTo>
                  <a:pt x="0" y="206501"/>
                </a:lnTo>
              </a:path>
            </a:pathLst>
          </a:custGeom>
          <a:ln w="10668">
            <a:solidFill>
              <a:srgbClr val="000000"/>
            </a:solidFill>
          </a:ln>
        </p:spPr>
        <p:txBody>
          <a:bodyPr wrap="square" lIns="0" tIns="0" rIns="0" bIns="0" rtlCol="0"/>
          <a:lstStyle/>
          <a:p>
            <a:endParaRPr/>
          </a:p>
        </p:txBody>
      </p:sp>
      <p:sp>
        <p:nvSpPr>
          <p:cNvPr id="1490" name="object 549"/>
          <p:cNvSpPr/>
          <p:nvPr/>
        </p:nvSpPr>
        <p:spPr>
          <a:xfrm>
            <a:off x="6309359" y="252404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491" name="object 550"/>
          <p:cNvSpPr/>
          <p:nvPr/>
        </p:nvSpPr>
        <p:spPr>
          <a:xfrm>
            <a:off x="6313932" y="273588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92" name="object 551"/>
          <p:cNvSpPr/>
          <p:nvPr/>
        </p:nvSpPr>
        <p:spPr>
          <a:xfrm>
            <a:off x="6314694" y="2527096"/>
            <a:ext cx="0" cy="208915"/>
          </a:xfrm>
          <a:custGeom>
            <a:avLst/>
            <a:gdLst/>
            <a:ahLst/>
            <a:cxnLst/>
            <a:rect l="l" t="t" r="r" b="b"/>
            <a:pathLst>
              <a:path h="208914">
                <a:moveTo>
                  <a:pt x="0" y="0"/>
                </a:moveTo>
                <a:lnTo>
                  <a:pt x="0" y="208787"/>
                </a:lnTo>
              </a:path>
            </a:pathLst>
          </a:custGeom>
          <a:ln w="10668">
            <a:solidFill>
              <a:srgbClr val="000000"/>
            </a:solidFill>
          </a:ln>
        </p:spPr>
        <p:txBody>
          <a:bodyPr wrap="square" lIns="0" tIns="0" rIns="0" bIns="0" rtlCol="0"/>
          <a:lstStyle/>
          <a:p>
            <a:endParaRPr/>
          </a:p>
        </p:txBody>
      </p:sp>
      <p:sp>
        <p:nvSpPr>
          <p:cNvPr id="1493" name="object 552"/>
          <p:cNvSpPr/>
          <p:nvPr/>
        </p:nvSpPr>
        <p:spPr>
          <a:xfrm>
            <a:off x="6348221" y="2527858"/>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494" name="object 553"/>
          <p:cNvSpPr/>
          <p:nvPr/>
        </p:nvSpPr>
        <p:spPr>
          <a:xfrm>
            <a:off x="6352794" y="274121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95" name="object 554"/>
          <p:cNvSpPr/>
          <p:nvPr/>
        </p:nvSpPr>
        <p:spPr>
          <a:xfrm>
            <a:off x="6353555" y="2530906"/>
            <a:ext cx="0" cy="210820"/>
          </a:xfrm>
          <a:custGeom>
            <a:avLst/>
            <a:gdLst/>
            <a:ahLst/>
            <a:cxnLst/>
            <a:rect l="l" t="t" r="r" b="b"/>
            <a:pathLst>
              <a:path h="210819">
                <a:moveTo>
                  <a:pt x="0" y="0"/>
                </a:moveTo>
                <a:lnTo>
                  <a:pt x="0" y="210312"/>
                </a:lnTo>
              </a:path>
            </a:pathLst>
          </a:custGeom>
          <a:ln w="10668">
            <a:solidFill>
              <a:srgbClr val="000000"/>
            </a:solidFill>
          </a:ln>
        </p:spPr>
        <p:txBody>
          <a:bodyPr wrap="square" lIns="0" tIns="0" rIns="0" bIns="0" rtlCol="0"/>
          <a:lstStyle/>
          <a:p>
            <a:endParaRPr/>
          </a:p>
        </p:txBody>
      </p:sp>
      <p:sp>
        <p:nvSpPr>
          <p:cNvPr id="1496" name="object 555"/>
          <p:cNvSpPr/>
          <p:nvPr/>
        </p:nvSpPr>
        <p:spPr>
          <a:xfrm>
            <a:off x="6387084" y="253014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97" name="object 556"/>
          <p:cNvSpPr/>
          <p:nvPr/>
        </p:nvSpPr>
        <p:spPr>
          <a:xfrm>
            <a:off x="6390894" y="274350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498" name="object 557"/>
          <p:cNvSpPr/>
          <p:nvPr/>
        </p:nvSpPr>
        <p:spPr>
          <a:xfrm>
            <a:off x="6392036" y="2533192"/>
            <a:ext cx="0" cy="210820"/>
          </a:xfrm>
          <a:custGeom>
            <a:avLst/>
            <a:gdLst/>
            <a:ahLst/>
            <a:cxnLst/>
            <a:rect l="l" t="t" r="r" b="b"/>
            <a:pathLst>
              <a:path h="210819">
                <a:moveTo>
                  <a:pt x="0" y="0"/>
                </a:moveTo>
                <a:lnTo>
                  <a:pt x="0" y="210312"/>
                </a:lnTo>
              </a:path>
            </a:pathLst>
          </a:custGeom>
          <a:ln w="9906">
            <a:solidFill>
              <a:srgbClr val="000000"/>
            </a:solidFill>
          </a:ln>
        </p:spPr>
        <p:txBody>
          <a:bodyPr wrap="square" lIns="0" tIns="0" rIns="0" bIns="0" rtlCol="0"/>
          <a:lstStyle/>
          <a:p>
            <a:endParaRPr/>
          </a:p>
        </p:txBody>
      </p:sp>
      <p:sp>
        <p:nvSpPr>
          <p:cNvPr id="1499" name="object 558"/>
          <p:cNvSpPr/>
          <p:nvPr/>
        </p:nvSpPr>
        <p:spPr>
          <a:xfrm>
            <a:off x="6425184" y="253014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00" name="object 559"/>
          <p:cNvSpPr/>
          <p:nvPr/>
        </p:nvSpPr>
        <p:spPr>
          <a:xfrm>
            <a:off x="6429755" y="275341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01" name="object 560"/>
          <p:cNvSpPr/>
          <p:nvPr/>
        </p:nvSpPr>
        <p:spPr>
          <a:xfrm>
            <a:off x="6430517" y="2533192"/>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1502" name="object 561"/>
          <p:cNvSpPr/>
          <p:nvPr/>
        </p:nvSpPr>
        <p:spPr>
          <a:xfrm>
            <a:off x="6464046" y="253395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03" name="object 562"/>
          <p:cNvSpPr/>
          <p:nvPr/>
        </p:nvSpPr>
        <p:spPr>
          <a:xfrm>
            <a:off x="6468617" y="2755696"/>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504" name="object 563"/>
          <p:cNvSpPr/>
          <p:nvPr/>
        </p:nvSpPr>
        <p:spPr>
          <a:xfrm>
            <a:off x="6469379" y="2537002"/>
            <a:ext cx="0" cy="219075"/>
          </a:xfrm>
          <a:custGeom>
            <a:avLst/>
            <a:gdLst/>
            <a:ahLst/>
            <a:cxnLst/>
            <a:rect l="l" t="t" r="r" b="b"/>
            <a:pathLst>
              <a:path h="219075">
                <a:moveTo>
                  <a:pt x="0" y="0"/>
                </a:moveTo>
                <a:lnTo>
                  <a:pt x="0" y="218694"/>
                </a:lnTo>
              </a:path>
            </a:pathLst>
          </a:custGeom>
          <a:ln w="10668">
            <a:solidFill>
              <a:srgbClr val="000000"/>
            </a:solidFill>
          </a:ln>
        </p:spPr>
        <p:txBody>
          <a:bodyPr wrap="square" lIns="0" tIns="0" rIns="0" bIns="0" rtlCol="0"/>
          <a:lstStyle/>
          <a:p>
            <a:endParaRPr/>
          </a:p>
        </p:txBody>
      </p:sp>
      <p:sp>
        <p:nvSpPr>
          <p:cNvPr id="1505" name="object 564"/>
          <p:cNvSpPr/>
          <p:nvPr/>
        </p:nvSpPr>
        <p:spPr>
          <a:xfrm>
            <a:off x="6502907" y="253776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06" name="object 565"/>
          <p:cNvSpPr/>
          <p:nvPr/>
        </p:nvSpPr>
        <p:spPr>
          <a:xfrm>
            <a:off x="6507480" y="276103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07" name="object 566"/>
          <p:cNvSpPr/>
          <p:nvPr/>
        </p:nvSpPr>
        <p:spPr>
          <a:xfrm>
            <a:off x="6508242" y="2540812"/>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1508" name="object 567"/>
          <p:cNvSpPr/>
          <p:nvPr/>
        </p:nvSpPr>
        <p:spPr>
          <a:xfrm>
            <a:off x="6541769" y="254614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509" name="object 568"/>
          <p:cNvSpPr/>
          <p:nvPr/>
        </p:nvSpPr>
        <p:spPr>
          <a:xfrm>
            <a:off x="6546342" y="276331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510" name="object 569"/>
          <p:cNvSpPr/>
          <p:nvPr/>
        </p:nvSpPr>
        <p:spPr>
          <a:xfrm>
            <a:off x="6547104" y="2549194"/>
            <a:ext cx="0" cy="214629"/>
          </a:xfrm>
          <a:custGeom>
            <a:avLst/>
            <a:gdLst/>
            <a:ahLst/>
            <a:cxnLst/>
            <a:rect l="l" t="t" r="r" b="b"/>
            <a:pathLst>
              <a:path h="214630">
                <a:moveTo>
                  <a:pt x="0" y="0"/>
                </a:moveTo>
                <a:lnTo>
                  <a:pt x="0" y="214122"/>
                </a:lnTo>
              </a:path>
            </a:pathLst>
          </a:custGeom>
          <a:ln w="10668">
            <a:solidFill>
              <a:srgbClr val="000000"/>
            </a:solidFill>
          </a:ln>
        </p:spPr>
        <p:txBody>
          <a:bodyPr wrap="square" lIns="0" tIns="0" rIns="0" bIns="0" rtlCol="0"/>
          <a:lstStyle/>
          <a:p>
            <a:endParaRPr/>
          </a:p>
        </p:txBody>
      </p:sp>
      <p:sp>
        <p:nvSpPr>
          <p:cNvPr id="1511" name="object 570"/>
          <p:cNvSpPr/>
          <p:nvPr/>
        </p:nvSpPr>
        <p:spPr>
          <a:xfrm>
            <a:off x="6580631" y="254386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12" name="object 571"/>
          <p:cNvSpPr/>
          <p:nvPr/>
        </p:nvSpPr>
        <p:spPr>
          <a:xfrm>
            <a:off x="6584442" y="276941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513" name="object 572"/>
          <p:cNvSpPr/>
          <p:nvPr/>
        </p:nvSpPr>
        <p:spPr>
          <a:xfrm>
            <a:off x="6585584" y="2546908"/>
            <a:ext cx="0" cy="222885"/>
          </a:xfrm>
          <a:custGeom>
            <a:avLst/>
            <a:gdLst/>
            <a:ahLst/>
            <a:cxnLst/>
            <a:rect l="l" t="t" r="r" b="b"/>
            <a:pathLst>
              <a:path h="222885">
                <a:moveTo>
                  <a:pt x="0" y="0"/>
                </a:moveTo>
                <a:lnTo>
                  <a:pt x="0" y="222503"/>
                </a:lnTo>
              </a:path>
            </a:pathLst>
          </a:custGeom>
          <a:ln w="9905">
            <a:solidFill>
              <a:srgbClr val="000000"/>
            </a:solidFill>
          </a:ln>
        </p:spPr>
        <p:txBody>
          <a:bodyPr wrap="square" lIns="0" tIns="0" rIns="0" bIns="0" rtlCol="0"/>
          <a:lstStyle/>
          <a:p>
            <a:endParaRPr/>
          </a:p>
        </p:txBody>
      </p:sp>
      <p:sp>
        <p:nvSpPr>
          <p:cNvPr id="1514" name="object 573"/>
          <p:cNvSpPr/>
          <p:nvPr/>
        </p:nvSpPr>
        <p:spPr>
          <a:xfrm>
            <a:off x="6622542" y="254767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515" name="object 574"/>
          <p:cNvSpPr/>
          <p:nvPr/>
        </p:nvSpPr>
        <p:spPr>
          <a:xfrm>
            <a:off x="6627114" y="2770936"/>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516" name="object 575"/>
          <p:cNvSpPr/>
          <p:nvPr/>
        </p:nvSpPr>
        <p:spPr>
          <a:xfrm>
            <a:off x="6627876" y="2550718"/>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1517" name="object 576"/>
          <p:cNvSpPr/>
          <p:nvPr/>
        </p:nvSpPr>
        <p:spPr>
          <a:xfrm>
            <a:off x="6089141" y="2788462"/>
            <a:ext cx="584454" cy="258317"/>
          </a:xfrm>
          <a:prstGeom prst="rect">
            <a:avLst/>
          </a:prstGeom>
          <a:blipFill>
            <a:blip r:embed="rId32" cstate="print"/>
            <a:stretch>
              <a:fillRect/>
            </a:stretch>
          </a:blipFill>
        </p:spPr>
        <p:txBody>
          <a:bodyPr wrap="square" lIns="0" tIns="0" rIns="0" bIns="0" rtlCol="0"/>
          <a:lstStyle/>
          <a:p>
            <a:endParaRPr/>
          </a:p>
        </p:txBody>
      </p:sp>
      <p:sp>
        <p:nvSpPr>
          <p:cNvPr id="1518" name="object 577"/>
          <p:cNvSpPr/>
          <p:nvPr/>
        </p:nvSpPr>
        <p:spPr>
          <a:xfrm>
            <a:off x="6085332" y="2784652"/>
            <a:ext cx="591820" cy="266065"/>
          </a:xfrm>
          <a:custGeom>
            <a:avLst/>
            <a:gdLst/>
            <a:ahLst/>
            <a:cxnLst/>
            <a:rect l="l" t="t" r="r" b="b"/>
            <a:pathLst>
              <a:path w="591820" h="266064">
                <a:moveTo>
                  <a:pt x="591312" y="101345"/>
                </a:moveTo>
                <a:lnTo>
                  <a:pt x="588264" y="104393"/>
                </a:lnTo>
                <a:lnTo>
                  <a:pt x="585187" y="104393"/>
                </a:lnTo>
                <a:lnTo>
                  <a:pt x="583692" y="262127"/>
                </a:lnTo>
                <a:lnTo>
                  <a:pt x="585978" y="265175"/>
                </a:lnTo>
                <a:lnTo>
                  <a:pt x="589788" y="265937"/>
                </a:lnTo>
                <a:lnTo>
                  <a:pt x="589788" y="262127"/>
                </a:lnTo>
                <a:lnTo>
                  <a:pt x="591283" y="104393"/>
                </a:lnTo>
                <a:lnTo>
                  <a:pt x="588264" y="104393"/>
                </a:lnTo>
                <a:lnTo>
                  <a:pt x="585191" y="103881"/>
                </a:lnTo>
                <a:lnTo>
                  <a:pt x="591287" y="103881"/>
                </a:lnTo>
                <a:lnTo>
                  <a:pt x="591312" y="101345"/>
                </a:lnTo>
                <a:close/>
              </a:path>
              <a:path w="591820" h="266064">
                <a:moveTo>
                  <a:pt x="0" y="0"/>
                </a:moveTo>
                <a:lnTo>
                  <a:pt x="762" y="3809"/>
                </a:lnTo>
                <a:lnTo>
                  <a:pt x="8382" y="147065"/>
                </a:lnTo>
                <a:lnTo>
                  <a:pt x="14478" y="147065"/>
                </a:lnTo>
                <a:lnTo>
                  <a:pt x="7048" y="7398"/>
                </a:lnTo>
                <a:lnTo>
                  <a:pt x="3810" y="6857"/>
                </a:lnTo>
                <a:lnTo>
                  <a:pt x="4566" y="761"/>
                </a:lnTo>
                <a:lnTo>
                  <a:pt x="0" y="0"/>
                </a:lnTo>
                <a:close/>
              </a:path>
              <a:path w="591820" h="266064">
                <a:moveTo>
                  <a:pt x="591312" y="101345"/>
                </a:moveTo>
                <a:lnTo>
                  <a:pt x="585216" y="101345"/>
                </a:lnTo>
                <a:lnTo>
                  <a:pt x="585191" y="103881"/>
                </a:lnTo>
                <a:lnTo>
                  <a:pt x="588264" y="104393"/>
                </a:lnTo>
                <a:lnTo>
                  <a:pt x="591312" y="101345"/>
                </a:lnTo>
                <a:close/>
              </a:path>
              <a:path w="591820" h="266064">
                <a:moveTo>
                  <a:pt x="4572" y="763"/>
                </a:moveTo>
                <a:lnTo>
                  <a:pt x="6858" y="3809"/>
                </a:lnTo>
                <a:lnTo>
                  <a:pt x="7048" y="7398"/>
                </a:lnTo>
                <a:lnTo>
                  <a:pt x="585191" y="103881"/>
                </a:lnTo>
                <a:lnTo>
                  <a:pt x="585216" y="101345"/>
                </a:lnTo>
                <a:lnTo>
                  <a:pt x="591312" y="101345"/>
                </a:lnTo>
                <a:lnTo>
                  <a:pt x="591312" y="99059"/>
                </a:lnTo>
                <a:lnTo>
                  <a:pt x="589026" y="98297"/>
                </a:lnTo>
                <a:lnTo>
                  <a:pt x="4572" y="763"/>
                </a:lnTo>
                <a:close/>
              </a:path>
              <a:path w="591820" h="266064">
                <a:moveTo>
                  <a:pt x="4571" y="762"/>
                </a:moveTo>
                <a:lnTo>
                  <a:pt x="3810" y="6857"/>
                </a:lnTo>
                <a:lnTo>
                  <a:pt x="7048" y="7398"/>
                </a:lnTo>
                <a:lnTo>
                  <a:pt x="6858" y="3809"/>
                </a:lnTo>
                <a:lnTo>
                  <a:pt x="4571" y="762"/>
                </a:lnTo>
                <a:close/>
              </a:path>
            </a:pathLst>
          </a:custGeom>
          <a:solidFill>
            <a:srgbClr val="000000"/>
          </a:solidFill>
        </p:spPr>
        <p:txBody>
          <a:bodyPr wrap="square" lIns="0" tIns="0" rIns="0" bIns="0" rtlCol="0"/>
          <a:lstStyle/>
          <a:p>
            <a:endParaRPr/>
          </a:p>
        </p:txBody>
      </p:sp>
      <p:sp>
        <p:nvSpPr>
          <p:cNvPr id="1519" name="object 578"/>
          <p:cNvSpPr/>
          <p:nvPr/>
        </p:nvSpPr>
        <p:spPr>
          <a:xfrm>
            <a:off x="6093714" y="2928670"/>
            <a:ext cx="579120" cy="121285"/>
          </a:xfrm>
          <a:custGeom>
            <a:avLst/>
            <a:gdLst/>
            <a:ahLst/>
            <a:cxnLst/>
            <a:rect l="l" t="t" r="r" b="b"/>
            <a:pathLst>
              <a:path w="579120" h="121285">
                <a:moveTo>
                  <a:pt x="3810" y="0"/>
                </a:moveTo>
                <a:lnTo>
                  <a:pt x="0" y="3048"/>
                </a:lnTo>
                <a:lnTo>
                  <a:pt x="0" y="5334"/>
                </a:lnTo>
                <a:lnTo>
                  <a:pt x="2286" y="6096"/>
                </a:lnTo>
                <a:lnTo>
                  <a:pt x="577596" y="121158"/>
                </a:lnTo>
                <a:lnTo>
                  <a:pt x="579120" y="115062"/>
                </a:lnTo>
                <a:lnTo>
                  <a:pt x="3810" y="0"/>
                </a:lnTo>
                <a:close/>
              </a:path>
            </a:pathLst>
          </a:custGeom>
          <a:solidFill>
            <a:srgbClr val="000000"/>
          </a:solidFill>
        </p:spPr>
        <p:txBody>
          <a:bodyPr wrap="square" lIns="0" tIns="0" rIns="0" bIns="0" rtlCol="0"/>
          <a:lstStyle/>
          <a:p>
            <a:endParaRPr/>
          </a:p>
        </p:txBody>
      </p:sp>
      <p:sp>
        <p:nvSpPr>
          <p:cNvPr id="1520" name="object 579"/>
          <p:cNvSpPr/>
          <p:nvPr/>
        </p:nvSpPr>
        <p:spPr>
          <a:xfrm>
            <a:off x="6050279" y="2502712"/>
            <a:ext cx="13970" cy="18415"/>
          </a:xfrm>
          <a:custGeom>
            <a:avLst/>
            <a:gdLst/>
            <a:ahLst/>
            <a:cxnLst/>
            <a:rect l="l" t="t" r="r" b="b"/>
            <a:pathLst>
              <a:path w="13970" h="18414">
                <a:moveTo>
                  <a:pt x="6857" y="0"/>
                </a:moveTo>
                <a:lnTo>
                  <a:pt x="1523" y="3048"/>
                </a:lnTo>
                <a:lnTo>
                  <a:pt x="0" y="9144"/>
                </a:lnTo>
                <a:lnTo>
                  <a:pt x="1523" y="16002"/>
                </a:lnTo>
                <a:lnTo>
                  <a:pt x="6857" y="18288"/>
                </a:lnTo>
                <a:lnTo>
                  <a:pt x="11429" y="16002"/>
                </a:lnTo>
                <a:lnTo>
                  <a:pt x="13715" y="9144"/>
                </a:lnTo>
                <a:lnTo>
                  <a:pt x="11429" y="3048"/>
                </a:lnTo>
                <a:lnTo>
                  <a:pt x="6857" y="0"/>
                </a:lnTo>
                <a:close/>
              </a:path>
            </a:pathLst>
          </a:custGeom>
          <a:solidFill>
            <a:srgbClr val="FFFFFF"/>
          </a:solidFill>
        </p:spPr>
        <p:txBody>
          <a:bodyPr wrap="square" lIns="0" tIns="0" rIns="0" bIns="0" rtlCol="0"/>
          <a:lstStyle/>
          <a:p>
            <a:endParaRPr/>
          </a:p>
        </p:txBody>
      </p:sp>
      <p:sp>
        <p:nvSpPr>
          <p:cNvPr id="1521" name="object 580"/>
          <p:cNvSpPr/>
          <p:nvPr/>
        </p:nvSpPr>
        <p:spPr>
          <a:xfrm>
            <a:off x="6049517" y="2501950"/>
            <a:ext cx="16510" cy="20955"/>
          </a:xfrm>
          <a:custGeom>
            <a:avLst/>
            <a:gdLst/>
            <a:ahLst/>
            <a:cxnLst/>
            <a:rect l="l" t="t" r="r" b="b"/>
            <a:pathLst>
              <a:path w="16510" h="20955">
                <a:moveTo>
                  <a:pt x="8381" y="0"/>
                </a:moveTo>
                <a:lnTo>
                  <a:pt x="7619" y="0"/>
                </a:lnTo>
                <a:lnTo>
                  <a:pt x="2285" y="3047"/>
                </a:lnTo>
                <a:lnTo>
                  <a:pt x="1523" y="3809"/>
                </a:lnTo>
                <a:lnTo>
                  <a:pt x="0" y="9905"/>
                </a:lnTo>
                <a:lnTo>
                  <a:pt x="0" y="10667"/>
                </a:lnTo>
                <a:lnTo>
                  <a:pt x="1523" y="17525"/>
                </a:lnTo>
                <a:lnTo>
                  <a:pt x="2285" y="18287"/>
                </a:lnTo>
                <a:lnTo>
                  <a:pt x="7619" y="20573"/>
                </a:lnTo>
                <a:lnTo>
                  <a:pt x="8381" y="20573"/>
                </a:lnTo>
                <a:lnTo>
                  <a:pt x="12953" y="18287"/>
                </a:lnTo>
                <a:lnTo>
                  <a:pt x="7619" y="18287"/>
                </a:lnTo>
                <a:lnTo>
                  <a:pt x="7971" y="18112"/>
                </a:lnTo>
                <a:lnTo>
                  <a:pt x="4825" y="16763"/>
                </a:lnTo>
                <a:lnTo>
                  <a:pt x="3809" y="16763"/>
                </a:lnTo>
                <a:lnTo>
                  <a:pt x="3047" y="16001"/>
                </a:lnTo>
                <a:lnTo>
                  <a:pt x="3640" y="16001"/>
                </a:lnTo>
                <a:lnTo>
                  <a:pt x="2455" y="10667"/>
                </a:lnTo>
                <a:lnTo>
                  <a:pt x="2285" y="10667"/>
                </a:lnTo>
                <a:lnTo>
                  <a:pt x="2285" y="9905"/>
                </a:lnTo>
                <a:lnTo>
                  <a:pt x="2476" y="9905"/>
                </a:lnTo>
                <a:lnTo>
                  <a:pt x="3619" y="5333"/>
                </a:lnTo>
                <a:lnTo>
                  <a:pt x="3047" y="5333"/>
                </a:lnTo>
                <a:lnTo>
                  <a:pt x="3809" y="4571"/>
                </a:lnTo>
                <a:lnTo>
                  <a:pt x="4381" y="4571"/>
                </a:lnTo>
                <a:lnTo>
                  <a:pt x="8176" y="2403"/>
                </a:lnTo>
                <a:lnTo>
                  <a:pt x="6857" y="1523"/>
                </a:lnTo>
                <a:lnTo>
                  <a:pt x="10667" y="1523"/>
                </a:lnTo>
                <a:lnTo>
                  <a:pt x="8381" y="0"/>
                </a:lnTo>
                <a:close/>
              </a:path>
              <a:path w="16510" h="20955">
                <a:moveTo>
                  <a:pt x="7971" y="18112"/>
                </a:moveTo>
                <a:lnTo>
                  <a:pt x="7619" y="18287"/>
                </a:lnTo>
                <a:lnTo>
                  <a:pt x="8381" y="18287"/>
                </a:lnTo>
                <a:lnTo>
                  <a:pt x="7971" y="18112"/>
                </a:lnTo>
                <a:close/>
              </a:path>
              <a:path w="16510" h="20955">
                <a:moveTo>
                  <a:pt x="11582" y="16306"/>
                </a:moveTo>
                <a:lnTo>
                  <a:pt x="7971" y="18112"/>
                </a:lnTo>
                <a:lnTo>
                  <a:pt x="8381" y="18287"/>
                </a:lnTo>
                <a:lnTo>
                  <a:pt x="12953" y="18287"/>
                </a:lnTo>
                <a:lnTo>
                  <a:pt x="13715" y="17525"/>
                </a:lnTo>
                <a:lnTo>
                  <a:pt x="13969" y="16763"/>
                </a:lnTo>
                <a:lnTo>
                  <a:pt x="11429" y="16763"/>
                </a:lnTo>
                <a:lnTo>
                  <a:pt x="11582" y="16306"/>
                </a:lnTo>
                <a:close/>
              </a:path>
              <a:path w="16510" h="20955">
                <a:moveTo>
                  <a:pt x="3047" y="16001"/>
                </a:moveTo>
                <a:lnTo>
                  <a:pt x="3809" y="16763"/>
                </a:lnTo>
                <a:lnTo>
                  <a:pt x="3703" y="16282"/>
                </a:lnTo>
                <a:lnTo>
                  <a:pt x="3047" y="16001"/>
                </a:lnTo>
                <a:close/>
              </a:path>
              <a:path w="16510" h="20955">
                <a:moveTo>
                  <a:pt x="3703" y="16282"/>
                </a:moveTo>
                <a:lnTo>
                  <a:pt x="3809" y="16763"/>
                </a:lnTo>
                <a:lnTo>
                  <a:pt x="4825" y="16763"/>
                </a:lnTo>
                <a:lnTo>
                  <a:pt x="3703" y="16282"/>
                </a:lnTo>
                <a:close/>
              </a:path>
              <a:path w="16510" h="20955">
                <a:moveTo>
                  <a:pt x="12191" y="16001"/>
                </a:moveTo>
                <a:lnTo>
                  <a:pt x="11582" y="16306"/>
                </a:lnTo>
                <a:lnTo>
                  <a:pt x="11429" y="16763"/>
                </a:lnTo>
                <a:lnTo>
                  <a:pt x="12191" y="16001"/>
                </a:lnTo>
                <a:close/>
              </a:path>
              <a:path w="16510" h="20955">
                <a:moveTo>
                  <a:pt x="14223" y="16001"/>
                </a:moveTo>
                <a:lnTo>
                  <a:pt x="12191" y="16001"/>
                </a:lnTo>
                <a:lnTo>
                  <a:pt x="11429" y="16763"/>
                </a:lnTo>
                <a:lnTo>
                  <a:pt x="13969" y="16763"/>
                </a:lnTo>
                <a:lnTo>
                  <a:pt x="14223" y="16001"/>
                </a:lnTo>
                <a:close/>
              </a:path>
              <a:path w="16510" h="20955">
                <a:moveTo>
                  <a:pt x="14858" y="10286"/>
                </a:moveTo>
                <a:lnTo>
                  <a:pt x="13715" y="10667"/>
                </a:lnTo>
                <a:lnTo>
                  <a:pt x="13461" y="10667"/>
                </a:lnTo>
                <a:lnTo>
                  <a:pt x="11582" y="16306"/>
                </a:lnTo>
                <a:lnTo>
                  <a:pt x="12191" y="16001"/>
                </a:lnTo>
                <a:lnTo>
                  <a:pt x="14223" y="16001"/>
                </a:lnTo>
                <a:lnTo>
                  <a:pt x="16001" y="10667"/>
                </a:lnTo>
                <a:lnTo>
                  <a:pt x="13715" y="10667"/>
                </a:lnTo>
                <a:lnTo>
                  <a:pt x="13581" y="10309"/>
                </a:lnTo>
                <a:lnTo>
                  <a:pt x="14926" y="10309"/>
                </a:lnTo>
                <a:close/>
              </a:path>
              <a:path w="16510" h="20955">
                <a:moveTo>
                  <a:pt x="3640" y="16001"/>
                </a:moveTo>
                <a:lnTo>
                  <a:pt x="3047" y="16001"/>
                </a:lnTo>
                <a:lnTo>
                  <a:pt x="3703" y="16282"/>
                </a:lnTo>
                <a:lnTo>
                  <a:pt x="3640" y="16001"/>
                </a:lnTo>
                <a:close/>
              </a:path>
              <a:path w="16510" h="20955">
                <a:moveTo>
                  <a:pt x="2375" y="10309"/>
                </a:moveTo>
                <a:lnTo>
                  <a:pt x="2285" y="10667"/>
                </a:lnTo>
                <a:lnTo>
                  <a:pt x="2455" y="10667"/>
                </a:lnTo>
                <a:lnTo>
                  <a:pt x="2375" y="10309"/>
                </a:lnTo>
                <a:close/>
              </a:path>
              <a:path w="16510" h="20955">
                <a:moveTo>
                  <a:pt x="13715" y="9905"/>
                </a:moveTo>
                <a:lnTo>
                  <a:pt x="13581" y="10309"/>
                </a:lnTo>
                <a:lnTo>
                  <a:pt x="13715" y="10667"/>
                </a:lnTo>
                <a:lnTo>
                  <a:pt x="14858" y="10286"/>
                </a:lnTo>
                <a:lnTo>
                  <a:pt x="13715" y="9905"/>
                </a:lnTo>
                <a:close/>
              </a:path>
              <a:path w="16510" h="20955">
                <a:moveTo>
                  <a:pt x="2476" y="9905"/>
                </a:moveTo>
                <a:lnTo>
                  <a:pt x="2285" y="9905"/>
                </a:lnTo>
                <a:lnTo>
                  <a:pt x="2375" y="10309"/>
                </a:lnTo>
                <a:lnTo>
                  <a:pt x="2476" y="9905"/>
                </a:lnTo>
                <a:close/>
              </a:path>
              <a:path w="16510" h="20955">
                <a:moveTo>
                  <a:pt x="10667" y="1523"/>
                </a:moveTo>
                <a:lnTo>
                  <a:pt x="6857" y="1523"/>
                </a:lnTo>
                <a:lnTo>
                  <a:pt x="8381" y="2285"/>
                </a:lnTo>
                <a:lnTo>
                  <a:pt x="8176" y="2403"/>
                </a:lnTo>
                <a:lnTo>
                  <a:pt x="11429" y="4571"/>
                </a:lnTo>
                <a:lnTo>
                  <a:pt x="13581" y="10309"/>
                </a:lnTo>
                <a:lnTo>
                  <a:pt x="13715" y="9905"/>
                </a:lnTo>
                <a:lnTo>
                  <a:pt x="16001" y="9905"/>
                </a:lnTo>
                <a:lnTo>
                  <a:pt x="13715" y="3809"/>
                </a:lnTo>
                <a:lnTo>
                  <a:pt x="12953" y="3047"/>
                </a:lnTo>
                <a:lnTo>
                  <a:pt x="10667" y="1523"/>
                </a:lnTo>
                <a:close/>
              </a:path>
              <a:path w="16510" h="20955">
                <a:moveTo>
                  <a:pt x="16001" y="9905"/>
                </a:moveTo>
                <a:lnTo>
                  <a:pt x="13715" y="9905"/>
                </a:lnTo>
                <a:lnTo>
                  <a:pt x="14858" y="10286"/>
                </a:lnTo>
                <a:lnTo>
                  <a:pt x="16001" y="9905"/>
                </a:lnTo>
                <a:close/>
              </a:path>
              <a:path w="16510" h="20955">
                <a:moveTo>
                  <a:pt x="3809" y="4571"/>
                </a:moveTo>
                <a:lnTo>
                  <a:pt x="3047" y="5333"/>
                </a:lnTo>
                <a:lnTo>
                  <a:pt x="3714" y="4952"/>
                </a:lnTo>
                <a:lnTo>
                  <a:pt x="3809" y="4571"/>
                </a:lnTo>
                <a:close/>
              </a:path>
              <a:path w="16510" h="20955">
                <a:moveTo>
                  <a:pt x="3714" y="4952"/>
                </a:moveTo>
                <a:lnTo>
                  <a:pt x="3047" y="5333"/>
                </a:lnTo>
                <a:lnTo>
                  <a:pt x="3619" y="5333"/>
                </a:lnTo>
                <a:lnTo>
                  <a:pt x="3714" y="4952"/>
                </a:lnTo>
                <a:close/>
              </a:path>
              <a:path w="16510" h="20955">
                <a:moveTo>
                  <a:pt x="4381" y="4571"/>
                </a:moveTo>
                <a:lnTo>
                  <a:pt x="3809" y="4571"/>
                </a:lnTo>
                <a:lnTo>
                  <a:pt x="3714" y="4952"/>
                </a:lnTo>
                <a:lnTo>
                  <a:pt x="4381" y="4571"/>
                </a:lnTo>
                <a:close/>
              </a:path>
              <a:path w="16510" h="20955">
                <a:moveTo>
                  <a:pt x="6857" y="1523"/>
                </a:moveTo>
                <a:lnTo>
                  <a:pt x="8176" y="2403"/>
                </a:lnTo>
                <a:lnTo>
                  <a:pt x="8381" y="2285"/>
                </a:lnTo>
                <a:lnTo>
                  <a:pt x="6857" y="1523"/>
                </a:lnTo>
                <a:close/>
              </a:path>
            </a:pathLst>
          </a:custGeom>
          <a:solidFill>
            <a:srgbClr val="000000"/>
          </a:solidFill>
        </p:spPr>
        <p:txBody>
          <a:bodyPr wrap="square" lIns="0" tIns="0" rIns="0" bIns="0" rtlCol="0"/>
          <a:lstStyle/>
          <a:p>
            <a:endParaRPr/>
          </a:p>
        </p:txBody>
      </p:sp>
      <p:sp>
        <p:nvSpPr>
          <p:cNvPr id="1522" name="object 581"/>
          <p:cNvSpPr/>
          <p:nvPr/>
        </p:nvSpPr>
        <p:spPr>
          <a:xfrm>
            <a:off x="6063234" y="2511856"/>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23" name="object 582"/>
          <p:cNvSpPr/>
          <p:nvPr/>
        </p:nvSpPr>
        <p:spPr>
          <a:xfrm>
            <a:off x="6098285" y="2567482"/>
            <a:ext cx="10160" cy="11430"/>
          </a:xfrm>
          <a:custGeom>
            <a:avLst/>
            <a:gdLst/>
            <a:ahLst/>
            <a:cxnLst/>
            <a:rect l="l" t="t" r="r" b="b"/>
            <a:pathLst>
              <a:path w="10160" h="11430">
                <a:moveTo>
                  <a:pt x="0" y="11430"/>
                </a:moveTo>
                <a:lnTo>
                  <a:pt x="9905" y="11430"/>
                </a:lnTo>
                <a:lnTo>
                  <a:pt x="9905" y="0"/>
                </a:lnTo>
                <a:lnTo>
                  <a:pt x="0" y="0"/>
                </a:lnTo>
                <a:lnTo>
                  <a:pt x="0" y="11430"/>
                </a:lnTo>
                <a:close/>
              </a:path>
            </a:pathLst>
          </a:custGeom>
          <a:solidFill>
            <a:srgbClr val="000000"/>
          </a:solidFill>
        </p:spPr>
        <p:txBody>
          <a:bodyPr wrap="square" lIns="0" tIns="0" rIns="0" bIns="0" rtlCol="0"/>
          <a:lstStyle/>
          <a:p>
            <a:endParaRPr/>
          </a:p>
        </p:txBody>
      </p:sp>
      <p:sp>
        <p:nvSpPr>
          <p:cNvPr id="1524" name="object 583"/>
          <p:cNvSpPr/>
          <p:nvPr/>
        </p:nvSpPr>
        <p:spPr>
          <a:xfrm>
            <a:off x="6098285" y="2565196"/>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525" name="object 584"/>
          <p:cNvSpPr/>
          <p:nvPr/>
        </p:nvSpPr>
        <p:spPr>
          <a:xfrm>
            <a:off x="6105905" y="256748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26" name="object 585"/>
          <p:cNvSpPr/>
          <p:nvPr/>
        </p:nvSpPr>
        <p:spPr>
          <a:xfrm>
            <a:off x="6096000" y="2576626"/>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527" name="object 586"/>
          <p:cNvSpPr/>
          <p:nvPr/>
        </p:nvSpPr>
        <p:spPr>
          <a:xfrm>
            <a:off x="6096000" y="256519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28" name="object 587"/>
          <p:cNvSpPr/>
          <p:nvPr/>
        </p:nvSpPr>
        <p:spPr>
          <a:xfrm>
            <a:off x="6098285" y="2588818"/>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1529" name="object 588"/>
          <p:cNvSpPr/>
          <p:nvPr/>
        </p:nvSpPr>
        <p:spPr>
          <a:xfrm>
            <a:off x="6098285" y="2586532"/>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530" name="object 589"/>
          <p:cNvSpPr/>
          <p:nvPr/>
        </p:nvSpPr>
        <p:spPr>
          <a:xfrm>
            <a:off x="6105905" y="2588818"/>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31" name="object 590"/>
          <p:cNvSpPr/>
          <p:nvPr/>
        </p:nvSpPr>
        <p:spPr>
          <a:xfrm>
            <a:off x="6096000" y="2597962"/>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532" name="object 591"/>
          <p:cNvSpPr/>
          <p:nvPr/>
        </p:nvSpPr>
        <p:spPr>
          <a:xfrm>
            <a:off x="6096000" y="258653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33" name="object 592"/>
          <p:cNvSpPr/>
          <p:nvPr/>
        </p:nvSpPr>
        <p:spPr>
          <a:xfrm>
            <a:off x="6098285" y="2610155"/>
            <a:ext cx="10160" cy="12700"/>
          </a:xfrm>
          <a:custGeom>
            <a:avLst/>
            <a:gdLst/>
            <a:ahLst/>
            <a:cxnLst/>
            <a:rect l="l" t="t" r="r" b="b"/>
            <a:pathLst>
              <a:path w="10160" h="12700">
                <a:moveTo>
                  <a:pt x="0" y="12191"/>
                </a:moveTo>
                <a:lnTo>
                  <a:pt x="9905" y="12191"/>
                </a:lnTo>
                <a:lnTo>
                  <a:pt x="9905" y="0"/>
                </a:lnTo>
                <a:lnTo>
                  <a:pt x="0" y="0"/>
                </a:lnTo>
                <a:lnTo>
                  <a:pt x="0" y="12191"/>
                </a:lnTo>
                <a:close/>
              </a:path>
            </a:pathLst>
          </a:custGeom>
          <a:solidFill>
            <a:srgbClr val="000000"/>
          </a:solidFill>
        </p:spPr>
        <p:txBody>
          <a:bodyPr wrap="square" lIns="0" tIns="0" rIns="0" bIns="0" rtlCol="0"/>
          <a:lstStyle/>
          <a:p>
            <a:endParaRPr/>
          </a:p>
        </p:txBody>
      </p:sp>
      <p:sp>
        <p:nvSpPr>
          <p:cNvPr id="1534" name="object 593"/>
          <p:cNvSpPr/>
          <p:nvPr/>
        </p:nvSpPr>
        <p:spPr>
          <a:xfrm>
            <a:off x="6098285" y="2607868"/>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535" name="object 594"/>
          <p:cNvSpPr/>
          <p:nvPr/>
        </p:nvSpPr>
        <p:spPr>
          <a:xfrm>
            <a:off x="6105905" y="2610154"/>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536" name="object 595"/>
          <p:cNvSpPr/>
          <p:nvPr/>
        </p:nvSpPr>
        <p:spPr>
          <a:xfrm>
            <a:off x="6096000" y="2620061"/>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537" name="object 596"/>
          <p:cNvSpPr/>
          <p:nvPr/>
        </p:nvSpPr>
        <p:spPr>
          <a:xfrm>
            <a:off x="6096000" y="2607868"/>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538" name="object 597"/>
          <p:cNvSpPr/>
          <p:nvPr/>
        </p:nvSpPr>
        <p:spPr>
          <a:xfrm>
            <a:off x="6098285" y="2632252"/>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1539" name="object 598"/>
          <p:cNvSpPr/>
          <p:nvPr/>
        </p:nvSpPr>
        <p:spPr>
          <a:xfrm>
            <a:off x="6098285" y="2629966"/>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540" name="object 599"/>
          <p:cNvSpPr/>
          <p:nvPr/>
        </p:nvSpPr>
        <p:spPr>
          <a:xfrm>
            <a:off x="6105905" y="263225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41" name="object 600"/>
          <p:cNvSpPr/>
          <p:nvPr/>
        </p:nvSpPr>
        <p:spPr>
          <a:xfrm>
            <a:off x="6096000" y="2641396"/>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542" name="object 601"/>
          <p:cNvSpPr/>
          <p:nvPr/>
        </p:nvSpPr>
        <p:spPr>
          <a:xfrm>
            <a:off x="6096000" y="262996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43" name="object 602"/>
          <p:cNvSpPr/>
          <p:nvPr/>
        </p:nvSpPr>
        <p:spPr>
          <a:xfrm>
            <a:off x="6056376" y="2617774"/>
            <a:ext cx="13970" cy="18415"/>
          </a:xfrm>
          <a:custGeom>
            <a:avLst/>
            <a:gdLst/>
            <a:ahLst/>
            <a:cxnLst/>
            <a:rect l="l" t="t" r="r" b="b"/>
            <a:pathLst>
              <a:path w="13970" h="18414">
                <a:moveTo>
                  <a:pt x="6857" y="0"/>
                </a:moveTo>
                <a:lnTo>
                  <a:pt x="1523" y="3048"/>
                </a:lnTo>
                <a:lnTo>
                  <a:pt x="0" y="9144"/>
                </a:lnTo>
                <a:lnTo>
                  <a:pt x="1523" y="16002"/>
                </a:lnTo>
                <a:lnTo>
                  <a:pt x="6857" y="18288"/>
                </a:lnTo>
                <a:lnTo>
                  <a:pt x="11429" y="16002"/>
                </a:lnTo>
                <a:lnTo>
                  <a:pt x="13715" y="9144"/>
                </a:lnTo>
                <a:lnTo>
                  <a:pt x="11429" y="3048"/>
                </a:lnTo>
                <a:lnTo>
                  <a:pt x="6857" y="0"/>
                </a:lnTo>
                <a:close/>
              </a:path>
            </a:pathLst>
          </a:custGeom>
          <a:solidFill>
            <a:srgbClr val="FFFFFF"/>
          </a:solidFill>
        </p:spPr>
        <p:txBody>
          <a:bodyPr wrap="square" lIns="0" tIns="0" rIns="0" bIns="0" rtlCol="0"/>
          <a:lstStyle/>
          <a:p>
            <a:endParaRPr/>
          </a:p>
        </p:txBody>
      </p:sp>
      <p:sp>
        <p:nvSpPr>
          <p:cNvPr id="1544" name="object 603"/>
          <p:cNvSpPr/>
          <p:nvPr/>
        </p:nvSpPr>
        <p:spPr>
          <a:xfrm>
            <a:off x="6055614" y="2617012"/>
            <a:ext cx="16510" cy="20955"/>
          </a:xfrm>
          <a:custGeom>
            <a:avLst/>
            <a:gdLst/>
            <a:ahLst/>
            <a:cxnLst/>
            <a:rect l="l" t="t" r="r" b="b"/>
            <a:pathLst>
              <a:path w="16510" h="20955">
                <a:moveTo>
                  <a:pt x="8381" y="0"/>
                </a:moveTo>
                <a:lnTo>
                  <a:pt x="7619" y="0"/>
                </a:lnTo>
                <a:lnTo>
                  <a:pt x="2285" y="3047"/>
                </a:lnTo>
                <a:lnTo>
                  <a:pt x="1523" y="3809"/>
                </a:lnTo>
                <a:lnTo>
                  <a:pt x="0" y="9905"/>
                </a:lnTo>
                <a:lnTo>
                  <a:pt x="0" y="10667"/>
                </a:lnTo>
                <a:lnTo>
                  <a:pt x="1523" y="17525"/>
                </a:lnTo>
                <a:lnTo>
                  <a:pt x="2285" y="18287"/>
                </a:lnTo>
                <a:lnTo>
                  <a:pt x="7619" y="20573"/>
                </a:lnTo>
                <a:lnTo>
                  <a:pt x="8381" y="20573"/>
                </a:lnTo>
                <a:lnTo>
                  <a:pt x="12953" y="18287"/>
                </a:lnTo>
                <a:lnTo>
                  <a:pt x="7619" y="18287"/>
                </a:lnTo>
                <a:lnTo>
                  <a:pt x="7971" y="18112"/>
                </a:lnTo>
                <a:lnTo>
                  <a:pt x="4825" y="16763"/>
                </a:lnTo>
                <a:lnTo>
                  <a:pt x="3809" y="16763"/>
                </a:lnTo>
                <a:lnTo>
                  <a:pt x="3047" y="16001"/>
                </a:lnTo>
                <a:lnTo>
                  <a:pt x="3640" y="16001"/>
                </a:lnTo>
                <a:lnTo>
                  <a:pt x="2455" y="10667"/>
                </a:lnTo>
                <a:lnTo>
                  <a:pt x="2285" y="10667"/>
                </a:lnTo>
                <a:lnTo>
                  <a:pt x="2285" y="9905"/>
                </a:lnTo>
                <a:lnTo>
                  <a:pt x="2476" y="9905"/>
                </a:lnTo>
                <a:lnTo>
                  <a:pt x="3619" y="5333"/>
                </a:lnTo>
                <a:lnTo>
                  <a:pt x="3047" y="5333"/>
                </a:lnTo>
                <a:lnTo>
                  <a:pt x="3809" y="4571"/>
                </a:lnTo>
                <a:lnTo>
                  <a:pt x="4381" y="4571"/>
                </a:lnTo>
                <a:lnTo>
                  <a:pt x="8176" y="2403"/>
                </a:lnTo>
                <a:lnTo>
                  <a:pt x="6857" y="1523"/>
                </a:lnTo>
                <a:lnTo>
                  <a:pt x="10667" y="1523"/>
                </a:lnTo>
                <a:lnTo>
                  <a:pt x="8381" y="0"/>
                </a:lnTo>
                <a:close/>
              </a:path>
              <a:path w="16510" h="20955">
                <a:moveTo>
                  <a:pt x="7971" y="18112"/>
                </a:moveTo>
                <a:lnTo>
                  <a:pt x="7619" y="18287"/>
                </a:lnTo>
                <a:lnTo>
                  <a:pt x="8381" y="18287"/>
                </a:lnTo>
                <a:lnTo>
                  <a:pt x="7971" y="18112"/>
                </a:lnTo>
                <a:close/>
              </a:path>
              <a:path w="16510" h="20955">
                <a:moveTo>
                  <a:pt x="11582" y="16306"/>
                </a:moveTo>
                <a:lnTo>
                  <a:pt x="7971" y="18112"/>
                </a:lnTo>
                <a:lnTo>
                  <a:pt x="8381" y="18287"/>
                </a:lnTo>
                <a:lnTo>
                  <a:pt x="12953" y="18287"/>
                </a:lnTo>
                <a:lnTo>
                  <a:pt x="13715" y="17525"/>
                </a:lnTo>
                <a:lnTo>
                  <a:pt x="13969" y="16763"/>
                </a:lnTo>
                <a:lnTo>
                  <a:pt x="11429" y="16763"/>
                </a:lnTo>
                <a:lnTo>
                  <a:pt x="11582" y="16306"/>
                </a:lnTo>
                <a:close/>
              </a:path>
              <a:path w="16510" h="20955">
                <a:moveTo>
                  <a:pt x="3047" y="16001"/>
                </a:moveTo>
                <a:lnTo>
                  <a:pt x="3809" y="16763"/>
                </a:lnTo>
                <a:lnTo>
                  <a:pt x="3703" y="16282"/>
                </a:lnTo>
                <a:lnTo>
                  <a:pt x="3047" y="16001"/>
                </a:lnTo>
                <a:close/>
              </a:path>
              <a:path w="16510" h="20955">
                <a:moveTo>
                  <a:pt x="3703" y="16282"/>
                </a:moveTo>
                <a:lnTo>
                  <a:pt x="3809" y="16763"/>
                </a:lnTo>
                <a:lnTo>
                  <a:pt x="4825" y="16763"/>
                </a:lnTo>
                <a:lnTo>
                  <a:pt x="3703" y="16282"/>
                </a:lnTo>
                <a:close/>
              </a:path>
              <a:path w="16510" h="20955">
                <a:moveTo>
                  <a:pt x="12191" y="16001"/>
                </a:moveTo>
                <a:lnTo>
                  <a:pt x="11582" y="16306"/>
                </a:lnTo>
                <a:lnTo>
                  <a:pt x="11429" y="16763"/>
                </a:lnTo>
                <a:lnTo>
                  <a:pt x="12191" y="16001"/>
                </a:lnTo>
                <a:close/>
              </a:path>
              <a:path w="16510" h="20955">
                <a:moveTo>
                  <a:pt x="14223" y="16001"/>
                </a:moveTo>
                <a:lnTo>
                  <a:pt x="12191" y="16001"/>
                </a:lnTo>
                <a:lnTo>
                  <a:pt x="11429" y="16763"/>
                </a:lnTo>
                <a:lnTo>
                  <a:pt x="13969" y="16763"/>
                </a:lnTo>
                <a:lnTo>
                  <a:pt x="14223" y="16001"/>
                </a:lnTo>
                <a:close/>
              </a:path>
              <a:path w="16510" h="20955">
                <a:moveTo>
                  <a:pt x="14858" y="10286"/>
                </a:moveTo>
                <a:lnTo>
                  <a:pt x="13715" y="10667"/>
                </a:lnTo>
                <a:lnTo>
                  <a:pt x="13461" y="10667"/>
                </a:lnTo>
                <a:lnTo>
                  <a:pt x="11582" y="16306"/>
                </a:lnTo>
                <a:lnTo>
                  <a:pt x="12191" y="16001"/>
                </a:lnTo>
                <a:lnTo>
                  <a:pt x="14223" y="16001"/>
                </a:lnTo>
                <a:lnTo>
                  <a:pt x="16001" y="10667"/>
                </a:lnTo>
                <a:lnTo>
                  <a:pt x="13715" y="10667"/>
                </a:lnTo>
                <a:lnTo>
                  <a:pt x="13581" y="10309"/>
                </a:lnTo>
                <a:lnTo>
                  <a:pt x="14926" y="10309"/>
                </a:lnTo>
                <a:close/>
              </a:path>
              <a:path w="16510" h="20955">
                <a:moveTo>
                  <a:pt x="3640" y="16001"/>
                </a:moveTo>
                <a:lnTo>
                  <a:pt x="3047" y="16001"/>
                </a:lnTo>
                <a:lnTo>
                  <a:pt x="3703" y="16282"/>
                </a:lnTo>
                <a:lnTo>
                  <a:pt x="3640" y="16001"/>
                </a:lnTo>
                <a:close/>
              </a:path>
              <a:path w="16510" h="20955">
                <a:moveTo>
                  <a:pt x="2375" y="10309"/>
                </a:moveTo>
                <a:lnTo>
                  <a:pt x="2285" y="10667"/>
                </a:lnTo>
                <a:lnTo>
                  <a:pt x="2455" y="10667"/>
                </a:lnTo>
                <a:lnTo>
                  <a:pt x="2375" y="10309"/>
                </a:lnTo>
                <a:close/>
              </a:path>
              <a:path w="16510" h="20955">
                <a:moveTo>
                  <a:pt x="13715" y="9905"/>
                </a:moveTo>
                <a:lnTo>
                  <a:pt x="13581" y="10309"/>
                </a:lnTo>
                <a:lnTo>
                  <a:pt x="13715" y="10667"/>
                </a:lnTo>
                <a:lnTo>
                  <a:pt x="14858" y="10286"/>
                </a:lnTo>
                <a:lnTo>
                  <a:pt x="13715" y="9905"/>
                </a:lnTo>
                <a:close/>
              </a:path>
              <a:path w="16510" h="20955">
                <a:moveTo>
                  <a:pt x="2476" y="9905"/>
                </a:moveTo>
                <a:lnTo>
                  <a:pt x="2285" y="9905"/>
                </a:lnTo>
                <a:lnTo>
                  <a:pt x="2375" y="10309"/>
                </a:lnTo>
                <a:lnTo>
                  <a:pt x="2476" y="9905"/>
                </a:lnTo>
                <a:close/>
              </a:path>
              <a:path w="16510" h="20955">
                <a:moveTo>
                  <a:pt x="10667" y="1523"/>
                </a:moveTo>
                <a:lnTo>
                  <a:pt x="6857" y="1523"/>
                </a:lnTo>
                <a:lnTo>
                  <a:pt x="8381" y="2285"/>
                </a:lnTo>
                <a:lnTo>
                  <a:pt x="8176" y="2403"/>
                </a:lnTo>
                <a:lnTo>
                  <a:pt x="11429" y="4571"/>
                </a:lnTo>
                <a:lnTo>
                  <a:pt x="13581" y="10309"/>
                </a:lnTo>
                <a:lnTo>
                  <a:pt x="13715" y="9905"/>
                </a:lnTo>
                <a:lnTo>
                  <a:pt x="16001" y="9905"/>
                </a:lnTo>
                <a:lnTo>
                  <a:pt x="13715" y="3809"/>
                </a:lnTo>
                <a:lnTo>
                  <a:pt x="12953" y="3047"/>
                </a:lnTo>
                <a:lnTo>
                  <a:pt x="10667" y="1523"/>
                </a:lnTo>
                <a:close/>
              </a:path>
              <a:path w="16510" h="20955">
                <a:moveTo>
                  <a:pt x="16001" y="9905"/>
                </a:moveTo>
                <a:lnTo>
                  <a:pt x="13715" y="9905"/>
                </a:lnTo>
                <a:lnTo>
                  <a:pt x="14858" y="10286"/>
                </a:lnTo>
                <a:lnTo>
                  <a:pt x="16001" y="9905"/>
                </a:lnTo>
                <a:close/>
              </a:path>
              <a:path w="16510" h="20955">
                <a:moveTo>
                  <a:pt x="3809" y="4571"/>
                </a:moveTo>
                <a:lnTo>
                  <a:pt x="3047" y="5333"/>
                </a:lnTo>
                <a:lnTo>
                  <a:pt x="3714" y="4952"/>
                </a:lnTo>
                <a:lnTo>
                  <a:pt x="3809" y="4571"/>
                </a:lnTo>
                <a:close/>
              </a:path>
              <a:path w="16510" h="20955">
                <a:moveTo>
                  <a:pt x="3714" y="4952"/>
                </a:moveTo>
                <a:lnTo>
                  <a:pt x="3047" y="5333"/>
                </a:lnTo>
                <a:lnTo>
                  <a:pt x="3619" y="5333"/>
                </a:lnTo>
                <a:lnTo>
                  <a:pt x="3714" y="4952"/>
                </a:lnTo>
                <a:close/>
              </a:path>
              <a:path w="16510" h="20955">
                <a:moveTo>
                  <a:pt x="4381" y="4571"/>
                </a:moveTo>
                <a:lnTo>
                  <a:pt x="3809" y="4571"/>
                </a:lnTo>
                <a:lnTo>
                  <a:pt x="3714" y="4952"/>
                </a:lnTo>
                <a:lnTo>
                  <a:pt x="4381" y="4571"/>
                </a:lnTo>
                <a:close/>
              </a:path>
              <a:path w="16510" h="20955">
                <a:moveTo>
                  <a:pt x="6857" y="1523"/>
                </a:moveTo>
                <a:lnTo>
                  <a:pt x="8176" y="2403"/>
                </a:lnTo>
                <a:lnTo>
                  <a:pt x="8381" y="2285"/>
                </a:lnTo>
                <a:lnTo>
                  <a:pt x="6857" y="1523"/>
                </a:lnTo>
                <a:close/>
              </a:path>
            </a:pathLst>
          </a:custGeom>
          <a:solidFill>
            <a:srgbClr val="000000"/>
          </a:solidFill>
        </p:spPr>
        <p:txBody>
          <a:bodyPr wrap="square" lIns="0" tIns="0" rIns="0" bIns="0" rtlCol="0"/>
          <a:lstStyle/>
          <a:p>
            <a:endParaRPr/>
          </a:p>
        </p:txBody>
      </p:sp>
      <p:sp>
        <p:nvSpPr>
          <p:cNvPr id="1545" name="object 604"/>
          <p:cNvSpPr/>
          <p:nvPr/>
        </p:nvSpPr>
        <p:spPr>
          <a:xfrm>
            <a:off x="6069329" y="2626918"/>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46" name="object 605"/>
          <p:cNvSpPr/>
          <p:nvPr/>
        </p:nvSpPr>
        <p:spPr>
          <a:xfrm>
            <a:off x="6061709" y="2763316"/>
            <a:ext cx="13970" cy="18415"/>
          </a:xfrm>
          <a:custGeom>
            <a:avLst/>
            <a:gdLst/>
            <a:ahLst/>
            <a:cxnLst/>
            <a:rect l="l" t="t" r="r" b="b"/>
            <a:pathLst>
              <a:path w="13970" h="18414">
                <a:moveTo>
                  <a:pt x="6857" y="0"/>
                </a:moveTo>
                <a:lnTo>
                  <a:pt x="2285" y="2286"/>
                </a:lnTo>
                <a:lnTo>
                  <a:pt x="0" y="9144"/>
                </a:lnTo>
                <a:lnTo>
                  <a:pt x="2285" y="15240"/>
                </a:lnTo>
                <a:lnTo>
                  <a:pt x="6857" y="18288"/>
                </a:lnTo>
                <a:lnTo>
                  <a:pt x="12191" y="15240"/>
                </a:lnTo>
                <a:lnTo>
                  <a:pt x="13715" y="9144"/>
                </a:lnTo>
                <a:lnTo>
                  <a:pt x="12191" y="2286"/>
                </a:lnTo>
                <a:lnTo>
                  <a:pt x="6857" y="0"/>
                </a:lnTo>
                <a:close/>
              </a:path>
            </a:pathLst>
          </a:custGeom>
          <a:solidFill>
            <a:srgbClr val="FFFFFF"/>
          </a:solidFill>
        </p:spPr>
        <p:txBody>
          <a:bodyPr wrap="square" lIns="0" tIns="0" rIns="0" bIns="0" rtlCol="0"/>
          <a:lstStyle/>
          <a:p>
            <a:endParaRPr/>
          </a:p>
        </p:txBody>
      </p:sp>
      <p:sp>
        <p:nvSpPr>
          <p:cNvPr id="1547" name="object 606"/>
          <p:cNvSpPr/>
          <p:nvPr/>
        </p:nvSpPr>
        <p:spPr>
          <a:xfrm>
            <a:off x="6060947" y="2762554"/>
            <a:ext cx="16510" cy="20955"/>
          </a:xfrm>
          <a:custGeom>
            <a:avLst/>
            <a:gdLst/>
            <a:ahLst/>
            <a:cxnLst/>
            <a:rect l="l" t="t" r="r" b="b"/>
            <a:pathLst>
              <a:path w="16510" h="20955">
                <a:moveTo>
                  <a:pt x="8381" y="0"/>
                </a:moveTo>
                <a:lnTo>
                  <a:pt x="7619" y="0"/>
                </a:lnTo>
                <a:lnTo>
                  <a:pt x="3047" y="2285"/>
                </a:lnTo>
                <a:lnTo>
                  <a:pt x="2285" y="3047"/>
                </a:lnTo>
                <a:lnTo>
                  <a:pt x="0" y="9905"/>
                </a:lnTo>
                <a:lnTo>
                  <a:pt x="0" y="10667"/>
                </a:lnTo>
                <a:lnTo>
                  <a:pt x="2285" y="16763"/>
                </a:lnTo>
                <a:lnTo>
                  <a:pt x="6857" y="19811"/>
                </a:lnTo>
                <a:lnTo>
                  <a:pt x="8381" y="20573"/>
                </a:lnTo>
                <a:lnTo>
                  <a:pt x="12382" y="18287"/>
                </a:lnTo>
                <a:lnTo>
                  <a:pt x="7619" y="18287"/>
                </a:lnTo>
                <a:lnTo>
                  <a:pt x="8030" y="18053"/>
                </a:lnTo>
                <a:lnTo>
                  <a:pt x="4952" y="16001"/>
                </a:lnTo>
                <a:lnTo>
                  <a:pt x="4571" y="16001"/>
                </a:lnTo>
                <a:lnTo>
                  <a:pt x="3809" y="15239"/>
                </a:lnTo>
                <a:lnTo>
                  <a:pt x="4286" y="15239"/>
                </a:lnTo>
                <a:lnTo>
                  <a:pt x="2571" y="10667"/>
                </a:lnTo>
                <a:lnTo>
                  <a:pt x="2285" y="10667"/>
                </a:lnTo>
                <a:lnTo>
                  <a:pt x="2285" y="9905"/>
                </a:lnTo>
                <a:lnTo>
                  <a:pt x="2539" y="9905"/>
                </a:lnTo>
                <a:lnTo>
                  <a:pt x="4317" y="4571"/>
                </a:lnTo>
                <a:lnTo>
                  <a:pt x="3809" y="4571"/>
                </a:lnTo>
                <a:lnTo>
                  <a:pt x="4571" y="3809"/>
                </a:lnTo>
                <a:lnTo>
                  <a:pt x="5333" y="3809"/>
                </a:lnTo>
                <a:lnTo>
                  <a:pt x="8030" y="2461"/>
                </a:lnTo>
                <a:lnTo>
                  <a:pt x="7619" y="2285"/>
                </a:lnTo>
                <a:lnTo>
                  <a:pt x="13715" y="2285"/>
                </a:lnTo>
                <a:lnTo>
                  <a:pt x="8381" y="0"/>
                </a:lnTo>
                <a:close/>
              </a:path>
              <a:path w="16510" h="20955">
                <a:moveTo>
                  <a:pt x="8030" y="18053"/>
                </a:moveTo>
                <a:lnTo>
                  <a:pt x="7619" y="18287"/>
                </a:lnTo>
                <a:lnTo>
                  <a:pt x="8381" y="18287"/>
                </a:lnTo>
                <a:lnTo>
                  <a:pt x="8030" y="18053"/>
                </a:lnTo>
                <a:close/>
              </a:path>
              <a:path w="16510" h="20955">
                <a:moveTo>
                  <a:pt x="12287" y="15620"/>
                </a:moveTo>
                <a:lnTo>
                  <a:pt x="8030" y="18053"/>
                </a:lnTo>
                <a:lnTo>
                  <a:pt x="8381" y="18287"/>
                </a:lnTo>
                <a:lnTo>
                  <a:pt x="12382" y="18287"/>
                </a:lnTo>
                <a:lnTo>
                  <a:pt x="13715" y="17525"/>
                </a:lnTo>
                <a:lnTo>
                  <a:pt x="14477" y="16763"/>
                </a:lnTo>
                <a:lnTo>
                  <a:pt x="14668" y="16001"/>
                </a:lnTo>
                <a:lnTo>
                  <a:pt x="12191" y="16001"/>
                </a:lnTo>
                <a:lnTo>
                  <a:pt x="12287" y="15620"/>
                </a:lnTo>
                <a:close/>
              </a:path>
              <a:path w="16510" h="20955">
                <a:moveTo>
                  <a:pt x="3809" y="15239"/>
                </a:moveTo>
                <a:lnTo>
                  <a:pt x="4571" y="16001"/>
                </a:lnTo>
                <a:lnTo>
                  <a:pt x="4444" y="15663"/>
                </a:lnTo>
                <a:lnTo>
                  <a:pt x="3809" y="15239"/>
                </a:lnTo>
                <a:close/>
              </a:path>
              <a:path w="16510" h="20955">
                <a:moveTo>
                  <a:pt x="4444" y="15663"/>
                </a:moveTo>
                <a:lnTo>
                  <a:pt x="4571" y="16001"/>
                </a:lnTo>
                <a:lnTo>
                  <a:pt x="4952" y="16001"/>
                </a:lnTo>
                <a:lnTo>
                  <a:pt x="4444" y="15663"/>
                </a:lnTo>
                <a:close/>
              </a:path>
              <a:path w="16510" h="20955">
                <a:moveTo>
                  <a:pt x="12953" y="15239"/>
                </a:moveTo>
                <a:lnTo>
                  <a:pt x="12287" y="15620"/>
                </a:lnTo>
                <a:lnTo>
                  <a:pt x="12191" y="16001"/>
                </a:lnTo>
                <a:lnTo>
                  <a:pt x="12953" y="15239"/>
                </a:lnTo>
                <a:close/>
              </a:path>
              <a:path w="16510" h="20955">
                <a:moveTo>
                  <a:pt x="14858" y="15239"/>
                </a:moveTo>
                <a:lnTo>
                  <a:pt x="12953" y="15239"/>
                </a:lnTo>
                <a:lnTo>
                  <a:pt x="12191" y="16001"/>
                </a:lnTo>
                <a:lnTo>
                  <a:pt x="14668" y="16001"/>
                </a:lnTo>
                <a:lnTo>
                  <a:pt x="14858" y="15239"/>
                </a:lnTo>
                <a:close/>
              </a:path>
              <a:path w="16510" h="20955">
                <a:moveTo>
                  <a:pt x="4286" y="15239"/>
                </a:moveTo>
                <a:lnTo>
                  <a:pt x="3809" y="15239"/>
                </a:lnTo>
                <a:lnTo>
                  <a:pt x="4444" y="15663"/>
                </a:lnTo>
                <a:lnTo>
                  <a:pt x="4286" y="15239"/>
                </a:lnTo>
                <a:close/>
              </a:path>
              <a:path w="16510" h="20955">
                <a:moveTo>
                  <a:pt x="13626" y="10264"/>
                </a:moveTo>
                <a:lnTo>
                  <a:pt x="12287" y="15620"/>
                </a:lnTo>
                <a:lnTo>
                  <a:pt x="12953" y="15239"/>
                </a:lnTo>
                <a:lnTo>
                  <a:pt x="14858" y="15239"/>
                </a:lnTo>
                <a:lnTo>
                  <a:pt x="16001" y="10667"/>
                </a:lnTo>
                <a:lnTo>
                  <a:pt x="13715" y="10667"/>
                </a:lnTo>
                <a:lnTo>
                  <a:pt x="13626" y="10264"/>
                </a:lnTo>
                <a:close/>
              </a:path>
              <a:path w="16510" h="20955">
                <a:moveTo>
                  <a:pt x="2285" y="9905"/>
                </a:moveTo>
                <a:lnTo>
                  <a:pt x="2285" y="10667"/>
                </a:lnTo>
                <a:lnTo>
                  <a:pt x="2420" y="10264"/>
                </a:lnTo>
                <a:lnTo>
                  <a:pt x="2285" y="9905"/>
                </a:lnTo>
                <a:close/>
              </a:path>
              <a:path w="16510" h="20955">
                <a:moveTo>
                  <a:pt x="2420" y="10264"/>
                </a:moveTo>
                <a:lnTo>
                  <a:pt x="2285" y="10667"/>
                </a:lnTo>
                <a:lnTo>
                  <a:pt x="2571" y="10667"/>
                </a:lnTo>
                <a:lnTo>
                  <a:pt x="2420" y="10264"/>
                </a:lnTo>
                <a:close/>
              </a:path>
              <a:path w="16510" h="20955">
                <a:moveTo>
                  <a:pt x="13715" y="9905"/>
                </a:moveTo>
                <a:lnTo>
                  <a:pt x="13715" y="10667"/>
                </a:lnTo>
                <a:lnTo>
                  <a:pt x="14858" y="10286"/>
                </a:lnTo>
                <a:lnTo>
                  <a:pt x="13715" y="9905"/>
                </a:lnTo>
                <a:close/>
              </a:path>
              <a:path w="16510" h="20955">
                <a:moveTo>
                  <a:pt x="14858" y="10286"/>
                </a:moveTo>
                <a:lnTo>
                  <a:pt x="13715" y="10667"/>
                </a:lnTo>
                <a:lnTo>
                  <a:pt x="16001" y="10667"/>
                </a:lnTo>
                <a:lnTo>
                  <a:pt x="14858" y="10286"/>
                </a:lnTo>
                <a:close/>
              </a:path>
              <a:path w="16510" h="20955">
                <a:moveTo>
                  <a:pt x="16001" y="9905"/>
                </a:moveTo>
                <a:lnTo>
                  <a:pt x="13715" y="9905"/>
                </a:lnTo>
                <a:lnTo>
                  <a:pt x="14858" y="10286"/>
                </a:lnTo>
                <a:lnTo>
                  <a:pt x="16001" y="9905"/>
                </a:lnTo>
                <a:close/>
              </a:path>
              <a:path w="16510" h="20955">
                <a:moveTo>
                  <a:pt x="2539" y="9905"/>
                </a:moveTo>
                <a:lnTo>
                  <a:pt x="2285" y="9905"/>
                </a:lnTo>
                <a:lnTo>
                  <a:pt x="2420" y="10264"/>
                </a:lnTo>
                <a:lnTo>
                  <a:pt x="2539" y="9905"/>
                </a:lnTo>
                <a:close/>
              </a:path>
              <a:path w="16510" h="20955">
                <a:moveTo>
                  <a:pt x="14647" y="3809"/>
                </a:moveTo>
                <a:lnTo>
                  <a:pt x="12191" y="3809"/>
                </a:lnTo>
                <a:lnTo>
                  <a:pt x="12953" y="4571"/>
                </a:lnTo>
                <a:lnTo>
                  <a:pt x="12361" y="4571"/>
                </a:lnTo>
                <a:lnTo>
                  <a:pt x="13626" y="10264"/>
                </a:lnTo>
                <a:lnTo>
                  <a:pt x="13715" y="9905"/>
                </a:lnTo>
                <a:lnTo>
                  <a:pt x="16001" y="9905"/>
                </a:lnTo>
                <a:lnTo>
                  <a:pt x="14816" y="4571"/>
                </a:lnTo>
                <a:lnTo>
                  <a:pt x="12953" y="4571"/>
                </a:lnTo>
                <a:lnTo>
                  <a:pt x="12298" y="4291"/>
                </a:lnTo>
                <a:lnTo>
                  <a:pt x="14754" y="4291"/>
                </a:lnTo>
                <a:lnTo>
                  <a:pt x="14647" y="3809"/>
                </a:lnTo>
                <a:close/>
              </a:path>
              <a:path w="16510" h="20955">
                <a:moveTo>
                  <a:pt x="4571" y="3809"/>
                </a:moveTo>
                <a:lnTo>
                  <a:pt x="3809" y="4571"/>
                </a:lnTo>
                <a:lnTo>
                  <a:pt x="4419" y="4267"/>
                </a:lnTo>
                <a:lnTo>
                  <a:pt x="4571" y="3809"/>
                </a:lnTo>
                <a:close/>
              </a:path>
              <a:path w="16510" h="20955">
                <a:moveTo>
                  <a:pt x="4419" y="4267"/>
                </a:moveTo>
                <a:lnTo>
                  <a:pt x="3809" y="4571"/>
                </a:lnTo>
                <a:lnTo>
                  <a:pt x="4317" y="4571"/>
                </a:lnTo>
                <a:lnTo>
                  <a:pt x="4419" y="4267"/>
                </a:lnTo>
                <a:close/>
              </a:path>
              <a:path w="16510" h="20955">
                <a:moveTo>
                  <a:pt x="12191" y="3809"/>
                </a:moveTo>
                <a:lnTo>
                  <a:pt x="12298" y="4291"/>
                </a:lnTo>
                <a:lnTo>
                  <a:pt x="12953" y="4571"/>
                </a:lnTo>
                <a:lnTo>
                  <a:pt x="12191" y="3809"/>
                </a:lnTo>
                <a:close/>
              </a:path>
              <a:path w="16510" h="20955">
                <a:moveTo>
                  <a:pt x="13715" y="2285"/>
                </a:moveTo>
                <a:lnTo>
                  <a:pt x="8381" y="2285"/>
                </a:lnTo>
                <a:lnTo>
                  <a:pt x="8030" y="2461"/>
                </a:lnTo>
                <a:lnTo>
                  <a:pt x="12298" y="4291"/>
                </a:lnTo>
                <a:lnTo>
                  <a:pt x="12191" y="3809"/>
                </a:lnTo>
                <a:lnTo>
                  <a:pt x="14647" y="3809"/>
                </a:lnTo>
                <a:lnTo>
                  <a:pt x="14477" y="3047"/>
                </a:lnTo>
                <a:lnTo>
                  <a:pt x="13715" y="2285"/>
                </a:lnTo>
                <a:close/>
              </a:path>
              <a:path w="16510" h="20955">
                <a:moveTo>
                  <a:pt x="5333" y="3809"/>
                </a:moveTo>
                <a:lnTo>
                  <a:pt x="4571" y="3809"/>
                </a:lnTo>
                <a:lnTo>
                  <a:pt x="4419" y="4267"/>
                </a:lnTo>
                <a:lnTo>
                  <a:pt x="5333" y="3809"/>
                </a:lnTo>
                <a:close/>
              </a:path>
              <a:path w="16510" h="20955">
                <a:moveTo>
                  <a:pt x="8381" y="2285"/>
                </a:moveTo>
                <a:lnTo>
                  <a:pt x="7619" y="2285"/>
                </a:lnTo>
                <a:lnTo>
                  <a:pt x="8030" y="2461"/>
                </a:lnTo>
                <a:lnTo>
                  <a:pt x="8381" y="2285"/>
                </a:lnTo>
                <a:close/>
              </a:path>
            </a:pathLst>
          </a:custGeom>
          <a:solidFill>
            <a:srgbClr val="000000"/>
          </a:solidFill>
        </p:spPr>
        <p:txBody>
          <a:bodyPr wrap="square" lIns="0" tIns="0" rIns="0" bIns="0" rtlCol="0"/>
          <a:lstStyle/>
          <a:p>
            <a:endParaRPr/>
          </a:p>
        </p:txBody>
      </p:sp>
      <p:sp>
        <p:nvSpPr>
          <p:cNvPr id="1548" name="object 607"/>
          <p:cNvSpPr/>
          <p:nvPr/>
        </p:nvSpPr>
        <p:spPr>
          <a:xfrm>
            <a:off x="6074664" y="2772460"/>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49" name="object 608"/>
          <p:cNvSpPr/>
          <p:nvPr/>
        </p:nvSpPr>
        <p:spPr>
          <a:xfrm>
            <a:off x="6070091" y="2905048"/>
            <a:ext cx="13970" cy="18415"/>
          </a:xfrm>
          <a:custGeom>
            <a:avLst/>
            <a:gdLst/>
            <a:ahLst/>
            <a:cxnLst/>
            <a:rect l="l" t="t" r="r" b="b"/>
            <a:pathLst>
              <a:path w="13970" h="18414">
                <a:moveTo>
                  <a:pt x="6857" y="0"/>
                </a:moveTo>
                <a:lnTo>
                  <a:pt x="1523" y="3048"/>
                </a:lnTo>
                <a:lnTo>
                  <a:pt x="0" y="9144"/>
                </a:lnTo>
                <a:lnTo>
                  <a:pt x="1523" y="16002"/>
                </a:lnTo>
                <a:lnTo>
                  <a:pt x="6857" y="18288"/>
                </a:lnTo>
                <a:lnTo>
                  <a:pt x="11429" y="16002"/>
                </a:lnTo>
                <a:lnTo>
                  <a:pt x="13715" y="9144"/>
                </a:lnTo>
                <a:lnTo>
                  <a:pt x="11429" y="3048"/>
                </a:lnTo>
                <a:lnTo>
                  <a:pt x="6857" y="0"/>
                </a:lnTo>
                <a:close/>
              </a:path>
            </a:pathLst>
          </a:custGeom>
          <a:solidFill>
            <a:srgbClr val="FFFFFF"/>
          </a:solidFill>
        </p:spPr>
        <p:txBody>
          <a:bodyPr wrap="square" lIns="0" tIns="0" rIns="0" bIns="0" rtlCol="0"/>
          <a:lstStyle/>
          <a:p>
            <a:endParaRPr/>
          </a:p>
        </p:txBody>
      </p:sp>
      <p:sp>
        <p:nvSpPr>
          <p:cNvPr id="1550" name="object 609"/>
          <p:cNvSpPr/>
          <p:nvPr/>
        </p:nvSpPr>
        <p:spPr>
          <a:xfrm>
            <a:off x="6069329" y="2904286"/>
            <a:ext cx="16510" cy="20955"/>
          </a:xfrm>
          <a:custGeom>
            <a:avLst/>
            <a:gdLst/>
            <a:ahLst/>
            <a:cxnLst/>
            <a:rect l="l" t="t" r="r" b="b"/>
            <a:pathLst>
              <a:path w="16510" h="20955">
                <a:moveTo>
                  <a:pt x="8381" y="0"/>
                </a:moveTo>
                <a:lnTo>
                  <a:pt x="7619" y="0"/>
                </a:lnTo>
                <a:lnTo>
                  <a:pt x="2285" y="3047"/>
                </a:lnTo>
                <a:lnTo>
                  <a:pt x="1523" y="3809"/>
                </a:lnTo>
                <a:lnTo>
                  <a:pt x="0" y="9905"/>
                </a:lnTo>
                <a:lnTo>
                  <a:pt x="0" y="10667"/>
                </a:lnTo>
                <a:lnTo>
                  <a:pt x="1523" y="17525"/>
                </a:lnTo>
                <a:lnTo>
                  <a:pt x="2285" y="18287"/>
                </a:lnTo>
                <a:lnTo>
                  <a:pt x="7619" y="20573"/>
                </a:lnTo>
                <a:lnTo>
                  <a:pt x="8381" y="20573"/>
                </a:lnTo>
                <a:lnTo>
                  <a:pt x="12953" y="18287"/>
                </a:lnTo>
                <a:lnTo>
                  <a:pt x="7619" y="18287"/>
                </a:lnTo>
                <a:lnTo>
                  <a:pt x="7971" y="18112"/>
                </a:lnTo>
                <a:lnTo>
                  <a:pt x="4825" y="16763"/>
                </a:lnTo>
                <a:lnTo>
                  <a:pt x="3809" y="16763"/>
                </a:lnTo>
                <a:lnTo>
                  <a:pt x="3047" y="16001"/>
                </a:lnTo>
                <a:lnTo>
                  <a:pt x="3640" y="16001"/>
                </a:lnTo>
                <a:lnTo>
                  <a:pt x="2455" y="10667"/>
                </a:lnTo>
                <a:lnTo>
                  <a:pt x="2285" y="10667"/>
                </a:lnTo>
                <a:lnTo>
                  <a:pt x="2285" y="9905"/>
                </a:lnTo>
                <a:lnTo>
                  <a:pt x="2476" y="9905"/>
                </a:lnTo>
                <a:lnTo>
                  <a:pt x="3619" y="5333"/>
                </a:lnTo>
                <a:lnTo>
                  <a:pt x="3047" y="5333"/>
                </a:lnTo>
                <a:lnTo>
                  <a:pt x="3809" y="4571"/>
                </a:lnTo>
                <a:lnTo>
                  <a:pt x="4381" y="4571"/>
                </a:lnTo>
                <a:lnTo>
                  <a:pt x="8176" y="2403"/>
                </a:lnTo>
                <a:lnTo>
                  <a:pt x="6857" y="1523"/>
                </a:lnTo>
                <a:lnTo>
                  <a:pt x="10667" y="1523"/>
                </a:lnTo>
                <a:lnTo>
                  <a:pt x="8381" y="0"/>
                </a:lnTo>
                <a:close/>
              </a:path>
              <a:path w="16510" h="20955">
                <a:moveTo>
                  <a:pt x="7971" y="18112"/>
                </a:moveTo>
                <a:lnTo>
                  <a:pt x="7619" y="18287"/>
                </a:lnTo>
                <a:lnTo>
                  <a:pt x="8381" y="18287"/>
                </a:lnTo>
                <a:lnTo>
                  <a:pt x="7971" y="18112"/>
                </a:lnTo>
                <a:close/>
              </a:path>
              <a:path w="16510" h="20955">
                <a:moveTo>
                  <a:pt x="11582" y="16306"/>
                </a:moveTo>
                <a:lnTo>
                  <a:pt x="7971" y="18112"/>
                </a:lnTo>
                <a:lnTo>
                  <a:pt x="8381" y="18287"/>
                </a:lnTo>
                <a:lnTo>
                  <a:pt x="12953" y="18287"/>
                </a:lnTo>
                <a:lnTo>
                  <a:pt x="13715" y="17525"/>
                </a:lnTo>
                <a:lnTo>
                  <a:pt x="13969" y="16763"/>
                </a:lnTo>
                <a:lnTo>
                  <a:pt x="11429" y="16763"/>
                </a:lnTo>
                <a:lnTo>
                  <a:pt x="11582" y="16306"/>
                </a:lnTo>
                <a:close/>
              </a:path>
              <a:path w="16510" h="20955">
                <a:moveTo>
                  <a:pt x="3047" y="16001"/>
                </a:moveTo>
                <a:lnTo>
                  <a:pt x="3809" y="16763"/>
                </a:lnTo>
                <a:lnTo>
                  <a:pt x="3703" y="16282"/>
                </a:lnTo>
                <a:lnTo>
                  <a:pt x="3047" y="16001"/>
                </a:lnTo>
                <a:close/>
              </a:path>
              <a:path w="16510" h="20955">
                <a:moveTo>
                  <a:pt x="3703" y="16282"/>
                </a:moveTo>
                <a:lnTo>
                  <a:pt x="3809" y="16763"/>
                </a:lnTo>
                <a:lnTo>
                  <a:pt x="4825" y="16763"/>
                </a:lnTo>
                <a:lnTo>
                  <a:pt x="3703" y="16282"/>
                </a:lnTo>
                <a:close/>
              </a:path>
              <a:path w="16510" h="20955">
                <a:moveTo>
                  <a:pt x="12191" y="16001"/>
                </a:moveTo>
                <a:lnTo>
                  <a:pt x="11582" y="16306"/>
                </a:lnTo>
                <a:lnTo>
                  <a:pt x="11429" y="16763"/>
                </a:lnTo>
                <a:lnTo>
                  <a:pt x="12191" y="16001"/>
                </a:lnTo>
                <a:close/>
              </a:path>
              <a:path w="16510" h="20955">
                <a:moveTo>
                  <a:pt x="14223" y="16001"/>
                </a:moveTo>
                <a:lnTo>
                  <a:pt x="12191" y="16001"/>
                </a:lnTo>
                <a:lnTo>
                  <a:pt x="11429" y="16763"/>
                </a:lnTo>
                <a:lnTo>
                  <a:pt x="13969" y="16763"/>
                </a:lnTo>
                <a:lnTo>
                  <a:pt x="14223" y="16001"/>
                </a:lnTo>
                <a:close/>
              </a:path>
              <a:path w="16510" h="20955">
                <a:moveTo>
                  <a:pt x="14858" y="10286"/>
                </a:moveTo>
                <a:lnTo>
                  <a:pt x="13715" y="10667"/>
                </a:lnTo>
                <a:lnTo>
                  <a:pt x="13461" y="10667"/>
                </a:lnTo>
                <a:lnTo>
                  <a:pt x="11582" y="16306"/>
                </a:lnTo>
                <a:lnTo>
                  <a:pt x="12191" y="16001"/>
                </a:lnTo>
                <a:lnTo>
                  <a:pt x="14223" y="16001"/>
                </a:lnTo>
                <a:lnTo>
                  <a:pt x="16001" y="10667"/>
                </a:lnTo>
                <a:lnTo>
                  <a:pt x="13715" y="10667"/>
                </a:lnTo>
                <a:lnTo>
                  <a:pt x="13581" y="10309"/>
                </a:lnTo>
                <a:lnTo>
                  <a:pt x="14926" y="10309"/>
                </a:lnTo>
                <a:close/>
              </a:path>
              <a:path w="16510" h="20955">
                <a:moveTo>
                  <a:pt x="3640" y="16001"/>
                </a:moveTo>
                <a:lnTo>
                  <a:pt x="3047" y="16001"/>
                </a:lnTo>
                <a:lnTo>
                  <a:pt x="3703" y="16282"/>
                </a:lnTo>
                <a:lnTo>
                  <a:pt x="3640" y="16001"/>
                </a:lnTo>
                <a:close/>
              </a:path>
              <a:path w="16510" h="20955">
                <a:moveTo>
                  <a:pt x="2375" y="10309"/>
                </a:moveTo>
                <a:lnTo>
                  <a:pt x="2285" y="10667"/>
                </a:lnTo>
                <a:lnTo>
                  <a:pt x="2455" y="10667"/>
                </a:lnTo>
                <a:lnTo>
                  <a:pt x="2375" y="10309"/>
                </a:lnTo>
                <a:close/>
              </a:path>
              <a:path w="16510" h="20955">
                <a:moveTo>
                  <a:pt x="13715" y="9905"/>
                </a:moveTo>
                <a:lnTo>
                  <a:pt x="13581" y="10309"/>
                </a:lnTo>
                <a:lnTo>
                  <a:pt x="13715" y="10667"/>
                </a:lnTo>
                <a:lnTo>
                  <a:pt x="14858" y="10286"/>
                </a:lnTo>
                <a:lnTo>
                  <a:pt x="13715" y="9905"/>
                </a:lnTo>
                <a:close/>
              </a:path>
              <a:path w="16510" h="20955">
                <a:moveTo>
                  <a:pt x="2476" y="9905"/>
                </a:moveTo>
                <a:lnTo>
                  <a:pt x="2285" y="9905"/>
                </a:lnTo>
                <a:lnTo>
                  <a:pt x="2375" y="10309"/>
                </a:lnTo>
                <a:lnTo>
                  <a:pt x="2476" y="9905"/>
                </a:lnTo>
                <a:close/>
              </a:path>
              <a:path w="16510" h="20955">
                <a:moveTo>
                  <a:pt x="10667" y="1523"/>
                </a:moveTo>
                <a:lnTo>
                  <a:pt x="6857" y="1523"/>
                </a:lnTo>
                <a:lnTo>
                  <a:pt x="8381" y="2285"/>
                </a:lnTo>
                <a:lnTo>
                  <a:pt x="8176" y="2403"/>
                </a:lnTo>
                <a:lnTo>
                  <a:pt x="11429" y="4571"/>
                </a:lnTo>
                <a:lnTo>
                  <a:pt x="13581" y="10309"/>
                </a:lnTo>
                <a:lnTo>
                  <a:pt x="13715" y="9905"/>
                </a:lnTo>
                <a:lnTo>
                  <a:pt x="16001" y="9905"/>
                </a:lnTo>
                <a:lnTo>
                  <a:pt x="13715" y="3809"/>
                </a:lnTo>
                <a:lnTo>
                  <a:pt x="12953" y="3047"/>
                </a:lnTo>
                <a:lnTo>
                  <a:pt x="10667" y="1523"/>
                </a:lnTo>
                <a:close/>
              </a:path>
              <a:path w="16510" h="20955">
                <a:moveTo>
                  <a:pt x="16001" y="9905"/>
                </a:moveTo>
                <a:lnTo>
                  <a:pt x="13715" y="9905"/>
                </a:lnTo>
                <a:lnTo>
                  <a:pt x="14858" y="10286"/>
                </a:lnTo>
                <a:lnTo>
                  <a:pt x="16001" y="9905"/>
                </a:lnTo>
                <a:close/>
              </a:path>
              <a:path w="16510" h="20955">
                <a:moveTo>
                  <a:pt x="3809" y="4571"/>
                </a:moveTo>
                <a:lnTo>
                  <a:pt x="3047" y="5333"/>
                </a:lnTo>
                <a:lnTo>
                  <a:pt x="3714" y="4952"/>
                </a:lnTo>
                <a:lnTo>
                  <a:pt x="3809" y="4571"/>
                </a:lnTo>
                <a:close/>
              </a:path>
              <a:path w="16510" h="20955">
                <a:moveTo>
                  <a:pt x="3714" y="4952"/>
                </a:moveTo>
                <a:lnTo>
                  <a:pt x="3047" y="5333"/>
                </a:lnTo>
                <a:lnTo>
                  <a:pt x="3619" y="5333"/>
                </a:lnTo>
                <a:lnTo>
                  <a:pt x="3714" y="4952"/>
                </a:lnTo>
                <a:close/>
              </a:path>
              <a:path w="16510" h="20955">
                <a:moveTo>
                  <a:pt x="4381" y="4571"/>
                </a:moveTo>
                <a:lnTo>
                  <a:pt x="3809" y="4571"/>
                </a:lnTo>
                <a:lnTo>
                  <a:pt x="3714" y="4952"/>
                </a:lnTo>
                <a:lnTo>
                  <a:pt x="4381" y="4571"/>
                </a:lnTo>
                <a:close/>
              </a:path>
              <a:path w="16510" h="20955">
                <a:moveTo>
                  <a:pt x="6857" y="1523"/>
                </a:moveTo>
                <a:lnTo>
                  <a:pt x="8176" y="2403"/>
                </a:lnTo>
                <a:lnTo>
                  <a:pt x="8381" y="2285"/>
                </a:lnTo>
                <a:lnTo>
                  <a:pt x="6857" y="1523"/>
                </a:lnTo>
                <a:close/>
              </a:path>
            </a:pathLst>
          </a:custGeom>
          <a:solidFill>
            <a:srgbClr val="000000"/>
          </a:solidFill>
        </p:spPr>
        <p:txBody>
          <a:bodyPr wrap="square" lIns="0" tIns="0" rIns="0" bIns="0" rtlCol="0"/>
          <a:lstStyle/>
          <a:p>
            <a:endParaRPr/>
          </a:p>
        </p:txBody>
      </p:sp>
      <p:sp>
        <p:nvSpPr>
          <p:cNvPr id="1551" name="object 610"/>
          <p:cNvSpPr/>
          <p:nvPr/>
        </p:nvSpPr>
        <p:spPr>
          <a:xfrm>
            <a:off x="6083046" y="2914192"/>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52" name="object 611"/>
          <p:cNvSpPr/>
          <p:nvPr/>
        </p:nvSpPr>
        <p:spPr>
          <a:xfrm>
            <a:off x="6341364" y="2490520"/>
            <a:ext cx="13970" cy="18415"/>
          </a:xfrm>
          <a:custGeom>
            <a:avLst/>
            <a:gdLst/>
            <a:ahLst/>
            <a:cxnLst/>
            <a:rect l="l" t="t" r="r" b="b"/>
            <a:pathLst>
              <a:path w="13970" h="18414">
                <a:moveTo>
                  <a:pt x="6857" y="0"/>
                </a:moveTo>
                <a:lnTo>
                  <a:pt x="4571" y="762"/>
                </a:lnTo>
                <a:lnTo>
                  <a:pt x="2285" y="3048"/>
                </a:lnTo>
                <a:lnTo>
                  <a:pt x="761" y="6096"/>
                </a:lnTo>
                <a:lnTo>
                  <a:pt x="0" y="9144"/>
                </a:lnTo>
                <a:lnTo>
                  <a:pt x="761" y="12954"/>
                </a:lnTo>
                <a:lnTo>
                  <a:pt x="2285" y="16002"/>
                </a:lnTo>
                <a:lnTo>
                  <a:pt x="4571" y="18288"/>
                </a:lnTo>
                <a:lnTo>
                  <a:pt x="9905" y="18288"/>
                </a:lnTo>
                <a:lnTo>
                  <a:pt x="12191" y="16002"/>
                </a:lnTo>
                <a:lnTo>
                  <a:pt x="13715" y="12954"/>
                </a:lnTo>
                <a:lnTo>
                  <a:pt x="13715" y="6096"/>
                </a:lnTo>
                <a:lnTo>
                  <a:pt x="12191" y="3048"/>
                </a:lnTo>
                <a:lnTo>
                  <a:pt x="9905" y="762"/>
                </a:lnTo>
                <a:lnTo>
                  <a:pt x="6857" y="0"/>
                </a:lnTo>
                <a:close/>
              </a:path>
            </a:pathLst>
          </a:custGeom>
          <a:solidFill>
            <a:srgbClr val="FFFFFF"/>
          </a:solidFill>
        </p:spPr>
        <p:txBody>
          <a:bodyPr wrap="square" lIns="0" tIns="0" rIns="0" bIns="0" rtlCol="0"/>
          <a:lstStyle/>
          <a:p>
            <a:endParaRPr/>
          </a:p>
        </p:txBody>
      </p:sp>
      <p:sp>
        <p:nvSpPr>
          <p:cNvPr id="1553" name="object 612"/>
          <p:cNvSpPr/>
          <p:nvPr/>
        </p:nvSpPr>
        <p:spPr>
          <a:xfrm>
            <a:off x="6338315" y="2487472"/>
            <a:ext cx="20320" cy="24765"/>
          </a:xfrm>
          <a:custGeom>
            <a:avLst/>
            <a:gdLst/>
            <a:ahLst/>
            <a:cxnLst/>
            <a:rect l="l" t="t" r="r" b="b"/>
            <a:pathLst>
              <a:path w="20320" h="24764">
                <a:moveTo>
                  <a:pt x="10667" y="0"/>
                </a:moveTo>
                <a:lnTo>
                  <a:pt x="9143" y="0"/>
                </a:lnTo>
                <a:lnTo>
                  <a:pt x="6857" y="761"/>
                </a:lnTo>
                <a:lnTo>
                  <a:pt x="5333" y="1523"/>
                </a:lnTo>
                <a:lnTo>
                  <a:pt x="3047" y="3809"/>
                </a:lnTo>
                <a:lnTo>
                  <a:pt x="3047" y="4571"/>
                </a:lnTo>
                <a:lnTo>
                  <a:pt x="1523" y="7619"/>
                </a:lnTo>
                <a:lnTo>
                  <a:pt x="761" y="8381"/>
                </a:lnTo>
                <a:lnTo>
                  <a:pt x="0" y="11429"/>
                </a:lnTo>
                <a:lnTo>
                  <a:pt x="0" y="12953"/>
                </a:lnTo>
                <a:lnTo>
                  <a:pt x="761" y="16763"/>
                </a:lnTo>
                <a:lnTo>
                  <a:pt x="1523" y="17525"/>
                </a:lnTo>
                <a:lnTo>
                  <a:pt x="3047" y="20573"/>
                </a:lnTo>
                <a:lnTo>
                  <a:pt x="3047" y="21335"/>
                </a:lnTo>
                <a:lnTo>
                  <a:pt x="5333" y="23621"/>
                </a:lnTo>
                <a:lnTo>
                  <a:pt x="7619" y="24383"/>
                </a:lnTo>
                <a:lnTo>
                  <a:pt x="12953" y="24383"/>
                </a:lnTo>
                <a:lnTo>
                  <a:pt x="15239" y="23621"/>
                </a:lnTo>
                <a:lnTo>
                  <a:pt x="18287" y="20573"/>
                </a:lnTo>
                <a:lnTo>
                  <a:pt x="19049" y="19049"/>
                </a:lnTo>
                <a:lnTo>
                  <a:pt x="9905" y="19049"/>
                </a:lnTo>
                <a:lnTo>
                  <a:pt x="7619" y="18287"/>
                </a:lnTo>
                <a:lnTo>
                  <a:pt x="9143" y="18287"/>
                </a:lnTo>
                <a:lnTo>
                  <a:pt x="7619" y="16763"/>
                </a:lnTo>
                <a:lnTo>
                  <a:pt x="8000" y="16763"/>
                </a:lnTo>
                <a:lnTo>
                  <a:pt x="7238" y="15239"/>
                </a:lnTo>
                <a:lnTo>
                  <a:pt x="6857" y="15239"/>
                </a:lnTo>
                <a:lnTo>
                  <a:pt x="6400" y="12953"/>
                </a:lnTo>
                <a:lnTo>
                  <a:pt x="6095" y="12953"/>
                </a:lnTo>
                <a:lnTo>
                  <a:pt x="6095" y="11429"/>
                </a:lnTo>
                <a:lnTo>
                  <a:pt x="6476" y="11429"/>
                </a:lnTo>
                <a:lnTo>
                  <a:pt x="6857" y="9905"/>
                </a:lnTo>
                <a:lnTo>
                  <a:pt x="7238" y="9905"/>
                </a:lnTo>
                <a:lnTo>
                  <a:pt x="8000" y="8381"/>
                </a:lnTo>
                <a:lnTo>
                  <a:pt x="7619" y="8381"/>
                </a:lnTo>
                <a:lnTo>
                  <a:pt x="9753" y="6248"/>
                </a:lnTo>
                <a:lnTo>
                  <a:pt x="9143" y="6095"/>
                </a:lnTo>
                <a:lnTo>
                  <a:pt x="19049" y="6095"/>
                </a:lnTo>
                <a:lnTo>
                  <a:pt x="18287" y="4571"/>
                </a:lnTo>
                <a:lnTo>
                  <a:pt x="15239" y="1523"/>
                </a:lnTo>
                <a:lnTo>
                  <a:pt x="13715" y="761"/>
                </a:lnTo>
                <a:lnTo>
                  <a:pt x="10667" y="0"/>
                </a:lnTo>
                <a:close/>
              </a:path>
              <a:path w="20320" h="24764">
                <a:moveTo>
                  <a:pt x="9143" y="18287"/>
                </a:moveTo>
                <a:lnTo>
                  <a:pt x="7619" y="18287"/>
                </a:lnTo>
                <a:lnTo>
                  <a:pt x="9905" y="19049"/>
                </a:lnTo>
                <a:lnTo>
                  <a:pt x="9143" y="18287"/>
                </a:lnTo>
                <a:close/>
              </a:path>
              <a:path w="20320" h="24764">
                <a:moveTo>
                  <a:pt x="11429" y="18287"/>
                </a:moveTo>
                <a:lnTo>
                  <a:pt x="9143" y="18287"/>
                </a:lnTo>
                <a:lnTo>
                  <a:pt x="9905" y="19049"/>
                </a:lnTo>
                <a:lnTo>
                  <a:pt x="10667" y="19049"/>
                </a:lnTo>
                <a:lnTo>
                  <a:pt x="11429" y="18287"/>
                </a:lnTo>
                <a:close/>
              </a:path>
              <a:path w="20320" h="24764">
                <a:moveTo>
                  <a:pt x="12953" y="16763"/>
                </a:moveTo>
                <a:lnTo>
                  <a:pt x="10667" y="19049"/>
                </a:lnTo>
                <a:lnTo>
                  <a:pt x="12953" y="18287"/>
                </a:lnTo>
                <a:lnTo>
                  <a:pt x="19430" y="18287"/>
                </a:lnTo>
                <a:lnTo>
                  <a:pt x="19811" y="17525"/>
                </a:lnTo>
                <a:lnTo>
                  <a:pt x="12953" y="17525"/>
                </a:lnTo>
                <a:lnTo>
                  <a:pt x="12953" y="16763"/>
                </a:lnTo>
                <a:close/>
              </a:path>
              <a:path w="20320" h="24764">
                <a:moveTo>
                  <a:pt x="19430" y="18287"/>
                </a:moveTo>
                <a:lnTo>
                  <a:pt x="12953" y="18287"/>
                </a:lnTo>
                <a:lnTo>
                  <a:pt x="10667" y="19049"/>
                </a:lnTo>
                <a:lnTo>
                  <a:pt x="19049" y="19049"/>
                </a:lnTo>
                <a:lnTo>
                  <a:pt x="19430" y="18287"/>
                </a:lnTo>
                <a:close/>
              </a:path>
              <a:path w="20320" h="24764">
                <a:moveTo>
                  <a:pt x="8000" y="16763"/>
                </a:moveTo>
                <a:lnTo>
                  <a:pt x="7619" y="16763"/>
                </a:lnTo>
                <a:lnTo>
                  <a:pt x="8381" y="17525"/>
                </a:lnTo>
                <a:lnTo>
                  <a:pt x="8000" y="16763"/>
                </a:lnTo>
                <a:close/>
              </a:path>
              <a:path w="20320" h="24764">
                <a:moveTo>
                  <a:pt x="19811" y="14477"/>
                </a:moveTo>
                <a:lnTo>
                  <a:pt x="14477" y="14477"/>
                </a:lnTo>
                <a:lnTo>
                  <a:pt x="12953" y="17525"/>
                </a:lnTo>
                <a:lnTo>
                  <a:pt x="19811" y="17525"/>
                </a:lnTo>
                <a:lnTo>
                  <a:pt x="19811" y="14477"/>
                </a:lnTo>
                <a:close/>
              </a:path>
              <a:path w="20320" h="24764">
                <a:moveTo>
                  <a:pt x="13715" y="9143"/>
                </a:moveTo>
                <a:lnTo>
                  <a:pt x="13715" y="16001"/>
                </a:lnTo>
                <a:lnTo>
                  <a:pt x="14477" y="14477"/>
                </a:lnTo>
                <a:lnTo>
                  <a:pt x="19811" y="14477"/>
                </a:lnTo>
                <a:lnTo>
                  <a:pt x="19811" y="10667"/>
                </a:lnTo>
                <a:lnTo>
                  <a:pt x="14477" y="10667"/>
                </a:lnTo>
                <a:lnTo>
                  <a:pt x="13715" y="9143"/>
                </a:lnTo>
                <a:close/>
              </a:path>
              <a:path w="20320" h="24764">
                <a:moveTo>
                  <a:pt x="6857" y="14477"/>
                </a:moveTo>
                <a:lnTo>
                  <a:pt x="6857" y="15239"/>
                </a:lnTo>
                <a:lnTo>
                  <a:pt x="7238" y="15239"/>
                </a:lnTo>
                <a:lnTo>
                  <a:pt x="6857" y="14477"/>
                </a:lnTo>
                <a:close/>
              </a:path>
              <a:path w="20320" h="24764">
                <a:moveTo>
                  <a:pt x="6095" y="11429"/>
                </a:moveTo>
                <a:lnTo>
                  <a:pt x="6095" y="12953"/>
                </a:lnTo>
                <a:lnTo>
                  <a:pt x="6265" y="12276"/>
                </a:lnTo>
                <a:lnTo>
                  <a:pt x="6095" y="11429"/>
                </a:lnTo>
                <a:close/>
              </a:path>
              <a:path w="20320" h="24764">
                <a:moveTo>
                  <a:pt x="6265" y="12276"/>
                </a:moveTo>
                <a:lnTo>
                  <a:pt x="6095" y="12953"/>
                </a:lnTo>
                <a:lnTo>
                  <a:pt x="6400" y="12953"/>
                </a:lnTo>
                <a:lnTo>
                  <a:pt x="6265" y="12276"/>
                </a:lnTo>
                <a:close/>
              </a:path>
              <a:path w="20320" h="24764">
                <a:moveTo>
                  <a:pt x="6476" y="11429"/>
                </a:moveTo>
                <a:lnTo>
                  <a:pt x="6095" y="11429"/>
                </a:lnTo>
                <a:lnTo>
                  <a:pt x="6265" y="12276"/>
                </a:lnTo>
                <a:lnTo>
                  <a:pt x="6476" y="11429"/>
                </a:lnTo>
                <a:close/>
              </a:path>
              <a:path w="20320" h="24764">
                <a:moveTo>
                  <a:pt x="7238" y="9905"/>
                </a:moveTo>
                <a:lnTo>
                  <a:pt x="6857" y="9905"/>
                </a:lnTo>
                <a:lnTo>
                  <a:pt x="6857" y="10667"/>
                </a:lnTo>
                <a:lnTo>
                  <a:pt x="7238" y="9905"/>
                </a:lnTo>
                <a:close/>
              </a:path>
              <a:path w="20320" h="24764">
                <a:moveTo>
                  <a:pt x="19811" y="7619"/>
                </a:moveTo>
                <a:lnTo>
                  <a:pt x="12953" y="7619"/>
                </a:lnTo>
                <a:lnTo>
                  <a:pt x="14477" y="10667"/>
                </a:lnTo>
                <a:lnTo>
                  <a:pt x="19811" y="10667"/>
                </a:lnTo>
                <a:lnTo>
                  <a:pt x="19811" y="7619"/>
                </a:lnTo>
                <a:close/>
              </a:path>
              <a:path w="20320" h="24764">
                <a:moveTo>
                  <a:pt x="8381" y="7619"/>
                </a:moveTo>
                <a:lnTo>
                  <a:pt x="7619" y="8381"/>
                </a:lnTo>
                <a:lnTo>
                  <a:pt x="8000" y="8381"/>
                </a:lnTo>
                <a:lnTo>
                  <a:pt x="8381" y="7619"/>
                </a:lnTo>
                <a:close/>
              </a:path>
              <a:path w="20320" h="24764">
                <a:moveTo>
                  <a:pt x="11175" y="6603"/>
                </a:moveTo>
                <a:lnTo>
                  <a:pt x="12953" y="8381"/>
                </a:lnTo>
                <a:lnTo>
                  <a:pt x="12953" y="7619"/>
                </a:lnTo>
                <a:lnTo>
                  <a:pt x="19811" y="7619"/>
                </a:lnTo>
                <a:lnTo>
                  <a:pt x="19430" y="6857"/>
                </a:lnTo>
                <a:lnTo>
                  <a:pt x="12191" y="6857"/>
                </a:lnTo>
                <a:lnTo>
                  <a:pt x="11175" y="6603"/>
                </a:lnTo>
                <a:close/>
              </a:path>
              <a:path w="20320" h="24764">
                <a:moveTo>
                  <a:pt x="9753" y="6248"/>
                </a:moveTo>
                <a:lnTo>
                  <a:pt x="9143" y="6857"/>
                </a:lnTo>
                <a:lnTo>
                  <a:pt x="10450" y="6422"/>
                </a:lnTo>
                <a:lnTo>
                  <a:pt x="9753" y="6248"/>
                </a:lnTo>
                <a:close/>
              </a:path>
              <a:path w="20320" h="24764">
                <a:moveTo>
                  <a:pt x="10972" y="6248"/>
                </a:moveTo>
                <a:lnTo>
                  <a:pt x="11175" y="6603"/>
                </a:lnTo>
                <a:lnTo>
                  <a:pt x="12191" y="6857"/>
                </a:lnTo>
                <a:lnTo>
                  <a:pt x="10972" y="6248"/>
                </a:lnTo>
                <a:close/>
              </a:path>
              <a:path w="20320" h="24764">
                <a:moveTo>
                  <a:pt x="19049" y="6095"/>
                </a:moveTo>
                <a:lnTo>
                  <a:pt x="11429" y="6095"/>
                </a:lnTo>
                <a:lnTo>
                  <a:pt x="10972" y="6248"/>
                </a:lnTo>
                <a:lnTo>
                  <a:pt x="12191" y="6857"/>
                </a:lnTo>
                <a:lnTo>
                  <a:pt x="19430" y="6857"/>
                </a:lnTo>
                <a:lnTo>
                  <a:pt x="19049" y="6095"/>
                </a:lnTo>
                <a:close/>
              </a:path>
              <a:path w="20320" h="24764">
                <a:moveTo>
                  <a:pt x="10858" y="6286"/>
                </a:moveTo>
                <a:lnTo>
                  <a:pt x="10450" y="6422"/>
                </a:lnTo>
                <a:lnTo>
                  <a:pt x="11175" y="6603"/>
                </a:lnTo>
                <a:lnTo>
                  <a:pt x="10858" y="6286"/>
                </a:lnTo>
                <a:close/>
              </a:path>
              <a:path w="20320" h="24764">
                <a:moveTo>
                  <a:pt x="10667" y="6095"/>
                </a:moveTo>
                <a:lnTo>
                  <a:pt x="9905" y="6095"/>
                </a:lnTo>
                <a:lnTo>
                  <a:pt x="9753" y="6248"/>
                </a:lnTo>
                <a:lnTo>
                  <a:pt x="10450" y="6422"/>
                </a:lnTo>
                <a:lnTo>
                  <a:pt x="10858" y="6286"/>
                </a:lnTo>
                <a:lnTo>
                  <a:pt x="10667" y="6095"/>
                </a:lnTo>
                <a:close/>
              </a:path>
              <a:path w="20320" h="24764">
                <a:moveTo>
                  <a:pt x="10667" y="6095"/>
                </a:moveTo>
                <a:lnTo>
                  <a:pt x="10858" y="6286"/>
                </a:lnTo>
                <a:lnTo>
                  <a:pt x="10667" y="6095"/>
                </a:lnTo>
                <a:close/>
              </a:path>
              <a:path w="20320" h="24764">
                <a:moveTo>
                  <a:pt x="9905" y="6095"/>
                </a:moveTo>
                <a:lnTo>
                  <a:pt x="9143" y="6095"/>
                </a:lnTo>
                <a:lnTo>
                  <a:pt x="9753" y="6248"/>
                </a:lnTo>
                <a:lnTo>
                  <a:pt x="9905" y="6095"/>
                </a:lnTo>
                <a:close/>
              </a:path>
              <a:path w="20320" h="24764">
                <a:moveTo>
                  <a:pt x="11429" y="6095"/>
                </a:moveTo>
                <a:lnTo>
                  <a:pt x="10667" y="6095"/>
                </a:lnTo>
                <a:lnTo>
                  <a:pt x="10972" y="6248"/>
                </a:lnTo>
                <a:lnTo>
                  <a:pt x="11429" y="6095"/>
                </a:lnTo>
                <a:close/>
              </a:path>
            </a:pathLst>
          </a:custGeom>
          <a:solidFill>
            <a:srgbClr val="000000"/>
          </a:solidFill>
        </p:spPr>
        <p:txBody>
          <a:bodyPr wrap="square" lIns="0" tIns="0" rIns="0" bIns="0" rtlCol="0"/>
          <a:lstStyle/>
          <a:p>
            <a:endParaRPr/>
          </a:p>
        </p:txBody>
      </p:sp>
      <p:sp>
        <p:nvSpPr>
          <p:cNvPr id="1554" name="object 613"/>
          <p:cNvSpPr/>
          <p:nvPr/>
        </p:nvSpPr>
        <p:spPr>
          <a:xfrm>
            <a:off x="6352032" y="2499664"/>
            <a:ext cx="6350"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a:p>
        </p:txBody>
      </p:sp>
      <p:sp>
        <p:nvSpPr>
          <p:cNvPr id="1555" name="object 614"/>
          <p:cNvSpPr/>
          <p:nvPr/>
        </p:nvSpPr>
        <p:spPr>
          <a:xfrm>
            <a:off x="6099047" y="2466898"/>
            <a:ext cx="17780" cy="22860"/>
          </a:xfrm>
          <a:custGeom>
            <a:avLst/>
            <a:gdLst/>
            <a:ahLst/>
            <a:cxnLst/>
            <a:rect l="l" t="t" r="r" b="b"/>
            <a:pathLst>
              <a:path w="17779" h="22860">
                <a:moveTo>
                  <a:pt x="8381" y="0"/>
                </a:moveTo>
                <a:lnTo>
                  <a:pt x="5333" y="761"/>
                </a:lnTo>
                <a:lnTo>
                  <a:pt x="2285" y="3809"/>
                </a:lnTo>
                <a:lnTo>
                  <a:pt x="0" y="11429"/>
                </a:lnTo>
                <a:lnTo>
                  <a:pt x="2285" y="19811"/>
                </a:lnTo>
                <a:lnTo>
                  <a:pt x="5333" y="22097"/>
                </a:lnTo>
                <a:lnTo>
                  <a:pt x="8381" y="22859"/>
                </a:lnTo>
                <a:lnTo>
                  <a:pt x="12191" y="22097"/>
                </a:lnTo>
                <a:lnTo>
                  <a:pt x="14477" y="19811"/>
                </a:lnTo>
                <a:lnTo>
                  <a:pt x="17525" y="11429"/>
                </a:lnTo>
                <a:lnTo>
                  <a:pt x="14477" y="3809"/>
                </a:lnTo>
                <a:lnTo>
                  <a:pt x="12191" y="761"/>
                </a:lnTo>
                <a:lnTo>
                  <a:pt x="8381" y="0"/>
                </a:lnTo>
                <a:close/>
              </a:path>
            </a:pathLst>
          </a:custGeom>
          <a:solidFill>
            <a:srgbClr val="000000"/>
          </a:solidFill>
        </p:spPr>
        <p:txBody>
          <a:bodyPr wrap="square" lIns="0" tIns="0" rIns="0" bIns="0" rtlCol="0"/>
          <a:lstStyle/>
          <a:p>
            <a:endParaRPr/>
          </a:p>
        </p:txBody>
      </p:sp>
      <p:sp>
        <p:nvSpPr>
          <p:cNvPr id="1556" name="object 615"/>
          <p:cNvSpPr/>
          <p:nvPr/>
        </p:nvSpPr>
        <p:spPr>
          <a:xfrm>
            <a:off x="6096761" y="2464612"/>
            <a:ext cx="22225" cy="27940"/>
          </a:xfrm>
          <a:custGeom>
            <a:avLst/>
            <a:gdLst/>
            <a:ahLst/>
            <a:cxnLst/>
            <a:rect l="l" t="t" r="r" b="b"/>
            <a:pathLst>
              <a:path w="22225" h="27939">
                <a:moveTo>
                  <a:pt x="11429" y="0"/>
                </a:moveTo>
                <a:lnTo>
                  <a:pt x="10667" y="0"/>
                </a:lnTo>
                <a:lnTo>
                  <a:pt x="7619" y="761"/>
                </a:lnTo>
                <a:lnTo>
                  <a:pt x="6095" y="1523"/>
                </a:lnTo>
                <a:lnTo>
                  <a:pt x="2285" y="5333"/>
                </a:lnTo>
                <a:lnTo>
                  <a:pt x="0" y="12953"/>
                </a:lnTo>
                <a:lnTo>
                  <a:pt x="0" y="14477"/>
                </a:lnTo>
                <a:lnTo>
                  <a:pt x="2285" y="22859"/>
                </a:lnTo>
                <a:lnTo>
                  <a:pt x="3047" y="24383"/>
                </a:lnTo>
                <a:lnTo>
                  <a:pt x="6095" y="26669"/>
                </a:lnTo>
                <a:lnTo>
                  <a:pt x="7619" y="26669"/>
                </a:lnTo>
                <a:lnTo>
                  <a:pt x="10667" y="27431"/>
                </a:lnTo>
                <a:lnTo>
                  <a:pt x="11429" y="27431"/>
                </a:lnTo>
                <a:lnTo>
                  <a:pt x="15239" y="26669"/>
                </a:lnTo>
                <a:lnTo>
                  <a:pt x="19049" y="22859"/>
                </a:lnTo>
                <a:lnTo>
                  <a:pt x="9143" y="22859"/>
                </a:lnTo>
                <a:lnTo>
                  <a:pt x="7111" y="21335"/>
                </a:lnTo>
                <a:lnTo>
                  <a:pt x="6857" y="21335"/>
                </a:lnTo>
                <a:lnTo>
                  <a:pt x="6095" y="20573"/>
                </a:lnTo>
                <a:lnTo>
                  <a:pt x="6650" y="20573"/>
                </a:lnTo>
                <a:lnTo>
                  <a:pt x="4987" y="14477"/>
                </a:lnTo>
                <a:lnTo>
                  <a:pt x="4571" y="14477"/>
                </a:lnTo>
                <a:lnTo>
                  <a:pt x="4571" y="12953"/>
                </a:lnTo>
                <a:lnTo>
                  <a:pt x="5029" y="12953"/>
                </a:lnTo>
                <a:lnTo>
                  <a:pt x="6629" y="7619"/>
                </a:lnTo>
                <a:lnTo>
                  <a:pt x="6095" y="7619"/>
                </a:lnTo>
                <a:lnTo>
                  <a:pt x="9143" y="4571"/>
                </a:lnTo>
                <a:lnTo>
                  <a:pt x="19049" y="4571"/>
                </a:lnTo>
                <a:lnTo>
                  <a:pt x="16763" y="1523"/>
                </a:lnTo>
                <a:lnTo>
                  <a:pt x="15239" y="761"/>
                </a:lnTo>
                <a:lnTo>
                  <a:pt x="11429" y="0"/>
                </a:lnTo>
                <a:close/>
              </a:path>
              <a:path w="22225" h="27939">
                <a:moveTo>
                  <a:pt x="8381" y="22097"/>
                </a:moveTo>
                <a:lnTo>
                  <a:pt x="9143" y="22859"/>
                </a:lnTo>
                <a:lnTo>
                  <a:pt x="10667" y="22859"/>
                </a:lnTo>
                <a:lnTo>
                  <a:pt x="11091" y="22775"/>
                </a:lnTo>
                <a:lnTo>
                  <a:pt x="8381" y="22097"/>
                </a:lnTo>
                <a:close/>
              </a:path>
              <a:path w="22225" h="27939">
                <a:moveTo>
                  <a:pt x="11091" y="22775"/>
                </a:moveTo>
                <a:lnTo>
                  <a:pt x="10667" y="22859"/>
                </a:lnTo>
                <a:lnTo>
                  <a:pt x="11429" y="22859"/>
                </a:lnTo>
                <a:lnTo>
                  <a:pt x="11091" y="22775"/>
                </a:lnTo>
                <a:close/>
              </a:path>
              <a:path w="22225" h="27939">
                <a:moveTo>
                  <a:pt x="13525" y="22288"/>
                </a:moveTo>
                <a:lnTo>
                  <a:pt x="11091" y="22775"/>
                </a:lnTo>
                <a:lnTo>
                  <a:pt x="11429" y="22859"/>
                </a:lnTo>
                <a:lnTo>
                  <a:pt x="12953" y="22859"/>
                </a:lnTo>
                <a:lnTo>
                  <a:pt x="13525" y="22288"/>
                </a:lnTo>
                <a:close/>
              </a:path>
              <a:path w="22225" h="27939">
                <a:moveTo>
                  <a:pt x="14477" y="22097"/>
                </a:moveTo>
                <a:lnTo>
                  <a:pt x="13525" y="22288"/>
                </a:lnTo>
                <a:lnTo>
                  <a:pt x="12953" y="22859"/>
                </a:lnTo>
                <a:lnTo>
                  <a:pt x="14477" y="22097"/>
                </a:lnTo>
                <a:close/>
              </a:path>
              <a:path w="22225" h="27939">
                <a:moveTo>
                  <a:pt x="19327" y="22097"/>
                </a:moveTo>
                <a:lnTo>
                  <a:pt x="14477" y="22097"/>
                </a:lnTo>
                <a:lnTo>
                  <a:pt x="12953" y="22859"/>
                </a:lnTo>
                <a:lnTo>
                  <a:pt x="19049" y="22859"/>
                </a:lnTo>
                <a:lnTo>
                  <a:pt x="19327" y="22097"/>
                </a:lnTo>
                <a:close/>
              </a:path>
              <a:path w="22225" h="27939">
                <a:moveTo>
                  <a:pt x="19881" y="20573"/>
                </a:moveTo>
                <a:lnTo>
                  <a:pt x="15239" y="20573"/>
                </a:lnTo>
                <a:lnTo>
                  <a:pt x="13525" y="22288"/>
                </a:lnTo>
                <a:lnTo>
                  <a:pt x="14477" y="22097"/>
                </a:lnTo>
                <a:lnTo>
                  <a:pt x="19327" y="22097"/>
                </a:lnTo>
                <a:lnTo>
                  <a:pt x="19881" y="20573"/>
                </a:lnTo>
                <a:close/>
              </a:path>
              <a:path w="22225" h="27939">
                <a:moveTo>
                  <a:pt x="6095" y="20573"/>
                </a:moveTo>
                <a:lnTo>
                  <a:pt x="6857" y="21335"/>
                </a:lnTo>
                <a:lnTo>
                  <a:pt x="6792" y="21096"/>
                </a:lnTo>
                <a:lnTo>
                  <a:pt x="6095" y="20573"/>
                </a:lnTo>
                <a:close/>
              </a:path>
              <a:path w="22225" h="27939">
                <a:moveTo>
                  <a:pt x="6792" y="21096"/>
                </a:moveTo>
                <a:lnTo>
                  <a:pt x="6857" y="21335"/>
                </a:lnTo>
                <a:lnTo>
                  <a:pt x="7111" y="21335"/>
                </a:lnTo>
                <a:lnTo>
                  <a:pt x="6792" y="21096"/>
                </a:lnTo>
                <a:close/>
              </a:path>
              <a:path w="22225" h="27939">
                <a:moveTo>
                  <a:pt x="17235" y="13752"/>
                </a:moveTo>
                <a:lnTo>
                  <a:pt x="14477" y="21335"/>
                </a:lnTo>
                <a:lnTo>
                  <a:pt x="15239" y="20573"/>
                </a:lnTo>
                <a:lnTo>
                  <a:pt x="19881" y="20573"/>
                </a:lnTo>
                <a:lnTo>
                  <a:pt x="22097" y="14477"/>
                </a:lnTo>
                <a:lnTo>
                  <a:pt x="17525" y="14477"/>
                </a:lnTo>
                <a:lnTo>
                  <a:pt x="17235" y="13752"/>
                </a:lnTo>
                <a:close/>
              </a:path>
              <a:path w="22225" h="27939">
                <a:moveTo>
                  <a:pt x="6650" y="20573"/>
                </a:moveTo>
                <a:lnTo>
                  <a:pt x="6095" y="20573"/>
                </a:lnTo>
                <a:lnTo>
                  <a:pt x="6792" y="21096"/>
                </a:lnTo>
                <a:lnTo>
                  <a:pt x="6650" y="20573"/>
                </a:lnTo>
                <a:close/>
              </a:path>
              <a:path w="22225" h="27939">
                <a:moveTo>
                  <a:pt x="4571" y="12953"/>
                </a:moveTo>
                <a:lnTo>
                  <a:pt x="4571" y="14477"/>
                </a:lnTo>
                <a:lnTo>
                  <a:pt x="4789" y="13752"/>
                </a:lnTo>
                <a:lnTo>
                  <a:pt x="4571" y="12953"/>
                </a:lnTo>
                <a:close/>
              </a:path>
              <a:path w="22225" h="27939">
                <a:moveTo>
                  <a:pt x="4789" y="13752"/>
                </a:moveTo>
                <a:lnTo>
                  <a:pt x="4571" y="14477"/>
                </a:lnTo>
                <a:lnTo>
                  <a:pt x="4987" y="14477"/>
                </a:lnTo>
                <a:lnTo>
                  <a:pt x="4789" y="13752"/>
                </a:lnTo>
                <a:close/>
              </a:path>
              <a:path w="22225" h="27939">
                <a:moveTo>
                  <a:pt x="17525" y="12953"/>
                </a:moveTo>
                <a:lnTo>
                  <a:pt x="17235" y="13752"/>
                </a:lnTo>
                <a:lnTo>
                  <a:pt x="17525" y="14477"/>
                </a:lnTo>
                <a:lnTo>
                  <a:pt x="19811" y="13715"/>
                </a:lnTo>
                <a:lnTo>
                  <a:pt x="17525" y="12953"/>
                </a:lnTo>
                <a:close/>
              </a:path>
              <a:path w="22225" h="27939">
                <a:moveTo>
                  <a:pt x="19811" y="13715"/>
                </a:moveTo>
                <a:lnTo>
                  <a:pt x="17525" y="14477"/>
                </a:lnTo>
                <a:lnTo>
                  <a:pt x="22097" y="14477"/>
                </a:lnTo>
                <a:lnTo>
                  <a:pt x="19811" y="13715"/>
                </a:lnTo>
                <a:close/>
              </a:path>
              <a:path w="22225" h="27939">
                <a:moveTo>
                  <a:pt x="5029" y="12953"/>
                </a:moveTo>
                <a:lnTo>
                  <a:pt x="4571" y="12953"/>
                </a:lnTo>
                <a:lnTo>
                  <a:pt x="4789" y="13752"/>
                </a:lnTo>
                <a:lnTo>
                  <a:pt x="5029" y="12953"/>
                </a:lnTo>
                <a:close/>
              </a:path>
              <a:path w="22225" h="27939">
                <a:moveTo>
                  <a:pt x="14477" y="6857"/>
                </a:moveTo>
                <a:lnTo>
                  <a:pt x="17235" y="13752"/>
                </a:lnTo>
                <a:lnTo>
                  <a:pt x="17525" y="12953"/>
                </a:lnTo>
                <a:lnTo>
                  <a:pt x="22097" y="12953"/>
                </a:lnTo>
                <a:lnTo>
                  <a:pt x="19964" y="7619"/>
                </a:lnTo>
                <a:lnTo>
                  <a:pt x="15239" y="7619"/>
                </a:lnTo>
                <a:lnTo>
                  <a:pt x="14477" y="6857"/>
                </a:lnTo>
                <a:close/>
              </a:path>
              <a:path w="22225" h="27939">
                <a:moveTo>
                  <a:pt x="22097" y="12953"/>
                </a:moveTo>
                <a:lnTo>
                  <a:pt x="17525" y="12953"/>
                </a:lnTo>
                <a:lnTo>
                  <a:pt x="19811" y="13715"/>
                </a:lnTo>
                <a:lnTo>
                  <a:pt x="22097" y="12953"/>
                </a:lnTo>
                <a:close/>
              </a:path>
              <a:path w="22225" h="27939">
                <a:moveTo>
                  <a:pt x="6857" y="6857"/>
                </a:moveTo>
                <a:lnTo>
                  <a:pt x="6095" y="7619"/>
                </a:lnTo>
                <a:lnTo>
                  <a:pt x="6629" y="7619"/>
                </a:lnTo>
                <a:lnTo>
                  <a:pt x="6857" y="6857"/>
                </a:lnTo>
                <a:close/>
              </a:path>
              <a:path w="22225" h="27939">
                <a:moveTo>
                  <a:pt x="13357" y="5109"/>
                </a:moveTo>
                <a:lnTo>
                  <a:pt x="15239" y="7619"/>
                </a:lnTo>
                <a:lnTo>
                  <a:pt x="19964" y="7619"/>
                </a:lnTo>
                <a:lnTo>
                  <a:pt x="19049" y="5333"/>
                </a:lnTo>
                <a:lnTo>
                  <a:pt x="14477" y="5333"/>
                </a:lnTo>
                <a:lnTo>
                  <a:pt x="13357" y="5109"/>
                </a:lnTo>
                <a:close/>
              </a:path>
              <a:path w="22225" h="27939">
                <a:moveTo>
                  <a:pt x="10667" y="4571"/>
                </a:moveTo>
                <a:lnTo>
                  <a:pt x="9143" y="4571"/>
                </a:lnTo>
                <a:lnTo>
                  <a:pt x="8381" y="5333"/>
                </a:lnTo>
                <a:lnTo>
                  <a:pt x="11091" y="4656"/>
                </a:lnTo>
                <a:lnTo>
                  <a:pt x="10667" y="4571"/>
                </a:lnTo>
                <a:close/>
              </a:path>
              <a:path w="22225" h="27939">
                <a:moveTo>
                  <a:pt x="12953" y="4571"/>
                </a:moveTo>
                <a:lnTo>
                  <a:pt x="13357" y="5109"/>
                </a:lnTo>
                <a:lnTo>
                  <a:pt x="14477" y="5333"/>
                </a:lnTo>
                <a:lnTo>
                  <a:pt x="12953" y="4571"/>
                </a:lnTo>
                <a:close/>
              </a:path>
              <a:path w="22225" h="27939">
                <a:moveTo>
                  <a:pt x="19049" y="4571"/>
                </a:moveTo>
                <a:lnTo>
                  <a:pt x="12953" y="4571"/>
                </a:lnTo>
                <a:lnTo>
                  <a:pt x="14477" y="5333"/>
                </a:lnTo>
                <a:lnTo>
                  <a:pt x="19049" y="5333"/>
                </a:lnTo>
                <a:lnTo>
                  <a:pt x="19049" y="4571"/>
                </a:lnTo>
                <a:close/>
              </a:path>
              <a:path w="22225" h="27939">
                <a:moveTo>
                  <a:pt x="12953" y="4571"/>
                </a:moveTo>
                <a:lnTo>
                  <a:pt x="11429" y="4571"/>
                </a:lnTo>
                <a:lnTo>
                  <a:pt x="11091" y="4656"/>
                </a:lnTo>
                <a:lnTo>
                  <a:pt x="13357" y="5109"/>
                </a:lnTo>
                <a:lnTo>
                  <a:pt x="12953" y="4571"/>
                </a:lnTo>
                <a:close/>
              </a:path>
              <a:path w="22225" h="27939">
                <a:moveTo>
                  <a:pt x="11429" y="4571"/>
                </a:moveTo>
                <a:lnTo>
                  <a:pt x="10667" y="4571"/>
                </a:lnTo>
                <a:lnTo>
                  <a:pt x="11091" y="4656"/>
                </a:lnTo>
                <a:lnTo>
                  <a:pt x="11429" y="4571"/>
                </a:lnTo>
                <a:close/>
              </a:path>
            </a:pathLst>
          </a:custGeom>
          <a:solidFill>
            <a:srgbClr val="000000"/>
          </a:solidFill>
        </p:spPr>
        <p:txBody>
          <a:bodyPr wrap="square" lIns="0" tIns="0" rIns="0" bIns="0" rtlCol="0"/>
          <a:lstStyle/>
          <a:p>
            <a:endParaRPr/>
          </a:p>
        </p:txBody>
      </p:sp>
      <p:sp>
        <p:nvSpPr>
          <p:cNvPr id="1557" name="object 616"/>
          <p:cNvSpPr/>
          <p:nvPr/>
        </p:nvSpPr>
        <p:spPr>
          <a:xfrm>
            <a:off x="6114288" y="2477566"/>
            <a:ext cx="5080" cy="1905"/>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1558" name="object 617"/>
          <p:cNvSpPr/>
          <p:nvPr/>
        </p:nvSpPr>
        <p:spPr>
          <a:xfrm>
            <a:off x="6692645" y="2562148"/>
            <a:ext cx="17780" cy="22860"/>
          </a:xfrm>
          <a:custGeom>
            <a:avLst/>
            <a:gdLst/>
            <a:ahLst/>
            <a:cxnLst/>
            <a:rect l="l" t="t" r="r" b="b"/>
            <a:pathLst>
              <a:path w="17779" h="22860">
                <a:moveTo>
                  <a:pt x="9143" y="0"/>
                </a:moveTo>
                <a:lnTo>
                  <a:pt x="5333" y="761"/>
                </a:lnTo>
                <a:lnTo>
                  <a:pt x="3047" y="3809"/>
                </a:lnTo>
                <a:lnTo>
                  <a:pt x="0" y="11429"/>
                </a:lnTo>
                <a:lnTo>
                  <a:pt x="3047" y="19811"/>
                </a:lnTo>
                <a:lnTo>
                  <a:pt x="5333" y="22097"/>
                </a:lnTo>
                <a:lnTo>
                  <a:pt x="9143" y="22859"/>
                </a:lnTo>
                <a:lnTo>
                  <a:pt x="12191" y="22097"/>
                </a:lnTo>
                <a:lnTo>
                  <a:pt x="15239" y="19811"/>
                </a:lnTo>
                <a:lnTo>
                  <a:pt x="17525" y="11429"/>
                </a:lnTo>
                <a:lnTo>
                  <a:pt x="15239" y="3809"/>
                </a:lnTo>
                <a:lnTo>
                  <a:pt x="12191" y="761"/>
                </a:lnTo>
                <a:lnTo>
                  <a:pt x="9143" y="0"/>
                </a:lnTo>
                <a:close/>
              </a:path>
            </a:pathLst>
          </a:custGeom>
          <a:solidFill>
            <a:srgbClr val="7F7F7F"/>
          </a:solidFill>
        </p:spPr>
        <p:txBody>
          <a:bodyPr wrap="square" lIns="0" tIns="0" rIns="0" bIns="0" rtlCol="0"/>
          <a:lstStyle/>
          <a:p>
            <a:endParaRPr/>
          </a:p>
        </p:txBody>
      </p:sp>
      <p:sp>
        <p:nvSpPr>
          <p:cNvPr id="1559" name="object 618"/>
          <p:cNvSpPr/>
          <p:nvPr/>
        </p:nvSpPr>
        <p:spPr>
          <a:xfrm>
            <a:off x="6691883" y="2561386"/>
            <a:ext cx="20320" cy="25400"/>
          </a:xfrm>
          <a:custGeom>
            <a:avLst/>
            <a:gdLst/>
            <a:ahLst/>
            <a:cxnLst/>
            <a:rect l="l" t="t" r="r" b="b"/>
            <a:pathLst>
              <a:path w="20320" h="25400">
                <a:moveTo>
                  <a:pt x="10667" y="0"/>
                </a:moveTo>
                <a:lnTo>
                  <a:pt x="9905" y="0"/>
                </a:lnTo>
                <a:lnTo>
                  <a:pt x="6095" y="761"/>
                </a:lnTo>
                <a:lnTo>
                  <a:pt x="5333" y="761"/>
                </a:lnTo>
                <a:lnTo>
                  <a:pt x="3047" y="3809"/>
                </a:lnTo>
                <a:lnTo>
                  <a:pt x="3047" y="4571"/>
                </a:lnTo>
                <a:lnTo>
                  <a:pt x="0" y="12191"/>
                </a:lnTo>
                <a:lnTo>
                  <a:pt x="0" y="12953"/>
                </a:lnTo>
                <a:lnTo>
                  <a:pt x="3047" y="21335"/>
                </a:lnTo>
                <a:lnTo>
                  <a:pt x="6095" y="24383"/>
                </a:lnTo>
                <a:lnTo>
                  <a:pt x="9905" y="25145"/>
                </a:lnTo>
                <a:lnTo>
                  <a:pt x="10667" y="25145"/>
                </a:lnTo>
                <a:lnTo>
                  <a:pt x="13715" y="24383"/>
                </a:lnTo>
                <a:lnTo>
                  <a:pt x="13715" y="23621"/>
                </a:lnTo>
                <a:lnTo>
                  <a:pt x="14731" y="22859"/>
                </a:lnTo>
                <a:lnTo>
                  <a:pt x="9905" y="22859"/>
                </a:lnTo>
                <a:lnTo>
                  <a:pt x="10244" y="22775"/>
                </a:lnTo>
                <a:lnTo>
                  <a:pt x="6857" y="22097"/>
                </a:lnTo>
                <a:lnTo>
                  <a:pt x="4571" y="19811"/>
                </a:lnTo>
                <a:lnTo>
                  <a:pt x="5056" y="19811"/>
                </a:lnTo>
                <a:lnTo>
                  <a:pt x="2563" y="12953"/>
                </a:lnTo>
                <a:lnTo>
                  <a:pt x="2285" y="12953"/>
                </a:lnTo>
                <a:lnTo>
                  <a:pt x="2285" y="12191"/>
                </a:lnTo>
                <a:lnTo>
                  <a:pt x="2590" y="12191"/>
                </a:lnTo>
                <a:lnTo>
                  <a:pt x="5333" y="5333"/>
                </a:lnTo>
                <a:lnTo>
                  <a:pt x="4571" y="5333"/>
                </a:lnTo>
                <a:lnTo>
                  <a:pt x="6857" y="2285"/>
                </a:lnTo>
                <a:lnTo>
                  <a:pt x="15239" y="2285"/>
                </a:lnTo>
                <a:lnTo>
                  <a:pt x="13715" y="761"/>
                </a:lnTo>
                <a:lnTo>
                  <a:pt x="10667" y="0"/>
                </a:lnTo>
                <a:close/>
              </a:path>
              <a:path w="20320" h="25400">
                <a:moveTo>
                  <a:pt x="10244" y="22775"/>
                </a:moveTo>
                <a:lnTo>
                  <a:pt x="9905" y="22859"/>
                </a:lnTo>
                <a:lnTo>
                  <a:pt x="10667" y="22859"/>
                </a:lnTo>
                <a:lnTo>
                  <a:pt x="10244" y="22775"/>
                </a:lnTo>
                <a:close/>
              </a:path>
              <a:path w="20320" h="25400">
                <a:moveTo>
                  <a:pt x="15239" y="19811"/>
                </a:moveTo>
                <a:lnTo>
                  <a:pt x="12191" y="22097"/>
                </a:lnTo>
                <a:lnTo>
                  <a:pt x="12953" y="22097"/>
                </a:lnTo>
                <a:lnTo>
                  <a:pt x="10244" y="22775"/>
                </a:lnTo>
                <a:lnTo>
                  <a:pt x="10667" y="22859"/>
                </a:lnTo>
                <a:lnTo>
                  <a:pt x="14731" y="22859"/>
                </a:lnTo>
                <a:lnTo>
                  <a:pt x="16763" y="21335"/>
                </a:lnTo>
                <a:lnTo>
                  <a:pt x="17525" y="21335"/>
                </a:lnTo>
                <a:lnTo>
                  <a:pt x="17733" y="20573"/>
                </a:lnTo>
                <a:lnTo>
                  <a:pt x="15239" y="20573"/>
                </a:lnTo>
                <a:lnTo>
                  <a:pt x="15239" y="19811"/>
                </a:lnTo>
                <a:close/>
              </a:path>
              <a:path w="20320" h="25400">
                <a:moveTo>
                  <a:pt x="5056" y="19811"/>
                </a:moveTo>
                <a:lnTo>
                  <a:pt x="4571" y="19811"/>
                </a:lnTo>
                <a:lnTo>
                  <a:pt x="5333" y="20573"/>
                </a:lnTo>
                <a:lnTo>
                  <a:pt x="5056" y="19811"/>
                </a:lnTo>
                <a:close/>
              </a:path>
              <a:path w="20320" h="25400">
                <a:moveTo>
                  <a:pt x="18668" y="12572"/>
                </a:moveTo>
                <a:lnTo>
                  <a:pt x="17525" y="12953"/>
                </a:lnTo>
                <a:lnTo>
                  <a:pt x="17318" y="12953"/>
                </a:lnTo>
                <a:lnTo>
                  <a:pt x="15239" y="20573"/>
                </a:lnTo>
                <a:lnTo>
                  <a:pt x="17733" y="20573"/>
                </a:lnTo>
                <a:lnTo>
                  <a:pt x="19811" y="12953"/>
                </a:lnTo>
                <a:lnTo>
                  <a:pt x="17525" y="12953"/>
                </a:lnTo>
                <a:lnTo>
                  <a:pt x="17417" y="12591"/>
                </a:lnTo>
                <a:lnTo>
                  <a:pt x="18723" y="12591"/>
                </a:lnTo>
                <a:close/>
              </a:path>
              <a:path w="20320" h="25400">
                <a:moveTo>
                  <a:pt x="2285" y="12191"/>
                </a:moveTo>
                <a:lnTo>
                  <a:pt x="2285" y="12953"/>
                </a:lnTo>
                <a:lnTo>
                  <a:pt x="2424" y="12572"/>
                </a:lnTo>
                <a:lnTo>
                  <a:pt x="2285" y="12191"/>
                </a:lnTo>
                <a:close/>
              </a:path>
              <a:path w="20320" h="25400">
                <a:moveTo>
                  <a:pt x="2431" y="12591"/>
                </a:moveTo>
                <a:lnTo>
                  <a:pt x="2285" y="12953"/>
                </a:lnTo>
                <a:lnTo>
                  <a:pt x="2563" y="12953"/>
                </a:lnTo>
                <a:lnTo>
                  <a:pt x="2431" y="12591"/>
                </a:lnTo>
                <a:close/>
              </a:path>
              <a:path w="20320" h="25400">
                <a:moveTo>
                  <a:pt x="17525" y="12191"/>
                </a:moveTo>
                <a:lnTo>
                  <a:pt x="17525" y="12953"/>
                </a:lnTo>
                <a:lnTo>
                  <a:pt x="18668" y="12572"/>
                </a:lnTo>
                <a:lnTo>
                  <a:pt x="17525" y="12191"/>
                </a:lnTo>
                <a:close/>
              </a:path>
              <a:path w="20320" h="25400">
                <a:moveTo>
                  <a:pt x="2590" y="12191"/>
                </a:moveTo>
                <a:lnTo>
                  <a:pt x="2285" y="12191"/>
                </a:lnTo>
                <a:lnTo>
                  <a:pt x="2431" y="12591"/>
                </a:lnTo>
                <a:lnTo>
                  <a:pt x="2590" y="12191"/>
                </a:lnTo>
                <a:close/>
              </a:path>
              <a:path w="20320" h="25400">
                <a:moveTo>
                  <a:pt x="15239" y="2285"/>
                </a:moveTo>
                <a:lnTo>
                  <a:pt x="12191" y="2285"/>
                </a:lnTo>
                <a:lnTo>
                  <a:pt x="15239" y="5333"/>
                </a:lnTo>
                <a:lnTo>
                  <a:pt x="17417" y="12591"/>
                </a:lnTo>
                <a:lnTo>
                  <a:pt x="17525" y="12191"/>
                </a:lnTo>
                <a:lnTo>
                  <a:pt x="19811" y="12191"/>
                </a:lnTo>
                <a:lnTo>
                  <a:pt x="17525" y="4571"/>
                </a:lnTo>
                <a:lnTo>
                  <a:pt x="15239" y="2285"/>
                </a:lnTo>
                <a:close/>
              </a:path>
              <a:path w="20320" h="25400">
                <a:moveTo>
                  <a:pt x="19811" y="12191"/>
                </a:moveTo>
                <a:lnTo>
                  <a:pt x="17525" y="12191"/>
                </a:lnTo>
                <a:lnTo>
                  <a:pt x="18668" y="12572"/>
                </a:lnTo>
                <a:lnTo>
                  <a:pt x="19811" y="12191"/>
                </a:lnTo>
                <a:close/>
              </a:path>
              <a:path w="20320" h="25400">
                <a:moveTo>
                  <a:pt x="9905" y="2285"/>
                </a:moveTo>
                <a:lnTo>
                  <a:pt x="6857" y="2285"/>
                </a:lnTo>
                <a:lnTo>
                  <a:pt x="6857" y="3047"/>
                </a:lnTo>
                <a:lnTo>
                  <a:pt x="10244" y="2370"/>
                </a:lnTo>
                <a:lnTo>
                  <a:pt x="9905" y="2285"/>
                </a:lnTo>
                <a:close/>
              </a:path>
              <a:path w="20320" h="25400">
                <a:moveTo>
                  <a:pt x="12191" y="2285"/>
                </a:moveTo>
                <a:lnTo>
                  <a:pt x="10667" y="2285"/>
                </a:lnTo>
                <a:lnTo>
                  <a:pt x="10244" y="2370"/>
                </a:lnTo>
                <a:lnTo>
                  <a:pt x="12953" y="3047"/>
                </a:lnTo>
                <a:lnTo>
                  <a:pt x="12191" y="2285"/>
                </a:lnTo>
                <a:close/>
              </a:path>
              <a:path w="20320" h="25400">
                <a:moveTo>
                  <a:pt x="10667" y="2285"/>
                </a:moveTo>
                <a:lnTo>
                  <a:pt x="9905" y="2285"/>
                </a:lnTo>
                <a:lnTo>
                  <a:pt x="10244" y="2370"/>
                </a:lnTo>
                <a:lnTo>
                  <a:pt x="10667" y="2285"/>
                </a:lnTo>
                <a:close/>
              </a:path>
            </a:pathLst>
          </a:custGeom>
          <a:solidFill>
            <a:srgbClr val="000000"/>
          </a:solidFill>
        </p:spPr>
        <p:txBody>
          <a:bodyPr wrap="square" lIns="0" tIns="0" rIns="0" bIns="0" rtlCol="0"/>
          <a:lstStyle/>
          <a:p>
            <a:endParaRPr/>
          </a:p>
        </p:txBody>
      </p:sp>
      <p:sp>
        <p:nvSpPr>
          <p:cNvPr id="1560" name="object 619"/>
          <p:cNvSpPr/>
          <p:nvPr/>
        </p:nvSpPr>
        <p:spPr>
          <a:xfrm>
            <a:off x="6709409" y="2573578"/>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61" name="object 620"/>
          <p:cNvSpPr/>
          <p:nvPr/>
        </p:nvSpPr>
        <p:spPr>
          <a:xfrm>
            <a:off x="6694169" y="2681782"/>
            <a:ext cx="17145" cy="22860"/>
          </a:xfrm>
          <a:custGeom>
            <a:avLst/>
            <a:gdLst/>
            <a:ahLst/>
            <a:cxnLst/>
            <a:rect l="l" t="t" r="r" b="b"/>
            <a:pathLst>
              <a:path w="17145" h="22860">
                <a:moveTo>
                  <a:pt x="8382" y="0"/>
                </a:moveTo>
                <a:lnTo>
                  <a:pt x="5334" y="761"/>
                </a:lnTo>
                <a:lnTo>
                  <a:pt x="2286" y="3047"/>
                </a:lnTo>
                <a:lnTo>
                  <a:pt x="0" y="11429"/>
                </a:lnTo>
                <a:lnTo>
                  <a:pt x="2286" y="19049"/>
                </a:lnTo>
                <a:lnTo>
                  <a:pt x="5334" y="22097"/>
                </a:lnTo>
                <a:lnTo>
                  <a:pt x="8382" y="22859"/>
                </a:lnTo>
                <a:lnTo>
                  <a:pt x="11430" y="22097"/>
                </a:lnTo>
                <a:lnTo>
                  <a:pt x="14478" y="19049"/>
                </a:lnTo>
                <a:lnTo>
                  <a:pt x="16764" y="11429"/>
                </a:lnTo>
                <a:lnTo>
                  <a:pt x="14478" y="3047"/>
                </a:lnTo>
                <a:lnTo>
                  <a:pt x="11430" y="761"/>
                </a:lnTo>
                <a:lnTo>
                  <a:pt x="8382" y="0"/>
                </a:lnTo>
                <a:close/>
              </a:path>
            </a:pathLst>
          </a:custGeom>
          <a:solidFill>
            <a:srgbClr val="7F7F7F"/>
          </a:solidFill>
        </p:spPr>
        <p:txBody>
          <a:bodyPr wrap="square" lIns="0" tIns="0" rIns="0" bIns="0" rtlCol="0"/>
          <a:lstStyle/>
          <a:p>
            <a:endParaRPr/>
          </a:p>
        </p:txBody>
      </p:sp>
      <p:sp>
        <p:nvSpPr>
          <p:cNvPr id="1562" name="object 621"/>
          <p:cNvSpPr/>
          <p:nvPr/>
        </p:nvSpPr>
        <p:spPr>
          <a:xfrm>
            <a:off x="6693407" y="2681020"/>
            <a:ext cx="19050" cy="25400"/>
          </a:xfrm>
          <a:custGeom>
            <a:avLst/>
            <a:gdLst/>
            <a:ahLst/>
            <a:cxnLst/>
            <a:rect l="l" t="t" r="r" b="b"/>
            <a:pathLst>
              <a:path w="19050" h="25400">
                <a:moveTo>
                  <a:pt x="9906" y="0"/>
                </a:moveTo>
                <a:lnTo>
                  <a:pt x="9144" y="0"/>
                </a:lnTo>
                <a:lnTo>
                  <a:pt x="6096" y="761"/>
                </a:lnTo>
                <a:lnTo>
                  <a:pt x="5334" y="761"/>
                </a:lnTo>
                <a:lnTo>
                  <a:pt x="2286" y="3047"/>
                </a:lnTo>
                <a:lnTo>
                  <a:pt x="2286" y="3809"/>
                </a:lnTo>
                <a:lnTo>
                  <a:pt x="0" y="12191"/>
                </a:lnTo>
                <a:lnTo>
                  <a:pt x="0" y="12953"/>
                </a:lnTo>
                <a:lnTo>
                  <a:pt x="2286" y="20573"/>
                </a:lnTo>
                <a:lnTo>
                  <a:pt x="6096" y="24383"/>
                </a:lnTo>
                <a:lnTo>
                  <a:pt x="9144" y="25145"/>
                </a:lnTo>
                <a:lnTo>
                  <a:pt x="9906" y="25145"/>
                </a:lnTo>
                <a:lnTo>
                  <a:pt x="12954" y="24383"/>
                </a:lnTo>
                <a:lnTo>
                  <a:pt x="12954" y="23621"/>
                </a:lnTo>
                <a:lnTo>
                  <a:pt x="13716" y="22859"/>
                </a:lnTo>
                <a:lnTo>
                  <a:pt x="9144" y="22859"/>
                </a:lnTo>
                <a:lnTo>
                  <a:pt x="9525" y="22764"/>
                </a:lnTo>
                <a:lnTo>
                  <a:pt x="6858" y="22097"/>
                </a:lnTo>
                <a:lnTo>
                  <a:pt x="3810" y="19049"/>
                </a:lnTo>
                <a:lnTo>
                  <a:pt x="4343" y="19049"/>
                </a:lnTo>
                <a:lnTo>
                  <a:pt x="2514" y="12953"/>
                </a:lnTo>
                <a:lnTo>
                  <a:pt x="2286" y="12953"/>
                </a:lnTo>
                <a:lnTo>
                  <a:pt x="2286" y="12191"/>
                </a:lnTo>
                <a:lnTo>
                  <a:pt x="2493" y="12191"/>
                </a:lnTo>
                <a:lnTo>
                  <a:pt x="4572" y="4571"/>
                </a:lnTo>
                <a:lnTo>
                  <a:pt x="3810" y="4571"/>
                </a:lnTo>
                <a:lnTo>
                  <a:pt x="6858" y="2285"/>
                </a:lnTo>
                <a:lnTo>
                  <a:pt x="14986" y="2285"/>
                </a:lnTo>
                <a:lnTo>
                  <a:pt x="12954" y="761"/>
                </a:lnTo>
                <a:lnTo>
                  <a:pt x="9906" y="0"/>
                </a:lnTo>
                <a:close/>
              </a:path>
              <a:path w="19050" h="25400">
                <a:moveTo>
                  <a:pt x="9525" y="22764"/>
                </a:moveTo>
                <a:lnTo>
                  <a:pt x="9144" y="22859"/>
                </a:lnTo>
                <a:lnTo>
                  <a:pt x="9906" y="22859"/>
                </a:lnTo>
                <a:lnTo>
                  <a:pt x="9525" y="22764"/>
                </a:lnTo>
                <a:close/>
              </a:path>
              <a:path w="19050" h="25400">
                <a:moveTo>
                  <a:pt x="14478" y="19049"/>
                </a:moveTo>
                <a:lnTo>
                  <a:pt x="11430" y="22097"/>
                </a:lnTo>
                <a:lnTo>
                  <a:pt x="12192" y="22097"/>
                </a:lnTo>
                <a:lnTo>
                  <a:pt x="9525" y="22764"/>
                </a:lnTo>
                <a:lnTo>
                  <a:pt x="9906" y="22859"/>
                </a:lnTo>
                <a:lnTo>
                  <a:pt x="13716" y="22859"/>
                </a:lnTo>
                <a:lnTo>
                  <a:pt x="16002" y="20573"/>
                </a:lnTo>
                <a:lnTo>
                  <a:pt x="16764" y="20573"/>
                </a:lnTo>
                <a:lnTo>
                  <a:pt x="16992" y="19811"/>
                </a:lnTo>
                <a:lnTo>
                  <a:pt x="14478" y="19811"/>
                </a:lnTo>
                <a:lnTo>
                  <a:pt x="14478" y="19049"/>
                </a:lnTo>
                <a:close/>
              </a:path>
              <a:path w="19050" h="25400">
                <a:moveTo>
                  <a:pt x="4343" y="19049"/>
                </a:moveTo>
                <a:lnTo>
                  <a:pt x="3810" y="19049"/>
                </a:lnTo>
                <a:lnTo>
                  <a:pt x="4572" y="19811"/>
                </a:lnTo>
                <a:lnTo>
                  <a:pt x="4343" y="19049"/>
                </a:lnTo>
                <a:close/>
              </a:path>
              <a:path w="19050" h="25400">
                <a:moveTo>
                  <a:pt x="16655" y="12554"/>
                </a:moveTo>
                <a:lnTo>
                  <a:pt x="14478" y="19811"/>
                </a:lnTo>
                <a:lnTo>
                  <a:pt x="16992" y="19811"/>
                </a:lnTo>
                <a:lnTo>
                  <a:pt x="19050" y="12953"/>
                </a:lnTo>
                <a:lnTo>
                  <a:pt x="16764" y="12953"/>
                </a:lnTo>
                <a:lnTo>
                  <a:pt x="16655" y="12554"/>
                </a:lnTo>
                <a:close/>
              </a:path>
              <a:path w="19050" h="25400">
                <a:moveTo>
                  <a:pt x="2394" y="12554"/>
                </a:moveTo>
                <a:lnTo>
                  <a:pt x="2286" y="12953"/>
                </a:lnTo>
                <a:lnTo>
                  <a:pt x="2514" y="12953"/>
                </a:lnTo>
                <a:lnTo>
                  <a:pt x="2394" y="12554"/>
                </a:lnTo>
                <a:close/>
              </a:path>
              <a:path w="19050" h="25400">
                <a:moveTo>
                  <a:pt x="16764" y="12191"/>
                </a:moveTo>
                <a:lnTo>
                  <a:pt x="16764" y="12953"/>
                </a:lnTo>
                <a:lnTo>
                  <a:pt x="17907" y="12572"/>
                </a:lnTo>
                <a:lnTo>
                  <a:pt x="16764" y="12191"/>
                </a:lnTo>
                <a:close/>
              </a:path>
              <a:path w="19050" h="25400">
                <a:moveTo>
                  <a:pt x="17907" y="12572"/>
                </a:moveTo>
                <a:lnTo>
                  <a:pt x="16764" y="12953"/>
                </a:lnTo>
                <a:lnTo>
                  <a:pt x="19050" y="12953"/>
                </a:lnTo>
                <a:lnTo>
                  <a:pt x="17907" y="12572"/>
                </a:lnTo>
                <a:close/>
              </a:path>
              <a:path w="19050" h="25400">
                <a:moveTo>
                  <a:pt x="19050" y="12191"/>
                </a:moveTo>
                <a:lnTo>
                  <a:pt x="16764" y="12191"/>
                </a:lnTo>
                <a:lnTo>
                  <a:pt x="17907" y="12572"/>
                </a:lnTo>
                <a:lnTo>
                  <a:pt x="19050" y="12191"/>
                </a:lnTo>
                <a:close/>
              </a:path>
              <a:path w="19050" h="25400">
                <a:moveTo>
                  <a:pt x="2493" y="12191"/>
                </a:moveTo>
                <a:lnTo>
                  <a:pt x="2286" y="12191"/>
                </a:lnTo>
                <a:lnTo>
                  <a:pt x="2394" y="12554"/>
                </a:lnTo>
                <a:lnTo>
                  <a:pt x="2493" y="12191"/>
                </a:lnTo>
                <a:close/>
              </a:path>
              <a:path w="19050" h="25400">
                <a:moveTo>
                  <a:pt x="14986" y="2285"/>
                </a:moveTo>
                <a:lnTo>
                  <a:pt x="11430" y="2285"/>
                </a:lnTo>
                <a:lnTo>
                  <a:pt x="14478" y="4571"/>
                </a:lnTo>
                <a:lnTo>
                  <a:pt x="16655" y="12554"/>
                </a:lnTo>
                <a:lnTo>
                  <a:pt x="16764" y="12191"/>
                </a:lnTo>
                <a:lnTo>
                  <a:pt x="19050" y="12191"/>
                </a:lnTo>
                <a:lnTo>
                  <a:pt x="16764" y="3809"/>
                </a:lnTo>
                <a:lnTo>
                  <a:pt x="16002" y="3047"/>
                </a:lnTo>
                <a:lnTo>
                  <a:pt x="14986" y="2285"/>
                </a:lnTo>
                <a:close/>
              </a:path>
              <a:path w="19050" h="25400">
                <a:moveTo>
                  <a:pt x="9144" y="2285"/>
                </a:moveTo>
                <a:lnTo>
                  <a:pt x="6858" y="2285"/>
                </a:lnTo>
                <a:lnTo>
                  <a:pt x="6858" y="3047"/>
                </a:lnTo>
                <a:lnTo>
                  <a:pt x="9525" y="2381"/>
                </a:lnTo>
                <a:lnTo>
                  <a:pt x="9144" y="2285"/>
                </a:lnTo>
                <a:close/>
              </a:path>
              <a:path w="19050" h="25400">
                <a:moveTo>
                  <a:pt x="11430" y="2285"/>
                </a:moveTo>
                <a:lnTo>
                  <a:pt x="9906" y="2285"/>
                </a:lnTo>
                <a:lnTo>
                  <a:pt x="9525" y="2381"/>
                </a:lnTo>
                <a:lnTo>
                  <a:pt x="12192" y="3047"/>
                </a:lnTo>
                <a:lnTo>
                  <a:pt x="11430" y="2285"/>
                </a:lnTo>
                <a:close/>
              </a:path>
              <a:path w="19050" h="25400">
                <a:moveTo>
                  <a:pt x="9906" y="2285"/>
                </a:moveTo>
                <a:lnTo>
                  <a:pt x="9144" y="2285"/>
                </a:lnTo>
                <a:lnTo>
                  <a:pt x="9525" y="2381"/>
                </a:lnTo>
                <a:lnTo>
                  <a:pt x="9906" y="2285"/>
                </a:lnTo>
                <a:close/>
              </a:path>
            </a:pathLst>
          </a:custGeom>
          <a:solidFill>
            <a:srgbClr val="000000"/>
          </a:solidFill>
        </p:spPr>
        <p:txBody>
          <a:bodyPr wrap="square" lIns="0" tIns="0" rIns="0" bIns="0" rtlCol="0"/>
          <a:lstStyle/>
          <a:p>
            <a:endParaRPr/>
          </a:p>
        </p:txBody>
      </p:sp>
      <p:sp>
        <p:nvSpPr>
          <p:cNvPr id="1563" name="object 622"/>
          <p:cNvSpPr/>
          <p:nvPr/>
        </p:nvSpPr>
        <p:spPr>
          <a:xfrm>
            <a:off x="6710171" y="269321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64" name="object 623"/>
          <p:cNvSpPr/>
          <p:nvPr/>
        </p:nvSpPr>
        <p:spPr>
          <a:xfrm>
            <a:off x="6695693" y="2856280"/>
            <a:ext cx="17145" cy="24130"/>
          </a:xfrm>
          <a:custGeom>
            <a:avLst/>
            <a:gdLst/>
            <a:ahLst/>
            <a:cxnLst/>
            <a:rect l="l" t="t" r="r" b="b"/>
            <a:pathLst>
              <a:path w="17145" h="24130">
                <a:moveTo>
                  <a:pt x="8382" y="0"/>
                </a:moveTo>
                <a:lnTo>
                  <a:pt x="5334" y="1523"/>
                </a:lnTo>
                <a:lnTo>
                  <a:pt x="2286" y="3809"/>
                </a:lnTo>
                <a:lnTo>
                  <a:pt x="0" y="12191"/>
                </a:lnTo>
                <a:lnTo>
                  <a:pt x="2286" y="19811"/>
                </a:lnTo>
                <a:lnTo>
                  <a:pt x="5334" y="22859"/>
                </a:lnTo>
                <a:lnTo>
                  <a:pt x="8382" y="23621"/>
                </a:lnTo>
                <a:lnTo>
                  <a:pt x="11430" y="22859"/>
                </a:lnTo>
                <a:lnTo>
                  <a:pt x="14478" y="19811"/>
                </a:lnTo>
                <a:lnTo>
                  <a:pt x="16764" y="12191"/>
                </a:lnTo>
                <a:lnTo>
                  <a:pt x="14478" y="3809"/>
                </a:lnTo>
                <a:lnTo>
                  <a:pt x="11430" y="1523"/>
                </a:lnTo>
                <a:lnTo>
                  <a:pt x="8382" y="0"/>
                </a:lnTo>
                <a:close/>
              </a:path>
            </a:pathLst>
          </a:custGeom>
          <a:solidFill>
            <a:srgbClr val="7F7F7F"/>
          </a:solidFill>
        </p:spPr>
        <p:txBody>
          <a:bodyPr wrap="square" lIns="0" tIns="0" rIns="0" bIns="0" rtlCol="0"/>
          <a:lstStyle/>
          <a:p>
            <a:endParaRPr/>
          </a:p>
        </p:txBody>
      </p:sp>
      <p:sp>
        <p:nvSpPr>
          <p:cNvPr id="1565" name="object 624"/>
          <p:cNvSpPr/>
          <p:nvPr/>
        </p:nvSpPr>
        <p:spPr>
          <a:xfrm>
            <a:off x="6694931" y="2855518"/>
            <a:ext cx="19050" cy="26034"/>
          </a:xfrm>
          <a:custGeom>
            <a:avLst/>
            <a:gdLst/>
            <a:ahLst/>
            <a:cxnLst/>
            <a:rect l="l" t="t" r="r" b="b"/>
            <a:pathLst>
              <a:path w="19050" h="26035">
                <a:moveTo>
                  <a:pt x="9906" y="0"/>
                </a:moveTo>
                <a:lnTo>
                  <a:pt x="9144" y="0"/>
                </a:lnTo>
                <a:lnTo>
                  <a:pt x="6096" y="1523"/>
                </a:lnTo>
                <a:lnTo>
                  <a:pt x="5334" y="1523"/>
                </a:lnTo>
                <a:lnTo>
                  <a:pt x="2286" y="3809"/>
                </a:lnTo>
                <a:lnTo>
                  <a:pt x="2286" y="4571"/>
                </a:lnTo>
                <a:lnTo>
                  <a:pt x="0" y="12953"/>
                </a:lnTo>
                <a:lnTo>
                  <a:pt x="0" y="13715"/>
                </a:lnTo>
                <a:lnTo>
                  <a:pt x="2286" y="21335"/>
                </a:lnTo>
                <a:lnTo>
                  <a:pt x="6096" y="25145"/>
                </a:lnTo>
                <a:lnTo>
                  <a:pt x="9144" y="25907"/>
                </a:lnTo>
                <a:lnTo>
                  <a:pt x="9906" y="25907"/>
                </a:lnTo>
                <a:lnTo>
                  <a:pt x="12954" y="25145"/>
                </a:lnTo>
                <a:lnTo>
                  <a:pt x="12954" y="24383"/>
                </a:lnTo>
                <a:lnTo>
                  <a:pt x="13716" y="23621"/>
                </a:lnTo>
                <a:lnTo>
                  <a:pt x="9144" y="23621"/>
                </a:lnTo>
                <a:lnTo>
                  <a:pt x="9525" y="23526"/>
                </a:lnTo>
                <a:lnTo>
                  <a:pt x="6858" y="22859"/>
                </a:lnTo>
                <a:lnTo>
                  <a:pt x="3810" y="19811"/>
                </a:lnTo>
                <a:lnTo>
                  <a:pt x="4343" y="19811"/>
                </a:lnTo>
                <a:lnTo>
                  <a:pt x="2514" y="13715"/>
                </a:lnTo>
                <a:lnTo>
                  <a:pt x="2286" y="13715"/>
                </a:lnTo>
                <a:lnTo>
                  <a:pt x="2286" y="12953"/>
                </a:lnTo>
                <a:lnTo>
                  <a:pt x="2493" y="12953"/>
                </a:lnTo>
                <a:lnTo>
                  <a:pt x="4572" y="5333"/>
                </a:lnTo>
                <a:lnTo>
                  <a:pt x="3810" y="5333"/>
                </a:lnTo>
                <a:lnTo>
                  <a:pt x="6858" y="3047"/>
                </a:lnTo>
                <a:lnTo>
                  <a:pt x="8382" y="3047"/>
                </a:lnTo>
                <a:lnTo>
                  <a:pt x="9525" y="2476"/>
                </a:lnTo>
                <a:lnTo>
                  <a:pt x="9144" y="2285"/>
                </a:lnTo>
                <a:lnTo>
                  <a:pt x="13970" y="2285"/>
                </a:lnTo>
                <a:lnTo>
                  <a:pt x="12954" y="1523"/>
                </a:lnTo>
                <a:lnTo>
                  <a:pt x="9906" y="0"/>
                </a:lnTo>
                <a:close/>
              </a:path>
              <a:path w="19050" h="26035">
                <a:moveTo>
                  <a:pt x="9525" y="23526"/>
                </a:moveTo>
                <a:lnTo>
                  <a:pt x="9144" y="23621"/>
                </a:lnTo>
                <a:lnTo>
                  <a:pt x="9906" y="23621"/>
                </a:lnTo>
                <a:lnTo>
                  <a:pt x="9525" y="23526"/>
                </a:lnTo>
                <a:close/>
              </a:path>
              <a:path w="19050" h="26035">
                <a:moveTo>
                  <a:pt x="14478" y="19811"/>
                </a:moveTo>
                <a:lnTo>
                  <a:pt x="11430" y="22859"/>
                </a:lnTo>
                <a:lnTo>
                  <a:pt x="12192" y="22859"/>
                </a:lnTo>
                <a:lnTo>
                  <a:pt x="9525" y="23526"/>
                </a:lnTo>
                <a:lnTo>
                  <a:pt x="9906" y="23621"/>
                </a:lnTo>
                <a:lnTo>
                  <a:pt x="13716" y="23621"/>
                </a:lnTo>
                <a:lnTo>
                  <a:pt x="16002" y="21335"/>
                </a:lnTo>
                <a:lnTo>
                  <a:pt x="16764" y="21335"/>
                </a:lnTo>
                <a:lnTo>
                  <a:pt x="16992" y="20573"/>
                </a:lnTo>
                <a:lnTo>
                  <a:pt x="14478" y="20573"/>
                </a:lnTo>
                <a:lnTo>
                  <a:pt x="14478" y="19811"/>
                </a:lnTo>
                <a:close/>
              </a:path>
              <a:path w="19050" h="26035">
                <a:moveTo>
                  <a:pt x="4343" y="19811"/>
                </a:moveTo>
                <a:lnTo>
                  <a:pt x="3810" y="19811"/>
                </a:lnTo>
                <a:lnTo>
                  <a:pt x="4572" y="20573"/>
                </a:lnTo>
                <a:lnTo>
                  <a:pt x="4343" y="19811"/>
                </a:lnTo>
                <a:close/>
              </a:path>
              <a:path w="19050" h="26035">
                <a:moveTo>
                  <a:pt x="16655" y="13316"/>
                </a:moveTo>
                <a:lnTo>
                  <a:pt x="14478" y="20573"/>
                </a:lnTo>
                <a:lnTo>
                  <a:pt x="16992" y="20573"/>
                </a:lnTo>
                <a:lnTo>
                  <a:pt x="19050" y="13715"/>
                </a:lnTo>
                <a:lnTo>
                  <a:pt x="16764" y="13715"/>
                </a:lnTo>
                <a:lnTo>
                  <a:pt x="16655" y="13316"/>
                </a:lnTo>
                <a:close/>
              </a:path>
              <a:path w="19050" h="26035">
                <a:moveTo>
                  <a:pt x="2394" y="13316"/>
                </a:moveTo>
                <a:lnTo>
                  <a:pt x="2286" y="13715"/>
                </a:lnTo>
                <a:lnTo>
                  <a:pt x="2514" y="13715"/>
                </a:lnTo>
                <a:lnTo>
                  <a:pt x="2394" y="13316"/>
                </a:lnTo>
                <a:close/>
              </a:path>
              <a:path w="19050" h="26035">
                <a:moveTo>
                  <a:pt x="16764" y="12953"/>
                </a:moveTo>
                <a:lnTo>
                  <a:pt x="16764" y="13715"/>
                </a:lnTo>
                <a:lnTo>
                  <a:pt x="17907" y="13334"/>
                </a:lnTo>
                <a:lnTo>
                  <a:pt x="16764" y="12953"/>
                </a:lnTo>
                <a:close/>
              </a:path>
              <a:path w="19050" h="26035">
                <a:moveTo>
                  <a:pt x="17907" y="13334"/>
                </a:moveTo>
                <a:lnTo>
                  <a:pt x="16764" y="13715"/>
                </a:lnTo>
                <a:lnTo>
                  <a:pt x="19050" y="13715"/>
                </a:lnTo>
                <a:lnTo>
                  <a:pt x="17907" y="13334"/>
                </a:lnTo>
                <a:close/>
              </a:path>
              <a:path w="19050" h="26035">
                <a:moveTo>
                  <a:pt x="19050" y="12953"/>
                </a:moveTo>
                <a:lnTo>
                  <a:pt x="16764" y="12953"/>
                </a:lnTo>
                <a:lnTo>
                  <a:pt x="17907" y="13334"/>
                </a:lnTo>
                <a:lnTo>
                  <a:pt x="19050" y="12953"/>
                </a:lnTo>
                <a:close/>
              </a:path>
              <a:path w="19050" h="26035">
                <a:moveTo>
                  <a:pt x="2493" y="12953"/>
                </a:moveTo>
                <a:lnTo>
                  <a:pt x="2286" y="12953"/>
                </a:lnTo>
                <a:lnTo>
                  <a:pt x="2394" y="13316"/>
                </a:lnTo>
                <a:lnTo>
                  <a:pt x="2493" y="12953"/>
                </a:lnTo>
                <a:close/>
              </a:path>
              <a:path w="19050" h="26035">
                <a:moveTo>
                  <a:pt x="14986" y="3047"/>
                </a:moveTo>
                <a:lnTo>
                  <a:pt x="11430" y="3047"/>
                </a:lnTo>
                <a:lnTo>
                  <a:pt x="14478" y="5333"/>
                </a:lnTo>
                <a:lnTo>
                  <a:pt x="16655" y="13316"/>
                </a:lnTo>
                <a:lnTo>
                  <a:pt x="16764" y="12953"/>
                </a:lnTo>
                <a:lnTo>
                  <a:pt x="19050" y="12953"/>
                </a:lnTo>
                <a:lnTo>
                  <a:pt x="16764" y="4571"/>
                </a:lnTo>
                <a:lnTo>
                  <a:pt x="16002" y="3809"/>
                </a:lnTo>
                <a:lnTo>
                  <a:pt x="14986" y="3047"/>
                </a:lnTo>
                <a:close/>
              </a:path>
              <a:path w="19050" h="26035">
                <a:moveTo>
                  <a:pt x="8382" y="3047"/>
                </a:moveTo>
                <a:lnTo>
                  <a:pt x="6858" y="3047"/>
                </a:lnTo>
                <a:lnTo>
                  <a:pt x="6858" y="3809"/>
                </a:lnTo>
                <a:lnTo>
                  <a:pt x="8382" y="3047"/>
                </a:lnTo>
                <a:close/>
              </a:path>
              <a:path w="19050" h="26035">
                <a:moveTo>
                  <a:pt x="13970" y="2285"/>
                </a:moveTo>
                <a:lnTo>
                  <a:pt x="9906" y="2285"/>
                </a:lnTo>
                <a:lnTo>
                  <a:pt x="9525" y="2476"/>
                </a:lnTo>
                <a:lnTo>
                  <a:pt x="12192" y="3809"/>
                </a:lnTo>
                <a:lnTo>
                  <a:pt x="11430" y="3047"/>
                </a:lnTo>
                <a:lnTo>
                  <a:pt x="14986" y="3047"/>
                </a:lnTo>
                <a:lnTo>
                  <a:pt x="13970" y="2285"/>
                </a:lnTo>
                <a:close/>
              </a:path>
              <a:path w="19050" h="26035">
                <a:moveTo>
                  <a:pt x="9906" y="2285"/>
                </a:moveTo>
                <a:lnTo>
                  <a:pt x="9144" y="2285"/>
                </a:lnTo>
                <a:lnTo>
                  <a:pt x="9525" y="2476"/>
                </a:lnTo>
                <a:lnTo>
                  <a:pt x="9906" y="2285"/>
                </a:lnTo>
                <a:close/>
              </a:path>
            </a:pathLst>
          </a:custGeom>
          <a:solidFill>
            <a:srgbClr val="000000"/>
          </a:solidFill>
        </p:spPr>
        <p:txBody>
          <a:bodyPr wrap="square" lIns="0" tIns="0" rIns="0" bIns="0" rtlCol="0"/>
          <a:lstStyle/>
          <a:p>
            <a:endParaRPr/>
          </a:p>
        </p:txBody>
      </p:sp>
      <p:sp>
        <p:nvSpPr>
          <p:cNvPr id="1566" name="object 625"/>
          <p:cNvSpPr/>
          <p:nvPr/>
        </p:nvSpPr>
        <p:spPr>
          <a:xfrm>
            <a:off x="6711695" y="286847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567" name="object 626"/>
          <p:cNvSpPr/>
          <p:nvPr/>
        </p:nvSpPr>
        <p:spPr>
          <a:xfrm>
            <a:off x="6137147" y="2575102"/>
            <a:ext cx="9525" cy="12700"/>
          </a:xfrm>
          <a:custGeom>
            <a:avLst/>
            <a:gdLst/>
            <a:ahLst/>
            <a:cxnLst/>
            <a:rect l="l" t="t" r="r" b="b"/>
            <a:pathLst>
              <a:path w="9525" h="12700">
                <a:moveTo>
                  <a:pt x="0" y="12192"/>
                </a:moveTo>
                <a:lnTo>
                  <a:pt x="9144" y="12192"/>
                </a:lnTo>
                <a:lnTo>
                  <a:pt x="9144" y="0"/>
                </a:lnTo>
                <a:lnTo>
                  <a:pt x="0" y="0"/>
                </a:lnTo>
                <a:lnTo>
                  <a:pt x="0" y="12192"/>
                </a:lnTo>
                <a:close/>
              </a:path>
            </a:pathLst>
          </a:custGeom>
          <a:solidFill>
            <a:srgbClr val="000000"/>
          </a:solidFill>
        </p:spPr>
        <p:txBody>
          <a:bodyPr wrap="square" lIns="0" tIns="0" rIns="0" bIns="0" rtlCol="0"/>
          <a:lstStyle/>
          <a:p>
            <a:endParaRPr/>
          </a:p>
        </p:txBody>
      </p:sp>
      <p:sp>
        <p:nvSpPr>
          <p:cNvPr id="1568" name="object 627"/>
          <p:cNvSpPr/>
          <p:nvPr/>
        </p:nvSpPr>
        <p:spPr>
          <a:xfrm>
            <a:off x="6137147" y="257281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569" name="object 628"/>
          <p:cNvSpPr/>
          <p:nvPr/>
        </p:nvSpPr>
        <p:spPr>
          <a:xfrm>
            <a:off x="6144005" y="2575102"/>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570" name="object 629"/>
          <p:cNvSpPr/>
          <p:nvPr/>
        </p:nvSpPr>
        <p:spPr>
          <a:xfrm>
            <a:off x="6134861" y="2585008"/>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571" name="object 630"/>
          <p:cNvSpPr/>
          <p:nvPr/>
        </p:nvSpPr>
        <p:spPr>
          <a:xfrm>
            <a:off x="6134861" y="2572816"/>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572" name="object 631"/>
          <p:cNvSpPr/>
          <p:nvPr/>
        </p:nvSpPr>
        <p:spPr>
          <a:xfrm>
            <a:off x="6137147" y="2597200"/>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573" name="object 632"/>
          <p:cNvSpPr/>
          <p:nvPr/>
        </p:nvSpPr>
        <p:spPr>
          <a:xfrm>
            <a:off x="6137147" y="2594914"/>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74" name="object 633"/>
          <p:cNvSpPr/>
          <p:nvPr/>
        </p:nvSpPr>
        <p:spPr>
          <a:xfrm>
            <a:off x="6144005" y="259720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75" name="object 634"/>
          <p:cNvSpPr/>
          <p:nvPr/>
        </p:nvSpPr>
        <p:spPr>
          <a:xfrm>
            <a:off x="6134861" y="2606344"/>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76" name="object 635"/>
          <p:cNvSpPr/>
          <p:nvPr/>
        </p:nvSpPr>
        <p:spPr>
          <a:xfrm>
            <a:off x="6134861" y="2594914"/>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77" name="object 636"/>
          <p:cNvSpPr/>
          <p:nvPr/>
        </p:nvSpPr>
        <p:spPr>
          <a:xfrm>
            <a:off x="6137147" y="2618536"/>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578" name="object 637"/>
          <p:cNvSpPr/>
          <p:nvPr/>
        </p:nvSpPr>
        <p:spPr>
          <a:xfrm>
            <a:off x="6137147" y="2616250"/>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79" name="object 638"/>
          <p:cNvSpPr/>
          <p:nvPr/>
        </p:nvSpPr>
        <p:spPr>
          <a:xfrm>
            <a:off x="6144005" y="261853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80" name="object 639"/>
          <p:cNvSpPr/>
          <p:nvPr/>
        </p:nvSpPr>
        <p:spPr>
          <a:xfrm>
            <a:off x="6134861" y="2627680"/>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81" name="object 640"/>
          <p:cNvSpPr/>
          <p:nvPr/>
        </p:nvSpPr>
        <p:spPr>
          <a:xfrm>
            <a:off x="6134861" y="261625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82" name="object 641"/>
          <p:cNvSpPr/>
          <p:nvPr/>
        </p:nvSpPr>
        <p:spPr>
          <a:xfrm>
            <a:off x="6137147" y="2639872"/>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583" name="object 642"/>
          <p:cNvSpPr/>
          <p:nvPr/>
        </p:nvSpPr>
        <p:spPr>
          <a:xfrm>
            <a:off x="6137147" y="2637586"/>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84" name="object 643"/>
          <p:cNvSpPr/>
          <p:nvPr/>
        </p:nvSpPr>
        <p:spPr>
          <a:xfrm>
            <a:off x="6144005" y="263987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85" name="object 644"/>
          <p:cNvSpPr/>
          <p:nvPr/>
        </p:nvSpPr>
        <p:spPr>
          <a:xfrm>
            <a:off x="6134861" y="264901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586" name="object 645"/>
          <p:cNvSpPr/>
          <p:nvPr/>
        </p:nvSpPr>
        <p:spPr>
          <a:xfrm>
            <a:off x="6134861" y="263758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87" name="object 646"/>
          <p:cNvSpPr/>
          <p:nvPr/>
        </p:nvSpPr>
        <p:spPr>
          <a:xfrm>
            <a:off x="6172961" y="2581198"/>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588" name="object 647"/>
          <p:cNvSpPr/>
          <p:nvPr/>
        </p:nvSpPr>
        <p:spPr>
          <a:xfrm>
            <a:off x="6172961" y="2578912"/>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89" name="object 648"/>
          <p:cNvSpPr/>
          <p:nvPr/>
        </p:nvSpPr>
        <p:spPr>
          <a:xfrm>
            <a:off x="6179820" y="258119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590" name="object 649"/>
          <p:cNvSpPr/>
          <p:nvPr/>
        </p:nvSpPr>
        <p:spPr>
          <a:xfrm>
            <a:off x="6170676" y="2590342"/>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591" name="object 650"/>
          <p:cNvSpPr/>
          <p:nvPr/>
        </p:nvSpPr>
        <p:spPr>
          <a:xfrm>
            <a:off x="6170676" y="257891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592" name="object 651"/>
          <p:cNvSpPr/>
          <p:nvPr/>
        </p:nvSpPr>
        <p:spPr>
          <a:xfrm>
            <a:off x="6172961" y="2602534"/>
            <a:ext cx="9525" cy="12700"/>
          </a:xfrm>
          <a:custGeom>
            <a:avLst/>
            <a:gdLst/>
            <a:ahLst/>
            <a:cxnLst/>
            <a:rect l="l" t="t" r="r" b="b"/>
            <a:pathLst>
              <a:path w="9525" h="12700">
                <a:moveTo>
                  <a:pt x="0" y="12192"/>
                </a:moveTo>
                <a:lnTo>
                  <a:pt x="9144" y="12192"/>
                </a:lnTo>
                <a:lnTo>
                  <a:pt x="9144" y="0"/>
                </a:lnTo>
                <a:lnTo>
                  <a:pt x="0" y="0"/>
                </a:lnTo>
                <a:lnTo>
                  <a:pt x="0" y="12192"/>
                </a:lnTo>
                <a:close/>
              </a:path>
            </a:pathLst>
          </a:custGeom>
          <a:solidFill>
            <a:srgbClr val="000000"/>
          </a:solidFill>
        </p:spPr>
        <p:txBody>
          <a:bodyPr wrap="square" lIns="0" tIns="0" rIns="0" bIns="0" rtlCol="0"/>
          <a:lstStyle/>
          <a:p>
            <a:endParaRPr/>
          </a:p>
        </p:txBody>
      </p:sp>
      <p:sp>
        <p:nvSpPr>
          <p:cNvPr id="1593" name="object 652"/>
          <p:cNvSpPr/>
          <p:nvPr/>
        </p:nvSpPr>
        <p:spPr>
          <a:xfrm>
            <a:off x="6172961" y="2600248"/>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594" name="object 653"/>
          <p:cNvSpPr/>
          <p:nvPr/>
        </p:nvSpPr>
        <p:spPr>
          <a:xfrm>
            <a:off x="6179820" y="2602534"/>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1595" name="object 654"/>
          <p:cNvSpPr/>
          <p:nvPr/>
        </p:nvSpPr>
        <p:spPr>
          <a:xfrm>
            <a:off x="6170676" y="2612440"/>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596" name="object 655"/>
          <p:cNvSpPr/>
          <p:nvPr/>
        </p:nvSpPr>
        <p:spPr>
          <a:xfrm>
            <a:off x="6170676" y="2600248"/>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597" name="object 656"/>
          <p:cNvSpPr/>
          <p:nvPr/>
        </p:nvSpPr>
        <p:spPr>
          <a:xfrm>
            <a:off x="6172961" y="2624632"/>
            <a:ext cx="9525" cy="11430"/>
          </a:xfrm>
          <a:custGeom>
            <a:avLst/>
            <a:gdLst/>
            <a:ahLst/>
            <a:cxnLst/>
            <a:rect l="l" t="t" r="r" b="b"/>
            <a:pathLst>
              <a:path w="9525" h="11430">
                <a:moveTo>
                  <a:pt x="0" y="11430"/>
                </a:moveTo>
                <a:lnTo>
                  <a:pt x="9144" y="11430"/>
                </a:lnTo>
                <a:lnTo>
                  <a:pt x="9144" y="0"/>
                </a:lnTo>
                <a:lnTo>
                  <a:pt x="0" y="0"/>
                </a:lnTo>
                <a:lnTo>
                  <a:pt x="0" y="11430"/>
                </a:lnTo>
                <a:close/>
              </a:path>
            </a:pathLst>
          </a:custGeom>
          <a:solidFill>
            <a:srgbClr val="000000"/>
          </a:solidFill>
        </p:spPr>
        <p:txBody>
          <a:bodyPr wrap="square" lIns="0" tIns="0" rIns="0" bIns="0" rtlCol="0"/>
          <a:lstStyle/>
          <a:p>
            <a:endParaRPr/>
          </a:p>
        </p:txBody>
      </p:sp>
      <p:sp>
        <p:nvSpPr>
          <p:cNvPr id="1598" name="object 657"/>
          <p:cNvSpPr/>
          <p:nvPr/>
        </p:nvSpPr>
        <p:spPr>
          <a:xfrm>
            <a:off x="6172961" y="262234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599" name="object 658"/>
          <p:cNvSpPr/>
          <p:nvPr/>
        </p:nvSpPr>
        <p:spPr>
          <a:xfrm>
            <a:off x="6179820" y="262463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600" name="object 659"/>
          <p:cNvSpPr/>
          <p:nvPr/>
        </p:nvSpPr>
        <p:spPr>
          <a:xfrm>
            <a:off x="6170676" y="2633776"/>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601" name="object 660"/>
          <p:cNvSpPr/>
          <p:nvPr/>
        </p:nvSpPr>
        <p:spPr>
          <a:xfrm>
            <a:off x="6170676" y="262234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602" name="object 661"/>
          <p:cNvSpPr/>
          <p:nvPr/>
        </p:nvSpPr>
        <p:spPr>
          <a:xfrm>
            <a:off x="6172961" y="2645968"/>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603" name="object 662"/>
          <p:cNvSpPr/>
          <p:nvPr/>
        </p:nvSpPr>
        <p:spPr>
          <a:xfrm>
            <a:off x="6172961" y="2643682"/>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604" name="object 663"/>
          <p:cNvSpPr/>
          <p:nvPr/>
        </p:nvSpPr>
        <p:spPr>
          <a:xfrm>
            <a:off x="6179820" y="264596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605" name="object 664"/>
          <p:cNvSpPr/>
          <p:nvPr/>
        </p:nvSpPr>
        <p:spPr>
          <a:xfrm>
            <a:off x="6170676" y="2655112"/>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606" name="object 665"/>
          <p:cNvSpPr/>
          <p:nvPr/>
        </p:nvSpPr>
        <p:spPr>
          <a:xfrm>
            <a:off x="6170676" y="264368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607" name="object 666"/>
          <p:cNvSpPr/>
          <p:nvPr/>
        </p:nvSpPr>
        <p:spPr>
          <a:xfrm>
            <a:off x="6204965" y="2593390"/>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1608" name="object 667"/>
          <p:cNvSpPr/>
          <p:nvPr/>
        </p:nvSpPr>
        <p:spPr>
          <a:xfrm>
            <a:off x="6204965" y="2591104"/>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609" name="object 668"/>
          <p:cNvSpPr/>
          <p:nvPr/>
        </p:nvSpPr>
        <p:spPr>
          <a:xfrm>
            <a:off x="6212585" y="259339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610" name="object 669"/>
          <p:cNvSpPr/>
          <p:nvPr/>
        </p:nvSpPr>
        <p:spPr>
          <a:xfrm>
            <a:off x="6202679" y="2602534"/>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611" name="object 670"/>
          <p:cNvSpPr/>
          <p:nvPr/>
        </p:nvSpPr>
        <p:spPr>
          <a:xfrm>
            <a:off x="6202679" y="259110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612" name="object 671"/>
          <p:cNvSpPr/>
          <p:nvPr/>
        </p:nvSpPr>
        <p:spPr>
          <a:xfrm>
            <a:off x="6204965" y="2614726"/>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1613" name="object 672"/>
          <p:cNvSpPr/>
          <p:nvPr/>
        </p:nvSpPr>
        <p:spPr>
          <a:xfrm>
            <a:off x="6204965" y="2612440"/>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614" name="object 673"/>
          <p:cNvSpPr/>
          <p:nvPr/>
        </p:nvSpPr>
        <p:spPr>
          <a:xfrm>
            <a:off x="6212585" y="261472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615" name="object 674"/>
          <p:cNvSpPr/>
          <p:nvPr/>
        </p:nvSpPr>
        <p:spPr>
          <a:xfrm>
            <a:off x="6202679" y="2623870"/>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616" name="object 675"/>
          <p:cNvSpPr/>
          <p:nvPr/>
        </p:nvSpPr>
        <p:spPr>
          <a:xfrm>
            <a:off x="6202679" y="261244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617" name="object 676"/>
          <p:cNvSpPr/>
          <p:nvPr/>
        </p:nvSpPr>
        <p:spPr>
          <a:xfrm>
            <a:off x="6204965" y="2636062"/>
            <a:ext cx="10160" cy="12700"/>
          </a:xfrm>
          <a:custGeom>
            <a:avLst/>
            <a:gdLst/>
            <a:ahLst/>
            <a:cxnLst/>
            <a:rect l="l" t="t" r="r" b="b"/>
            <a:pathLst>
              <a:path w="10160" h="12700">
                <a:moveTo>
                  <a:pt x="0" y="12191"/>
                </a:moveTo>
                <a:lnTo>
                  <a:pt x="9905" y="12191"/>
                </a:lnTo>
                <a:lnTo>
                  <a:pt x="9905" y="0"/>
                </a:lnTo>
                <a:lnTo>
                  <a:pt x="0" y="0"/>
                </a:lnTo>
                <a:lnTo>
                  <a:pt x="0" y="12191"/>
                </a:lnTo>
                <a:close/>
              </a:path>
            </a:pathLst>
          </a:custGeom>
          <a:solidFill>
            <a:srgbClr val="000000"/>
          </a:solidFill>
        </p:spPr>
        <p:txBody>
          <a:bodyPr wrap="square" lIns="0" tIns="0" rIns="0" bIns="0" rtlCol="0"/>
          <a:lstStyle/>
          <a:p>
            <a:endParaRPr/>
          </a:p>
        </p:txBody>
      </p:sp>
      <p:sp>
        <p:nvSpPr>
          <p:cNvPr id="1618" name="object 677"/>
          <p:cNvSpPr/>
          <p:nvPr/>
        </p:nvSpPr>
        <p:spPr>
          <a:xfrm>
            <a:off x="6204965" y="2633776"/>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619" name="object 678"/>
          <p:cNvSpPr/>
          <p:nvPr/>
        </p:nvSpPr>
        <p:spPr>
          <a:xfrm>
            <a:off x="6212585" y="2636062"/>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620" name="object 679"/>
          <p:cNvSpPr/>
          <p:nvPr/>
        </p:nvSpPr>
        <p:spPr>
          <a:xfrm>
            <a:off x="6202679" y="2645968"/>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621" name="object 680"/>
          <p:cNvSpPr/>
          <p:nvPr/>
        </p:nvSpPr>
        <p:spPr>
          <a:xfrm>
            <a:off x="6202679" y="2633776"/>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1622" name="object 681"/>
          <p:cNvSpPr/>
          <p:nvPr/>
        </p:nvSpPr>
        <p:spPr>
          <a:xfrm>
            <a:off x="6204965" y="2658161"/>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1623" name="object 682"/>
          <p:cNvSpPr/>
          <p:nvPr/>
        </p:nvSpPr>
        <p:spPr>
          <a:xfrm>
            <a:off x="6204965" y="2655874"/>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1624" name="object 683"/>
          <p:cNvSpPr/>
          <p:nvPr/>
        </p:nvSpPr>
        <p:spPr>
          <a:xfrm>
            <a:off x="6212585" y="265816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625" name="object 684"/>
          <p:cNvSpPr/>
          <p:nvPr/>
        </p:nvSpPr>
        <p:spPr>
          <a:xfrm>
            <a:off x="6202679" y="2667304"/>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1626" name="object 685"/>
          <p:cNvSpPr/>
          <p:nvPr/>
        </p:nvSpPr>
        <p:spPr>
          <a:xfrm>
            <a:off x="6202679" y="265587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627" name="object 686"/>
          <p:cNvSpPr/>
          <p:nvPr/>
        </p:nvSpPr>
        <p:spPr>
          <a:xfrm>
            <a:off x="6076188" y="2440228"/>
            <a:ext cx="607060" cy="342900"/>
          </a:xfrm>
          <a:custGeom>
            <a:avLst/>
            <a:gdLst/>
            <a:ahLst/>
            <a:cxnLst/>
            <a:rect l="l" t="t" r="r" b="b"/>
            <a:pathLst>
              <a:path w="607059" h="342900">
                <a:moveTo>
                  <a:pt x="606552" y="47244"/>
                </a:moveTo>
                <a:lnTo>
                  <a:pt x="603504" y="50292"/>
                </a:lnTo>
                <a:lnTo>
                  <a:pt x="600424" y="50292"/>
                </a:lnTo>
                <a:lnTo>
                  <a:pt x="597445" y="335538"/>
                </a:lnTo>
                <a:lnTo>
                  <a:pt x="601218" y="336042"/>
                </a:lnTo>
                <a:lnTo>
                  <a:pt x="600456" y="342138"/>
                </a:lnTo>
                <a:lnTo>
                  <a:pt x="605790" y="342900"/>
                </a:lnTo>
                <a:lnTo>
                  <a:pt x="603504" y="339090"/>
                </a:lnTo>
                <a:lnTo>
                  <a:pt x="606520" y="50292"/>
                </a:lnTo>
                <a:lnTo>
                  <a:pt x="603504" y="50292"/>
                </a:lnTo>
                <a:lnTo>
                  <a:pt x="600426" y="50066"/>
                </a:lnTo>
                <a:lnTo>
                  <a:pt x="606522" y="50066"/>
                </a:lnTo>
                <a:lnTo>
                  <a:pt x="606552" y="47244"/>
                </a:lnTo>
                <a:close/>
              </a:path>
              <a:path w="607059" h="342900">
                <a:moveTo>
                  <a:pt x="7620" y="256794"/>
                </a:moveTo>
                <a:lnTo>
                  <a:pt x="3810" y="259842"/>
                </a:lnTo>
                <a:lnTo>
                  <a:pt x="3810" y="262128"/>
                </a:lnTo>
                <a:lnTo>
                  <a:pt x="6857" y="262890"/>
                </a:lnTo>
                <a:lnTo>
                  <a:pt x="600456" y="342138"/>
                </a:lnTo>
                <a:lnTo>
                  <a:pt x="597408" y="339090"/>
                </a:lnTo>
                <a:lnTo>
                  <a:pt x="597445" y="335538"/>
                </a:lnTo>
                <a:lnTo>
                  <a:pt x="7620" y="256794"/>
                </a:lnTo>
                <a:close/>
              </a:path>
              <a:path w="607059" h="342900">
                <a:moveTo>
                  <a:pt x="597445" y="335538"/>
                </a:moveTo>
                <a:lnTo>
                  <a:pt x="597408" y="339090"/>
                </a:lnTo>
                <a:lnTo>
                  <a:pt x="600456" y="342138"/>
                </a:lnTo>
                <a:lnTo>
                  <a:pt x="601218" y="336042"/>
                </a:lnTo>
                <a:lnTo>
                  <a:pt x="597445" y="335538"/>
                </a:lnTo>
                <a:close/>
              </a:path>
              <a:path w="607059" h="342900">
                <a:moveTo>
                  <a:pt x="606552" y="47244"/>
                </a:moveTo>
                <a:lnTo>
                  <a:pt x="600456" y="47244"/>
                </a:lnTo>
                <a:lnTo>
                  <a:pt x="600426" y="50066"/>
                </a:lnTo>
                <a:lnTo>
                  <a:pt x="603504" y="50292"/>
                </a:lnTo>
                <a:lnTo>
                  <a:pt x="606552" y="47244"/>
                </a:lnTo>
                <a:close/>
              </a:path>
              <a:path w="607059" h="342900">
                <a:moveTo>
                  <a:pt x="762" y="0"/>
                </a:moveTo>
                <a:lnTo>
                  <a:pt x="0" y="6096"/>
                </a:lnTo>
                <a:lnTo>
                  <a:pt x="600426" y="50066"/>
                </a:lnTo>
                <a:lnTo>
                  <a:pt x="600456" y="47244"/>
                </a:lnTo>
                <a:lnTo>
                  <a:pt x="606552" y="47244"/>
                </a:lnTo>
                <a:lnTo>
                  <a:pt x="606552" y="44196"/>
                </a:lnTo>
                <a:lnTo>
                  <a:pt x="604266" y="44196"/>
                </a:lnTo>
                <a:lnTo>
                  <a:pt x="762" y="0"/>
                </a:lnTo>
                <a:close/>
              </a:path>
            </a:pathLst>
          </a:custGeom>
          <a:solidFill>
            <a:srgbClr val="000000"/>
          </a:solidFill>
        </p:spPr>
        <p:txBody>
          <a:bodyPr wrap="square" lIns="0" tIns="0" rIns="0" bIns="0" rtlCol="0"/>
          <a:lstStyle/>
          <a:p>
            <a:endParaRPr/>
          </a:p>
        </p:txBody>
      </p:sp>
      <p:sp>
        <p:nvSpPr>
          <p:cNvPr id="1628" name="object 687"/>
          <p:cNvSpPr/>
          <p:nvPr/>
        </p:nvSpPr>
        <p:spPr>
          <a:xfrm>
            <a:off x="6079616" y="2440228"/>
            <a:ext cx="0" cy="260350"/>
          </a:xfrm>
          <a:custGeom>
            <a:avLst/>
            <a:gdLst/>
            <a:ahLst/>
            <a:cxnLst/>
            <a:rect l="l" t="t" r="r" b="b"/>
            <a:pathLst>
              <a:path h="260350">
                <a:moveTo>
                  <a:pt x="0" y="0"/>
                </a:moveTo>
                <a:lnTo>
                  <a:pt x="0" y="259841"/>
                </a:lnTo>
              </a:path>
            </a:pathLst>
          </a:custGeom>
          <a:ln w="12954">
            <a:solidFill>
              <a:srgbClr val="000000"/>
            </a:solidFill>
          </a:ln>
        </p:spPr>
        <p:txBody>
          <a:bodyPr wrap="square" lIns="0" tIns="0" rIns="0" bIns="0" rtlCol="0"/>
          <a:lstStyle/>
          <a:p>
            <a:endParaRPr/>
          </a:p>
        </p:txBody>
      </p:sp>
      <p:sp>
        <p:nvSpPr>
          <p:cNvPr id="1629" name="object 688"/>
          <p:cNvSpPr/>
          <p:nvPr/>
        </p:nvSpPr>
        <p:spPr>
          <a:xfrm>
            <a:off x="6089141" y="2788462"/>
            <a:ext cx="584835" cy="258445"/>
          </a:xfrm>
          <a:custGeom>
            <a:avLst/>
            <a:gdLst/>
            <a:ahLst/>
            <a:cxnLst/>
            <a:rect l="l" t="t" r="r" b="b"/>
            <a:pathLst>
              <a:path w="584834" h="258444">
                <a:moveTo>
                  <a:pt x="0" y="0"/>
                </a:moveTo>
                <a:lnTo>
                  <a:pt x="7620" y="143255"/>
                </a:lnTo>
                <a:lnTo>
                  <a:pt x="582930" y="258317"/>
                </a:lnTo>
                <a:lnTo>
                  <a:pt x="584454" y="97535"/>
                </a:lnTo>
                <a:lnTo>
                  <a:pt x="0" y="0"/>
                </a:lnTo>
                <a:close/>
              </a:path>
            </a:pathLst>
          </a:custGeom>
          <a:solidFill>
            <a:srgbClr val="448686"/>
          </a:solidFill>
        </p:spPr>
        <p:txBody>
          <a:bodyPr wrap="square" lIns="0" tIns="0" rIns="0" bIns="0" rtlCol="0"/>
          <a:lstStyle/>
          <a:p>
            <a:endParaRPr/>
          </a:p>
        </p:txBody>
      </p:sp>
      <p:sp>
        <p:nvSpPr>
          <p:cNvPr id="1630" name="object 689"/>
          <p:cNvSpPr/>
          <p:nvPr/>
        </p:nvSpPr>
        <p:spPr>
          <a:xfrm>
            <a:off x="6064758" y="2380792"/>
            <a:ext cx="775335" cy="97790"/>
          </a:xfrm>
          <a:custGeom>
            <a:avLst/>
            <a:gdLst/>
            <a:ahLst/>
            <a:cxnLst/>
            <a:rect l="l" t="t" r="r" b="b"/>
            <a:pathLst>
              <a:path w="775334" h="97789">
                <a:moveTo>
                  <a:pt x="234696" y="0"/>
                </a:moveTo>
                <a:lnTo>
                  <a:pt x="0" y="57150"/>
                </a:lnTo>
                <a:lnTo>
                  <a:pt x="613410" y="97536"/>
                </a:lnTo>
                <a:lnTo>
                  <a:pt x="774954" y="25146"/>
                </a:lnTo>
                <a:lnTo>
                  <a:pt x="234696" y="0"/>
                </a:lnTo>
                <a:close/>
              </a:path>
            </a:pathLst>
          </a:custGeom>
          <a:solidFill>
            <a:srgbClr val="7FACAC"/>
          </a:solidFill>
        </p:spPr>
        <p:txBody>
          <a:bodyPr wrap="square" lIns="0" tIns="0" rIns="0" bIns="0" rtlCol="0"/>
          <a:lstStyle/>
          <a:p>
            <a:endParaRPr/>
          </a:p>
        </p:txBody>
      </p:sp>
      <p:sp>
        <p:nvSpPr>
          <p:cNvPr id="1631" name="object 690"/>
          <p:cNvSpPr/>
          <p:nvPr/>
        </p:nvSpPr>
        <p:spPr>
          <a:xfrm>
            <a:off x="6064758" y="2379268"/>
            <a:ext cx="775970" cy="100965"/>
          </a:xfrm>
          <a:custGeom>
            <a:avLst/>
            <a:gdLst/>
            <a:ahLst/>
            <a:cxnLst/>
            <a:rect l="l" t="t" r="r" b="b"/>
            <a:pathLst>
              <a:path w="775970" h="100964">
                <a:moveTo>
                  <a:pt x="768101" y="27875"/>
                </a:moveTo>
                <a:lnTo>
                  <a:pt x="612648" y="97536"/>
                </a:lnTo>
                <a:lnTo>
                  <a:pt x="614172" y="100584"/>
                </a:lnTo>
                <a:lnTo>
                  <a:pt x="775716" y="28194"/>
                </a:lnTo>
                <a:lnTo>
                  <a:pt x="774954" y="28194"/>
                </a:lnTo>
                <a:lnTo>
                  <a:pt x="768101" y="27875"/>
                </a:lnTo>
                <a:close/>
              </a:path>
              <a:path w="775970" h="100964">
                <a:moveTo>
                  <a:pt x="234696" y="0"/>
                </a:moveTo>
                <a:lnTo>
                  <a:pt x="0" y="57150"/>
                </a:lnTo>
                <a:lnTo>
                  <a:pt x="762" y="60198"/>
                </a:lnTo>
                <a:lnTo>
                  <a:pt x="235335" y="3077"/>
                </a:lnTo>
                <a:lnTo>
                  <a:pt x="234696" y="3048"/>
                </a:lnTo>
                <a:lnTo>
                  <a:pt x="234696" y="0"/>
                </a:lnTo>
                <a:close/>
              </a:path>
              <a:path w="775970" h="100964">
                <a:moveTo>
                  <a:pt x="774192" y="25146"/>
                </a:moveTo>
                <a:lnTo>
                  <a:pt x="768101" y="27875"/>
                </a:lnTo>
                <a:lnTo>
                  <a:pt x="774954" y="28194"/>
                </a:lnTo>
                <a:lnTo>
                  <a:pt x="774192" y="25146"/>
                </a:lnTo>
                <a:close/>
              </a:path>
              <a:path w="775970" h="100964">
                <a:moveTo>
                  <a:pt x="774954" y="25146"/>
                </a:moveTo>
                <a:lnTo>
                  <a:pt x="774192" y="25146"/>
                </a:lnTo>
                <a:lnTo>
                  <a:pt x="774954" y="28194"/>
                </a:lnTo>
                <a:lnTo>
                  <a:pt x="775716" y="28194"/>
                </a:lnTo>
                <a:lnTo>
                  <a:pt x="774954" y="25146"/>
                </a:lnTo>
                <a:close/>
              </a:path>
              <a:path w="775970" h="100964">
                <a:moveTo>
                  <a:pt x="234696" y="0"/>
                </a:moveTo>
                <a:lnTo>
                  <a:pt x="235458" y="3048"/>
                </a:lnTo>
                <a:lnTo>
                  <a:pt x="768101" y="27875"/>
                </a:lnTo>
                <a:lnTo>
                  <a:pt x="774192" y="25146"/>
                </a:lnTo>
                <a:lnTo>
                  <a:pt x="774954" y="25146"/>
                </a:lnTo>
                <a:lnTo>
                  <a:pt x="234696" y="0"/>
                </a:lnTo>
                <a:close/>
              </a:path>
              <a:path w="775970" h="100964">
                <a:moveTo>
                  <a:pt x="234696" y="0"/>
                </a:moveTo>
                <a:lnTo>
                  <a:pt x="234696" y="3048"/>
                </a:lnTo>
                <a:lnTo>
                  <a:pt x="235335" y="3077"/>
                </a:lnTo>
                <a:lnTo>
                  <a:pt x="234696" y="0"/>
                </a:lnTo>
                <a:close/>
              </a:path>
            </a:pathLst>
          </a:custGeom>
          <a:solidFill>
            <a:srgbClr val="7FACAC"/>
          </a:solidFill>
        </p:spPr>
        <p:txBody>
          <a:bodyPr wrap="square" lIns="0" tIns="0" rIns="0" bIns="0" rtlCol="0"/>
          <a:lstStyle/>
          <a:p>
            <a:endParaRPr/>
          </a:p>
        </p:txBody>
      </p:sp>
      <p:sp>
        <p:nvSpPr>
          <p:cNvPr id="1632" name="object 691"/>
          <p:cNvSpPr/>
          <p:nvPr/>
        </p:nvSpPr>
        <p:spPr>
          <a:xfrm>
            <a:off x="6064758" y="2458135"/>
            <a:ext cx="614680" cy="0"/>
          </a:xfrm>
          <a:custGeom>
            <a:avLst/>
            <a:gdLst/>
            <a:ahLst/>
            <a:cxnLst/>
            <a:rect l="l" t="t" r="r" b="b"/>
            <a:pathLst>
              <a:path w="614679">
                <a:moveTo>
                  <a:pt x="0" y="0"/>
                </a:moveTo>
                <a:lnTo>
                  <a:pt x="614171" y="0"/>
                </a:lnTo>
              </a:path>
            </a:pathLst>
          </a:custGeom>
          <a:ln w="43434">
            <a:solidFill>
              <a:srgbClr val="7FACAC"/>
            </a:solidFill>
          </a:ln>
        </p:spPr>
        <p:txBody>
          <a:bodyPr wrap="square" lIns="0" tIns="0" rIns="0" bIns="0" rtlCol="0"/>
          <a:lstStyle/>
          <a:p>
            <a:endParaRPr/>
          </a:p>
        </p:txBody>
      </p:sp>
      <p:sp>
        <p:nvSpPr>
          <p:cNvPr id="1633" name="object 692"/>
          <p:cNvSpPr/>
          <p:nvPr/>
        </p:nvSpPr>
        <p:spPr>
          <a:xfrm>
            <a:off x="6103620" y="2912668"/>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634" name="object 693"/>
          <p:cNvSpPr/>
          <p:nvPr/>
        </p:nvSpPr>
        <p:spPr>
          <a:xfrm>
            <a:off x="6665214" y="3022396"/>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635" name="object 694"/>
          <p:cNvSpPr/>
          <p:nvPr/>
        </p:nvSpPr>
        <p:spPr>
          <a:xfrm>
            <a:off x="6104382" y="2912668"/>
            <a:ext cx="561975" cy="112395"/>
          </a:xfrm>
          <a:custGeom>
            <a:avLst/>
            <a:gdLst/>
            <a:ahLst/>
            <a:cxnLst/>
            <a:rect l="l" t="t" r="r" b="b"/>
            <a:pathLst>
              <a:path w="561975" h="112394">
                <a:moveTo>
                  <a:pt x="762" y="0"/>
                </a:moveTo>
                <a:lnTo>
                  <a:pt x="0" y="2286"/>
                </a:lnTo>
                <a:lnTo>
                  <a:pt x="560832" y="112014"/>
                </a:lnTo>
                <a:lnTo>
                  <a:pt x="561594" y="109728"/>
                </a:lnTo>
                <a:lnTo>
                  <a:pt x="762" y="0"/>
                </a:lnTo>
                <a:close/>
              </a:path>
            </a:pathLst>
          </a:custGeom>
          <a:solidFill>
            <a:srgbClr val="000000"/>
          </a:solidFill>
        </p:spPr>
        <p:txBody>
          <a:bodyPr wrap="square" lIns="0" tIns="0" rIns="0" bIns="0" rtlCol="0"/>
          <a:lstStyle/>
          <a:p>
            <a:endParaRPr/>
          </a:p>
        </p:txBody>
      </p:sp>
      <p:sp>
        <p:nvSpPr>
          <p:cNvPr id="1636" name="object 695"/>
          <p:cNvSpPr/>
          <p:nvPr/>
        </p:nvSpPr>
        <p:spPr>
          <a:xfrm>
            <a:off x="6419850" y="2816656"/>
            <a:ext cx="216408" cy="45719"/>
          </a:xfrm>
          <a:prstGeom prst="rect">
            <a:avLst/>
          </a:prstGeom>
          <a:blipFill>
            <a:blip r:embed="rId33" cstate="print"/>
            <a:stretch>
              <a:fillRect/>
            </a:stretch>
          </a:blipFill>
        </p:spPr>
        <p:txBody>
          <a:bodyPr wrap="square" lIns="0" tIns="0" rIns="0" bIns="0" rtlCol="0"/>
          <a:lstStyle/>
          <a:p>
            <a:endParaRPr/>
          </a:p>
        </p:txBody>
      </p:sp>
      <p:sp>
        <p:nvSpPr>
          <p:cNvPr id="1637" name="object 696"/>
          <p:cNvSpPr/>
          <p:nvPr/>
        </p:nvSpPr>
        <p:spPr>
          <a:xfrm>
            <a:off x="6028944" y="2368600"/>
            <a:ext cx="1494282" cy="825245"/>
          </a:xfrm>
          <a:prstGeom prst="rect">
            <a:avLst/>
          </a:prstGeom>
          <a:blipFill>
            <a:blip r:embed="rId34" cstate="print"/>
            <a:stretch>
              <a:fillRect/>
            </a:stretch>
          </a:blipFill>
        </p:spPr>
        <p:txBody>
          <a:bodyPr wrap="square" lIns="0" tIns="0" rIns="0" bIns="0" rtlCol="0"/>
          <a:lstStyle/>
          <a:p>
            <a:endParaRPr/>
          </a:p>
        </p:txBody>
      </p:sp>
      <p:sp>
        <p:nvSpPr>
          <p:cNvPr id="1638" name="object 697"/>
          <p:cNvSpPr txBox="1"/>
          <p:nvPr/>
        </p:nvSpPr>
        <p:spPr>
          <a:xfrm>
            <a:off x="9387029" y="3154863"/>
            <a:ext cx="470534" cy="153035"/>
          </a:xfrm>
          <a:prstGeom prst="rect">
            <a:avLst/>
          </a:prstGeom>
        </p:spPr>
        <p:txBody>
          <a:bodyPr vert="horz" wrap="square" lIns="0" tIns="17145" rIns="0" bIns="0" rtlCol="0">
            <a:spAutoFit/>
          </a:bodyPr>
          <a:lstStyle/>
          <a:p>
            <a:pPr marL="12700">
              <a:lnSpc>
                <a:spcPct val="100000"/>
              </a:lnSpc>
              <a:spcBef>
                <a:spcPts val="135"/>
              </a:spcBef>
            </a:pPr>
            <a:r>
              <a:rPr sz="800" spc="-15" dirty="0">
                <a:solidFill>
                  <a:srgbClr val="00007F"/>
                </a:solidFill>
                <a:latin typeface="Verdana"/>
                <a:cs typeface="Verdana"/>
              </a:rPr>
              <a:t>Gatewa</a:t>
            </a:r>
            <a:r>
              <a:rPr sz="1200" spc="-22" baseline="3472" dirty="0">
                <a:solidFill>
                  <a:srgbClr val="00007F"/>
                </a:solidFill>
                <a:latin typeface="Verdana"/>
                <a:cs typeface="Verdana"/>
              </a:rPr>
              <a:t>y</a:t>
            </a:r>
            <a:endParaRPr sz="1200" baseline="3472">
              <a:latin typeface="Verdana"/>
              <a:cs typeface="Verdana"/>
            </a:endParaRPr>
          </a:p>
        </p:txBody>
      </p:sp>
      <p:sp>
        <p:nvSpPr>
          <p:cNvPr id="1639" name="object 698"/>
          <p:cNvSpPr/>
          <p:nvPr/>
        </p:nvSpPr>
        <p:spPr>
          <a:xfrm>
            <a:off x="9353550" y="2740456"/>
            <a:ext cx="373380" cy="287020"/>
          </a:xfrm>
          <a:custGeom>
            <a:avLst/>
            <a:gdLst/>
            <a:ahLst/>
            <a:cxnLst/>
            <a:rect l="l" t="t" r="r" b="b"/>
            <a:pathLst>
              <a:path w="373379" h="287019">
                <a:moveTo>
                  <a:pt x="183642" y="0"/>
                </a:moveTo>
                <a:lnTo>
                  <a:pt x="125730" y="0"/>
                </a:lnTo>
                <a:lnTo>
                  <a:pt x="80772" y="2286"/>
                </a:lnTo>
                <a:lnTo>
                  <a:pt x="35814" y="15240"/>
                </a:lnTo>
                <a:lnTo>
                  <a:pt x="6858" y="54102"/>
                </a:lnTo>
                <a:lnTo>
                  <a:pt x="0" y="105918"/>
                </a:lnTo>
                <a:lnTo>
                  <a:pt x="0" y="153162"/>
                </a:lnTo>
                <a:lnTo>
                  <a:pt x="3048" y="211074"/>
                </a:lnTo>
                <a:lnTo>
                  <a:pt x="11430"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F5F5F5"/>
          </a:solidFill>
        </p:spPr>
        <p:txBody>
          <a:bodyPr wrap="square" lIns="0" tIns="0" rIns="0" bIns="0" rtlCol="0"/>
          <a:lstStyle/>
          <a:p>
            <a:endParaRPr/>
          </a:p>
        </p:txBody>
      </p:sp>
      <p:sp>
        <p:nvSpPr>
          <p:cNvPr id="1640" name="object 699"/>
          <p:cNvSpPr/>
          <p:nvPr/>
        </p:nvSpPr>
        <p:spPr>
          <a:xfrm>
            <a:off x="9352026" y="2738932"/>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5240"/>
                </a:lnTo>
                <a:lnTo>
                  <a:pt x="36576" y="16002"/>
                </a:lnTo>
                <a:lnTo>
                  <a:pt x="26670" y="22860"/>
                </a:lnTo>
                <a:lnTo>
                  <a:pt x="18288" y="31242"/>
                </a:lnTo>
                <a:lnTo>
                  <a:pt x="12192" y="41910"/>
                </a:lnTo>
                <a:lnTo>
                  <a:pt x="11430" y="42672"/>
                </a:lnTo>
                <a:lnTo>
                  <a:pt x="6858" y="55626"/>
                </a:lnTo>
                <a:lnTo>
                  <a:pt x="3048" y="70104"/>
                </a:lnTo>
                <a:lnTo>
                  <a:pt x="62" y="106680"/>
                </a:lnTo>
                <a:lnTo>
                  <a:pt x="0" y="154686"/>
                </a:lnTo>
                <a:lnTo>
                  <a:pt x="3048" y="212598"/>
                </a:lnTo>
                <a:lnTo>
                  <a:pt x="3048" y="213360"/>
                </a:lnTo>
                <a:lnTo>
                  <a:pt x="6096" y="236220"/>
                </a:lnTo>
                <a:lnTo>
                  <a:pt x="11430"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798" y="254508"/>
                </a:lnTo>
                <a:lnTo>
                  <a:pt x="14478" y="254508"/>
                </a:lnTo>
                <a:lnTo>
                  <a:pt x="9144" y="235458"/>
                </a:lnTo>
                <a:lnTo>
                  <a:pt x="6096" y="212598"/>
                </a:lnTo>
                <a:lnTo>
                  <a:pt x="3048" y="154686"/>
                </a:lnTo>
                <a:lnTo>
                  <a:pt x="3110" y="106680"/>
                </a:lnTo>
                <a:lnTo>
                  <a:pt x="6096" y="70104"/>
                </a:lnTo>
                <a:lnTo>
                  <a:pt x="6296" y="70104"/>
                </a:lnTo>
                <a:lnTo>
                  <a:pt x="9906" y="56388"/>
                </a:lnTo>
                <a:lnTo>
                  <a:pt x="14478" y="43434"/>
                </a:lnTo>
                <a:lnTo>
                  <a:pt x="20574" y="32766"/>
                </a:lnTo>
                <a:lnTo>
                  <a:pt x="21336" y="32766"/>
                </a:lnTo>
                <a:lnTo>
                  <a:pt x="28956" y="25146"/>
                </a:lnTo>
                <a:lnTo>
                  <a:pt x="28194" y="25146"/>
                </a:lnTo>
                <a:lnTo>
                  <a:pt x="38100" y="18288"/>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4478" y="253746"/>
                </a:moveTo>
                <a:lnTo>
                  <a:pt x="14478" y="254508"/>
                </a:lnTo>
                <a:lnTo>
                  <a:pt x="14798" y="254508"/>
                </a:lnTo>
                <a:lnTo>
                  <a:pt x="14478"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6428" y="22860"/>
                </a:moveTo>
                <a:lnTo>
                  <a:pt x="373380" y="22860"/>
                </a:lnTo>
                <a:lnTo>
                  <a:pt x="373380" y="31242"/>
                </a:lnTo>
                <a:lnTo>
                  <a:pt x="376428" y="31242"/>
                </a:lnTo>
                <a:lnTo>
                  <a:pt x="376428" y="22860"/>
                </a:lnTo>
                <a:close/>
              </a:path>
              <a:path w="376554" h="289560">
                <a:moveTo>
                  <a:pt x="371983" y="20828"/>
                </a:moveTo>
                <a:lnTo>
                  <a:pt x="373380" y="23622"/>
                </a:lnTo>
                <a:lnTo>
                  <a:pt x="373380" y="22860"/>
                </a:lnTo>
                <a:lnTo>
                  <a:pt x="376428" y="22860"/>
                </a:lnTo>
                <a:lnTo>
                  <a:pt x="376428" y="22098"/>
                </a:lnTo>
                <a:lnTo>
                  <a:pt x="376047" y="21336"/>
                </a:lnTo>
                <a:lnTo>
                  <a:pt x="372618" y="21336"/>
                </a:lnTo>
                <a:lnTo>
                  <a:pt x="371983" y="20828"/>
                </a:lnTo>
                <a:close/>
              </a:path>
              <a:path w="376554" h="289560">
                <a:moveTo>
                  <a:pt x="371856" y="20574"/>
                </a:moveTo>
                <a:lnTo>
                  <a:pt x="371983" y="20828"/>
                </a:lnTo>
                <a:lnTo>
                  <a:pt x="372618" y="21336"/>
                </a:lnTo>
                <a:lnTo>
                  <a:pt x="371856" y="20574"/>
                </a:lnTo>
                <a:close/>
              </a:path>
              <a:path w="376554" h="289560">
                <a:moveTo>
                  <a:pt x="375666" y="20574"/>
                </a:moveTo>
                <a:lnTo>
                  <a:pt x="371856" y="20574"/>
                </a:lnTo>
                <a:lnTo>
                  <a:pt x="372618" y="21336"/>
                </a:lnTo>
                <a:lnTo>
                  <a:pt x="376047" y="21336"/>
                </a:lnTo>
                <a:lnTo>
                  <a:pt x="375666"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983" y="20828"/>
                </a:lnTo>
                <a:lnTo>
                  <a:pt x="371856" y="20574"/>
                </a:lnTo>
                <a:lnTo>
                  <a:pt x="375666" y="20574"/>
                </a:lnTo>
                <a:lnTo>
                  <a:pt x="374904" y="19050"/>
                </a:lnTo>
                <a:lnTo>
                  <a:pt x="374142" y="19050"/>
                </a:lnTo>
                <a:lnTo>
                  <a:pt x="370332" y="16002"/>
                </a:lnTo>
                <a:lnTo>
                  <a:pt x="370332" y="15240"/>
                </a:lnTo>
                <a:lnTo>
                  <a:pt x="360426" y="10668"/>
                </a:lnTo>
                <a:lnTo>
                  <a:pt x="344424" y="6858"/>
                </a:lnTo>
                <a:lnTo>
                  <a:pt x="343662" y="6858"/>
                </a:lnTo>
                <a:lnTo>
                  <a:pt x="323088" y="4572"/>
                </a:lnTo>
                <a:lnTo>
                  <a:pt x="294132" y="3048"/>
                </a:lnTo>
                <a:close/>
              </a:path>
            </a:pathLst>
          </a:custGeom>
          <a:solidFill>
            <a:srgbClr val="F5F5F5"/>
          </a:solidFill>
        </p:spPr>
        <p:txBody>
          <a:bodyPr wrap="square" lIns="0" tIns="0" rIns="0" bIns="0" rtlCol="0"/>
          <a:lstStyle/>
          <a:p>
            <a:endParaRPr/>
          </a:p>
        </p:txBody>
      </p:sp>
      <p:sp>
        <p:nvSpPr>
          <p:cNvPr id="1641" name="object 700"/>
          <p:cNvSpPr/>
          <p:nvPr/>
        </p:nvSpPr>
        <p:spPr>
          <a:xfrm>
            <a:off x="9352026" y="2893618"/>
            <a:ext cx="3175"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1642" name="object 701"/>
          <p:cNvSpPr/>
          <p:nvPr/>
        </p:nvSpPr>
        <p:spPr>
          <a:xfrm>
            <a:off x="9320021" y="2749600"/>
            <a:ext cx="373380" cy="287655"/>
          </a:xfrm>
          <a:custGeom>
            <a:avLst/>
            <a:gdLst/>
            <a:ahLst/>
            <a:cxnLst/>
            <a:rect l="l" t="t" r="r" b="b"/>
            <a:pathLst>
              <a:path w="373379" h="287655">
                <a:moveTo>
                  <a:pt x="125730" y="0"/>
                </a:moveTo>
                <a:lnTo>
                  <a:pt x="80772" y="3048"/>
                </a:lnTo>
                <a:lnTo>
                  <a:pt x="35814" y="15240"/>
                </a:lnTo>
                <a:lnTo>
                  <a:pt x="6858" y="54102"/>
                </a:lnTo>
                <a:lnTo>
                  <a:pt x="0" y="105918"/>
                </a:lnTo>
                <a:lnTo>
                  <a:pt x="0" y="153924"/>
                </a:lnTo>
                <a:lnTo>
                  <a:pt x="3048" y="211836"/>
                </a:lnTo>
                <a:lnTo>
                  <a:pt x="11430" y="253746"/>
                </a:lnTo>
                <a:lnTo>
                  <a:pt x="35814" y="284988"/>
                </a:lnTo>
                <a:lnTo>
                  <a:pt x="48768" y="287274"/>
                </a:lnTo>
                <a:lnTo>
                  <a:pt x="63246" y="285750"/>
                </a:lnTo>
                <a:lnTo>
                  <a:pt x="99822" y="269748"/>
                </a:lnTo>
                <a:lnTo>
                  <a:pt x="147828" y="236982"/>
                </a:lnTo>
                <a:lnTo>
                  <a:pt x="243840" y="158496"/>
                </a:lnTo>
                <a:lnTo>
                  <a:pt x="303276" y="106680"/>
                </a:lnTo>
                <a:lnTo>
                  <a:pt x="345186" y="67818"/>
                </a:lnTo>
                <a:lnTo>
                  <a:pt x="373380" y="29718"/>
                </a:lnTo>
                <a:lnTo>
                  <a:pt x="373380" y="22098"/>
                </a:lnTo>
                <a:lnTo>
                  <a:pt x="321564" y="5334"/>
                </a:lnTo>
                <a:lnTo>
                  <a:pt x="264414" y="2286"/>
                </a:lnTo>
                <a:lnTo>
                  <a:pt x="125730" y="0"/>
                </a:lnTo>
                <a:close/>
              </a:path>
            </a:pathLst>
          </a:custGeom>
          <a:solidFill>
            <a:srgbClr val="E0E0E0"/>
          </a:solidFill>
        </p:spPr>
        <p:txBody>
          <a:bodyPr wrap="square" lIns="0" tIns="0" rIns="0" bIns="0" rtlCol="0"/>
          <a:lstStyle/>
          <a:p>
            <a:endParaRPr/>
          </a:p>
        </p:txBody>
      </p:sp>
      <p:sp>
        <p:nvSpPr>
          <p:cNvPr id="1643" name="object 702"/>
          <p:cNvSpPr/>
          <p:nvPr/>
        </p:nvSpPr>
        <p:spPr>
          <a:xfrm>
            <a:off x="9318497" y="2748076"/>
            <a:ext cx="376555" cy="290830"/>
          </a:xfrm>
          <a:custGeom>
            <a:avLst/>
            <a:gdLst/>
            <a:ahLst/>
            <a:cxnLst/>
            <a:rect l="l" t="t" r="r" b="b"/>
            <a:pathLst>
              <a:path w="376554" h="290830">
                <a:moveTo>
                  <a:pt x="127254" y="0"/>
                </a:moveTo>
                <a:lnTo>
                  <a:pt x="82296" y="3048"/>
                </a:lnTo>
                <a:lnTo>
                  <a:pt x="64770" y="5334"/>
                </a:lnTo>
                <a:lnTo>
                  <a:pt x="49530" y="9906"/>
                </a:lnTo>
                <a:lnTo>
                  <a:pt x="48768" y="9906"/>
                </a:lnTo>
                <a:lnTo>
                  <a:pt x="36576" y="15240"/>
                </a:lnTo>
                <a:lnTo>
                  <a:pt x="36576" y="16002"/>
                </a:lnTo>
                <a:lnTo>
                  <a:pt x="26670" y="22860"/>
                </a:lnTo>
                <a:lnTo>
                  <a:pt x="18288" y="32004"/>
                </a:lnTo>
                <a:lnTo>
                  <a:pt x="12192" y="42672"/>
                </a:lnTo>
                <a:lnTo>
                  <a:pt x="11430" y="43434"/>
                </a:lnTo>
                <a:lnTo>
                  <a:pt x="6858" y="55626"/>
                </a:lnTo>
                <a:lnTo>
                  <a:pt x="3048" y="70866"/>
                </a:lnTo>
                <a:lnTo>
                  <a:pt x="0" y="107442"/>
                </a:lnTo>
                <a:lnTo>
                  <a:pt x="0" y="155448"/>
                </a:lnTo>
                <a:lnTo>
                  <a:pt x="3048" y="213360"/>
                </a:lnTo>
                <a:lnTo>
                  <a:pt x="3048" y="214122"/>
                </a:lnTo>
                <a:lnTo>
                  <a:pt x="6096" y="236982"/>
                </a:lnTo>
                <a:lnTo>
                  <a:pt x="11430" y="256032"/>
                </a:lnTo>
                <a:lnTo>
                  <a:pt x="17526" y="270510"/>
                </a:lnTo>
                <a:lnTo>
                  <a:pt x="18288" y="270510"/>
                </a:lnTo>
                <a:lnTo>
                  <a:pt x="26670" y="281178"/>
                </a:lnTo>
                <a:lnTo>
                  <a:pt x="26670" y="281940"/>
                </a:lnTo>
                <a:lnTo>
                  <a:pt x="36576" y="288036"/>
                </a:lnTo>
                <a:lnTo>
                  <a:pt x="37338" y="288036"/>
                </a:lnTo>
                <a:lnTo>
                  <a:pt x="50292" y="290322"/>
                </a:lnTo>
                <a:lnTo>
                  <a:pt x="64770" y="288798"/>
                </a:lnTo>
                <a:lnTo>
                  <a:pt x="65532" y="288798"/>
                </a:lnTo>
                <a:lnTo>
                  <a:pt x="69723" y="287274"/>
                </a:lnTo>
                <a:lnTo>
                  <a:pt x="50292" y="287274"/>
                </a:lnTo>
                <a:lnTo>
                  <a:pt x="50769" y="287223"/>
                </a:lnTo>
                <a:lnTo>
                  <a:pt x="42418" y="285750"/>
                </a:lnTo>
                <a:lnTo>
                  <a:pt x="38100" y="285750"/>
                </a:lnTo>
                <a:lnTo>
                  <a:pt x="28194" y="279654"/>
                </a:lnTo>
                <a:lnTo>
                  <a:pt x="28956" y="279654"/>
                </a:lnTo>
                <a:lnTo>
                  <a:pt x="20574" y="268986"/>
                </a:lnTo>
                <a:lnTo>
                  <a:pt x="14798" y="255270"/>
                </a:lnTo>
                <a:lnTo>
                  <a:pt x="14478" y="255270"/>
                </a:lnTo>
                <a:lnTo>
                  <a:pt x="9144" y="236220"/>
                </a:lnTo>
                <a:lnTo>
                  <a:pt x="6096" y="213360"/>
                </a:lnTo>
                <a:lnTo>
                  <a:pt x="3048" y="155448"/>
                </a:lnTo>
                <a:lnTo>
                  <a:pt x="3048" y="107442"/>
                </a:lnTo>
                <a:lnTo>
                  <a:pt x="6096" y="70866"/>
                </a:lnTo>
                <a:lnTo>
                  <a:pt x="6286" y="70866"/>
                </a:lnTo>
                <a:lnTo>
                  <a:pt x="9906" y="56388"/>
                </a:lnTo>
                <a:lnTo>
                  <a:pt x="14478" y="44196"/>
                </a:lnTo>
                <a:lnTo>
                  <a:pt x="20574" y="33528"/>
                </a:lnTo>
                <a:lnTo>
                  <a:pt x="21272" y="33528"/>
                </a:lnTo>
                <a:lnTo>
                  <a:pt x="28956" y="25146"/>
                </a:lnTo>
                <a:lnTo>
                  <a:pt x="28194" y="25146"/>
                </a:lnTo>
                <a:lnTo>
                  <a:pt x="38100" y="18288"/>
                </a:lnTo>
                <a:lnTo>
                  <a:pt x="50292" y="12954"/>
                </a:lnTo>
                <a:lnTo>
                  <a:pt x="65532" y="8382"/>
                </a:lnTo>
                <a:lnTo>
                  <a:pt x="83058" y="6096"/>
                </a:lnTo>
                <a:lnTo>
                  <a:pt x="82296" y="6096"/>
                </a:lnTo>
                <a:lnTo>
                  <a:pt x="127254" y="3048"/>
                </a:lnTo>
                <a:lnTo>
                  <a:pt x="280225" y="3048"/>
                </a:lnTo>
                <a:lnTo>
                  <a:pt x="265938" y="2286"/>
                </a:lnTo>
                <a:lnTo>
                  <a:pt x="127254" y="0"/>
                </a:lnTo>
                <a:close/>
              </a:path>
              <a:path w="376554" h="290830">
                <a:moveTo>
                  <a:pt x="50769" y="287223"/>
                </a:moveTo>
                <a:lnTo>
                  <a:pt x="50292" y="287274"/>
                </a:lnTo>
                <a:lnTo>
                  <a:pt x="51054" y="287274"/>
                </a:lnTo>
                <a:lnTo>
                  <a:pt x="50769" y="287223"/>
                </a:lnTo>
                <a:close/>
              </a:path>
              <a:path w="376554" h="290830">
                <a:moveTo>
                  <a:pt x="100584" y="269748"/>
                </a:moveTo>
                <a:lnTo>
                  <a:pt x="80772" y="279654"/>
                </a:lnTo>
                <a:lnTo>
                  <a:pt x="81534" y="279654"/>
                </a:lnTo>
                <a:lnTo>
                  <a:pt x="64770" y="285750"/>
                </a:lnTo>
                <a:lnTo>
                  <a:pt x="50769" y="287223"/>
                </a:lnTo>
                <a:lnTo>
                  <a:pt x="51054" y="287274"/>
                </a:lnTo>
                <a:lnTo>
                  <a:pt x="69723" y="287274"/>
                </a:lnTo>
                <a:lnTo>
                  <a:pt x="82296" y="282702"/>
                </a:lnTo>
                <a:lnTo>
                  <a:pt x="102108" y="272796"/>
                </a:lnTo>
                <a:lnTo>
                  <a:pt x="105717" y="270510"/>
                </a:lnTo>
                <a:lnTo>
                  <a:pt x="100584" y="270510"/>
                </a:lnTo>
                <a:lnTo>
                  <a:pt x="100584" y="269748"/>
                </a:lnTo>
                <a:close/>
              </a:path>
              <a:path w="376554" h="290830">
                <a:moveTo>
                  <a:pt x="38100" y="284988"/>
                </a:moveTo>
                <a:lnTo>
                  <a:pt x="38100" y="285750"/>
                </a:lnTo>
                <a:lnTo>
                  <a:pt x="42418" y="285750"/>
                </a:lnTo>
                <a:lnTo>
                  <a:pt x="38100" y="284988"/>
                </a:lnTo>
                <a:close/>
              </a:path>
              <a:path w="376554" h="290830">
                <a:moveTo>
                  <a:pt x="373380" y="30480"/>
                </a:moveTo>
                <a:lnTo>
                  <a:pt x="368808" y="41148"/>
                </a:lnTo>
                <a:lnTo>
                  <a:pt x="369570" y="41148"/>
                </a:lnTo>
                <a:lnTo>
                  <a:pt x="360426" y="53340"/>
                </a:lnTo>
                <a:lnTo>
                  <a:pt x="304038" y="107442"/>
                </a:lnTo>
                <a:lnTo>
                  <a:pt x="244602" y="159258"/>
                </a:lnTo>
                <a:lnTo>
                  <a:pt x="177546" y="215646"/>
                </a:lnTo>
                <a:lnTo>
                  <a:pt x="123444" y="256032"/>
                </a:lnTo>
                <a:lnTo>
                  <a:pt x="100584" y="270510"/>
                </a:lnTo>
                <a:lnTo>
                  <a:pt x="105717" y="270510"/>
                </a:lnTo>
                <a:lnTo>
                  <a:pt x="124968" y="258318"/>
                </a:lnTo>
                <a:lnTo>
                  <a:pt x="150114" y="240030"/>
                </a:lnTo>
                <a:lnTo>
                  <a:pt x="179070" y="217932"/>
                </a:lnTo>
                <a:lnTo>
                  <a:pt x="179832" y="217932"/>
                </a:lnTo>
                <a:lnTo>
                  <a:pt x="246888" y="161544"/>
                </a:lnTo>
                <a:lnTo>
                  <a:pt x="306324" y="109728"/>
                </a:lnTo>
                <a:lnTo>
                  <a:pt x="348234" y="70866"/>
                </a:lnTo>
                <a:lnTo>
                  <a:pt x="362712" y="55626"/>
                </a:lnTo>
                <a:lnTo>
                  <a:pt x="362712" y="54864"/>
                </a:lnTo>
                <a:lnTo>
                  <a:pt x="371856" y="42672"/>
                </a:lnTo>
                <a:lnTo>
                  <a:pt x="376428" y="32004"/>
                </a:lnTo>
                <a:lnTo>
                  <a:pt x="376428" y="31242"/>
                </a:lnTo>
                <a:lnTo>
                  <a:pt x="373380" y="31242"/>
                </a:lnTo>
                <a:lnTo>
                  <a:pt x="373380" y="30480"/>
                </a:lnTo>
                <a:close/>
              </a:path>
              <a:path w="376554" h="290830">
                <a:moveTo>
                  <a:pt x="14478" y="254508"/>
                </a:moveTo>
                <a:lnTo>
                  <a:pt x="14478" y="255270"/>
                </a:lnTo>
                <a:lnTo>
                  <a:pt x="14798" y="255270"/>
                </a:lnTo>
                <a:lnTo>
                  <a:pt x="14478" y="254508"/>
                </a:lnTo>
                <a:close/>
              </a:path>
              <a:path w="376554" h="290830">
                <a:moveTo>
                  <a:pt x="6286" y="70866"/>
                </a:moveTo>
                <a:lnTo>
                  <a:pt x="6096" y="70866"/>
                </a:lnTo>
                <a:lnTo>
                  <a:pt x="6096" y="71628"/>
                </a:lnTo>
                <a:lnTo>
                  <a:pt x="6286" y="70866"/>
                </a:lnTo>
                <a:close/>
              </a:path>
              <a:path w="376554" h="290830">
                <a:moveTo>
                  <a:pt x="21272" y="33528"/>
                </a:moveTo>
                <a:lnTo>
                  <a:pt x="20574" y="33528"/>
                </a:lnTo>
                <a:lnTo>
                  <a:pt x="20574" y="34290"/>
                </a:lnTo>
                <a:lnTo>
                  <a:pt x="21272" y="33528"/>
                </a:lnTo>
                <a:close/>
              </a:path>
              <a:path w="376554" h="290830">
                <a:moveTo>
                  <a:pt x="376428" y="23622"/>
                </a:moveTo>
                <a:lnTo>
                  <a:pt x="373380" y="23622"/>
                </a:lnTo>
                <a:lnTo>
                  <a:pt x="373380" y="31242"/>
                </a:lnTo>
                <a:lnTo>
                  <a:pt x="376428" y="31242"/>
                </a:lnTo>
                <a:lnTo>
                  <a:pt x="376428" y="23622"/>
                </a:lnTo>
                <a:close/>
              </a:path>
              <a:path w="376554" h="290830">
                <a:moveTo>
                  <a:pt x="371945" y="20798"/>
                </a:moveTo>
                <a:lnTo>
                  <a:pt x="373380" y="24384"/>
                </a:lnTo>
                <a:lnTo>
                  <a:pt x="373380" y="23622"/>
                </a:lnTo>
                <a:lnTo>
                  <a:pt x="376428" y="23622"/>
                </a:lnTo>
                <a:lnTo>
                  <a:pt x="375513" y="21336"/>
                </a:lnTo>
                <a:lnTo>
                  <a:pt x="372618" y="21336"/>
                </a:lnTo>
                <a:lnTo>
                  <a:pt x="371945" y="20798"/>
                </a:lnTo>
                <a:close/>
              </a:path>
              <a:path w="376554" h="290830">
                <a:moveTo>
                  <a:pt x="371856" y="20574"/>
                </a:moveTo>
                <a:lnTo>
                  <a:pt x="371945" y="20798"/>
                </a:lnTo>
                <a:lnTo>
                  <a:pt x="372618" y="21336"/>
                </a:lnTo>
                <a:lnTo>
                  <a:pt x="371856" y="20574"/>
                </a:lnTo>
                <a:close/>
              </a:path>
              <a:path w="376554" h="290830">
                <a:moveTo>
                  <a:pt x="375208" y="20574"/>
                </a:moveTo>
                <a:lnTo>
                  <a:pt x="371856" y="20574"/>
                </a:lnTo>
                <a:lnTo>
                  <a:pt x="372618" y="21336"/>
                </a:lnTo>
                <a:lnTo>
                  <a:pt x="375513" y="21336"/>
                </a:lnTo>
                <a:lnTo>
                  <a:pt x="375208" y="20574"/>
                </a:lnTo>
                <a:close/>
              </a:path>
              <a:path w="376554" h="290830">
                <a:moveTo>
                  <a:pt x="280225" y="3048"/>
                </a:moveTo>
                <a:lnTo>
                  <a:pt x="127254" y="3048"/>
                </a:lnTo>
                <a:lnTo>
                  <a:pt x="265938" y="5334"/>
                </a:lnTo>
                <a:lnTo>
                  <a:pt x="323088" y="8382"/>
                </a:lnTo>
                <a:lnTo>
                  <a:pt x="344424" y="10668"/>
                </a:lnTo>
                <a:lnTo>
                  <a:pt x="359664" y="13716"/>
                </a:lnTo>
                <a:lnTo>
                  <a:pt x="358902" y="13716"/>
                </a:lnTo>
                <a:lnTo>
                  <a:pt x="368808" y="18288"/>
                </a:lnTo>
                <a:lnTo>
                  <a:pt x="371945" y="20798"/>
                </a:lnTo>
                <a:lnTo>
                  <a:pt x="371856" y="20574"/>
                </a:lnTo>
                <a:lnTo>
                  <a:pt x="375208" y="20574"/>
                </a:lnTo>
                <a:lnTo>
                  <a:pt x="374904" y="19812"/>
                </a:lnTo>
                <a:lnTo>
                  <a:pt x="374142" y="19050"/>
                </a:lnTo>
                <a:lnTo>
                  <a:pt x="370332" y="16002"/>
                </a:lnTo>
                <a:lnTo>
                  <a:pt x="370332" y="15240"/>
                </a:lnTo>
                <a:lnTo>
                  <a:pt x="360426" y="10668"/>
                </a:lnTo>
                <a:lnTo>
                  <a:pt x="345186" y="7620"/>
                </a:lnTo>
                <a:lnTo>
                  <a:pt x="344424" y="7620"/>
                </a:lnTo>
                <a:lnTo>
                  <a:pt x="323088" y="5334"/>
                </a:lnTo>
                <a:lnTo>
                  <a:pt x="280225" y="3048"/>
                </a:lnTo>
                <a:close/>
              </a:path>
            </a:pathLst>
          </a:custGeom>
          <a:solidFill>
            <a:srgbClr val="E0E0E0"/>
          </a:solidFill>
        </p:spPr>
        <p:txBody>
          <a:bodyPr wrap="square" lIns="0" tIns="0" rIns="0" bIns="0" rtlCol="0"/>
          <a:lstStyle/>
          <a:p>
            <a:endParaRPr/>
          </a:p>
        </p:txBody>
      </p:sp>
      <p:sp>
        <p:nvSpPr>
          <p:cNvPr id="1644" name="object 703"/>
          <p:cNvSpPr/>
          <p:nvPr/>
        </p:nvSpPr>
        <p:spPr>
          <a:xfrm>
            <a:off x="9318497" y="2903524"/>
            <a:ext cx="3175"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1645" name="object 704"/>
          <p:cNvSpPr/>
          <p:nvPr/>
        </p:nvSpPr>
        <p:spPr>
          <a:xfrm>
            <a:off x="9297161" y="2755696"/>
            <a:ext cx="373380" cy="287020"/>
          </a:xfrm>
          <a:custGeom>
            <a:avLst/>
            <a:gdLst/>
            <a:ahLst/>
            <a:cxnLst/>
            <a:rect l="l" t="t" r="r" b="b"/>
            <a:pathLst>
              <a:path w="373379" h="287019">
                <a:moveTo>
                  <a:pt x="183642" y="0"/>
                </a:moveTo>
                <a:lnTo>
                  <a:pt x="125730" y="0"/>
                </a:lnTo>
                <a:lnTo>
                  <a:pt x="80772" y="2286"/>
                </a:lnTo>
                <a:lnTo>
                  <a:pt x="35814" y="14478"/>
                </a:lnTo>
                <a:lnTo>
                  <a:pt x="6858" y="54102"/>
                </a:lnTo>
                <a:lnTo>
                  <a:pt x="0" y="105918"/>
                </a:lnTo>
                <a:lnTo>
                  <a:pt x="0" y="153162"/>
                </a:lnTo>
                <a:lnTo>
                  <a:pt x="3048" y="211074"/>
                </a:lnTo>
                <a:lnTo>
                  <a:pt x="10668"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BFBFBF"/>
          </a:solidFill>
        </p:spPr>
        <p:txBody>
          <a:bodyPr wrap="square" lIns="0" tIns="0" rIns="0" bIns="0" rtlCol="0"/>
          <a:lstStyle/>
          <a:p>
            <a:endParaRPr/>
          </a:p>
        </p:txBody>
      </p:sp>
      <p:sp>
        <p:nvSpPr>
          <p:cNvPr id="1646" name="object 705"/>
          <p:cNvSpPr/>
          <p:nvPr/>
        </p:nvSpPr>
        <p:spPr>
          <a:xfrm>
            <a:off x="9295638" y="2754172"/>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4478"/>
                </a:lnTo>
                <a:lnTo>
                  <a:pt x="36576" y="15240"/>
                </a:lnTo>
                <a:lnTo>
                  <a:pt x="26670" y="22860"/>
                </a:lnTo>
                <a:lnTo>
                  <a:pt x="18288" y="31242"/>
                </a:lnTo>
                <a:lnTo>
                  <a:pt x="12192" y="41910"/>
                </a:lnTo>
                <a:lnTo>
                  <a:pt x="11430" y="42672"/>
                </a:lnTo>
                <a:lnTo>
                  <a:pt x="6858" y="55626"/>
                </a:lnTo>
                <a:lnTo>
                  <a:pt x="3048" y="70104"/>
                </a:lnTo>
                <a:lnTo>
                  <a:pt x="62" y="106680"/>
                </a:lnTo>
                <a:lnTo>
                  <a:pt x="0" y="154686"/>
                </a:lnTo>
                <a:lnTo>
                  <a:pt x="3048" y="212598"/>
                </a:lnTo>
                <a:lnTo>
                  <a:pt x="3048" y="213360"/>
                </a:lnTo>
                <a:lnTo>
                  <a:pt x="6096" y="236220"/>
                </a:lnTo>
                <a:lnTo>
                  <a:pt x="10668"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076" y="254508"/>
                </a:lnTo>
                <a:lnTo>
                  <a:pt x="13716" y="254508"/>
                </a:lnTo>
                <a:lnTo>
                  <a:pt x="9144" y="235458"/>
                </a:lnTo>
                <a:lnTo>
                  <a:pt x="6096" y="212598"/>
                </a:lnTo>
                <a:lnTo>
                  <a:pt x="3048" y="154686"/>
                </a:lnTo>
                <a:lnTo>
                  <a:pt x="3110" y="106680"/>
                </a:lnTo>
                <a:lnTo>
                  <a:pt x="6096" y="70104"/>
                </a:lnTo>
                <a:lnTo>
                  <a:pt x="6296" y="70104"/>
                </a:lnTo>
                <a:lnTo>
                  <a:pt x="9906" y="56388"/>
                </a:lnTo>
                <a:lnTo>
                  <a:pt x="14478" y="43434"/>
                </a:lnTo>
                <a:lnTo>
                  <a:pt x="20574" y="32766"/>
                </a:lnTo>
                <a:lnTo>
                  <a:pt x="21336" y="32766"/>
                </a:lnTo>
                <a:lnTo>
                  <a:pt x="28956" y="25146"/>
                </a:lnTo>
                <a:lnTo>
                  <a:pt x="28194" y="25146"/>
                </a:lnTo>
                <a:lnTo>
                  <a:pt x="38100" y="17526"/>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3716" y="253746"/>
                </a:moveTo>
                <a:lnTo>
                  <a:pt x="13716" y="254508"/>
                </a:lnTo>
                <a:lnTo>
                  <a:pt x="14076" y="254508"/>
                </a:lnTo>
                <a:lnTo>
                  <a:pt x="13716"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3380" y="22860"/>
                </a:moveTo>
                <a:lnTo>
                  <a:pt x="373380" y="31242"/>
                </a:lnTo>
                <a:lnTo>
                  <a:pt x="376428" y="31242"/>
                </a:lnTo>
                <a:lnTo>
                  <a:pt x="376428" y="23622"/>
                </a:lnTo>
                <a:lnTo>
                  <a:pt x="374142" y="23622"/>
                </a:lnTo>
                <a:lnTo>
                  <a:pt x="373380" y="22860"/>
                </a:lnTo>
                <a:close/>
              </a:path>
              <a:path w="376554" h="289560">
                <a:moveTo>
                  <a:pt x="375285" y="20574"/>
                </a:moveTo>
                <a:lnTo>
                  <a:pt x="371856" y="20574"/>
                </a:lnTo>
                <a:lnTo>
                  <a:pt x="374142" y="23622"/>
                </a:lnTo>
                <a:lnTo>
                  <a:pt x="376428" y="23622"/>
                </a:lnTo>
                <a:lnTo>
                  <a:pt x="376428" y="22098"/>
                </a:lnTo>
                <a:lnTo>
                  <a:pt x="375285"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856" y="21336"/>
                </a:lnTo>
                <a:lnTo>
                  <a:pt x="371856" y="20574"/>
                </a:lnTo>
                <a:lnTo>
                  <a:pt x="375285" y="20574"/>
                </a:lnTo>
                <a:lnTo>
                  <a:pt x="374142" y="19050"/>
                </a:lnTo>
                <a:lnTo>
                  <a:pt x="370332" y="15240"/>
                </a:lnTo>
                <a:lnTo>
                  <a:pt x="360426" y="10668"/>
                </a:lnTo>
                <a:lnTo>
                  <a:pt x="344424" y="6858"/>
                </a:lnTo>
                <a:lnTo>
                  <a:pt x="343662" y="6858"/>
                </a:lnTo>
                <a:lnTo>
                  <a:pt x="323088" y="4572"/>
                </a:lnTo>
                <a:lnTo>
                  <a:pt x="294132" y="3048"/>
                </a:lnTo>
                <a:close/>
              </a:path>
            </a:pathLst>
          </a:custGeom>
          <a:solidFill>
            <a:srgbClr val="BFBFBF"/>
          </a:solidFill>
        </p:spPr>
        <p:txBody>
          <a:bodyPr wrap="square" lIns="0" tIns="0" rIns="0" bIns="0" rtlCol="0"/>
          <a:lstStyle/>
          <a:p>
            <a:endParaRPr/>
          </a:p>
        </p:txBody>
      </p:sp>
      <p:sp>
        <p:nvSpPr>
          <p:cNvPr id="1647" name="object 706"/>
          <p:cNvSpPr/>
          <p:nvPr/>
        </p:nvSpPr>
        <p:spPr>
          <a:xfrm>
            <a:off x="9295638" y="2908858"/>
            <a:ext cx="3175"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1648" name="object 707"/>
          <p:cNvSpPr/>
          <p:nvPr/>
        </p:nvSpPr>
        <p:spPr>
          <a:xfrm>
            <a:off x="8727947" y="2371648"/>
            <a:ext cx="810895" cy="704850"/>
          </a:xfrm>
          <a:custGeom>
            <a:avLst/>
            <a:gdLst/>
            <a:ahLst/>
            <a:cxnLst/>
            <a:rect l="l" t="t" r="r" b="b"/>
            <a:pathLst>
              <a:path w="810895" h="704850">
                <a:moveTo>
                  <a:pt x="260604" y="0"/>
                </a:moveTo>
                <a:lnTo>
                  <a:pt x="29718" y="55625"/>
                </a:lnTo>
                <a:lnTo>
                  <a:pt x="0" y="61721"/>
                </a:lnTo>
                <a:lnTo>
                  <a:pt x="20574" y="576071"/>
                </a:lnTo>
                <a:lnTo>
                  <a:pt x="676656" y="704849"/>
                </a:lnTo>
                <a:lnTo>
                  <a:pt x="679704" y="653795"/>
                </a:lnTo>
                <a:lnTo>
                  <a:pt x="810768" y="542543"/>
                </a:lnTo>
                <a:lnTo>
                  <a:pt x="810006" y="32003"/>
                </a:lnTo>
                <a:lnTo>
                  <a:pt x="260604" y="0"/>
                </a:lnTo>
                <a:close/>
              </a:path>
            </a:pathLst>
          </a:custGeom>
          <a:solidFill>
            <a:srgbClr val="B5CFCF"/>
          </a:solidFill>
        </p:spPr>
        <p:txBody>
          <a:bodyPr wrap="square" lIns="0" tIns="0" rIns="0" bIns="0" rtlCol="0"/>
          <a:lstStyle/>
          <a:p>
            <a:endParaRPr/>
          </a:p>
        </p:txBody>
      </p:sp>
      <p:sp>
        <p:nvSpPr>
          <p:cNvPr id="1649" name="object 708"/>
          <p:cNvSpPr/>
          <p:nvPr/>
        </p:nvSpPr>
        <p:spPr>
          <a:xfrm>
            <a:off x="8734043" y="2426512"/>
            <a:ext cx="3810" cy="5715"/>
          </a:xfrm>
          <a:custGeom>
            <a:avLst/>
            <a:gdLst/>
            <a:ahLst/>
            <a:cxnLst/>
            <a:rect l="l" t="t" r="r" b="b"/>
            <a:pathLst>
              <a:path w="3809" h="5714">
                <a:moveTo>
                  <a:pt x="1523" y="0"/>
                </a:moveTo>
                <a:lnTo>
                  <a:pt x="0" y="4572"/>
                </a:lnTo>
                <a:lnTo>
                  <a:pt x="2285" y="5334"/>
                </a:lnTo>
                <a:lnTo>
                  <a:pt x="3809" y="762"/>
                </a:lnTo>
                <a:lnTo>
                  <a:pt x="1523" y="0"/>
                </a:lnTo>
                <a:close/>
              </a:path>
            </a:pathLst>
          </a:custGeom>
          <a:solidFill>
            <a:srgbClr val="000000"/>
          </a:solidFill>
        </p:spPr>
        <p:txBody>
          <a:bodyPr wrap="square" lIns="0" tIns="0" rIns="0" bIns="0" rtlCol="0"/>
          <a:lstStyle/>
          <a:p>
            <a:endParaRPr/>
          </a:p>
        </p:txBody>
      </p:sp>
      <p:sp>
        <p:nvSpPr>
          <p:cNvPr id="1650" name="object 709"/>
          <p:cNvSpPr/>
          <p:nvPr/>
        </p:nvSpPr>
        <p:spPr>
          <a:xfrm>
            <a:off x="8736330" y="2427274"/>
            <a:ext cx="28575" cy="14604"/>
          </a:xfrm>
          <a:custGeom>
            <a:avLst/>
            <a:gdLst/>
            <a:ahLst/>
            <a:cxnLst/>
            <a:rect l="l" t="t" r="r" b="b"/>
            <a:pathLst>
              <a:path w="28575" h="14605">
                <a:moveTo>
                  <a:pt x="1524" y="0"/>
                </a:moveTo>
                <a:lnTo>
                  <a:pt x="0" y="4572"/>
                </a:lnTo>
                <a:lnTo>
                  <a:pt x="26670" y="14478"/>
                </a:lnTo>
                <a:lnTo>
                  <a:pt x="27432" y="14478"/>
                </a:lnTo>
                <a:lnTo>
                  <a:pt x="28194" y="9906"/>
                </a:lnTo>
                <a:lnTo>
                  <a:pt x="1524" y="0"/>
                </a:lnTo>
                <a:close/>
              </a:path>
            </a:pathLst>
          </a:custGeom>
          <a:solidFill>
            <a:srgbClr val="000000"/>
          </a:solidFill>
        </p:spPr>
        <p:txBody>
          <a:bodyPr wrap="square" lIns="0" tIns="0" rIns="0" bIns="0" rtlCol="0"/>
          <a:lstStyle/>
          <a:p>
            <a:endParaRPr/>
          </a:p>
        </p:txBody>
      </p:sp>
      <p:sp>
        <p:nvSpPr>
          <p:cNvPr id="1651" name="object 710"/>
          <p:cNvSpPr/>
          <p:nvPr/>
        </p:nvSpPr>
        <p:spPr>
          <a:xfrm>
            <a:off x="8763761" y="2459278"/>
            <a:ext cx="640080" cy="0"/>
          </a:xfrm>
          <a:custGeom>
            <a:avLst/>
            <a:gdLst/>
            <a:ahLst/>
            <a:cxnLst/>
            <a:rect l="l" t="t" r="r" b="b"/>
            <a:pathLst>
              <a:path w="640079">
                <a:moveTo>
                  <a:pt x="0" y="0"/>
                </a:moveTo>
                <a:lnTo>
                  <a:pt x="640079" y="0"/>
                </a:lnTo>
              </a:path>
            </a:pathLst>
          </a:custGeom>
          <a:ln w="44196">
            <a:solidFill>
              <a:srgbClr val="000000"/>
            </a:solidFill>
          </a:ln>
        </p:spPr>
        <p:txBody>
          <a:bodyPr wrap="square" lIns="0" tIns="0" rIns="0" bIns="0" rtlCol="0"/>
          <a:lstStyle/>
          <a:p>
            <a:endParaRPr/>
          </a:p>
        </p:txBody>
      </p:sp>
      <p:sp>
        <p:nvSpPr>
          <p:cNvPr id="1652" name="object 711"/>
          <p:cNvSpPr/>
          <p:nvPr/>
        </p:nvSpPr>
        <p:spPr>
          <a:xfrm>
            <a:off x="9403842" y="3010966"/>
            <a:ext cx="5080" cy="2540"/>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a:p>
        </p:txBody>
      </p:sp>
      <p:sp>
        <p:nvSpPr>
          <p:cNvPr id="1653" name="object 712"/>
          <p:cNvSpPr/>
          <p:nvPr/>
        </p:nvSpPr>
        <p:spPr>
          <a:xfrm>
            <a:off x="9403842" y="2479090"/>
            <a:ext cx="0" cy="532130"/>
          </a:xfrm>
          <a:custGeom>
            <a:avLst/>
            <a:gdLst/>
            <a:ahLst/>
            <a:cxnLst/>
            <a:rect l="l" t="t" r="r" b="b"/>
            <a:pathLst>
              <a:path h="532130">
                <a:moveTo>
                  <a:pt x="0" y="0"/>
                </a:moveTo>
                <a:lnTo>
                  <a:pt x="0" y="531876"/>
                </a:lnTo>
              </a:path>
            </a:pathLst>
          </a:custGeom>
          <a:ln w="9144">
            <a:solidFill>
              <a:srgbClr val="000000"/>
            </a:solidFill>
          </a:ln>
        </p:spPr>
        <p:txBody>
          <a:bodyPr wrap="square" lIns="0" tIns="0" rIns="0" bIns="0" rtlCol="0"/>
          <a:lstStyle/>
          <a:p>
            <a:endParaRPr/>
          </a:p>
        </p:txBody>
      </p:sp>
      <p:sp>
        <p:nvSpPr>
          <p:cNvPr id="1654" name="object 713"/>
          <p:cNvSpPr/>
          <p:nvPr/>
        </p:nvSpPr>
        <p:spPr>
          <a:xfrm>
            <a:off x="9364218" y="2403652"/>
            <a:ext cx="176530" cy="615950"/>
          </a:xfrm>
          <a:custGeom>
            <a:avLst/>
            <a:gdLst/>
            <a:ahLst/>
            <a:cxnLst/>
            <a:rect l="l" t="t" r="r" b="b"/>
            <a:pathLst>
              <a:path w="176529" h="615950">
                <a:moveTo>
                  <a:pt x="169164" y="0"/>
                </a:moveTo>
                <a:lnTo>
                  <a:pt x="0" y="73151"/>
                </a:lnTo>
                <a:lnTo>
                  <a:pt x="38862" y="75437"/>
                </a:lnTo>
                <a:lnTo>
                  <a:pt x="44958" y="615695"/>
                </a:lnTo>
                <a:lnTo>
                  <a:pt x="176022" y="514349"/>
                </a:lnTo>
                <a:lnTo>
                  <a:pt x="169164" y="0"/>
                </a:lnTo>
                <a:close/>
              </a:path>
            </a:pathLst>
          </a:custGeom>
          <a:solidFill>
            <a:srgbClr val="005858"/>
          </a:solidFill>
        </p:spPr>
        <p:txBody>
          <a:bodyPr wrap="square" lIns="0" tIns="0" rIns="0" bIns="0" rtlCol="0"/>
          <a:lstStyle/>
          <a:p>
            <a:endParaRPr/>
          </a:p>
        </p:txBody>
      </p:sp>
      <p:sp>
        <p:nvSpPr>
          <p:cNvPr id="1655" name="object 714"/>
          <p:cNvSpPr/>
          <p:nvPr/>
        </p:nvSpPr>
        <p:spPr>
          <a:xfrm>
            <a:off x="9363456" y="2399842"/>
            <a:ext cx="180340" cy="626110"/>
          </a:xfrm>
          <a:custGeom>
            <a:avLst/>
            <a:gdLst/>
            <a:ahLst/>
            <a:cxnLst/>
            <a:rect l="l" t="t" r="r" b="b"/>
            <a:pathLst>
              <a:path w="180340" h="626110">
                <a:moveTo>
                  <a:pt x="48702" y="613735"/>
                </a:moveTo>
                <a:lnTo>
                  <a:pt x="44196" y="617219"/>
                </a:lnTo>
                <a:lnTo>
                  <a:pt x="42672" y="619505"/>
                </a:lnTo>
                <a:lnTo>
                  <a:pt x="42672" y="625602"/>
                </a:lnTo>
                <a:lnTo>
                  <a:pt x="48006" y="621791"/>
                </a:lnTo>
                <a:lnTo>
                  <a:pt x="50962" y="619505"/>
                </a:lnTo>
                <a:lnTo>
                  <a:pt x="48768" y="619505"/>
                </a:lnTo>
                <a:lnTo>
                  <a:pt x="48702" y="613735"/>
                </a:lnTo>
                <a:close/>
              </a:path>
              <a:path w="180340" h="626110">
                <a:moveTo>
                  <a:pt x="39624" y="76199"/>
                </a:moveTo>
                <a:lnTo>
                  <a:pt x="36576" y="79247"/>
                </a:lnTo>
                <a:lnTo>
                  <a:pt x="42672" y="619505"/>
                </a:lnTo>
                <a:lnTo>
                  <a:pt x="44196" y="617219"/>
                </a:lnTo>
                <a:lnTo>
                  <a:pt x="48702" y="613735"/>
                </a:lnTo>
                <a:lnTo>
                  <a:pt x="42672" y="79247"/>
                </a:lnTo>
                <a:lnTo>
                  <a:pt x="39624" y="76199"/>
                </a:lnTo>
                <a:close/>
              </a:path>
              <a:path w="180340" h="626110">
                <a:moveTo>
                  <a:pt x="173721" y="517063"/>
                </a:moveTo>
                <a:lnTo>
                  <a:pt x="48702" y="613735"/>
                </a:lnTo>
                <a:lnTo>
                  <a:pt x="48768" y="619505"/>
                </a:lnTo>
                <a:lnTo>
                  <a:pt x="50962" y="619505"/>
                </a:lnTo>
                <a:lnTo>
                  <a:pt x="179070" y="520445"/>
                </a:lnTo>
                <a:lnTo>
                  <a:pt x="173736" y="518159"/>
                </a:lnTo>
                <a:lnTo>
                  <a:pt x="173721" y="517063"/>
                </a:lnTo>
                <a:close/>
              </a:path>
              <a:path w="180340" h="626110">
                <a:moveTo>
                  <a:pt x="175260" y="515873"/>
                </a:moveTo>
                <a:lnTo>
                  <a:pt x="173721" y="517063"/>
                </a:lnTo>
                <a:lnTo>
                  <a:pt x="173736" y="518159"/>
                </a:lnTo>
                <a:lnTo>
                  <a:pt x="179070" y="520445"/>
                </a:lnTo>
                <a:lnTo>
                  <a:pt x="175260" y="515873"/>
                </a:lnTo>
                <a:close/>
              </a:path>
              <a:path w="180340" h="626110">
                <a:moveTo>
                  <a:pt x="179801" y="515873"/>
                </a:moveTo>
                <a:lnTo>
                  <a:pt x="175260" y="515873"/>
                </a:lnTo>
                <a:lnTo>
                  <a:pt x="179070" y="520445"/>
                </a:lnTo>
                <a:lnTo>
                  <a:pt x="179832" y="519683"/>
                </a:lnTo>
                <a:lnTo>
                  <a:pt x="179801" y="515873"/>
                </a:lnTo>
                <a:close/>
              </a:path>
              <a:path w="180340" h="626110">
                <a:moveTo>
                  <a:pt x="172974" y="3809"/>
                </a:moveTo>
                <a:lnTo>
                  <a:pt x="171450" y="6857"/>
                </a:lnTo>
                <a:lnTo>
                  <a:pt x="166944" y="8806"/>
                </a:lnTo>
                <a:lnTo>
                  <a:pt x="173721" y="517063"/>
                </a:lnTo>
                <a:lnTo>
                  <a:pt x="175260" y="515873"/>
                </a:lnTo>
                <a:lnTo>
                  <a:pt x="179801" y="515873"/>
                </a:lnTo>
                <a:lnTo>
                  <a:pt x="172974" y="3809"/>
                </a:lnTo>
                <a:close/>
              </a:path>
              <a:path w="180340" h="626110">
                <a:moveTo>
                  <a:pt x="172974" y="0"/>
                </a:moveTo>
                <a:lnTo>
                  <a:pt x="169164" y="1523"/>
                </a:lnTo>
                <a:lnTo>
                  <a:pt x="0" y="74675"/>
                </a:lnTo>
                <a:lnTo>
                  <a:pt x="2286" y="80009"/>
                </a:lnTo>
                <a:lnTo>
                  <a:pt x="166944" y="8806"/>
                </a:lnTo>
                <a:lnTo>
                  <a:pt x="166878" y="3809"/>
                </a:lnTo>
                <a:lnTo>
                  <a:pt x="172974" y="3809"/>
                </a:lnTo>
                <a:lnTo>
                  <a:pt x="172974" y="0"/>
                </a:lnTo>
                <a:close/>
              </a:path>
              <a:path w="180340" h="626110">
                <a:moveTo>
                  <a:pt x="172974" y="3809"/>
                </a:moveTo>
                <a:lnTo>
                  <a:pt x="166878" y="3809"/>
                </a:lnTo>
                <a:lnTo>
                  <a:pt x="166944" y="8806"/>
                </a:lnTo>
                <a:lnTo>
                  <a:pt x="171450" y="6857"/>
                </a:lnTo>
                <a:lnTo>
                  <a:pt x="172974" y="3809"/>
                </a:lnTo>
                <a:close/>
              </a:path>
            </a:pathLst>
          </a:custGeom>
          <a:solidFill>
            <a:srgbClr val="005858"/>
          </a:solidFill>
        </p:spPr>
        <p:txBody>
          <a:bodyPr wrap="square" lIns="0" tIns="0" rIns="0" bIns="0" rtlCol="0"/>
          <a:lstStyle/>
          <a:p>
            <a:endParaRPr/>
          </a:p>
        </p:txBody>
      </p:sp>
      <p:sp>
        <p:nvSpPr>
          <p:cNvPr id="1656" name="object 715"/>
          <p:cNvSpPr/>
          <p:nvPr/>
        </p:nvSpPr>
        <p:spPr>
          <a:xfrm>
            <a:off x="9363456" y="2473756"/>
            <a:ext cx="40005" cy="8890"/>
          </a:xfrm>
          <a:custGeom>
            <a:avLst/>
            <a:gdLst/>
            <a:ahLst/>
            <a:cxnLst/>
            <a:rect l="l" t="t" r="r" b="b"/>
            <a:pathLst>
              <a:path w="40004" h="8889">
                <a:moveTo>
                  <a:pt x="0" y="762"/>
                </a:moveTo>
                <a:lnTo>
                  <a:pt x="762" y="6096"/>
                </a:lnTo>
                <a:lnTo>
                  <a:pt x="39624" y="8382"/>
                </a:lnTo>
                <a:lnTo>
                  <a:pt x="39624" y="6096"/>
                </a:lnTo>
                <a:lnTo>
                  <a:pt x="2286" y="6096"/>
                </a:lnTo>
                <a:lnTo>
                  <a:pt x="0" y="762"/>
                </a:lnTo>
                <a:close/>
              </a:path>
              <a:path w="40004" h="8889">
                <a:moveTo>
                  <a:pt x="762" y="0"/>
                </a:moveTo>
                <a:lnTo>
                  <a:pt x="2286" y="6096"/>
                </a:lnTo>
                <a:lnTo>
                  <a:pt x="39624" y="6096"/>
                </a:lnTo>
                <a:lnTo>
                  <a:pt x="39624" y="2286"/>
                </a:lnTo>
                <a:lnTo>
                  <a:pt x="762" y="0"/>
                </a:lnTo>
                <a:close/>
              </a:path>
            </a:pathLst>
          </a:custGeom>
          <a:solidFill>
            <a:srgbClr val="005858"/>
          </a:solidFill>
        </p:spPr>
        <p:txBody>
          <a:bodyPr wrap="square" lIns="0" tIns="0" rIns="0" bIns="0" rtlCol="0"/>
          <a:lstStyle/>
          <a:p>
            <a:endParaRPr/>
          </a:p>
        </p:txBody>
      </p:sp>
      <p:sp>
        <p:nvSpPr>
          <p:cNvPr id="1657" name="object 716"/>
          <p:cNvSpPr/>
          <p:nvPr/>
        </p:nvSpPr>
        <p:spPr>
          <a:xfrm>
            <a:off x="8762238" y="2437180"/>
            <a:ext cx="603885" cy="336550"/>
          </a:xfrm>
          <a:custGeom>
            <a:avLst/>
            <a:gdLst/>
            <a:ahLst/>
            <a:cxnLst/>
            <a:rect l="l" t="t" r="r" b="b"/>
            <a:pathLst>
              <a:path w="603884" h="336550">
                <a:moveTo>
                  <a:pt x="0" y="0"/>
                </a:moveTo>
                <a:lnTo>
                  <a:pt x="6857" y="256032"/>
                </a:lnTo>
                <a:lnTo>
                  <a:pt x="600456" y="336042"/>
                </a:lnTo>
                <a:lnTo>
                  <a:pt x="603504" y="43434"/>
                </a:lnTo>
                <a:lnTo>
                  <a:pt x="0" y="0"/>
                </a:lnTo>
                <a:close/>
              </a:path>
            </a:pathLst>
          </a:custGeom>
          <a:solidFill>
            <a:srgbClr val="EFE4FF"/>
          </a:solidFill>
        </p:spPr>
        <p:txBody>
          <a:bodyPr wrap="square" lIns="0" tIns="0" rIns="0" bIns="0" rtlCol="0"/>
          <a:lstStyle/>
          <a:p>
            <a:endParaRPr/>
          </a:p>
        </p:txBody>
      </p:sp>
      <p:sp>
        <p:nvSpPr>
          <p:cNvPr id="1658" name="object 717"/>
          <p:cNvSpPr/>
          <p:nvPr/>
        </p:nvSpPr>
        <p:spPr>
          <a:xfrm>
            <a:off x="8762238" y="2436418"/>
            <a:ext cx="605155" cy="338455"/>
          </a:xfrm>
          <a:custGeom>
            <a:avLst/>
            <a:gdLst/>
            <a:ahLst/>
            <a:cxnLst/>
            <a:rect l="l" t="t" r="r" b="b"/>
            <a:pathLst>
              <a:path w="605154" h="338455">
                <a:moveTo>
                  <a:pt x="6858" y="256032"/>
                </a:moveTo>
                <a:lnTo>
                  <a:pt x="6096" y="256794"/>
                </a:lnTo>
                <a:lnTo>
                  <a:pt x="6096" y="258318"/>
                </a:lnTo>
                <a:lnTo>
                  <a:pt x="6857" y="258318"/>
                </a:lnTo>
                <a:lnTo>
                  <a:pt x="600456" y="338328"/>
                </a:lnTo>
                <a:lnTo>
                  <a:pt x="599694" y="336804"/>
                </a:lnTo>
                <a:lnTo>
                  <a:pt x="599702" y="335940"/>
                </a:lnTo>
                <a:lnTo>
                  <a:pt x="6858" y="256032"/>
                </a:lnTo>
                <a:close/>
              </a:path>
              <a:path w="605154" h="338455">
                <a:moveTo>
                  <a:pt x="599702" y="335940"/>
                </a:moveTo>
                <a:lnTo>
                  <a:pt x="599694" y="336804"/>
                </a:lnTo>
                <a:lnTo>
                  <a:pt x="600456" y="338328"/>
                </a:lnTo>
                <a:lnTo>
                  <a:pt x="600456" y="336042"/>
                </a:lnTo>
                <a:lnTo>
                  <a:pt x="599702" y="335940"/>
                </a:lnTo>
                <a:close/>
              </a:path>
              <a:path w="605154" h="338455">
                <a:moveTo>
                  <a:pt x="605020" y="44204"/>
                </a:moveTo>
                <a:lnTo>
                  <a:pt x="603504" y="45720"/>
                </a:lnTo>
                <a:lnTo>
                  <a:pt x="602726" y="45720"/>
                </a:lnTo>
                <a:lnTo>
                  <a:pt x="599702" y="335940"/>
                </a:lnTo>
                <a:lnTo>
                  <a:pt x="600456" y="336042"/>
                </a:lnTo>
                <a:lnTo>
                  <a:pt x="600456" y="338328"/>
                </a:lnTo>
                <a:lnTo>
                  <a:pt x="601980" y="336804"/>
                </a:lnTo>
                <a:lnTo>
                  <a:pt x="605004" y="45720"/>
                </a:lnTo>
                <a:lnTo>
                  <a:pt x="603504" y="45720"/>
                </a:lnTo>
                <a:lnTo>
                  <a:pt x="602726" y="45664"/>
                </a:lnTo>
                <a:lnTo>
                  <a:pt x="605004" y="45664"/>
                </a:lnTo>
                <a:lnTo>
                  <a:pt x="605020" y="44204"/>
                </a:lnTo>
                <a:close/>
              </a:path>
              <a:path w="605154" h="338455">
                <a:moveTo>
                  <a:pt x="605020" y="44196"/>
                </a:moveTo>
                <a:lnTo>
                  <a:pt x="602742" y="44196"/>
                </a:lnTo>
                <a:lnTo>
                  <a:pt x="602726" y="45664"/>
                </a:lnTo>
                <a:lnTo>
                  <a:pt x="603504" y="45720"/>
                </a:lnTo>
                <a:lnTo>
                  <a:pt x="605020" y="44196"/>
                </a:lnTo>
                <a:close/>
              </a:path>
              <a:path w="605154" h="338455">
                <a:moveTo>
                  <a:pt x="0" y="0"/>
                </a:moveTo>
                <a:lnTo>
                  <a:pt x="0" y="2286"/>
                </a:lnTo>
                <a:lnTo>
                  <a:pt x="602726" y="45664"/>
                </a:lnTo>
                <a:lnTo>
                  <a:pt x="602742" y="44196"/>
                </a:lnTo>
                <a:lnTo>
                  <a:pt x="605020" y="44196"/>
                </a:lnTo>
                <a:lnTo>
                  <a:pt x="605028" y="43434"/>
                </a:lnTo>
                <a:lnTo>
                  <a:pt x="603504" y="43434"/>
                </a:lnTo>
                <a:lnTo>
                  <a:pt x="0" y="0"/>
                </a:lnTo>
                <a:close/>
              </a:path>
            </a:pathLst>
          </a:custGeom>
          <a:solidFill>
            <a:srgbClr val="EFE4FF"/>
          </a:solidFill>
        </p:spPr>
        <p:txBody>
          <a:bodyPr wrap="square" lIns="0" tIns="0" rIns="0" bIns="0" rtlCol="0"/>
          <a:lstStyle/>
          <a:p>
            <a:endParaRPr/>
          </a:p>
        </p:txBody>
      </p:sp>
      <p:sp>
        <p:nvSpPr>
          <p:cNvPr id="1659" name="object 718"/>
          <p:cNvSpPr/>
          <p:nvPr/>
        </p:nvSpPr>
        <p:spPr>
          <a:xfrm>
            <a:off x="8766047" y="2436418"/>
            <a:ext cx="0" cy="257175"/>
          </a:xfrm>
          <a:custGeom>
            <a:avLst/>
            <a:gdLst/>
            <a:ahLst/>
            <a:cxnLst/>
            <a:rect l="l" t="t" r="r" b="b"/>
            <a:pathLst>
              <a:path h="257175">
                <a:moveTo>
                  <a:pt x="0" y="0"/>
                </a:moveTo>
                <a:lnTo>
                  <a:pt x="0" y="256793"/>
                </a:lnTo>
              </a:path>
            </a:pathLst>
          </a:custGeom>
          <a:ln w="9143">
            <a:solidFill>
              <a:srgbClr val="EFE4FF"/>
            </a:solidFill>
          </a:ln>
        </p:spPr>
        <p:txBody>
          <a:bodyPr wrap="square" lIns="0" tIns="0" rIns="0" bIns="0" rtlCol="0"/>
          <a:lstStyle/>
          <a:p>
            <a:endParaRPr/>
          </a:p>
        </p:txBody>
      </p:sp>
      <p:sp>
        <p:nvSpPr>
          <p:cNvPr id="1660" name="object 719"/>
          <p:cNvSpPr/>
          <p:nvPr/>
        </p:nvSpPr>
        <p:spPr>
          <a:xfrm>
            <a:off x="8766047" y="2492806"/>
            <a:ext cx="3175" cy="5080"/>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1661" name="object 720"/>
          <p:cNvSpPr/>
          <p:nvPr/>
        </p:nvSpPr>
        <p:spPr>
          <a:xfrm>
            <a:off x="9368028" y="2548432"/>
            <a:ext cx="3175" cy="5080"/>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1662" name="object 721"/>
          <p:cNvSpPr/>
          <p:nvPr/>
        </p:nvSpPr>
        <p:spPr>
          <a:xfrm>
            <a:off x="8768333" y="2492806"/>
            <a:ext cx="600710" cy="60325"/>
          </a:xfrm>
          <a:custGeom>
            <a:avLst/>
            <a:gdLst/>
            <a:ahLst/>
            <a:cxnLst/>
            <a:rect l="l" t="t" r="r" b="b"/>
            <a:pathLst>
              <a:path w="600709" h="60325">
                <a:moveTo>
                  <a:pt x="761" y="0"/>
                </a:moveTo>
                <a:lnTo>
                  <a:pt x="0" y="4572"/>
                </a:lnTo>
                <a:lnTo>
                  <a:pt x="599693" y="60198"/>
                </a:lnTo>
                <a:lnTo>
                  <a:pt x="600455" y="55626"/>
                </a:lnTo>
                <a:lnTo>
                  <a:pt x="761" y="0"/>
                </a:lnTo>
                <a:close/>
              </a:path>
            </a:pathLst>
          </a:custGeom>
          <a:solidFill>
            <a:srgbClr val="000000"/>
          </a:solidFill>
        </p:spPr>
        <p:txBody>
          <a:bodyPr wrap="square" lIns="0" tIns="0" rIns="0" bIns="0" rtlCol="0"/>
          <a:lstStyle/>
          <a:p>
            <a:endParaRPr/>
          </a:p>
        </p:txBody>
      </p:sp>
      <p:sp>
        <p:nvSpPr>
          <p:cNvPr id="1663" name="object 722"/>
          <p:cNvSpPr/>
          <p:nvPr/>
        </p:nvSpPr>
        <p:spPr>
          <a:xfrm>
            <a:off x="8801861" y="249966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64" name="object 723"/>
          <p:cNvSpPr/>
          <p:nvPr/>
        </p:nvSpPr>
        <p:spPr>
          <a:xfrm>
            <a:off x="8806433" y="2699308"/>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65" name="object 724"/>
          <p:cNvSpPr/>
          <p:nvPr/>
        </p:nvSpPr>
        <p:spPr>
          <a:xfrm>
            <a:off x="8807195" y="2502712"/>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1666" name="object 725"/>
          <p:cNvSpPr/>
          <p:nvPr/>
        </p:nvSpPr>
        <p:spPr>
          <a:xfrm>
            <a:off x="8840723" y="250576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67" name="object 726"/>
          <p:cNvSpPr/>
          <p:nvPr/>
        </p:nvSpPr>
        <p:spPr>
          <a:xfrm>
            <a:off x="8845295" y="270540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68" name="object 727"/>
          <p:cNvSpPr/>
          <p:nvPr/>
        </p:nvSpPr>
        <p:spPr>
          <a:xfrm>
            <a:off x="8846057" y="2508808"/>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1669" name="object 728"/>
          <p:cNvSpPr/>
          <p:nvPr/>
        </p:nvSpPr>
        <p:spPr>
          <a:xfrm>
            <a:off x="8879585" y="2511856"/>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70" name="object 729"/>
          <p:cNvSpPr/>
          <p:nvPr/>
        </p:nvSpPr>
        <p:spPr>
          <a:xfrm>
            <a:off x="8884157" y="271150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71" name="object 730"/>
          <p:cNvSpPr/>
          <p:nvPr/>
        </p:nvSpPr>
        <p:spPr>
          <a:xfrm>
            <a:off x="8884919" y="2514904"/>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1672" name="object 731"/>
          <p:cNvSpPr/>
          <p:nvPr/>
        </p:nvSpPr>
        <p:spPr>
          <a:xfrm>
            <a:off x="8918447" y="251795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73" name="object 732"/>
          <p:cNvSpPr/>
          <p:nvPr/>
        </p:nvSpPr>
        <p:spPr>
          <a:xfrm>
            <a:off x="8922257" y="271759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74" name="object 733"/>
          <p:cNvSpPr/>
          <p:nvPr/>
        </p:nvSpPr>
        <p:spPr>
          <a:xfrm>
            <a:off x="8923401" y="2521000"/>
            <a:ext cx="0" cy="196850"/>
          </a:xfrm>
          <a:custGeom>
            <a:avLst/>
            <a:gdLst/>
            <a:ahLst/>
            <a:cxnLst/>
            <a:rect l="l" t="t" r="r" b="b"/>
            <a:pathLst>
              <a:path h="196850">
                <a:moveTo>
                  <a:pt x="0" y="0"/>
                </a:moveTo>
                <a:lnTo>
                  <a:pt x="0" y="196596"/>
                </a:lnTo>
              </a:path>
            </a:pathLst>
          </a:custGeom>
          <a:ln w="9905">
            <a:solidFill>
              <a:srgbClr val="000000"/>
            </a:solidFill>
          </a:ln>
        </p:spPr>
        <p:txBody>
          <a:bodyPr wrap="square" lIns="0" tIns="0" rIns="0" bIns="0" rtlCol="0"/>
          <a:lstStyle/>
          <a:p>
            <a:endParaRPr/>
          </a:p>
        </p:txBody>
      </p:sp>
      <p:sp>
        <p:nvSpPr>
          <p:cNvPr id="1675" name="object 734"/>
          <p:cNvSpPr/>
          <p:nvPr/>
        </p:nvSpPr>
        <p:spPr>
          <a:xfrm>
            <a:off x="8956547" y="251338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76" name="object 735"/>
          <p:cNvSpPr/>
          <p:nvPr/>
        </p:nvSpPr>
        <p:spPr>
          <a:xfrm>
            <a:off x="8961119" y="272293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77" name="object 736"/>
          <p:cNvSpPr/>
          <p:nvPr/>
        </p:nvSpPr>
        <p:spPr>
          <a:xfrm>
            <a:off x="8961881" y="2516428"/>
            <a:ext cx="0" cy="207010"/>
          </a:xfrm>
          <a:custGeom>
            <a:avLst/>
            <a:gdLst/>
            <a:ahLst/>
            <a:cxnLst/>
            <a:rect l="l" t="t" r="r" b="b"/>
            <a:pathLst>
              <a:path h="207010">
                <a:moveTo>
                  <a:pt x="0" y="0"/>
                </a:moveTo>
                <a:lnTo>
                  <a:pt x="0" y="206501"/>
                </a:lnTo>
              </a:path>
            </a:pathLst>
          </a:custGeom>
          <a:ln w="10668">
            <a:solidFill>
              <a:srgbClr val="000000"/>
            </a:solidFill>
          </a:ln>
        </p:spPr>
        <p:txBody>
          <a:bodyPr wrap="square" lIns="0" tIns="0" rIns="0" bIns="0" rtlCol="0"/>
          <a:lstStyle/>
          <a:p>
            <a:endParaRPr/>
          </a:p>
        </p:txBody>
      </p:sp>
      <p:sp>
        <p:nvSpPr>
          <p:cNvPr id="1678" name="object 737"/>
          <p:cNvSpPr/>
          <p:nvPr/>
        </p:nvSpPr>
        <p:spPr>
          <a:xfrm>
            <a:off x="8995409" y="251795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79" name="object 738"/>
          <p:cNvSpPr/>
          <p:nvPr/>
        </p:nvSpPr>
        <p:spPr>
          <a:xfrm>
            <a:off x="8999981" y="2729026"/>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80" name="object 739"/>
          <p:cNvSpPr/>
          <p:nvPr/>
        </p:nvSpPr>
        <p:spPr>
          <a:xfrm>
            <a:off x="9000743" y="2521000"/>
            <a:ext cx="0" cy="208279"/>
          </a:xfrm>
          <a:custGeom>
            <a:avLst/>
            <a:gdLst/>
            <a:ahLst/>
            <a:cxnLst/>
            <a:rect l="l" t="t" r="r" b="b"/>
            <a:pathLst>
              <a:path h="208280">
                <a:moveTo>
                  <a:pt x="0" y="0"/>
                </a:moveTo>
                <a:lnTo>
                  <a:pt x="0" y="208025"/>
                </a:lnTo>
              </a:path>
            </a:pathLst>
          </a:custGeom>
          <a:ln w="10668">
            <a:solidFill>
              <a:srgbClr val="000000"/>
            </a:solidFill>
          </a:ln>
        </p:spPr>
        <p:txBody>
          <a:bodyPr wrap="square" lIns="0" tIns="0" rIns="0" bIns="0" rtlCol="0"/>
          <a:lstStyle/>
          <a:p>
            <a:endParaRPr/>
          </a:p>
        </p:txBody>
      </p:sp>
      <p:sp>
        <p:nvSpPr>
          <p:cNvPr id="1681" name="object 740"/>
          <p:cNvSpPr/>
          <p:nvPr/>
        </p:nvSpPr>
        <p:spPr>
          <a:xfrm>
            <a:off x="9034271" y="252176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82" name="object 741"/>
          <p:cNvSpPr/>
          <p:nvPr/>
        </p:nvSpPr>
        <p:spPr>
          <a:xfrm>
            <a:off x="9038843" y="273512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83" name="object 742"/>
          <p:cNvSpPr/>
          <p:nvPr/>
        </p:nvSpPr>
        <p:spPr>
          <a:xfrm>
            <a:off x="9039606" y="2524810"/>
            <a:ext cx="0" cy="210820"/>
          </a:xfrm>
          <a:custGeom>
            <a:avLst/>
            <a:gdLst/>
            <a:ahLst/>
            <a:cxnLst/>
            <a:rect l="l" t="t" r="r" b="b"/>
            <a:pathLst>
              <a:path h="210819">
                <a:moveTo>
                  <a:pt x="0" y="0"/>
                </a:moveTo>
                <a:lnTo>
                  <a:pt x="0" y="210312"/>
                </a:lnTo>
              </a:path>
            </a:pathLst>
          </a:custGeom>
          <a:ln w="10668">
            <a:solidFill>
              <a:srgbClr val="000000"/>
            </a:solidFill>
          </a:ln>
        </p:spPr>
        <p:txBody>
          <a:bodyPr wrap="square" lIns="0" tIns="0" rIns="0" bIns="0" rtlCol="0"/>
          <a:lstStyle/>
          <a:p>
            <a:endParaRPr/>
          </a:p>
        </p:txBody>
      </p:sp>
      <p:sp>
        <p:nvSpPr>
          <p:cNvPr id="1684" name="object 743"/>
          <p:cNvSpPr/>
          <p:nvPr/>
        </p:nvSpPr>
        <p:spPr>
          <a:xfrm>
            <a:off x="9073133" y="2523286"/>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85" name="object 744"/>
          <p:cNvSpPr/>
          <p:nvPr/>
        </p:nvSpPr>
        <p:spPr>
          <a:xfrm>
            <a:off x="9077706" y="2737408"/>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686" name="object 745"/>
          <p:cNvSpPr/>
          <p:nvPr/>
        </p:nvSpPr>
        <p:spPr>
          <a:xfrm>
            <a:off x="9078468" y="2526334"/>
            <a:ext cx="0" cy="211454"/>
          </a:xfrm>
          <a:custGeom>
            <a:avLst/>
            <a:gdLst/>
            <a:ahLst/>
            <a:cxnLst/>
            <a:rect l="l" t="t" r="r" b="b"/>
            <a:pathLst>
              <a:path h="211455">
                <a:moveTo>
                  <a:pt x="0" y="0"/>
                </a:moveTo>
                <a:lnTo>
                  <a:pt x="0" y="211074"/>
                </a:lnTo>
              </a:path>
            </a:pathLst>
          </a:custGeom>
          <a:ln w="10668">
            <a:solidFill>
              <a:srgbClr val="000000"/>
            </a:solidFill>
          </a:ln>
        </p:spPr>
        <p:txBody>
          <a:bodyPr wrap="square" lIns="0" tIns="0" rIns="0" bIns="0" rtlCol="0"/>
          <a:lstStyle/>
          <a:p>
            <a:endParaRPr/>
          </a:p>
        </p:txBody>
      </p:sp>
      <p:sp>
        <p:nvSpPr>
          <p:cNvPr id="1687" name="object 746"/>
          <p:cNvSpPr/>
          <p:nvPr/>
        </p:nvSpPr>
        <p:spPr>
          <a:xfrm>
            <a:off x="9111233" y="2523286"/>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88" name="object 747"/>
          <p:cNvSpPr/>
          <p:nvPr/>
        </p:nvSpPr>
        <p:spPr>
          <a:xfrm>
            <a:off x="9115806" y="274731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89" name="object 748"/>
          <p:cNvSpPr/>
          <p:nvPr/>
        </p:nvSpPr>
        <p:spPr>
          <a:xfrm>
            <a:off x="9116568" y="2526334"/>
            <a:ext cx="0" cy="220979"/>
          </a:xfrm>
          <a:custGeom>
            <a:avLst/>
            <a:gdLst/>
            <a:ahLst/>
            <a:cxnLst/>
            <a:rect l="l" t="t" r="r" b="b"/>
            <a:pathLst>
              <a:path h="220980">
                <a:moveTo>
                  <a:pt x="0" y="0"/>
                </a:moveTo>
                <a:lnTo>
                  <a:pt x="0" y="220979"/>
                </a:lnTo>
              </a:path>
            </a:pathLst>
          </a:custGeom>
          <a:ln w="10668">
            <a:solidFill>
              <a:srgbClr val="000000"/>
            </a:solidFill>
          </a:ln>
        </p:spPr>
        <p:txBody>
          <a:bodyPr wrap="square" lIns="0" tIns="0" rIns="0" bIns="0" rtlCol="0"/>
          <a:lstStyle/>
          <a:p>
            <a:endParaRPr/>
          </a:p>
        </p:txBody>
      </p:sp>
      <p:sp>
        <p:nvSpPr>
          <p:cNvPr id="1690" name="object 749"/>
          <p:cNvSpPr/>
          <p:nvPr/>
        </p:nvSpPr>
        <p:spPr>
          <a:xfrm>
            <a:off x="9150095" y="2527858"/>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91" name="object 750"/>
          <p:cNvSpPr/>
          <p:nvPr/>
        </p:nvSpPr>
        <p:spPr>
          <a:xfrm>
            <a:off x="9154668" y="274883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92" name="object 751"/>
          <p:cNvSpPr/>
          <p:nvPr/>
        </p:nvSpPr>
        <p:spPr>
          <a:xfrm>
            <a:off x="9155430" y="2530906"/>
            <a:ext cx="0" cy="218440"/>
          </a:xfrm>
          <a:custGeom>
            <a:avLst/>
            <a:gdLst/>
            <a:ahLst/>
            <a:cxnLst/>
            <a:rect l="l" t="t" r="r" b="b"/>
            <a:pathLst>
              <a:path h="218439">
                <a:moveTo>
                  <a:pt x="0" y="0"/>
                </a:moveTo>
                <a:lnTo>
                  <a:pt x="0" y="217932"/>
                </a:lnTo>
              </a:path>
            </a:pathLst>
          </a:custGeom>
          <a:ln w="10668">
            <a:solidFill>
              <a:srgbClr val="000000"/>
            </a:solidFill>
          </a:ln>
        </p:spPr>
        <p:txBody>
          <a:bodyPr wrap="square" lIns="0" tIns="0" rIns="0" bIns="0" rtlCol="0"/>
          <a:lstStyle/>
          <a:p>
            <a:endParaRPr/>
          </a:p>
        </p:txBody>
      </p:sp>
      <p:sp>
        <p:nvSpPr>
          <p:cNvPr id="1693" name="object 752"/>
          <p:cNvSpPr/>
          <p:nvPr/>
        </p:nvSpPr>
        <p:spPr>
          <a:xfrm>
            <a:off x="9188957" y="253166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94" name="object 753"/>
          <p:cNvSpPr/>
          <p:nvPr/>
        </p:nvSpPr>
        <p:spPr>
          <a:xfrm>
            <a:off x="9193530" y="275493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695" name="object 754"/>
          <p:cNvSpPr/>
          <p:nvPr/>
        </p:nvSpPr>
        <p:spPr>
          <a:xfrm>
            <a:off x="9194292" y="2534716"/>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1696" name="object 755"/>
          <p:cNvSpPr/>
          <p:nvPr/>
        </p:nvSpPr>
        <p:spPr>
          <a:xfrm>
            <a:off x="9227819" y="253928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697" name="object 756"/>
          <p:cNvSpPr/>
          <p:nvPr/>
        </p:nvSpPr>
        <p:spPr>
          <a:xfrm>
            <a:off x="9232392" y="275722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698" name="object 757"/>
          <p:cNvSpPr/>
          <p:nvPr/>
        </p:nvSpPr>
        <p:spPr>
          <a:xfrm>
            <a:off x="9233154" y="2542336"/>
            <a:ext cx="0" cy="215265"/>
          </a:xfrm>
          <a:custGeom>
            <a:avLst/>
            <a:gdLst/>
            <a:ahLst/>
            <a:cxnLst/>
            <a:rect l="l" t="t" r="r" b="b"/>
            <a:pathLst>
              <a:path h="215264">
                <a:moveTo>
                  <a:pt x="0" y="0"/>
                </a:moveTo>
                <a:lnTo>
                  <a:pt x="0" y="214884"/>
                </a:lnTo>
              </a:path>
            </a:pathLst>
          </a:custGeom>
          <a:ln w="10668">
            <a:solidFill>
              <a:srgbClr val="000000"/>
            </a:solidFill>
          </a:ln>
        </p:spPr>
        <p:txBody>
          <a:bodyPr wrap="square" lIns="0" tIns="0" rIns="0" bIns="0" rtlCol="0"/>
          <a:lstStyle/>
          <a:p>
            <a:endParaRPr/>
          </a:p>
        </p:txBody>
      </p:sp>
      <p:sp>
        <p:nvSpPr>
          <p:cNvPr id="1699" name="object 758"/>
          <p:cNvSpPr/>
          <p:nvPr/>
        </p:nvSpPr>
        <p:spPr>
          <a:xfrm>
            <a:off x="9266681" y="253776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700" name="object 759"/>
          <p:cNvSpPr/>
          <p:nvPr/>
        </p:nvSpPr>
        <p:spPr>
          <a:xfrm>
            <a:off x="9271254" y="2762554"/>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701" name="object 760"/>
          <p:cNvSpPr/>
          <p:nvPr/>
        </p:nvSpPr>
        <p:spPr>
          <a:xfrm>
            <a:off x="9272016" y="2540812"/>
            <a:ext cx="0" cy="222250"/>
          </a:xfrm>
          <a:custGeom>
            <a:avLst/>
            <a:gdLst/>
            <a:ahLst/>
            <a:cxnLst/>
            <a:rect l="l" t="t" r="r" b="b"/>
            <a:pathLst>
              <a:path h="222250">
                <a:moveTo>
                  <a:pt x="0" y="0"/>
                </a:moveTo>
                <a:lnTo>
                  <a:pt x="0" y="221741"/>
                </a:lnTo>
              </a:path>
            </a:pathLst>
          </a:custGeom>
          <a:ln w="10668">
            <a:solidFill>
              <a:srgbClr val="000000"/>
            </a:solidFill>
          </a:ln>
        </p:spPr>
        <p:txBody>
          <a:bodyPr wrap="square" lIns="0" tIns="0" rIns="0" bIns="0" rtlCol="0"/>
          <a:lstStyle/>
          <a:p>
            <a:endParaRPr/>
          </a:p>
        </p:txBody>
      </p:sp>
      <p:sp>
        <p:nvSpPr>
          <p:cNvPr id="1702" name="object 761"/>
          <p:cNvSpPr/>
          <p:nvPr/>
        </p:nvSpPr>
        <p:spPr>
          <a:xfrm>
            <a:off x="9308592" y="254157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703" name="object 762"/>
          <p:cNvSpPr/>
          <p:nvPr/>
        </p:nvSpPr>
        <p:spPr>
          <a:xfrm>
            <a:off x="9313164" y="2764840"/>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704" name="object 763"/>
          <p:cNvSpPr/>
          <p:nvPr/>
        </p:nvSpPr>
        <p:spPr>
          <a:xfrm>
            <a:off x="9313926" y="2544622"/>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1705" name="object 764"/>
          <p:cNvSpPr/>
          <p:nvPr/>
        </p:nvSpPr>
        <p:spPr>
          <a:xfrm>
            <a:off x="8775192" y="2782366"/>
            <a:ext cx="584453" cy="258318"/>
          </a:xfrm>
          <a:prstGeom prst="rect">
            <a:avLst/>
          </a:prstGeom>
          <a:blipFill>
            <a:blip r:embed="rId35" cstate="print"/>
            <a:stretch>
              <a:fillRect/>
            </a:stretch>
          </a:blipFill>
        </p:spPr>
        <p:txBody>
          <a:bodyPr wrap="square" lIns="0" tIns="0" rIns="0" bIns="0" rtlCol="0"/>
          <a:lstStyle/>
          <a:p>
            <a:endParaRPr/>
          </a:p>
        </p:txBody>
      </p:sp>
      <p:sp>
        <p:nvSpPr>
          <p:cNvPr id="1706" name="object 765"/>
          <p:cNvSpPr/>
          <p:nvPr/>
        </p:nvSpPr>
        <p:spPr>
          <a:xfrm>
            <a:off x="8771381" y="2778556"/>
            <a:ext cx="591820" cy="266065"/>
          </a:xfrm>
          <a:custGeom>
            <a:avLst/>
            <a:gdLst/>
            <a:ahLst/>
            <a:cxnLst/>
            <a:rect l="l" t="t" r="r" b="b"/>
            <a:pathLst>
              <a:path w="591820" h="266064">
                <a:moveTo>
                  <a:pt x="591301" y="101356"/>
                </a:moveTo>
                <a:lnTo>
                  <a:pt x="588263" y="104393"/>
                </a:lnTo>
                <a:lnTo>
                  <a:pt x="585201" y="104393"/>
                </a:lnTo>
                <a:lnTo>
                  <a:pt x="584453" y="262127"/>
                </a:lnTo>
                <a:lnTo>
                  <a:pt x="586739" y="265175"/>
                </a:lnTo>
                <a:lnTo>
                  <a:pt x="590549" y="265937"/>
                </a:lnTo>
                <a:lnTo>
                  <a:pt x="590549" y="262127"/>
                </a:lnTo>
                <a:lnTo>
                  <a:pt x="591287" y="104393"/>
                </a:lnTo>
                <a:lnTo>
                  <a:pt x="588263" y="104393"/>
                </a:lnTo>
                <a:lnTo>
                  <a:pt x="585203" y="103883"/>
                </a:lnTo>
                <a:lnTo>
                  <a:pt x="591289" y="103883"/>
                </a:lnTo>
                <a:lnTo>
                  <a:pt x="591301" y="101356"/>
                </a:lnTo>
                <a:close/>
              </a:path>
              <a:path w="591820" h="266064">
                <a:moveTo>
                  <a:pt x="0" y="0"/>
                </a:moveTo>
                <a:lnTo>
                  <a:pt x="761" y="3809"/>
                </a:lnTo>
                <a:lnTo>
                  <a:pt x="8381" y="146303"/>
                </a:lnTo>
                <a:lnTo>
                  <a:pt x="14477" y="146303"/>
                </a:lnTo>
                <a:lnTo>
                  <a:pt x="7049" y="7398"/>
                </a:lnTo>
                <a:lnTo>
                  <a:pt x="3809" y="6857"/>
                </a:lnTo>
                <a:lnTo>
                  <a:pt x="4566" y="761"/>
                </a:lnTo>
                <a:lnTo>
                  <a:pt x="0" y="0"/>
                </a:lnTo>
                <a:close/>
              </a:path>
              <a:path w="591820" h="266064">
                <a:moveTo>
                  <a:pt x="591301" y="101345"/>
                </a:moveTo>
                <a:lnTo>
                  <a:pt x="585215" y="101345"/>
                </a:lnTo>
                <a:lnTo>
                  <a:pt x="585203" y="103883"/>
                </a:lnTo>
                <a:lnTo>
                  <a:pt x="588263" y="104393"/>
                </a:lnTo>
                <a:lnTo>
                  <a:pt x="591301" y="101345"/>
                </a:lnTo>
                <a:close/>
              </a:path>
              <a:path w="591820" h="266064">
                <a:moveTo>
                  <a:pt x="4572" y="763"/>
                </a:moveTo>
                <a:lnTo>
                  <a:pt x="6857" y="3809"/>
                </a:lnTo>
                <a:lnTo>
                  <a:pt x="7049" y="7398"/>
                </a:lnTo>
                <a:lnTo>
                  <a:pt x="585203" y="103883"/>
                </a:lnTo>
                <a:lnTo>
                  <a:pt x="585215" y="101345"/>
                </a:lnTo>
                <a:lnTo>
                  <a:pt x="591301" y="101345"/>
                </a:lnTo>
                <a:lnTo>
                  <a:pt x="591311" y="99059"/>
                </a:lnTo>
                <a:lnTo>
                  <a:pt x="589025" y="98297"/>
                </a:lnTo>
                <a:lnTo>
                  <a:pt x="4572" y="763"/>
                </a:lnTo>
                <a:close/>
              </a:path>
              <a:path w="591820" h="266064">
                <a:moveTo>
                  <a:pt x="4571" y="762"/>
                </a:moveTo>
                <a:lnTo>
                  <a:pt x="3809" y="6857"/>
                </a:lnTo>
                <a:lnTo>
                  <a:pt x="7049" y="7398"/>
                </a:lnTo>
                <a:lnTo>
                  <a:pt x="6857" y="3809"/>
                </a:lnTo>
                <a:lnTo>
                  <a:pt x="4571" y="762"/>
                </a:lnTo>
                <a:close/>
              </a:path>
            </a:pathLst>
          </a:custGeom>
          <a:solidFill>
            <a:srgbClr val="000000"/>
          </a:solidFill>
        </p:spPr>
        <p:txBody>
          <a:bodyPr wrap="square" lIns="0" tIns="0" rIns="0" bIns="0" rtlCol="0"/>
          <a:lstStyle/>
          <a:p>
            <a:endParaRPr/>
          </a:p>
        </p:txBody>
      </p:sp>
      <p:sp>
        <p:nvSpPr>
          <p:cNvPr id="1707" name="object 766"/>
          <p:cNvSpPr/>
          <p:nvPr/>
        </p:nvSpPr>
        <p:spPr>
          <a:xfrm>
            <a:off x="8779764" y="2921812"/>
            <a:ext cx="580390" cy="121920"/>
          </a:xfrm>
          <a:custGeom>
            <a:avLst/>
            <a:gdLst/>
            <a:ahLst/>
            <a:cxnLst/>
            <a:rect l="l" t="t" r="r" b="b"/>
            <a:pathLst>
              <a:path w="580390" h="121919">
                <a:moveTo>
                  <a:pt x="3809" y="0"/>
                </a:moveTo>
                <a:lnTo>
                  <a:pt x="0" y="3048"/>
                </a:lnTo>
                <a:lnTo>
                  <a:pt x="0" y="5334"/>
                </a:lnTo>
                <a:lnTo>
                  <a:pt x="2285" y="6096"/>
                </a:lnTo>
                <a:lnTo>
                  <a:pt x="578357" y="121920"/>
                </a:lnTo>
                <a:lnTo>
                  <a:pt x="579881" y="115824"/>
                </a:lnTo>
                <a:lnTo>
                  <a:pt x="3809" y="0"/>
                </a:lnTo>
                <a:close/>
              </a:path>
            </a:pathLst>
          </a:custGeom>
          <a:solidFill>
            <a:srgbClr val="000000"/>
          </a:solidFill>
        </p:spPr>
        <p:txBody>
          <a:bodyPr wrap="square" lIns="0" tIns="0" rIns="0" bIns="0" rtlCol="0"/>
          <a:lstStyle/>
          <a:p>
            <a:endParaRPr/>
          </a:p>
        </p:txBody>
      </p:sp>
      <p:sp>
        <p:nvSpPr>
          <p:cNvPr id="1708" name="object 767"/>
          <p:cNvSpPr/>
          <p:nvPr/>
        </p:nvSpPr>
        <p:spPr>
          <a:xfrm>
            <a:off x="8736330" y="2496616"/>
            <a:ext cx="13970" cy="18415"/>
          </a:xfrm>
          <a:custGeom>
            <a:avLst/>
            <a:gdLst/>
            <a:ahLst/>
            <a:cxnLst/>
            <a:rect l="l" t="t" r="r" b="b"/>
            <a:pathLst>
              <a:path w="13970" h="18414">
                <a:moveTo>
                  <a:pt x="6858" y="0"/>
                </a:moveTo>
                <a:lnTo>
                  <a:pt x="2286" y="2286"/>
                </a:lnTo>
                <a:lnTo>
                  <a:pt x="0" y="9144"/>
                </a:lnTo>
                <a:lnTo>
                  <a:pt x="2286" y="15240"/>
                </a:lnTo>
                <a:lnTo>
                  <a:pt x="6858" y="18288"/>
                </a:lnTo>
                <a:lnTo>
                  <a:pt x="11430" y="15240"/>
                </a:lnTo>
                <a:lnTo>
                  <a:pt x="13716" y="9144"/>
                </a:lnTo>
                <a:lnTo>
                  <a:pt x="11430" y="2286"/>
                </a:lnTo>
                <a:lnTo>
                  <a:pt x="6858" y="0"/>
                </a:lnTo>
                <a:close/>
              </a:path>
            </a:pathLst>
          </a:custGeom>
          <a:solidFill>
            <a:srgbClr val="FFFFFF"/>
          </a:solidFill>
        </p:spPr>
        <p:txBody>
          <a:bodyPr wrap="square" lIns="0" tIns="0" rIns="0" bIns="0" rtlCol="0"/>
          <a:lstStyle/>
          <a:p>
            <a:endParaRPr/>
          </a:p>
        </p:txBody>
      </p:sp>
      <p:sp>
        <p:nvSpPr>
          <p:cNvPr id="1709" name="object 768"/>
          <p:cNvSpPr/>
          <p:nvPr/>
        </p:nvSpPr>
        <p:spPr>
          <a:xfrm>
            <a:off x="8735568" y="2495854"/>
            <a:ext cx="16510" cy="20320"/>
          </a:xfrm>
          <a:custGeom>
            <a:avLst/>
            <a:gdLst/>
            <a:ahLst/>
            <a:cxnLst/>
            <a:rect l="l" t="t" r="r" b="b"/>
            <a:pathLst>
              <a:path w="16509" h="20319">
                <a:moveTo>
                  <a:pt x="8382" y="0"/>
                </a:moveTo>
                <a:lnTo>
                  <a:pt x="7620" y="0"/>
                </a:lnTo>
                <a:lnTo>
                  <a:pt x="3048" y="2285"/>
                </a:lnTo>
                <a:lnTo>
                  <a:pt x="2286" y="3047"/>
                </a:lnTo>
                <a:lnTo>
                  <a:pt x="0" y="9905"/>
                </a:lnTo>
                <a:lnTo>
                  <a:pt x="0" y="10667"/>
                </a:lnTo>
                <a:lnTo>
                  <a:pt x="2286" y="16763"/>
                </a:lnTo>
                <a:lnTo>
                  <a:pt x="6858" y="19811"/>
                </a:lnTo>
                <a:lnTo>
                  <a:pt x="8382" y="19811"/>
                </a:lnTo>
                <a:lnTo>
                  <a:pt x="10668" y="18287"/>
                </a:lnTo>
                <a:lnTo>
                  <a:pt x="6858" y="18287"/>
                </a:lnTo>
                <a:lnTo>
                  <a:pt x="7620" y="17779"/>
                </a:lnTo>
                <a:lnTo>
                  <a:pt x="4953" y="16001"/>
                </a:lnTo>
                <a:lnTo>
                  <a:pt x="4572" y="16001"/>
                </a:lnTo>
                <a:lnTo>
                  <a:pt x="3810" y="15239"/>
                </a:lnTo>
                <a:lnTo>
                  <a:pt x="4286" y="15239"/>
                </a:lnTo>
                <a:lnTo>
                  <a:pt x="2571" y="10667"/>
                </a:lnTo>
                <a:lnTo>
                  <a:pt x="2286" y="10667"/>
                </a:lnTo>
                <a:lnTo>
                  <a:pt x="2286" y="9905"/>
                </a:lnTo>
                <a:lnTo>
                  <a:pt x="2540" y="9905"/>
                </a:lnTo>
                <a:lnTo>
                  <a:pt x="4318" y="4571"/>
                </a:lnTo>
                <a:lnTo>
                  <a:pt x="3810" y="4571"/>
                </a:lnTo>
                <a:lnTo>
                  <a:pt x="4572" y="3809"/>
                </a:lnTo>
                <a:lnTo>
                  <a:pt x="5334" y="3809"/>
                </a:lnTo>
                <a:lnTo>
                  <a:pt x="8001" y="2476"/>
                </a:lnTo>
                <a:lnTo>
                  <a:pt x="7620" y="2285"/>
                </a:lnTo>
                <a:lnTo>
                  <a:pt x="12954" y="2285"/>
                </a:lnTo>
                <a:lnTo>
                  <a:pt x="8382" y="0"/>
                </a:lnTo>
                <a:close/>
              </a:path>
              <a:path w="16509" h="20319">
                <a:moveTo>
                  <a:pt x="7620" y="17779"/>
                </a:moveTo>
                <a:lnTo>
                  <a:pt x="6858" y="18287"/>
                </a:lnTo>
                <a:lnTo>
                  <a:pt x="8382" y="18287"/>
                </a:lnTo>
                <a:lnTo>
                  <a:pt x="7620" y="17779"/>
                </a:lnTo>
                <a:close/>
              </a:path>
              <a:path w="16509" h="20319">
                <a:moveTo>
                  <a:pt x="11430" y="15239"/>
                </a:moveTo>
                <a:lnTo>
                  <a:pt x="7620" y="17779"/>
                </a:lnTo>
                <a:lnTo>
                  <a:pt x="8382" y="18287"/>
                </a:lnTo>
                <a:lnTo>
                  <a:pt x="10668" y="18287"/>
                </a:lnTo>
                <a:lnTo>
                  <a:pt x="12954" y="16763"/>
                </a:lnTo>
                <a:lnTo>
                  <a:pt x="13716" y="16763"/>
                </a:lnTo>
                <a:lnTo>
                  <a:pt x="14001" y="16001"/>
                </a:lnTo>
                <a:lnTo>
                  <a:pt x="11430" y="16001"/>
                </a:lnTo>
                <a:lnTo>
                  <a:pt x="11430" y="15239"/>
                </a:lnTo>
                <a:close/>
              </a:path>
              <a:path w="16509" h="20319">
                <a:moveTo>
                  <a:pt x="3810" y="15239"/>
                </a:moveTo>
                <a:lnTo>
                  <a:pt x="4572" y="16001"/>
                </a:lnTo>
                <a:lnTo>
                  <a:pt x="4445" y="15663"/>
                </a:lnTo>
                <a:lnTo>
                  <a:pt x="3810" y="15239"/>
                </a:lnTo>
                <a:close/>
              </a:path>
              <a:path w="16509" h="20319">
                <a:moveTo>
                  <a:pt x="4445" y="15663"/>
                </a:moveTo>
                <a:lnTo>
                  <a:pt x="4572" y="16001"/>
                </a:lnTo>
                <a:lnTo>
                  <a:pt x="4953" y="16001"/>
                </a:lnTo>
                <a:lnTo>
                  <a:pt x="4445" y="15663"/>
                </a:lnTo>
                <a:close/>
              </a:path>
              <a:path w="16509" h="20319">
                <a:moveTo>
                  <a:pt x="13581" y="10264"/>
                </a:moveTo>
                <a:lnTo>
                  <a:pt x="11430" y="16001"/>
                </a:lnTo>
                <a:lnTo>
                  <a:pt x="14001" y="16001"/>
                </a:lnTo>
                <a:lnTo>
                  <a:pt x="16002" y="10667"/>
                </a:lnTo>
                <a:lnTo>
                  <a:pt x="13716" y="10667"/>
                </a:lnTo>
                <a:lnTo>
                  <a:pt x="13581" y="10264"/>
                </a:lnTo>
                <a:close/>
              </a:path>
              <a:path w="16509" h="20319">
                <a:moveTo>
                  <a:pt x="4286" y="15239"/>
                </a:moveTo>
                <a:lnTo>
                  <a:pt x="3810" y="15239"/>
                </a:lnTo>
                <a:lnTo>
                  <a:pt x="4445" y="15663"/>
                </a:lnTo>
                <a:lnTo>
                  <a:pt x="4286" y="15239"/>
                </a:lnTo>
                <a:close/>
              </a:path>
              <a:path w="16509" h="20319">
                <a:moveTo>
                  <a:pt x="2286" y="9905"/>
                </a:moveTo>
                <a:lnTo>
                  <a:pt x="2286" y="10667"/>
                </a:lnTo>
                <a:lnTo>
                  <a:pt x="2420" y="10264"/>
                </a:lnTo>
                <a:lnTo>
                  <a:pt x="2286" y="9905"/>
                </a:lnTo>
                <a:close/>
              </a:path>
              <a:path w="16509" h="20319">
                <a:moveTo>
                  <a:pt x="2420" y="10264"/>
                </a:moveTo>
                <a:lnTo>
                  <a:pt x="2286" y="10667"/>
                </a:lnTo>
                <a:lnTo>
                  <a:pt x="2571" y="10667"/>
                </a:lnTo>
                <a:lnTo>
                  <a:pt x="2420" y="10264"/>
                </a:lnTo>
                <a:close/>
              </a:path>
              <a:path w="16509" h="20319">
                <a:moveTo>
                  <a:pt x="13716" y="9905"/>
                </a:moveTo>
                <a:lnTo>
                  <a:pt x="13589" y="10286"/>
                </a:lnTo>
                <a:lnTo>
                  <a:pt x="13716" y="10667"/>
                </a:lnTo>
                <a:lnTo>
                  <a:pt x="14859" y="10286"/>
                </a:lnTo>
                <a:lnTo>
                  <a:pt x="13716" y="9905"/>
                </a:lnTo>
                <a:close/>
              </a:path>
              <a:path w="16509" h="20319">
                <a:moveTo>
                  <a:pt x="14859" y="10286"/>
                </a:moveTo>
                <a:lnTo>
                  <a:pt x="13716" y="10667"/>
                </a:lnTo>
                <a:lnTo>
                  <a:pt x="16002" y="10667"/>
                </a:lnTo>
                <a:lnTo>
                  <a:pt x="14859" y="10286"/>
                </a:lnTo>
                <a:close/>
              </a:path>
              <a:path w="16509" h="20319">
                <a:moveTo>
                  <a:pt x="16002" y="9905"/>
                </a:moveTo>
                <a:lnTo>
                  <a:pt x="13716" y="9905"/>
                </a:lnTo>
                <a:lnTo>
                  <a:pt x="14859" y="10286"/>
                </a:lnTo>
                <a:lnTo>
                  <a:pt x="16002" y="9905"/>
                </a:lnTo>
                <a:close/>
              </a:path>
              <a:path w="16509" h="20319">
                <a:moveTo>
                  <a:pt x="2540" y="9905"/>
                </a:moveTo>
                <a:lnTo>
                  <a:pt x="2286" y="9905"/>
                </a:lnTo>
                <a:lnTo>
                  <a:pt x="2420" y="10264"/>
                </a:lnTo>
                <a:lnTo>
                  <a:pt x="2540" y="9905"/>
                </a:lnTo>
                <a:close/>
              </a:path>
              <a:path w="16509" h="20319">
                <a:moveTo>
                  <a:pt x="13970" y="3809"/>
                </a:moveTo>
                <a:lnTo>
                  <a:pt x="11430" y="3809"/>
                </a:lnTo>
                <a:lnTo>
                  <a:pt x="12192" y="4571"/>
                </a:lnTo>
                <a:lnTo>
                  <a:pt x="11684" y="4571"/>
                </a:lnTo>
                <a:lnTo>
                  <a:pt x="13581" y="10264"/>
                </a:lnTo>
                <a:lnTo>
                  <a:pt x="13716" y="9905"/>
                </a:lnTo>
                <a:lnTo>
                  <a:pt x="16002" y="9905"/>
                </a:lnTo>
                <a:lnTo>
                  <a:pt x="14224" y="4571"/>
                </a:lnTo>
                <a:lnTo>
                  <a:pt x="12192" y="4571"/>
                </a:lnTo>
                <a:lnTo>
                  <a:pt x="11582" y="4267"/>
                </a:lnTo>
                <a:lnTo>
                  <a:pt x="14122" y="4267"/>
                </a:lnTo>
                <a:lnTo>
                  <a:pt x="13970" y="3809"/>
                </a:lnTo>
                <a:close/>
              </a:path>
              <a:path w="16509" h="20319">
                <a:moveTo>
                  <a:pt x="4572" y="3809"/>
                </a:moveTo>
                <a:lnTo>
                  <a:pt x="3810" y="4571"/>
                </a:lnTo>
                <a:lnTo>
                  <a:pt x="4419" y="4267"/>
                </a:lnTo>
                <a:lnTo>
                  <a:pt x="4572" y="3809"/>
                </a:lnTo>
                <a:close/>
              </a:path>
              <a:path w="16509" h="20319">
                <a:moveTo>
                  <a:pt x="4419" y="4267"/>
                </a:moveTo>
                <a:lnTo>
                  <a:pt x="3810" y="4571"/>
                </a:lnTo>
                <a:lnTo>
                  <a:pt x="4318" y="4571"/>
                </a:lnTo>
                <a:lnTo>
                  <a:pt x="4419" y="4267"/>
                </a:lnTo>
                <a:close/>
              </a:path>
              <a:path w="16509" h="20319">
                <a:moveTo>
                  <a:pt x="11430" y="3809"/>
                </a:moveTo>
                <a:lnTo>
                  <a:pt x="11582" y="4267"/>
                </a:lnTo>
                <a:lnTo>
                  <a:pt x="12192" y="4571"/>
                </a:lnTo>
                <a:lnTo>
                  <a:pt x="11430" y="3809"/>
                </a:lnTo>
                <a:close/>
              </a:path>
              <a:path w="16509" h="20319">
                <a:moveTo>
                  <a:pt x="5334" y="3809"/>
                </a:moveTo>
                <a:lnTo>
                  <a:pt x="4572" y="3809"/>
                </a:lnTo>
                <a:lnTo>
                  <a:pt x="4419" y="4267"/>
                </a:lnTo>
                <a:lnTo>
                  <a:pt x="5334" y="3809"/>
                </a:lnTo>
                <a:close/>
              </a:path>
              <a:path w="16509" h="20319">
                <a:moveTo>
                  <a:pt x="12954" y="2285"/>
                </a:moveTo>
                <a:lnTo>
                  <a:pt x="8382" y="2285"/>
                </a:lnTo>
                <a:lnTo>
                  <a:pt x="8001" y="2476"/>
                </a:lnTo>
                <a:lnTo>
                  <a:pt x="11582" y="4267"/>
                </a:lnTo>
                <a:lnTo>
                  <a:pt x="11430" y="3809"/>
                </a:lnTo>
                <a:lnTo>
                  <a:pt x="13970" y="3809"/>
                </a:lnTo>
                <a:lnTo>
                  <a:pt x="13716" y="3047"/>
                </a:lnTo>
                <a:lnTo>
                  <a:pt x="12954" y="2285"/>
                </a:lnTo>
                <a:close/>
              </a:path>
              <a:path w="16509" h="20319">
                <a:moveTo>
                  <a:pt x="8382" y="2285"/>
                </a:moveTo>
                <a:lnTo>
                  <a:pt x="7620" y="2285"/>
                </a:lnTo>
                <a:lnTo>
                  <a:pt x="8001" y="2476"/>
                </a:lnTo>
                <a:lnTo>
                  <a:pt x="8382" y="2285"/>
                </a:lnTo>
                <a:close/>
              </a:path>
            </a:pathLst>
          </a:custGeom>
          <a:solidFill>
            <a:srgbClr val="000000"/>
          </a:solidFill>
        </p:spPr>
        <p:txBody>
          <a:bodyPr wrap="square" lIns="0" tIns="0" rIns="0" bIns="0" rtlCol="0"/>
          <a:lstStyle/>
          <a:p>
            <a:endParaRPr/>
          </a:p>
        </p:txBody>
      </p:sp>
      <p:sp>
        <p:nvSpPr>
          <p:cNvPr id="1710" name="object 769"/>
          <p:cNvSpPr/>
          <p:nvPr/>
        </p:nvSpPr>
        <p:spPr>
          <a:xfrm>
            <a:off x="8749283" y="2505760"/>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11" name="object 770"/>
          <p:cNvSpPr/>
          <p:nvPr/>
        </p:nvSpPr>
        <p:spPr>
          <a:xfrm>
            <a:off x="8785097" y="2561386"/>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712" name="object 771"/>
          <p:cNvSpPr/>
          <p:nvPr/>
        </p:nvSpPr>
        <p:spPr>
          <a:xfrm>
            <a:off x="8785097" y="255910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13" name="object 772"/>
          <p:cNvSpPr/>
          <p:nvPr/>
        </p:nvSpPr>
        <p:spPr>
          <a:xfrm>
            <a:off x="8791956" y="256138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14" name="object 773"/>
          <p:cNvSpPr/>
          <p:nvPr/>
        </p:nvSpPr>
        <p:spPr>
          <a:xfrm>
            <a:off x="8782811" y="257053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15" name="object 774"/>
          <p:cNvSpPr/>
          <p:nvPr/>
        </p:nvSpPr>
        <p:spPr>
          <a:xfrm>
            <a:off x="8782811" y="255910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16" name="object 775"/>
          <p:cNvSpPr/>
          <p:nvPr/>
        </p:nvSpPr>
        <p:spPr>
          <a:xfrm>
            <a:off x="8785097" y="2582722"/>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717" name="object 776"/>
          <p:cNvSpPr/>
          <p:nvPr/>
        </p:nvSpPr>
        <p:spPr>
          <a:xfrm>
            <a:off x="8785097" y="258043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18" name="object 777"/>
          <p:cNvSpPr/>
          <p:nvPr/>
        </p:nvSpPr>
        <p:spPr>
          <a:xfrm>
            <a:off x="8791956" y="258272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19" name="object 778"/>
          <p:cNvSpPr/>
          <p:nvPr/>
        </p:nvSpPr>
        <p:spPr>
          <a:xfrm>
            <a:off x="8782811" y="2591866"/>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20" name="object 779"/>
          <p:cNvSpPr/>
          <p:nvPr/>
        </p:nvSpPr>
        <p:spPr>
          <a:xfrm>
            <a:off x="8782811" y="258043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21" name="object 780"/>
          <p:cNvSpPr/>
          <p:nvPr/>
        </p:nvSpPr>
        <p:spPr>
          <a:xfrm>
            <a:off x="8785097" y="2604058"/>
            <a:ext cx="9525" cy="11430"/>
          </a:xfrm>
          <a:custGeom>
            <a:avLst/>
            <a:gdLst/>
            <a:ahLst/>
            <a:cxnLst/>
            <a:rect l="l" t="t" r="r" b="b"/>
            <a:pathLst>
              <a:path w="9525" h="11430">
                <a:moveTo>
                  <a:pt x="0" y="11430"/>
                </a:moveTo>
                <a:lnTo>
                  <a:pt x="9143" y="11430"/>
                </a:lnTo>
                <a:lnTo>
                  <a:pt x="9143" y="0"/>
                </a:lnTo>
                <a:lnTo>
                  <a:pt x="0" y="0"/>
                </a:lnTo>
                <a:lnTo>
                  <a:pt x="0" y="11430"/>
                </a:lnTo>
                <a:close/>
              </a:path>
            </a:pathLst>
          </a:custGeom>
          <a:solidFill>
            <a:srgbClr val="000000"/>
          </a:solidFill>
        </p:spPr>
        <p:txBody>
          <a:bodyPr wrap="square" lIns="0" tIns="0" rIns="0" bIns="0" rtlCol="0"/>
          <a:lstStyle/>
          <a:p>
            <a:endParaRPr/>
          </a:p>
        </p:txBody>
      </p:sp>
      <p:sp>
        <p:nvSpPr>
          <p:cNvPr id="1722" name="object 781"/>
          <p:cNvSpPr/>
          <p:nvPr/>
        </p:nvSpPr>
        <p:spPr>
          <a:xfrm>
            <a:off x="8785097" y="2601772"/>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23" name="object 782"/>
          <p:cNvSpPr/>
          <p:nvPr/>
        </p:nvSpPr>
        <p:spPr>
          <a:xfrm>
            <a:off x="8791956" y="260405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24" name="object 783"/>
          <p:cNvSpPr/>
          <p:nvPr/>
        </p:nvSpPr>
        <p:spPr>
          <a:xfrm>
            <a:off x="8782811" y="2613202"/>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25" name="object 784"/>
          <p:cNvSpPr/>
          <p:nvPr/>
        </p:nvSpPr>
        <p:spPr>
          <a:xfrm>
            <a:off x="8782811" y="260177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26" name="object 785"/>
          <p:cNvSpPr/>
          <p:nvPr/>
        </p:nvSpPr>
        <p:spPr>
          <a:xfrm>
            <a:off x="8785097" y="2625394"/>
            <a:ext cx="9525" cy="12700"/>
          </a:xfrm>
          <a:custGeom>
            <a:avLst/>
            <a:gdLst/>
            <a:ahLst/>
            <a:cxnLst/>
            <a:rect l="l" t="t" r="r" b="b"/>
            <a:pathLst>
              <a:path w="9525" h="12700">
                <a:moveTo>
                  <a:pt x="0" y="12191"/>
                </a:moveTo>
                <a:lnTo>
                  <a:pt x="9143" y="12191"/>
                </a:lnTo>
                <a:lnTo>
                  <a:pt x="9143" y="0"/>
                </a:lnTo>
                <a:lnTo>
                  <a:pt x="0" y="0"/>
                </a:lnTo>
                <a:lnTo>
                  <a:pt x="0" y="12191"/>
                </a:lnTo>
                <a:close/>
              </a:path>
            </a:pathLst>
          </a:custGeom>
          <a:solidFill>
            <a:srgbClr val="000000"/>
          </a:solidFill>
        </p:spPr>
        <p:txBody>
          <a:bodyPr wrap="square" lIns="0" tIns="0" rIns="0" bIns="0" rtlCol="0"/>
          <a:lstStyle/>
          <a:p>
            <a:endParaRPr/>
          </a:p>
        </p:txBody>
      </p:sp>
      <p:sp>
        <p:nvSpPr>
          <p:cNvPr id="1727" name="object 786"/>
          <p:cNvSpPr/>
          <p:nvPr/>
        </p:nvSpPr>
        <p:spPr>
          <a:xfrm>
            <a:off x="8785097" y="2623108"/>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28" name="object 787"/>
          <p:cNvSpPr/>
          <p:nvPr/>
        </p:nvSpPr>
        <p:spPr>
          <a:xfrm>
            <a:off x="8791956" y="2625394"/>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1729" name="object 788"/>
          <p:cNvSpPr/>
          <p:nvPr/>
        </p:nvSpPr>
        <p:spPr>
          <a:xfrm>
            <a:off x="8782811" y="263530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30" name="object 789"/>
          <p:cNvSpPr/>
          <p:nvPr/>
        </p:nvSpPr>
        <p:spPr>
          <a:xfrm>
            <a:off x="8782811" y="2623108"/>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1731" name="object 790"/>
          <p:cNvSpPr/>
          <p:nvPr/>
        </p:nvSpPr>
        <p:spPr>
          <a:xfrm>
            <a:off x="8742426" y="2611678"/>
            <a:ext cx="13970" cy="18415"/>
          </a:xfrm>
          <a:custGeom>
            <a:avLst/>
            <a:gdLst/>
            <a:ahLst/>
            <a:cxnLst/>
            <a:rect l="l" t="t" r="r" b="b"/>
            <a:pathLst>
              <a:path w="13970" h="18414">
                <a:moveTo>
                  <a:pt x="6858" y="0"/>
                </a:moveTo>
                <a:lnTo>
                  <a:pt x="1524" y="2286"/>
                </a:lnTo>
                <a:lnTo>
                  <a:pt x="0" y="9144"/>
                </a:lnTo>
                <a:lnTo>
                  <a:pt x="1524" y="15240"/>
                </a:lnTo>
                <a:lnTo>
                  <a:pt x="6858" y="18288"/>
                </a:lnTo>
                <a:lnTo>
                  <a:pt x="11430" y="15240"/>
                </a:lnTo>
                <a:lnTo>
                  <a:pt x="13716" y="9144"/>
                </a:lnTo>
                <a:lnTo>
                  <a:pt x="11430" y="2286"/>
                </a:lnTo>
                <a:lnTo>
                  <a:pt x="6858" y="0"/>
                </a:lnTo>
                <a:close/>
              </a:path>
            </a:pathLst>
          </a:custGeom>
          <a:solidFill>
            <a:srgbClr val="FFFFFF"/>
          </a:solidFill>
        </p:spPr>
        <p:txBody>
          <a:bodyPr wrap="square" lIns="0" tIns="0" rIns="0" bIns="0" rtlCol="0"/>
          <a:lstStyle/>
          <a:p>
            <a:endParaRPr/>
          </a:p>
        </p:txBody>
      </p:sp>
      <p:sp>
        <p:nvSpPr>
          <p:cNvPr id="1732" name="object 791"/>
          <p:cNvSpPr/>
          <p:nvPr/>
        </p:nvSpPr>
        <p:spPr>
          <a:xfrm>
            <a:off x="8741664" y="2610916"/>
            <a:ext cx="16510" cy="20955"/>
          </a:xfrm>
          <a:custGeom>
            <a:avLst/>
            <a:gdLst/>
            <a:ahLst/>
            <a:cxnLst/>
            <a:rect l="l" t="t" r="r" b="b"/>
            <a:pathLst>
              <a:path w="16509" h="20955">
                <a:moveTo>
                  <a:pt x="8382" y="0"/>
                </a:moveTo>
                <a:lnTo>
                  <a:pt x="7620" y="0"/>
                </a:lnTo>
                <a:lnTo>
                  <a:pt x="2286" y="2285"/>
                </a:lnTo>
                <a:lnTo>
                  <a:pt x="1524" y="3047"/>
                </a:lnTo>
                <a:lnTo>
                  <a:pt x="0" y="9905"/>
                </a:lnTo>
                <a:lnTo>
                  <a:pt x="0" y="10667"/>
                </a:lnTo>
                <a:lnTo>
                  <a:pt x="1524" y="16763"/>
                </a:lnTo>
                <a:lnTo>
                  <a:pt x="2286" y="17525"/>
                </a:lnTo>
                <a:lnTo>
                  <a:pt x="7620" y="20573"/>
                </a:lnTo>
                <a:lnTo>
                  <a:pt x="8382" y="19811"/>
                </a:lnTo>
                <a:lnTo>
                  <a:pt x="10668" y="18287"/>
                </a:lnTo>
                <a:lnTo>
                  <a:pt x="6858" y="18287"/>
                </a:lnTo>
                <a:lnTo>
                  <a:pt x="7561" y="17819"/>
                </a:lnTo>
                <a:lnTo>
                  <a:pt x="4381" y="16001"/>
                </a:lnTo>
                <a:lnTo>
                  <a:pt x="3810" y="16001"/>
                </a:lnTo>
                <a:lnTo>
                  <a:pt x="3048" y="15239"/>
                </a:lnTo>
                <a:lnTo>
                  <a:pt x="3619" y="15239"/>
                </a:lnTo>
                <a:lnTo>
                  <a:pt x="2476" y="10667"/>
                </a:lnTo>
                <a:lnTo>
                  <a:pt x="2286" y="10667"/>
                </a:lnTo>
                <a:lnTo>
                  <a:pt x="2286" y="9905"/>
                </a:lnTo>
                <a:lnTo>
                  <a:pt x="2455" y="9905"/>
                </a:lnTo>
                <a:lnTo>
                  <a:pt x="3640" y="4571"/>
                </a:lnTo>
                <a:lnTo>
                  <a:pt x="3048" y="4571"/>
                </a:lnTo>
                <a:lnTo>
                  <a:pt x="3810" y="3809"/>
                </a:lnTo>
                <a:lnTo>
                  <a:pt x="4826" y="3809"/>
                </a:lnTo>
                <a:lnTo>
                  <a:pt x="7971" y="2461"/>
                </a:lnTo>
                <a:lnTo>
                  <a:pt x="7620" y="2285"/>
                </a:lnTo>
                <a:lnTo>
                  <a:pt x="12954" y="2285"/>
                </a:lnTo>
                <a:lnTo>
                  <a:pt x="8382" y="0"/>
                </a:lnTo>
                <a:close/>
              </a:path>
              <a:path w="16509" h="20955">
                <a:moveTo>
                  <a:pt x="7561" y="17819"/>
                </a:moveTo>
                <a:lnTo>
                  <a:pt x="6858" y="18287"/>
                </a:lnTo>
                <a:lnTo>
                  <a:pt x="8382" y="18287"/>
                </a:lnTo>
                <a:lnTo>
                  <a:pt x="7561" y="17819"/>
                </a:lnTo>
                <a:close/>
              </a:path>
              <a:path w="16509" h="20955">
                <a:moveTo>
                  <a:pt x="11430" y="15239"/>
                </a:moveTo>
                <a:lnTo>
                  <a:pt x="7561" y="17819"/>
                </a:lnTo>
                <a:lnTo>
                  <a:pt x="8382" y="18287"/>
                </a:lnTo>
                <a:lnTo>
                  <a:pt x="10668" y="18287"/>
                </a:lnTo>
                <a:lnTo>
                  <a:pt x="12954" y="16763"/>
                </a:lnTo>
                <a:lnTo>
                  <a:pt x="13716" y="16763"/>
                </a:lnTo>
                <a:lnTo>
                  <a:pt x="14001" y="16001"/>
                </a:lnTo>
                <a:lnTo>
                  <a:pt x="11430" y="16001"/>
                </a:lnTo>
                <a:lnTo>
                  <a:pt x="11430" y="15239"/>
                </a:lnTo>
                <a:close/>
              </a:path>
              <a:path w="16509" h="20955">
                <a:moveTo>
                  <a:pt x="3048" y="15239"/>
                </a:moveTo>
                <a:lnTo>
                  <a:pt x="3810" y="16001"/>
                </a:lnTo>
                <a:lnTo>
                  <a:pt x="3714" y="15620"/>
                </a:lnTo>
                <a:lnTo>
                  <a:pt x="3048" y="15239"/>
                </a:lnTo>
                <a:close/>
              </a:path>
              <a:path w="16509" h="20955">
                <a:moveTo>
                  <a:pt x="3714" y="15620"/>
                </a:moveTo>
                <a:lnTo>
                  <a:pt x="3810" y="16001"/>
                </a:lnTo>
                <a:lnTo>
                  <a:pt x="4381" y="16001"/>
                </a:lnTo>
                <a:lnTo>
                  <a:pt x="3714" y="15620"/>
                </a:lnTo>
                <a:close/>
              </a:path>
              <a:path w="16509" h="20955">
                <a:moveTo>
                  <a:pt x="13581" y="10264"/>
                </a:moveTo>
                <a:lnTo>
                  <a:pt x="11430" y="16001"/>
                </a:lnTo>
                <a:lnTo>
                  <a:pt x="14001" y="16001"/>
                </a:lnTo>
                <a:lnTo>
                  <a:pt x="16002" y="10667"/>
                </a:lnTo>
                <a:lnTo>
                  <a:pt x="13716" y="10667"/>
                </a:lnTo>
                <a:lnTo>
                  <a:pt x="13581" y="10264"/>
                </a:lnTo>
                <a:close/>
              </a:path>
              <a:path w="16509" h="20955">
                <a:moveTo>
                  <a:pt x="3619" y="15239"/>
                </a:moveTo>
                <a:lnTo>
                  <a:pt x="3048" y="15239"/>
                </a:lnTo>
                <a:lnTo>
                  <a:pt x="3714" y="15620"/>
                </a:lnTo>
                <a:lnTo>
                  <a:pt x="3619" y="15239"/>
                </a:lnTo>
                <a:close/>
              </a:path>
              <a:path w="16509" h="20955">
                <a:moveTo>
                  <a:pt x="2375" y="10264"/>
                </a:moveTo>
                <a:lnTo>
                  <a:pt x="2286" y="10667"/>
                </a:lnTo>
                <a:lnTo>
                  <a:pt x="2476" y="10667"/>
                </a:lnTo>
                <a:lnTo>
                  <a:pt x="2375" y="10264"/>
                </a:lnTo>
                <a:close/>
              </a:path>
              <a:path w="16509" h="20955">
                <a:moveTo>
                  <a:pt x="13716" y="9905"/>
                </a:moveTo>
                <a:lnTo>
                  <a:pt x="13589" y="10286"/>
                </a:lnTo>
                <a:lnTo>
                  <a:pt x="13716" y="10667"/>
                </a:lnTo>
                <a:lnTo>
                  <a:pt x="14859" y="10286"/>
                </a:lnTo>
                <a:lnTo>
                  <a:pt x="13716" y="9905"/>
                </a:lnTo>
                <a:close/>
              </a:path>
              <a:path w="16509" h="20955">
                <a:moveTo>
                  <a:pt x="14859" y="10286"/>
                </a:moveTo>
                <a:lnTo>
                  <a:pt x="13716" y="10667"/>
                </a:lnTo>
                <a:lnTo>
                  <a:pt x="16002" y="10667"/>
                </a:lnTo>
                <a:lnTo>
                  <a:pt x="14859" y="10286"/>
                </a:lnTo>
                <a:close/>
              </a:path>
              <a:path w="16509" h="20955">
                <a:moveTo>
                  <a:pt x="16002" y="9905"/>
                </a:moveTo>
                <a:lnTo>
                  <a:pt x="13716" y="9905"/>
                </a:lnTo>
                <a:lnTo>
                  <a:pt x="14859" y="10286"/>
                </a:lnTo>
                <a:lnTo>
                  <a:pt x="16002" y="9905"/>
                </a:lnTo>
                <a:close/>
              </a:path>
              <a:path w="16509" h="20955">
                <a:moveTo>
                  <a:pt x="2455" y="9905"/>
                </a:moveTo>
                <a:lnTo>
                  <a:pt x="2286" y="9905"/>
                </a:lnTo>
                <a:lnTo>
                  <a:pt x="2375" y="10264"/>
                </a:lnTo>
                <a:lnTo>
                  <a:pt x="2455" y="9905"/>
                </a:lnTo>
                <a:close/>
              </a:path>
              <a:path w="16509" h="20955">
                <a:moveTo>
                  <a:pt x="11582" y="4267"/>
                </a:moveTo>
                <a:lnTo>
                  <a:pt x="13581" y="10264"/>
                </a:lnTo>
                <a:lnTo>
                  <a:pt x="13716" y="9905"/>
                </a:lnTo>
                <a:lnTo>
                  <a:pt x="16002" y="9905"/>
                </a:lnTo>
                <a:lnTo>
                  <a:pt x="14224" y="4571"/>
                </a:lnTo>
                <a:lnTo>
                  <a:pt x="12192" y="4571"/>
                </a:lnTo>
                <a:lnTo>
                  <a:pt x="11582" y="4267"/>
                </a:lnTo>
                <a:close/>
              </a:path>
              <a:path w="16509" h="20955">
                <a:moveTo>
                  <a:pt x="3810" y="3809"/>
                </a:moveTo>
                <a:lnTo>
                  <a:pt x="3048" y="4571"/>
                </a:lnTo>
                <a:lnTo>
                  <a:pt x="3703" y="4291"/>
                </a:lnTo>
                <a:lnTo>
                  <a:pt x="3810" y="3809"/>
                </a:lnTo>
                <a:close/>
              </a:path>
              <a:path w="16509" h="20955">
                <a:moveTo>
                  <a:pt x="3703" y="4291"/>
                </a:moveTo>
                <a:lnTo>
                  <a:pt x="3048" y="4571"/>
                </a:lnTo>
                <a:lnTo>
                  <a:pt x="3640" y="4571"/>
                </a:lnTo>
                <a:lnTo>
                  <a:pt x="3703" y="4291"/>
                </a:lnTo>
                <a:close/>
              </a:path>
              <a:path w="16509" h="20955">
                <a:moveTo>
                  <a:pt x="11430" y="3809"/>
                </a:moveTo>
                <a:lnTo>
                  <a:pt x="11582" y="4267"/>
                </a:lnTo>
                <a:lnTo>
                  <a:pt x="12192" y="4571"/>
                </a:lnTo>
                <a:lnTo>
                  <a:pt x="11430" y="3809"/>
                </a:lnTo>
                <a:close/>
              </a:path>
              <a:path w="16509" h="20955">
                <a:moveTo>
                  <a:pt x="13970" y="3809"/>
                </a:moveTo>
                <a:lnTo>
                  <a:pt x="11430" y="3809"/>
                </a:lnTo>
                <a:lnTo>
                  <a:pt x="12192" y="4571"/>
                </a:lnTo>
                <a:lnTo>
                  <a:pt x="14224" y="4571"/>
                </a:lnTo>
                <a:lnTo>
                  <a:pt x="13970" y="3809"/>
                </a:lnTo>
                <a:close/>
              </a:path>
              <a:path w="16509" h="20955">
                <a:moveTo>
                  <a:pt x="4826" y="3809"/>
                </a:moveTo>
                <a:lnTo>
                  <a:pt x="3810" y="3809"/>
                </a:lnTo>
                <a:lnTo>
                  <a:pt x="3703" y="4291"/>
                </a:lnTo>
                <a:lnTo>
                  <a:pt x="4826" y="3809"/>
                </a:lnTo>
                <a:close/>
              </a:path>
              <a:path w="16509" h="20955">
                <a:moveTo>
                  <a:pt x="12954" y="2285"/>
                </a:moveTo>
                <a:lnTo>
                  <a:pt x="8382" y="2285"/>
                </a:lnTo>
                <a:lnTo>
                  <a:pt x="7971" y="2461"/>
                </a:lnTo>
                <a:lnTo>
                  <a:pt x="11582" y="4267"/>
                </a:lnTo>
                <a:lnTo>
                  <a:pt x="11430" y="3809"/>
                </a:lnTo>
                <a:lnTo>
                  <a:pt x="13970" y="3809"/>
                </a:lnTo>
                <a:lnTo>
                  <a:pt x="13716" y="3047"/>
                </a:lnTo>
                <a:lnTo>
                  <a:pt x="12954" y="2285"/>
                </a:lnTo>
                <a:close/>
              </a:path>
              <a:path w="16509" h="20955">
                <a:moveTo>
                  <a:pt x="8382" y="2285"/>
                </a:moveTo>
                <a:lnTo>
                  <a:pt x="7620" y="2285"/>
                </a:lnTo>
                <a:lnTo>
                  <a:pt x="7971" y="2461"/>
                </a:lnTo>
                <a:lnTo>
                  <a:pt x="8382" y="2285"/>
                </a:lnTo>
                <a:close/>
              </a:path>
            </a:pathLst>
          </a:custGeom>
          <a:solidFill>
            <a:srgbClr val="000000"/>
          </a:solidFill>
        </p:spPr>
        <p:txBody>
          <a:bodyPr wrap="square" lIns="0" tIns="0" rIns="0" bIns="0" rtlCol="0"/>
          <a:lstStyle/>
          <a:p>
            <a:endParaRPr/>
          </a:p>
        </p:txBody>
      </p:sp>
      <p:sp>
        <p:nvSpPr>
          <p:cNvPr id="1733" name="object 792"/>
          <p:cNvSpPr/>
          <p:nvPr/>
        </p:nvSpPr>
        <p:spPr>
          <a:xfrm>
            <a:off x="8755380" y="262082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34" name="object 793"/>
          <p:cNvSpPr/>
          <p:nvPr/>
        </p:nvSpPr>
        <p:spPr>
          <a:xfrm>
            <a:off x="8748521" y="2756458"/>
            <a:ext cx="13335" cy="18415"/>
          </a:xfrm>
          <a:custGeom>
            <a:avLst/>
            <a:gdLst/>
            <a:ahLst/>
            <a:cxnLst/>
            <a:rect l="l" t="t" r="r" b="b"/>
            <a:pathLst>
              <a:path w="13334" h="18414">
                <a:moveTo>
                  <a:pt x="6095" y="0"/>
                </a:moveTo>
                <a:lnTo>
                  <a:pt x="1523" y="3048"/>
                </a:lnTo>
                <a:lnTo>
                  <a:pt x="0" y="9144"/>
                </a:lnTo>
                <a:lnTo>
                  <a:pt x="1523" y="16002"/>
                </a:lnTo>
                <a:lnTo>
                  <a:pt x="6095" y="18288"/>
                </a:lnTo>
                <a:lnTo>
                  <a:pt x="11429" y="16002"/>
                </a:lnTo>
                <a:lnTo>
                  <a:pt x="12953" y="9144"/>
                </a:lnTo>
                <a:lnTo>
                  <a:pt x="11429" y="3048"/>
                </a:lnTo>
                <a:lnTo>
                  <a:pt x="6095" y="0"/>
                </a:lnTo>
                <a:close/>
              </a:path>
            </a:pathLst>
          </a:custGeom>
          <a:solidFill>
            <a:srgbClr val="FFFFFF"/>
          </a:solidFill>
        </p:spPr>
        <p:txBody>
          <a:bodyPr wrap="square" lIns="0" tIns="0" rIns="0" bIns="0" rtlCol="0"/>
          <a:lstStyle/>
          <a:p>
            <a:endParaRPr/>
          </a:p>
        </p:txBody>
      </p:sp>
      <p:sp>
        <p:nvSpPr>
          <p:cNvPr id="1735" name="object 794"/>
          <p:cNvSpPr/>
          <p:nvPr/>
        </p:nvSpPr>
        <p:spPr>
          <a:xfrm>
            <a:off x="8747759" y="2755696"/>
            <a:ext cx="15240" cy="20955"/>
          </a:xfrm>
          <a:custGeom>
            <a:avLst/>
            <a:gdLst/>
            <a:ahLst/>
            <a:cxnLst/>
            <a:rect l="l" t="t" r="r" b="b"/>
            <a:pathLst>
              <a:path w="15240" h="20955">
                <a:moveTo>
                  <a:pt x="7619" y="0"/>
                </a:moveTo>
                <a:lnTo>
                  <a:pt x="6095" y="0"/>
                </a:lnTo>
                <a:lnTo>
                  <a:pt x="1523" y="3047"/>
                </a:lnTo>
                <a:lnTo>
                  <a:pt x="1523" y="3809"/>
                </a:lnTo>
                <a:lnTo>
                  <a:pt x="0" y="9905"/>
                </a:lnTo>
                <a:lnTo>
                  <a:pt x="0" y="10667"/>
                </a:lnTo>
                <a:lnTo>
                  <a:pt x="1523" y="17525"/>
                </a:lnTo>
                <a:lnTo>
                  <a:pt x="2285" y="18287"/>
                </a:lnTo>
                <a:lnTo>
                  <a:pt x="6857" y="20573"/>
                </a:lnTo>
                <a:lnTo>
                  <a:pt x="7619" y="20573"/>
                </a:lnTo>
                <a:lnTo>
                  <a:pt x="12953" y="18287"/>
                </a:lnTo>
                <a:lnTo>
                  <a:pt x="6857" y="18287"/>
                </a:lnTo>
                <a:lnTo>
                  <a:pt x="7268" y="18112"/>
                </a:lnTo>
                <a:lnTo>
                  <a:pt x="4571" y="16763"/>
                </a:lnTo>
                <a:lnTo>
                  <a:pt x="3809" y="16763"/>
                </a:lnTo>
                <a:lnTo>
                  <a:pt x="3047" y="16001"/>
                </a:lnTo>
                <a:lnTo>
                  <a:pt x="3640" y="16001"/>
                </a:lnTo>
                <a:lnTo>
                  <a:pt x="2455" y="10667"/>
                </a:lnTo>
                <a:lnTo>
                  <a:pt x="2285" y="10667"/>
                </a:lnTo>
                <a:lnTo>
                  <a:pt x="2285" y="9905"/>
                </a:lnTo>
                <a:lnTo>
                  <a:pt x="2476" y="9905"/>
                </a:lnTo>
                <a:lnTo>
                  <a:pt x="3809" y="4571"/>
                </a:lnTo>
                <a:lnTo>
                  <a:pt x="3047" y="4571"/>
                </a:lnTo>
                <a:lnTo>
                  <a:pt x="7619" y="1523"/>
                </a:lnTo>
                <a:lnTo>
                  <a:pt x="10286" y="1523"/>
                </a:lnTo>
                <a:lnTo>
                  <a:pt x="7619" y="0"/>
                </a:lnTo>
                <a:close/>
              </a:path>
              <a:path w="15240" h="20955">
                <a:moveTo>
                  <a:pt x="7268" y="18112"/>
                </a:moveTo>
                <a:lnTo>
                  <a:pt x="6857" y="18287"/>
                </a:lnTo>
                <a:lnTo>
                  <a:pt x="7619" y="18287"/>
                </a:lnTo>
                <a:lnTo>
                  <a:pt x="7268" y="18112"/>
                </a:lnTo>
                <a:close/>
              </a:path>
              <a:path w="15240" h="20955">
                <a:moveTo>
                  <a:pt x="11536" y="16282"/>
                </a:moveTo>
                <a:lnTo>
                  <a:pt x="7268" y="18112"/>
                </a:lnTo>
                <a:lnTo>
                  <a:pt x="7619" y="18287"/>
                </a:lnTo>
                <a:lnTo>
                  <a:pt x="12953" y="18287"/>
                </a:lnTo>
                <a:lnTo>
                  <a:pt x="13715" y="17525"/>
                </a:lnTo>
                <a:lnTo>
                  <a:pt x="13885" y="16763"/>
                </a:lnTo>
                <a:lnTo>
                  <a:pt x="11429" y="16763"/>
                </a:lnTo>
                <a:lnTo>
                  <a:pt x="11536" y="16282"/>
                </a:lnTo>
                <a:close/>
              </a:path>
              <a:path w="15240" h="20955">
                <a:moveTo>
                  <a:pt x="3047" y="16001"/>
                </a:moveTo>
                <a:lnTo>
                  <a:pt x="3809" y="16763"/>
                </a:lnTo>
                <a:lnTo>
                  <a:pt x="3714" y="16335"/>
                </a:lnTo>
                <a:lnTo>
                  <a:pt x="3047" y="16001"/>
                </a:lnTo>
                <a:close/>
              </a:path>
              <a:path w="15240" h="20955">
                <a:moveTo>
                  <a:pt x="3714" y="16335"/>
                </a:moveTo>
                <a:lnTo>
                  <a:pt x="3809" y="16763"/>
                </a:lnTo>
                <a:lnTo>
                  <a:pt x="4571" y="16763"/>
                </a:lnTo>
                <a:lnTo>
                  <a:pt x="3714" y="16335"/>
                </a:lnTo>
                <a:close/>
              </a:path>
              <a:path w="15240" h="20955">
                <a:moveTo>
                  <a:pt x="12191" y="16001"/>
                </a:moveTo>
                <a:lnTo>
                  <a:pt x="11536" y="16282"/>
                </a:lnTo>
                <a:lnTo>
                  <a:pt x="11429" y="16763"/>
                </a:lnTo>
                <a:lnTo>
                  <a:pt x="12191" y="16001"/>
                </a:lnTo>
                <a:close/>
              </a:path>
              <a:path w="15240" h="20955">
                <a:moveTo>
                  <a:pt x="14054" y="16001"/>
                </a:moveTo>
                <a:lnTo>
                  <a:pt x="12191" y="16001"/>
                </a:lnTo>
                <a:lnTo>
                  <a:pt x="11429" y="16763"/>
                </a:lnTo>
                <a:lnTo>
                  <a:pt x="13885" y="16763"/>
                </a:lnTo>
                <a:lnTo>
                  <a:pt x="14054" y="16001"/>
                </a:lnTo>
                <a:close/>
              </a:path>
              <a:path w="15240" h="20955">
                <a:moveTo>
                  <a:pt x="3640" y="16001"/>
                </a:moveTo>
                <a:lnTo>
                  <a:pt x="3047" y="16001"/>
                </a:lnTo>
                <a:lnTo>
                  <a:pt x="3714" y="16335"/>
                </a:lnTo>
                <a:lnTo>
                  <a:pt x="3640" y="16001"/>
                </a:lnTo>
                <a:close/>
              </a:path>
              <a:path w="15240" h="20955">
                <a:moveTo>
                  <a:pt x="14096" y="10286"/>
                </a:moveTo>
                <a:lnTo>
                  <a:pt x="12953" y="10667"/>
                </a:lnTo>
                <a:lnTo>
                  <a:pt x="12784" y="10667"/>
                </a:lnTo>
                <a:lnTo>
                  <a:pt x="11536" y="16282"/>
                </a:lnTo>
                <a:lnTo>
                  <a:pt x="12191" y="16001"/>
                </a:lnTo>
                <a:lnTo>
                  <a:pt x="14054" y="16001"/>
                </a:lnTo>
                <a:lnTo>
                  <a:pt x="15239" y="10667"/>
                </a:lnTo>
                <a:lnTo>
                  <a:pt x="12953" y="10667"/>
                </a:lnTo>
                <a:lnTo>
                  <a:pt x="12864" y="10309"/>
                </a:lnTo>
                <a:lnTo>
                  <a:pt x="14164" y="10309"/>
                </a:lnTo>
                <a:close/>
              </a:path>
              <a:path w="15240" h="20955">
                <a:moveTo>
                  <a:pt x="2375" y="10309"/>
                </a:moveTo>
                <a:lnTo>
                  <a:pt x="2285" y="10667"/>
                </a:lnTo>
                <a:lnTo>
                  <a:pt x="2455" y="10667"/>
                </a:lnTo>
                <a:lnTo>
                  <a:pt x="2375" y="10309"/>
                </a:lnTo>
                <a:close/>
              </a:path>
              <a:path w="15240" h="20955">
                <a:moveTo>
                  <a:pt x="12953" y="9905"/>
                </a:moveTo>
                <a:lnTo>
                  <a:pt x="12953" y="10667"/>
                </a:lnTo>
                <a:lnTo>
                  <a:pt x="14096" y="10286"/>
                </a:lnTo>
                <a:lnTo>
                  <a:pt x="12953" y="9905"/>
                </a:lnTo>
                <a:close/>
              </a:path>
              <a:path w="15240" h="20955">
                <a:moveTo>
                  <a:pt x="2476" y="9905"/>
                </a:moveTo>
                <a:lnTo>
                  <a:pt x="2285" y="9905"/>
                </a:lnTo>
                <a:lnTo>
                  <a:pt x="2375" y="10309"/>
                </a:lnTo>
                <a:lnTo>
                  <a:pt x="2476" y="9905"/>
                </a:lnTo>
                <a:close/>
              </a:path>
              <a:path w="15240" h="20955">
                <a:moveTo>
                  <a:pt x="13906" y="4571"/>
                </a:moveTo>
                <a:lnTo>
                  <a:pt x="11429" y="4571"/>
                </a:lnTo>
                <a:lnTo>
                  <a:pt x="12191" y="5333"/>
                </a:lnTo>
                <a:lnTo>
                  <a:pt x="11620" y="5333"/>
                </a:lnTo>
                <a:lnTo>
                  <a:pt x="12864" y="10309"/>
                </a:lnTo>
                <a:lnTo>
                  <a:pt x="12953" y="9905"/>
                </a:lnTo>
                <a:lnTo>
                  <a:pt x="15239" y="9905"/>
                </a:lnTo>
                <a:lnTo>
                  <a:pt x="14096" y="5333"/>
                </a:lnTo>
                <a:lnTo>
                  <a:pt x="12191" y="5333"/>
                </a:lnTo>
                <a:lnTo>
                  <a:pt x="11525" y="4952"/>
                </a:lnTo>
                <a:lnTo>
                  <a:pt x="14001" y="4952"/>
                </a:lnTo>
                <a:lnTo>
                  <a:pt x="13906" y="4571"/>
                </a:lnTo>
                <a:close/>
              </a:path>
              <a:path w="15240" h="20955">
                <a:moveTo>
                  <a:pt x="15239" y="9905"/>
                </a:moveTo>
                <a:lnTo>
                  <a:pt x="12953" y="9905"/>
                </a:lnTo>
                <a:lnTo>
                  <a:pt x="14096" y="10286"/>
                </a:lnTo>
                <a:lnTo>
                  <a:pt x="15239" y="9905"/>
                </a:lnTo>
                <a:close/>
              </a:path>
              <a:path w="15240" h="20955">
                <a:moveTo>
                  <a:pt x="11429" y="4571"/>
                </a:moveTo>
                <a:lnTo>
                  <a:pt x="11525" y="4952"/>
                </a:lnTo>
                <a:lnTo>
                  <a:pt x="12191" y="5333"/>
                </a:lnTo>
                <a:lnTo>
                  <a:pt x="11429" y="4571"/>
                </a:lnTo>
                <a:close/>
              </a:path>
              <a:path w="15240" h="20955">
                <a:moveTo>
                  <a:pt x="10286" y="1523"/>
                </a:moveTo>
                <a:lnTo>
                  <a:pt x="7619" y="1523"/>
                </a:lnTo>
                <a:lnTo>
                  <a:pt x="6857" y="2285"/>
                </a:lnTo>
                <a:lnTo>
                  <a:pt x="11525" y="4952"/>
                </a:lnTo>
                <a:lnTo>
                  <a:pt x="11429" y="4571"/>
                </a:lnTo>
                <a:lnTo>
                  <a:pt x="13906" y="4571"/>
                </a:lnTo>
                <a:lnTo>
                  <a:pt x="13715" y="3809"/>
                </a:lnTo>
                <a:lnTo>
                  <a:pt x="12953" y="3047"/>
                </a:lnTo>
                <a:lnTo>
                  <a:pt x="10286" y="1523"/>
                </a:lnTo>
                <a:close/>
              </a:path>
            </a:pathLst>
          </a:custGeom>
          <a:solidFill>
            <a:srgbClr val="000000"/>
          </a:solidFill>
        </p:spPr>
        <p:txBody>
          <a:bodyPr wrap="square" lIns="0" tIns="0" rIns="0" bIns="0" rtlCol="0"/>
          <a:lstStyle/>
          <a:p>
            <a:endParaRPr/>
          </a:p>
        </p:txBody>
      </p:sp>
      <p:sp>
        <p:nvSpPr>
          <p:cNvPr id="1736" name="object 795"/>
          <p:cNvSpPr/>
          <p:nvPr/>
        </p:nvSpPr>
        <p:spPr>
          <a:xfrm>
            <a:off x="8760714" y="276560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37" name="object 796"/>
          <p:cNvSpPr/>
          <p:nvPr/>
        </p:nvSpPr>
        <p:spPr>
          <a:xfrm>
            <a:off x="8756142" y="2898952"/>
            <a:ext cx="13970" cy="18415"/>
          </a:xfrm>
          <a:custGeom>
            <a:avLst/>
            <a:gdLst/>
            <a:ahLst/>
            <a:cxnLst/>
            <a:rect l="l" t="t" r="r" b="b"/>
            <a:pathLst>
              <a:path w="13970" h="18414">
                <a:moveTo>
                  <a:pt x="6858" y="0"/>
                </a:moveTo>
                <a:lnTo>
                  <a:pt x="1524" y="3048"/>
                </a:lnTo>
                <a:lnTo>
                  <a:pt x="0" y="9144"/>
                </a:lnTo>
                <a:lnTo>
                  <a:pt x="1524" y="16002"/>
                </a:lnTo>
                <a:lnTo>
                  <a:pt x="6858" y="18288"/>
                </a:lnTo>
                <a:lnTo>
                  <a:pt x="11430" y="16002"/>
                </a:lnTo>
                <a:lnTo>
                  <a:pt x="13716" y="9144"/>
                </a:lnTo>
                <a:lnTo>
                  <a:pt x="11430" y="3048"/>
                </a:lnTo>
                <a:lnTo>
                  <a:pt x="6858" y="0"/>
                </a:lnTo>
                <a:close/>
              </a:path>
            </a:pathLst>
          </a:custGeom>
          <a:solidFill>
            <a:srgbClr val="FFFFFF"/>
          </a:solidFill>
        </p:spPr>
        <p:txBody>
          <a:bodyPr wrap="square" lIns="0" tIns="0" rIns="0" bIns="0" rtlCol="0"/>
          <a:lstStyle/>
          <a:p>
            <a:endParaRPr/>
          </a:p>
        </p:txBody>
      </p:sp>
      <p:sp>
        <p:nvSpPr>
          <p:cNvPr id="1738" name="object 797"/>
          <p:cNvSpPr/>
          <p:nvPr/>
        </p:nvSpPr>
        <p:spPr>
          <a:xfrm>
            <a:off x="8755380" y="2898190"/>
            <a:ext cx="16510" cy="20955"/>
          </a:xfrm>
          <a:custGeom>
            <a:avLst/>
            <a:gdLst/>
            <a:ahLst/>
            <a:cxnLst/>
            <a:rect l="l" t="t" r="r" b="b"/>
            <a:pathLst>
              <a:path w="16509" h="20955">
                <a:moveTo>
                  <a:pt x="8382" y="0"/>
                </a:moveTo>
                <a:lnTo>
                  <a:pt x="7620" y="0"/>
                </a:lnTo>
                <a:lnTo>
                  <a:pt x="2286" y="3047"/>
                </a:lnTo>
                <a:lnTo>
                  <a:pt x="1524" y="3809"/>
                </a:lnTo>
                <a:lnTo>
                  <a:pt x="0" y="9905"/>
                </a:lnTo>
                <a:lnTo>
                  <a:pt x="0" y="10667"/>
                </a:lnTo>
                <a:lnTo>
                  <a:pt x="1524" y="17525"/>
                </a:lnTo>
                <a:lnTo>
                  <a:pt x="2286" y="18287"/>
                </a:lnTo>
                <a:lnTo>
                  <a:pt x="7620" y="20573"/>
                </a:lnTo>
                <a:lnTo>
                  <a:pt x="8382" y="20573"/>
                </a:lnTo>
                <a:lnTo>
                  <a:pt x="12954" y="18287"/>
                </a:lnTo>
                <a:lnTo>
                  <a:pt x="7620" y="18287"/>
                </a:lnTo>
                <a:lnTo>
                  <a:pt x="7971" y="18112"/>
                </a:lnTo>
                <a:lnTo>
                  <a:pt x="4826" y="16763"/>
                </a:lnTo>
                <a:lnTo>
                  <a:pt x="3810" y="16763"/>
                </a:lnTo>
                <a:lnTo>
                  <a:pt x="3048" y="16001"/>
                </a:lnTo>
                <a:lnTo>
                  <a:pt x="3640" y="16001"/>
                </a:lnTo>
                <a:lnTo>
                  <a:pt x="2455" y="10667"/>
                </a:lnTo>
                <a:lnTo>
                  <a:pt x="2286" y="10667"/>
                </a:lnTo>
                <a:lnTo>
                  <a:pt x="2286" y="9905"/>
                </a:lnTo>
                <a:lnTo>
                  <a:pt x="2476" y="9905"/>
                </a:lnTo>
                <a:lnTo>
                  <a:pt x="3619" y="5333"/>
                </a:lnTo>
                <a:lnTo>
                  <a:pt x="3048" y="5333"/>
                </a:lnTo>
                <a:lnTo>
                  <a:pt x="3810" y="4571"/>
                </a:lnTo>
                <a:lnTo>
                  <a:pt x="4381" y="4571"/>
                </a:lnTo>
                <a:lnTo>
                  <a:pt x="8176" y="2403"/>
                </a:lnTo>
                <a:lnTo>
                  <a:pt x="6858" y="1523"/>
                </a:lnTo>
                <a:lnTo>
                  <a:pt x="10668" y="1523"/>
                </a:lnTo>
                <a:lnTo>
                  <a:pt x="8382" y="0"/>
                </a:lnTo>
                <a:close/>
              </a:path>
              <a:path w="16509" h="20955">
                <a:moveTo>
                  <a:pt x="7971" y="18112"/>
                </a:moveTo>
                <a:lnTo>
                  <a:pt x="7620" y="18287"/>
                </a:lnTo>
                <a:lnTo>
                  <a:pt x="8382" y="18287"/>
                </a:lnTo>
                <a:lnTo>
                  <a:pt x="7971" y="18112"/>
                </a:lnTo>
                <a:close/>
              </a:path>
              <a:path w="16509" h="20955">
                <a:moveTo>
                  <a:pt x="11582" y="16306"/>
                </a:moveTo>
                <a:lnTo>
                  <a:pt x="7971" y="18112"/>
                </a:lnTo>
                <a:lnTo>
                  <a:pt x="8382" y="18287"/>
                </a:lnTo>
                <a:lnTo>
                  <a:pt x="12954" y="18287"/>
                </a:lnTo>
                <a:lnTo>
                  <a:pt x="13716" y="17525"/>
                </a:lnTo>
                <a:lnTo>
                  <a:pt x="13970" y="16763"/>
                </a:lnTo>
                <a:lnTo>
                  <a:pt x="11430" y="16763"/>
                </a:lnTo>
                <a:lnTo>
                  <a:pt x="11582" y="16306"/>
                </a:lnTo>
                <a:close/>
              </a:path>
              <a:path w="16509" h="20955">
                <a:moveTo>
                  <a:pt x="3048" y="16001"/>
                </a:moveTo>
                <a:lnTo>
                  <a:pt x="3810" y="16763"/>
                </a:lnTo>
                <a:lnTo>
                  <a:pt x="3703" y="16282"/>
                </a:lnTo>
                <a:lnTo>
                  <a:pt x="3048" y="16001"/>
                </a:lnTo>
                <a:close/>
              </a:path>
              <a:path w="16509" h="20955">
                <a:moveTo>
                  <a:pt x="3703" y="16282"/>
                </a:moveTo>
                <a:lnTo>
                  <a:pt x="3810" y="16763"/>
                </a:lnTo>
                <a:lnTo>
                  <a:pt x="4826" y="16763"/>
                </a:lnTo>
                <a:lnTo>
                  <a:pt x="3703" y="16282"/>
                </a:lnTo>
                <a:close/>
              </a:path>
              <a:path w="16509" h="20955">
                <a:moveTo>
                  <a:pt x="12192" y="16001"/>
                </a:moveTo>
                <a:lnTo>
                  <a:pt x="11582" y="16306"/>
                </a:lnTo>
                <a:lnTo>
                  <a:pt x="11430" y="16763"/>
                </a:lnTo>
                <a:lnTo>
                  <a:pt x="12192" y="16001"/>
                </a:lnTo>
                <a:close/>
              </a:path>
              <a:path w="16509" h="20955">
                <a:moveTo>
                  <a:pt x="14224" y="16001"/>
                </a:moveTo>
                <a:lnTo>
                  <a:pt x="12192" y="16001"/>
                </a:lnTo>
                <a:lnTo>
                  <a:pt x="11430" y="16763"/>
                </a:lnTo>
                <a:lnTo>
                  <a:pt x="13970" y="16763"/>
                </a:lnTo>
                <a:lnTo>
                  <a:pt x="14224" y="16001"/>
                </a:lnTo>
                <a:close/>
              </a:path>
              <a:path w="16509" h="20955">
                <a:moveTo>
                  <a:pt x="14859" y="10286"/>
                </a:moveTo>
                <a:lnTo>
                  <a:pt x="13716" y="10667"/>
                </a:lnTo>
                <a:lnTo>
                  <a:pt x="13462" y="10667"/>
                </a:lnTo>
                <a:lnTo>
                  <a:pt x="11582" y="16306"/>
                </a:lnTo>
                <a:lnTo>
                  <a:pt x="12192" y="16001"/>
                </a:lnTo>
                <a:lnTo>
                  <a:pt x="14224" y="16001"/>
                </a:lnTo>
                <a:lnTo>
                  <a:pt x="16002" y="10667"/>
                </a:lnTo>
                <a:lnTo>
                  <a:pt x="13716" y="10667"/>
                </a:lnTo>
                <a:lnTo>
                  <a:pt x="13581" y="10309"/>
                </a:lnTo>
                <a:lnTo>
                  <a:pt x="14926" y="10309"/>
                </a:lnTo>
                <a:close/>
              </a:path>
              <a:path w="16509" h="20955">
                <a:moveTo>
                  <a:pt x="3640" y="16001"/>
                </a:moveTo>
                <a:lnTo>
                  <a:pt x="3048" y="16001"/>
                </a:lnTo>
                <a:lnTo>
                  <a:pt x="3703" y="16282"/>
                </a:lnTo>
                <a:lnTo>
                  <a:pt x="3640" y="16001"/>
                </a:lnTo>
                <a:close/>
              </a:path>
              <a:path w="16509" h="20955">
                <a:moveTo>
                  <a:pt x="2375" y="10309"/>
                </a:moveTo>
                <a:lnTo>
                  <a:pt x="2286" y="10667"/>
                </a:lnTo>
                <a:lnTo>
                  <a:pt x="2455" y="10667"/>
                </a:lnTo>
                <a:lnTo>
                  <a:pt x="2375" y="10309"/>
                </a:lnTo>
                <a:close/>
              </a:path>
              <a:path w="16509" h="20955">
                <a:moveTo>
                  <a:pt x="13716" y="9905"/>
                </a:moveTo>
                <a:lnTo>
                  <a:pt x="13581" y="10309"/>
                </a:lnTo>
                <a:lnTo>
                  <a:pt x="13716" y="10667"/>
                </a:lnTo>
                <a:lnTo>
                  <a:pt x="14859" y="10286"/>
                </a:lnTo>
                <a:lnTo>
                  <a:pt x="13716" y="9905"/>
                </a:lnTo>
                <a:close/>
              </a:path>
              <a:path w="16509" h="20955">
                <a:moveTo>
                  <a:pt x="2476" y="9905"/>
                </a:moveTo>
                <a:lnTo>
                  <a:pt x="2286" y="9905"/>
                </a:lnTo>
                <a:lnTo>
                  <a:pt x="2375" y="10309"/>
                </a:lnTo>
                <a:lnTo>
                  <a:pt x="2476" y="9905"/>
                </a:lnTo>
                <a:close/>
              </a:path>
              <a:path w="16509" h="20955">
                <a:moveTo>
                  <a:pt x="10668" y="1523"/>
                </a:moveTo>
                <a:lnTo>
                  <a:pt x="6858" y="1523"/>
                </a:lnTo>
                <a:lnTo>
                  <a:pt x="8382" y="2285"/>
                </a:lnTo>
                <a:lnTo>
                  <a:pt x="8176" y="2403"/>
                </a:lnTo>
                <a:lnTo>
                  <a:pt x="11430" y="4571"/>
                </a:lnTo>
                <a:lnTo>
                  <a:pt x="13581" y="10309"/>
                </a:lnTo>
                <a:lnTo>
                  <a:pt x="13716" y="9905"/>
                </a:lnTo>
                <a:lnTo>
                  <a:pt x="16002" y="9905"/>
                </a:lnTo>
                <a:lnTo>
                  <a:pt x="13716" y="3809"/>
                </a:lnTo>
                <a:lnTo>
                  <a:pt x="12954" y="3047"/>
                </a:lnTo>
                <a:lnTo>
                  <a:pt x="10668" y="1523"/>
                </a:lnTo>
                <a:close/>
              </a:path>
              <a:path w="16509" h="20955">
                <a:moveTo>
                  <a:pt x="16002" y="9905"/>
                </a:moveTo>
                <a:lnTo>
                  <a:pt x="13716" y="9905"/>
                </a:lnTo>
                <a:lnTo>
                  <a:pt x="14859" y="10286"/>
                </a:lnTo>
                <a:lnTo>
                  <a:pt x="16002" y="9905"/>
                </a:lnTo>
                <a:close/>
              </a:path>
              <a:path w="16509" h="20955">
                <a:moveTo>
                  <a:pt x="3810" y="4571"/>
                </a:moveTo>
                <a:lnTo>
                  <a:pt x="3048" y="5333"/>
                </a:lnTo>
                <a:lnTo>
                  <a:pt x="3714" y="4952"/>
                </a:lnTo>
                <a:lnTo>
                  <a:pt x="3810" y="4571"/>
                </a:lnTo>
                <a:close/>
              </a:path>
              <a:path w="16509" h="20955">
                <a:moveTo>
                  <a:pt x="3714" y="4952"/>
                </a:moveTo>
                <a:lnTo>
                  <a:pt x="3048" y="5333"/>
                </a:lnTo>
                <a:lnTo>
                  <a:pt x="3619" y="5333"/>
                </a:lnTo>
                <a:lnTo>
                  <a:pt x="3714" y="4952"/>
                </a:lnTo>
                <a:close/>
              </a:path>
              <a:path w="16509" h="20955">
                <a:moveTo>
                  <a:pt x="4381" y="4571"/>
                </a:moveTo>
                <a:lnTo>
                  <a:pt x="3810" y="4571"/>
                </a:lnTo>
                <a:lnTo>
                  <a:pt x="3714" y="4952"/>
                </a:lnTo>
                <a:lnTo>
                  <a:pt x="4381" y="4571"/>
                </a:lnTo>
                <a:close/>
              </a:path>
              <a:path w="16509" h="20955">
                <a:moveTo>
                  <a:pt x="6858" y="1523"/>
                </a:moveTo>
                <a:lnTo>
                  <a:pt x="8176" y="2403"/>
                </a:lnTo>
                <a:lnTo>
                  <a:pt x="8382" y="2285"/>
                </a:lnTo>
                <a:lnTo>
                  <a:pt x="6858" y="1523"/>
                </a:lnTo>
                <a:close/>
              </a:path>
            </a:pathLst>
          </a:custGeom>
          <a:solidFill>
            <a:srgbClr val="000000"/>
          </a:solidFill>
        </p:spPr>
        <p:txBody>
          <a:bodyPr wrap="square" lIns="0" tIns="0" rIns="0" bIns="0" rtlCol="0"/>
          <a:lstStyle/>
          <a:p>
            <a:endParaRPr/>
          </a:p>
        </p:txBody>
      </p:sp>
      <p:sp>
        <p:nvSpPr>
          <p:cNvPr id="1739" name="object 798"/>
          <p:cNvSpPr/>
          <p:nvPr/>
        </p:nvSpPr>
        <p:spPr>
          <a:xfrm>
            <a:off x="8769095" y="2908096"/>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40" name="object 799"/>
          <p:cNvSpPr/>
          <p:nvPr/>
        </p:nvSpPr>
        <p:spPr>
          <a:xfrm>
            <a:off x="9028176" y="2484424"/>
            <a:ext cx="13970" cy="18415"/>
          </a:xfrm>
          <a:custGeom>
            <a:avLst/>
            <a:gdLst/>
            <a:ahLst/>
            <a:cxnLst/>
            <a:rect l="l" t="t" r="r" b="b"/>
            <a:pathLst>
              <a:path w="13970" h="18414">
                <a:moveTo>
                  <a:pt x="6858" y="0"/>
                </a:moveTo>
                <a:lnTo>
                  <a:pt x="3810" y="762"/>
                </a:lnTo>
                <a:lnTo>
                  <a:pt x="1524" y="3048"/>
                </a:lnTo>
                <a:lnTo>
                  <a:pt x="0" y="5334"/>
                </a:lnTo>
                <a:lnTo>
                  <a:pt x="0" y="12954"/>
                </a:lnTo>
                <a:lnTo>
                  <a:pt x="1524" y="16002"/>
                </a:lnTo>
                <a:lnTo>
                  <a:pt x="3810" y="17526"/>
                </a:lnTo>
                <a:lnTo>
                  <a:pt x="6858" y="18288"/>
                </a:lnTo>
                <a:lnTo>
                  <a:pt x="9144" y="17526"/>
                </a:lnTo>
                <a:lnTo>
                  <a:pt x="11430" y="16002"/>
                </a:lnTo>
                <a:lnTo>
                  <a:pt x="12954" y="12954"/>
                </a:lnTo>
                <a:lnTo>
                  <a:pt x="13716" y="9144"/>
                </a:lnTo>
                <a:lnTo>
                  <a:pt x="12954" y="5334"/>
                </a:lnTo>
                <a:lnTo>
                  <a:pt x="11430" y="3048"/>
                </a:lnTo>
                <a:lnTo>
                  <a:pt x="9144" y="762"/>
                </a:lnTo>
                <a:lnTo>
                  <a:pt x="6858" y="0"/>
                </a:lnTo>
                <a:close/>
              </a:path>
            </a:pathLst>
          </a:custGeom>
          <a:solidFill>
            <a:srgbClr val="FFFFFF"/>
          </a:solidFill>
        </p:spPr>
        <p:txBody>
          <a:bodyPr wrap="square" lIns="0" tIns="0" rIns="0" bIns="0" rtlCol="0"/>
          <a:lstStyle/>
          <a:p>
            <a:endParaRPr/>
          </a:p>
        </p:txBody>
      </p:sp>
      <p:sp>
        <p:nvSpPr>
          <p:cNvPr id="1741" name="object 800"/>
          <p:cNvSpPr/>
          <p:nvPr/>
        </p:nvSpPr>
        <p:spPr>
          <a:xfrm>
            <a:off x="9025128" y="2481376"/>
            <a:ext cx="20320" cy="24765"/>
          </a:xfrm>
          <a:custGeom>
            <a:avLst/>
            <a:gdLst/>
            <a:ahLst/>
            <a:cxnLst/>
            <a:rect l="l" t="t" r="r" b="b"/>
            <a:pathLst>
              <a:path w="20320" h="24764">
                <a:moveTo>
                  <a:pt x="11430" y="0"/>
                </a:moveTo>
                <a:lnTo>
                  <a:pt x="9144" y="0"/>
                </a:lnTo>
                <a:lnTo>
                  <a:pt x="6096" y="761"/>
                </a:lnTo>
                <a:lnTo>
                  <a:pt x="4572" y="1523"/>
                </a:lnTo>
                <a:lnTo>
                  <a:pt x="2286" y="3809"/>
                </a:lnTo>
                <a:lnTo>
                  <a:pt x="2286" y="4571"/>
                </a:lnTo>
                <a:lnTo>
                  <a:pt x="762" y="6857"/>
                </a:lnTo>
                <a:lnTo>
                  <a:pt x="0" y="8381"/>
                </a:lnTo>
                <a:lnTo>
                  <a:pt x="0" y="16001"/>
                </a:lnTo>
                <a:lnTo>
                  <a:pt x="3048" y="22097"/>
                </a:lnTo>
                <a:lnTo>
                  <a:pt x="5334" y="23621"/>
                </a:lnTo>
                <a:lnTo>
                  <a:pt x="6096" y="23621"/>
                </a:lnTo>
                <a:lnTo>
                  <a:pt x="9144" y="24383"/>
                </a:lnTo>
                <a:lnTo>
                  <a:pt x="11430" y="24383"/>
                </a:lnTo>
                <a:lnTo>
                  <a:pt x="13716" y="23621"/>
                </a:lnTo>
                <a:lnTo>
                  <a:pt x="16002" y="22097"/>
                </a:lnTo>
                <a:lnTo>
                  <a:pt x="17526" y="20573"/>
                </a:lnTo>
                <a:lnTo>
                  <a:pt x="18669" y="18287"/>
                </a:lnTo>
                <a:lnTo>
                  <a:pt x="8382" y="18287"/>
                </a:lnTo>
                <a:lnTo>
                  <a:pt x="6096" y="16763"/>
                </a:lnTo>
                <a:lnTo>
                  <a:pt x="7239" y="16763"/>
                </a:lnTo>
                <a:lnTo>
                  <a:pt x="6858" y="16001"/>
                </a:lnTo>
                <a:lnTo>
                  <a:pt x="6096" y="16001"/>
                </a:lnTo>
                <a:lnTo>
                  <a:pt x="6096" y="8381"/>
                </a:lnTo>
                <a:lnTo>
                  <a:pt x="6858" y="8381"/>
                </a:lnTo>
                <a:lnTo>
                  <a:pt x="8382" y="6857"/>
                </a:lnTo>
                <a:lnTo>
                  <a:pt x="7620" y="6857"/>
                </a:lnTo>
                <a:lnTo>
                  <a:pt x="9144" y="6095"/>
                </a:lnTo>
                <a:lnTo>
                  <a:pt x="18542" y="6095"/>
                </a:lnTo>
                <a:lnTo>
                  <a:pt x="17526" y="4571"/>
                </a:lnTo>
                <a:lnTo>
                  <a:pt x="13716" y="761"/>
                </a:lnTo>
                <a:lnTo>
                  <a:pt x="11430" y="0"/>
                </a:lnTo>
                <a:close/>
              </a:path>
              <a:path w="20320" h="24764">
                <a:moveTo>
                  <a:pt x="7620" y="17525"/>
                </a:moveTo>
                <a:lnTo>
                  <a:pt x="8382" y="18287"/>
                </a:lnTo>
                <a:lnTo>
                  <a:pt x="9144" y="18287"/>
                </a:lnTo>
                <a:lnTo>
                  <a:pt x="9797" y="18070"/>
                </a:lnTo>
                <a:lnTo>
                  <a:pt x="7620" y="17525"/>
                </a:lnTo>
                <a:close/>
              </a:path>
              <a:path w="20320" h="24764">
                <a:moveTo>
                  <a:pt x="9797" y="18070"/>
                </a:moveTo>
                <a:lnTo>
                  <a:pt x="9144" y="18287"/>
                </a:lnTo>
                <a:lnTo>
                  <a:pt x="10668" y="18287"/>
                </a:lnTo>
                <a:lnTo>
                  <a:pt x="9797" y="18070"/>
                </a:lnTo>
                <a:close/>
              </a:path>
              <a:path w="20320" h="24764">
                <a:moveTo>
                  <a:pt x="11430" y="17525"/>
                </a:moveTo>
                <a:lnTo>
                  <a:pt x="9797" y="18070"/>
                </a:lnTo>
                <a:lnTo>
                  <a:pt x="10668" y="18287"/>
                </a:lnTo>
                <a:lnTo>
                  <a:pt x="11430" y="17525"/>
                </a:lnTo>
                <a:close/>
              </a:path>
              <a:path w="20320" h="24764">
                <a:moveTo>
                  <a:pt x="12382" y="17144"/>
                </a:moveTo>
                <a:lnTo>
                  <a:pt x="10668" y="18287"/>
                </a:lnTo>
                <a:lnTo>
                  <a:pt x="18669" y="18287"/>
                </a:lnTo>
                <a:lnTo>
                  <a:pt x="19050" y="17525"/>
                </a:lnTo>
                <a:lnTo>
                  <a:pt x="12192" y="17525"/>
                </a:lnTo>
                <a:lnTo>
                  <a:pt x="12382" y="17144"/>
                </a:lnTo>
                <a:close/>
              </a:path>
              <a:path w="20320" h="24764">
                <a:moveTo>
                  <a:pt x="7239" y="16763"/>
                </a:moveTo>
                <a:lnTo>
                  <a:pt x="6096" y="16763"/>
                </a:lnTo>
                <a:lnTo>
                  <a:pt x="7620" y="17525"/>
                </a:lnTo>
                <a:lnTo>
                  <a:pt x="7239" y="16763"/>
                </a:lnTo>
                <a:close/>
              </a:path>
              <a:path w="20320" h="24764">
                <a:moveTo>
                  <a:pt x="12954" y="16763"/>
                </a:moveTo>
                <a:lnTo>
                  <a:pt x="12382" y="17144"/>
                </a:lnTo>
                <a:lnTo>
                  <a:pt x="12192" y="17525"/>
                </a:lnTo>
                <a:lnTo>
                  <a:pt x="12954" y="16763"/>
                </a:lnTo>
                <a:close/>
              </a:path>
              <a:path w="20320" h="24764">
                <a:moveTo>
                  <a:pt x="19050" y="16763"/>
                </a:moveTo>
                <a:lnTo>
                  <a:pt x="12954" y="16763"/>
                </a:lnTo>
                <a:lnTo>
                  <a:pt x="12192" y="17525"/>
                </a:lnTo>
                <a:lnTo>
                  <a:pt x="19050" y="17525"/>
                </a:lnTo>
                <a:lnTo>
                  <a:pt x="19050" y="16763"/>
                </a:lnTo>
                <a:close/>
              </a:path>
              <a:path w="20320" h="24764">
                <a:moveTo>
                  <a:pt x="19507" y="14477"/>
                </a:moveTo>
                <a:lnTo>
                  <a:pt x="13716" y="14477"/>
                </a:lnTo>
                <a:lnTo>
                  <a:pt x="12382" y="17144"/>
                </a:lnTo>
                <a:lnTo>
                  <a:pt x="12954" y="16763"/>
                </a:lnTo>
                <a:lnTo>
                  <a:pt x="19050" y="16763"/>
                </a:lnTo>
                <a:lnTo>
                  <a:pt x="19507" y="14477"/>
                </a:lnTo>
                <a:close/>
              </a:path>
              <a:path w="20320" h="24764">
                <a:moveTo>
                  <a:pt x="6096" y="14477"/>
                </a:moveTo>
                <a:lnTo>
                  <a:pt x="6096" y="16001"/>
                </a:lnTo>
                <a:lnTo>
                  <a:pt x="6858" y="16001"/>
                </a:lnTo>
                <a:lnTo>
                  <a:pt x="6096" y="14477"/>
                </a:lnTo>
                <a:close/>
              </a:path>
              <a:path w="20320" h="24764">
                <a:moveTo>
                  <a:pt x="13563" y="12191"/>
                </a:moveTo>
                <a:lnTo>
                  <a:pt x="12954" y="15239"/>
                </a:lnTo>
                <a:lnTo>
                  <a:pt x="13716" y="14477"/>
                </a:lnTo>
                <a:lnTo>
                  <a:pt x="19507" y="14477"/>
                </a:lnTo>
                <a:lnTo>
                  <a:pt x="19812" y="12953"/>
                </a:lnTo>
                <a:lnTo>
                  <a:pt x="13716" y="12953"/>
                </a:lnTo>
                <a:lnTo>
                  <a:pt x="13563" y="12191"/>
                </a:lnTo>
                <a:close/>
              </a:path>
              <a:path w="20320" h="24764">
                <a:moveTo>
                  <a:pt x="13716" y="11429"/>
                </a:moveTo>
                <a:lnTo>
                  <a:pt x="13563" y="12191"/>
                </a:lnTo>
                <a:lnTo>
                  <a:pt x="13716" y="12953"/>
                </a:lnTo>
                <a:lnTo>
                  <a:pt x="16764" y="12191"/>
                </a:lnTo>
                <a:lnTo>
                  <a:pt x="13716" y="11429"/>
                </a:lnTo>
                <a:close/>
              </a:path>
              <a:path w="20320" h="24764">
                <a:moveTo>
                  <a:pt x="16764" y="12191"/>
                </a:moveTo>
                <a:lnTo>
                  <a:pt x="13716" y="12953"/>
                </a:lnTo>
                <a:lnTo>
                  <a:pt x="19812" y="12953"/>
                </a:lnTo>
                <a:lnTo>
                  <a:pt x="16764" y="12191"/>
                </a:lnTo>
                <a:close/>
              </a:path>
              <a:path w="20320" h="24764">
                <a:moveTo>
                  <a:pt x="12954" y="9143"/>
                </a:moveTo>
                <a:lnTo>
                  <a:pt x="13563" y="12191"/>
                </a:lnTo>
                <a:lnTo>
                  <a:pt x="13716" y="11429"/>
                </a:lnTo>
                <a:lnTo>
                  <a:pt x="19812" y="11429"/>
                </a:lnTo>
                <a:lnTo>
                  <a:pt x="19507" y="9905"/>
                </a:lnTo>
                <a:lnTo>
                  <a:pt x="13716" y="9905"/>
                </a:lnTo>
                <a:lnTo>
                  <a:pt x="12954" y="9143"/>
                </a:lnTo>
                <a:close/>
              </a:path>
              <a:path w="20320" h="24764">
                <a:moveTo>
                  <a:pt x="19812" y="11429"/>
                </a:moveTo>
                <a:lnTo>
                  <a:pt x="13716" y="11429"/>
                </a:lnTo>
                <a:lnTo>
                  <a:pt x="16764" y="12191"/>
                </a:lnTo>
                <a:lnTo>
                  <a:pt x="19812" y="11429"/>
                </a:lnTo>
                <a:close/>
              </a:path>
              <a:path w="20320" h="24764">
                <a:moveTo>
                  <a:pt x="7620" y="7619"/>
                </a:moveTo>
                <a:lnTo>
                  <a:pt x="6858" y="8381"/>
                </a:lnTo>
                <a:lnTo>
                  <a:pt x="6096" y="8381"/>
                </a:lnTo>
                <a:lnTo>
                  <a:pt x="6096" y="9905"/>
                </a:lnTo>
                <a:lnTo>
                  <a:pt x="7620" y="7619"/>
                </a:lnTo>
                <a:close/>
              </a:path>
              <a:path w="20320" h="24764">
                <a:moveTo>
                  <a:pt x="19050" y="7619"/>
                </a:moveTo>
                <a:lnTo>
                  <a:pt x="12192" y="7619"/>
                </a:lnTo>
                <a:lnTo>
                  <a:pt x="13716" y="9905"/>
                </a:lnTo>
                <a:lnTo>
                  <a:pt x="19507" y="9905"/>
                </a:lnTo>
                <a:lnTo>
                  <a:pt x="19050" y="7619"/>
                </a:lnTo>
                <a:close/>
              </a:path>
              <a:path w="20320" h="24764">
                <a:moveTo>
                  <a:pt x="10287" y="6476"/>
                </a:moveTo>
                <a:lnTo>
                  <a:pt x="12192" y="8381"/>
                </a:lnTo>
                <a:lnTo>
                  <a:pt x="12192" y="7619"/>
                </a:lnTo>
                <a:lnTo>
                  <a:pt x="19050" y="7619"/>
                </a:lnTo>
                <a:lnTo>
                  <a:pt x="19050" y="6857"/>
                </a:lnTo>
                <a:lnTo>
                  <a:pt x="11430" y="6857"/>
                </a:lnTo>
                <a:lnTo>
                  <a:pt x="10287" y="6476"/>
                </a:lnTo>
                <a:close/>
              </a:path>
              <a:path w="20320" h="24764">
                <a:moveTo>
                  <a:pt x="9144" y="6095"/>
                </a:moveTo>
                <a:lnTo>
                  <a:pt x="7620" y="6857"/>
                </a:lnTo>
                <a:lnTo>
                  <a:pt x="8636" y="6603"/>
                </a:lnTo>
                <a:lnTo>
                  <a:pt x="9144" y="6095"/>
                </a:lnTo>
                <a:close/>
              </a:path>
              <a:path w="20320" h="24764">
                <a:moveTo>
                  <a:pt x="8636" y="6603"/>
                </a:moveTo>
                <a:lnTo>
                  <a:pt x="7620" y="6857"/>
                </a:lnTo>
                <a:lnTo>
                  <a:pt x="8382" y="6857"/>
                </a:lnTo>
                <a:lnTo>
                  <a:pt x="8636" y="6603"/>
                </a:lnTo>
                <a:close/>
              </a:path>
              <a:path w="20320" h="24764">
                <a:moveTo>
                  <a:pt x="10160" y="6222"/>
                </a:moveTo>
                <a:lnTo>
                  <a:pt x="10287" y="6476"/>
                </a:lnTo>
                <a:lnTo>
                  <a:pt x="11430" y="6857"/>
                </a:lnTo>
                <a:lnTo>
                  <a:pt x="10160" y="6222"/>
                </a:lnTo>
                <a:close/>
              </a:path>
              <a:path w="20320" h="24764">
                <a:moveTo>
                  <a:pt x="18542" y="6095"/>
                </a:moveTo>
                <a:lnTo>
                  <a:pt x="10668" y="6095"/>
                </a:lnTo>
                <a:lnTo>
                  <a:pt x="10160" y="6222"/>
                </a:lnTo>
                <a:lnTo>
                  <a:pt x="11430" y="6857"/>
                </a:lnTo>
                <a:lnTo>
                  <a:pt x="19050" y="6857"/>
                </a:lnTo>
                <a:lnTo>
                  <a:pt x="18542" y="6095"/>
                </a:lnTo>
                <a:close/>
              </a:path>
              <a:path w="20320" h="24764">
                <a:moveTo>
                  <a:pt x="9144" y="6095"/>
                </a:moveTo>
                <a:lnTo>
                  <a:pt x="8636" y="6603"/>
                </a:lnTo>
                <a:lnTo>
                  <a:pt x="9797" y="6313"/>
                </a:lnTo>
                <a:lnTo>
                  <a:pt x="9144" y="6095"/>
                </a:lnTo>
                <a:close/>
              </a:path>
              <a:path w="20320" h="24764">
                <a:moveTo>
                  <a:pt x="10058" y="6248"/>
                </a:moveTo>
                <a:lnTo>
                  <a:pt x="9797" y="6313"/>
                </a:lnTo>
                <a:lnTo>
                  <a:pt x="10287" y="6476"/>
                </a:lnTo>
                <a:lnTo>
                  <a:pt x="10058" y="6248"/>
                </a:lnTo>
                <a:close/>
              </a:path>
              <a:path w="20320" h="24764">
                <a:moveTo>
                  <a:pt x="9906" y="6095"/>
                </a:moveTo>
                <a:lnTo>
                  <a:pt x="9144" y="6095"/>
                </a:lnTo>
                <a:lnTo>
                  <a:pt x="9797" y="6313"/>
                </a:lnTo>
                <a:lnTo>
                  <a:pt x="10058" y="6248"/>
                </a:lnTo>
                <a:lnTo>
                  <a:pt x="9906" y="6095"/>
                </a:lnTo>
                <a:close/>
              </a:path>
              <a:path w="20320" h="24764">
                <a:moveTo>
                  <a:pt x="9906" y="6095"/>
                </a:moveTo>
                <a:lnTo>
                  <a:pt x="10058" y="6248"/>
                </a:lnTo>
                <a:lnTo>
                  <a:pt x="9906" y="6095"/>
                </a:lnTo>
                <a:close/>
              </a:path>
              <a:path w="20320" h="24764">
                <a:moveTo>
                  <a:pt x="10668" y="6095"/>
                </a:moveTo>
                <a:lnTo>
                  <a:pt x="9906" y="6095"/>
                </a:lnTo>
                <a:lnTo>
                  <a:pt x="10160" y="6222"/>
                </a:lnTo>
                <a:lnTo>
                  <a:pt x="10668" y="6095"/>
                </a:lnTo>
                <a:close/>
              </a:path>
            </a:pathLst>
          </a:custGeom>
          <a:solidFill>
            <a:srgbClr val="000000"/>
          </a:solidFill>
        </p:spPr>
        <p:txBody>
          <a:bodyPr wrap="square" lIns="0" tIns="0" rIns="0" bIns="0" rtlCol="0"/>
          <a:lstStyle/>
          <a:p>
            <a:endParaRPr/>
          </a:p>
        </p:txBody>
      </p:sp>
      <p:sp>
        <p:nvSpPr>
          <p:cNvPr id="1742" name="object 801"/>
          <p:cNvSpPr/>
          <p:nvPr/>
        </p:nvSpPr>
        <p:spPr>
          <a:xfrm>
            <a:off x="9038843" y="2492806"/>
            <a:ext cx="6350" cy="1905"/>
          </a:xfrm>
          <a:custGeom>
            <a:avLst/>
            <a:gdLst/>
            <a:ahLst/>
            <a:cxnLst/>
            <a:rect l="l" t="t" r="r" b="b"/>
            <a:pathLst>
              <a:path w="6350" h="1905">
                <a:moveTo>
                  <a:pt x="0" y="0"/>
                </a:moveTo>
                <a:lnTo>
                  <a:pt x="0" y="1524"/>
                </a:lnTo>
                <a:lnTo>
                  <a:pt x="3048" y="762"/>
                </a:lnTo>
                <a:lnTo>
                  <a:pt x="0" y="0"/>
                </a:lnTo>
                <a:close/>
              </a:path>
              <a:path w="6350" h="1905">
                <a:moveTo>
                  <a:pt x="6096" y="0"/>
                </a:moveTo>
                <a:lnTo>
                  <a:pt x="3048" y="762"/>
                </a:lnTo>
                <a:lnTo>
                  <a:pt x="6096" y="1524"/>
                </a:lnTo>
                <a:lnTo>
                  <a:pt x="6096" y="0"/>
                </a:lnTo>
                <a:close/>
              </a:path>
            </a:pathLst>
          </a:custGeom>
          <a:solidFill>
            <a:srgbClr val="000000"/>
          </a:solidFill>
        </p:spPr>
        <p:txBody>
          <a:bodyPr wrap="square" lIns="0" tIns="0" rIns="0" bIns="0" rtlCol="0"/>
          <a:lstStyle/>
          <a:p>
            <a:endParaRPr/>
          </a:p>
        </p:txBody>
      </p:sp>
      <p:sp>
        <p:nvSpPr>
          <p:cNvPr id="1743" name="object 802"/>
          <p:cNvSpPr/>
          <p:nvPr/>
        </p:nvSpPr>
        <p:spPr>
          <a:xfrm>
            <a:off x="8785097" y="2460802"/>
            <a:ext cx="17780" cy="22860"/>
          </a:xfrm>
          <a:custGeom>
            <a:avLst/>
            <a:gdLst/>
            <a:ahLst/>
            <a:cxnLst/>
            <a:rect l="l" t="t" r="r" b="b"/>
            <a:pathLst>
              <a:path w="17779" h="22860">
                <a:moveTo>
                  <a:pt x="8381" y="0"/>
                </a:moveTo>
                <a:lnTo>
                  <a:pt x="5333" y="761"/>
                </a:lnTo>
                <a:lnTo>
                  <a:pt x="2285" y="3047"/>
                </a:lnTo>
                <a:lnTo>
                  <a:pt x="0" y="11429"/>
                </a:lnTo>
                <a:lnTo>
                  <a:pt x="2285" y="19811"/>
                </a:lnTo>
                <a:lnTo>
                  <a:pt x="5333" y="22097"/>
                </a:lnTo>
                <a:lnTo>
                  <a:pt x="8381" y="22859"/>
                </a:lnTo>
                <a:lnTo>
                  <a:pt x="12191" y="22097"/>
                </a:lnTo>
                <a:lnTo>
                  <a:pt x="14477" y="19811"/>
                </a:lnTo>
                <a:lnTo>
                  <a:pt x="17525" y="11429"/>
                </a:lnTo>
                <a:lnTo>
                  <a:pt x="14477" y="3047"/>
                </a:lnTo>
                <a:lnTo>
                  <a:pt x="12191" y="761"/>
                </a:lnTo>
                <a:lnTo>
                  <a:pt x="8381" y="0"/>
                </a:lnTo>
                <a:close/>
              </a:path>
            </a:pathLst>
          </a:custGeom>
          <a:solidFill>
            <a:srgbClr val="000000"/>
          </a:solidFill>
        </p:spPr>
        <p:txBody>
          <a:bodyPr wrap="square" lIns="0" tIns="0" rIns="0" bIns="0" rtlCol="0"/>
          <a:lstStyle/>
          <a:p>
            <a:endParaRPr/>
          </a:p>
        </p:txBody>
      </p:sp>
      <p:sp>
        <p:nvSpPr>
          <p:cNvPr id="1744" name="object 803"/>
          <p:cNvSpPr/>
          <p:nvPr/>
        </p:nvSpPr>
        <p:spPr>
          <a:xfrm>
            <a:off x="8782811" y="2458516"/>
            <a:ext cx="22225" cy="27940"/>
          </a:xfrm>
          <a:custGeom>
            <a:avLst/>
            <a:gdLst/>
            <a:ahLst/>
            <a:cxnLst/>
            <a:rect l="l" t="t" r="r" b="b"/>
            <a:pathLst>
              <a:path w="22225" h="27939">
                <a:moveTo>
                  <a:pt x="11429" y="0"/>
                </a:moveTo>
                <a:lnTo>
                  <a:pt x="10667" y="0"/>
                </a:lnTo>
                <a:lnTo>
                  <a:pt x="7619" y="761"/>
                </a:lnTo>
                <a:lnTo>
                  <a:pt x="6095" y="1523"/>
                </a:lnTo>
                <a:lnTo>
                  <a:pt x="3047" y="3809"/>
                </a:lnTo>
                <a:lnTo>
                  <a:pt x="2285" y="4571"/>
                </a:lnTo>
                <a:lnTo>
                  <a:pt x="0" y="12953"/>
                </a:lnTo>
                <a:lnTo>
                  <a:pt x="0" y="14477"/>
                </a:lnTo>
                <a:lnTo>
                  <a:pt x="2285" y="22859"/>
                </a:lnTo>
                <a:lnTo>
                  <a:pt x="3047" y="24383"/>
                </a:lnTo>
                <a:lnTo>
                  <a:pt x="6095" y="26669"/>
                </a:lnTo>
                <a:lnTo>
                  <a:pt x="7619" y="26669"/>
                </a:lnTo>
                <a:lnTo>
                  <a:pt x="10667" y="27431"/>
                </a:lnTo>
                <a:lnTo>
                  <a:pt x="11429" y="27431"/>
                </a:lnTo>
                <a:lnTo>
                  <a:pt x="15239" y="26669"/>
                </a:lnTo>
                <a:lnTo>
                  <a:pt x="19049" y="22859"/>
                </a:lnTo>
                <a:lnTo>
                  <a:pt x="9143" y="22859"/>
                </a:lnTo>
                <a:lnTo>
                  <a:pt x="7111" y="21335"/>
                </a:lnTo>
                <a:lnTo>
                  <a:pt x="6857" y="21335"/>
                </a:lnTo>
                <a:lnTo>
                  <a:pt x="6095" y="20573"/>
                </a:lnTo>
                <a:lnTo>
                  <a:pt x="6650" y="20573"/>
                </a:lnTo>
                <a:lnTo>
                  <a:pt x="4987" y="14477"/>
                </a:lnTo>
                <a:lnTo>
                  <a:pt x="4571" y="14477"/>
                </a:lnTo>
                <a:lnTo>
                  <a:pt x="4571" y="12953"/>
                </a:lnTo>
                <a:lnTo>
                  <a:pt x="4987" y="12953"/>
                </a:lnTo>
                <a:lnTo>
                  <a:pt x="6442" y="7619"/>
                </a:lnTo>
                <a:lnTo>
                  <a:pt x="6095" y="7619"/>
                </a:lnTo>
                <a:lnTo>
                  <a:pt x="6857" y="6095"/>
                </a:lnTo>
                <a:lnTo>
                  <a:pt x="8127" y="6095"/>
                </a:lnTo>
                <a:lnTo>
                  <a:pt x="9143" y="5333"/>
                </a:lnTo>
                <a:lnTo>
                  <a:pt x="8381" y="5333"/>
                </a:lnTo>
                <a:lnTo>
                  <a:pt x="11091" y="4656"/>
                </a:lnTo>
                <a:lnTo>
                  <a:pt x="10667" y="4571"/>
                </a:lnTo>
                <a:lnTo>
                  <a:pt x="19049" y="4571"/>
                </a:lnTo>
                <a:lnTo>
                  <a:pt x="15239" y="761"/>
                </a:lnTo>
                <a:lnTo>
                  <a:pt x="11429" y="0"/>
                </a:lnTo>
                <a:close/>
              </a:path>
              <a:path w="22225" h="27939">
                <a:moveTo>
                  <a:pt x="8381" y="22097"/>
                </a:moveTo>
                <a:lnTo>
                  <a:pt x="9143" y="22859"/>
                </a:lnTo>
                <a:lnTo>
                  <a:pt x="10667" y="22859"/>
                </a:lnTo>
                <a:lnTo>
                  <a:pt x="11091" y="22775"/>
                </a:lnTo>
                <a:lnTo>
                  <a:pt x="8381" y="22097"/>
                </a:lnTo>
                <a:close/>
              </a:path>
              <a:path w="22225" h="27939">
                <a:moveTo>
                  <a:pt x="11091" y="22775"/>
                </a:moveTo>
                <a:lnTo>
                  <a:pt x="10667" y="22859"/>
                </a:lnTo>
                <a:lnTo>
                  <a:pt x="11429" y="22859"/>
                </a:lnTo>
                <a:lnTo>
                  <a:pt x="11091" y="22775"/>
                </a:lnTo>
                <a:close/>
              </a:path>
              <a:path w="22225" h="27939">
                <a:moveTo>
                  <a:pt x="13525" y="22288"/>
                </a:moveTo>
                <a:lnTo>
                  <a:pt x="11091" y="22775"/>
                </a:lnTo>
                <a:lnTo>
                  <a:pt x="11429" y="22859"/>
                </a:lnTo>
                <a:lnTo>
                  <a:pt x="12953" y="22859"/>
                </a:lnTo>
                <a:lnTo>
                  <a:pt x="13525" y="22288"/>
                </a:lnTo>
                <a:close/>
              </a:path>
              <a:path w="22225" h="27939">
                <a:moveTo>
                  <a:pt x="14477" y="22097"/>
                </a:moveTo>
                <a:lnTo>
                  <a:pt x="13525" y="22288"/>
                </a:lnTo>
                <a:lnTo>
                  <a:pt x="12953" y="22859"/>
                </a:lnTo>
                <a:lnTo>
                  <a:pt x="14477" y="22097"/>
                </a:lnTo>
                <a:close/>
              </a:path>
              <a:path w="22225" h="27939">
                <a:moveTo>
                  <a:pt x="19327" y="22097"/>
                </a:moveTo>
                <a:lnTo>
                  <a:pt x="14477" y="22097"/>
                </a:lnTo>
                <a:lnTo>
                  <a:pt x="12953" y="22859"/>
                </a:lnTo>
                <a:lnTo>
                  <a:pt x="19049" y="22859"/>
                </a:lnTo>
                <a:lnTo>
                  <a:pt x="19327" y="22097"/>
                </a:lnTo>
                <a:close/>
              </a:path>
              <a:path w="22225" h="27939">
                <a:moveTo>
                  <a:pt x="19881" y="20573"/>
                </a:moveTo>
                <a:lnTo>
                  <a:pt x="15239" y="20573"/>
                </a:lnTo>
                <a:lnTo>
                  <a:pt x="13525" y="22288"/>
                </a:lnTo>
                <a:lnTo>
                  <a:pt x="14477" y="22097"/>
                </a:lnTo>
                <a:lnTo>
                  <a:pt x="19327" y="22097"/>
                </a:lnTo>
                <a:lnTo>
                  <a:pt x="19881" y="20573"/>
                </a:lnTo>
                <a:close/>
              </a:path>
              <a:path w="22225" h="27939">
                <a:moveTo>
                  <a:pt x="6095" y="20573"/>
                </a:moveTo>
                <a:lnTo>
                  <a:pt x="6857" y="21335"/>
                </a:lnTo>
                <a:lnTo>
                  <a:pt x="6792" y="21096"/>
                </a:lnTo>
                <a:lnTo>
                  <a:pt x="6095" y="20573"/>
                </a:lnTo>
                <a:close/>
              </a:path>
              <a:path w="22225" h="27939">
                <a:moveTo>
                  <a:pt x="6792" y="21096"/>
                </a:moveTo>
                <a:lnTo>
                  <a:pt x="6857" y="21335"/>
                </a:lnTo>
                <a:lnTo>
                  <a:pt x="7111" y="21335"/>
                </a:lnTo>
                <a:lnTo>
                  <a:pt x="6792" y="21096"/>
                </a:lnTo>
                <a:close/>
              </a:path>
              <a:path w="22225" h="27939">
                <a:moveTo>
                  <a:pt x="17248" y="13715"/>
                </a:moveTo>
                <a:lnTo>
                  <a:pt x="14477" y="21335"/>
                </a:lnTo>
                <a:lnTo>
                  <a:pt x="15239" y="20573"/>
                </a:lnTo>
                <a:lnTo>
                  <a:pt x="19881" y="20573"/>
                </a:lnTo>
                <a:lnTo>
                  <a:pt x="22097" y="14477"/>
                </a:lnTo>
                <a:lnTo>
                  <a:pt x="17525" y="14477"/>
                </a:lnTo>
                <a:lnTo>
                  <a:pt x="17248" y="13715"/>
                </a:lnTo>
                <a:close/>
              </a:path>
              <a:path w="22225" h="27939">
                <a:moveTo>
                  <a:pt x="6650" y="20573"/>
                </a:moveTo>
                <a:lnTo>
                  <a:pt x="6095" y="20573"/>
                </a:lnTo>
                <a:lnTo>
                  <a:pt x="6792" y="21096"/>
                </a:lnTo>
                <a:lnTo>
                  <a:pt x="6650" y="20573"/>
                </a:lnTo>
                <a:close/>
              </a:path>
              <a:path w="22225" h="27939">
                <a:moveTo>
                  <a:pt x="4571" y="12953"/>
                </a:moveTo>
                <a:lnTo>
                  <a:pt x="4571" y="14477"/>
                </a:lnTo>
                <a:lnTo>
                  <a:pt x="4779" y="13715"/>
                </a:lnTo>
                <a:lnTo>
                  <a:pt x="4571" y="12953"/>
                </a:lnTo>
                <a:close/>
              </a:path>
              <a:path w="22225" h="27939">
                <a:moveTo>
                  <a:pt x="4779" y="13715"/>
                </a:moveTo>
                <a:lnTo>
                  <a:pt x="4571" y="14477"/>
                </a:lnTo>
                <a:lnTo>
                  <a:pt x="4987" y="14477"/>
                </a:lnTo>
                <a:lnTo>
                  <a:pt x="4779" y="13715"/>
                </a:lnTo>
                <a:close/>
              </a:path>
              <a:path w="22225" h="27939">
                <a:moveTo>
                  <a:pt x="17525" y="12953"/>
                </a:moveTo>
                <a:lnTo>
                  <a:pt x="17248" y="13715"/>
                </a:lnTo>
                <a:lnTo>
                  <a:pt x="17525" y="14477"/>
                </a:lnTo>
                <a:lnTo>
                  <a:pt x="19811" y="13715"/>
                </a:lnTo>
                <a:lnTo>
                  <a:pt x="17525" y="12953"/>
                </a:lnTo>
                <a:close/>
              </a:path>
              <a:path w="22225" h="27939">
                <a:moveTo>
                  <a:pt x="19811" y="13715"/>
                </a:moveTo>
                <a:lnTo>
                  <a:pt x="17525" y="14477"/>
                </a:lnTo>
                <a:lnTo>
                  <a:pt x="22097" y="14477"/>
                </a:lnTo>
                <a:lnTo>
                  <a:pt x="19811" y="13715"/>
                </a:lnTo>
                <a:close/>
              </a:path>
              <a:path w="22225" h="27939">
                <a:moveTo>
                  <a:pt x="4987" y="12953"/>
                </a:moveTo>
                <a:lnTo>
                  <a:pt x="4571" y="12953"/>
                </a:lnTo>
                <a:lnTo>
                  <a:pt x="4779" y="13715"/>
                </a:lnTo>
                <a:lnTo>
                  <a:pt x="4987" y="12953"/>
                </a:lnTo>
                <a:close/>
              </a:path>
              <a:path w="22225" h="27939">
                <a:moveTo>
                  <a:pt x="14477" y="6095"/>
                </a:moveTo>
                <a:lnTo>
                  <a:pt x="17248" y="13715"/>
                </a:lnTo>
                <a:lnTo>
                  <a:pt x="17525" y="12953"/>
                </a:lnTo>
                <a:lnTo>
                  <a:pt x="22097" y="12953"/>
                </a:lnTo>
                <a:lnTo>
                  <a:pt x="19881" y="6857"/>
                </a:lnTo>
                <a:lnTo>
                  <a:pt x="15239" y="6857"/>
                </a:lnTo>
                <a:lnTo>
                  <a:pt x="14477" y="6095"/>
                </a:lnTo>
                <a:close/>
              </a:path>
              <a:path w="22225" h="27939">
                <a:moveTo>
                  <a:pt x="22097" y="12953"/>
                </a:moveTo>
                <a:lnTo>
                  <a:pt x="17525" y="12953"/>
                </a:lnTo>
                <a:lnTo>
                  <a:pt x="19811" y="13715"/>
                </a:lnTo>
                <a:lnTo>
                  <a:pt x="22097" y="12953"/>
                </a:lnTo>
                <a:close/>
              </a:path>
              <a:path w="22225" h="27939">
                <a:moveTo>
                  <a:pt x="6857" y="6095"/>
                </a:moveTo>
                <a:lnTo>
                  <a:pt x="6095" y="7619"/>
                </a:lnTo>
                <a:lnTo>
                  <a:pt x="6531" y="7293"/>
                </a:lnTo>
                <a:lnTo>
                  <a:pt x="6857" y="6095"/>
                </a:lnTo>
                <a:close/>
              </a:path>
              <a:path w="22225" h="27939">
                <a:moveTo>
                  <a:pt x="6531" y="7293"/>
                </a:moveTo>
                <a:lnTo>
                  <a:pt x="6095" y="7619"/>
                </a:lnTo>
                <a:lnTo>
                  <a:pt x="6442" y="7619"/>
                </a:lnTo>
                <a:lnTo>
                  <a:pt x="6531" y="7293"/>
                </a:lnTo>
                <a:close/>
              </a:path>
              <a:path w="22225" h="27939">
                <a:moveTo>
                  <a:pt x="8127" y="6095"/>
                </a:moveTo>
                <a:lnTo>
                  <a:pt x="6857" y="6095"/>
                </a:lnTo>
                <a:lnTo>
                  <a:pt x="6531" y="7293"/>
                </a:lnTo>
                <a:lnTo>
                  <a:pt x="8127" y="6095"/>
                </a:lnTo>
                <a:close/>
              </a:path>
              <a:path w="22225" h="27939">
                <a:moveTo>
                  <a:pt x="13525" y="5143"/>
                </a:moveTo>
                <a:lnTo>
                  <a:pt x="15239" y="6857"/>
                </a:lnTo>
                <a:lnTo>
                  <a:pt x="19881" y="6857"/>
                </a:lnTo>
                <a:lnTo>
                  <a:pt x="19327" y="5333"/>
                </a:lnTo>
                <a:lnTo>
                  <a:pt x="14477" y="5333"/>
                </a:lnTo>
                <a:lnTo>
                  <a:pt x="13525" y="5143"/>
                </a:lnTo>
                <a:close/>
              </a:path>
              <a:path w="22225" h="27939">
                <a:moveTo>
                  <a:pt x="12953" y="4571"/>
                </a:moveTo>
                <a:lnTo>
                  <a:pt x="13525" y="5143"/>
                </a:lnTo>
                <a:lnTo>
                  <a:pt x="14477" y="5333"/>
                </a:lnTo>
                <a:lnTo>
                  <a:pt x="12953" y="4571"/>
                </a:lnTo>
                <a:close/>
              </a:path>
              <a:path w="22225" h="27939">
                <a:moveTo>
                  <a:pt x="19049" y="4571"/>
                </a:moveTo>
                <a:lnTo>
                  <a:pt x="12953" y="4571"/>
                </a:lnTo>
                <a:lnTo>
                  <a:pt x="14477" y="5333"/>
                </a:lnTo>
                <a:lnTo>
                  <a:pt x="19327" y="5333"/>
                </a:lnTo>
                <a:lnTo>
                  <a:pt x="19049" y="4571"/>
                </a:lnTo>
                <a:close/>
              </a:path>
              <a:path w="22225" h="27939">
                <a:moveTo>
                  <a:pt x="12953" y="4571"/>
                </a:moveTo>
                <a:lnTo>
                  <a:pt x="11429" y="4571"/>
                </a:lnTo>
                <a:lnTo>
                  <a:pt x="11091" y="4656"/>
                </a:lnTo>
                <a:lnTo>
                  <a:pt x="13525" y="5143"/>
                </a:lnTo>
                <a:lnTo>
                  <a:pt x="12953" y="4571"/>
                </a:lnTo>
                <a:close/>
              </a:path>
              <a:path w="22225" h="27939">
                <a:moveTo>
                  <a:pt x="11429" y="4571"/>
                </a:moveTo>
                <a:lnTo>
                  <a:pt x="10667" y="4571"/>
                </a:lnTo>
                <a:lnTo>
                  <a:pt x="11091" y="4656"/>
                </a:lnTo>
                <a:lnTo>
                  <a:pt x="11429" y="4571"/>
                </a:lnTo>
                <a:close/>
              </a:path>
            </a:pathLst>
          </a:custGeom>
          <a:solidFill>
            <a:srgbClr val="000000"/>
          </a:solidFill>
        </p:spPr>
        <p:txBody>
          <a:bodyPr wrap="square" lIns="0" tIns="0" rIns="0" bIns="0" rtlCol="0"/>
          <a:lstStyle/>
          <a:p>
            <a:endParaRPr/>
          </a:p>
        </p:txBody>
      </p:sp>
      <p:sp>
        <p:nvSpPr>
          <p:cNvPr id="1745" name="object 804"/>
          <p:cNvSpPr/>
          <p:nvPr/>
        </p:nvSpPr>
        <p:spPr>
          <a:xfrm>
            <a:off x="8800338" y="2471470"/>
            <a:ext cx="5080" cy="1905"/>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1746" name="object 805"/>
          <p:cNvSpPr/>
          <p:nvPr/>
        </p:nvSpPr>
        <p:spPr>
          <a:xfrm>
            <a:off x="9378695" y="2556052"/>
            <a:ext cx="17780" cy="22860"/>
          </a:xfrm>
          <a:custGeom>
            <a:avLst/>
            <a:gdLst/>
            <a:ahLst/>
            <a:cxnLst/>
            <a:rect l="l" t="t" r="r" b="b"/>
            <a:pathLst>
              <a:path w="17779" h="22860">
                <a:moveTo>
                  <a:pt x="9143" y="0"/>
                </a:moveTo>
                <a:lnTo>
                  <a:pt x="5333" y="761"/>
                </a:lnTo>
                <a:lnTo>
                  <a:pt x="3047" y="3047"/>
                </a:lnTo>
                <a:lnTo>
                  <a:pt x="0" y="11429"/>
                </a:lnTo>
                <a:lnTo>
                  <a:pt x="3047" y="19811"/>
                </a:lnTo>
                <a:lnTo>
                  <a:pt x="5333" y="22097"/>
                </a:lnTo>
                <a:lnTo>
                  <a:pt x="9143" y="22859"/>
                </a:lnTo>
                <a:lnTo>
                  <a:pt x="12191" y="22097"/>
                </a:lnTo>
                <a:lnTo>
                  <a:pt x="15239" y="19811"/>
                </a:lnTo>
                <a:lnTo>
                  <a:pt x="17525" y="11429"/>
                </a:lnTo>
                <a:lnTo>
                  <a:pt x="15239" y="3047"/>
                </a:lnTo>
                <a:lnTo>
                  <a:pt x="12191" y="761"/>
                </a:lnTo>
                <a:lnTo>
                  <a:pt x="9143" y="0"/>
                </a:lnTo>
                <a:close/>
              </a:path>
            </a:pathLst>
          </a:custGeom>
          <a:solidFill>
            <a:srgbClr val="7F7F7F"/>
          </a:solidFill>
        </p:spPr>
        <p:txBody>
          <a:bodyPr wrap="square" lIns="0" tIns="0" rIns="0" bIns="0" rtlCol="0"/>
          <a:lstStyle/>
          <a:p>
            <a:endParaRPr/>
          </a:p>
        </p:txBody>
      </p:sp>
      <p:sp>
        <p:nvSpPr>
          <p:cNvPr id="1747" name="object 806"/>
          <p:cNvSpPr/>
          <p:nvPr/>
        </p:nvSpPr>
        <p:spPr>
          <a:xfrm>
            <a:off x="9377933" y="2555290"/>
            <a:ext cx="20320" cy="25400"/>
          </a:xfrm>
          <a:custGeom>
            <a:avLst/>
            <a:gdLst/>
            <a:ahLst/>
            <a:cxnLst/>
            <a:rect l="l" t="t" r="r" b="b"/>
            <a:pathLst>
              <a:path w="20320" h="25400">
                <a:moveTo>
                  <a:pt x="10667" y="0"/>
                </a:moveTo>
                <a:lnTo>
                  <a:pt x="9905" y="0"/>
                </a:lnTo>
                <a:lnTo>
                  <a:pt x="6095" y="761"/>
                </a:lnTo>
                <a:lnTo>
                  <a:pt x="5333" y="761"/>
                </a:lnTo>
                <a:lnTo>
                  <a:pt x="3047" y="3047"/>
                </a:lnTo>
                <a:lnTo>
                  <a:pt x="3047" y="3809"/>
                </a:lnTo>
                <a:lnTo>
                  <a:pt x="0" y="12191"/>
                </a:lnTo>
                <a:lnTo>
                  <a:pt x="0" y="12953"/>
                </a:lnTo>
                <a:lnTo>
                  <a:pt x="3047" y="21335"/>
                </a:lnTo>
                <a:lnTo>
                  <a:pt x="6095" y="24383"/>
                </a:lnTo>
                <a:lnTo>
                  <a:pt x="9905" y="25145"/>
                </a:lnTo>
                <a:lnTo>
                  <a:pt x="10667" y="25145"/>
                </a:lnTo>
                <a:lnTo>
                  <a:pt x="13715" y="24383"/>
                </a:lnTo>
                <a:lnTo>
                  <a:pt x="13715" y="23621"/>
                </a:lnTo>
                <a:lnTo>
                  <a:pt x="14731" y="22859"/>
                </a:lnTo>
                <a:lnTo>
                  <a:pt x="9905" y="22859"/>
                </a:lnTo>
                <a:lnTo>
                  <a:pt x="10244" y="22775"/>
                </a:lnTo>
                <a:lnTo>
                  <a:pt x="6857" y="22097"/>
                </a:lnTo>
                <a:lnTo>
                  <a:pt x="4571" y="19811"/>
                </a:lnTo>
                <a:lnTo>
                  <a:pt x="5056" y="19811"/>
                </a:lnTo>
                <a:lnTo>
                  <a:pt x="2563" y="12953"/>
                </a:lnTo>
                <a:lnTo>
                  <a:pt x="2285" y="12953"/>
                </a:lnTo>
                <a:lnTo>
                  <a:pt x="2285" y="12191"/>
                </a:lnTo>
                <a:lnTo>
                  <a:pt x="2563" y="12191"/>
                </a:lnTo>
                <a:lnTo>
                  <a:pt x="5333" y="4571"/>
                </a:lnTo>
                <a:lnTo>
                  <a:pt x="4571" y="4571"/>
                </a:lnTo>
                <a:lnTo>
                  <a:pt x="6857" y="2285"/>
                </a:lnTo>
                <a:lnTo>
                  <a:pt x="15747" y="2285"/>
                </a:lnTo>
                <a:lnTo>
                  <a:pt x="13715" y="761"/>
                </a:lnTo>
                <a:lnTo>
                  <a:pt x="10667" y="0"/>
                </a:lnTo>
                <a:close/>
              </a:path>
              <a:path w="20320" h="25400">
                <a:moveTo>
                  <a:pt x="10244" y="22775"/>
                </a:moveTo>
                <a:lnTo>
                  <a:pt x="9905" y="22859"/>
                </a:lnTo>
                <a:lnTo>
                  <a:pt x="10667" y="22859"/>
                </a:lnTo>
                <a:lnTo>
                  <a:pt x="10244" y="22775"/>
                </a:lnTo>
                <a:close/>
              </a:path>
              <a:path w="20320" h="25400">
                <a:moveTo>
                  <a:pt x="15239" y="19811"/>
                </a:moveTo>
                <a:lnTo>
                  <a:pt x="12191" y="22097"/>
                </a:lnTo>
                <a:lnTo>
                  <a:pt x="12953" y="22097"/>
                </a:lnTo>
                <a:lnTo>
                  <a:pt x="10244" y="22775"/>
                </a:lnTo>
                <a:lnTo>
                  <a:pt x="10667" y="22859"/>
                </a:lnTo>
                <a:lnTo>
                  <a:pt x="14731" y="22859"/>
                </a:lnTo>
                <a:lnTo>
                  <a:pt x="16763" y="21335"/>
                </a:lnTo>
                <a:lnTo>
                  <a:pt x="17525" y="21335"/>
                </a:lnTo>
                <a:lnTo>
                  <a:pt x="17733" y="20573"/>
                </a:lnTo>
                <a:lnTo>
                  <a:pt x="15239" y="20573"/>
                </a:lnTo>
                <a:lnTo>
                  <a:pt x="15239" y="19811"/>
                </a:lnTo>
                <a:close/>
              </a:path>
              <a:path w="20320" h="25400">
                <a:moveTo>
                  <a:pt x="5056" y="19811"/>
                </a:moveTo>
                <a:lnTo>
                  <a:pt x="4571" y="19811"/>
                </a:lnTo>
                <a:lnTo>
                  <a:pt x="5333" y="20573"/>
                </a:lnTo>
                <a:lnTo>
                  <a:pt x="5056" y="19811"/>
                </a:lnTo>
                <a:close/>
              </a:path>
              <a:path w="20320" h="25400">
                <a:moveTo>
                  <a:pt x="18668" y="12572"/>
                </a:moveTo>
                <a:lnTo>
                  <a:pt x="17525" y="12953"/>
                </a:lnTo>
                <a:lnTo>
                  <a:pt x="17318" y="12953"/>
                </a:lnTo>
                <a:lnTo>
                  <a:pt x="15239" y="20573"/>
                </a:lnTo>
                <a:lnTo>
                  <a:pt x="17733" y="20573"/>
                </a:lnTo>
                <a:lnTo>
                  <a:pt x="19811" y="12953"/>
                </a:lnTo>
                <a:lnTo>
                  <a:pt x="17525" y="12953"/>
                </a:lnTo>
                <a:lnTo>
                  <a:pt x="17422" y="12572"/>
                </a:lnTo>
                <a:lnTo>
                  <a:pt x="18668" y="12572"/>
                </a:lnTo>
                <a:close/>
              </a:path>
              <a:path w="20320" h="25400">
                <a:moveTo>
                  <a:pt x="2285" y="12191"/>
                </a:moveTo>
                <a:lnTo>
                  <a:pt x="2285" y="12953"/>
                </a:lnTo>
                <a:lnTo>
                  <a:pt x="2424" y="12572"/>
                </a:lnTo>
                <a:lnTo>
                  <a:pt x="2285" y="12191"/>
                </a:lnTo>
                <a:close/>
              </a:path>
              <a:path w="20320" h="25400">
                <a:moveTo>
                  <a:pt x="2424" y="12572"/>
                </a:moveTo>
                <a:lnTo>
                  <a:pt x="2285" y="12953"/>
                </a:lnTo>
                <a:lnTo>
                  <a:pt x="2563" y="12953"/>
                </a:lnTo>
                <a:lnTo>
                  <a:pt x="2424" y="12572"/>
                </a:lnTo>
                <a:close/>
              </a:path>
              <a:path w="20320" h="25400">
                <a:moveTo>
                  <a:pt x="17525" y="12191"/>
                </a:moveTo>
                <a:lnTo>
                  <a:pt x="17525" y="12953"/>
                </a:lnTo>
                <a:lnTo>
                  <a:pt x="18668" y="12572"/>
                </a:lnTo>
                <a:lnTo>
                  <a:pt x="17525" y="12191"/>
                </a:lnTo>
                <a:close/>
              </a:path>
              <a:path w="20320" h="25400">
                <a:moveTo>
                  <a:pt x="2563" y="12191"/>
                </a:moveTo>
                <a:lnTo>
                  <a:pt x="2285" y="12191"/>
                </a:lnTo>
                <a:lnTo>
                  <a:pt x="2424" y="12572"/>
                </a:lnTo>
                <a:lnTo>
                  <a:pt x="2563" y="12191"/>
                </a:lnTo>
                <a:close/>
              </a:path>
              <a:path w="20320" h="25400">
                <a:moveTo>
                  <a:pt x="15747" y="2285"/>
                </a:moveTo>
                <a:lnTo>
                  <a:pt x="12191" y="2285"/>
                </a:lnTo>
                <a:lnTo>
                  <a:pt x="15239" y="4571"/>
                </a:lnTo>
                <a:lnTo>
                  <a:pt x="17422" y="12572"/>
                </a:lnTo>
                <a:lnTo>
                  <a:pt x="17525" y="12191"/>
                </a:lnTo>
                <a:lnTo>
                  <a:pt x="19811" y="12191"/>
                </a:lnTo>
                <a:lnTo>
                  <a:pt x="17525" y="3809"/>
                </a:lnTo>
                <a:lnTo>
                  <a:pt x="16763" y="3047"/>
                </a:lnTo>
                <a:lnTo>
                  <a:pt x="15747" y="2285"/>
                </a:lnTo>
                <a:close/>
              </a:path>
              <a:path w="20320" h="25400">
                <a:moveTo>
                  <a:pt x="19811" y="12191"/>
                </a:moveTo>
                <a:lnTo>
                  <a:pt x="17525" y="12191"/>
                </a:lnTo>
                <a:lnTo>
                  <a:pt x="18668" y="12572"/>
                </a:lnTo>
                <a:lnTo>
                  <a:pt x="19811" y="12191"/>
                </a:lnTo>
                <a:close/>
              </a:path>
              <a:path w="20320" h="25400">
                <a:moveTo>
                  <a:pt x="9905" y="2285"/>
                </a:moveTo>
                <a:lnTo>
                  <a:pt x="6857" y="2285"/>
                </a:lnTo>
                <a:lnTo>
                  <a:pt x="6857" y="3047"/>
                </a:lnTo>
                <a:lnTo>
                  <a:pt x="10244" y="2370"/>
                </a:lnTo>
                <a:lnTo>
                  <a:pt x="9905" y="2285"/>
                </a:lnTo>
                <a:close/>
              </a:path>
              <a:path w="20320" h="25400">
                <a:moveTo>
                  <a:pt x="12191" y="2285"/>
                </a:moveTo>
                <a:lnTo>
                  <a:pt x="10667" y="2285"/>
                </a:lnTo>
                <a:lnTo>
                  <a:pt x="10244" y="2370"/>
                </a:lnTo>
                <a:lnTo>
                  <a:pt x="12953" y="3047"/>
                </a:lnTo>
                <a:lnTo>
                  <a:pt x="12191" y="2285"/>
                </a:lnTo>
                <a:close/>
              </a:path>
              <a:path w="20320" h="25400">
                <a:moveTo>
                  <a:pt x="10667" y="2285"/>
                </a:moveTo>
                <a:lnTo>
                  <a:pt x="9905" y="2285"/>
                </a:lnTo>
                <a:lnTo>
                  <a:pt x="10244" y="2370"/>
                </a:lnTo>
                <a:lnTo>
                  <a:pt x="10667" y="2285"/>
                </a:lnTo>
                <a:close/>
              </a:path>
            </a:pathLst>
          </a:custGeom>
          <a:solidFill>
            <a:srgbClr val="000000"/>
          </a:solidFill>
        </p:spPr>
        <p:txBody>
          <a:bodyPr wrap="square" lIns="0" tIns="0" rIns="0" bIns="0" rtlCol="0"/>
          <a:lstStyle/>
          <a:p>
            <a:endParaRPr/>
          </a:p>
        </p:txBody>
      </p:sp>
      <p:sp>
        <p:nvSpPr>
          <p:cNvPr id="1748" name="object 807"/>
          <p:cNvSpPr/>
          <p:nvPr/>
        </p:nvSpPr>
        <p:spPr>
          <a:xfrm>
            <a:off x="9395459" y="256748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49" name="object 808"/>
          <p:cNvSpPr/>
          <p:nvPr/>
        </p:nvSpPr>
        <p:spPr>
          <a:xfrm>
            <a:off x="9380219" y="2674924"/>
            <a:ext cx="17780" cy="24130"/>
          </a:xfrm>
          <a:custGeom>
            <a:avLst/>
            <a:gdLst/>
            <a:ahLst/>
            <a:cxnLst/>
            <a:rect l="l" t="t" r="r" b="b"/>
            <a:pathLst>
              <a:path w="17779" h="24130">
                <a:moveTo>
                  <a:pt x="8381" y="0"/>
                </a:moveTo>
                <a:lnTo>
                  <a:pt x="5333" y="761"/>
                </a:lnTo>
                <a:lnTo>
                  <a:pt x="2285" y="3809"/>
                </a:lnTo>
                <a:lnTo>
                  <a:pt x="0" y="11429"/>
                </a:lnTo>
                <a:lnTo>
                  <a:pt x="2285" y="19811"/>
                </a:lnTo>
                <a:lnTo>
                  <a:pt x="5333" y="22097"/>
                </a:lnTo>
                <a:lnTo>
                  <a:pt x="8381" y="23621"/>
                </a:lnTo>
                <a:lnTo>
                  <a:pt x="12191" y="22097"/>
                </a:lnTo>
                <a:lnTo>
                  <a:pt x="14477" y="19811"/>
                </a:lnTo>
                <a:lnTo>
                  <a:pt x="17525" y="11429"/>
                </a:lnTo>
                <a:lnTo>
                  <a:pt x="14477" y="3809"/>
                </a:lnTo>
                <a:lnTo>
                  <a:pt x="12191" y="761"/>
                </a:lnTo>
                <a:lnTo>
                  <a:pt x="8381" y="0"/>
                </a:lnTo>
                <a:close/>
              </a:path>
            </a:pathLst>
          </a:custGeom>
          <a:solidFill>
            <a:srgbClr val="7F7F7F"/>
          </a:solidFill>
        </p:spPr>
        <p:txBody>
          <a:bodyPr wrap="square" lIns="0" tIns="0" rIns="0" bIns="0" rtlCol="0"/>
          <a:lstStyle/>
          <a:p>
            <a:endParaRPr/>
          </a:p>
        </p:txBody>
      </p:sp>
      <p:sp>
        <p:nvSpPr>
          <p:cNvPr id="1750" name="object 809"/>
          <p:cNvSpPr/>
          <p:nvPr/>
        </p:nvSpPr>
        <p:spPr>
          <a:xfrm>
            <a:off x="9379457" y="2674162"/>
            <a:ext cx="20320" cy="26034"/>
          </a:xfrm>
          <a:custGeom>
            <a:avLst/>
            <a:gdLst/>
            <a:ahLst/>
            <a:cxnLst/>
            <a:rect l="l" t="t" r="r" b="b"/>
            <a:pathLst>
              <a:path w="20320" h="26035">
                <a:moveTo>
                  <a:pt x="9905" y="0"/>
                </a:moveTo>
                <a:lnTo>
                  <a:pt x="9143" y="0"/>
                </a:lnTo>
                <a:lnTo>
                  <a:pt x="6095" y="761"/>
                </a:lnTo>
                <a:lnTo>
                  <a:pt x="5333" y="761"/>
                </a:lnTo>
                <a:lnTo>
                  <a:pt x="2285" y="3809"/>
                </a:lnTo>
                <a:lnTo>
                  <a:pt x="2285" y="4571"/>
                </a:lnTo>
                <a:lnTo>
                  <a:pt x="0" y="12191"/>
                </a:lnTo>
                <a:lnTo>
                  <a:pt x="0" y="12953"/>
                </a:lnTo>
                <a:lnTo>
                  <a:pt x="2285" y="21335"/>
                </a:lnTo>
                <a:lnTo>
                  <a:pt x="5333" y="23621"/>
                </a:lnTo>
                <a:lnTo>
                  <a:pt x="6095" y="24383"/>
                </a:lnTo>
                <a:lnTo>
                  <a:pt x="9143" y="25907"/>
                </a:lnTo>
                <a:lnTo>
                  <a:pt x="9905" y="25907"/>
                </a:lnTo>
                <a:lnTo>
                  <a:pt x="13715" y="24383"/>
                </a:lnTo>
                <a:lnTo>
                  <a:pt x="13715" y="23621"/>
                </a:lnTo>
                <a:lnTo>
                  <a:pt x="9143" y="23621"/>
                </a:lnTo>
                <a:lnTo>
                  <a:pt x="9567" y="23452"/>
                </a:lnTo>
                <a:lnTo>
                  <a:pt x="6857" y="22097"/>
                </a:lnTo>
                <a:lnTo>
                  <a:pt x="4825" y="20573"/>
                </a:lnTo>
                <a:lnTo>
                  <a:pt x="4571" y="20573"/>
                </a:lnTo>
                <a:lnTo>
                  <a:pt x="3809" y="19811"/>
                </a:lnTo>
                <a:lnTo>
                  <a:pt x="4364" y="19811"/>
                </a:lnTo>
                <a:lnTo>
                  <a:pt x="2493" y="12953"/>
                </a:lnTo>
                <a:lnTo>
                  <a:pt x="2285" y="12953"/>
                </a:lnTo>
                <a:lnTo>
                  <a:pt x="2285" y="12191"/>
                </a:lnTo>
                <a:lnTo>
                  <a:pt x="2514" y="12191"/>
                </a:lnTo>
                <a:lnTo>
                  <a:pt x="4571" y="5333"/>
                </a:lnTo>
                <a:lnTo>
                  <a:pt x="3809" y="5333"/>
                </a:lnTo>
                <a:lnTo>
                  <a:pt x="6857" y="2285"/>
                </a:lnTo>
                <a:lnTo>
                  <a:pt x="14858" y="2285"/>
                </a:lnTo>
                <a:lnTo>
                  <a:pt x="13715" y="761"/>
                </a:lnTo>
                <a:lnTo>
                  <a:pt x="9905" y="0"/>
                </a:lnTo>
                <a:close/>
              </a:path>
              <a:path w="20320" h="26035">
                <a:moveTo>
                  <a:pt x="9567" y="23452"/>
                </a:moveTo>
                <a:lnTo>
                  <a:pt x="9143" y="23621"/>
                </a:lnTo>
                <a:lnTo>
                  <a:pt x="9905" y="23621"/>
                </a:lnTo>
                <a:lnTo>
                  <a:pt x="9567" y="23452"/>
                </a:lnTo>
                <a:close/>
              </a:path>
              <a:path w="20320" h="26035">
                <a:moveTo>
                  <a:pt x="14477" y="19811"/>
                </a:moveTo>
                <a:lnTo>
                  <a:pt x="12191" y="22097"/>
                </a:lnTo>
                <a:lnTo>
                  <a:pt x="12953" y="22097"/>
                </a:lnTo>
                <a:lnTo>
                  <a:pt x="9567" y="23452"/>
                </a:lnTo>
                <a:lnTo>
                  <a:pt x="9905" y="23621"/>
                </a:lnTo>
                <a:lnTo>
                  <a:pt x="13715" y="23621"/>
                </a:lnTo>
                <a:lnTo>
                  <a:pt x="16001" y="21335"/>
                </a:lnTo>
                <a:lnTo>
                  <a:pt x="16763" y="21335"/>
                </a:lnTo>
                <a:lnTo>
                  <a:pt x="17041" y="20573"/>
                </a:lnTo>
                <a:lnTo>
                  <a:pt x="14477" y="20573"/>
                </a:lnTo>
                <a:lnTo>
                  <a:pt x="14477" y="19811"/>
                </a:lnTo>
                <a:close/>
              </a:path>
              <a:path w="20320" h="26035">
                <a:moveTo>
                  <a:pt x="3809" y="19811"/>
                </a:moveTo>
                <a:lnTo>
                  <a:pt x="4571" y="20573"/>
                </a:lnTo>
                <a:lnTo>
                  <a:pt x="4506" y="20334"/>
                </a:lnTo>
                <a:lnTo>
                  <a:pt x="3809" y="19811"/>
                </a:lnTo>
                <a:close/>
              </a:path>
              <a:path w="20320" h="26035">
                <a:moveTo>
                  <a:pt x="4506" y="20334"/>
                </a:moveTo>
                <a:lnTo>
                  <a:pt x="4571" y="20573"/>
                </a:lnTo>
                <a:lnTo>
                  <a:pt x="4825" y="20573"/>
                </a:lnTo>
                <a:lnTo>
                  <a:pt x="4506" y="20334"/>
                </a:lnTo>
                <a:close/>
              </a:path>
              <a:path w="20320" h="26035">
                <a:moveTo>
                  <a:pt x="17380" y="12591"/>
                </a:moveTo>
                <a:lnTo>
                  <a:pt x="14477" y="20573"/>
                </a:lnTo>
                <a:lnTo>
                  <a:pt x="17041" y="20573"/>
                </a:lnTo>
                <a:lnTo>
                  <a:pt x="19811" y="12953"/>
                </a:lnTo>
                <a:lnTo>
                  <a:pt x="17525" y="12953"/>
                </a:lnTo>
                <a:lnTo>
                  <a:pt x="17380" y="12591"/>
                </a:lnTo>
                <a:close/>
              </a:path>
              <a:path w="20320" h="26035">
                <a:moveTo>
                  <a:pt x="4364" y="19811"/>
                </a:moveTo>
                <a:lnTo>
                  <a:pt x="3809" y="19811"/>
                </a:lnTo>
                <a:lnTo>
                  <a:pt x="4506" y="20334"/>
                </a:lnTo>
                <a:lnTo>
                  <a:pt x="4364" y="19811"/>
                </a:lnTo>
                <a:close/>
              </a:path>
              <a:path w="20320" h="26035">
                <a:moveTo>
                  <a:pt x="2394" y="12591"/>
                </a:moveTo>
                <a:lnTo>
                  <a:pt x="2285" y="12953"/>
                </a:lnTo>
                <a:lnTo>
                  <a:pt x="2493" y="12953"/>
                </a:lnTo>
                <a:lnTo>
                  <a:pt x="2394" y="12591"/>
                </a:lnTo>
                <a:close/>
              </a:path>
              <a:path w="20320" h="26035">
                <a:moveTo>
                  <a:pt x="17525" y="12191"/>
                </a:moveTo>
                <a:lnTo>
                  <a:pt x="17380" y="12591"/>
                </a:lnTo>
                <a:lnTo>
                  <a:pt x="17525" y="12953"/>
                </a:lnTo>
                <a:lnTo>
                  <a:pt x="18668" y="12572"/>
                </a:lnTo>
                <a:lnTo>
                  <a:pt x="17525" y="12191"/>
                </a:lnTo>
                <a:close/>
              </a:path>
              <a:path w="20320" h="26035">
                <a:moveTo>
                  <a:pt x="18668" y="12572"/>
                </a:moveTo>
                <a:lnTo>
                  <a:pt x="17525" y="12953"/>
                </a:lnTo>
                <a:lnTo>
                  <a:pt x="19811" y="12953"/>
                </a:lnTo>
                <a:lnTo>
                  <a:pt x="18668" y="12572"/>
                </a:lnTo>
                <a:close/>
              </a:path>
              <a:path w="20320" h="26035">
                <a:moveTo>
                  <a:pt x="2514" y="12191"/>
                </a:moveTo>
                <a:lnTo>
                  <a:pt x="2285" y="12191"/>
                </a:lnTo>
                <a:lnTo>
                  <a:pt x="2394" y="12591"/>
                </a:lnTo>
                <a:lnTo>
                  <a:pt x="2514" y="12191"/>
                </a:lnTo>
                <a:close/>
              </a:path>
              <a:path w="20320" h="26035">
                <a:moveTo>
                  <a:pt x="14858" y="2285"/>
                </a:moveTo>
                <a:lnTo>
                  <a:pt x="12191" y="2285"/>
                </a:lnTo>
                <a:lnTo>
                  <a:pt x="12953" y="3047"/>
                </a:lnTo>
                <a:lnTo>
                  <a:pt x="12763" y="3047"/>
                </a:lnTo>
                <a:lnTo>
                  <a:pt x="14477" y="5333"/>
                </a:lnTo>
                <a:lnTo>
                  <a:pt x="17380" y="12591"/>
                </a:lnTo>
                <a:lnTo>
                  <a:pt x="17525" y="12191"/>
                </a:lnTo>
                <a:lnTo>
                  <a:pt x="19811" y="12191"/>
                </a:lnTo>
                <a:lnTo>
                  <a:pt x="16763" y="4571"/>
                </a:lnTo>
                <a:lnTo>
                  <a:pt x="16001" y="3809"/>
                </a:lnTo>
                <a:lnTo>
                  <a:pt x="15430" y="3047"/>
                </a:lnTo>
                <a:lnTo>
                  <a:pt x="12953" y="3047"/>
                </a:lnTo>
                <a:lnTo>
                  <a:pt x="12729" y="3003"/>
                </a:lnTo>
                <a:lnTo>
                  <a:pt x="15396" y="3003"/>
                </a:lnTo>
                <a:lnTo>
                  <a:pt x="14858" y="2285"/>
                </a:lnTo>
                <a:close/>
              </a:path>
              <a:path w="20320" h="26035">
                <a:moveTo>
                  <a:pt x="19811" y="12191"/>
                </a:moveTo>
                <a:lnTo>
                  <a:pt x="17525" y="12191"/>
                </a:lnTo>
                <a:lnTo>
                  <a:pt x="18668" y="12572"/>
                </a:lnTo>
                <a:lnTo>
                  <a:pt x="19811" y="12191"/>
                </a:lnTo>
                <a:close/>
              </a:path>
              <a:path w="20320" h="26035">
                <a:moveTo>
                  <a:pt x="9143" y="2285"/>
                </a:moveTo>
                <a:lnTo>
                  <a:pt x="6857" y="2285"/>
                </a:lnTo>
                <a:lnTo>
                  <a:pt x="6857" y="3047"/>
                </a:lnTo>
                <a:lnTo>
                  <a:pt x="9567" y="2370"/>
                </a:lnTo>
                <a:lnTo>
                  <a:pt x="9143" y="2285"/>
                </a:lnTo>
                <a:close/>
              </a:path>
              <a:path w="20320" h="26035">
                <a:moveTo>
                  <a:pt x="12191" y="2285"/>
                </a:moveTo>
                <a:lnTo>
                  <a:pt x="12729" y="3003"/>
                </a:lnTo>
                <a:lnTo>
                  <a:pt x="12953" y="3047"/>
                </a:lnTo>
                <a:lnTo>
                  <a:pt x="12191" y="2285"/>
                </a:lnTo>
                <a:close/>
              </a:path>
              <a:path w="20320" h="26035">
                <a:moveTo>
                  <a:pt x="12191" y="2285"/>
                </a:moveTo>
                <a:lnTo>
                  <a:pt x="9905" y="2285"/>
                </a:lnTo>
                <a:lnTo>
                  <a:pt x="9567" y="2370"/>
                </a:lnTo>
                <a:lnTo>
                  <a:pt x="12729" y="3003"/>
                </a:lnTo>
                <a:lnTo>
                  <a:pt x="12191" y="2285"/>
                </a:lnTo>
                <a:close/>
              </a:path>
              <a:path w="20320" h="26035">
                <a:moveTo>
                  <a:pt x="9905" y="2285"/>
                </a:moveTo>
                <a:lnTo>
                  <a:pt x="9143" y="2285"/>
                </a:lnTo>
                <a:lnTo>
                  <a:pt x="9567" y="2370"/>
                </a:lnTo>
                <a:lnTo>
                  <a:pt x="9905" y="2285"/>
                </a:lnTo>
                <a:close/>
              </a:path>
            </a:pathLst>
          </a:custGeom>
          <a:solidFill>
            <a:srgbClr val="000000"/>
          </a:solidFill>
        </p:spPr>
        <p:txBody>
          <a:bodyPr wrap="square" lIns="0" tIns="0" rIns="0" bIns="0" rtlCol="0"/>
          <a:lstStyle/>
          <a:p>
            <a:endParaRPr/>
          </a:p>
        </p:txBody>
      </p:sp>
      <p:sp>
        <p:nvSpPr>
          <p:cNvPr id="1751" name="object 810"/>
          <p:cNvSpPr/>
          <p:nvPr/>
        </p:nvSpPr>
        <p:spPr>
          <a:xfrm>
            <a:off x="9396983" y="2686354"/>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52" name="object 811"/>
          <p:cNvSpPr/>
          <p:nvPr/>
        </p:nvSpPr>
        <p:spPr>
          <a:xfrm>
            <a:off x="9381743" y="2850184"/>
            <a:ext cx="17145" cy="22860"/>
          </a:xfrm>
          <a:custGeom>
            <a:avLst/>
            <a:gdLst/>
            <a:ahLst/>
            <a:cxnLst/>
            <a:rect l="l" t="t" r="r" b="b"/>
            <a:pathLst>
              <a:path w="17145" h="22860">
                <a:moveTo>
                  <a:pt x="8382" y="0"/>
                </a:moveTo>
                <a:lnTo>
                  <a:pt x="5334" y="761"/>
                </a:lnTo>
                <a:lnTo>
                  <a:pt x="2286" y="3809"/>
                </a:lnTo>
                <a:lnTo>
                  <a:pt x="0" y="11429"/>
                </a:lnTo>
                <a:lnTo>
                  <a:pt x="2286" y="19811"/>
                </a:lnTo>
                <a:lnTo>
                  <a:pt x="5334" y="22097"/>
                </a:lnTo>
                <a:lnTo>
                  <a:pt x="8382" y="22859"/>
                </a:lnTo>
                <a:lnTo>
                  <a:pt x="12192" y="22097"/>
                </a:lnTo>
                <a:lnTo>
                  <a:pt x="14478" y="19811"/>
                </a:lnTo>
                <a:lnTo>
                  <a:pt x="16764" y="11429"/>
                </a:lnTo>
                <a:lnTo>
                  <a:pt x="14478" y="3809"/>
                </a:lnTo>
                <a:lnTo>
                  <a:pt x="12192" y="761"/>
                </a:lnTo>
                <a:lnTo>
                  <a:pt x="8382" y="0"/>
                </a:lnTo>
                <a:close/>
              </a:path>
            </a:pathLst>
          </a:custGeom>
          <a:solidFill>
            <a:srgbClr val="7F7F7F"/>
          </a:solidFill>
        </p:spPr>
        <p:txBody>
          <a:bodyPr wrap="square" lIns="0" tIns="0" rIns="0" bIns="0" rtlCol="0"/>
          <a:lstStyle/>
          <a:p>
            <a:endParaRPr/>
          </a:p>
        </p:txBody>
      </p:sp>
      <p:sp>
        <p:nvSpPr>
          <p:cNvPr id="1753" name="object 812"/>
          <p:cNvSpPr/>
          <p:nvPr/>
        </p:nvSpPr>
        <p:spPr>
          <a:xfrm>
            <a:off x="9380981" y="2849422"/>
            <a:ext cx="19050" cy="25400"/>
          </a:xfrm>
          <a:custGeom>
            <a:avLst/>
            <a:gdLst/>
            <a:ahLst/>
            <a:cxnLst/>
            <a:rect l="l" t="t" r="r" b="b"/>
            <a:pathLst>
              <a:path w="19050" h="25400">
                <a:moveTo>
                  <a:pt x="9906" y="0"/>
                </a:moveTo>
                <a:lnTo>
                  <a:pt x="9144" y="0"/>
                </a:lnTo>
                <a:lnTo>
                  <a:pt x="6096" y="761"/>
                </a:lnTo>
                <a:lnTo>
                  <a:pt x="5334" y="761"/>
                </a:lnTo>
                <a:lnTo>
                  <a:pt x="2286" y="3809"/>
                </a:lnTo>
                <a:lnTo>
                  <a:pt x="2286" y="4571"/>
                </a:lnTo>
                <a:lnTo>
                  <a:pt x="0" y="12191"/>
                </a:lnTo>
                <a:lnTo>
                  <a:pt x="0" y="12953"/>
                </a:lnTo>
                <a:lnTo>
                  <a:pt x="2286" y="21335"/>
                </a:lnTo>
                <a:lnTo>
                  <a:pt x="5334" y="23621"/>
                </a:lnTo>
                <a:lnTo>
                  <a:pt x="6096" y="24383"/>
                </a:lnTo>
                <a:lnTo>
                  <a:pt x="9144" y="25145"/>
                </a:lnTo>
                <a:lnTo>
                  <a:pt x="9906" y="25145"/>
                </a:lnTo>
                <a:lnTo>
                  <a:pt x="13716" y="24383"/>
                </a:lnTo>
                <a:lnTo>
                  <a:pt x="13716" y="23621"/>
                </a:lnTo>
                <a:lnTo>
                  <a:pt x="14478" y="22859"/>
                </a:lnTo>
                <a:lnTo>
                  <a:pt x="9144" y="22859"/>
                </a:lnTo>
                <a:lnTo>
                  <a:pt x="9567" y="22775"/>
                </a:lnTo>
                <a:lnTo>
                  <a:pt x="6858" y="22097"/>
                </a:lnTo>
                <a:lnTo>
                  <a:pt x="4826" y="20573"/>
                </a:lnTo>
                <a:lnTo>
                  <a:pt x="4572" y="20573"/>
                </a:lnTo>
                <a:lnTo>
                  <a:pt x="3810" y="19811"/>
                </a:lnTo>
                <a:lnTo>
                  <a:pt x="4364" y="19811"/>
                </a:lnTo>
                <a:lnTo>
                  <a:pt x="2493" y="12953"/>
                </a:lnTo>
                <a:lnTo>
                  <a:pt x="2286" y="12953"/>
                </a:lnTo>
                <a:lnTo>
                  <a:pt x="2286" y="12191"/>
                </a:lnTo>
                <a:lnTo>
                  <a:pt x="2514" y="12191"/>
                </a:lnTo>
                <a:lnTo>
                  <a:pt x="4572" y="5333"/>
                </a:lnTo>
                <a:lnTo>
                  <a:pt x="3810" y="5333"/>
                </a:lnTo>
                <a:lnTo>
                  <a:pt x="6858" y="2285"/>
                </a:lnTo>
                <a:lnTo>
                  <a:pt x="14859" y="2285"/>
                </a:lnTo>
                <a:lnTo>
                  <a:pt x="13716" y="761"/>
                </a:lnTo>
                <a:lnTo>
                  <a:pt x="9906" y="0"/>
                </a:lnTo>
                <a:close/>
              </a:path>
              <a:path w="19050" h="25400">
                <a:moveTo>
                  <a:pt x="9567" y="22775"/>
                </a:moveTo>
                <a:lnTo>
                  <a:pt x="9144" y="22859"/>
                </a:lnTo>
                <a:lnTo>
                  <a:pt x="9906" y="22859"/>
                </a:lnTo>
                <a:lnTo>
                  <a:pt x="9567" y="22775"/>
                </a:lnTo>
                <a:close/>
              </a:path>
              <a:path w="19050" h="25400">
                <a:moveTo>
                  <a:pt x="14478" y="19811"/>
                </a:moveTo>
                <a:lnTo>
                  <a:pt x="12192" y="22097"/>
                </a:lnTo>
                <a:lnTo>
                  <a:pt x="12954" y="22097"/>
                </a:lnTo>
                <a:lnTo>
                  <a:pt x="9567" y="22775"/>
                </a:lnTo>
                <a:lnTo>
                  <a:pt x="9906" y="22859"/>
                </a:lnTo>
                <a:lnTo>
                  <a:pt x="14478" y="22859"/>
                </a:lnTo>
                <a:lnTo>
                  <a:pt x="16002" y="21335"/>
                </a:lnTo>
                <a:lnTo>
                  <a:pt x="16764" y="21335"/>
                </a:lnTo>
                <a:lnTo>
                  <a:pt x="16971" y="20573"/>
                </a:lnTo>
                <a:lnTo>
                  <a:pt x="14478" y="20573"/>
                </a:lnTo>
                <a:lnTo>
                  <a:pt x="14478" y="19811"/>
                </a:lnTo>
                <a:close/>
              </a:path>
              <a:path w="19050" h="25400">
                <a:moveTo>
                  <a:pt x="3810" y="19811"/>
                </a:moveTo>
                <a:lnTo>
                  <a:pt x="4572" y="20573"/>
                </a:lnTo>
                <a:lnTo>
                  <a:pt x="4506" y="20334"/>
                </a:lnTo>
                <a:lnTo>
                  <a:pt x="3810" y="19811"/>
                </a:lnTo>
                <a:close/>
              </a:path>
              <a:path w="19050" h="25400">
                <a:moveTo>
                  <a:pt x="4506" y="20334"/>
                </a:moveTo>
                <a:lnTo>
                  <a:pt x="4572" y="20573"/>
                </a:lnTo>
                <a:lnTo>
                  <a:pt x="4826" y="20573"/>
                </a:lnTo>
                <a:lnTo>
                  <a:pt x="4506" y="20334"/>
                </a:lnTo>
                <a:close/>
              </a:path>
              <a:path w="19050" h="25400">
                <a:moveTo>
                  <a:pt x="17907" y="12572"/>
                </a:moveTo>
                <a:lnTo>
                  <a:pt x="16764" y="12953"/>
                </a:lnTo>
                <a:lnTo>
                  <a:pt x="16556" y="12953"/>
                </a:lnTo>
                <a:lnTo>
                  <a:pt x="14478" y="20573"/>
                </a:lnTo>
                <a:lnTo>
                  <a:pt x="16971" y="20573"/>
                </a:lnTo>
                <a:lnTo>
                  <a:pt x="19050" y="12953"/>
                </a:lnTo>
                <a:lnTo>
                  <a:pt x="16764" y="12953"/>
                </a:lnTo>
                <a:lnTo>
                  <a:pt x="16655" y="12591"/>
                </a:lnTo>
                <a:lnTo>
                  <a:pt x="17961" y="12591"/>
                </a:lnTo>
                <a:close/>
              </a:path>
              <a:path w="19050" h="25400">
                <a:moveTo>
                  <a:pt x="4364" y="19811"/>
                </a:moveTo>
                <a:lnTo>
                  <a:pt x="3810" y="19811"/>
                </a:lnTo>
                <a:lnTo>
                  <a:pt x="4506" y="20334"/>
                </a:lnTo>
                <a:lnTo>
                  <a:pt x="4364" y="19811"/>
                </a:lnTo>
                <a:close/>
              </a:path>
              <a:path w="19050" h="25400">
                <a:moveTo>
                  <a:pt x="2394" y="12591"/>
                </a:moveTo>
                <a:lnTo>
                  <a:pt x="2286" y="12953"/>
                </a:lnTo>
                <a:lnTo>
                  <a:pt x="2493" y="12953"/>
                </a:lnTo>
                <a:lnTo>
                  <a:pt x="2394" y="12591"/>
                </a:lnTo>
                <a:close/>
              </a:path>
              <a:path w="19050" h="25400">
                <a:moveTo>
                  <a:pt x="16764" y="12191"/>
                </a:moveTo>
                <a:lnTo>
                  <a:pt x="16764" y="12953"/>
                </a:lnTo>
                <a:lnTo>
                  <a:pt x="17907" y="12572"/>
                </a:lnTo>
                <a:lnTo>
                  <a:pt x="16764" y="12191"/>
                </a:lnTo>
                <a:close/>
              </a:path>
              <a:path w="19050" h="25400">
                <a:moveTo>
                  <a:pt x="2514" y="12191"/>
                </a:moveTo>
                <a:lnTo>
                  <a:pt x="2286" y="12191"/>
                </a:lnTo>
                <a:lnTo>
                  <a:pt x="2394" y="12591"/>
                </a:lnTo>
                <a:lnTo>
                  <a:pt x="2514" y="12191"/>
                </a:lnTo>
                <a:close/>
              </a:path>
              <a:path w="19050" h="25400">
                <a:moveTo>
                  <a:pt x="14859" y="2285"/>
                </a:moveTo>
                <a:lnTo>
                  <a:pt x="12192" y="2285"/>
                </a:lnTo>
                <a:lnTo>
                  <a:pt x="12954" y="3047"/>
                </a:lnTo>
                <a:lnTo>
                  <a:pt x="12763" y="3047"/>
                </a:lnTo>
                <a:lnTo>
                  <a:pt x="14478" y="5333"/>
                </a:lnTo>
                <a:lnTo>
                  <a:pt x="16655" y="12591"/>
                </a:lnTo>
                <a:lnTo>
                  <a:pt x="16764" y="12191"/>
                </a:lnTo>
                <a:lnTo>
                  <a:pt x="19050" y="12191"/>
                </a:lnTo>
                <a:lnTo>
                  <a:pt x="16764" y="4571"/>
                </a:lnTo>
                <a:lnTo>
                  <a:pt x="16002" y="3809"/>
                </a:lnTo>
                <a:lnTo>
                  <a:pt x="15430" y="3047"/>
                </a:lnTo>
                <a:lnTo>
                  <a:pt x="12954" y="3047"/>
                </a:lnTo>
                <a:lnTo>
                  <a:pt x="12729" y="3003"/>
                </a:lnTo>
                <a:lnTo>
                  <a:pt x="15396" y="3003"/>
                </a:lnTo>
                <a:lnTo>
                  <a:pt x="14859" y="2285"/>
                </a:lnTo>
                <a:close/>
              </a:path>
              <a:path w="19050" h="25400">
                <a:moveTo>
                  <a:pt x="19050" y="12191"/>
                </a:moveTo>
                <a:lnTo>
                  <a:pt x="16764" y="12191"/>
                </a:lnTo>
                <a:lnTo>
                  <a:pt x="17907" y="12572"/>
                </a:lnTo>
                <a:lnTo>
                  <a:pt x="19050" y="12191"/>
                </a:lnTo>
                <a:close/>
              </a:path>
              <a:path w="19050" h="25400">
                <a:moveTo>
                  <a:pt x="9144" y="2285"/>
                </a:moveTo>
                <a:lnTo>
                  <a:pt x="6858" y="2285"/>
                </a:lnTo>
                <a:lnTo>
                  <a:pt x="6858" y="3047"/>
                </a:lnTo>
                <a:lnTo>
                  <a:pt x="9567" y="2370"/>
                </a:lnTo>
                <a:lnTo>
                  <a:pt x="9144" y="2285"/>
                </a:lnTo>
                <a:close/>
              </a:path>
              <a:path w="19050" h="25400">
                <a:moveTo>
                  <a:pt x="12192" y="2285"/>
                </a:moveTo>
                <a:lnTo>
                  <a:pt x="12729" y="3003"/>
                </a:lnTo>
                <a:lnTo>
                  <a:pt x="12954" y="3047"/>
                </a:lnTo>
                <a:lnTo>
                  <a:pt x="12192" y="2285"/>
                </a:lnTo>
                <a:close/>
              </a:path>
              <a:path w="19050" h="25400">
                <a:moveTo>
                  <a:pt x="12192" y="2285"/>
                </a:moveTo>
                <a:lnTo>
                  <a:pt x="9906" y="2285"/>
                </a:lnTo>
                <a:lnTo>
                  <a:pt x="9567" y="2370"/>
                </a:lnTo>
                <a:lnTo>
                  <a:pt x="12729" y="3003"/>
                </a:lnTo>
                <a:lnTo>
                  <a:pt x="12192" y="2285"/>
                </a:lnTo>
                <a:close/>
              </a:path>
              <a:path w="19050" h="25400">
                <a:moveTo>
                  <a:pt x="9906" y="2285"/>
                </a:moveTo>
                <a:lnTo>
                  <a:pt x="9144" y="2285"/>
                </a:lnTo>
                <a:lnTo>
                  <a:pt x="9567" y="2370"/>
                </a:lnTo>
                <a:lnTo>
                  <a:pt x="9906" y="2285"/>
                </a:lnTo>
                <a:close/>
              </a:path>
            </a:pathLst>
          </a:custGeom>
          <a:solidFill>
            <a:srgbClr val="000000"/>
          </a:solidFill>
        </p:spPr>
        <p:txBody>
          <a:bodyPr wrap="square" lIns="0" tIns="0" rIns="0" bIns="0" rtlCol="0"/>
          <a:lstStyle/>
          <a:p>
            <a:endParaRPr/>
          </a:p>
        </p:txBody>
      </p:sp>
      <p:sp>
        <p:nvSpPr>
          <p:cNvPr id="1754" name="object 813"/>
          <p:cNvSpPr/>
          <p:nvPr/>
        </p:nvSpPr>
        <p:spPr>
          <a:xfrm>
            <a:off x="9397745" y="2861614"/>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755" name="object 814"/>
          <p:cNvSpPr/>
          <p:nvPr/>
        </p:nvSpPr>
        <p:spPr>
          <a:xfrm>
            <a:off x="8823197" y="2569006"/>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756" name="object 815"/>
          <p:cNvSpPr/>
          <p:nvPr/>
        </p:nvSpPr>
        <p:spPr>
          <a:xfrm>
            <a:off x="8823197" y="2566720"/>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57" name="object 816"/>
          <p:cNvSpPr/>
          <p:nvPr/>
        </p:nvSpPr>
        <p:spPr>
          <a:xfrm>
            <a:off x="8830056" y="256900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58" name="object 817"/>
          <p:cNvSpPr/>
          <p:nvPr/>
        </p:nvSpPr>
        <p:spPr>
          <a:xfrm>
            <a:off x="8820911" y="257815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59" name="object 818"/>
          <p:cNvSpPr/>
          <p:nvPr/>
        </p:nvSpPr>
        <p:spPr>
          <a:xfrm>
            <a:off x="8820911" y="256672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60" name="object 819"/>
          <p:cNvSpPr/>
          <p:nvPr/>
        </p:nvSpPr>
        <p:spPr>
          <a:xfrm>
            <a:off x="8823197" y="2590342"/>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761" name="object 820"/>
          <p:cNvSpPr/>
          <p:nvPr/>
        </p:nvSpPr>
        <p:spPr>
          <a:xfrm>
            <a:off x="8823197" y="258805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62" name="object 821"/>
          <p:cNvSpPr/>
          <p:nvPr/>
        </p:nvSpPr>
        <p:spPr>
          <a:xfrm>
            <a:off x="8830056" y="259034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63" name="object 822"/>
          <p:cNvSpPr/>
          <p:nvPr/>
        </p:nvSpPr>
        <p:spPr>
          <a:xfrm>
            <a:off x="8820911" y="259948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64" name="object 823"/>
          <p:cNvSpPr/>
          <p:nvPr/>
        </p:nvSpPr>
        <p:spPr>
          <a:xfrm>
            <a:off x="8820911" y="258805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65" name="object 824"/>
          <p:cNvSpPr/>
          <p:nvPr/>
        </p:nvSpPr>
        <p:spPr>
          <a:xfrm>
            <a:off x="8823197" y="2612440"/>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766" name="object 825"/>
          <p:cNvSpPr/>
          <p:nvPr/>
        </p:nvSpPr>
        <p:spPr>
          <a:xfrm>
            <a:off x="8823197" y="2610154"/>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67" name="object 826"/>
          <p:cNvSpPr/>
          <p:nvPr/>
        </p:nvSpPr>
        <p:spPr>
          <a:xfrm>
            <a:off x="8830056" y="261244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68" name="object 827"/>
          <p:cNvSpPr/>
          <p:nvPr/>
        </p:nvSpPr>
        <p:spPr>
          <a:xfrm>
            <a:off x="8820911" y="2621584"/>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69" name="object 828"/>
          <p:cNvSpPr/>
          <p:nvPr/>
        </p:nvSpPr>
        <p:spPr>
          <a:xfrm>
            <a:off x="8820911" y="261015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70" name="object 829"/>
          <p:cNvSpPr/>
          <p:nvPr/>
        </p:nvSpPr>
        <p:spPr>
          <a:xfrm>
            <a:off x="8823197" y="2633776"/>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771" name="object 830"/>
          <p:cNvSpPr/>
          <p:nvPr/>
        </p:nvSpPr>
        <p:spPr>
          <a:xfrm>
            <a:off x="8823197" y="2631490"/>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72" name="object 831"/>
          <p:cNvSpPr/>
          <p:nvPr/>
        </p:nvSpPr>
        <p:spPr>
          <a:xfrm>
            <a:off x="8830056" y="263377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73" name="object 832"/>
          <p:cNvSpPr/>
          <p:nvPr/>
        </p:nvSpPr>
        <p:spPr>
          <a:xfrm>
            <a:off x="8820911" y="2642920"/>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74" name="object 833"/>
          <p:cNvSpPr/>
          <p:nvPr/>
        </p:nvSpPr>
        <p:spPr>
          <a:xfrm>
            <a:off x="8820911" y="263149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75" name="object 834"/>
          <p:cNvSpPr/>
          <p:nvPr/>
        </p:nvSpPr>
        <p:spPr>
          <a:xfrm>
            <a:off x="8859011" y="2575102"/>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776" name="object 835"/>
          <p:cNvSpPr/>
          <p:nvPr/>
        </p:nvSpPr>
        <p:spPr>
          <a:xfrm>
            <a:off x="8859011" y="2572816"/>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77" name="object 836"/>
          <p:cNvSpPr/>
          <p:nvPr/>
        </p:nvSpPr>
        <p:spPr>
          <a:xfrm>
            <a:off x="8865869" y="257510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778" name="object 837"/>
          <p:cNvSpPr/>
          <p:nvPr/>
        </p:nvSpPr>
        <p:spPr>
          <a:xfrm>
            <a:off x="8856726" y="258424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779" name="object 838"/>
          <p:cNvSpPr/>
          <p:nvPr/>
        </p:nvSpPr>
        <p:spPr>
          <a:xfrm>
            <a:off x="8856726" y="257281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780" name="object 839"/>
          <p:cNvSpPr/>
          <p:nvPr/>
        </p:nvSpPr>
        <p:spPr>
          <a:xfrm>
            <a:off x="8859011" y="2596438"/>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781" name="object 840"/>
          <p:cNvSpPr/>
          <p:nvPr/>
        </p:nvSpPr>
        <p:spPr>
          <a:xfrm>
            <a:off x="8859011" y="2594152"/>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782" name="object 841"/>
          <p:cNvSpPr/>
          <p:nvPr/>
        </p:nvSpPr>
        <p:spPr>
          <a:xfrm>
            <a:off x="8865869" y="2596438"/>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783" name="object 842"/>
          <p:cNvSpPr/>
          <p:nvPr/>
        </p:nvSpPr>
        <p:spPr>
          <a:xfrm>
            <a:off x="8856726" y="2605582"/>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784" name="object 843"/>
          <p:cNvSpPr/>
          <p:nvPr/>
        </p:nvSpPr>
        <p:spPr>
          <a:xfrm>
            <a:off x="8856726" y="259415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785" name="object 844"/>
          <p:cNvSpPr/>
          <p:nvPr/>
        </p:nvSpPr>
        <p:spPr>
          <a:xfrm>
            <a:off x="8859011" y="2617774"/>
            <a:ext cx="9525" cy="12700"/>
          </a:xfrm>
          <a:custGeom>
            <a:avLst/>
            <a:gdLst/>
            <a:ahLst/>
            <a:cxnLst/>
            <a:rect l="l" t="t" r="r" b="b"/>
            <a:pathLst>
              <a:path w="9525" h="12700">
                <a:moveTo>
                  <a:pt x="0" y="12191"/>
                </a:moveTo>
                <a:lnTo>
                  <a:pt x="9144" y="12191"/>
                </a:lnTo>
                <a:lnTo>
                  <a:pt x="9144" y="0"/>
                </a:lnTo>
                <a:lnTo>
                  <a:pt x="0" y="0"/>
                </a:lnTo>
                <a:lnTo>
                  <a:pt x="0" y="12191"/>
                </a:lnTo>
                <a:close/>
              </a:path>
            </a:pathLst>
          </a:custGeom>
          <a:solidFill>
            <a:srgbClr val="000000"/>
          </a:solidFill>
        </p:spPr>
        <p:txBody>
          <a:bodyPr wrap="square" lIns="0" tIns="0" rIns="0" bIns="0" rtlCol="0"/>
          <a:lstStyle/>
          <a:p>
            <a:endParaRPr/>
          </a:p>
        </p:txBody>
      </p:sp>
      <p:sp>
        <p:nvSpPr>
          <p:cNvPr id="1786" name="object 845"/>
          <p:cNvSpPr/>
          <p:nvPr/>
        </p:nvSpPr>
        <p:spPr>
          <a:xfrm>
            <a:off x="8859011" y="2615488"/>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87" name="object 846"/>
          <p:cNvSpPr/>
          <p:nvPr/>
        </p:nvSpPr>
        <p:spPr>
          <a:xfrm>
            <a:off x="8865869" y="2617774"/>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788" name="object 847"/>
          <p:cNvSpPr/>
          <p:nvPr/>
        </p:nvSpPr>
        <p:spPr>
          <a:xfrm>
            <a:off x="8856726" y="2627680"/>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789" name="object 848"/>
          <p:cNvSpPr/>
          <p:nvPr/>
        </p:nvSpPr>
        <p:spPr>
          <a:xfrm>
            <a:off x="8856726" y="2615488"/>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790" name="object 849"/>
          <p:cNvSpPr/>
          <p:nvPr/>
        </p:nvSpPr>
        <p:spPr>
          <a:xfrm>
            <a:off x="8859011" y="2639872"/>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791" name="object 850"/>
          <p:cNvSpPr/>
          <p:nvPr/>
        </p:nvSpPr>
        <p:spPr>
          <a:xfrm>
            <a:off x="8859011" y="263758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792" name="object 851"/>
          <p:cNvSpPr/>
          <p:nvPr/>
        </p:nvSpPr>
        <p:spPr>
          <a:xfrm>
            <a:off x="8865869" y="263987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793" name="object 852"/>
          <p:cNvSpPr/>
          <p:nvPr/>
        </p:nvSpPr>
        <p:spPr>
          <a:xfrm>
            <a:off x="8856726" y="264901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794" name="object 853"/>
          <p:cNvSpPr/>
          <p:nvPr/>
        </p:nvSpPr>
        <p:spPr>
          <a:xfrm>
            <a:off x="8856726" y="263758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795" name="object 854"/>
          <p:cNvSpPr/>
          <p:nvPr/>
        </p:nvSpPr>
        <p:spPr>
          <a:xfrm>
            <a:off x="8891016" y="2587294"/>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1796" name="object 855"/>
          <p:cNvSpPr/>
          <p:nvPr/>
        </p:nvSpPr>
        <p:spPr>
          <a:xfrm>
            <a:off x="8891016" y="2585008"/>
            <a:ext cx="12700" cy="5080"/>
          </a:xfrm>
          <a:custGeom>
            <a:avLst/>
            <a:gdLst/>
            <a:ahLst/>
            <a:cxnLst/>
            <a:rect l="l" t="t" r="r" b="b"/>
            <a:pathLst>
              <a:path w="12700" h="5080">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797" name="object 856"/>
          <p:cNvSpPr/>
          <p:nvPr/>
        </p:nvSpPr>
        <p:spPr>
          <a:xfrm>
            <a:off x="8898635" y="258729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798" name="object 857"/>
          <p:cNvSpPr/>
          <p:nvPr/>
        </p:nvSpPr>
        <p:spPr>
          <a:xfrm>
            <a:off x="8888730" y="2596438"/>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799" name="object 858"/>
          <p:cNvSpPr/>
          <p:nvPr/>
        </p:nvSpPr>
        <p:spPr>
          <a:xfrm>
            <a:off x="8888730" y="258500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00" name="object 859"/>
          <p:cNvSpPr/>
          <p:nvPr/>
        </p:nvSpPr>
        <p:spPr>
          <a:xfrm>
            <a:off x="8891016" y="2608630"/>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1801" name="object 860"/>
          <p:cNvSpPr/>
          <p:nvPr/>
        </p:nvSpPr>
        <p:spPr>
          <a:xfrm>
            <a:off x="8891016" y="2606344"/>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802" name="object 861"/>
          <p:cNvSpPr/>
          <p:nvPr/>
        </p:nvSpPr>
        <p:spPr>
          <a:xfrm>
            <a:off x="8898635" y="260863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03" name="object 862"/>
          <p:cNvSpPr/>
          <p:nvPr/>
        </p:nvSpPr>
        <p:spPr>
          <a:xfrm>
            <a:off x="8888730" y="2617774"/>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804" name="object 863"/>
          <p:cNvSpPr/>
          <p:nvPr/>
        </p:nvSpPr>
        <p:spPr>
          <a:xfrm>
            <a:off x="8888730" y="260634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05" name="object 864"/>
          <p:cNvSpPr/>
          <p:nvPr/>
        </p:nvSpPr>
        <p:spPr>
          <a:xfrm>
            <a:off x="8891016" y="2629966"/>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1806" name="object 865"/>
          <p:cNvSpPr/>
          <p:nvPr/>
        </p:nvSpPr>
        <p:spPr>
          <a:xfrm>
            <a:off x="8891016" y="2627680"/>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807" name="object 866"/>
          <p:cNvSpPr/>
          <p:nvPr/>
        </p:nvSpPr>
        <p:spPr>
          <a:xfrm>
            <a:off x="8898635" y="262996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08" name="object 867"/>
          <p:cNvSpPr/>
          <p:nvPr/>
        </p:nvSpPr>
        <p:spPr>
          <a:xfrm>
            <a:off x="8888730" y="2639111"/>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809" name="object 868"/>
          <p:cNvSpPr/>
          <p:nvPr/>
        </p:nvSpPr>
        <p:spPr>
          <a:xfrm>
            <a:off x="8888730" y="262768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10" name="object 869"/>
          <p:cNvSpPr/>
          <p:nvPr/>
        </p:nvSpPr>
        <p:spPr>
          <a:xfrm>
            <a:off x="8891016" y="2651302"/>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1811" name="object 870"/>
          <p:cNvSpPr/>
          <p:nvPr/>
        </p:nvSpPr>
        <p:spPr>
          <a:xfrm>
            <a:off x="8891016" y="2649016"/>
            <a:ext cx="12700" cy="5080"/>
          </a:xfrm>
          <a:custGeom>
            <a:avLst/>
            <a:gdLst/>
            <a:ahLst/>
            <a:cxnLst/>
            <a:rect l="l" t="t" r="r" b="b"/>
            <a:pathLst>
              <a:path w="12700" h="5080">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812" name="object 871"/>
          <p:cNvSpPr/>
          <p:nvPr/>
        </p:nvSpPr>
        <p:spPr>
          <a:xfrm>
            <a:off x="8898635" y="265130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13" name="object 872"/>
          <p:cNvSpPr/>
          <p:nvPr/>
        </p:nvSpPr>
        <p:spPr>
          <a:xfrm>
            <a:off x="8888730" y="2660446"/>
            <a:ext cx="12700" cy="5080"/>
          </a:xfrm>
          <a:custGeom>
            <a:avLst/>
            <a:gdLst/>
            <a:ahLst/>
            <a:cxnLst/>
            <a:rect l="l" t="t" r="r" b="b"/>
            <a:pathLst>
              <a:path w="12700" h="5080">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814" name="object 873"/>
          <p:cNvSpPr/>
          <p:nvPr/>
        </p:nvSpPr>
        <p:spPr>
          <a:xfrm>
            <a:off x="8888730" y="264901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815" name="object 874"/>
          <p:cNvSpPr/>
          <p:nvPr/>
        </p:nvSpPr>
        <p:spPr>
          <a:xfrm>
            <a:off x="8762238" y="2434132"/>
            <a:ext cx="607060" cy="342900"/>
          </a:xfrm>
          <a:custGeom>
            <a:avLst/>
            <a:gdLst/>
            <a:ahLst/>
            <a:cxnLst/>
            <a:rect l="l" t="t" r="r" b="b"/>
            <a:pathLst>
              <a:path w="607059" h="342900">
                <a:moveTo>
                  <a:pt x="606551" y="46482"/>
                </a:moveTo>
                <a:lnTo>
                  <a:pt x="603503" y="49530"/>
                </a:lnTo>
                <a:lnTo>
                  <a:pt x="600424" y="49529"/>
                </a:lnTo>
                <a:lnTo>
                  <a:pt x="597445" y="335533"/>
                </a:lnTo>
                <a:lnTo>
                  <a:pt x="601217" y="336042"/>
                </a:lnTo>
                <a:lnTo>
                  <a:pt x="600455" y="342138"/>
                </a:lnTo>
                <a:lnTo>
                  <a:pt x="605789" y="342900"/>
                </a:lnTo>
                <a:lnTo>
                  <a:pt x="603503" y="339090"/>
                </a:lnTo>
                <a:lnTo>
                  <a:pt x="606520" y="49530"/>
                </a:lnTo>
                <a:lnTo>
                  <a:pt x="603503" y="49530"/>
                </a:lnTo>
                <a:lnTo>
                  <a:pt x="600426" y="49308"/>
                </a:lnTo>
                <a:lnTo>
                  <a:pt x="606522" y="49308"/>
                </a:lnTo>
                <a:lnTo>
                  <a:pt x="606551" y="46482"/>
                </a:lnTo>
                <a:close/>
              </a:path>
              <a:path w="607059" h="342900">
                <a:moveTo>
                  <a:pt x="7619" y="256032"/>
                </a:moveTo>
                <a:lnTo>
                  <a:pt x="3809" y="259079"/>
                </a:lnTo>
                <a:lnTo>
                  <a:pt x="3809" y="261365"/>
                </a:lnTo>
                <a:lnTo>
                  <a:pt x="6857" y="262128"/>
                </a:lnTo>
                <a:lnTo>
                  <a:pt x="600455" y="342138"/>
                </a:lnTo>
                <a:lnTo>
                  <a:pt x="597407" y="339090"/>
                </a:lnTo>
                <a:lnTo>
                  <a:pt x="597445" y="335533"/>
                </a:lnTo>
                <a:lnTo>
                  <a:pt x="7619" y="256032"/>
                </a:lnTo>
                <a:close/>
              </a:path>
              <a:path w="607059" h="342900">
                <a:moveTo>
                  <a:pt x="597445" y="335533"/>
                </a:moveTo>
                <a:lnTo>
                  <a:pt x="597407" y="339090"/>
                </a:lnTo>
                <a:lnTo>
                  <a:pt x="600455" y="342138"/>
                </a:lnTo>
                <a:lnTo>
                  <a:pt x="601217" y="336042"/>
                </a:lnTo>
                <a:lnTo>
                  <a:pt x="597445" y="335533"/>
                </a:lnTo>
                <a:close/>
              </a:path>
              <a:path w="607059" h="342900">
                <a:moveTo>
                  <a:pt x="606551" y="46482"/>
                </a:moveTo>
                <a:lnTo>
                  <a:pt x="600455" y="46482"/>
                </a:lnTo>
                <a:lnTo>
                  <a:pt x="600426" y="49308"/>
                </a:lnTo>
                <a:lnTo>
                  <a:pt x="603503" y="49530"/>
                </a:lnTo>
                <a:lnTo>
                  <a:pt x="606551" y="46482"/>
                </a:lnTo>
                <a:close/>
              </a:path>
              <a:path w="607059" h="342900">
                <a:moveTo>
                  <a:pt x="761" y="0"/>
                </a:moveTo>
                <a:lnTo>
                  <a:pt x="0" y="6096"/>
                </a:lnTo>
                <a:lnTo>
                  <a:pt x="600426" y="49308"/>
                </a:lnTo>
                <a:lnTo>
                  <a:pt x="600455" y="46482"/>
                </a:lnTo>
                <a:lnTo>
                  <a:pt x="606551" y="46482"/>
                </a:lnTo>
                <a:lnTo>
                  <a:pt x="606551" y="43434"/>
                </a:lnTo>
                <a:lnTo>
                  <a:pt x="604265" y="43434"/>
                </a:lnTo>
                <a:lnTo>
                  <a:pt x="761" y="0"/>
                </a:lnTo>
                <a:close/>
              </a:path>
            </a:pathLst>
          </a:custGeom>
          <a:solidFill>
            <a:srgbClr val="000000"/>
          </a:solidFill>
        </p:spPr>
        <p:txBody>
          <a:bodyPr wrap="square" lIns="0" tIns="0" rIns="0" bIns="0" rtlCol="0"/>
          <a:lstStyle/>
          <a:p>
            <a:endParaRPr/>
          </a:p>
        </p:txBody>
      </p:sp>
      <p:sp>
        <p:nvSpPr>
          <p:cNvPr id="1816" name="object 875"/>
          <p:cNvSpPr/>
          <p:nvPr/>
        </p:nvSpPr>
        <p:spPr>
          <a:xfrm>
            <a:off x="8765667" y="2434132"/>
            <a:ext cx="0" cy="259079"/>
          </a:xfrm>
          <a:custGeom>
            <a:avLst/>
            <a:gdLst/>
            <a:ahLst/>
            <a:cxnLst/>
            <a:rect l="l" t="t" r="r" b="b"/>
            <a:pathLst>
              <a:path h="259080">
                <a:moveTo>
                  <a:pt x="0" y="0"/>
                </a:moveTo>
                <a:lnTo>
                  <a:pt x="0" y="259079"/>
                </a:lnTo>
              </a:path>
            </a:pathLst>
          </a:custGeom>
          <a:ln w="12953">
            <a:solidFill>
              <a:srgbClr val="000000"/>
            </a:solidFill>
          </a:ln>
        </p:spPr>
        <p:txBody>
          <a:bodyPr wrap="square" lIns="0" tIns="0" rIns="0" bIns="0" rtlCol="0"/>
          <a:lstStyle/>
          <a:p>
            <a:endParaRPr/>
          </a:p>
        </p:txBody>
      </p:sp>
      <p:sp>
        <p:nvSpPr>
          <p:cNvPr id="1817" name="object 876"/>
          <p:cNvSpPr/>
          <p:nvPr/>
        </p:nvSpPr>
        <p:spPr>
          <a:xfrm>
            <a:off x="8775192" y="2782366"/>
            <a:ext cx="584835" cy="258445"/>
          </a:xfrm>
          <a:custGeom>
            <a:avLst/>
            <a:gdLst/>
            <a:ahLst/>
            <a:cxnLst/>
            <a:rect l="l" t="t" r="r" b="b"/>
            <a:pathLst>
              <a:path w="584834" h="258444">
                <a:moveTo>
                  <a:pt x="0" y="0"/>
                </a:moveTo>
                <a:lnTo>
                  <a:pt x="7620" y="142494"/>
                </a:lnTo>
                <a:lnTo>
                  <a:pt x="583692" y="258318"/>
                </a:lnTo>
                <a:lnTo>
                  <a:pt x="584454" y="97536"/>
                </a:lnTo>
                <a:lnTo>
                  <a:pt x="0" y="0"/>
                </a:lnTo>
                <a:close/>
              </a:path>
            </a:pathLst>
          </a:custGeom>
          <a:solidFill>
            <a:srgbClr val="448686"/>
          </a:solidFill>
        </p:spPr>
        <p:txBody>
          <a:bodyPr wrap="square" lIns="0" tIns="0" rIns="0" bIns="0" rtlCol="0"/>
          <a:lstStyle/>
          <a:p>
            <a:endParaRPr/>
          </a:p>
        </p:txBody>
      </p:sp>
      <p:sp>
        <p:nvSpPr>
          <p:cNvPr id="1818" name="object 877"/>
          <p:cNvSpPr/>
          <p:nvPr/>
        </p:nvSpPr>
        <p:spPr>
          <a:xfrm>
            <a:off x="8750807" y="2373934"/>
            <a:ext cx="775335" cy="98425"/>
          </a:xfrm>
          <a:custGeom>
            <a:avLst/>
            <a:gdLst/>
            <a:ahLst/>
            <a:cxnLst/>
            <a:rect l="l" t="t" r="r" b="b"/>
            <a:pathLst>
              <a:path w="775334" h="98425">
                <a:moveTo>
                  <a:pt x="234695" y="0"/>
                </a:moveTo>
                <a:lnTo>
                  <a:pt x="0" y="57150"/>
                </a:lnTo>
                <a:lnTo>
                  <a:pt x="613409" y="98298"/>
                </a:lnTo>
                <a:lnTo>
                  <a:pt x="774953" y="25908"/>
                </a:lnTo>
                <a:lnTo>
                  <a:pt x="234695" y="0"/>
                </a:lnTo>
                <a:close/>
              </a:path>
            </a:pathLst>
          </a:custGeom>
          <a:solidFill>
            <a:srgbClr val="7FACAC"/>
          </a:solidFill>
        </p:spPr>
        <p:txBody>
          <a:bodyPr wrap="square" lIns="0" tIns="0" rIns="0" bIns="0" rtlCol="0"/>
          <a:lstStyle/>
          <a:p>
            <a:endParaRPr/>
          </a:p>
        </p:txBody>
      </p:sp>
      <p:sp>
        <p:nvSpPr>
          <p:cNvPr id="1819" name="object 878"/>
          <p:cNvSpPr/>
          <p:nvPr/>
        </p:nvSpPr>
        <p:spPr>
          <a:xfrm>
            <a:off x="8750807" y="2372410"/>
            <a:ext cx="775970" cy="101600"/>
          </a:xfrm>
          <a:custGeom>
            <a:avLst/>
            <a:gdLst/>
            <a:ahLst/>
            <a:cxnLst/>
            <a:rect l="l" t="t" r="r" b="b"/>
            <a:pathLst>
              <a:path w="775970" h="101600">
                <a:moveTo>
                  <a:pt x="768121" y="28628"/>
                </a:moveTo>
                <a:lnTo>
                  <a:pt x="612648" y="98298"/>
                </a:lnTo>
                <a:lnTo>
                  <a:pt x="614172" y="101346"/>
                </a:lnTo>
                <a:lnTo>
                  <a:pt x="775716" y="28956"/>
                </a:lnTo>
                <a:lnTo>
                  <a:pt x="774954" y="28956"/>
                </a:lnTo>
                <a:lnTo>
                  <a:pt x="768121" y="28628"/>
                </a:lnTo>
                <a:close/>
              </a:path>
              <a:path w="775970" h="101600">
                <a:moveTo>
                  <a:pt x="234696" y="0"/>
                </a:moveTo>
                <a:lnTo>
                  <a:pt x="0" y="57150"/>
                </a:lnTo>
                <a:lnTo>
                  <a:pt x="762" y="60198"/>
                </a:lnTo>
                <a:lnTo>
                  <a:pt x="235332" y="3078"/>
                </a:lnTo>
                <a:lnTo>
                  <a:pt x="234696" y="3048"/>
                </a:lnTo>
                <a:lnTo>
                  <a:pt x="234696" y="0"/>
                </a:lnTo>
                <a:close/>
              </a:path>
              <a:path w="775970" h="101600">
                <a:moveTo>
                  <a:pt x="774192" y="25908"/>
                </a:moveTo>
                <a:lnTo>
                  <a:pt x="768121" y="28628"/>
                </a:lnTo>
                <a:lnTo>
                  <a:pt x="774954" y="28956"/>
                </a:lnTo>
                <a:lnTo>
                  <a:pt x="774192" y="25908"/>
                </a:lnTo>
                <a:close/>
              </a:path>
              <a:path w="775970" h="101600">
                <a:moveTo>
                  <a:pt x="774954" y="25908"/>
                </a:moveTo>
                <a:lnTo>
                  <a:pt x="774192" y="25908"/>
                </a:lnTo>
                <a:lnTo>
                  <a:pt x="774954" y="28956"/>
                </a:lnTo>
                <a:lnTo>
                  <a:pt x="775716" y="28956"/>
                </a:lnTo>
                <a:lnTo>
                  <a:pt x="774954" y="25908"/>
                </a:lnTo>
                <a:close/>
              </a:path>
              <a:path w="775970" h="101600">
                <a:moveTo>
                  <a:pt x="234696" y="0"/>
                </a:moveTo>
                <a:lnTo>
                  <a:pt x="235458" y="3048"/>
                </a:lnTo>
                <a:lnTo>
                  <a:pt x="768121" y="28628"/>
                </a:lnTo>
                <a:lnTo>
                  <a:pt x="774192" y="25908"/>
                </a:lnTo>
                <a:lnTo>
                  <a:pt x="774954" y="25908"/>
                </a:lnTo>
                <a:lnTo>
                  <a:pt x="234696" y="0"/>
                </a:lnTo>
                <a:close/>
              </a:path>
              <a:path w="775970" h="101600">
                <a:moveTo>
                  <a:pt x="234696" y="0"/>
                </a:moveTo>
                <a:lnTo>
                  <a:pt x="234696" y="3048"/>
                </a:lnTo>
                <a:lnTo>
                  <a:pt x="235332" y="3078"/>
                </a:lnTo>
                <a:lnTo>
                  <a:pt x="234696" y="0"/>
                </a:lnTo>
                <a:close/>
              </a:path>
            </a:pathLst>
          </a:custGeom>
          <a:solidFill>
            <a:srgbClr val="7FACAC"/>
          </a:solidFill>
        </p:spPr>
        <p:txBody>
          <a:bodyPr wrap="square" lIns="0" tIns="0" rIns="0" bIns="0" rtlCol="0"/>
          <a:lstStyle/>
          <a:p>
            <a:endParaRPr/>
          </a:p>
        </p:txBody>
      </p:sp>
      <p:sp>
        <p:nvSpPr>
          <p:cNvPr id="1820" name="object 879"/>
          <p:cNvSpPr/>
          <p:nvPr/>
        </p:nvSpPr>
        <p:spPr>
          <a:xfrm>
            <a:off x="8750807" y="2451658"/>
            <a:ext cx="614680" cy="0"/>
          </a:xfrm>
          <a:custGeom>
            <a:avLst/>
            <a:gdLst/>
            <a:ahLst/>
            <a:cxnLst/>
            <a:rect l="l" t="t" r="r" b="b"/>
            <a:pathLst>
              <a:path w="614679">
                <a:moveTo>
                  <a:pt x="0" y="0"/>
                </a:moveTo>
                <a:lnTo>
                  <a:pt x="614172" y="0"/>
                </a:lnTo>
              </a:path>
            </a:pathLst>
          </a:custGeom>
          <a:ln w="44196">
            <a:solidFill>
              <a:srgbClr val="7FACAC"/>
            </a:solidFill>
          </a:ln>
        </p:spPr>
        <p:txBody>
          <a:bodyPr wrap="square" lIns="0" tIns="0" rIns="0" bIns="0" rtlCol="0"/>
          <a:lstStyle/>
          <a:p>
            <a:endParaRPr/>
          </a:p>
        </p:txBody>
      </p:sp>
      <p:sp>
        <p:nvSpPr>
          <p:cNvPr id="1821" name="object 880"/>
          <p:cNvSpPr/>
          <p:nvPr/>
        </p:nvSpPr>
        <p:spPr>
          <a:xfrm>
            <a:off x="8789669" y="2906572"/>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822" name="object 881"/>
          <p:cNvSpPr/>
          <p:nvPr/>
        </p:nvSpPr>
        <p:spPr>
          <a:xfrm>
            <a:off x="9351264" y="3016300"/>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823" name="object 882"/>
          <p:cNvSpPr/>
          <p:nvPr/>
        </p:nvSpPr>
        <p:spPr>
          <a:xfrm>
            <a:off x="8790431" y="2906572"/>
            <a:ext cx="561975" cy="112395"/>
          </a:xfrm>
          <a:custGeom>
            <a:avLst/>
            <a:gdLst/>
            <a:ahLst/>
            <a:cxnLst/>
            <a:rect l="l" t="t" r="r" b="b"/>
            <a:pathLst>
              <a:path w="561975" h="112394">
                <a:moveTo>
                  <a:pt x="761" y="0"/>
                </a:moveTo>
                <a:lnTo>
                  <a:pt x="0" y="2286"/>
                </a:lnTo>
                <a:lnTo>
                  <a:pt x="560831" y="112014"/>
                </a:lnTo>
                <a:lnTo>
                  <a:pt x="561593" y="109728"/>
                </a:lnTo>
                <a:lnTo>
                  <a:pt x="761" y="0"/>
                </a:lnTo>
                <a:close/>
              </a:path>
            </a:pathLst>
          </a:custGeom>
          <a:solidFill>
            <a:srgbClr val="000000"/>
          </a:solidFill>
        </p:spPr>
        <p:txBody>
          <a:bodyPr wrap="square" lIns="0" tIns="0" rIns="0" bIns="0" rtlCol="0"/>
          <a:lstStyle/>
          <a:p>
            <a:endParaRPr/>
          </a:p>
        </p:txBody>
      </p:sp>
      <p:sp>
        <p:nvSpPr>
          <p:cNvPr id="1824" name="object 883"/>
          <p:cNvSpPr/>
          <p:nvPr/>
        </p:nvSpPr>
        <p:spPr>
          <a:xfrm>
            <a:off x="9105900" y="2809798"/>
            <a:ext cx="216407" cy="46481"/>
          </a:xfrm>
          <a:prstGeom prst="rect">
            <a:avLst/>
          </a:prstGeom>
          <a:blipFill>
            <a:blip r:embed="rId36" cstate="print"/>
            <a:stretch>
              <a:fillRect/>
            </a:stretch>
          </a:blipFill>
        </p:spPr>
        <p:txBody>
          <a:bodyPr wrap="square" lIns="0" tIns="0" rIns="0" bIns="0" rtlCol="0"/>
          <a:lstStyle/>
          <a:p>
            <a:endParaRPr/>
          </a:p>
        </p:txBody>
      </p:sp>
      <p:sp>
        <p:nvSpPr>
          <p:cNvPr id="1825" name="object 884"/>
          <p:cNvSpPr/>
          <p:nvPr/>
        </p:nvSpPr>
        <p:spPr>
          <a:xfrm>
            <a:off x="8714993" y="2362504"/>
            <a:ext cx="1520952" cy="835913"/>
          </a:xfrm>
          <a:prstGeom prst="rect">
            <a:avLst/>
          </a:prstGeom>
          <a:blipFill>
            <a:blip r:embed="rId37" cstate="print"/>
            <a:stretch>
              <a:fillRect/>
            </a:stretch>
          </a:blipFill>
        </p:spPr>
        <p:txBody>
          <a:bodyPr wrap="square" lIns="0" tIns="0" rIns="0" bIns="0" rtlCol="0"/>
          <a:lstStyle/>
          <a:p>
            <a:endParaRPr/>
          </a:p>
        </p:txBody>
      </p:sp>
      <p:sp>
        <p:nvSpPr>
          <p:cNvPr id="1826" name="object 885"/>
          <p:cNvSpPr txBox="1"/>
          <p:nvPr/>
        </p:nvSpPr>
        <p:spPr>
          <a:xfrm>
            <a:off x="8767062" y="3900479"/>
            <a:ext cx="71120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GOOSE,</a:t>
            </a:r>
            <a:r>
              <a:rPr sz="800" spc="-65" dirty="0">
                <a:solidFill>
                  <a:srgbClr val="00007F"/>
                </a:solidFill>
                <a:latin typeface="Verdana"/>
                <a:cs typeface="Verdana"/>
              </a:rPr>
              <a:t> </a:t>
            </a:r>
            <a:r>
              <a:rPr sz="800" spc="-5" dirty="0">
                <a:solidFill>
                  <a:srgbClr val="00007F"/>
                </a:solidFill>
                <a:latin typeface="Verdana"/>
                <a:cs typeface="Verdana"/>
              </a:rPr>
              <a:t>MMS</a:t>
            </a:r>
            <a:endParaRPr sz="800">
              <a:latin typeface="Verdana"/>
              <a:cs typeface="Verdana"/>
            </a:endParaRPr>
          </a:p>
        </p:txBody>
      </p:sp>
      <p:sp>
        <p:nvSpPr>
          <p:cNvPr id="1827" name="object 886"/>
          <p:cNvSpPr/>
          <p:nvPr/>
        </p:nvSpPr>
        <p:spPr>
          <a:xfrm>
            <a:off x="9570719" y="1841296"/>
            <a:ext cx="549401" cy="347471"/>
          </a:xfrm>
          <a:prstGeom prst="rect">
            <a:avLst/>
          </a:prstGeom>
          <a:blipFill>
            <a:blip r:embed="rId38" cstate="print"/>
            <a:stretch>
              <a:fillRect/>
            </a:stretch>
          </a:blipFill>
        </p:spPr>
        <p:txBody>
          <a:bodyPr wrap="square" lIns="0" tIns="0" rIns="0" bIns="0" rtlCol="0"/>
          <a:lstStyle/>
          <a:p>
            <a:endParaRPr/>
          </a:p>
        </p:txBody>
      </p:sp>
      <p:sp>
        <p:nvSpPr>
          <p:cNvPr id="1828" name="object 887"/>
          <p:cNvSpPr txBox="1"/>
          <p:nvPr/>
        </p:nvSpPr>
        <p:spPr>
          <a:xfrm>
            <a:off x="9734042" y="1955094"/>
            <a:ext cx="256540" cy="147320"/>
          </a:xfrm>
          <a:prstGeom prst="rect">
            <a:avLst/>
          </a:prstGeom>
        </p:spPr>
        <p:txBody>
          <a:bodyPr vert="horz" wrap="square" lIns="0" tIns="12065" rIns="0" bIns="0" rtlCol="0">
            <a:spAutoFit/>
          </a:bodyPr>
          <a:lstStyle/>
          <a:p>
            <a:pPr marL="12700">
              <a:lnSpc>
                <a:spcPct val="100000"/>
              </a:lnSpc>
              <a:spcBef>
                <a:spcPts val="95"/>
              </a:spcBef>
            </a:pPr>
            <a:r>
              <a:rPr sz="800" spc="-50" dirty="0">
                <a:solidFill>
                  <a:srgbClr val="00007F"/>
                </a:solidFill>
                <a:latin typeface="Verdana"/>
                <a:cs typeface="Verdana"/>
              </a:rPr>
              <a:t>V</a:t>
            </a:r>
            <a:r>
              <a:rPr sz="800" spc="-5" dirty="0">
                <a:solidFill>
                  <a:srgbClr val="00007F"/>
                </a:solidFill>
                <a:latin typeface="Verdana"/>
                <a:cs typeface="Verdana"/>
              </a:rPr>
              <a:t>oI</a:t>
            </a:r>
            <a:r>
              <a:rPr sz="800" spc="0" dirty="0">
                <a:solidFill>
                  <a:srgbClr val="00007F"/>
                </a:solidFill>
                <a:latin typeface="Verdana"/>
                <a:cs typeface="Verdana"/>
              </a:rPr>
              <a:t>P</a:t>
            </a:r>
            <a:endParaRPr sz="800">
              <a:latin typeface="Verdana"/>
              <a:cs typeface="Verdana"/>
            </a:endParaRPr>
          </a:p>
        </p:txBody>
      </p:sp>
      <p:sp>
        <p:nvSpPr>
          <p:cNvPr id="1829" name="object 888"/>
          <p:cNvSpPr txBox="1"/>
          <p:nvPr/>
        </p:nvSpPr>
        <p:spPr>
          <a:xfrm>
            <a:off x="474976" y="7138217"/>
            <a:ext cx="480059" cy="247015"/>
          </a:xfrm>
          <a:prstGeom prst="rect">
            <a:avLst/>
          </a:prstGeom>
        </p:spPr>
        <p:txBody>
          <a:bodyPr vert="horz" wrap="square" lIns="0" tIns="12065" rIns="0" bIns="0" rtlCol="0">
            <a:spAutoFit/>
          </a:bodyPr>
          <a:lstStyle/>
          <a:p>
            <a:pPr marL="33655">
              <a:lnSpc>
                <a:spcPts val="875"/>
              </a:lnSpc>
              <a:spcBef>
                <a:spcPts val="95"/>
              </a:spcBef>
              <a:tabLst>
                <a:tab pos="333375" algn="l"/>
              </a:tabLst>
            </a:pPr>
            <a:r>
              <a:rPr sz="800" spc="-10" dirty="0">
                <a:solidFill>
                  <a:srgbClr val="00007F"/>
                </a:solidFill>
                <a:latin typeface="Verdana"/>
                <a:cs typeface="Verdana"/>
              </a:rPr>
              <a:t>V</a:t>
            </a:r>
            <a:r>
              <a:rPr sz="800" spc="0" dirty="0">
                <a:solidFill>
                  <a:srgbClr val="00007F"/>
                </a:solidFill>
                <a:latin typeface="Verdana"/>
                <a:cs typeface="Verdana"/>
              </a:rPr>
              <a:t>T</a:t>
            </a:r>
            <a:r>
              <a:rPr sz="800" dirty="0">
                <a:solidFill>
                  <a:srgbClr val="00007F"/>
                </a:solidFill>
                <a:latin typeface="Verdana"/>
                <a:cs typeface="Verdana"/>
              </a:rPr>
              <a:t>	</a:t>
            </a:r>
            <a:r>
              <a:rPr sz="800" spc="-10" dirty="0">
                <a:solidFill>
                  <a:srgbClr val="00007F"/>
                </a:solidFill>
                <a:latin typeface="Verdana"/>
                <a:cs typeface="Verdana"/>
              </a:rPr>
              <a:t>CT</a:t>
            </a:r>
            <a:endParaRPr sz="800">
              <a:latin typeface="Verdana"/>
              <a:cs typeface="Verdana"/>
            </a:endParaRPr>
          </a:p>
          <a:p>
            <a:pPr marL="12700">
              <a:lnSpc>
                <a:spcPts val="875"/>
              </a:lnSpc>
            </a:pPr>
            <a:r>
              <a:rPr sz="800" spc="-5" dirty="0">
                <a:solidFill>
                  <a:srgbClr val="00007F"/>
                </a:solidFill>
                <a:latin typeface="Verdana"/>
                <a:cs typeface="Verdana"/>
              </a:rPr>
              <a:t>Metering</a:t>
            </a:r>
            <a:endParaRPr sz="800">
              <a:latin typeface="Verdana"/>
              <a:cs typeface="Verdana"/>
            </a:endParaRPr>
          </a:p>
        </p:txBody>
      </p:sp>
      <p:sp>
        <p:nvSpPr>
          <p:cNvPr id="1830" name="object 889"/>
          <p:cNvSpPr txBox="1"/>
          <p:nvPr/>
        </p:nvSpPr>
        <p:spPr>
          <a:xfrm>
            <a:off x="1142488" y="7138217"/>
            <a:ext cx="363220" cy="247015"/>
          </a:xfrm>
          <a:prstGeom prst="rect">
            <a:avLst/>
          </a:prstGeom>
        </p:spPr>
        <p:txBody>
          <a:bodyPr vert="horz" wrap="square" lIns="0" tIns="33655" rIns="0" bIns="0" rtlCol="0">
            <a:spAutoFit/>
          </a:bodyPr>
          <a:lstStyle/>
          <a:p>
            <a:pPr marL="59055" marR="5080" indent="-46990">
              <a:lnSpc>
                <a:spcPts val="790"/>
              </a:lnSpc>
              <a:spcBef>
                <a:spcPts val="265"/>
              </a:spcBef>
            </a:pPr>
            <a:r>
              <a:rPr sz="800" spc="-15" dirty="0">
                <a:solidFill>
                  <a:srgbClr val="00007F"/>
                </a:solidFill>
                <a:latin typeface="Verdana"/>
                <a:cs typeface="Verdana"/>
              </a:rPr>
              <a:t>S</a:t>
            </a:r>
            <a:r>
              <a:rPr sz="800" spc="-5" dirty="0">
                <a:solidFill>
                  <a:srgbClr val="00007F"/>
                </a:solidFill>
                <a:latin typeface="Verdana"/>
                <a:cs typeface="Verdana"/>
              </a:rPr>
              <a:t>wit</a:t>
            </a:r>
            <a:r>
              <a:rPr sz="800" spc="-10" dirty="0">
                <a:solidFill>
                  <a:srgbClr val="00007F"/>
                </a:solidFill>
                <a:latin typeface="Verdana"/>
                <a:cs typeface="Verdana"/>
              </a:rPr>
              <a:t>c</a:t>
            </a:r>
            <a:r>
              <a:rPr sz="800" spc="0" dirty="0">
                <a:solidFill>
                  <a:srgbClr val="00007F"/>
                </a:solidFill>
                <a:latin typeface="Verdana"/>
                <a:cs typeface="Verdana"/>
              </a:rPr>
              <a:t>h  </a:t>
            </a:r>
            <a:r>
              <a:rPr sz="800" spc="-5" dirty="0">
                <a:solidFill>
                  <a:srgbClr val="00007F"/>
                </a:solidFill>
                <a:latin typeface="Verdana"/>
                <a:cs typeface="Verdana"/>
              </a:rPr>
              <a:t>Gear</a:t>
            </a:r>
            <a:endParaRPr sz="800">
              <a:latin typeface="Verdana"/>
              <a:cs typeface="Verdana"/>
            </a:endParaRPr>
          </a:p>
        </p:txBody>
      </p:sp>
      <p:sp>
        <p:nvSpPr>
          <p:cNvPr id="1831" name="object 890"/>
          <p:cNvSpPr txBox="1"/>
          <p:nvPr/>
        </p:nvSpPr>
        <p:spPr>
          <a:xfrm>
            <a:off x="5975880" y="1571809"/>
            <a:ext cx="38481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SC</a:t>
            </a:r>
            <a:r>
              <a:rPr sz="800" dirty="0">
                <a:solidFill>
                  <a:srgbClr val="00007F"/>
                </a:solidFill>
                <a:latin typeface="Verdana"/>
                <a:cs typeface="Verdana"/>
              </a:rPr>
              <a:t>A</a:t>
            </a:r>
            <a:r>
              <a:rPr sz="800" spc="-10" dirty="0">
                <a:solidFill>
                  <a:srgbClr val="00007F"/>
                </a:solidFill>
                <a:latin typeface="Verdana"/>
                <a:cs typeface="Verdana"/>
              </a:rPr>
              <a:t>D</a:t>
            </a:r>
            <a:r>
              <a:rPr sz="800" spc="0" dirty="0">
                <a:solidFill>
                  <a:srgbClr val="00007F"/>
                </a:solidFill>
                <a:latin typeface="Verdana"/>
                <a:cs typeface="Verdana"/>
              </a:rPr>
              <a:t>A</a:t>
            </a:r>
            <a:endParaRPr sz="800">
              <a:latin typeface="Verdana"/>
              <a:cs typeface="Verdana"/>
            </a:endParaRPr>
          </a:p>
        </p:txBody>
      </p:sp>
      <p:sp>
        <p:nvSpPr>
          <p:cNvPr id="1832" name="object 891"/>
          <p:cNvSpPr txBox="1"/>
          <p:nvPr/>
        </p:nvSpPr>
        <p:spPr>
          <a:xfrm>
            <a:off x="3233424" y="2026721"/>
            <a:ext cx="229235"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HMI</a:t>
            </a:r>
            <a:endParaRPr sz="800">
              <a:latin typeface="Verdana"/>
              <a:cs typeface="Verdana"/>
            </a:endParaRPr>
          </a:p>
        </p:txBody>
      </p:sp>
      <p:sp>
        <p:nvSpPr>
          <p:cNvPr id="1833" name="object 892"/>
          <p:cNvSpPr txBox="1"/>
          <p:nvPr/>
        </p:nvSpPr>
        <p:spPr>
          <a:xfrm>
            <a:off x="8419809" y="3065666"/>
            <a:ext cx="148590" cy="538480"/>
          </a:xfrm>
          <a:prstGeom prst="rect">
            <a:avLst/>
          </a:prstGeom>
        </p:spPr>
        <p:txBody>
          <a:bodyPr vert="vert270" wrap="square" lIns="0" tIns="12700" rIns="0" bIns="0" rtlCol="0">
            <a:spAutoFit/>
          </a:bodyPr>
          <a:lstStyle/>
          <a:p>
            <a:pPr marL="12700">
              <a:lnSpc>
                <a:spcPct val="100000"/>
              </a:lnSpc>
              <a:spcBef>
                <a:spcPts val="100"/>
              </a:spcBef>
            </a:pPr>
            <a:r>
              <a:rPr sz="800" spc="-25" dirty="0">
                <a:solidFill>
                  <a:srgbClr val="00007F"/>
                </a:solidFill>
                <a:latin typeface="Verdana"/>
                <a:cs typeface="Verdana"/>
              </a:rPr>
              <a:t>SNTP,</a:t>
            </a:r>
            <a:r>
              <a:rPr sz="800" spc="-60" dirty="0">
                <a:solidFill>
                  <a:srgbClr val="00007F"/>
                </a:solidFill>
                <a:latin typeface="Verdana"/>
                <a:cs typeface="Verdana"/>
              </a:rPr>
              <a:t> </a:t>
            </a:r>
            <a:r>
              <a:rPr sz="800" spc="-10" dirty="0">
                <a:solidFill>
                  <a:srgbClr val="00007F"/>
                </a:solidFill>
                <a:latin typeface="Verdana"/>
                <a:cs typeface="Verdana"/>
              </a:rPr>
              <a:t>PTP</a:t>
            </a:r>
            <a:endParaRPr sz="800">
              <a:latin typeface="Verdana"/>
              <a:cs typeface="Verdana"/>
            </a:endParaRPr>
          </a:p>
        </p:txBody>
      </p:sp>
      <p:sp>
        <p:nvSpPr>
          <p:cNvPr id="1834" name="object 893"/>
          <p:cNvSpPr txBox="1"/>
          <p:nvPr/>
        </p:nvSpPr>
        <p:spPr>
          <a:xfrm>
            <a:off x="8496011" y="5939705"/>
            <a:ext cx="148590" cy="212090"/>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PT</a:t>
            </a:r>
            <a:r>
              <a:rPr sz="800" dirty="0">
                <a:solidFill>
                  <a:srgbClr val="00007F"/>
                </a:solidFill>
                <a:latin typeface="Verdana"/>
                <a:cs typeface="Verdana"/>
              </a:rPr>
              <a:t>P</a:t>
            </a:r>
            <a:endParaRPr sz="800">
              <a:latin typeface="Verdana"/>
              <a:cs typeface="Verdana"/>
            </a:endParaRPr>
          </a:p>
        </p:txBody>
      </p:sp>
      <p:sp>
        <p:nvSpPr>
          <p:cNvPr id="1835" name="object 894"/>
          <p:cNvSpPr txBox="1"/>
          <p:nvPr/>
        </p:nvSpPr>
        <p:spPr>
          <a:xfrm>
            <a:off x="3169411" y="1571807"/>
            <a:ext cx="38354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SCADA</a:t>
            </a:r>
            <a:endParaRPr sz="800">
              <a:latin typeface="Verdana"/>
              <a:cs typeface="Verdana"/>
            </a:endParaRPr>
          </a:p>
        </p:txBody>
      </p:sp>
      <p:sp>
        <p:nvSpPr>
          <p:cNvPr id="1836" name="object 895"/>
          <p:cNvSpPr/>
          <p:nvPr/>
        </p:nvSpPr>
        <p:spPr>
          <a:xfrm>
            <a:off x="8282178" y="4073956"/>
            <a:ext cx="779526" cy="495300"/>
          </a:xfrm>
          <a:prstGeom prst="rect">
            <a:avLst/>
          </a:prstGeom>
          <a:blipFill>
            <a:blip r:embed="rId39" cstate="print"/>
            <a:stretch>
              <a:fillRect/>
            </a:stretch>
          </a:blipFill>
        </p:spPr>
        <p:txBody>
          <a:bodyPr wrap="square" lIns="0" tIns="0" rIns="0" bIns="0" rtlCol="0"/>
          <a:lstStyle/>
          <a:p>
            <a:endParaRPr/>
          </a:p>
        </p:txBody>
      </p:sp>
      <p:sp>
        <p:nvSpPr>
          <p:cNvPr id="1837" name="object 896"/>
          <p:cNvSpPr txBox="1"/>
          <p:nvPr/>
        </p:nvSpPr>
        <p:spPr>
          <a:xfrm>
            <a:off x="8523985" y="4282242"/>
            <a:ext cx="34290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LAN</a:t>
            </a:r>
            <a:r>
              <a:rPr sz="800" spc="-55" dirty="0">
                <a:solidFill>
                  <a:srgbClr val="00007F"/>
                </a:solidFill>
                <a:latin typeface="Verdana"/>
                <a:cs typeface="Verdana"/>
              </a:rPr>
              <a:t> </a:t>
            </a:r>
            <a:r>
              <a:rPr sz="800" spc="10" dirty="0">
                <a:solidFill>
                  <a:srgbClr val="00007F"/>
                </a:solidFill>
                <a:latin typeface="Verdana"/>
                <a:cs typeface="Verdana"/>
              </a:rPr>
              <a:t>A</a:t>
            </a:r>
            <a:endParaRPr sz="800">
              <a:latin typeface="Verdana"/>
              <a:cs typeface="Verdana"/>
            </a:endParaRPr>
          </a:p>
        </p:txBody>
      </p:sp>
      <p:sp>
        <p:nvSpPr>
          <p:cNvPr id="1838" name="object 897"/>
          <p:cNvSpPr/>
          <p:nvPr/>
        </p:nvSpPr>
        <p:spPr>
          <a:xfrm>
            <a:off x="9262871" y="4105198"/>
            <a:ext cx="713994" cy="451866"/>
          </a:xfrm>
          <a:prstGeom prst="rect">
            <a:avLst/>
          </a:prstGeom>
          <a:blipFill>
            <a:blip r:embed="rId40" cstate="print"/>
            <a:stretch>
              <a:fillRect/>
            </a:stretch>
          </a:blipFill>
        </p:spPr>
        <p:txBody>
          <a:bodyPr wrap="square" lIns="0" tIns="0" rIns="0" bIns="0" rtlCol="0"/>
          <a:lstStyle/>
          <a:p>
            <a:endParaRPr/>
          </a:p>
        </p:txBody>
      </p:sp>
      <p:sp>
        <p:nvSpPr>
          <p:cNvPr id="1839" name="object 898"/>
          <p:cNvSpPr txBox="1"/>
          <p:nvPr/>
        </p:nvSpPr>
        <p:spPr>
          <a:xfrm>
            <a:off x="9469628" y="4285289"/>
            <a:ext cx="34290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LAN</a:t>
            </a:r>
            <a:r>
              <a:rPr sz="800" spc="-55" dirty="0">
                <a:solidFill>
                  <a:srgbClr val="00007F"/>
                </a:solidFill>
                <a:latin typeface="Verdana"/>
                <a:cs typeface="Verdana"/>
              </a:rPr>
              <a:t> </a:t>
            </a:r>
            <a:r>
              <a:rPr sz="800" spc="10" dirty="0">
                <a:solidFill>
                  <a:srgbClr val="00007F"/>
                </a:solidFill>
                <a:latin typeface="Verdana"/>
                <a:cs typeface="Verdana"/>
              </a:rPr>
              <a:t>B</a:t>
            </a:r>
            <a:endParaRPr sz="800">
              <a:latin typeface="Verdana"/>
              <a:cs typeface="Verdana"/>
            </a:endParaRPr>
          </a:p>
        </p:txBody>
      </p:sp>
      <p:sp>
        <p:nvSpPr>
          <p:cNvPr id="1840" name="object 899"/>
          <p:cNvSpPr txBox="1"/>
          <p:nvPr/>
        </p:nvSpPr>
        <p:spPr>
          <a:xfrm>
            <a:off x="5972265" y="3229581"/>
            <a:ext cx="148590" cy="29527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SNTP</a:t>
            </a:r>
            <a:endParaRPr sz="800">
              <a:latin typeface="Verdana"/>
              <a:cs typeface="Verdana"/>
            </a:endParaRPr>
          </a:p>
        </p:txBody>
      </p:sp>
      <p:sp>
        <p:nvSpPr>
          <p:cNvPr id="1841" name="object 900"/>
          <p:cNvSpPr txBox="1"/>
          <p:nvPr/>
        </p:nvSpPr>
        <p:spPr>
          <a:xfrm>
            <a:off x="9037573" y="4512365"/>
            <a:ext cx="593090" cy="349250"/>
          </a:xfrm>
          <a:prstGeom prst="rect">
            <a:avLst/>
          </a:prstGeom>
        </p:spPr>
        <p:txBody>
          <a:bodyPr vert="horz" wrap="square" lIns="0" tIns="12065" rIns="0" bIns="0" rtlCol="0">
            <a:spAutoFit/>
          </a:bodyPr>
          <a:lstStyle/>
          <a:p>
            <a:pPr marL="12700">
              <a:lnSpc>
                <a:spcPct val="100000"/>
              </a:lnSpc>
              <a:spcBef>
                <a:spcPts val="95"/>
              </a:spcBef>
            </a:pPr>
            <a:r>
              <a:rPr sz="800" dirty="0">
                <a:solidFill>
                  <a:srgbClr val="00007F"/>
                </a:solidFill>
                <a:latin typeface="Verdana"/>
                <a:cs typeface="Verdana"/>
              </a:rPr>
              <a:t>PRP</a:t>
            </a:r>
            <a:endParaRPr sz="800">
              <a:latin typeface="Verdana"/>
              <a:cs typeface="Verdana"/>
            </a:endParaRPr>
          </a:p>
          <a:p>
            <a:pPr marL="140970">
              <a:lnSpc>
                <a:spcPct val="100000"/>
              </a:lnSpc>
              <a:spcBef>
                <a:spcPts val="630"/>
              </a:spcBef>
            </a:pPr>
            <a:r>
              <a:rPr sz="800" dirty="0">
                <a:solidFill>
                  <a:srgbClr val="00007F"/>
                </a:solidFill>
                <a:latin typeface="Verdana"/>
                <a:cs typeface="Verdana"/>
              </a:rPr>
              <a:t>P</a:t>
            </a:r>
            <a:r>
              <a:rPr sz="800" spc="-5" dirty="0">
                <a:solidFill>
                  <a:srgbClr val="00007F"/>
                </a:solidFill>
                <a:latin typeface="Verdana"/>
                <a:cs typeface="Verdana"/>
              </a:rPr>
              <a:t>T</a:t>
            </a:r>
            <a:r>
              <a:rPr sz="800" spc="-25" dirty="0">
                <a:solidFill>
                  <a:srgbClr val="00007F"/>
                </a:solidFill>
                <a:latin typeface="Verdana"/>
                <a:cs typeface="Verdana"/>
              </a:rPr>
              <a:t>P</a:t>
            </a:r>
            <a:r>
              <a:rPr sz="800" spc="-5" dirty="0">
                <a:solidFill>
                  <a:srgbClr val="00007F"/>
                </a:solidFill>
                <a:latin typeface="Verdana"/>
                <a:cs typeface="Verdana"/>
              </a:rPr>
              <a:t>o</a:t>
            </a:r>
            <a:r>
              <a:rPr sz="800" spc="-10" dirty="0">
                <a:solidFill>
                  <a:srgbClr val="00007F"/>
                </a:solidFill>
                <a:latin typeface="Verdana"/>
                <a:cs typeface="Verdana"/>
              </a:rPr>
              <a:t>P</a:t>
            </a:r>
            <a:r>
              <a:rPr sz="800" dirty="0">
                <a:solidFill>
                  <a:srgbClr val="00007F"/>
                </a:solidFill>
                <a:latin typeface="Verdana"/>
                <a:cs typeface="Verdana"/>
              </a:rPr>
              <a:t>R</a:t>
            </a:r>
            <a:r>
              <a:rPr sz="800" spc="0" dirty="0">
                <a:solidFill>
                  <a:srgbClr val="00007F"/>
                </a:solidFill>
                <a:latin typeface="Verdana"/>
                <a:cs typeface="Verdana"/>
              </a:rPr>
              <a:t>P</a:t>
            </a:r>
            <a:endParaRPr sz="800">
              <a:latin typeface="Verdana"/>
              <a:cs typeface="Verdana"/>
            </a:endParaRPr>
          </a:p>
        </p:txBody>
      </p:sp>
      <p:sp>
        <p:nvSpPr>
          <p:cNvPr id="1842" name="object 901"/>
          <p:cNvSpPr txBox="1"/>
          <p:nvPr/>
        </p:nvSpPr>
        <p:spPr>
          <a:xfrm>
            <a:off x="9250937" y="5234739"/>
            <a:ext cx="21209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I</a:t>
            </a:r>
            <a:r>
              <a:rPr sz="800" spc="-10" dirty="0">
                <a:solidFill>
                  <a:srgbClr val="00007F"/>
                </a:solidFill>
                <a:latin typeface="Verdana"/>
                <a:cs typeface="Verdana"/>
              </a:rPr>
              <a:t>E</a:t>
            </a:r>
            <a:r>
              <a:rPr sz="800" spc="5" dirty="0">
                <a:solidFill>
                  <a:srgbClr val="00007F"/>
                </a:solidFill>
                <a:latin typeface="Verdana"/>
                <a:cs typeface="Verdana"/>
              </a:rPr>
              <a:t>D</a:t>
            </a:r>
            <a:endParaRPr sz="800">
              <a:latin typeface="Verdana"/>
              <a:cs typeface="Verdana"/>
            </a:endParaRPr>
          </a:p>
        </p:txBody>
      </p:sp>
      <p:sp>
        <p:nvSpPr>
          <p:cNvPr id="1843" name="object 902"/>
          <p:cNvSpPr/>
          <p:nvPr/>
        </p:nvSpPr>
        <p:spPr>
          <a:xfrm>
            <a:off x="8511540" y="4926634"/>
            <a:ext cx="418465" cy="224790"/>
          </a:xfrm>
          <a:custGeom>
            <a:avLst/>
            <a:gdLst/>
            <a:ahLst/>
            <a:cxnLst/>
            <a:rect l="l" t="t" r="r" b="b"/>
            <a:pathLst>
              <a:path w="418465" h="224789">
                <a:moveTo>
                  <a:pt x="372618" y="7620"/>
                </a:moveTo>
                <a:lnTo>
                  <a:pt x="354330" y="11430"/>
                </a:lnTo>
                <a:lnTo>
                  <a:pt x="399288" y="224790"/>
                </a:lnTo>
                <a:lnTo>
                  <a:pt x="417891" y="222557"/>
                </a:lnTo>
                <a:lnTo>
                  <a:pt x="417576" y="220980"/>
                </a:lnTo>
                <a:lnTo>
                  <a:pt x="375026" y="19050"/>
                </a:lnTo>
                <a:lnTo>
                  <a:pt x="363474" y="19050"/>
                </a:lnTo>
                <a:lnTo>
                  <a:pt x="372618" y="7620"/>
                </a:lnTo>
                <a:close/>
              </a:path>
              <a:path w="418465" h="224789">
                <a:moveTo>
                  <a:pt x="418338" y="222504"/>
                </a:moveTo>
                <a:lnTo>
                  <a:pt x="417891" y="222557"/>
                </a:lnTo>
                <a:lnTo>
                  <a:pt x="418338" y="224790"/>
                </a:lnTo>
                <a:lnTo>
                  <a:pt x="418338" y="222504"/>
                </a:lnTo>
                <a:close/>
              </a:path>
              <a:path w="418465" h="224789">
                <a:moveTo>
                  <a:pt x="56388" y="0"/>
                </a:moveTo>
                <a:lnTo>
                  <a:pt x="48768" y="0"/>
                </a:lnTo>
                <a:lnTo>
                  <a:pt x="47244" y="6858"/>
                </a:lnTo>
                <a:lnTo>
                  <a:pt x="0" y="209550"/>
                </a:lnTo>
                <a:lnTo>
                  <a:pt x="18288" y="214122"/>
                </a:lnTo>
                <a:lnTo>
                  <a:pt x="63755" y="19050"/>
                </a:lnTo>
                <a:lnTo>
                  <a:pt x="56388" y="19050"/>
                </a:lnTo>
                <a:lnTo>
                  <a:pt x="56388" y="0"/>
                </a:lnTo>
                <a:close/>
              </a:path>
              <a:path w="418465" h="224789">
                <a:moveTo>
                  <a:pt x="56388" y="0"/>
                </a:moveTo>
                <a:lnTo>
                  <a:pt x="56388" y="19050"/>
                </a:lnTo>
                <a:lnTo>
                  <a:pt x="63755" y="19050"/>
                </a:lnTo>
                <a:lnTo>
                  <a:pt x="65532" y="11430"/>
                </a:lnTo>
                <a:lnTo>
                  <a:pt x="56388" y="0"/>
                </a:lnTo>
                <a:close/>
              </a:path>
              <a:path w="418465" h="224789">
                <a:moveTo>
                  <a:pt x="371094" y="0"/>
                </a:moveTo>
                <a:lnTo>
                  <a:pt x="56388" y="0"/>
                </a:lnTo>
                <a:lnTo>
                  <a:pt x="65532" y="11430"/>
                </a:lnTo>
                <a:lnTo>
                  <a:pt x="63755" y="19050"/>
                </a:lnTo>
                <a:lnTo>
                  <a:pt x="355935" y="19050"/>
                </a:lnTo>
                <a:lnTo>
                  <a:pt x="354330" y="11430"/>
                </a:lnTo>
                <a:lnTo>
                  <a:pt x="372618" y="7620"/>
                </a:lnTo>
                <a:lnTo>
                  <a:pt x="371094" y="0"/>
                </a:lnTo>
                <a:close/>
              </a:path>
              <a:path w="418465" h="224789">
                <a:moveTo>
                  <a:pt x="372618" y="7620"/>
                </a:moveTo>
                <a:lnTo>
                  <a:pt x="363474" y="19050"/>
                </a:lnTo>
                <a:lnTo>
                  <a:pt x="375026" y="19050"/>
                </a:lnTo>
                <a:lnTo>
                  <a:pt x="372618" y="7620"/>
                </a:lnTo>
                <a:close/>
              </a:path>
            </a:pathLst>
          </a:custGeom>
          <a:solidFill>
            <a:srgbClr val="000000"/>
          </a:solidFill>
        </p:spPr>
        <p:txBody>
          <a:bodyPr wrap="square" lIns="0" tIns="0" rIns="0" bIns="0" rtlCol="0"/>
          <a:lstStyle/>
          <a:p>
            <a:endParaRPr/>
          </a:p>
        </p:txBody>
      </p:sp>
      <p:sp>
        <p:nvSpPr>
          <p:cNvPr id="1844" name="object 903"/>
          <p:cNvSpPr/>
          <p:nvPr/>
        </p:nvSpPr>
        <p:spPr>
          <a:xfrm>
            <a:off x="8920353" y="5149138"/>
            <a:ext cx="0" cy="685800"/>
          </a:xfrm>
          <a:custGeom>
            <a:avLst/>
            <a:gdLst/>
            <a:ahLst/>
            <a:cxnLst/>
            <a:rect l="l" t="t" r="r" b="b"/>
            <a:pathLst>
              <a:path h="685800">
                <a:moveTo>
                  <a:pt x="0" y="0"/>
                </a:moveTo>
                <a:lnTo>
                  <a:pt x="0" y="685800"/>
                </a:lnTo>
              </a:path>
            </a:pathLst>
          </a:custGeom>
          <a:ln w="19050">
            <a:solidFill>
              <a:srgbClr val="000000"/>
            </a:solidFill>
          </a:ln>
        </p:spPr>
        <p:txBody>
          <a:bodyPr wrap="square" lIns="0" tIns="0" rIns="0" bIns="0" rtlCol="0"/>
          <a:lstStyle/>
          <a:p>
            <a:endParaRPr/>
          </a:p>
        </p:txBody>
      </p:sp>
      <p:sp>
        <p:nvSpPr>
          <p:cNvPr id="1845" name="object 904"/>
          <p:cNvSpPr/>
          <p:nvPr/>
        </p:nvSpPr>
        <p:spPr>
          <a:xfrm>
            <a:off x="8511540" y="5825413"/>
            <a:ext cx="408940" cy="0"/>
          </a:xfrm>
          <a:custGeom>
            <a:avLst/>
            <a:gdLst/>
            <a:ahLst/>
            <a:cxnLst/>
            <a:rect l="l" t="t" r="r" b="b"/>
            <a:pathLst>
              <a:path w="408940">
                <a:moveTo>
                  <a:pt x="0" y="0"/>
                </a:moveTo>
                <a:lnTo>
                  <a:pt x="408431" y="0"/>
                </a:lnTo>
              </a:path>
            </a:pathLst>
          </a:custGeom>
          <a:ln w="19050">
            <a:solidFill>
              <a:srgbClr val="000000"/>
            </a:solidFill>
          </a:ln>
        </p:spPr>
        <p:txBody>
          <a:bodyPr wrap="square" lIns="0" tIns="0" rIns="0" bIns="0" rtlCol="0"/>
          <a:lstStyle/>
          <a:p>
            <a:endParaRPr/>
          </a:p>
        </p:txBody>
      </p:sp>
      <p:sp>
        <p:nvSpPr>
          <p:cNvPr id="1846" name="object 905"/>
          <p:cNvSpPr/>
          <p:nvPr/>
        </p:nvSpPr>
        <p:spPr>
          <a:xfrm>
            <a:off x="8521065" y="5136184"/>
            <a:ext cx="0" cy="688975"/>
          </a:xfrm>
          <a:custGeom>
            <a:avLst/>
            <a:gdLst/>
            <a:ahLst/>
            <a:cxnLst/>
            <a:rect l="l" t="t" r="r" b="b"/>
            <a:pathLst>
              <a:path h="688975">
                <a:moveTo>
                  <a:pt x="0" y="0"/>
                </a:moveTo>
                <a:lnTo>
                  <a:pt x="0" y="688848"/>
                </a:lnTo>
              </a:path>
            </a:pathLst>
          </a:custGeom>
          <a:ln w="19050">
            <a:solidFill>
              <a:srgbClr val="000000"/>
            </a:solidFill>
          </a:ln>
        </p:spPr>
        <p:txBody>
          <a:bodyPr wrap="square" lIns="0" tIns="0" rIns="0" bIns="0" rtlCol="0"/>
          <a:lstStyle/>
          <a:p>
            <a:endParaRPr/>
          </a:p>
        </p:txBody>
      </p:sp>
      <p:sp>
        <p:nvSpPr>
          <p:cNvPr id="1847" name="object 906"/>
          <p:cNvSpPr/>
          <p:nvPr/>
        </p:nvSpPr>
        <p:spPr>
          <a:xfrm>
            <a:off x="8523731" y="5130088"/>
            <a:ext cx="392430" cy="687070"/>
          </a:xfrm>
          <a:custGeom>
            <a:avLst/>
            <a:gdLst/>
            <a:ahLst/>
            <a:cxnLst/>
            <a:rect l="l" t="t" r="r" b="b"/>
            <a:pathLst>
              <a:path w="392429" h="687070">
                <a:moveTo>
                  <a:pt x="0" y="686562"/>
                </a:moveTo>
                <a:lnTo>
                  <a:pt x="392429" y="686562"/>
                </a:lnTo>
                <a:lnTo>
                  <a:pt x="392429" y="0"/>
                </a:lnTo>
                <a:lnTo>
                  <a:pt x="0" y="0"/>
                </a:lnTo>
                <a:lnTo>
                  <a:pt x="0" y="686562"/>
                </a:lnTo>
                <a:close/>
              </a:path>
            </a:pathLst>
          </a:custGeom>
          <a:solidFill>
            <a:srgbClr val="000777"/>
          </a:solidFill>
        </p:spPr>
        <p:txBody>
          <a:bodyPr wrap="square" lIns="0" tIns="0" rIns="0" bIns="0" rtlCol="0"/>
          <a:lstStyle/>
          <a:p>
            <a:endParaRPr/>
          </a:p>
        </p:txBody>
      </p:sp>
      <p:sp>
        <p:nvSpPr>
          <p:cNvPr id="1848" name="object 907"/>
          <p:cNvSpPr/>
          <p:nvPr/>
        </p:nvSpPr>
        <p:spPr>
          <a:xfrm>
            <a:off x="8697468" y="5157520"/>
            <a:ext cx="59690" cy="29209"/>
          </a:xfrm>
          <a:custGeom>
            <a:avLst/>
            <a:gdLst/>
            <a:ahLst/>
            <a:cxnLst/>
            <a:rect l="l" t="t" r="r" b="b"/>
            <a:pathLst>
              <a:path w="59690" h="29210">
                <a:moveTo>
                  <a:pt x="0" y="28956"/>
                </a:moveTo>
                <a:lnTo>
                  <a:pt x="59435" y="28956"/>
                </a:lnTo>
                <a:lnTo>
                  <a:pt x="59435" y="0"/>
                </a:lnTo>
                <a:lnTo>
                  <a:pt x="0" y="0"/>
                </a:lnTo>
                <a:lnTo>
                  <a:pt x="0" y="28956"/>
                </a:lnTo>
                <a:close/>
              </a:path>
            </a:pathLst>
          </a:custGeom>
          <a:solidFill>
            <a:srgbClr val="A6A6A6"/>
          </a:solidFill>
        </p:spPr>
        <p:txBody>
          <a:bodyPr wrap="square" lIns="0" tIns="0" rIns="0" bIns="0" rtlCol="0"/>
          <a:lstStyle/>
          <a:p>
            <a:endParaRPr/>
          </a:p>
        </p:txBody>
      </p:sp>
      <p:sp>
        <p:nvSpPr>
          <p:cNvPr id="1849" name="object 908"/>
          <p:cNvSpPr/>
          <p:nvPr/>
        </p:nvSpPr>
        <p:spPr>
          <a:xfrm>
            <a:off x="8693657" y="5163616"/>
            <a:ext cx="67945" cy="16510"/>
          </a:xfrm>
          <a:custGeom>
            <a:avLst/>
            <a:gdLst/>
            <a:ahLst/>
            <a:cxnLst/>
            <a:rect l="l" t="t" r="r" b="b"/>
            <a:pathLst>
              <a:path w="67945" h="16510">
                <a:moveTo>
                  <a:pt x="0" y="16001"/>
                </a:moveTo>
                <a:lnTo>
                  <a:pt x="67818" y="16001"/>
                </a:lnTo>
                <a:lnTo>
                  <a:pt x="67818" y="0"/>
                </a:lnTo>
                <a:lnTo>
                  <a:pt x="0" y="0"/>
                </a:lnTo>
                <a:lnTo>
                  <a:pt x="0" y="16001"/>
                </a:lnTo>
                <a:close/>
              </a:path>
            </a:pathLst>
          </a:custGeom>
          <a:solidFill>
            <a:srgbClr val="000000"/>
          </a:solidFill>
        </p:spPr>
        <p:txBody>
          <a:bodyPr wrap="square" lIns="0" tIns="0" rIns="0" bIns="0" rtlCol="0"/>
          <a:lstStyle/>
          <a:p>
            <a:endParaRPr/>
          </a:p>
        </p:txBody>
      </p:sp>
      <p:sp>
        <p:nvSpPr>
          <p:cNvPr id="1850" name="object 909"/>
          <p:cNvSpPr/>
          <p:nvPr/>
        </p:nvSpPr>
        <p:spPr>
          <a:xfrm>
            <a:off x="8671179" y="5659678"/>
            <a:ext cx="0" cy="157480"/>
          </a:xfrm>
          <a:custGeom>
            <a:avLst/>
            <a:gdLst/>
            <a:ahLst/>
            <a:cxnLst/>
            <a:rect l="l" t="t" r="r" b="b"/>
            <a:pathLst>
              <a:path h="157479">
                <a:moveTo>
                  <a:pt x="0" y="0"/>
                </a:moveTo>
                <a:lnTo>
                  <a:pt x="0" y="156971"/>
                </a:lnTo>
              </a:path>
            </a:pathLst>
          </a:custGeom>
          <a:ln w="3809">
            <a:solidFill>
              <a:srgbClr val="1A1A1A"/>
            </a:solidFill>
          </a:ln>
        </p:spPr>
        <p:txBody>
          <a:bodyPr wrap="square" lIns="0" tIns="0" rIns="0" bIns="0" rtlCol="0"/>
          <a:lstStyle/>
          <a:p>
            <a:endParaRPr/>
          </a:p>
        </p:txBody>
      </p:sp>
      <p:sp>
        <p:nvSpPr>
          <p:cNvPr id="1851" name="object 910"/>
          <p:cNvSpPr/>
          <p:nvPr/>
        </p:nvSpPr>
        <p:spPr>
          <a:xfrm>
            <a:off x="8774430" y="5707684"/>
            <a:ext cx="62230" cy="68580"/>
          </a:xfrm>
          <a:custGeom>
            <a:avLst/>
            <a:gdLst/>
            <a:ahLst/>
            <a:cxnLst/>
            <a:rect l="l" t="t" r="r" b="b"/>
            <a:pathLst>
              <a:path w="62229" h="68579">
                <a:moveTo>
                  <a:pt x="0" y="68580"/>
                </a:moveTo>
                <a:lnTo>
                  <a:pt x="61722" y="68580"/>
                </a:lnTo>
                <a:lnTo>
                  <a:pt x="61722" y="0"/>
                </a:lnTo>
                <a:lnTo>
                  <a:pt x="0" y="0"/>
                </a:lnTo>
                <a:lnTo>
                  <a:pt x="0" y="68580"/>
                </a:lnTo>
                <a:close/>
              </a:path>
            </a:pathLst>
          </a:custGeom>
          <a:solidFill>
            <a:srgbClr val="C0C0C0"/>
          </a:solidFill>
        </p:spPr>
        <p:txBody>
          <a:bodyPr wrap="square" lIns="0" tIns="0" rIns="0" bIns="0" rtlCol="0"/>
          <a:lstStyle/>
          <a:p>
            <a:endParaRPr/>
          </a:p>
        </p:txBody>
      </p:sp>
      <p:sp>
        <p:nvSpPr>
          <p:cNvPr id="1852" name="object 911"/>
          <p:cNvSpPr/>
          <p:nvPr/>
        </p:nvSpPr>
        <p:spPr>
          <a:xfrm>
            <a:off x="8782811" y="5716828"/>
            <a:ext cx="46990" cy="53340"/>
          </a:xfrm>
          <a:custGeom>
            <a:avLst/>
            <a:gdLst/>
            <a:ahLst/>
            <a:cxnLst/>
            <a:rect l="l" t="t" r="r" b="b"/>
            <a:pathLst>
              <a:path w="46990" h="53339">
                <a:moveTo>
                  <a:pt x="46482" y="0"/>
                </a:moveTo>
                <a:lnTo>
                  <a:pt x="0" y="0"/>
                </a:lnTo>
                <a:lnTo>
                  <a:pt x="0" y="39624"/>
                </a:lnTo>
                <a:lnTo>
                  <a:pt x="11430" y="39624"/>
                </a:lnTo>
                <a:lnTo>
                  <a:pt x="11430" y="53340"/>
                </a:lnTo>
                <a:lnTo>
                  <a:pt x="34290" y="53340"/>
                </a:lnTo>
                <a:lnTo>
                  <a:pt x="35052" y="38862"/>
                </a:lnTo>
                <a:lnTo>
                  <a:pt x="46482" y="38862"/>
                </a:lnTo>
                <a:lnTo>
                  <a:pt x="46482" y="0"/>
                </a:lnTo>
                <a:close/>
              </a:path>
            </a:pathLst>
          </a:custGeom>
          <a:solidFill>
            <a:srgbClr val="000000"/>
          </a:solidFill>
        </p:spPr>
        <p:txBody>
          <a:bodyPr wrap="square" lIns="0" tIns="0" rIns="0" bIns="0" rtlCol="0"/>
          <a:lstStyle/>
          <a:p>
            <a:endParaRPr/>
          </a:p>
        </p:txBody>
      </p:sp>
      <p:sp>
        <p:nvSpPr>
          <p:cNvPr id="1853" name="object 912"/>
          <p:cNvSpPr/>
          <p:nvPr/>
        </p:nvSpPr>
        <p:spPr>
          <a:xfrm>
            <a:off x="8586216" y="5195620"/>
            <a:ext cx="72390" cy="40640"/>
          </a:xfrm>
          <a:custGeom>
            <a:avLst/>
            <a:gdLst/>
            <a:ahLst/>
            <a:cxnLst/>
            <a:rect l="l" t="t" r="r" b="b"/>
            <a:pathLst>
              <a:path w="72390" h="40639">
                <a:moveTo>
                  <a:pt x="0" y="40386"/>
                </a:moveTo>
                <a:lnTo>
                  <a:pt x="72390" y="40386"/>
                </a:lnTo>
                <a:lnTo>
                  <a:pt x="72390" y="0"/>
                </a:lnTo>
                <a:lnTo>
                  <a:pt x="0" y="0"/>
                </a:lnTo>
                <a:lnTo>
                  <a:pt x="0" y="40386"/>
                </a:lnTo>
                <a:close/>
              </a:path>
            </a:pathLst>
          </a:custGeom>
          <a:solidFill>
            <a:srgbClr val="F0F0CC"/>
          </a:solidFill>
        </p:spPr>
        <p:txBody>
          <a:bodyPr wrap="square" lIns="0" tIns="0" rIns="0" bIns="0" rtlCol="0"/>
          <a:lstStyle/>
          <a:p>
            <a:endParaRPr/>
          </a:p>
        </p:txBody>
      </p:sp>
      <p:sp>
        <p:nvSpPr>
          <p:cNvPr id="1854" name="object 913"/>
          <p:cNvSpPr/>
          <p:nvPr/>
        </p:nvSpPr>
        <p:spPr>
          <a:xfrm>
            <a:off x="8586216" y="5192572"/>
            <a:ext cx="75565" cy="6350"/>
          </a:xfrm>
          <a:custGeom>
            <a:avLst/>
            <a:gdLst/>
            <a:ahLst/>
            <a:cxnLst/>
            <a:rect l="l" t="t" r="r" b="b"/>
            <a:pathLst>
              <a:path w="75565" h="6350">
                <a:moveTo>
                  <a:pt x="0" y="6095"/>
                </a:moveTo>
                <a:lnTo>
                  <a:pt x="75438" y="6095"/>
                </a:lnTo>
                <a:lnTo>
                  <a:pt x="75438" y="0"/>
                </a:lnTo>
                <a:lnTo>
                  <a:pt x="0" y="0"/>
                </a:lnTo>
                <a:lnTo>
                  <a:pt x="0" y="6095"/>
                </a:lnTo>
                <a:close/>
              </a:path>
            </a:pathLst>
          </a:custGeom>
          <a:solidFill>
            <a:srgbClr val="E3E398"/>
          </a:solidFill>
        </p:spPr>
        <p:txBody>
          <a:bodyPr wrap="square" lIns="0" tIns="0" rIns="0" bIns="0" rtlCol="0"/>
          <a:lstStyle/>
          <a:p>
            <a:endParaRPr/>
          </a:p>
        </p:txBody>
      </p:sp>
      <p:sp>
        <p:nvSpPr>
          <p:cNvPr id="1855" name="object 914"/>
          <p:cNvSpPr/>
          <p:nvPr/>
        </p:nvSpPr>
        <p:spPr>
          <a:xfrm>
            <a:off x="8655557" y="5195620"/>
            <a:ext cx="6350" cy="43815"/>
          </a:xfrm>
          <a:custGeom>
            <a:avLst/>
            <a:gdLst/>
            <a:ahLst/>
            <a:cxnLst/>
            <a:rect l="l" t="t" r="r" b="b"/>
            <a:pathLst>
              <a:path w="6350" h="43814">
                <a:moveTo>
                  <a:pt x="0" y="43433"/>
                </a:moveTo>
                <a:lnTo>
                  <a:pt x="6095" y="43433"/>
                </a:lnTo>
                <a:lnTo>
                  <a:pt x="6095" y="0"/>
                </a:lnTo>
                <a:lnTo>
                  <a:pt x="0" y="0"/>
                </a:lnTo>
                <a:lnTo>
                  <a:pt x="0" y="43433"/>
                </a:lnTo>
                <a:close/>
              </a:path>
            </a:pathLst>
          </a:custGeom>
          <a:solidFill>
            <a:srgbClr val="E3E398"/>
          </a:solidFill>
        </p:spPr>
        <p:txBody>
          <a:bodyPr wrap="square" lIns="0" tIns="0" rIns="0" bIns="0" rtlCol="0"/>
          <a:lstStyle/>
          <a:p>
            <a:endParaRPr/>
          </a:p>
        </p:txBody>
      </p:sp>
      <p:sp>
        <p:nvSpPr>
          <p:cNvPr id="1856" name="object 915"/>
          <p:cNvSpPr/>
          <p:nvPr/>
        </p:nvSpPr>
        <p:spPr>
          <a:xfrm>
            <a:off x="8583168" y="5232958"/>
            <a:ext cx="75565" cy="6350"/>
          </a:xfrm>
          <a:custGeom>
            <a:avLst/>
            <a:gdLst/>
            <a:ahLst/>
            <a:cxnLst/>
            <a:rect l="l" t="t" r="r" b="b"/>
            <a:pathLst>
              <a:path w="75565" h="6350">
                <a:moveTo>
                  <a:pt x="0" y="6096"/>
                </a:moveTo>
                <a:lnTo>
                  <a:pt x="75438" y="6096"/>
                </a:lnTo>
                <a:lnTo>
                  <a:pt x="75438" y="0"/>
                </a:lnTo>
                <a:lnTo>
                  <a:pt x="0" y="0"/>
                </a:lnTo>
                <a:lnTo>
                  <a:pt x="0" y="6096"/>
                </a:lnTo>
                <a:close/>
              </a:path>
            </a:pathLst>
          </a:custGeom>
          <a:solidFill>
            <a:srgbClr val="E3E398"/>
          </a:solidFill>
        </p:spPr>
        <p:txBody>
          <a:bodyPr wrap="square" lIns="0" tIns="0" rIns="0" bIns="0" rtlCol="0"/>
          <a:lstStyle/>
          <a:p>
            <a:endParaRPr/>
          </a:p>
        </p:txBody>
      </p:sp>
      <p:sp>
        <p:nvSpPr>
          <p:cNvPr id="1857" name="object 916"/>
          <p:cNvSpPr/>
          <p:nvPr/>
        </p:nvSpPr>
        <p:spPr>
          <a:xfrm>
            <a:off x="8583168" y="5192572"/>
            <a:ext cx="6350" cy="43815"/>
          </a:xfrm>
          <a:custGeom>
            <a:avLst/>
            <a:gdLst/>
            <a:ahLst/>
            <a:cxnLst/>
            <a:rect l="l" t="t" r="r" b="b"/>
            <a:pathLst>
              <a:path w="6350" h="43814">
                <a:moveTo>
                  <a:pt x="0" y="43433"/>
                </a:moveTo>
                <a:lnTo>
                  <a:pt x="6095" y="43433"/>
                </a:lnTo>
                <a:lnTo>
                  <a:pt x="6095" y="0"/>
                </a:lnTo>
                <a:lnTo>
                  <a:pt x="0" y="0"/>
                </a:lnTo>
                <a:lnTo>
                  <a:pt x="0" y="43433"/>
                </a:lnTo>
                <a:close/>
              </a:path>
            </a:pathLst>
          </a:custGeom>
          <a:solidFill>
            <a:srgbClr val="E3E398"/>
          </a:solidFill>
        </p:spPr>
        <p:txBody>
          <a:bodyPr wrap="square" lIns="0" tIns="0" rIns="0" bIns="0" rtlCol="0"/>
          <a:lstStyle/>
          <a:p>
            <a:endParaRPr/>
          </a:p>
        </p:txBody>
      </p:sp>
      <p:sp>
        <p:nvSpPr>
          <p:cNvPr id="1858" name="object 917"/>
          <p:cNvSpPr/>
          <p:nvPr/>
        </p:nvSpPr>
        <p:spPr>
          <a:xfrm>
            <a:off x="8774430" y="5618530"/>
            <a:ext cx="62230" cy="69850"/>
          </a:xfrm>
          <a:custGeom>
            <a:avLst/>
            <a:gdLst/>
            <a:ahLst/>
            <a:cxnLst/>
            <a:rect l="l" t="t" r="r" b="b"/>
            <a:pathLst>
              <a:path w="62229" h="69850">
                <a:moveTo>
                  <a:pt x="0" y="69342"/>
                </a:moveTo>
                <a:lnTo>
                  <a:pt x="61722" y="69342"/>
                </a:lnTo>
                <a:lnTo>
                  <a:pt x="61722" y="0"/>
                </a:lnTo>
                <a:lnTo>
                  <a:pt x="0" y="0"/>
                </a:lnTo>
                <a:lnTo>
                  <a:pt x="0" y="69342"/>
                </a:lnTo>
                <a:close/>
              </a:path>
            </a:pathLst>
          </a:custGeom>
          <a:solidFill>
            <a:srgbClr val="C0C0C0"/>
          </a:solidFill>
        </p:spPr>
        <p:txBody>
          <a:bodyPr wrap="square" lIns="0" tIns="0" rIns="0" bIns="0" rtlCol="0"/>
          <a:lstStyle/>
          <a:p>
            <a:endParaRPr/>
          </a:p>
        </p:txBody>
      </p:sp>
      <p:sp>
        <p:nvSpPr>
          <p:cNvPr id="1859" name="object 918"/>
          <p:cNvSpPr/>
          <p:nvPr/>
        </p:nvSpPr>
        <p:spPr>
          <a:xfrm>
            <a:off x="8782811" y="5627674"/>
            <a:ext cx="46990" cy="53340"/>
          </a:xfrm>
          <a:custGeom>
            <a:avLst/>
            <a:gdLst/>
            <a:ahLst/>
            <a:cxnLst/>
            <a:rect l="l" t="t" r="r" b="b"/>
            <a:pathLst>
              <a:path w="46990" h="53339">
                <a:moveTo>
                  <a:pt x="46482" y="0"/>
                </a:moveTo>
                <a:lnTo>
                  <a:pt x="0" y="0"/>
                </a:lnTo>
                <a:lnTo>
                  <a:pt x="0" y="39623"/>
                </a:lnTo>
                <a:lnTo>
                  <a:pt x="11430" y="39623"/>
                </a:lnTo>
                <a:lnTo>
                  <a:pt x="11430" y="53339"/>
                </a:lnTo>
                <a:lnTo>
                  <a:pt x="34290" y="53339"/>
                </a:lnTo>
                <a:lnTo>
                  <a:pt x="35052" y="38861"/>
                </a:lnTo>
                <a:lnTo>
                  <a:pt x="46482" y="38861"/>
                </a:lnTo>
                <a:lnTo>
                  <a:pt x="46482" y="0"/>
                </a:lnTo>
                <a:close/>
              </a:path>
            </a:pathLst>
          </a:custGeom>
          <a:solidFill>
            <a:srgbClr val="000000"/>
          </a:solidFill>
        </p:spPr>
        <p:txBody>
          <a:bodyPr wrap="square" lIns="0" tIns="0" rIns="0" bIns="0" rtlCol="0"/>
          <a:lstStyle/>
          <a:p>
            <a:endParaRPr/>
          </a:p>
        </p:txBody>
      </p:sp>
      <p:sp>
        <p:nvSpPr>
          <p:cNvPr id="1860" name="object 919"/>
          <p:cNvSpPr txBox="1"/>
          <p:nvPr/>
        </p:nvSpPr>
        <p:spPr>
          <a:xfrm>
            <a:off x="755357" y="3427278"/>
            <a:ext cx="395605"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Cont</a:t>
            </a:r>
            <a:r>
              <a:rPr sz="800" spc="-5" dirty="0">
                <a:solidFill>
                  <a:srgbClr val="00007F"/>
                </a:solidFill>
                <a:latin typeface="Verdana"/>
                <a:cs typeface="Verdana"/>
              </a:rPr>
              <a:t>ro</a:t>
            </a:r>
            <a:r>
              <a:rPr sz="800" dirty="0">
                <a:solidFill>
                  <a:srgbClr val="00007F"/>
                </a:solidFill>
                <a:latin typeface="Verdana"/>
                <a:cs typeface="Verdana"/>
              </a:rPr>
              <a:t>l</a:t>
            </a:r>
            <a:endParaRPr sz="800">
              <a:latin typeface="Verdana"/>
              <a:cs typeface="Verdana"/>
            </a:endParaRPr>
          </a:p>
        </p:txBody>
      </p:sp>
      <p:sp>
        <p:nvSpPr>
          <p:cNvPr id="1861" name="object 920"/>
          <p:cNvSpPr/>
          <p:nvPr/>
        </p:nvSpPr>
        <p:spPr>
          <a:xfrm>
            <a:off x="8567928" y="5304967"/>
            <a:ext cx="295275" cy="0"/>
          </a:xfrm>
          <a:custGeom>
            <a:avLst/>
            <a:gdLst/>
            <a:ahLst/>
            <a:cxnLst/>
            <a:rect l="l" t="t" r="r" b="b"/>
            <a:pathLst>
              <a:path w="295275">
                <a:moveTo>
                  <a:pt x="0" y="0"/>
                </a:moveTo>
                <a:lnTo>
                  <a:pt x="294894" y="0"/>
                </a:lnTo>
              </a:path>
            </a:pathLst>
          </a:custGeom>
          <a:ln w="3810">
            <a:solidFill>
              <a:srgbClr val="1A1A1A"/>
            </a:solidFill>
          </a:ln>
        </p:spPr>
        <p:txBody>
          <a:bodyPr wrap="square" lIns="0" tIns="0" rIns="0" bIns="0" rtlCol="0"/>
          <a:lstStyle/>
          <a:p>
            <a:endParaRPr/>
          </a:p>
        </p:txBody>
      </p:sp>
      <p:sp>
        <p:nvSpPr>
          <p:cNvPr id="1862" name="object 921"/>
          <p:cNvSpPr/>
          <p:nvPr/>
        </p:nvSpPr>
        <p:spPr>
          <a:xfrm>
            <a:off x="630173" y="4401616"/>
            <a:ext cx="1492758" cy="1417320"/>
          </a:xfrm>
          <a:prstGeom prst="rect">
            <a:avLst/>
          </a:prstGeom>
          <a:blipFill>
            <a:blip r:embed="rId41" cstate="print"/>
            <a:stretch>
              <a:fillRect/>
            </a:stretch>
          </a:blipFill>
        </p:spPr>
        <p:txBody>
          <a:bodyPr wrap="square" lIns="0" tIns="0" rIns="0" bIns="0" rtlCol="0"/>
          <a:lstStyle/>
          <a:p>
            <a:endParaRPr/>
          </a:p>
        </p:txBody>
      </p:sp>
      <p:sp>
        <p:nvSpPr>
          <p:cNvPr id="1863" name="object 922"/>
          <p:cNvSpPr txBox="1"/>
          <p:nvPr/>
        </p:nvSpPr>
        <p:spPr>
          <a:xfrm>
            <a:off x="1363472" y="4844599"/>
            <a:ext cx="553085" cy="357505"/>
          </a:xfrm>
          <a:prstGeom prst="rect">
            <a:avLst/>
          </a:prstGeom>
        </p:spPr>
        <p:txBody>
          <a:bodyPr vert="horz" wrap="square" lIns="0" tIns="29844" rIns="0" bIns="0" rtlCol="0">
            <a:spAutoFit/>
          </a:bodyPr>
          <a:lstStyle/>
          <a:p>
            <a:pPr marL="12700" marR="5080" indent="4445" algn="ctr">
              <a:lnSpc>
                <a:spcPts val="830"/>
              </a:lnSpc>
              <a:spcBef>
                <a:spcPts val="234"/>
              </a:spcBef>
            </a:pPr>
            <a:r>
              <a:rPr sz="800" spc="-5" dirty="0">
                <a:solidFill>
                  <a:srgbClr val="00007F"/>
                </a:solidFill>
                <a:latin typeface="Verdana"/>
                <a:cs typeface="Verdana"/>
              </a:rPr>
              <a:t>H</a:t>
            </a:r>
            <a:r>
              <a:rPr sz="800" dirty="0">
                <a:solidFill>
                  <a:srgbClr val="00007F"/>
                </a:solidFill>
                <a:latin typeface="Verdana"/>
                <a:cs typeface="Verdana"/>
              </a:rPr>
              <a:t>a</a:t>
            </a:r>
            <a:r>
              <a:rPr sz="800" spc="-10" dirty="0">
                <a:solidFill>
                  <a:srgbClr val="00007F"/>
                </a:solidFill>
                <a:latin typeface="Verdana"/>
                <a:cs typeface="Verdana"/>
              </a:rPr>
              <a:t>rdw</a:t>
            </a:r>
            <a:r>
              <a:rPr sz="800" spc="-5" dirty="0">
                <a:solidFill>
                  <a:srgbClr val="00007F"/>
                </a:solidFill>
                <a:latin typeface="Verdana"/>
                <a:cs typeface="Verdana"/>
              </a:rPr>
              <a:t>ir</a:t>
            </a:r>
            <a:r>
              <a:rPr sz="800" spc="-10" dirty="0">
                <a:solidFill>
                  <a:srgbClr val="00007F"/>
                </a:solidFill>
                <a:latin typeface="Verdana"/>
                <a:cs typeface="Verdana"/>
              </a:rPr>
              <a:t>e</a:t>
            </a:r>
            <a:r>
              <a:rPr sz="800" spc="0" dirty="0">
                <a:solidFill>
                  <a:srgbClr val="00007F"/>
                </a:solidFill>
                <a:latin typeface="Verdana"/>
                <a:cs typeface="Verdana"/>
              </a:rPr>
              <a:t>d  </a:t>
            </a:r>
            <a:r>
              <a:rPr sz="800" spc="-5" dirty="0">
                <a:solidFill>
                  <a:srgbClr val="00007F"/>
                </a:solidFill>
                <a:latin typeface="Verdana"/>
                <a:cs typeface="Verdana"/>
              </a:rPr>
              <a:t>Pro</a:t>
            </a:r>
            <a:r>
              <a:rPr sz="800" dirty="0">
                <a:solidFill>
                  <a:srgbClr val="00007F"/>
                </a:solidFill>
                <a:latin typeface="Verdana"/>
                <a:cs typeface="Verdana"/>
              </a:rPr>
              <a:t>t</a:t>
            </a:r>
            <a:r>
              <a:rPr sz="800" spc="-5" dirty="0">
                <a:solidFill>
                  <a:srgbClr val="00007F"/>
                </a:solidFill>
                <a:latin typeface="Verdana"/>
                <a:cs typeface="Verdana"/>
              </a:rPr>
              <a:t>e</a:t>
            </a:r>
            <a:r>
              <a:rPr sz="800" dirty="0">
                <a:solidFill>
                  <a:srgbClr val="00007F"/>
                </a:solidFill>
                <a:latin typeface="Verdana"/>
                <a:cs typeface="Verdana"/>
              </a:rPr>
              <a:t>c</a:t>
            </a:r>
            <a:r>
              <a:rPr sz="800" spc="-5" dirty="0">
                <a:solidFill>
                  <a:srgbClr val="00007F"/>
                </a:solidFill>
                <a:latin typeface="Verdana"/>
                <a:cs typeface="Verdana"/>
              </a:rPr>
              <a:t>tion  </a:t>
            </a:r>
            <a:r>
              <a:rPr sz="800" spc="-10" dirty="0">
                <a:solidFill>
                  <a:srgbClr val="00007F"/>
                </a:solidFill>
                <a:latin typeface="Verdana"/>
                <a:cs typeface="Verdana"/>
              </a:rPr>
              <a:t>Relay</a:t>
            </a:r>
            <a:endParaRPr sz="800">
              <a:latin typeface="Verdana"/>
              <a:cs typeface="Verdana"/>
            </a:endParaRPr>
          </a:p>
        </p:txBody>
      </p:sp>
      <p:sp>
        <p:nvSpPr>
          <p:cNvPr id="1864" name="object 923"/>
          <p:cNvSpPr txBox="1"/>
          <p:nvPr/>
        </p:nvSpPr>
        <p:spPr>
          <a:xfrm rot="4020000">
            <a:off x="1945674" y="4775714"/>
            <a:ext cx="320549" cy="88900"/>
          </a:xfrm>
          <a:prstGeom prst="rect">
            <a:avLst/>
          </a:prstGeom>
        </p:spPr>
        <p:txBody>
          <a:bodyPr vert="horz" wrap="square" lIns="0" tIns="0" rIns="0" bIns="0" rtlCol="0">
            <a:spAutoFit/>
          </a:bodyPr>
          <a:lstStyle/>
          <a:p>
            <a:pPr>
              <a:lnSpc>
                <a:spcPts val="695"/>
              </a:lnSpc>
            </a:pPr>
            <a:r>
              <a:rPr sz="700" spc="-10" dirty="0">
                <a:solidFill>
                  <a:srgbClr val="001B67"/>
                </a:solidFill>
                <a:latin typeface="Verdana"/>
                <a:cs typeface="Verdana"/>
              </a:rPr>
              <a:t>IRI</a:t>
            </a:r>
            <a:r>
              <a:rPr sz="700" spc="-5" dirty="0">
                <a:solidFill>
                  <a:srgbClr val="001B67"/>
                </a:solidFill>
                <a:latin typeface="Verdana"/>
                <a:cs typeface="Verdana"/>
              </a:rPr>
              <a:t>G</a:t>
            </a:r>
            <a:r>
              <a:rPr sz="700" spc="-10" dirty="0">
                <a:solidFill>
                  <a:srgbClr val="001B67"/>
                </a:solidFill>
                <a:latin typeface="Verdana"/>
                <a:cs typeface="Verdana"/>
              </a:rPr>
              <a:t>-</a:t>
            </a:r>
            <a:r>
              <a:rPr sz="700" spc="-5" dirty="0">
                <a:solidFill>
                  <a:srgbClr val="001B67"/>
                </a:solidFill>
                <a:latin typeface="Verdana"/>
                <a:cs typeface="Verdana"/>
              </a:rPr>
              <a:t>B</a:t>
            </a:r>
            <a:endParaRPr sz="700">
              <a:latin typeface="Verdana"/>
              <a:cs typeface="Verdana"/>
            </a:endParaRPr>
          </a:p>
        </p:txBody>
      </p:sp>
      <p:sp>
        <p:nvSpPr>
          <p:cNvPr id="1865" name="object 924"/>
          <p:cNvSpPr/>
          <p:nvPr/>
        </p:nvSpPr>
        <p:spPr>
          <a:xfrm>
            <a:off x="2961894" y="4493818"/>
            <a:ext cx="1462278" cy="1369314"/>
          </a:xfrm>
          <a:prstGeom prst="rect">
            <a:avLst/>
          </a:prstGeom>
          <a:blipFill>
            <a:blip r:embed="rId42" cstate="print"/>
            <a:stretch>
              <a:fillRect/>
            </a:stretch>
          </a:blipFill>
        </p:spPr>
        <p:txBody>
          <a:bodyPr wrap="square" lIns="0" tIns="0" rIns="0" bIns="0" rtlCol="0"/>
          <a:lstStyle/>
          <a:p>
            <a:endParaRPr/>
          </a:p>
        </p:txBody>
      </p:sp>
      <p:sp>
        <p:nvSpPr>
          <p:cNvPr id="1866" name="object 925"/>
          <p:cNvSpPr txBox="1"/>
          <p:nvPr/>
        </p:nvSpPr>
        <p:spPr>
          <a:xfrm rot="4020000">
            <a:off x="4248384" y="4867738"/>
            <a:ext cx="319939" cy="88900"/>
          </a:xfrm>
          <a:prstGeom prst="rect">
            <a:avLst/>
          </a:prstGeom>
        </p:spPr>
        <p:txBody>
          <a:bodyPr vert="horz" wrap="square" lIns="0" tIns="0" rIns="0" bIns="0" rtlCol="0">
            <a:spAutoFit/>
          </a:bodyPr>
          <a:lstStyle/>
          <a:p>
            <a:pPr>
              <a:lnSpc>
                <a:spcPts val="695"/>
              </a:lnSpc>
            </a:pPr>
            <a:r>
              <a:rPr sz="700" spc="-5" dirty="0">
                <a:solidFill>
                  <a:srgbClr val="001B67"/>
                </a:solidFill>
                <a:latin typeface="Verdana"/>
                <a:cs typeface="Verdana"/>
              </a:rPr>
              <a:t>I</a:t>
            </a:r>
            <a:r>
              <a:rPr sz="700" spc="-10" dirty="0">
                <a:solidFill>
                  <a:srgbClr val="001B67"/>
                </a:solidFill>
                <a:latin typeface="Verdana"/>
                <a:cs typeface="Verdana"/>
              </a:rPr>
              <a:t>RIG-</a:t>
            </a:r>
            <a:r>
              <a:rPr sz="700" spc="-5" dirty="0">
                <a:solidFill>
                  <a:srgbClr val="001B67"/>
                </a:solidFill>
                <a:latin typeface="Verdana"/>
                <a:cs typeface="Verdana"/>
              </a:rPr>
              <a:t>B</a:t>
            </a:r>
            <a:endParaRPr sz="700">
              <a:latin typeface="Verdana"/>
              <a:cs typeface="Verdana"/>
            </a:endParaRPr>
          </a:p>
        </p:txBody>
      </p:sp>
      <p:sp>
        <p:nvSpPr>
          <p:cNvPr id="1867" name="object 926"/>
          <p:cNvSpPr txBox="1"/>
          <p:nvPr/>
        </p:nvSpPr>
        <p:spPr>
          <a:xfrm>
            <a:off x="6898857" y="4429731"/>
            <a:ext cx="148590" cy="29527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SNTP</a:t>
            </a:r>
            <a:endParaRPr sz="800">
              <a:latin typeface="Verdana"/>
              <a:cs typeface="Verdana"/>
            </a:endParaRPr>
          </a:p>
        </p:txBody>
      </p:sp>
      <p:sp>
        <p:nvSpPr>
          <p:cNvPr id="1868" name="object 927"/>
          <p:cNvSpPr/>
          <p:nvPr/>
        </p:nvSpPr>
        <p:spPr>
          <a:xfrm>
            <a:off x="5334000" y="2281732"/>
            <a:ext cx="175260" cy="175259"/>
          </a:xfrm>
          <a:prstGeom prst="rect">
            <a:avLst/>
          </a:prstGeom>
          <a:blipFill>
            <a:blip r:embed="rId43" cstate="print"/>
            <a:stretch>
              <a:fillRect/>
            </a:stretch>
          </a:blipFill>
        </p:spPr>
        <p:txBody>
          <a:bodyPr wrap="square" lIns="0" tIns="0" rIns="0" bIns="0" rtlCol="0"/>
          <a:lstStyle/>
          <a:p>
            <a:endParaRPr/>
          </a:p>
        </p:txBody>
      </p:sp>
      <p:sp>
        <p:nvSpPr>
          <p:cNvPr id="1869" name="object 928"/>
          <p:cNvSpPr txBox="1"/>
          <p:nvPr/>
        </p:nvSpPr>
        <p:spPr>
          <a:xfrm>
            <a:off x="5265673" y="2125782"/>
            <a:ext cx="31750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G</a:t>
            </a:r>
            <a:r>
              <a:rPr sz="800" dirty="0">
                <a:solidFill>
                  <a:srgbClr val="00007F"/>
                </a:solidFill>
                <a:latin typeface="Verdana"/>
                <a:cs typeface="Verdana"/>
              </a:rPr>
              <a:t>N</a:t>
            </a:r>
            <a:r>
              <a:rPr sz="800" spc="-10" dirty="0">
                <a:solidFill>
                  <a:srgbClr val="00007F"/>
                </a:solidFill>
                <a:latin typeface="Verdana"/>
                <a:cs typeface="Verdana"/>
              </a:rPr>
              <a:t>SS</a:t>
            </a:r>
            <a:endParaRPr sz="800">
              <a:latin typeface="Verdana"/>
              <a:cs typeface="Verdana"/>
            </a:endParaRPr>
          </a:p>
        </p:txBody>
      </p:sp>
      <p:sp>
        <p:nvSpPr>
          <p:cNvPr id="1870" name="object 929"/>
          <p:cNvSpPr txBox="1"/>
          <p:nvPr/>
        </p:nvSpPr>
        <p:spPr>
          <a:xfrm>
            <a:off x="4401565" y="4046785"/>
            <a:ext cx="370205"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T</a:t>
            </a:r>
            <a:r>
              <a:rPr sz="800" spc="-5" dirty="0">
                <a:solidFill>
                  <a:srgbClr val="00007F"/>
                </a:solidFill>
                <a:latin typeface="Verdana"/>
                <a:cs typeface="Verdana"/>
              </a:rPr>
              <a:t>i</a:t>
            </a:r>
            <a:r>
              <a:rPr sz="800" spc="-10" dirty="0">
                <a:solidFill>
                  <a:srgbClr val="00007F"/>
                </a:solidFill>
                <a:latin typeface="Verdana"/>
                <a:cs typeface="Verdana"/>
              </a:rPr>
              <a:t>m</a:t>
            </a:r>
            <a:r>
              <a:rPr sz="800" spc="-5" dirty="0">
                <a:solidFill>
                  <a:srgbClr val="00007F"/>
                </a:solidFill>
                <a:latin typeface="Verdana"/>
                <a:cs typeface="Verdana"/>
              </a:rPr>
              <a:t>i</a:t>
            </a:r>
            <a:r>
              <a:rPr sz="800" spc="-10" dirty="0">
                <a:solidFill>
                  <a:srgbClr val="00007F"/>
                </a:solidFill>
                <a:latin typeface="Verdana"/>
                <a:cs typeface="Verdana"/>
              </a:rPr>
              <a:t>ng</a:t>
            </a:r>
            <a:endParaRPr sz="800">
              <a:latin typeface="Verdana"/>
              <a:cs typeface="Verdana"/>
            </a:endParaRPr>
          </a:p>
        </p:txBody>
      </p:sp>
      <p:sp>
        <p:nvSpPr>
          <p:cNvPr id="1871" name="object 930"/>
          <p:cNvSpPr txBox="1"/>
          <p:nvPr/>
        </p:nvSpPr>
        <p:spPr>
          <a:xfrm>
            <a:off x="2090408" y="3968302"/>
            <a:ext cx="368935"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Timing</a:t>
            </a:r>
            <a:endParaRPr sz="800">
              <a:latin typeface="Verdana"/>
              <a:cs typeface="Verdana"/>
            </a:endParaRPr>
          </a:p>
        </p:txBody>
      </p:sp>
      <p:sp>
        <p:nvSpPr>
          <p:cNvPr id="1872" name="object 931"/>
          <p:cNvSpPr/>
          <p:nvPr/>
        </p:nvSpPr>
        <p:spPr>
          <a:xfrm>
            <a:off x="7940802" y="2336596"/>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1874" name="object 933"/>
          <p:cNvSpPr/>
          <p:nvPr/>
        </p:nvSpPr>
        <p:spPr>
          <a:xfrm>
            <a:off x="8085581" y="2799130"/>
            <a:ext cx="24765" cy="13335"/>
          </a:xfrm>
          <a:custGeom>
            <a:avLst/>
            <a:gdLst/>
            <a:ahLst/>
            <a:cxnLst/>
            <a:rect l="l" t="t" r="r" b="b"/>
            <a:pathLst>
              <a:path w="24765" h="13335">
                <a:moveTo>
                  <a:pt x="1524" y="0"/>
                </a:moveTo>
                <a:lnTo>
                  <a:pt x="0" y="6096"/>
                </a:lnTo>
                <a:lnTo>
                  <a:pt x="22860" y="12954"/>
                </a:lnTo>
                <a:lnTo>
                  <a:pt x="24384" y="6858"/>
                </a:lnTo>
                <a:lnTo>
                  <a:pt x="1524" y="0"/>
                </a:lnTo>
                <a:close/>
              </a:path>
            </a:pathLst>
          </a:custGeom>
          <a:solidFill>
            <a:srgbClr val="000000"/>
          </a:solidFill>
        </p:spPr>
        <p:txBody>
          <a:bodyPr wrap="square" lIns="0" tIns="0" rIns="0" bIns="0" rtlCol="0"/>
          <a:lstStyle/>
          <a:p>
            <a:endParaRPr/>
          </a:p>
        </p:txBody>
      </p:sp>
      <p:sp>
        <p:nvSpPr>
          <p:cNvPr id="1875" name="object 934"/>
          <p:cNvSpPr/>
          <p:nvPr/>
        </p:nvSpPr>
        <p:spPr>
          <a:xfrm>
            <a:off x="8133588" y="2812846"/>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1876" name="object 935"/>
          <p:cNvSpPr/>
          <p:nvPr/>
        </p:nvSpPr>
        <p:spPr>
          <a:xfrm>
            <a:off x="8108442" y="2805988"/>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1877" name="object 936"/>
          <p:cNvSpPr/>
          <p:nvPr/>
        </p:nvSpPr>
        <p:spPr>
          <a:xfrm>
            <a:off x="7873745" y="2281732"/>
            <a:ext cx="175259" cy="175259"/>
          </a:xfrm>
          <a:prstGeom prst="rect">
            <a:avLst/>
          </a:prstGeom>
          <a:blipFill>
            <a:blip r:embed="rId44" cstate="print"/>
            <a:stretch>
              <a:fillRect/>
            </a:stretch>
          </a:blipFill>
        </p:spPr>
        <p:txBody>
          <a:bodyPr wrap="square" lIns="0" tIns="0" rIns="0" bIns="0" rtlCol="0"/>
          <a:lstStyle/>
          <a:p>
            <a:endParaRPr/>
          </a:p>
        </p:txBody>
      </p:sp>
      <p:sp>
        <p:nvSpPr>
          <p:cNvPr id="1878" name="object 937"/>
          <p:cNvSpPr txBox="1"/>
          <p:nvPr/>
        </p:nvSpPr>
        <p:spPr>
          <a:xfrm>
            <a:off x="7793228" y="2125782"/>
            <a:ext cx="31877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G</a:t>
            </a:r>
            <a:r>
              <a:rPr sz="800" dirty="0">
                <a:solidFill>
                  <a:srgbClr val="00007F"/>
                </a:solidFill>
                <a:latin typeface="Verdana"/>
                <a:cs typeface="Verdana"/>
              </a:rPr>
              <a:t>N</a:t>
            </a:r>
            <a:r>
              <a:rPr sz="800" spc="-20" dirty="0">
                <a:solidFill>
                  <a:srgbClr val="00007F"/>
                </a:solidFill>
                <a:latin typeface="Verdana"/>
                <a:cs typeface="Verdana"/>
              </a:rPr>
              <a:t>S</a:t>
            </a:r>
            <a:r>
              <a:rPr sz="800" spc="0" dirty="0">
                <a:solidFill>
                  <a:srgbClr val="00007F"/>
                </a:solidFill>
                <a:latin typeface="Verdana"/>
                <a:cs typeface="Verdana"/>
              </a:rPr>
              <a:t>S</a:t>
            </a:r>
            <a:endParaRPr sz="800">
              <a:latin typeface="Verdana"/>
              <a:cs typeface="Verdana"/>
            </a:endParaRPr>
          </a:p>
        </p:txBody>
      </p:sp>
      <p:sp>
        <p:nvSpPr>
          <p:cNvPr id="1879" name="object 938"/>
          <p:cNvSpPr/>
          <p:nvPr/>
        </p:nvSpPr>
        <p:spPr>
          <a:xfrm>
            <a:off x="484631" y="6411772"/>
            <a:ext cx="1181862" cy="735330"/>
          </a:xfrm>
          <a:prstGeom prst="rect">
            <a:avLst/>
          </a:prstGeom>
          <a:blipFill>
            <a:blip r:embed="rId45" cstate="print"/>
            <a:stretch>
              <a:fillRect/>
            </a:stretch>
          </a:blipFill>
        </p:spPr>
        <p:txBody>
          <a:bodyPr wrap="square" lIns="0" tIns="0" rIns="0" bIns="0" rtlCol="0"/>
          <a:lstStyle/>
          <a:p>
            <a:endParaRPr/>
          </a:p>
        </p:txBody>
      </p:sp>
      <p:sp>
        <p:nvSpPr>
          <p:cNvPr id="1880" name="object 939"/>
          <p:cNvSpPr txBox="1"/>
          <p:nvPr/>
        </p:nvSpPr>
        <p:spPr>
          <a:xfrm>
            <a:off x="3148072" y="7116881"/>
            <a:ext cx="480059" cy="247015"/>
          </a:xfrm>
          <a:prstGeom prst="rect">
            <a:avLst/>
          </a:prstGeom>
        </p:spPr>
        <p:txBody>
          <a:bodyPr vert="horz" wrap="square" lIns="0" tIns="12065" rIns="0" bIns="0" rtlCol="0">
            <a:spAutoFit/>
          </a:bodyPr>
          <a:lstStyle/>
          <a:p>
            <a:pPr marL="33655">
              <a:lnSpc>
                <a:spcPts val="875"/>
              </a:lnSpc>
              <a:spcBef>
                <a:spcPts val="95"/>
              </a:spcBef>
              <a:tabLst>
                <a:tab pos="333375" algn="l"/>
              </a:tabLst>
            </a:pPr>
            <a:r>
              <a:rPr sz="800" spc="-10" dirty="0">
                <a:solidFill>
                  <a:srgbClr val="00007F"/>
                </a:solidFill>
                <a:latin typeface="Verdana"/>
                <a:cs typeface="Verdana"/>
              </a:rPr>
              <a:t>V</a:t>
            </a:r>
            <a:r>
              <a:rPr sz="800" spc="0" dirty="0">
                <a:solidFill>
                  <a:srgbClr val="00007F"/>
                </a:solidFill>
                <a:latin typeface="Verdana"/>
                <a:cs typeface="Verdana"/>
              </a:rPr>
              <a:t>T</a:t>
            </a:r>
            <a:r>
              <a:rPr sz="800" dirty="0">
                <a:solidFill>
                  <a:srgbClr val="00007F"/>
                </a:solidFill>
                <a:latin typeface="Verdana"/>
                <a:cs typeface="Verdana"/>
              </a:rPr>
              <a:t>	</a:t>
            </a:r>
            <a:r>
              <a:rPr sz="800" spc="-10" dirty="0">
                <a:solidFill>
                  <a:srgbClr val="00007F"/>
                </a:solidFill>
                <a:latin typeface="Verdana"/>
                <a:cs typeface="Verdana"/>
              </a:rPr>
              <a:t>CT</a:t>
            </a:r>
            <a:endParaRPr sz="800">
              <a:latin typeface="Verdana"/>
              <a:cs typeface="Verdana"/>
            </a:endParaRPr>
          </a:p>
          <a:p>
            <a:pPr marL="12700">
              <a:lnSpc>
                <a:spcPts val="875"/>
              </a:lnSpc>
            </a:pPr>
            <a:r>
              <a:rPr sz="800" spc="-5" dirty="0">
                <a:solidFill>
                  <a:srgbClr val="00007F"/>
                </a:solidFill>
                <a:latin typeface="Verdana"/>
                <a:cs typeface="Verdana"/>
              </a:rPr>
              <a:t>Metering</a:t>
            </a:r>
            <a:endParaRPr sz="800">
              <a:latin typeface="Verdana"/>
              <a:cs typeface="Verdana"/>
            </a:endParaRPr>
          </a:p>
        </p:txBody>
      </p:sp>
      <p:sp>
        <p:nvSpPr>
          <p:cNvPr id="1881" name="object 940"/>
          <p:cNvSpPr txBox="1"/>
          <p:nvPr/>
        </p:nvSpPr>
        <p:spPr>
          <a:xfrm>
            <a:off x="3816350" y="7116881"/>
            <a:ext cx="363220" cy="247015"/>
          </a:xfrm>
          <a:prstGeom prst="rect">
            <a:avLst/>
          </a:prstGeom>
        </p:spPr>
        <p:txBody>
          <a:bodyPr vert="horz" wrap="square" lIns="0" tIns="33655" rIns="0" bIns="0" rtlCol="0">
            <a:spAutoFit/>
          </a:bodyPr>
          <a:lstStyle/>
          <a:p>
            <a:pPr marL="59055" marR="5080" indent="-46990">
              <a:lnSpc>
                <a:spcPts val="790"/>
              </a:lnSpc>
              <a:spcBef>
                <a:spcPts val="265"/>
              </a:spcBef>
            </a:pPr>
            <a:r>
              <a:rPr sz="800" spc="-15" dirty="0">
                <a:solidFill>
                  <a:srgbClr val="00007F"/>
                </a:solidFill>
                <a:latin typeface="Verdana"/>
                <a:cs typeface="Verdana"/>
              </a:rPr>
              <a:t>S</a:t>
            </a:r>
            <a:r>
              <a:rPr sz="800" spc="-5" dirty="0">
                <a:solidFill>
                  <a:srgbClr val="00007F"/>
                </a:solidFill>
                <a:latin typeface="Verdana"/>
                <a:cs typeface="Verdana"/>
              </a:rPr>
              <a:t>w</a:t>
            </a:r>
            <a:r>
              <a:rPr sz="800" spc="-10" dirty="0">
                <a:solidFill>
                  <a:srgbClr val="00007F"/>
                </a:solidFill>
                <a:latin typeface="Verdana"/>
                <a:cs typeface="Verdana"/>
              </a:rPr>
              <a:t>i</a:t>
            </a:r>
            <a:r>
              <a:rPr sz="800" dirty="0">
                <a:solidFill>
                  <a:srgbClr val="00007F"/>
                </a:solidFill>
                <a:latin typeface="Verdana"/>
                <a:cs typeface="Verdana"/>
              </a:rPr>
              <a:t>t</a:t>
            </a:r>
            <a:r>
              <a:rPr sz="800" spc="-10" dirty="0">
                <a:solidFill>
                  <a:srgbClr val="00007F"/>
                </a:solidFill>
                <a:latin typeface="Verdana"/>
                <a:cs typeface="Verdana"/>
              </a:rPr>
              <a:t>c</a:t>
            </a:r>
            <a:r>
              <a:rPr sz="800" spc="0" dirty="0">
                <a:solidFill>
                  <a:srgbClr val="00007F"/>
                </a:solidFill>
                <a:latin typeface="Verdana"/>
                <a:cs typeface="Verdana"/>
              </a:rPr>
              <a:t>h  </a:t>
            </a:r>
            <a:r>
              <a:rPr sz="800" spc="-5" dirty="0">
                <a:solidFill>
                  <a:srgbClr val="00007F"/>
                </a:solidFill>
                <a:latin typeface="Verdana"/>
                <a:cs typeface="Verdana"/>
              </a:rPr>
              <a:t>Gear</a:t>
            </a:r>
            <a:endParaRPr sz="800">
              <a:latin typeface="Verdana"/>
              <a:cs typeface="Verdana"/>
            </a:endParaRPr>
          </a:p>
        </p:txBody>
      </p:sp>
      <p:sp>
        <p:nvSpPr>
          <p:cNvPr id="1882" name="object 941"/>
          <p:cNvSpPr/>
          <p:nvPr/>
        </p:nvSpPr>
        <p:spPr>
          <a:xfrm>
            <a:off x="3158489" y="6390436"/>
            <a:ext cx="1181862" cy="735330"/>
          </a:xfrm>
          <a:prstGeom prst="rect">
            <a:avLst/>
          </a:prstGeom>
          <a:blipFill>
            <a:blip r:embed="rId46" cstate="print"/>
            <a:stretch>
              <a:fillRect/>
            </a:stretch>
          </a:blipFill>
        </p:spPr>
        <p:txBody>
          <a:bodyPr wrap="square" lIns="0" tIns="0" rIns="0" bIns="0" rtlCol="0"/>
          <a:lstStyle/>
          <a:p>
            <a:endParaRPr/>
          </a:p>
        </p:txBody>
      </p:sp>
      <p:sp>
        <p:nvSpPr>
          <p:cNvPr id="1883" name="object 942"/>
          <p:cNvSpPr txBox="1"/>
          <p:nvPr/>
        </p:nvSpPr>
        <p:spPr>
          <a:xfrm>
            <a:off x="6011675" y="7116881"/>
            <a:ext cx="480695" cy="247015"/>
          </a:xfrm>
          <a:prstGeom prst="rect">
            <a:avLst/>
          </a:prstGeom>
        </p:spPr>
        <p:txBody>
          <a:bodyPr vert="horz" wrap="square" lIns="0" tIns="12065" rIns="0" bIns="0" rtlCol="0">
            <a:spAutoFit/>
          </a:bodyPr>
          <a:lstStyle/>
          <a:p>
            <a:pPr marL="34290">
              <a:lnSpc>
                <a:spcPts val="875"/>
              </a:lnSpc>
              <a:spcBef>
                <a:spcPts val="95"/>
              </a:spcBef>
              <a:tabLst>
                <a:tab pos="334010" algn="l"/>
              </a:tabLst>
            </a:pPr>
            <a:r>
              <a:rPr sz="800" spc="-10" dirty="0">
                <a:solidFill>
                  <a:srgbClr val="00007F"/>
                </a:solidFill>
                <a:latin typeface="Verdana"/>
                <a:cs typeface="Verdana"/>
              </a:rPr>
              <a:t>V</a:t>
            </a:r>
            <a:r>
              <a:rPr sz="800" spc="0" dirty="0">
                <a:solidFill>
                  <a:srgbClr val="00007F"/>
                </a:solidFill>
                <a:latin typeface="Verdana"/>
                <a:cs typeface="Verdana"/>
              </a:rPr>
              <a:t>T</a:t>
            </a:r>
            <a:r>
              <a:rPr sz="800" dirty="0">
                <a:solidFill>
                  <a:srgbClr val="00007F"/>
                </a:solidFill>
                <a:latin typeface="Verdana"/>
                <a:cs typeface="Verdana"/>
              </a:rPr>
              <a:t>	</a:t>
            </a:r>
            <a:r>
              <a:rPr sz="800" spc="-10" dirty="0">
                <a:solidFill>
                  <a:srgbClr val="00007F"/>
                </a:solidFill>
                <a:latin typeface="Verdana"/>
                <a:cs typeface="Verdana"/>
              </a:rPr>
              <a:t>CT</a:t>
            </a:r>
            <a:endParaRPr sz="800">
              <a:latin typeface="Verdana"/>
              <a:cs typeface="Verdana"/>
            </a:endParaRPr>
          </a:p>
          <a:p>
            <a:pPr marL="12700">
              <a:lnSpc>
                <a:spcPts val="875"/>
              </a:lnSpc>
            </a:pPr>
            <a:r>
              <a:rPr sz="800" spc="-5" dirty="0">
                <a:solidFill>
                  <a:srgbClr val="00007F"/>
                </a:solidFill>
                <a:latin typeface="Verdana"/>
                <a:cs typeface="Verdana"/>
              </a:rPr>
              <a:t>Metering</a:t>
            </a:r>
            <a:endParaRPr sz="800">
              <a:latin typeface="Verdana"/>
              <a:cs typeface="Verdana"/>
            </a:endParaRPr>
          </a:p>
        </p:txBody>
      </p:sp>
      <p:sp>
        <p:nvSpPr>
          <p:cNvPr id="1884" name="object 943"/>
          <p:cNvSpPr txBox="1"/>
          <p:nvPr/>
        </p:nvSpPr>
        <p:spPr>
          <a:xfrm>
            <a:off x="6679953" y="7116881"/>
            <a:ext cx="363220" cy="247015"/>
          </a:xfrm>
          <a:prstGeom prst="rect">
            <a:avLst/>
          </a:prstGeom>
        </p:spPr>
        <p:txBody>
          <a:bodyPr vert="horz" wrap="square" lIns="0" tIns="33655" rIns="0" bIns="0" rtlCol="0">
            <a:spAutoFit/>
          </a:bodyPr>
          <a:lstStyle/>
          <a:p>
            <a:pPr marL="59055" marR="5080" indent="-46990">
              <a:lnSpc>
                <a:spcPts val="790"/>
              </a:lnSpc>
              <a:spcBef>
                <a:spcPts val="265"/>
              </a:spcBef>
            </a:pPr>
            <a:r>
              <a:rPr sz="800" spc="-15" dirty="0">
                <a:solidFill>
                  <a:srgbClr val="00007F"/>
                </a:solidFill>
                <a:latin typeface="Verdana"/>
                <a:cs typeface="Verdana"/>
              </a:rPr>
              <a:t>S</a:t>
            </a:r>
            <a:r>
              <a:rPr sz="800" spc="-5" dirty="0">
                <a:solidFill>
                  <a:srgbClr val="00007F"/>
                </a:solidFill>
                <a:latin typeface="Verdana"/>
                <a:cs typeface="Verdana"/>
              </a:rPr>
              <a:t>wit</a:t>
            </a:r>
            <a:r>
              <a:rPr sz="800" spc="-10" dirty="0">
                <a:solidFill>
                  <a:srgbClr val="00007F"/>
                </a:solidFill>
                <a:latin typeface="Verdana"/>
                <a:cs typeface="Verdana"/>
              </a:rPr>
              <a:t>c</a:t>
            </a:r>
            <a:r>
              <a:rPr sz="800" spc="0" dirty="0">
                <a:solidFill>
                  <a:srgbClr val="00007F"/>
                </a:solidFill>
                <a:latin typeface="Verdana"/>
                <a:cs typeface="Verdana"/>
              </a:rPr>
              <a:t>h  </a:t>
            </a:r>
            <a:r>
              <a:rPr sz="800" spc="-5" dirty="0">
                <a:solidFill>
                  <a:srgbClr val="00007F"/>
                </a:solidFill>
                <a:latin typeface="Verdana"/>
                <a:cs typeface="Verdana"/>
              </a:rPr>
              <a:t>Gear</a:t>
            </a:r>
            <a:endParaRPr sz="800">
              <a:latin typeface="Verdana"/>
              <a:cs typeface="Verdana"/>
            </a:endParaRPr>
          </a:p>
        </p:txBody>
      </p:sp>
      <p:sp>
        <p:nvSpPr>
          <p:cNvPr id="1885" name="object 944"/>
          <p:cNvSpPr/>
          <p:nvPr/>
        </p:nvSpPr>
        <p:spPr>
          <a:xfrm>
            <a:off x="6022085" y="6390436"/>
            <a:ext cx="1181861" cy="735330"/>
          </a:xfrm>
          <a:prstGeom prst="rect">
            <a:avLst/>
          </a:prstGeom>
          <a:blipFill>
            <a:blip r:embed="rId47" cstate="print"/>
            <a:stretch>
              <a:fillRect/>
            </a:stretch>
          </a:blipFill>
        </p:spPr>
        <p:txBody>
          <a:bodyPr wrap="square" lIns="0" tIns="0" rIns="0" bIns="0" rtlCol="0"/>
          <a:lstStyle/>
          <a:p>
            <a:endParaRPr/>
          </a:p>
        </p:txBody>
      </p:sp>
      <p:sp>
        <p:nvSpPr>
          <p:cNvPr id="1886" name="object 945"/>
          <p:cNvSpPr/>
          <p:nvPr/>
        </p:nvSpPr>
        <p:spPr>
          <a:xfrm>
            <a:off x="6467094" y="5322112"/>
            <a:ext cx="621030" cy="723900"/>
          </a:xfrm>
          <a:prstGeom prst="rect">
            <a:avLst/>
          </a:prstGeom>
          <a:blipFill>
            <a:blip r:embed="rId48" cstate="print"/>
            <a:stretch>
              <a:fillRect/>
            </a:stretch>
          </a:blipFill>
        </p:spPr>
        <p:txBody>
          <a:bodyPr wrap="square" lIns="0" tIns="0" rIns="0" bIns="0" rtlCol="0"/>
          <a:lstStyle/>
          <a:p>
            <a:endParaRPr/>
          </a:p>
        </p:txBody>
      </p:sp>
      <p:sp>
        <p:nvSpPr>
          <p:cNvPr id="1887" name="object 946"/>
          <p:cNvSpPr/>
          <p:nvPr/>
        </p:nvSpPr>
        <p:spPr>
          <a:xfrm>
            <a:off x="9374885" y="5226862"/>
            <a:ext cx="621030" cy="723900"/>
          </a:xfrm>
          <a:prstGeom prst="rect">
            <a:avLst/>
          </a:prstGeom>
          <a:blipFill>
            <a:blip r:embed="rId49" cstate="print"/>
            <a:stretch>
              <a:fillRect/>
            </a:stretch>
          </a:blipFill>
        </p:spPr>
        <p:txBody>
          <a:bodyPr wrap="square" lIns="0" tIns="0" rIns="0" bIns="0" rtlCol="0"/>
          <a:lstStyle/>
          <a:p>
            <a:endParaRPr/>
          </a:p>
        </p:txBody>
      </p:sp>
      <p:sp>
        <p:nvSpPr>
          <p:cNvPr id="1888" name="object 947"/>
          <p:cNvSpPr/>
          <p:nvPr/>
        </p:nvSpPr>
        <p:spPr>
          <a:xfrm>
            <a:off x="8490966" y="6337096"/>
            <a:ext cx="936498" cy="785621"/>
          </a:xfrm>
          <a:prstGeom prst="rect">
            <a:avLst/>
          </a:prstGeom>
          <a:blipFill>
            <a:blip r:embed="rId50" cstate="print"/>
            <a:stretch>
              <a:fillRect/>
            </a:stretch>
          </a:blipFill>
        </p:spPr>
        <p:txBody>
          <a:bodyPr wrap="square" lIns="0" tIns="0" rIns="0" bIns="0" rtlCol="0"/>
          <a:lstStyle/>
          <a:p>
            <a:endParaRPr/>
          </a:p>
        </p:txBody>
      </p:sp>
      <p:sp>
        <p:nvSpPr>
          <p:cNvPr id="1889" name="object 948"/>
          <p:cNvSpPr txBox="1"/>
          <p:nvPr/>
        </p:nvSpPr>
        <p:spPr>
          <a:xfrm>
            <a:off x="9161780" y="7113833"/>
            <a:ext cx="18478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MU</a:t>
            </a:r>
            <a:endParaRPr sz="800">
              <a:latin typeface="Verdana"/>
              <a:cs typeface="Verdana"/>
            </a:endParaRPr>
          </a:p>
        </p:txBody>
      </p:sp>
      <p:sp>
        <p:nvSpPr>
          <p:cNvPr id="1890" name="object 949"/>
          <p:cNvSpPr txBox="1"/>
          <p:nvPr/>
        </p:nvSpPr>
        <p:spPr>
          <a:xfrm>
            <a:off x="9438603" y="6380323"/>
            <a:ext cx="148590" cy="397510"/>
          </a:xfrm>
          <a:prstGeom prst="rect">
            <a:avLst/>
          </a:prstGeom>
        </p:spPr>
        <p:txBody>
          <a:bodyPr vert="vert270" wrap="square" lIns="0" tIns="12700" rIns="0" bIns="0" rtlCol="0">
            <a:spAutoFit/>
          </a:bodyPr>
          <a:lstStyle/>
          <a:p>
            <a:pPr marL="12700">
              <a:lnSpc>
                <a:spcPct val="100000"/>
              </a:lnSpc>
              <a:spcBef>
                <a:spcPts val="100"/>
              </a:spcBef>
            </a:pPr>
            <a:r>
              <a:rPr sz="800" spc="-15" dirty="0">
                <a:solidFill>
                  <a:srgbClr val="00007F"/>
                </a:solidFill>
                <a:latin typeface="Verdana"/>
                <a:cs typeface="Verdana"/>
              </a:rPr>
              <a:t>GOOSE</a:t>
            </a:r>
            <a:endParaRPr sz="800">
              <a:latin typeface="Verdana"/>
              <a:cs typeface="Verdana"/>
            </a:endParaRPr>
          </a:p>
        </p:txBody>
      </p:sp>
      <p:sp>
        <p:nvSpPr>
          <p:cNvPr id="1891" name="object 950"/>
          <p:cNvSpPr txBox="1"/>
          <p:nvPr/>
        </p:nvSpPr>
        <p:spPr>
          <a:xfrm>
            <a:off x="811783" y="930966"/>
            <a:ext cx="1474470" cy="349250"/>
          </a:xfrm>
          <a:prstGeom prst="rect">
            <a:avLst/>
          </a:prstGeom>
        </p:spPr>
        <p:txBody>
          <a:bodyPr vert="horz" wrap="square" lIns="0" tIns="12065" rIns="0" bIns="0" rtlCol="0">
            <a:spAutoFit/>
          </a:bodyPr>
          <a:lstStyle/>
          <a:p>
            <a:pPr algn="ctr">
              <a:lnSpc>
                <a:spcPts val="1275"/>
              </a:lnSpc>
              <a:spcBef>
                <a:spcPts val="95"/>
              </a:spcBef>
            </a:pPr>
            <a:r>
              <a:rPr sz="1100" b="1" spc="-5" dirty="0">
                <a:solidFill>
                  <a:srgbClr val="742505"/>
                </a:solidFill>
                <a:latin typeface="Arial"/>
                <a:cs typeface="Arial"/>
              </a:rPr>
              <a:t>S U B S T A T I O N -</a:t>
            </a:r>
            <a:r>
              <a:rPr sz="1100" b="1" spc="-95" dirty="0">
                <a:solidFill>
                  <a:srgbClr val="742505"/>
                </a:solidFill>
                <a:latin typeface="Arial"/>
                <a:cs typeface="Arial"/>
              </a:rPr>
              <a:t> </a:t>
            </a:r>
            <a:r>
              <a:rPr sz="1100" b="1" spc="-5" dirty="0">
                <a:solidFill>
                  <a:srgbClr val="742505"/>
                </a:solidFill>
                <a:latin typeface="Arial"/>
                <a:cs typeface="Arial"/>
              </a:rPr>
              <a:t>1</a:t>
            </a:r>
            <a:endParaRPr sz="1100">
              <a:latin typeface="Arial"/>
              <a:cs typeface="Arial"/>
            </a:endParaRPr>
          </a:p>
          <a:p>
            <a:pPr marR="8890" algn="ctr">
              <a:lnSpc>
                <a:spcPts val="1275"/>
              </a:lnSpc>
            </a:pPr>
            <a:r>
              <a:rPr sz="1100" b="1" spc="-5" dirty="0">
                <a:latin typeface="Arial"/>
                <a:cs typeface="Arial"/>
              </a:rPr>
              <a:t>Legacy</a:t>
            </a:r>
            <a:endParaRPr sz="1100">
              <a:latin typeface="Arial"/>
              <a:cs typeface="Arial"/>
            </a:endParaRPr>
          </a:p>
        </p:txBody>
      </p:sp>
      <p:sp>
        <p:nvSpPr>
          <p:cNvPr id="1892" name="object 951"/>
          <p:cNvSpPr txBox="1"/>
          <p:nvPr/>
        </p:nvSpPr>
        <p:spPr>
          <a:xfrm>
            <a:off x="3335561" y="930966"/>
            <a:ext cx="1473200" cy="349250"/>
          </a:xfrm>
          <a:prstGeom prst="rect">
            <a:avLst/>
          </a:prstGeom>
        </p:spPr>
        <p:txBody>
          <a:bodyPr vert="horz" wrap="square" lIns="0" tIns="12065" rIns="0" bIns="0" rtlCol="0">
            <a:spAutoFit/>
          </a:bodyPr>
          <a:lstStyle/>
          <a:p>
            <a:pPr algn="ctr">
              <a:lnSpc>
                <a:spcPts val="1275"/>
              </a:lnSpc>
              <a:spcBef>
                <a:spcPts val="95"/>
              </a:spcBef>
            </a:pPr>
            <a:r>
              <a:rPr sz="1100" b="1" spc="-5" dirty="0">
                <a:solidFill>
                  <a:srgbClr val="742505"/>
                </a:solidFill>
                <a:latin typeface="Arial"/>
                <a:cs typeface="Arial"/>
              </a:rPr>
              <a:t>S U B S T A T I O N -</a:t>
            </a:r>
            <a:r>
              <a:rPr sz="1100" b="1" spc="-100" dirty="0">
                <a:solidFill>
                  <a:srgbClr val="742505"/>
                </a:solidFill>
                <a:latin typeface="Arial"/>
                <a:cs typeface="Arial"/>
              </a:rPr>
              <a:t> </a:t>
            </a:r>
            <a:r>
              <a:rPr sz="1100" b="1" spc="-5" dirty="0">
                <a:solidFill>
                  <a:srgbClr val="742505"/>
                </a:solidFill>
                <a:latin typeface="Arial"/>
                <a:cs typeface="Arial"/>
              </a:rPr>
              <a:t>2</a:t>
            </a:r>
            <a:endParaRPr sz="1100">
              <a:latin typeface="Arial"/>
              <a:cs typeface="Arial"/>
            </a:endParaRPr>
          </a:p>
          <a:p>
            <a:pPr marL="63500" algn="ctr">
              <a:lnSpc>
                <a:spcPts val="1275"/>
              </a:lnSpc>
            </a:pPr>
            <a:r>
              <a:rPr sz="1100" b="1" spc="-5" dirty="0">
                <a:latin typeface="Arial"/>
                <a:cs typeface="Arial"/>
              </a:rPr>
              <a:t>Conventional</a:t>
            </a:r>
            <a:endParaRPr sz="1100">
              <a:latin typeface="Arial"/>
              <a:cs typeface="Arial"/>
            </a:endParaRPr>
          </a:p>
        </p:txBody>
      </p:sp>
      <p:sp>
        <p:nvSpPr>
          <p:cNvPr id="1893" name="object 952"/>
          <p:cNvSpPr txBox="1"/>
          <p:nvPr/>
        </p:nvSpPr>
        <p:spPr>
          <a:xfrm>
            <a:off x="6098580" y="930966"/>
            <a:ext cx="1471295" cy="349250"/>
          </a:xfrm>
          <a:prstGeom prst="rect">
            <a:avLst/>
          </a:prstGeom>
        </p:spPr>
        <p:txBody>
          <a:bodyPr vert="horz" wrap="square" lIns="0" tIns="12065" rIns="0" bIns="0" rtlCol="0">
            <a:spAutoFit/>
          </a:bodyPr>
          <a:lstStyle/>
          <a:p>
            <a:pPr marL="12700">
              <a:lnSpc>
                <a:spcPts val="1275"/>
              </a:lnSpc>
              <a:spcBef>
                <a:spcPts val="95"/>
              </a:spcBef>
            </a:pPr>
            <a:r>
              <a:rPr sz="1100" b="1" spc="-5" dirty="0">
                <a:solidFill>
                  <a:srgbClr val="742505"/>
                </a:solidFill>
                <a:latin typeface="Arial"/>
                <a:cs typeface="Arial"/>
              </a:rPr>
              <a:t>S U B S T A T I O N -</a:t>
            </a:r>
            <a:r>
              <a:rPr sz="1100" b="1" spc="-114" dirty="0">
                <a:solidFill>
                  <a:srgbClr val="742505"/>
                </a:solidFill>
                <a:latin typeface="Arial"/>
                <a:cs typeface="Arial"/>
              </a:rPr>
              <a:t> </a:t>
            </a:r>
            <a:r>
              <a:rPr sz="1100" b="1" spc="-5" dirty="0">
                <a:solidFill>
                  <a:srgbClr val="742505"/>
                </a:solidFill>
                <a:latin typeface="Arial"/>
                <a:cs typeface="Arial"/>
              </a:rPr>
              <a:t>3</a:t>
            </a:r>
            <a:endParaRPr sz="1100">
              <a:latin typeface="Arial"/>
              <a:cs typeface="Arial"/>
            </a:endParaRPr>
          </a:p>
          <a:p>
            <a:pPr marL="445770">
              <a:lnSpc>
                <a:spcPts val="1275"/>
              </a:lnSpc>
            </a:pPr>
            <a:r>
              <a:rPr sz="1100" b="1" spc="-5" dirty="0">
                <a:latin typeface="Arial"/>
                <a:cs typeface="Arial"/>
              </a:rPr>
              <a:t>Digital</a:t>
            </a:r>
            <a:endParaRPr sz="1100">
              <a:latin typeface="Arial"/>
              <a:cs typeface="Arial"/>
            </a:endParaRPr>
          </a:p>
        </p:txBody>
      </p:sp>
      <p:sp>
        <p:nvSpPr>
          <p:cNvPr id="1894" name="object 953"/>
          <p:cNvSpPr txBox="1"/>
          <p:nvPr/>
        </p:nvSpPr>
        <p:spPr>
          <a:xfrm>
            <a:off x="8669040" y="930966"/>
            <a:ext cx="1473200" cy="555625"/>
          </a:xfrm>
          <a:prstGeom prst="rect">
            <a:avLst/>
          </a:prstGeom>
        </p:spPr>
        <p:txBody>
          <a:bodyPr vert="horz" wrap="square" lIns="0" tIns="12065" rIns="0" bIns="0" rtlCol="0">
            <a:spAutoFit/>
          </a:bodyPr>
          <a:lstStyle/>
          <a:p>
            <a:pPr algn="ctr">
              <a:lnSpc>
                <a:spcPts val="1275"/>
              </a:lnSpc>
              <a:spcBef>
                <a:spcPts val="95"/>
              </a:spcBef>
            </a:pPr>
            <a:r>
              <a:rPr sz="1100" b="1" spc="-5" dirty="0">
                <a:solidFill>
                  <a:srgbClr val="742505"/>
                </a:solidFill>
                <a:latin typeface="Arial"/>
                <a:cs typeface="Arial"/>
              </a:rPr>
              <a:t>S U B S T A T I O N -</a:t>
            </a:r>
            <a:r>
              <a:rPr sz="1100" b="1" spc="-100" dirty="0">
                <a:solidFill>
                  <a:srgbClr val="742505"/>
                </a:solidFill>
                <a:latin typeface="Arial"/>
                <a:cs typeface="Arial"/>
              </a:rPr>
              <a:t> </a:t>
            </a:r>
            <a:r>
              <a:rPr sz="1100" b="1" spc="-5" dirty="0">
                <a:solidFill>
                  <a:srgbClr val="742505"/>
                </a:solidFill>
                <a:latin typeface="Arial"/>
                <a:cs typeface="Arial"/>
              </a:rPr>
              <a:t>4</a:t>
            </a:r>
            <a:endParaRPr sz="1100">
              <a:latin typeface="Arial"/>
              <a:cs typeface="Arial"/>
            </a:endParaRPr>
          </a:p>
          <a:p>
            <a:pPr marR="19685" algn="ctr">
              <a:lnSpc>
                <a:spcPts val="1275"/>
              </a:lnSpc>
            </a:pPr>
            <a:r>
              <a:rPr sz="1100" b="1" spc="-5" dirty="0">
                <a:latin typeface="Arial"/>
                <a:cs typeface="Arial"/>
              </a:rPr>
              <a:t>Smart</a:t>
            </a:r>
            <a:r>
              <a:rPr sz="1100" b="1" spc="-10" dirty="0">
                <a:latin typeface="Arial"/>
                <a:cs typeface="Arial"/>
              </a:rPr>
              <a:t> </a:t>
            </a:r>
            <a:r>
              <a:rPr sz="1100" b="1" spc="-5" dirty="0">
                <a:latin typeface="Arial"/>
                <a:cs typeface="Arial"/>
              </a:rPr>
              <a:t>Grid</a:t>
            </a:r>
            <a:endParaRPr sz="1100">
              <a:latin typeface="Arial"/>
              <a:cs typeface="Arial"/>
            </a:endParaRPr>
          </a:p>
          <a:p>
            <a:pPr marL="3175" algn="ctr">
              <a:lnSpc>
                <a:spcPct val="100000"/>
              </a:lnSpc>
              <a:spcBef>
                <a:spcPts val="665"/>
              </a:spcBef>
            </a:pPr>
            <a:r>
              <a:rPr sz="1200" spc="-7" baseline="3472" dirty="0">
                <a:solidFill>
                  <a:srgbClr val="00007F"/>
                </a:solidFill>
                <a:latin typeface="Verdana"/>
                <a:cs typeface="Verdana"/>
              </a:rPr>
              <a:t>GNSS</a:t>
            </a:r>
            <a:r>
              <a:rPr sz="1200" spc="315" baseline="3472" dirty="0">
                <a:solidFill>
                  <a:srgbClr val="00007F"/>
                </a:solidFill>
                <a:latin typeface="Verdana"/>
                <a:cs typeface="Verdana"/>
              </a:rPr>
              <a:t> </a:t>
            </a:r>
            <a:r>
              <a:rPr sz="800" spc="-5" dirty="0">
                <a:solidFill>
                  <a:srgbClr val="00007F"/>
                </a:solidFill>
                <a:latin typeface="Verdana"/>
                <a:cs typeface="Verdana"/>
              </a:rPr>
              <a:t>SCADA</a:t>
            </a:r>
            <a:endParaRPr sz="80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848410"/>
            <a:ext cx="10691495" cy="0"/>
          </a:xfrm>
          <a:custGeom>
            <a:avLst/>
            <a:gdLst/>
            <a:ahLst/>
            <a:cxnLst/>
            <a:rect l="l" t="t" r="r" b="b"/>
            <a:pathLst>
              <a:path w="10691495">
                <a:moveTo>
                  <a:pt x="0" y="0"/>
                </a:moveTo>
                <a:lnTo>
                  <a:pt x="10691241" y="0"/>
                </a:lnTo>
              </a:path>
            </a:pathLst>
          </a:custGeom>
          <a:ln w="3175">
            <a:solidFill>
              <a:srgbClr val="F4F4F4"/>
            </a:solidFill>
          </a:ln>
        </p:spPr>
        <p:txBody>
          <a:bodyPr wrap="square" lIns="0" tIns="0" rIns="0" bIns="0" rtlCol="0"/>
          <a:lstStyle/>
          <a:p>
            <a:endParaRPr/>
          </a:p>
        </p:txBody>
      </p:sp>
      <p:sp>
        <p:nvSpPr>
          <p:cNvPr id="3" name="object 3"/>
          <p:cNvSpPr/>
          <p:nvPr/>
        </p:nvSpPr>
        <p:spPr>
          <a:xfrm>
            <a:off x="380" y="852220"/>
            <a:ext cx="10691495" cy="0"/>
          </a:xfrm>
          <a:custGeom>
            <a:avLst/>
            <a:gdLst/>
            <a:ahLst/>
            <a:cxnLst/>
            <a:rect l="l" t="t" r="r" b="b"/>
            <a:pathLst>
              <a:path w="10691495">
                <a:moveTo>
                  <a:pt x="0" y="0"/>
                </a:moveTo>
                <a:lnTo>
                  <a:pt x="10691241" y="0"/>
                </a:lnTo>
              </a:path>
            </a:pathLst>
          </a:custGeom>
          <a:ln w="4571">
            <a:solidFill>
              <a:srgbClr val="F6F6F6"/>
            </a:solidFill>
          </a:ln>
        </p:spPr>
        <p:txBody>
          <a:bodyPr wrap="square" lIns="0" tIns="0" rIns="0" bIns="0" rtlCol="0"/>
          <a:lstStyle/>
          <a:p>
            <a:endParaRPr/>
          </a:p>
        </p:txBody>
      </p:sp>
      <p:sp>
        <p:nvSpPr>
          <p:cNvPr id="4" name="object 4"/>
          <p:cNvSpPr/>
          <p:nvPr/>
        </p:nvSpPr>
        <p:spPr>
          <a:xfrm>
            <a:off x="380" y="856030"/>
            <a:ext cx="10691495" cy="0"/>
          </a:xfrm>
          <a:custGeom>
            <a:avLst/>
            <a:gdLst/>
            <a:ahLst/>
            <a:cxnLst/>
            <a:rect l="l" t="t" r="r" b="b"/>
            <a:pathLst>
              <a:path w="10691495">
                <a:moveTo>
                  <a:pt x="0" y="0"/>
                </a:moveTo>
                <a:lnTo>
                  <a:pt x="10691241" y="0"/>
                </a:lnTo>
              </a:path>
            </a:pathLst>
          </a:custGeom>
          <a:ln w="3175">
            <a:solidFill>
              <a:srgbClr val="F8F8F8"/>
            </a:solidFill>
          </a:ln>
        </p:spPr>
        <p:txBody>
          <a:bodyPr wrap="square" lIns="0" tIns="0" rIns="0" bIns="0" rtlCol="0"/>
          <a:lstStyle/>
          <a:p>
            <a:endParaRPr/>
          </a:p>
        </p:txBody>
      </p:sp>
      <p:sp>
        <p:nvSpPr>
          <p:cNvPr id="5" name="object 5"/>
          <p:cNvSpPr/>
          <p:nvPr/>
        </p:nvSpPr>
        <p:spPr>
          <a:xfrm>
            <a:off x="380" y="861364"/>
            <a:ext cx="10691495" cy="0"/>
          </a:xfrm>
          <a:custGeom>
            <a:avLst/>
            <a:gdLst/>
            <a:ahLst/>
            <a:cxnLst/>
            <a:rect l="l" t="t" r="r" b="b"/>
            <a:pathLst>
              <a:path w="10691495">
                <a:moveTo>
                  <a:pt x="0" y="0"/>
                </a:moveTo>
                <a:lnTo>
                  <a:pt x="10691241" y="0"/>
                </a:lnTo>
              </a:path>
            </a:pathLst>
          </a:custGeom>
          <a:ln w="7619">
            <a:solidFill>
              <a:srgbClr val="F9F9F9"/>
            </a:solidFill>
          </a:ln>
        </p:spPr>
        <p:txBody>
          <a:bodyPr wrap="square" lIns="0" tIns="0" rIns="0" bIns="0" rtlCol="0"/>
          <a:lstStyle/>
          <a:p>
            <a:endParaRPr/>
          </a:p>
        </p:txBody>
      </p:sp>
      <p:sp>
        <p:nvSpPr>
          <p:cNvPr id="6" name="object 6"/>
          <p:cNvSpPr/>
          <p:nvPr/>
        </p:nvSpPr>
        <p:spPr>
          <a:xfrm>
            <a:off x="380" y="867460"/>
            <a:ext cx="10691495" cy="0"/>
          </a:xfrm>
          <a:custGeom>
            <a:avLst/>
            <a:gdLst/>
            <a:ahLst/>
            <a:cxnLst/>
            <a:rect l="l" t="t" r="r" b="b"/>
            <a:pathLst>
              <a:path w="10691495">
                <a:moveTo>
                  <a:pt x="0" y="0"/>
                </a:moveTo>
                <a:lnTo>
                  <a:pt x="10691241" y="0"/>
                </a:lnTo>
              </a:path>
            </a:pathLst>
          </a:custGeom>
          <a:ln w="4571">
            <a:solidFill>
              <a:srgbClr val="FBFBFB"/>
            </a:solidFill>
          </a:ln>
        </p:spPr>
        <p:txBody>
          <a:bodyPr wrap="square" lIns="0" tIns="0" rIns="0" bIns="0" rtlCol="0"/>
          <a:lstStyle/>
          <a:p>
            <a:endParaRPr/>
          </a:p>
        </p:txBody>
      </p:sp>
      <p:sp>
        <p:nvSpPr>
          <p:cNvPr id="11" name="object 11"/>
          <p:cNvSpPr txBox="1">
            <a:spLocks noGrp="1"/>
          </p:cNvSpPr>
          <p:nvPr>
            <p:ph type="title" idx="4294967295"/>
          </p:nvPr>
        </p:nvSpPr>
        <p:spPr>
          <a:xfrm>
            <a:off x="567944" y="98100"/>
            <a:ext cx="9728200" cy="482600"/>
          </a:xfrm>
          <a:prstGeom prst="rect">
            <a:avLst/>
          </a:prstGeom>
        </p:spPr>
        <p:txBody>
          <a:bodyPr vert="horz" wrap="square" lIns="0" tIns="12700" rIns="0" bIns="0" rtlCol="0">
            <a:spAutoFit/>
          </a:bodyPr>
          <a:lstStyle/>
          <a:p>
            <a:pPr marL="12700" algn="ctr">
              <a:lnSpc>
                <a:spcPct val="100000"/>
              </a:lnSpc>
              <a:spcBef>
                <a:spcPts val="100"/>
              </a:spcBef>
            </a:pPr>
            <a:r>
              <a:rPr lang="en-GB" noProof="0" dirty="0"/>
              <a:t>1-2 – </a:t>
            </a:r>
            <a:r>
              <a:rPr lang="en-GB" spc="-5" noProof="0" dirty="0"/>
              <a:t>Test in </a:t>
            </a:r>
            <a:r>
              <a:rPr lang="en-GB" b="1" spc="-5" noProof="0" dirty="0"/>
              <a:t>Legacy-</a:t>
            </a:r>
            <a:r>
              <a:rPr lang="en-GB" b="1" noProof="0" dirty="0"/>
              <a:t>Conventional</a:t>
            </a:r>
            <a:r>
              <a:rPr lang="en-GB" spc="-5" noProof="0" dirty="0"/>
              <a:t> substations</a:t>
            </a:r>
            <a:endParaRPr lang="en-GB" b="1" noProof="0" dirty="0"/>
          </a:p>
        </p:txBody>
      </p:sp>
      <p:sp>
        <p:nvSpPr>
          <p:cNvPr id="327" name="object 84"/>
          <p:cNvSpPr/>
          <p:nvPr/>
        </p:nvSpPr>
        <p:spPr>
          <a:xfrm>
            <a:off x="3031538" y="2012731"/>
            <a:ext cx="10846" cy="18122"/>
          </a:xfrm>
          <a:custGeom>
            <a:avLst/>
            <a:gdLst/>
            <a:ahLst/>
            <a:cxnLst/>
            <a:rect l="l" t="t" r="r" b="b"/>
            <a:pathLst>
              <a:path w="8889" h="16510">
                <a:moveTo>
                  <a:pt x="7620" y="0"/>
                </a:moveTo>
                <a:lnTo>
                  <a:pt x="0" y="0"/>
                </a:lnTo>
                <a:lnTo>
                  <a:pt x="762" y="16001"/>
                </a:lnTo>
                <a:lnTo>
                  <a:pt x="8382" y="16001"/>
                </a:lnTo>
                <a:lnTo>
                  <a:pt x="7620" y="0"/>
                </a:lnTo>
                <a:close/>
              </a:path>
            </a:pathLst>
          </a:custGeom>
          <a:solidFill>
            <a:srgbClr val="003357"/>
          </a:solidFill>
        </p:spPr>
        <p:txBody>
          <a:bodyPr wrap="square" lIns="0" tIns="0" rIns="0" bIns="0" rtlCol="0"/>
          <a:lstStyle/>
          <a:p>
            <a:endParaRPr/>
          </a:p>
        </p:txBody>
      </p:sp>
      <p:sp>
        <p:nvSpPr>
          <p:cNvPr id="328" name="object 85"/>
          <p:cNvSpPr/>
          <p:nvPr/>
        </p:nvSpPr>
        <p:spPr>
          <a:xfrm>
            <a:off x="2751703" y="2020258"/>
            <a:ext cx="10846" cy="18122"/>
          </a:xfrm>
          <a:custGeom>
            <a:avLst/>
            <a:gdLst/>
            <a:ahLst/>
            <a:cxnLst/>
            <a:rect l="l" t="t" r="r" b="b"/>
            <a:pathLst>
              <a:path w="8889" h="16510">
                <a:moveTo>
                  <a:pt x="7620" y="0"/>
                </a:moveTo>
                <a:lnTo>
                  <a:pt x="0" y="0"/>
                </a:lnTo>
                <a:lnTo>
                  <a:pt x="762" y="16001"/>
                </a:lnTo>
                <a:lnTo>
                  <a:pt x="8382" y="16001"/>
                </a:lnTo>
                <a:lnTo>
                  <a:pt x="7620" y="0"/>
                </a:lnTo>
                <a:close/>
              </a:path>
            </a:pathLst>
          </a:custGeom>
          <a:solidFill>
            <a:srgbClr val="003357"/>
          </a:solidFill>
        </p:spPr>
        <p:txBody>
          <a:bodyPr wrap="square" lIns="0" tIns="0" rIns="0" bIns="0" rtlCol="0"/>
          <a:lstStyle/>
          <a:p>
            <a:endParaRPr/>
          </a:p>
        </p:txBody>
      </p:sp>
      <p:sp>
        <p:nvSpPr>
          <p:cNvPr id="329" name="object 86"/>
          <p:cNvSpPr/>
          <p:nvPr/>
        </p:nvSpPr>
        <p:spPr>
          <a:xfrm>
            <a:off x="2760999" y="2012731"/>
            <a:ext cx="271933" cy="25092"/>
          </a:xfrm>
          <a:custGeom>
            <a:avLst/>
            <a:gdLst/>
            <a:ahLst/>
            <a:cxnLst/>
            <a:rect l="l" t="t" r="r" b="b"/>
            <a:pathLst>
              <a:path w="222885" h="22860">
                <a:moveTo>
                  <a:pt x="221741" y="0"/>
                </a:moveTo>
                <a:lnTo>
                  <a:pt x="0" y="6857"/>
                </a:lnTo>
                <a:lnTo>
                  <a:pt x="761" y="22859"/>
                </a:lnTo>
                <a:lnTo>
                  <a:pt x="222503" y="16001"/>
                </a:lnTo>
                <a:lnTo>
                  <a:pt x="221741" y="0"/>
                </a:lnTo>
                <a:close/>
              </a:path>
            </a:pathLst>
          </a:custGeom>
          <a:solidFill>
            <a:srgbClr val="003357"/>
          </a:solidFill>
        </p:spPr>
        <p:txBody>
          <a:bodyPr wrap="square" lIns="0" tIns="0" rIns="0" bIns="0" rtlCol="0"/>
          <a:lstStyle/>
          <a:p>
            <a:endParaRPr/>
          </a:p>
        </p:txBody>
      </p:sp>
      <p:sp>
        <p:nvSpPr>
          <p:cNvPr id="330" name="object 87"/>
          <p:cNvSpPr/>
          <p:nvPr/>
        </p:nvSpPr>
        <p:spPr>
          <a:xfrm>
            <a:off x="3357858" y="2367370"/>
            <a:ext cx="406273" cy="262633"/>
          </a:xfrm>
          <a:prstGeom prst="rect">
            <a:avLst/>
          </a:prstGeom>
          <a:blipFill>
            <a:blip r:embed="rId3" cstate="print"/>
            <a:stretch>
              <a:fillRect/>
            </a:stretch>
          </a:blipFill>
        </p:spPr>
        <p:txBody>
          <a:bodyPr wrap="square" lIns="0" tIns="0" rIns="0" bIns="0" rtlCol="0"/>
          <a:lstStyle/>
          <a:p>
            <a:endParaRPr/>
          </a:p>
        </p:txBody>
      </p:sp>
      <p:sp>
        <p:nvSpPr>
          <p:cNvPr id="331" name="object 88"/>
          <p:cNvSpPr/>
          <p:nvPr/>
        </p:nvSpPr>
        <p:spPr>
          <a:xfrm>
            <a:off x="2584358" y="1259959"/>
            <a:ext cx="1176052" cy="670803"/>
          </a:xfrm>
          <a:prstGeom prst="rect">
            <a:avLst/>
          </a:prstGeom>
          <a:blipFill>
            <a:blip r:embed="rId4" cstate="print"/>
            <a:stretch>
              <a:fillRect/>
            </a:stretch>
          </a:blipFill>
        </p:spPr>
        <p:txBody>
          <a:bodyPr wrap="square" lIns="0" tIns="0" rIns="0" bIns="0" rtlCol="0"/>
          <a:lstStyle/>
          <a:p>
            <a:endParaRPr/>
          </a:p>
        </p:txBody>
      </p:sp>
      <p:sp>
        <p:nvSpPr>
          <p:cNvPr id="332" name="object 89"/>
          <p:cNvSpPr txBox="1"/>
          <p:nvPr/>
        </p:nvSpPr>
        <p:spPr>
          <a:xfrm>
            <a:off x="2974207" y="1575571"/>
            <a:ext cx="462519" cy="161707"/>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SONE</a:t>
            </a:r>
            <a:r>
              <a:rPr sz="800" spc="0" dirty="0">
                <a:solidFill>
                  <a:srgbClr val="00007F"/>
                </a:solidFill>
                <a:latin typeface="Verdana"/>
                <a:cs typeface="Verdana"/>
              </a:rPr>
              <a:t>T</a:t>
            </a:r>
            <a:endParaRPr sz="800">
              <a:latin typeface="Verdana"/>
              <a:cs typeface="Verdana"/>
            </a:endParaRPr>
          </a:p>
        </p:txBody>
      </p:sp>
      <p:sp>
        <p:nvSpPr>
          <p:cNvPr id="333" name="object 131"/>
          <p:cNvSpPr/>
          <p:nvPr/>
        </p:nvSpPr>
        <p:spPr>
          <a:xfrm>
            <a:off x="1226088" y="1629653"/>
            <a:ext cx="1885402" cy="3146587"/>
          </a:xfrm>
          <a:prstGeom prst="rect">
            <a:avLst/>
          </a:prstGeom>
          <a:blipFill>
            <a:blip r:embed="rId5" cstate="print"/>
            <a:stretch>
              <a:fillRect/>
            </a:stretch>
          </a:blipFill>
        </p:spPr>
        <p:txBody>
          <a:bodyPr wrap="square" lIns="0" tIns="0" rIns="0" bIns="0" rtlCol="0"/>
          <a:lstStyle/>
          <a:p>
            <a:endParaRPr/>
          </a:p>
        </p:txBody>
      </p:sp>
      <p:sp>
        <p:nvSpPr>
          <p:cNvPr id="334" name="object 135"/>
          <p:cNvSpPr/>
          <p:nvPr/>
        </p:nvSpPr>
        <p:spPr>
          <a:xfrm>
            <a:off x="1791337" y="5180441"/>
            <a:ext cx="562460" cy="1579772"/>
          </a:xfrm>
          <a:prstGeom prst="rect">
            <a:avLst/>
          </a:prstGeom>
          <a:blipFill>
            <a:blip r:embed="rId6" cstate="print"/>
            <a:stretch>
              <a:fillRect/>
            </a:stretch>
          </a:blipFill>
        </p:spPr>
        <p:txBody>
          <a:bodyPr wrap="square" lIns="0" tIns="0" rIns="0" bIns="0" rtlCol="0"/>
          <a:lstStyle/>
          <a:p>
            <a:endParaRPr/>
          </a:p>
        </p:txBody>
      </p:sp>
      <p:sp>
        <p:nvSpPr>
          <p:cNvPr id="335" name="object 136"/>
          <p:cNvSpPr/>
          <p:nvPr/>
        </p:nvSpPr>
        <p:spPr>
          <a:xfrm>
            <a:off x="1691859" y="2144048"/>
            <a:ext cx="994764" cy="382241"/>
          </a:xfrm>
          <a:prstGeom prst="rect">
            <a:avLst/>
          </a:prstGeom>
          <a:blipFill>
            <a:blip r:embed="rId7" cstate="print"/>
            <a:stretch>
              <a:fillRect/>
            </a:stretch>
          </a:blipFill>
        </p:spPr>
        <p:txBody>
          <a:bodyPr wrap="square" lIns="0" tIns="0" rIns="0" bIns="0" rtlCol="0"/>
          <a:lstStyle/>
          <a:p>
            <a:endParaRPr/>
          </a:p>
        </p:txBody>
      </p:sp>
      <p:sp>
        <p:nvSpPr>
          <p:cNvPr id="336" name="object 137"/>
          <p:cNvSpPr/>
          <p:nvPr/>
        </p:nvSpPr>
        <p:spPr>
          <a:xfrm>
            <a:off x="1674197" y="1756788"/>
            <a:ext cx="105984" cy="76113"/>
          </a:xfrm>
          <a:prstGeom prst="rect">
            <a:avLst/>
          </a:prstGeom>
          <a:blipFill>
            <a:blip r:embed="rId8" cstate="print"/>
            <a:stretch>
              <a:fillRect/>
            </a:stretch>
          </a:blipFill>
        </p:spPr>
        <p:txBody>
          <a:bodyPr wrap="square" lIns="0" tIns="0" rIns="0" bIns="0" rtlCol="0"/>
          <a:lstStyle/>
          <a:p>
            <a:endParaRPr/>
          </a:p>
        </p:txBody>
      </p:sp>
      <p:sp>
        <p:nvSpPr>
          <p:cNvPr id="337" name="object 138"/>
          <p:cNvSpPr/>
          <p:nvPr/>
        </p:nvSpPr>
        <p:spPr>
          <a:xfrm>
            <a:off x="1750430" y="1890614"/>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340" name="object 139"/>
          <p:cNvSpPr/>
          <p:nvPr/>
        </p:nvSpPr>
        <p:spPr>
          <a:xfrm>
            <a:off x="1750430" y="1888105"/>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343" name="object 140"/>
          <p:cNvSpPr/>
          <p:nvPr/>
        </p:nvSpPr>
        <p:spPr>
          <a:xfrm>
            <a:off x="1762516" y="1890614"/>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44" name="object 141"/>
          <p:cNvSpPr/>
          <p:nvPr/>
        </p:nvSpPr>
        <p:spPr>
          <a:xfrm>
            <a:off x="1747641" y="1903161"/>
            <a:ext cx="17818" cy="5576"/>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345" name="object 142"/>
          <p:cNvSpPr/>
          <p:nvPr/>
        </p:nvSpPr>
        <p:spPr>
          <a:xfrm>
            <a:off x="1747641" y="1888105"/>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46" name="object 143"/>
          <p:cNvSpPr/>
          <p:nvPr/>
        </p:nvSpPr>
        <p:spPr>
          <a:xfrm>
            <a:off x="1750430" y="1919052"/>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347" name="object 144"/>
          <p:cNvSpPr/>
          <p:nvPr/>
        </p:nvSpPr>
        <p:spPr>
          <a:xfrm>
            <a:off x="1750430" y="1916543"/>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348" name="object 145"/>
          <p:cNvSpPr/>
          <p:nvPr/>
        </p:nvSpPr>
        <p:spPr>
          <a:xfrm>
            <a:off x="1762516" y="1919052"/>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49" name="object 146"/>
          <p:cNvSpPr/>
          <p:nvPr/>
        </p:nvSpPr>
        <p:spPr>
          <a:xfrm>
            <a:off x="1747641" y="1931599"/>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350" name="object 147"/>
          <p:cNvSpPr/>
          <p:nvPr/>
        </p:nvSpPr>
        <p:spPr>
          <a:xfrm>
            <a:off x="1747641" y="1916543"/>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51" name="object 148"/>
          <p:cNvSpPr/>
          <p:nvPr/>
        </p:nvSpPr>
        <p:spPr>
          <a:xfrm>
            <a:off x="1750430" y="1947490"/>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352" name="object 149"/>
          <p:cNvSpPr/>
          <p:nvPr/>
        </p:nvSpPr>
        <p:spPr>
          <a:xfrm>
            <a:off x="1750430" y="1944981"/>
            <a:ext cx="17818" cy="5576"/>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353" name="object 150"/>
          <p:cNvSpPr/>
          <p:nvPr/>
        </p:nvSpPr>
        <p:spPr>
          <a:xfrm>
            <a:off x="1762516" y="1947490"/>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54" name="object 151"/>
          <p:cNvSpPr/>
          <p:nvPr/>
        </p:nvSpPr>
        <p:spPr>
          <a:xfrm>
            <a:off x="1747641" y="1960037"/>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355" name="object 152"/>
          <p:cNvSpPr/>
          <p:nvPr/>
        </p:nvSpPr>
        <p:spPr>
          <a:xfrm>
            <a:off x="1747641" y="1944981"/>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56" name="object 153"/>
          <p:cNvSpPr/>
          <p:nvPr/>
        </p:nvSpPr>
        <p:spPr>
          <a:xfrm>
            <a:off x="1750430" y="1975092"/>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357" name="object 154"/>
          <p:cNvSpPr/>
          <p:nvPr/>
        </p:nvSpPr>
        <p:spPr>
          <a:xfrm>
            <a:off x="1750430" y="1972583"/>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358" name="object 155"/>
          <p:cNvSpPr/>
          <p:nvPr/>
        </p:nvSpPr>
        <p:spPr>
          <a:xfrm>
            <a:off x="1762516" y="1975092"/>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59" name="object 156"/>
          <p:cNvSpPr/>
          <p:nvPr/>
        </p:nvSpPr>
        <p:spPr>
          <a:xfrm>
            <a:off x="1747641" y="1987638"/>
            <a:ext cx="17818" cy="5576"/>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360" name="object 157"/>
          <p:cNvSpPr/>
          <p:nvPr/>
        </p:nvSpPr>
        <p:spPr>
          <a:xfrm>
            <a:off x="1747641" y="1972583"/>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61" name="object 158"/>
          <p:cNvSpPr/>
          <p:nvPr/>
        </p:nvSpPr>
        <p:spPr>
          <a:xfrm>
            <a:off x="1686283" y="1956691"/>
            <a:ext cx="20918" cy="24395"/>
          </a:xfrm>
          <a:custGeom>
            <a:avLst/>
            <a:gdLst/>
            <a:ahLst/>
            <a:cxnLst/>
            <a:rect l="l" t="t" r="r" b="b"/>
            <a:pathLst>
              <a:path w="17145" h="22225">
                <a:moveTo>
                  <a:pt x="8381" y="0"/>
                </a:moveTo>
                <a:lnTo>
                  <a:pt x="5333" y="761"/>
                </a:lnTo>
                <a:lnTo>
                  <a:pt x="2285" y="3047"/>
                </a:lnTo>
                <a:lnTo>
                  <a:pt x="0" y="11429"/>
                </a:lnTo>
                <a:lnTo>
                  <a:pt x="2285" y="19049"/>
                </a:lnTo>
                <a:lnTo>
                  <a:pt x="5333" y="21335"/>
                </a:lnTo>
                <a:lnTo>
                  <a:pt x="8381" y="22097"/>
                </a:lnTo>
                <a:lnTo>
                  <a:pt x="11429" y="21335"/>
                </a:lnTo>
                <a:lnTo>
                  <a:pt x="14477" y="19049"/>
                </a:lnTo>
                <a:lnTo>
                  <a:pt x="16763" y="11429"/>
                </a:lnTo>
                <a:lnTo>
                  <a:pt x="14477" y="3047"/>
                </a:lnTo>
                <a:lnTo>
                  <a:pt x="11429" y="761"/>
                </a:lnTo>
                <a:lnTo>
                  <a:pt x="8381" y="0"/>
                </a:lnTo>
                <a:close/>
              </a:path>
            </a:pathLst>
          </a:custGeom>
          <a:solidFill>
            <a:srgbClr val="FFFFFF"/>
          </a:solidFill>
        </p:spPr>
        <p:txBody>
          <a:bodyPr wrap="square" lIns="0" tIns="0" rIns="0" bIns="0" rtlCol="0"/>
          <a:lstStyle/>
          <a:p>
            <a:endParaRPr/>
          </a:p>
        </p:txBody>
      </p:sp>
      <p:sp>
        <p:nvSpPr>
          <p:cNvPr id="362" name="object 159"/>
          <p:cNvSpPr/>
          <p:nvPr/>
        </p:nvSpPr>
        <p:spPr>
          <a:xfrm>
            <a:off x="1683493" y="1954182"/>
            <a:ext cx="26341" cy="29274"/>
          </a:xfrm>
          <a:custGeom>
            <a:avLst/>
            <a:gdLst/>
            <a:ahLst/>
            <a:cxnLst/>
            <a:rect l="l" t="t" r="r" b="b"/>
            <a:pathLst>
              <a:path w="21589" h="26669">
                <a:moveTo>
                  <a:pt x="14477" y="25907"/>
                </a:moveTo>
                <a:lnTo>
                  <a:pt x="7619" y="25907"/>
                </a:lnTo>
                <a:lnTo>
                  <a:pt x="10667" y="26669"/>
                </a:lnTo>
                <a:lnTo>
                  <a:pt x="11429" y="26669"/>
                </a:lnTo>
                <a:lnTo>
                  <a:pt x="14477" y="25907"/>
                </a:lnTo>
                <a:close/>
              </a:path>
              <a:path w="21589" h="26669">
                <a:moveTo>
                  <a:pt x="11429" y="0"/>
                </a:moveTo>
                <a:lnTo>
                  <a:pt x="10667" y="0"/>
                </a:lnTo>
                <a:lnTo>
                  <a:pt x="7619" y="761"/>
                </a:lnTo>
                <a:lnTo>
                  <a:pt x="6095" y="1523"/>
                </a:lnTo>
                <a:lnTo>
                  <a:pt x="3047" y="3809"/>
                </a:lnTo>
                <a:lnTo>
                  <a:pt x="2285" y="4571"/>
                </a:lnTo>
                <a:lnTo>
                  <a:pt x="0" y="12953"/>
                </a:lnTo>
                <a:lnTo>
                  <a:pt x="0" y="14477"/>
                </a:lnTo>
                <a:lnTo>
                  <a:pt x="2285" y="22097"/>
                </a:lnTo>
                <a:lnTo>
                  <a:pt x="3047" y="23621"/>
                </a:lnTo>
                <a:lnTo>
                  <a:pt x="6095" y="25907"/>
                </a:lnTo>
                <a:lnTo>
                  <a:pt x="15239" y="25907"/>
                </a:lnTo>
                <a:lnTo>
                  <a:pt x="18287" y="23621"/>
                </a:lnTo>
                <a:lnTo>
                  <a:pt x="19049" y="22097"/>
                </a:lnTo>
                <a:lnTo>
                  <a:pt x="9143" y="22097"/>
                </a:lnTo>
                <a:lnTo>
                  <a:pt x="7111" y="20573"/>
                </a:lnTo>
                <a:lnTo>
                  <a:pt x="6857" y="20573"/>
                </a:lnTo>
                <a:lnTo>
                  <a:pt x="6095" y="19811"/>
                </a:lnTo>
                <a:lnTo>
                  <a:pt x="6629" y="19811"/>
                </a:lnTo>
                <a:lnTo>
                  <a:pt x="5029" y="14477"/>
                </a:lnTo>
                <a:lnTo>
                  <a:pt x="4571" y="14477"/>
                </a:lnTo>
                <a:lnTo>
                  <a:pt x="4571" y="12953"/>
                </a:lnTo>
                <a:lnTo>
                  <a:pt x="4987" y="12953"/>
                </a:lnTo>
                <a:lnTo>
                  <a:pt x="6442" y="7619"/>
                </a:lnTo>
                <a:lnTo>
                  <a:pt x="6095" y="7619"/>
                </a:lnTo>
                <a:lnTo>
                  <a:pt x="6857" y="6095"/>
                </a:lnTo>
                <a:lnTo>
                  <a:pt x="8127" y="6095"/>
                </a:lnTo>
                <a:lnTo>
                  <a:pt x="9143" y="5333"/>
                </a:lnTo>
                <a:lnTo>
                  <a:pt x="8381" y="5333"/>
                </a:lnTo>
                <a:lnTo>
                  <a:pt x="11048" y="4667"/>
                </a:lnTo>
                <a:lnTo>
                  <a:pt x="10667" y="4571"/>
                </a:lnTo>
                <a:lnTo>
                  <a:pt x="19049" y="4571"/>
                </a:lnTo>
                <a:lnTo>
                  <a:pt x="18287" y="3809"/>
                </a:lnTo>
                <a:lnTo>
                  <a:pt x="15239" y="1523"/>
                </a:lnTo>
                <a:lnTo>
                  <a:pt x="14477" y="761"/>
                </a:lnTo>
                <a:lnTo>
                  <a:pt x="11429" y="0"/>
                </a:lnTo>
                <a:close/>
              </a:path>
              <a:path w="21589" h="26669">
                <a:moveTo>
                  <a:pt x="8381" y="21335"/>
                </a:moveTo>
                <a:lnTo>
                  <a:pt x="9143" y="22097"/>
                </a:lnTo>
                <a:lnTo>
                  <a:pt x="10667" y="22097"/>
                </a:lnTo>
                <a:lnTo>
                  <a:pt x="11048" y="22002"/>
                </a:lnTo>
                <a:lnTo>
                  <a:pt x="8381" y="21335"/>
                </a:lnTo>
                <a:close/>
              </a:path>
              <a:path w="21589" h="26669">
                <a:moveTo>
                  <a:pt x="11048" y="22002"/>
                </a:moveTo>
                <a:lnTo>
                  <a:pt x="10667" y="22097"/>
                </a:lnTo>
                <a:lnTo>
                  <a:pt x="11429" y="22097"/>
                </a:lnTo>
                <a:lnTo>
                  <a:pt x="11048" y="22002"/>
                </a:lnTo>
                <a:close/>
              </a:path>
              <a:path w="21589" h="26669">
                <a:moveTo>
                  <a:pt x="12953" y="21526"/>
                </a:moveTo>
                <a:lnTo>
                  <a:pt x="11048" y="22002"/>
                </a:lnTo>
                <a:lnTo>
                  <a:pt x="11429" y="22097"/>
                </a:lnTo>
                <a:lnTo>
                  <a:pt x="12191" y="22097"/>
                </a:lnTo>
                <a:lnTo>
                  <a:pt x="12953" y="21526"/>
                </a:lnTo>
                <a:close/>
              </a:path>
              <a:path w="21589" h="26669">
                <a:moveTo>
                  <a:pt x="13715" y="21335"/>
                </a:moveTo>
                <a:lnTo>
                  <a:pt x="12953" y="21526"/>
                </a:lnTo>
                <a:lnTo>
                  <a:pt x="12191" y="22097"/>
                </a:lnTo>
                <a:lnTo>
                  <a:pt x="13715" y="21335"/>
                </a:lnTo>
                <a:close/>
              </a:path>
              <a:path w="21589" h="26669">
                <a:moveTo>
                  <a:pt x="19278" y="21335"/>
                </a:moveTo>
                <a:lnTo>
                  <a:pt x="13715" y="21335"/>
                </a:lnTo>
                <a:lnTo>
                  <a:pt x="12191" y="22097"/>
                </a:lnTo>
                <a:lnTo>
                  <a:pt x="19049" y="22097"/>
                </a:lnTo>
                <a:lnTo>
                  <a:pt x="19278" y="21335"/>
                </a:lnTo>
                <a:close/>
              </a:path>
              <a:path w="21589" h="26669">
                <a:moveTo>
                  <a:pt x="14551" y="20328"/>
                </a:moveTo>
                <a:lnTo>
                  <a:pt x="12953" y="21526"/>
                </a:lnTo>
                <a:lnTo>
                  <a:pt x="13715" y="21335"/>
                </a:lnTo>
                <a:lnTo>
                  <a:pt x="19278" y="21335"/>
                </a:lnTo>
                <a:lnTo>
                  <a:pt x="19507" y="20573"/>
                </a:lnTo>
                <a:lnTo>
                  <a:pt x="14477" y="20573"/>
                </a:lnTo>
                <a:lnTo>
                  <a:pt x="14551" y="20328"/>
                </a:lnTo>
                <a:close/>
              </a:path>
              <a:path w="21589" h="26669">
                <a:moveTo>
                  <a:pt x="6095" y="19811"/>
                </a:moveTo>
                <a:lnTo>
                  <a:pt x="6857" y="20573"/>
                </a:lnTo>
                <a:lnTo>
                  <a:pt x="6784" y="20328"/>
                </a:lnTo>
                <a:lnTo>
                  <a:pt x="6095" y="19811"/>
                </a:lnTo>
                <a:close/>
              </a:path>
              <a:path w="21589" h="26669">
                <a:moveTo>
                  <a:pt x="6784" y="20328"/>
                </a:moveTo>
                <a:lnTo>
                  <a:pt x="6857" y="20573"/>
                </a:lnTo>
                <a:lnTo>
                  <a:pt x="7111" y="20573"/>
                </a:lnTo>
                <a:lnTo>
                  <a:pt x="6784" y="20328"/>
                </a:lnTo>
                <a:close/>
              </a:path>
              <a:path w="21589" h="26669">
                <a:moveTo>
                  <a:pt x="15239" y="19811"/>
                </a:moveTo>
                <a:lnTo>
                  <a:pt x="14551" y="20328"/>
                </a:lnTo>
                <a:lnTo>
                  <a:pt x="14477" y="20573"/>
                </a:lnTo>
                <a:lnTo>
                  <a:pt x="15239" y="19811"/>
                </a:lnTo>
                <a:close/>
              </a:path>
              <a:path w="21589" h="26669">
                <a:moveTo>
                  <a:pt x="19735" y="19811"/>
                </a:moveTo>
                <a:lnTo>
                  <a:pt x="15239" y="19811"/>
                </a:lnTo>
                <a:lnTo>
                  <a:pt x="14477" y="20573"/>
                </a:lnTo>
                <a:lnTo>
                  <a:pt x="19507" y="20573"/>
                </a:lnTo>
                <a:lnTo>
                  <a:pt x="19735" y="19811"/>
                </a:lnTo>
                <a:close/>
              </a:path>
              <a:path w="21589" h="26669">
                <a:moveTo>
                  <a:pt x="6629" y="19811"/>
                </a:moveTo>
                <a:lnTo>
                  <a:pt x="6095" y="19811"/>
                </a:lnTo>
                <a:lnTo>
                  <a:pt x="6784" y="20328"/>
                </a:lnTo>
                <a:lnTo>
                  <a:pt x="6629" y="19811"/>
                </a:lnTo>
                <a:close/>
              </a:path>
              <a:path w="21589" h="26669">
                <a:moveTo>
                  <a:pt x="16546" y="13679"/>
                </a:moveTo>
                <a:lnTo>
                  <a:pt x="14551" y="20328"/>
                </a:lnTo>
                <a:lnTo>
                  <a:pt x="15239" y="19811"/>
                </a:lnTo>
                <a:lnTo>
                  <a:pt x="19735" y="19811"/>
                </a:lnTo>
                <a:lnTo>
                  <a:pt x="21335" y="14477"/>
                </a:lnTo>
                <a:lnTo>
                  <a:pt x="16763" y="14477"/>
                </a:lnTo>
                <a:lnTo>
                  <a:pt x="16546" y="13679"/>
                </a:lnTo>
                <a:close/>
              </a:path>
              <a:path w="21589" h="26669">
                <a:moveTo>
                  <a:pt x="4571" y="12953"/>
                </a:moveTo>
                <a:lnTo>
                  <a:pt x="4571" y="14477"/>
                </a:lnTo>
                <a:lnTo>
                  <a:pt x="4789" y="13679"/>
                </a:lnTo>
                <a:lnTo>
                  <a:pt x="4571" y="12953"/>
                </a:lnTo>
                <a:close/>
              </a:path>
              <a:path w="21589" h="26669">
                <a:moveTo>
                  <a:pt x="4789" y="13679"/>
                </a:moveTo>
                <a:lnTo>
                  <a:pt x="4571" y="14477"/>
                </a:lnTo>
                <a:lnTo>
                  <a:pt x="5029" y="14477"/>
                </a:lnTo>
                <a:lnTo>
                  <a:pt x="4789" y="13679"/>
                </a:lnTo>
                <a:close/>
              </a:path>
              <a:path w="21589" h="26669">
                <a:moveTo>
                  <a:pt x="16763" y="12953"/>
                </a:moveTo>
                <a:lnTo>
                  <a:pt x="16546" y="13679"/>
                </a:lnTo>
                <a:lnTo>
                  <a:pt x="16763" y="14477"/>
                </a:lnTo>
                <a:lnTo>
                  <a:pt x="19049" y="13715"/>
                </a:lnTo>
                <a:lnTo>
                  <a:pt x="16763" y="12953"/>
                </a:lnTo>
                <a:close/>
              </a:path>
              <a:path w="21589" h="26669">
                <a:moveTo>
                  <a:pt x="19049" y="13715"/>
                </a:moveTo>
                <a:lnTo>
                  <a:pt x="16763" y="14477"/>
                </a:lnTo>
                <a:lnTo>
                  <a:pt x="21335" y="14477"/>
                </a:lnTo>
                <a:lnTo>
                  <a:pt x="19049" y="13715"/>
                </a:lnTo>
                <a:close/>
              </a:path>
              <a:path w="21589" h="26669">
                <a:moveTo>
                  <a:pt x="21335" y="12953"/>
                </a:moveTo>
                <a:lnTo>
                  <a:pt x="16763" y="12953"/>
                </a:lnTo>
                <a:lnTo>
                  <a:pt x="19049" y="13715"/>
                </a:lnTo>
                <a:lnTo>
                  <a:pt x="21335" y="12953"/>
                </a:lnTo>
                <a:close/>
              </a:path>
              <a:path w="21589" h="26669">
                <a:moveTo>
                  <a:pt x="4987" y="12953"/>
                </a:moveTo>
                <a:lnTo>
                  <a:pt x="4571" y="12953"/>
                </a:lnTo>
                <a:lnTo>
                  <a:pt x="4789" y="13679"/>
                </a:lnTo>
                <a:lnTo>
                  <a:pt x="4987" y="12953"/>
                </a:lnTo>
                <a:close/>
              </a:path>
              <a:path w="21589" h="26669">
                <a:moveTo>
                  <a:pt x="19465" y="6095"/>
                </a:moveTo>
                <a:lnTo>
                  <a:pt x="14477" y="6095"/>
                </a:lnTo>
                <a:lnTo>
                  <a:pt x="15239" y="7619"/>
                </a:lnTo>
                <a:lnTo>
                  <a:pt x="14893" y="7619"/>
                </a:lnTo>
                <a:lnTo>
                  <a:pt x="16546" y="13679"/>
                </a:lnTo>
                <a:lnTo>
                  <a:pt x="16763" y="12953"/>
                </a:lnTo>
                <a:lnTo>
                  <a:pt x="21335" y="12953"/>
                </a:lnTo>
                <a:lnTo>
                  <a:pt x="19881" y="7619"/>
                </a:lnTo>
                <a:lnTo>
                  <a:pt x="15239" y="7619"/>
                </a:lnTo>
                <a:lnTo>
                  <a:pt x="14804" y="7293"/>
                </a:lnTo>
                <a:lnTo>
                  <a:pt x="19792" y="7293"/>
                </a:lnTo>
                <a:lnTo>
                  <a:pt x="19465" y="6095"/>
                </a:lnTo>
                <a:close/>
              </a:path>
              <a:path w="21589" h="26669">
                <a:moveTo>
                  <a:pt x="6857" y="6095"/>
                </a:moveTo>
                <a:lnTo>
                  <a:pt x="6095" y="7619"/>
                </a:lnTo>
                <a:lnTo>
                  <a:pt x="6531" y="7293"/>
                </a:lnTo>
                <a:lnTo>
                  <a:pt x="6857" y="6095"/>
                </a:lnTo>
                <a:close/>
              </a:path>
              <a:path w="21589" h="26669">
                <a:moveTo>
                  <a:pt x="6531" y="7293"/>
                </a:moveTo>
                <a:lnTo>
                  <a:pt x="6095" y="7619"/>
                </a:lnTo>
                <a:lnTo>
                  <a:pt x="6442" y="7619"/>
                </a:lnTo>
                <a:lnTo>
                  <a:pt x="6531" y="7293"/>
                </a:lnTo>
                <a:close/>
              </a:path>
              <a:path w="21589" h="26669">
                <a:moveTo>
                  <a:pt x="14477" y="6095"/>
                </a:moveTo>
                <a:lnTo>
                  <a:pt x="14804" y="7293"/>
                </a:lnTo>
                <a:lnTo>
                  <a:pt x="15239" y="7619"/>
                </a:lnTo>
                <a:lnTo>
                  <a:pt x="14477" y="6095"/>
                </a:lnTo>
                <a:close/>
              </a:path>
              <a:path w="21589" h="26669">
                <a:moveTo>
                  <a:pt x="8127" y="6095"/>
                </a:moveTo>
                <a:lnTo>
                  <a:pt x="6857" y="6095"/>
                </a:lnTo>
                <a:lnTo>
                  <a:pt x="6531" y="7293"/>
                </a:lnTo>
                <a:lnTo>
                  <a:pt x="8127" y="6095"/>
                </a:lnTo>
                <a:close/>
              </a:path>
              <a:path w="21589" h="26669">
                <a:moveTo>
                  <a:pt x="19049" y="4571"/>
                </a:moveTo>
                <a:lnTo>
                  <a:pt x="11429" y="4571"/>
                </a:lnTo>
                <a:lnTo>
                  <a:pt x="11048" y="4667"/>
                </a:lnTo>
                <a:lnTo>
                  <a:pt x="13715" y="5333"/>
                </a:lnTo>
                <a:lnTo>
                  <a:pt x="12191" y="5333"/>
                </a:lnTo>
                <a:lnTo>
                  <a:pt x="14804" y="7293"/>
                </a:lnTo>
                <a:lnTo>
                  <a:pt x="14477" y="6095"/>
                </a:lnTo>
                <a:lnTo>
                  <a:pt x="19465" y="6095"/>
                </a:lnTo>
                <a:lnTo>
                  <a:pt x="19049" y="4571"/>
                </a:lnTo>
                <a:close/>
              </a:path>
              <a:path w="21589" h="26669">
                <a:moveTo>
                  <a:pt x="11429" y="4571"/>
                </a:moveTo>
                <a:lnTo>
                  <a:pt x="10667" y="4571"/>
                </a:lnTo>
                <a:lnTo>
                  <a:pt x="11048" y="4667"/>
                </a:lnTo>
                <a:lnTo>
                  <a:pt x="11429" y="4571"/>
                </a:lnTo>
                <a:close/>
              </a:path>
            </a:pathLst>
          </a:custGeom>
          <a:solidFill>
            <a:srgbClr val="000000"/>
          </a:solidFill>
        </p:spPr>
        <p:txBody>
          <a:bodyPr wrap="square" lIns="0" tIns="0" rIns="0" bIns="0" rtlCol="0"/>
          <a:lstStyle/>
          <a:p>
            <a:endParaRPr/>
          </a:p>
        </p:txBody>
      </p:sp>
      <p:sp>
        <p:nvSpPr>
          <p:cNvPr id="363" name="object 160"/>
          <p:cNvSpPr/>
          <p:nvPr/>
        </p:nvSpPr>
        <p:spPr>
          <a:xfrm>
            <a:off x="1703945" y="1968401"/>
            <a:ext cx="6198" cy="2091"/>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364" name="object 161"/>
          <p:cNvSpPr/>
          <p:nvPr/>
        </p:nvSpPr>
        <p:spPr>
          <a:xfrm>
            <a:off x="2120445" y="1790245"/>
            <a:ext cx="20918" cy="24395"/>
          </a:xfrm>
          <a:custGeom>
            <a:avLst/>
            <a:gdLst/>
            <a:ahLst/>
            <a:cxnLst/>
            <a:rect l="l" t="t" r="r" b="b"/>
            <a:pathLst>
              <a:path w="17145" h="22225">
                <a:moveTo>
                  <a:pt x="8381" y="0"/>
                </a:moveTo>
                <a:lnTo>
                  <a:pt x="5333" y="761"/>
                </a:lnTo>
                <a:lnTo>
                  <a:pt x="2285" y="3047"/>
                </a:lnTo>
                <a:lnTo>
                  <a:pt x="761" y="6857"/>
                </a:lnTo>
                <a:lnTo>
                  <a:pt x="0" y="11429"/>
                </a:lnTo>
                <a:lnTo>
                  <a:pt x="761" y="15239"/>
                </a:lnTo>
                <a:lnTo>
                  <a:pt x="2285" y="19049"/>
                </a:lnTo>
                <a:lnTo>
                  <a:pt x="5333" y="21335"/>
                </a:lnTo>
                <a:lnTo>
                  <a:pt x="8381" y="22097"/>
                </a:lnTo>
                <a:lnTo>
                  <a:pt x="11429" y="21335"/>
                </a:lnTo>
                <a:lnTo>
                  <a:pt x="14477" y="19049"/>
                </a:lnTo>
                <a:lnTo>
                  <a:pt x="16001" y="15239"/>
                </a:lnTo>
                <a:lnTo>
                  <a:pt x="16763" y="11429"/>
                </a:lnTo>
                <a:lnTo>
                  <a:pt x="16001" y="6857"/>
                </a:lnTo>
                <a:lnTo>
                  <a:pt x="14477" y="3047"/>
                </a:lnTo>
                <a:lnTo>
                  <a:pt x="11429" y="761"/>
                </a:lnTo>
                <a:lnTo>
                  <a:pt x="8381" y="0"/>
                </a:lnTo>
                <a:close/>
              </a:path>
            </a:pathLst>
          </a:custGeom>
          <a:solidFill>
            <a:srgbClr val="000000"/>
          </a:solidFill>
        </p:spPr>
        <p:txBody>
          <a:bodyPr wrap="square" lIns="0" tIns="0" rIns="0" bIns="0" rtlCol="0"/>
          <a:lstStyle/>
          <a:p>
            <a:endParaRPr/>
          </a:p>
        </p:txBody>
      </p:sp>
      <p:sp>
        <p:nvSpPr>
          <p:cNvPr id="365" name="object 162"/>
          <p:cNvSpPr/>
          <p:nvPr/>
        </p:nvSpPr>
        <p:spPr>
          <a:xfrm>
            <a:off x="2116727" y="1786899"/>
            <a:ext cx="27891" cy="31365"/>
          </a:xfrm>
          <a:custGeom>
            <a:avLst/>
            <a:gdLst/>
            <a:ahLst/>
            <a:cxnLst/>
            <a:rect l="l" t="t" r="r" b="b"/>
            <a:pathLst>
              <a:path w="22860" h="28575">
                <a:moveTo>
                  <a:pt x="12191" y="0"/>
                </a:moveTo>
                <a:lnTo>
                  <a:pt x="10667" y="0"/>
                </a:lnTo>
                <a:lnTo>
                  <a:pt x="7619" y="761"/>
                </a:lnTo>
                <a:lnTo>
                  <a:pt x="6857" y="1523"/>
                </a:lnTo>
                <a:lnTo>
                  <a:pt x="3809" y="3809"/>
                </a:lnTo>
                <a:lnTo>
                  <a:pt x="3047" y="5333"/>
                </a:lnTo>
                <a:lnTo>
                  <a:pt x="1523" y="9143"/>
                </a:lnTo>
                <a:lnTo>
                  <a:pt x="761" y="9905"/>
                </a:lnTo>
                <a:lnTo>
                  <a:pt x="11" y="14408"/>
                </a:lnTo>
                <a:lnTo>
                  <a:pt x="0" y="15239"/>
                </a:lnTo>
                <a:lnTo>
                  <a:pt x="761" y="19049"/>
                </a:lnTo>
                <a:lnTo>
                  <a:pt x="1523" y="19811"/>
                </a:lnTo>
                <a:lnTo>
                  <a:pt x="3047" y="23621"/>
                </a:lnTo>
                <a:lnTo>
                  <a:pt x="3809" y="24383"/>
                </a:lnTo>
                <a:lnTo>
                  <a:pt x="6857" y="26669"/>
                </a:lnTo>
                <a:lnTo>
                  <a:pt x="7619" y="27431"/>
                </a:lnTo>
                <a:lnTo>
                  <a:pt x="10667" y="28193"/>
                </a:lnTo>
                <a:lnTo>
                  <a:pt x="12191" y="28193"/>
                </a:lnTo>
                <a:lnTo>
                  <a:pt x="21183" y="22097"/>
                </a:lnTo>
                <a:lnTo>
                  <a:pt x="10667" y="22097"/>
                </a:lnTo>
                <a:lnTo>
                  <a:pt x="9143" y="21335"/>
                </a:lnTo>
                <a:lnTo>
                  <a:pt x="8381" y="21335"/>
                </a:lnTo>
                <a:lnTo>
                  <a:pt x="7619" y="19811"/>
                </a:lnTo>
                <a:lnTo>
                  <a:pt x="7772" y="19811"/>
                </a:lnTo>
                <a:lnTo>
                  <a:pt x="6857" y="17525"/>
                </a:lnTo>
                <a:lnTo>
                  <a:pt x="6400" y="15239"/>
                </a:lnTo>
                <a:lnTo>
                  <a:pt x="6095" y="15239"/>
                </a:lnTo>
                <a:lnTo>
                  <a:pt x="6095" y="13715"/>
                </a:lnTo>
                <a:lnTo>
                  <a:pt x="6349" y="13715"/>
                </a:lnTo>
                <a:lnTo>
                  <a:pt x="6857" y="10667"/>
                </a:lnTo>
                <a:lnTo>
                  <a:pt x="7162" y="10667"/>
                </a:lnTo>
                <a:lnTo>
                  <a:pt x="8077" y="8381"/>
                </a:lnTo>
                <a:lnTo>
                  <a:pt x="7619" y="8381"/>
                </a:lnTo>
                <a:lnTo>
                  <a:pt x="8381" y="7619"/>
                </a:lnTo>
                <a:lnTo>
                  <a:pt x="8635" y="7619"/>
                </a:lnTo>
                <a:lnTo>
                  <a:pt x="9651" y="6857"/>
                </a:lnTo>
                <a:lnTo>
                  <a:pt x="9143" y="6857"/>
                </a:lnTo>
                <a:lnTo>
                  <a:pt x="10667" y="6095"/>
                </a:lnTo>
                <a:lnTo>
                  <a:pt x="20878" y="6095"/>
                </a:lnTo>
                <a:lnTo>
                  <a:pt x="20573" y="5333"/>
                </a:lnTo>
                <a:lnTo>
                  <a:pt x="19811" y="3809"/>
                </a:lnTo>
                <a:lnTo>
                  <a:pt x="16763" y="1523"/>
                </a:lnTo>
                <a:lnTo>
                  <a:pt x="15239" y="761"/>
                </a:lnTo>
                <a:lnTo>
                  <a:pt x="12191" y="0"/>
                </a:lnTo>
                <a:close/>
              </a:path>
              <a:path w="22860" h="28575">
                <a:moveTo>
                  <a:pt x="9143" y="21335"/>
                </a:moveTo>
                <a:lnTo>
                  <a:pt x="10667" y="22097"/>
                </a:lnTo>
                <a:lnTo>
                  <a:pt x="9905" y="21526"/>
                </a:lnTo>
                <a:lnTo>
                  <a:pt x="9143" y="21335"/>
                </a:lnTo>
                <a:close/>
              </a:path>
              <a:path w="22860" h="28575">
                <a:moveTo>
                  <a:pt x="9905" y="21526"/>
                </a:moveTo>
                <a:lnTo>
                  <a:pt x="10667" y="22097"/>
                </a:lnTo>
                <a:lnTo>
                  <a:pt x="11429" y="21907"/>
                </a:lnTo>
                <a:lnTo>
                  <a:pt x="9905" y="21526"/>
                </a:lnTo>
                <a:close/>
              </a:path>
              <a:path w="22860" h="28575">
                <a:moveTo>
                  <a:pt x="11429" y="21907"/>
                </a:moveTo>
                <a:lnTo>
                  <a:pt x="10667" y="22097"/>
                </a:lnTo>
                <a:lnTo>
                  <a:pt x="12191" y="22097"/>
                </a:lnTo>
                <a:lnTo>
                  <a:pt x="11429" y="21907"/>
                </a:lnTo>
                <a:close/>
              </a:path>
              <a:path w="22860" h="28575">
                <a:moveTo>
                  <a:pt x="13715" y="21335"/>
                </a:moveTo>
                <a:lnTo>
                  <a:pt x="11429" y="21907"/>
                </a:lnTo>
                <a:lnTo>
                  <a:pt x="12191" y="22097"/>
                </a:lnTo>
                <a:lnTo>
                  <a:pt x="12953" y="22097"/>
                </a:lnTo>
                <a:lnTo>
                  <a:pt x="13715" y="21335"/>
                </a:lnTo>
                <a:close/>
              </a:path>
              <a:path w="22860" h="28575">
                <a:moveTo>
                  <a:pt x="15784" y="19975"/>
                </a:moveTo>
                <a:lnTo>
                  <a:pt x="12953" y="22097"/>
                </a:lnTo>
                <a:lnTo>
                  <a:pt x="21183" y="22097"/>
                </a:lnTo>
                <a:lnTo>
                  <a:pt x="21488" y="21335"/>
                </a:lnTo>
                <a:lnTo>
                  <a:pt x="15239" y="21335"/>
                </a:lnTo>
                <a:lnTo>
                  <a:pt x="15784" y="19975"/>
                </a:lnTo>
                <a:close/>
              </a:path>
              <a:path w="22860" h="28575">
                <a:moveTo>
                  <a:pt x="7837" y="19975"/>
                </a:moveTo>
                <a:lnTo>
                  <a:pt x="8381" y="21335"/>
                </a:lnTo>
                <a:lnTo>
                  <a:pt x="9143" y="21335"/>
                </a:lnTo>
                <a:lnTo>
                  <a:pt x="9905" y="21526"/>
                </a:lnTo>
                <a:lnTo>
                  <a:pt x="7837" y="19975"/>
                </a:lnTo>
                <a:close/>
              </a:path>
              <a:path w="22860" h="28575">
                <a:moveTo>
                  <a:pt x="7619" y="19811"/>
                </a:moveTo>
                <a:lnTo>
                  <a:pt x="8381" y="21335"/>
                </a:lnTo>
                <a:lnTo>
                  <a:pt x="7837" y="19975"/>
                </a:lnTo>
                <a:lnTo>
                  <a:pt x="7619" y="19811"/>
                </a:lnTo>
                <a:close/>
              </a:path>
              <a:path w="22860" h="28575">
                <a:moveTo>
                  <a:pt x="16001" y="19811"/>
                </a:moveTo>
                <a:lnTo>
                  <a:pt x="15784" y="19975"/>
                </a:lnTo>
                <a:lnTo>
                  <a:pt x="15239" y="21335"/>
                </a:lnTo>
                <a:lnTo>
                  <a:pt x="16001" y="19811"/>
                </a:lnTo>
                <a:close/>
              </a:path>
              <a:path w="22860" h="28575">
                <a:moveTo>
                  <a:pt x="22097" y="19811"/>
                </a:moveTo>
                <a:lnTo>
                  <a:pt x="16001" y="19811"/>
                </a:lnTo>
                <a:lnTo>
                  <a:pt x="15239" y="21335"/>
                </a:lnTo>
                <a:lnTo>
                  <a:pt x="21488" y="21335"/>
                </a:lnTo>
                <a:lnTo>
                  <a:pt x="22097" y="19811"/>
                </a:lnTo>
                <a:close/>
              </a:path>
              <a:path w="22860" h="28575">
                <a:moveTo>
                  <a:pt x="7772" y="19811"/>
                </a:moveTo>
                <a:lnTo>
                  <a:pt x="7619" y="19811"/>
                </a:lnTo>
                <a:lnTo>
                  <a:pt x="7837" y="19975"/>
                </a:lnTo>
                <a:lnTo>
                  <a:pt x="7772" y="19811"/>
                </a:lnTo>
                <a:close/>
              </a:path>
              <a:path w="22860" h="28575">
                <a:moveTo>
                  <a:pt x="16625" y="14408"/>
                </a:moveTo>
                <a:lnTo>
                  <a:pt x="16001" y="17525"/>
                </a:lnTo>
                <a:lnTo>
                  <a:pt x="16763" y="17525"/>
                </a:lnTo>
                <a:lnTo>
                  <a:pt x="15784" y="19975"/>
                </a:lnTo>
                <a:lnTo>
                  <a:pt x="16001" y="19811"/>
                </a:lnTo>
                <a:lnTo>
                  <a:pt x="22097" y="19811"/>
                </a:lnTo>
                <a:lnTo>
                  <a:pt x="22097" y="19049"/>
                </a:lnTo>
                <a:lnTo>
                  <a:pt x="22859" y="15239"/>
                </a:lnTo>
                <a:lnTo>
                  <a:pt x="16763" y="15239"/>
                </a:lnTo>
                <a:lnTo>
                  <a:pt x="16625" y="14408"/>
                </a:lnTo>
                <a:close/>
              </a:path>
              <a:path w="22860" h="28575">
                <a:moveTo>
                  <a:pt x="6095" y="13715"/>
                </a:moveTo>
                <a:lnTo>
                  <a:pt x="6095" y="15239"/>
                </a:lnTo>
                <a:lnTo>
                  <a:pt x="6234" y="14408"/>
                </a:lnTo>
                <a:lnTo>
                  <a:pt x="6095" y="13715"/>
                </a:lnTo>
                <a:close/>
              </a:path>
              <a:path w="22860" h="28575">
                <a:moveTo>
                  <a:pt x="6234" y="14408"/>
                </a:moveTo>
                <a:lnTo>
                  <a:pt x="6095" y="15239"/>
                </a:lnTo>
                <a:lnTo>
                  <a:pt x="6400" y="15239"/>
                </a:lnTo>
                <a:lnTo>
                  <a:pt x="6234" y="14408"/>
                </a:lnTo>
                <a:close/>
              </a:path>
              <a:path w="22860" h="28575">
                <a:moveTo>
                  <a:pt x="16763" y="13715"/>
                </a:moveTo>
                <a:lnTo>
                  <a:pt x="16636" y="14477"/>
                </a:lnTo>
                <a:lnTo>
                  <a:pt x="16763" y="15239"/>
                </a:lnTo>
                <a:lnTo>
                  <a:pt x="20827" y="14731"/>
                </a:lnTo>
                <a:lnTo>
                  <a:pt x="16763" y="13715"/>
                </a:lnTo>
                <a:close/>
              </a:path>
              <a:path w="22860" h="28575">
                <a:moveTo>
                  <a:pt x="20827" y="14731"/>
                </a:moveTo>
                <a:lnTo>
                  <a:pt x="16763" y="15239"/>
                </a:lnTo>
                <a:lnTo>
                  <a:pt x="22859" y="15239"/>
                </a:lnTo>
                <a:lnTo>
                  <a:pt x="20827" y="14731"/>
                </a:lnTo>
                <a:close/>
              </a:path>
              <a:path w="22860" h="28575">
                <a:moveTo>
                  <a:pt x="22732" y="13715"/>
                </a:moveTo>
                <a:lnTo>
                  <a:pt x="16763" y="13715"/>
                </a:lnTo>
                <a:lnTo>
                  <a:pt x="20827" y="14731"/>
                </a:lnTo>
                <a:lnTo>
                  <a:pt x="22859" y="14477"/>
                </a:lnTo>
                <a:lnTo>
                  <a:pt x="22732" y="13715"/>
                </a:lnTo>
                <a:close/>
              </a:path>
              <a:path w="22860" h="28575">
                <a:moveTo>
                  <a:pt x="6349" y="13715"/>
                </a:moveTo>
                <a:lnTo>
                  <a:pt x="6095" y="13715"/>
                </a:lnTo>
                <a:lnTo>
                  <a:pt x="6234" y="14408"/>
                </a:lnTo>
                <a:lnTo>
                  <a:pt x="6349" y="13715"/>
                </a:lnTo>
                <a:close/>
              </a:path>
              <a:path w="22860" h="28575">
                <a:moveTo>
                  <a:pt x="16001" y="10667"/>
                </a:moveTo>
                <a:lnTo>
                  <a:pt x="16625" y="14408"/>
                </a:lnTo>
                <a:lnTo>
                  <a:pt x="16763" y="13715"/>
                </a:lnTo>
                <a:lnTo>
                  <a:pt x="22732" y="13715"/>
                </a:lnTo>
                <a:lnTo>
                  <a:pt x="22351" y="11429"/>
                </a:lnTo>
                <a:lnTo>
                  <a:pt x="16763" y="11429"/>
                </a:lnTo>
                <a:lnTo>
                  <a:pt x="16001" y="10667"/>
                </a:lnTo>
                <a:close/>
              </a:path>
              <a:path w="22860" h="28575">
                <a:moveTo>
                  <a:pt x="7162" y="10667"/>
                </a:moveTo>
                <a:lnTo>
                  <a:pt x="6857" y="10667"/>
                </a:lnTo>
                <a:lnTo>
                  <a:pt x="6857" y="11429"/>
                </a:lnTo>
                <a:lnTo>
                  <a:pt x="7162" y="10667"/>
                </a:lnTo>
                <a:close/>
              </a:path>
              <a:path w="22860" h="28575">
                <a:moveTo>
                  <a:pt x="15348" y="7892"/>
                </a:moveTo>
                <a:lnTo>
                  <a:pt x="16763" y="11429"/>
                </a:lnTo>
                <a:lnTo>
                  <a:pt x="22351" y="11429"/>
                </a:lnTo>
                <a:lnTo>
                  <a:pt x="22097" y="9905"/>
                </a:lnTo>
                <a:lnTo>
                  <a:pt x="22097" y="9143"/>
                </a:lnTo>
                <a:lnTo>
                  <a:pt x="21793" y="8381"/>
                </a:lnTo>
                <a:lnTo>
                  <a:pt x="16001" y="8381"/>
                </a:lnTo>
                <a:lnTo>
                  <a:pt x="15348" y="7892"/>
                </a:lnTo>
                <a:close/>
              </a:path>
              <a:path w="22860" h="28575">
                <a:moveTo>
                  <a:pt x="8381" y="7619"/>
                </a:moveTo>
                <a:lnTo>
                  <a:pt x="7619" y="8381"/>
                </a:lnTo>
                <a:lnTo>
                  <a:pt x="8273" y="7892"/>
                </a:lnTo>
                <a:lnTo>
                  <a:pt x="8381" y="7619"/>
                </a:lnTo>
                <a:close/>
              </a:path>
              <a:path w="22860" h="28575">
                <a:moveTo>
                  <a:pt x="8273" y="7892"/>
                </a:moveTo>
                <a:lnTo>
                  <a:pt x="7619" y="8381"/>
                </a:lnTo>
                <a:lnTo>
                  <a:pt x="8077" y="8381"/>
                </a:lnTo>
                <a:lnTo>
                  <a:pt x="8273" y="7892"/>
                </a:lnTo>
                <a:close/>
              </a:path>
              <a:path w="22860" h="28575">
                <a:moveTo>
                  <a:pt x="15239" y="7619"/>
                </a:moveTo>
                <a:lnTo>
                  <a:pt x="15348" y="7892"/>
                </a:lnTo>
                <a:lnTo>
                  <a:pt x="16001" y="8381"/>
                </a:lnTo>
                <a:lnTo>
                  <a:pt x="15239" y="7619"/>
                </a:lnTo>
                <a:close/>
              </a:path>
              <a:path w="22860" h="28575">
                <a:moveTo>
                  <a:pt x="21488" y="7619"/>
                </a:moveTo>
                <a:lnTo>
                  <a:pt x="15239" y="7619"/>
                </a:lnTo>
                <a:lnTo>
                  <a:pt x="16001" y="8381"/>
                </a:lnTo>
                <a:lnTo>
                  <a:pt x="21793" y="8381"/>
                </a:lnTo>
                <a:lnTo>
                  <a:pt x="21488" y="7619"/>
                </a:lnTo>
                <a:close/>
              </a:path>
              <a:path w="22860" h="28575">
                <a:moveTo>
                  <a:pt x="8635" y="7619"/>
                </a:moveTo>
                <a:lnTo>
                  <a:pt x="8381" y="7619"/>
                </a:lnTo>
                <a:lnTo>
                  <a:pt x="8273" y="7892"/>
                </a:lnTo>
                <a:lnTo>
                  <a:pt x="8635" y="7619"/>
                </a:lnTo>
                <a:close/>
              </a:path>
              <a:path w="22860" h="28575">
                <a:moveTo>
                  <a:pt x="20878" y="6095"/>
                </a:moveTo>
                <a:lnTo>
                  <a:pt x="12953" y="6095"/>
                </a:lnTo>
                <a:lnTo>
                  <a:pt x="15348" y="7892"/>
                </a:lnTo>
                <a:lnTo>
                  <a:pt x="15239" y="7619"/>
                </a:lnTo>
                <a:lnTo>
                  <a:pt x="21488" y="7619"/>
                </a:lnTo>
                <a:lnTo>
                  <a:pt x="20878" y="6095"/>
                </a:lnTo>
                <a:close/>
              </a:path>
              <a:path w="22860" h="28575">
                <a:moveTo>
                  <a:pt x="10667" y="6095"/>
                </a:moveTo>
                <a:lnTo>
                  <a:pt x="9143" y="6857"/>
                </a:lnTo>
                <a:lnTo>
                  <a:pt x="9905" y="6667"/>
                </a:lnTo>
                <a:lnTo>
                  <a:pt x="10667" y="6095"/>
                </a:lnTo>
                <a:close/>
              </a:path>
              <a:path w="22860" h="28575">
                <a:moveTo>
                  <a:pt x="9905" y="6667"/>
                </a:moveTo>
                <a:lnTo>
                  <a:pt x="9143" y="6857"/>
                </a:lnTo>
                <a:lnTo>
                  <a:pt x="9651" y="6857"/>
                </a:lnTo>
                <a:lnTo>
                  <a:pt x="9905" y="6667"/>
                </a:lnTo>
                <a:close/>
              </a:path>
              <a:path w="22860" h="28575">
                <a:moveTo>
                  <a:pt x="12953" y="6095"/>
                </a:moveTo>
                <a:lnTo>
                  <a:pt x="12191" y="6095"/>
                </a:lnTo>
                <a:lnTo>
                  <a:pt x="11429" y="6286"/>
                </a:lnTo>
                <a:lnTo>
                  <a:pt x="13715" y="6857"/>
                </a:lnTo>
                <a:lnTo>
                  <a:pt x="12953" y="6095"/>
                </a:lnTo>
                <a:close/>
              </a:path>
              <a:path w="22860" h="28575">
                <a:moveTo>
                  <a:pt x="10667" y="6095"/>
                </a:moveTo>
                <a:lnTo>
                  <a:pt x="9905" y="6667"/>
                </a:lnTo>
                <a:lnTo>
                  <a:pt x="11429" y="6286"/>
                </a:lnTo>
                <a:lnTo>
                  <a:pt x="10667" y="6095"/>
                </a:lnTo>
                <a:close/>
              </a:path>
              <a:path w="22860" h="28575">
                <a:moveTo>
                  <a:pt x="12191" y="6095"/>
                </a:moveTo>
                <a:lnTo>
                  <a:pt x="10667" y="6095"/>
                </a:lnTo>
                <a:lnTo>
                  <a:pt x="11429" y="6286"/>
                </a:lnTo>
                <a:lnTo>
                  <a:pt x="12191" y="6095"/>
                </a:lnTo>
                <a:close/>
              </a:path>
            </a:pathLst>
          </a:custGeom>
          <a:solidFill>
            <a:srgbClr val="000000"/>
          </a:solidFill>
        </p:spPr>
        <p:txBody>
          <a:bodyPr wrap="square" lIns="0" tIns="0" rIns="0" bIns="0" rtlCol="0"/>
          <a:lstStyle/>
          <a:p>
            <a:endParaRPr/>
          </a:p>
        </p:txBody>
      </p:sp>
      <p:sp>
        <p:nvSpPr>
          <p:cNvPr id="366" name="object 163"/>
          <p:cNvSpPr/>
          <p:nvPr/>
        </p:nvSpPr>
        <p:spPr>
          <a:xfrm>
            <a:off x="2137180" y="1801955"/>
            <a:ext cx="7747" cy="2091"/>
          </a:xfrm>
          <a:custGeom>
            <a:avLst/>
            <a:gdLst/>
            <a:ahLst/>
            <a:cxnLst/>
            <a:rect l="l" t="t" r="r" b="b"/>
            <a:pathLst>
              <a:path w="6350" h="1905">
                <a:moveTo>
                  <a:pt x="0" y="0"/>
                </a:moveTo>
                <a:lnTo>
                  <a:pt x="0" y="1524"/>
                </a:lnTo>
                <a:lnTo>
                  <a:pt x="4063" y="1016"/>
                </a:lnTo>
                <a:lnTo>
                  <a:pt x="0" y="0"/>
                </a:lnTo>
                <a:close/>
              </a:path>
              <a:path w="6350" h="1905">
                <a:moveTo>
                  <a:pt x="6096" y="762"/>
                </a:moveTo>
                <a:lnTo>
                  <a:pt x="4064" y="1016"/>
                </a:lnTo>
                <a:lnTo>
                  <a:pt x="6096" y="1524"/>
                </a:lnTo>
                <a:lnTo>
                  <a:pt x="6096" y="762"/>
                </a:lnTo>
                <a:close/>
              </a:path>
            </a:pathLst>
          </a:custGeom>
          <a:solidFill>
            <a:srgbClr val="000000"/>
          </a:solidFill>
        </p:spPr>
        <p:txBody>
          <a:bodyPr wrap="square" lIns="0" tIns="0" rIns="0" bIns="0" rtlCol="0"/>
          <a:lstStyle/>
          <a:p>
            <a:endParaRPr/>
          </a:p>
        </p:txBody>
      </p:sp>
      <p:sp>
        <p:nvSpPr>
          <p:cNvPr id="367" name="object 164"/>
          <p:cNvSpPr/>
          <p:nvPr/>
        </p:nvSpPr>
        <p:spPr>
          <a:xfrm>
            <a:off x="2660594" y="1883923"/>
            <a:ext cx="26341" cy="30668"/>
          </a:xfrm>
          <a:custGeom>
            <a:avLst/>
            <a:gdLst/>
            <a:ahLst/>
            <a:cxnLst/>
            <a:rect l="l" t="t" r="r" b="b"/>
            <a:pathLst>
              <a:path w="21589" h="27939">
                <a:moveTo>
                  <a:pt x="10668" y="0"/>
                </a:moveTo>
                <a:lnTo>
                  <a:pt x="6096" y="761"/>
                </a:lnTo>
                <a:lnTo>
                  <a:pt x="3048" y="3809"/>
                </a:lnTo>
                <a:lnTo>
                  <a:pt x="762" y="8381"/>
                </a:lnTo>
                <a:lnTo>
                  <a:pt x="0" y="13715"/>
                </a:lnTo>
                <a:lnTo>
                  <a:pt x="762" y="19049"/>
                </a:lnTo>
                <a:lnTo>
                  <a:pt x="3048" y="23621"/>
                </a:lnTo>
                <a:lnTo>
                  <a:pt x="6096" y="26669"/>
                </a:lnTo>
                <a:lnTo>
                  <a:pt x="10668" y="27431"/>
                </a:lnTo>
                <a:lnTo>
                  <a:pt x="14478" y="26669"/>
                </a:lnTo>
                <a:lnTo>
                  <a:pt x="18288" y="23621"/>
                </a:lnTo>
                <a:lnTo>
                  <a:pt x="20574" y="19049"/>
                </a:lnTo>
                <a:lnTo>
                  <a:pt x="21336" y="13715"/>
                </a:lnTo>
                <a:lnTo>
                  <a:pt x="20574" y="8381"/>
                </a:lnTo>
                <a:lnTo>
                  <a:pt x="18288" y="3809"/>
                </a:lnTo>
                <a:lnTo>
                  <a:pt x="14478" y="761"/>
                </a:lnTo>
                <a:lnTo>
                  <a:pt x="10668" y="0"/>
                </a:lnTo>
                <a:close/>
              </a:path>
            </a:pathLst>
          </a:custGeom>
          <a:solidFill>
            <a:srgbClr val="000000"/>
          </a:solidFill>
        </p:spPr>
        <p:txBody>
          <a:bodyPr wrap="square" lIns="0" tIns="0" rIns="0" bIns="0" rtlCol="0"/>
          <a:lstStyle/>
          <a:p>
            <a:endParaRPr/>
          </a:p>
        </p:txBody>
      </p:sp>
      <p:sp>
        <p:nvSpPr>
          <p:cNvPr id="368" name="object 165"/>
          <p:cNvSpPr/>
          <p:nvPr/>
        </p:nvSpPr>
        <p:spPr>
          <a:xfrm>
            <a:off x="2657803" y="1881414"/>
            <a:ext cx="31763" cy="35546"/>
          </a:xfrm>
          <a:custGeom>
            <a:avLst/>
            <a:gdLst/>
            <a:ahLst/>
            <a:cxnLst/>
            <a:rect l="l" t="t" r="r" b="b"/>
            <a:pathLst>
              <a:path w="26035" h="32385">
                <a:moveTo>
                  <a:pt x="13716" y="0"/>
                </a:moveTo>
                <a:lnTo>
                  <a:pt x="12954" y="0"/>
                </a:lnTo>
                <a:lnTo>
                  <a:pt x="8382" y="761"/>
                </a:lnTo>
                <a:lnTo>
                  <a:pt x="6858" y="1523"/>
                </a:lnTo>
                <a:lnTo>
                  <a:pt x="3810" y="4571"/>
                </a:lnTo>
                <a:lnTo>
                  <a:pt x="3810" y="5333"/>
                </a:lnTo>
                <a:lnTo>
                  <a:pt x="1524" y="9905"/>
                </a:lnTo>
                <a:lnTo>
                  <a:pt x="762" y="10667"/>
                </a:lnTo>
                <a:lnTo>
                  <a:pt x="0" y="16001"/>
                </a:lnTo>
                <a:lnTo>
                  <a:pt x="0" y="16763"/>
                </a:lnTo>
                <a:lnTo>
                  <a:pt x="762" y="22097"/>
                </a:lnTo>
                <a:lnTo>
                  <a:pt x="1524" y="22859"/>
                </a:lnTo>
                <a:lnTo>
                  <a:pt x="3810" y="27431"/>
                </a:lnTo>
                <a:lnTo>
                  <a:pt x="6858" y="30479"/>
                </a:lnTo>
                <a:lnTo>
                  <a:pt x="8382" y="31241"/>
                </a:lnTo>
                <a:lnTo>
                  <a:pt x="12954" y="32003"/>
                </a:lnTo>
                <a:lnTo>
                  <a:pt x="13716" y="32003"/>
                </a:lnTo>
                <a:lnTo>
                  <a:pt x="17526" y="31241"/>
                </a:lnTo>
                <a:lnTo>
                  <a:pt x="18288" y="31241"/>
                </a:lnTo>
                <a:lnTo>
                  <a:pt x="22098" y="28193"/>
                </a:lnTo>
                <a:lnTo>
                  <a:pt x="22860" y="27431"/>
                </a:lnTo>
                <a:lnTo>
                  <a:pt x="9906" y="27431"/>
                </a:lnTo>
                <a:lnTo>
                  <a:pt x="6858" y="24383"/>
                </a:lnTo>
                <a:lnTo>
                  <a:pt x="7239" y="24383"/>
                </a:lnTo>
                <a:lnTo>
                  <a:pt x="5715" y="21335"/>
                </a:lnTo>
                <a:lnTo>
                  <a:pt x="5334" y="21335"/>
                </a:lnTo>
                <a:lnTo>
                  <a:pt x="4680" y="16763"/>
                </a:lnTo>
                <a:lnTo>
                  <a:pt x="5334" y="11429"/>
                </a:lnTo>
                <a:lnTo>
                  <a:pt x="5715" y="11429"/>
                </a:lnTo>
                <a:lnTo>
                  <a:pt x="7620" y="7619"/>
                </a:lnTo>
                <a:lnTo>
                  <a:pt x="6858" y="7619"/>
                </a:lnTo>
                <a:lnTo>
                  <a:pt x="9906" y="4571"/>
                </a:lnTo>
                <a:lnTo>
                  <a:pt x="22098" y="4571"/>
                </a:lnTo>
                <a:lnTo>
                  <a:pt x="18288" y="1523"/>
                </a:lnTo>
                <a:lnTo>
                  <a:pt x="17526" y="761"/>
                </a:lnTo>
                <a:lnTo>
                  <a:pt x="13716" y="0"/>
                </a:lnTo>
                <a:close/>
              </a:path>
              <a:path w="26035" h="32385">
                <a:moveTo>
                  <a:pt x="9144" y="26669"/>
                </a:moveTo>
                <a:lnTo>
                  <a:pt x="9906" y="27431"/>
                </a:lnTo>
                <a:lnTo>
                  <a:pt x="12954" y="27431"/>
                </a:lnTo>
                <a:lnTo>
                  <a:pt x="13300" y="27362"/>
                </a:lnTo>
                <a:lnTo>
                  <a:pt x="9144" y="26669"/>
                </a:lnTo>
                <a:close/>
              </a:path>
              <a:path w="26035" h="32385">
                <a:moveTo>
                  <a:pt x="13300" y="27362"/>
                </a:moveTo>
                <a:lnTo>
                  <a:pt x="12954" y="27431"/>
                </a:lnTo>
                <a:lnTo>
                  <a:pt x="13716" y="27431"/>
                </a:lnTo>
                <a:lnTo>
                  <a:pt x="13300" y="27362"/>
                </a:lnTo>
                <a:close/>
              </a:path>
              <a:path w="26035" h="32385">
                <a:moveTo>
                  <a:pt x="16002" y="26822"/>
                </a:moveTo>
                <a:lnTo>
                  <a:pt x="13300" y="27362"/>
                </a:lnTo>
                <a:lnTo>
                  <a:pt x="13716" y="27431"/>
                </a:lnTo>
                <a:lnTo>
                  <a:pt x="15240" y="27431"/>
                </a:lnTo>
                <a:lnTo>
                  <a:pt x="16002" y="26822"/>
                </a:lnTo>
                <a:close/>
              </a:path>
              <a:path w="26035" h="32385">
                <a:moveTo>
                  <a:pt x="16764" y="26669"/>
                </a:moveTo>
                <a:lnTo>
                  <a:pt x="16002" y="26822"/>
                </a:lnTo>
                <a:lnTo>
                  <a:pt x="15240" y="27431"/>
                </a:lnTo>
                <a:lnTo>
                  <a:pt x="16764" y="26669"/>
                </a:lnTo>
                <a:close/>
              </a:path>
              <a:path w="26035" h="32385">
                <a:moveTo>
                  <a:pt x="23241" y="26669"/>
                </a:moveTo>
                <a:lnTo>
                  <a:pt x="16764" y="26669"/>
                </a:lnTo>
                <a:lnTo>
                  <a:pt x="15240" y="27431"/>
                </a:lnTo>
                <a:lnTo>
                  <a:pt x="22860" y="27431"/>
                </a:lnTo>
                <a:lnTo>
                  <a:pt x="23241" y="26669"/>
                </a:lnTo>
                <a:close/>
              </a:path>
              <a:path w="26035" h="32385">
                <a:moveTo>
                  <a:pt x="19050" y="24383"/>
                </a:moveTo>
                <a:lnTo>
                  <a:pt x="16002" y="26822"/>
                </a:lnTo>
                <a:lnTo>
                  <a:pt x="16764" y="26669"/>
                </a:lnTo>
                <a:lnTo>
                  <a:pt x="23241" y="26669"/>
                </a:lnTo>
                <a:lnTo>
                  <a:pt x="24003" y="25145"/>
                </a:lnTo>
                <a:lnTo>
                  <a:pt x="19050" y="25145"/>
                </a:lnTo>
                <a:lnTo>
                  <a:pt x="19050" y="24383"/>
                </a:lnTo>
                <a:close/>
              </a:path>
              <a:path w="26035" h="32385">
                <a:moveTo>
                  <a:pt x="7239" y="24383"/>
                </a:moveTo>
                <a:lnTo>
                  <a:pt x="6858" y="24383"/>
                </a:lnTo>
                <a:lnTo>
                  <a:pt x="7620" y="25145"/>
                </a:lnTo>
                <a:lnTo>
                  <a:pt x="7239" y="24383"/>
                </a:lnTo>
                <a:close/>
              </a:path>
              <a:path w="26035" h="32385">
                <a:moveTo>
                  <a:pt x="25363" y="20573"/>
                </a:moveTo>
                <a:lnTo>
                  <a:pt x="21336" y="20573"/>
                </a:lnTo>
                <a:lnTo>
                  <a:pt x="19050" y="25145"/>
                </a:lnTo>
                <a:lnTo>
                  <a:pt x="24003" y="25145"/>
                </a:lnTo>
                <a:lnTo>
                  <a:pt x="25146" y="22859"/>
                </a:lnTo>
                <a:lnTo>
                  <a:pt x="25254" y="21335"/>
                </a:lnTo>
                <a:lnTo>
                  <a:pt x="25363" y="20573"/>
                </a:lnTo>
                <a:close/>
              </a:path>
              <a:path w="26035" h="32385">
                <a:moveTo>
                  <a:pt x="5334" y="20573"/>
                </a:moveTo>
                <a:lnTo>
                  <a:pt x="5334" y="21335"/>
                </a:lnTo>
                <a:lnTo>
                  <a:pt x="5715"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003" y="7619"/>
                </a:moveTo>
                <a:lnTo>
                  <a:pt x="19050" y="7619"/>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003" y="7619"/>
                </a:lnTo>
                <a:close/>
              </a:path>
              <a:path w="26035" h="32385">
                <a:moveTo>
                  <a:pt x="25908" y="16001"/>
                </a:moveTo>
                <a:lnTo>
                  <a:pt x="21336" y="16001"/>
                </a:lnTo>
                <a:lnTo>
                  <a:pt x="23622" y="16382"/>
                </a:lnTo>
                <a:lnTo>
                  <a:pt x="25908" y="16001"/>
                </a:lnTo>
                <a:close/>
              </a:path>
              <a:path w="26035" h="32385">
                <a:moveTo>
                  <a:pt x="5715" y="11429"/>
                </a:moveTo>
                <a:lnTo>
                  <a:pt x="5334" y="11429"/>
                </a:lnTo>
                <a:lnTo>
                  <a:pt x="5334" y="12191"/>
                </a:lnTo>
                <a:lnTo>
                  <a:pt x="5715" y="11429"/>
                </a:lnTo>
                <a:close/>
              </a:path>
              <a:path w="26035" h="32385">
                <a:moveTo>
                  <a:pt x="22098" y="4571"/>
                </a:moveTo>
                <a:lnTo>
                  <a:pt x="13716" y="4571"/>
                </a:lnTo>
                <a:lnTo>
                  <a:pt x="13300" y="4641"/>
                </a:lnTo>
                <a:lnTo>
                  <a:pt x="16764" y="5333"/>
                </a:lnTo>
                <a:lnTo>
                  <a:pt x="15240" y="5333"/>
                </a:lnTo>
                <a:lnTo>
                  <a:pt x="19050" y="8381"/>
                </a:lnTo>
                <a:lnTo>
                  <a:pt x="19050" y="7619"/>
                </a:lnTo>
                <a:lnTo>
                  <a:pt x="24003" y="7619"/>
                </a:lnTo>
                <a:lnTo>
                  <a:pt x="22860" y="5333"/>
                </a:lnTo>
                <a:lnTo>
                  <a:pt x="22098" y="4571"/>
                </a:lnTo>
                <a:close/>
              </a:path>
              <a:path w="26035" h="32385">
                <a:moveTo>
                  <a:pt x="12954" y="4571"/>
                </a:moveTo>
                <a:lnTo>
                  <a:pt x="9906" y="4571"/>
                </a:lnTo>
                <a:lnTo>
                  <a:pt x="9144" y="5333"/>
                </a:lnTo>
                <a:lnTo>
                  <a:pt x="13300" y="4641"/>
                </a:lnTo>
                <a:lnTo>
                  <a:pt x="12954" y="4571"/>
                </a:lnTo>
                <a:close/>
              </a:path>
              <a:path w="26035" h="32385">
                <a:moveTo>
                  <a:pt x="13716" y="4571"/>
                </a:moveTo>
                <a:lnTo>
                  <a:pt x="12954" y="4571"/>
                </a:lnTo>
                <a:lnTo>
                  <a:pt x="13300" y="4641"/>
                </a:lnTo>
                <a:lnTo>
                  <a:pt x="13716" y="4571"/>
                </a:lnTo>
                <a:close/>
              </a:path>
            </a:pathLst>
          </a:custGeom>
          <a:solidFill>
            <a:srgbClr val="000000"/>
          </a:solidFill>
        </p:spPr>
        <p:txBody>
          <a:bodyPr wrap="square" lIns="0" tIns="0" rIns="0" bIns="0" rtlCol="0"/>
          <a:lstStyle/>
          <a:p>
            <a:endParaRPr/>
          </a:p>
        </p:txBody>
      </p:sp>
      <p:sp>
        <p:nvSpPr>
          <p:cNvPr id="369" name="object 166"/>
          <p:cNvSpPr/>
          <p:nvPr/>
        </p:nvSpPr>
        <p:spPr>
          <a:xfrm>
            <a:off x="2683836" y="1898979"/>
            <a:ext cx="6198" cy="1394"/>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370" name="object 167"/>
          <p:cNvSpPr/>
          <p:nvPr/>
        </p:nvSpPr>
        <p:spPr>
          <a:xfrm>
            <a:off x="2655944" y="2040332"/>
            <a:ext cx="26341" cy="30668"/>
          </a:xfrm>
          <a:custGeom>
            <a:avLst/>
            <a:gdLst/>
            <a:ahLst/>
            <a:cxnLst/>
            <a:rect l="l" t="t" r="r" b="b"/>
            <a:pathLst>
              <a:path w="21589" h="27939">
                <a:moveTo>
                  <a:pt x="10668" y="0"/>
                </a:moveTo>
                <a:lnTo>
                  <a:pt x="6858" y="761"/>
                </a:lnTo>
                <a:lnTo>
                  <a:pt x="3048" y="3809"/>
                </a:lnTo>
                <a:lnTo>
                  <a:pt x="762" y="8381"/>
                </a:lnTo>
                <a:lnTo>
                  <a:pt x="0" y="13715"/>
                </a:lnTo>
                <a:lnTo>
                  <a:pt x="762" y="19049"/>
                </a:lnTo>
                <a:lnTo>
                  <a:pt x="3048" y="22859"/>
                </a:lnTo>
                <a:lnTo>
                  <a:pt x="6858" y="25907"/>
                </a:lnTo>
                <a:lnTo>
                  <a:pt x="10668" y="27431"/>
                </a:lnTo>
                <a:lnTo>
                  <a:pt x="14478" y="25907"/>
                </a:lnTo>
                <a:lnTo>
                  <a:pt x="18288" y="22859"/>
                </a:lnTo>
                <a:lnTo>
                  <a:pt x="20574" y="19049"/>
                </a:lnTo>
                <a:lnTo>
                  <a:pt x="21336" y="13715"/>
                </a:lnTo>
                <a:lnTo>
                  <a:pt x="20574" y="8381"/>
                </a:lnTo>
                <a:lnTo>
                  <a:pt x="18288" y="3809"/>
                </a:lnTo>
                <a:lnTo>
                  <a:pt x="14478" y="761"/>
                </a:lnTo>
                <a:lnTo>
                  <a:pt x="10668" y="0"/>
                </a:lnTo>
                <a:close/>
              </a:path>
            </a:pathLst>
          </a:custGeom>
          <a:solidFill>
            <a:srgbClr val="000000"/>
          </a:solidFill>
        </p:spPr>
        <p:txBody>
          <a:bodyPr wrap="square" lIns="0" tIns="0" rIns="0" bIns="0" rtlCol="0"/>
          <a:lstStyle/>
          <a:p>
            <a:endParaRPr/>
          </a:p>
        </p:txBody>
      </p:sp>
      <p:sp>
        <p:nvSpPr>
          <p:cNvPr id="371" name="object 168"/>
          <p:cNvSpPr/>
          <p:nvPr/>
        </p:nvSpPr>
        <p:spPr>
          <a:xfrm>
            <a:off x="2653155" y="2037823"/>
            <a:ext cx="31763" cy="35546"/>
          </a:xfrm>
          <a:custGeom>
            <a:avLst/>
            <a:gdLst/>
            <a:ahLst/>
            <a:cxnLst/>
            <a:rect l="l" t="t" r="r" b="b"/>
            <a:pathLst>
              <a:path w="26035" h="32385">
                <a:moveTo>
                  <a:pt x="17526" y="30479"/>
                </a:moveTo>
                <a:lnTo>
                  <a:pt x="8382" y="30479"/>
                </a:lnTo>
                <a:lnTo>
                  <a:pt x="12192" y="32003"/>
                </a:lnTo>
                <a:lnTo>
                  <a:pt x="13716" y="32003"/>
                </a:lnTo>
                <a:lnTo>
                  <a:pt x="17526" y="30479"/>
                </a:lnTo>
                <a:close/>
              </a:path>
              <a:path w="26035" h="32385">
                <a:moveTo>
                  <a:pt x="13716" y="0"/>
                </a:moveTo>
                <a:lnTo>
                  <a:pt x="12954" y="0"/>
                </a:lnTo>
                <a:lnTo>
                  <a:pt x="9144" y="761"/>
                </a:lnTo>
                <a:lnTo>
                  <a:pt x="7620" y="1523"/>
                </a:lnTo>
                <a:lnTo>
                  <a:pt x="3810" y="4571"/>
                </a:lnTo>
                <a:lnTo>
                  <a:pt x="3810" y="5333"/>
                </a:lnTo>
                <a:lnTo>
                  <a:pt x="1524" y="9905"/>
                </a:lnTo>
                <a:lnTo>
                  <a:pt x="762" y="10667"/>
                </a:lnTo>
                <a:lnTo>
                  <a:pt x="0" y="16001"/>
                </a:lnTo>
                <a:lnTo>
                  <a:pt x="0" y="16763"/>
                </a:lnTo>
                <a:lnTo>
                  <a:pt x="762" y="22097"/>
                </a:lnTo>
                <a:lnTo>
                  <a:pt x="1524" y="22859"/>
                </a:lnTo>
                <a:lnTo>
                  <a:pt x="3810" y="26669"/>
                </a:lnTo>
                <a:lnTo>
                  <a:pt x="3810" y="27431"/>
                </a:lnTo>
                <a:lnTo>
                  <a:pt x="7620" y="30479"/>
                </a:lnTo>
                <a:lnTo>
                  <a:pt x="18288" y="30479"/>
                </a:lnTo>
                <a:lnTo>
                  <a:pt x="22098" y="27431"/>
                </a:lnTo>
                <a:lnTo>
                  <a:pt x="12192" y="27431"/>
                </a:lnTo>
                <a:lnTo>
                  <a:pt x="12954" y="27127"/>
                </a:lnTo>
                <a:lnTo>
                  <a:pt x="11811" y="26669"/>
                </a:lnTo>
                <a:lnTo>
                  <a:pt x="10668" y="26669"/>
                </a:lnTo>
                <a:lnTo>
                  <a:pt x="7810" y="24383"/>
                </a:lnTo>
                <a:lnTo>
                  <a:pt x="7620" y="24383"/>
                </a:lnTo>
                <a:lnTo>
                  <a:pt x="6858" y="23621"/>
                </a:lnTo>
                <a:lnTo>
                  <a:pt x="7162" y="23621"/>
                </a:lnTo>
                <a:lnTo>
                  <a:pt x="5791" y="21335"/>
                </a:lnTo>
                <a:lnTo>
                  <a:pt x="5334" y="21335"/>
                </a:lnTo>
                <a:lnTo>
                  <a:pt x="4680" y="16763"/>
                </a:lnTo>
                <a:lnTo>
                  <a:pt x="5334" y="11429"/>
                </a:lnTo>
                <a:lnTo>
                  <a:pt x="5715" y="11429"/>
                </a:lnTo>
                <a:lnTo>
                  <a:pt x="7239" y="8381"/>
                </a:lnTo>
                <a:lnTo>
                  <a:pt x="6858" y="8381"/>
                </a:lnTo>
                <a:lnTo>
                  <a:pt x="7620" y="7619"/>
                </a:lnTo>
                <a:lnTo>
                  <a:pt x="7810" y="7619"/>
                </a:lnTo>
                <a:lnTo>
                  <a:pt x="10668" y="5333"/>
                </a:lnTo>
                <a:lnTo>
                  <a:pt x="9906" y="5333"/>
                </a:lnTo>
                <a:lnTo>
                  <a:pt x="13335" y="4648"/>
                </a:lnTo>
                <a:lnTo>
                  <a:pt x="12954" y="4571"/>
                </a:lnTo>
                <a:lnTo>
                  <a:pt x="22098" y="4571"/>
                </a:lnTo>
                <a:lnTo>
                  <a:pt x="18288" y="1523"/>
                </a:lnTo>
                <a:lnTo>
                  <a:pt x="17526" y="761"/>
                </a:lnTo>
                <a:lnTo>
                  <a:pt x="13716" y="0"/>
                </a:lnTo>
                <a:close/>
              </a:path>
              <a:path w="26035" h="32385">
                <a:moveTo>
                  <a:pt x="12954" y="27127"/>
                </a:moveTo>
                <a:lnTo>
                  <a:pt x="12192" y="27431"/>
                </a:lnTo>
                <a:lnTo>
                  <a:pt x="13716" y="27431"/>
                </a:lnTo>
                <a:lnTo>
                  <a:pt x="12954" y="27127"/>
                </a:lnTo>
                <a:close/>
              </a:path>
              <a:path w="26035" h="32385">
                <a:moveTo>
                  <a:pt x="16002" y="25907"/>
                </a:moveTo>
                <a:lnTo>
                  <a:pt x="12954" y="27127"/>
                </a:lnTo>
                <a:lnTo>
                  <a:pt x="13716" y="27431"/>
                </a:lnTo>
                <a:lnTo>
                  <a:pt x="22098" y="27431"/>
                </a:lnTo>
                <a:lnTo>
                  <a:pt x="22860" y="26669"/>
                </a:lnTo>
                <a:lnTo>
                  <a:pt x="15240" y="26669"/>
                </a:lnTo>
                <a:lnTo>
                  <a:pt x="16002" y="25907"/>
                </a:lnTo>
                <a:close/>
              </a:path>
              <a:path w="26035" h="32385">
                <a:moveTo>
                  <a:pt x="9906" y="25907"/>
                </a:moveTo>
                <a:lnTo>
                  <a:pt x="10668" y="26669"/>
                </a:lnTo>
                <a:lnTo>
                  <a:pt x="11811" y="26669"/>
                </a:lnTo>
                <a:lnTo>
                  <a:pt x="9906" y="25907"/>
                </a:lnTo>
                <a:close/>
              </a:path>
              <a:path w="26035" h="32385">
                <a:moveTo>
                  <a:pt x="19050" y="23621"/>
                </a:moveTo>
                <a:lnTo>
                  <a:pt x="15240" y="26669"/>
                </a:lnTo>
                <a:lnTo>
                  <a:pt x="22860" y="26669"/>
                </a:lnTo>
                <a:lnTo>
                  <a:pt x="24231" y="24383"/>
                </a:lnTo>
                <a:lnTo>
                  <a:pt x="19050" y="24383"/>
                </a:lnTo>
                <a:lnTo>
                  <a:pt x="19050" y="23621"/>
                </a:lnTo>
                <a:close/>
              </a:path>
              <a:path w="26035" h="32385">
                <a:moveTo>
                  <a:pt x="6858" y="23621"/>
                </a:moveTo>
                <a:lnTo>
                  <a:pt x="7620" y="24383"/>
                </a:lnTo>
                <a:lnTo>
                  <a:pt x="7444" y="24090"/>
                </a:lnTo>
                <a:lnTo>
                  <a:pt x="6858" y="23621"/>
                </a:lnTo>
                <a:close/>
              </a:path>
              <a:path w="26035" h="32385">
                <a:moveTo>
                  <a:pt x="7444" y="24090"/>
                </a:moveTo>
                <a:lnTo>
                  <a:pt x="7620" y="24383"/>
                </a:lnTo>
                <a:lnTo>
                  <a:pt x="7810" y="24383"/>
                </a:lnTo>
                <a:lnTo>
                  <a:pt x="7444" y="24090"/>
                </a:lnTo>
                <a:close/>
              </a:path>
              <a:path w="26035" h="32385">
                <a:moveTo>
                  <a:pt x="25363" y="20573"/>
                </a:moveTo>
                <a:lnTo>
                  <a:pt x="21336" y="20573"/>
                </a:lnTo>
                <a:lnTo>
                  <a:pt x="19050" y="24383"/>
                </a:lnTo>
                <a:lnTo>
                  <a:pt x="24231" y="24383"/>
                </a:lnTo>
                <a:lnTo>
                  <a:pt x="25146" y="22859"/>
                </a:lnTo>
                <a:lnTo>
                  <a:pt x="25254" y="21335"/>
                </a:lnTo>
                <a:lnTo>
                  <a:pt x="25363" y="20573"/>
                </a:lnTo>
                <a:close/>
              </a:path>
              <a:path w="26035" h="32385">
                <a:moveTo>
                  <a:pt x="7162" y="23621"/>
                </a:moveTo>
                <a:lnTo>
                  <a:pt x="6858" y="23621"/>
                </a:lnTo>
                <a:lnTo>
                  <a:pt x="7444" y="24090"/>
                </a:lnTo>
                <a:lnTo>
                  <a:pt x="7162" y="23621"/>
                </a:lnTo>
                <a:close/>
              </a:path>
              <a:path w="26035" h="32385">
                <a:moveTo>
                  <a:pt x="5334" y="20573"/>
                </a:moveTo>
                <a:lnTo>
                  <a:pt x="5334" y="21335"/>
                </a:lnTo>
                <a:lnTo>
                  <a:pt x="5791"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003" y="7619"/>
                </a:moveTo>
                <a:lnTo>
                  <a:pt x="19050" y="7619"/>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003" y="7619"/>
                </a:lnTo>
                <a:close/>
              </a:path>
              <a:path w="26035" h="32385">
                <a:moveTo>
                  <a:pt x="25908" y="16001"/>
                </a:moveTo>
                <a:lnTo>
                  <a:pt x="21336" y="16001"/>
                </a:lnTo>
                <a:lnTo>
                  <a:pt x="23622" y="16382"/>
                </a:lnTo>
                <a:lnTo>
                  <a:pt x="25908" y="16001"/>
                </a:lnTo>
                <a:close/>
              </a:path>
              <a:path w="26035" h="32385">
                <a:moveTo>
                  <a:pt x="5715" y="11429"/>
                </a:moveTo>
                <a:lnTo>
                  <a:pt x="5334" y="11429"/>
                </a:lnTo>
                <a:lnTo>
                  <a:pt x="5334" y="12191"/>
                </a:lnTo>
                <a:lnTo>
                  <a:pt x="5715" y="11429"/>
                </a:lnTo>
                <a:close/>
              </a:path>
              <a:path w="26035" h="32385">
                <a:moveTo>
                  <a:pt x="7620" y="7619"/>
                </a:moveTo>
                <a:lnTo>
                  <a:pt x="6858" y="8381"/>
                </a:lnTo>
                <a:lnTo>
                  <a:pt x="7493" y="7873"/>
                </a:lnTo>
                <a:lnTo>
                  <a:pt x="7620" y="7619"/>
                </a:lnTo>
                <a:close/>
              </a:path>
              <a:path w="26035" h="32385">
                <a:moveTo>
                  <a:pt x="7493" y="7873"/>
                </a:moveTo>
                <a:lnTo>
                  <a:pt x="6858" y="8381"/>
                </a:lnTo>
                <a:lnTo>
                  <a:pt x="7239" y="8381"/>
                </a:lnTo>
                <a:lnTo>
                  <a:pt x="7493" y="7873"/>
                </a:lnTo>
                <a:close/>
              </a:path>
              <a:path w="26035" h="32385">
                <a:moveTo>
                  <a:pt x="22098" y="4571"/>
                </a:moveTo>
                <a:lnTo>
                  <a:pt x="13716" y="4571"/>
                </a:lnTo>
                <a:lnTo>
                  <a:pt x="13335" y="4648"/>
                </a:lnTo>
                <a:lnTo>
                  <a:pt x="16764" y="5333"/>
                </a:lnTo>
                <a:lnTo>
                  <a:pt x="15240" y="5333"/>
                </a:lnTo>
                <a:lnTo>
                  <a:pt x="19050" y="8381"/>
                </a:lnTo>
                <a:lnTo>
                  <a:pt x="19050" y="7619"/>
                </a:lnTo>
                <a:lnTo>
                  <a:pt x="24003" y="7619"/>
                </a:lnTo>
                <a:lnTo>
                  <a:pt x="22860" y="5333"/>
                </a:lnTo>
                <a:lnTo>
                  <a:pt x="22098" y="4571"/>
                </a:lnTo>
                <a:close/>
              </a:path>
              <a:path w="26035" h="32385">
                <a:moveTo>
                  <a:pt x="7810" y="7619"/>
                </a:moveTo>
                <a:lnTo>
                  <a:pt x="7620" y="7619"/>
                </a:lnTo>
                <a:lnTo>
                  <a:pt x="7493" y="7873"/>
                </a:lnTo>
                <a:lnTo>
                  <a:pt x="7810" y="7619"/>
                </a:lnTo>
                <a:close/>
              </a:path>
              <a:path w="26035" h="32385">
                <a:moveTo>
                  <a:pt x="13716" y="4571"/>
                </a:moveTo>
                <a:lnTo>
                  <a:pt x="12954" y="4571"/>
                </a:lnTo>
                <a:lnTo>
                  <a:pt x="13335" y="4648"/>
                </a:lnTo>
                <a:lnTo>
                  <a:pt x="13716" y="4571"/>
                </a:lnTo>
                <a:close/>
              </a:path>
            </a:pathLst>
          </a:custGeom>
          <a:solidFill>
            <a:srgbClr val="000000"/>
          </a:solidFill>
        </p:spPr>
        <p:txBody>
          <a:bodyPr wrap="square" lIns="0" tIns="0" rIns="0" bIns="0" rtlCol="0"/>
          <a:lstStyle/>
          <a:p>
            <a:endParaRPr/>
          </a:p>
        </p:txBody>
      </p:sp>
      <p:sp>
        <p:nvSpPr>
          <p:cNvPr id="372" name="object 169"/>
          <p:cNvSpPr/>
          <p:nvPr/>
        </p:nvSpPr>
        <p:spPr>
          <a:xfrm>
            <a:off x="2679186" y="2055388"/>
            <a:ext cx="6198" cy="1394"/>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a:p>
        </p:txBody>
      </p:sp>
      <p:sp>
        <p:nvSpPr>
          <p:cNvPr id="373" name="object 170"/>
          <p:cNvSpPr/>
          <p:nvPr/>
        </p:nvSpPr>
        <p:spPr>
          <a:xfrm>
            <a:off x="1809000" y="1901488"/>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374" name="object 171"/>
          <p:cNvSpPr/>
          <p:nvPr/>
        </p:nvSpPr>
        <p:spPr>
          <a:xfrm>
            <a:off x="1809000" y="1898979"/>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375" name="object 172"/>
          <p:cNvSpPr/>
          <p:nvPr/>
        </p:nvSpPr>
        <p:spPr>
          <a:xfrm>
            <a:off x="1820156" y="1901488"/>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76" name="object 173"/>
          <p:cNvSpPr/>
          <p:nvPr/>
        </p:nvSpPr>
        <p:spPr>
          <a:xfrm>
            <a:off x="1806211" y="1914034"/>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377" name="object 174"/>
          <p:cNvSpPr/>
          <p:nvPr/>
        </p:nvSpPr>
        <p:spPr>
          <a:xfrm>
            <a:off x="1806211" y="1898979"/>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78" name="object 175"/>
          <p:cNvSpPr/>
          <p:nvPr/>
        </p:nvSpPr>
        <p:spPr>
          <a:xfrm>
            <a:off x="1809000" y="1929089"/>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379" name="object 176"/>
          <p:cNvSpPr/>
          <p:nvPr/>
        </p:nvSpPr>
        <p:spPr>
          <a:xfrm>
            <a:off x="1809000" y="1926580"/>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380" name="object 177"/>
          <p:cNvSpPr/>
          <p:nvPr/>
        </p:nvSpPr>
        <p:spPr>
          <a:xfrm>
            <a:off x="1820156" y="1929089"/>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81" name="object 178"/>
          <p:cNvSpPr/>
          <p:nvPr/>
        </p:nvSpPr>
        <p:spPr>
          <a:xfrm>
            <a:off x="1806211" y="1941636"/>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382" name="object 179"/>
          <p:cNvSpPr/>
          <p:nvPr/>
        </p:nvSpPr>
        <p:spPr>
          <a:xfrm>
            <a:off x="1806211" y="1926580"/>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83" name="object 180"/>
          <p:cNvSpPr/>
          <p:nvPr/>
        </p:nvSpPr>
        <p:spPr>
          <a:xfrm>
            <a:off x="1809000" y="1957527"/>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384" name="object 181"/>
          <p:cNvSpPr/>
          <p:nvPr/>
        </p:nvSpPr>
        <p:spPr>
          <a:xfrm>
            <a:off x="1809000" y="1955018"/>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385" name="object 182"/>
          <p:cNvSpPr/>
          <p:nvPr/>
        </p:nvSpPr>
        <p:spPr>
          <a:xfrm>
            <a:off x="1820156" y="1957527"/>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86" name="object 183"/>
          <p:cNvSpPr/>
          <p:nvPr/>
        </p:nvSpPr>
        <p:spPr>
          <a:xfrm>
            <a:off x="1806211" y="1970074"/>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387" name="object 184"/>
          <p:cNvSpPr/>
          <p:nvPr/>
        </p:nvSpPr>
        <p:spPr>
          <a:xfrm>
            <a:off x="1806211" y="1955018"/>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88" name="object 185"/>
          <p:cNvSpPr/>
          <p:nvPr/>
        </p:nvSpPr>
        <p:spPr>
          <a:xfrm>
            <a:off x="1809000" y="1985965"/>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389" name="object 186"/>
          <p:cNvSpPr/>
          <p:nvPr/>
        </p:nvSpPr>
        <p:spPr>
          <a:xfrm>
            <a:off x="1809000" y="1983456"/>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390" name="object 187"/>
          <p:cNvSpPr/>
          <p:nvPr/>
        </p:nvSpPr>
        <p:spPr>
          <a:xfrm>
            <a:off x="1820156" y="1985965"/>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91" name="object 188"/>
          <p:cNvSpPr/>
          <p:nvPr/>
        </p:nvSpPr>
        <p:spPr>
          <a:xfrm>
            <a:off x="1806211" y="1998512"/>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392" name="object 189"/>
          <p:cNvSpPr/>
          <p:nvPr/>
        </p:nvSpPr>
        <p:spPr>
          <a:xfrm>
            <a:off x="1806211" y="1983456"/>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93" name="object 190"/>
          <p:cNvSpPr/>
          <p:nvPr/>
        </p:nvSpPr>
        <p:spPr>
          <a:xfrm>
            <a:off x="1862922" y="1909015"/>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394" name="object 191"/>
          <p:cNvSpPr/>
          <p:nvPr/>
        </p:nvSpPr>
        <p:spPr>
          <a:xfrm>
            <a:off x="1862922" y="1906506"/>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395" name="object 192"/>
          <p:cNvSpPr/>
          <p:nvPr/>
        </p:nvSpPr>
        <p:spPr>
          <a:xfrm>
            <a:off x="1875008" y="1909015"/>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396" name="object 193"/>
          <p:cNvSpPr/>
          <p:nvPr/>
        </p:nvSpPr>
        <p:spPr>
          <a:xfrm>
            <a:off x="1860134" y="1921562"/>
            <a:ext cx="17818" cy="5576"/>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397" name="object 194"/>
          <p:cNvSpPr/>
          <p:nvPr/>
        </p:nvSpPr>
        <p:spPr>
          <a:xfrm>
            <a:off x="1860134" y="1906506"/>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398" name="object 195"/>
          <p:cNvSpPr/>
          <p:nvPr/>
        </p:nvSpPr>
        <p:spPr>
          <a:xfrm>
            <a:off x="1862922" y="1937454"/>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399" name="object 196"/>
          <p:cNvSpPr/>
          <p:nvPr/>
        </p:nvSpPr>
        <p:spPr>
          <a:xfrm>
            <a:off x="1862922" y="1934944"/>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400" name="object 197"/>
          <p:cNvSpPr/>
          <p:nvPr/>
        </p:nvSpPr>
        <p:spPr>
          <a:xfrm>
            <a:off x="1875008" y="1937454"/>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01" name="object 198"/>
          <p:cNvSpPr/>
          <p:nvPr/>
        </p:nvSpPr>
        <p:spPr>
          <a:xfrm>
            <a:off x="1860134" y="1950000"/>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402" name="object 199"/>
          <p:cNvSpPr/>
          <p:nvPr/>
        </p:nvSpPr>
        <p:spPr>
          <a:xfrm>
            <a:off x="1860134" y="1934944"/>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03" name="object 200"/>
          <p:cNvSpPr/>
          <p:nvPr/>
        </p:nvSpPr>
        <p:spPr>
          <a:xfrm>
            <a:off x="1862922" y="1965055"/>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404" name="object 201"/>
          <p:cNvSpPr/>
          <p:nvPr/>
        </p:nvSpPr>
        <p:spPr>
          <a:xfrm>
            <a:off x="1862922" y="1962546"/>
            <a:ext cx="17818" cy="5576"/>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405" name="object 202"/>
          <p:cNvSpPr/>
          <p:nvPr/>
        </p:nvSpPr>
        <p:spPr>
          <a:xfrm>
            <a:off x="1875008" y="1965055"/>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06" name="object 203"/>
          <p:cNvSpPr/>
          <p:nvPr/>
        </p:nvSpPr>
        <p:spPr>
          <a:xfrm>
            <a:off x="1860134" y="1977601"/>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407" name="object 204"/>
          <p:cNvSpPr/>
          <p:nvPr/>
        </p:nvSpPr>
        <p:spPr>
          <a:xfrm>
            <a:off x="1860134" y="1962546"/>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08" name="object 205"/>
          <p:cNvSpPr/>
          <p:nvPr/>
        </p:nvSpPr>
        <p:spPr>
          <a:xfrm>
            <a:off x="1862922" y="1993493"/>
            <a:ext cx="15495" cy="15334"/>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a:p>
        </p:txBody>
      </p:sp>
      <p:sp>
        <p:nvSpPr>
          <p:cNvPr id="409" name="object 206"/>
          <p:cNvSpPr/>
          <p:nvPr/>
        </p:nvSpPr>
        <p:spPr>
          <a:xfrm>
            <a:off x="1862922" y="1990984"/>
            <a:ext cx="17818" cy="5576"/>
          </a:xfrm>
          <a:custGeom>
            <a:avLst/>
            <a:gdLst/>
            <a:ahLst/>
            <a:cxnLst/>
            <a:rect l="l" t="t" r="r" b="b"/>
            <a:pathLst>
              <a:path w="14604" h="5080">
                <a:moveTo>
                  <a:pt x="0" y="4572"/>
                </a:moveTo>
                <a:lnTo>
                  <a:pt x="14477" y="4572"/>
                </a:lnTo>
                <a:lnTo>
                  <a:pt x="14477" y="0"/>
                </a:lnTo>
                <a:lnTo>
                  <a:pt x="0" y="0"/>
                </a:lnTo>
                <a:lnTo>
                  <a:pt x="0" y="4572"/>
                </a:lnTo>
                <a:close/>
              </a:path>
            </a:pathLst>
          </a:custGeom>
          <a:solidFill>
            <a:srgbClr val="000000"/>
          </a:solidFill>
        </p:spPr>
        <p:txBody>
          <a:bodyPr wrap="square" lIns="0" tIns="0" rIns="0" bIns="0" rtlCol="0"/>
          <a:lstStyle/>
          <a:p>
            <a:endParaRPr/>
          </a:p>
        </p:txBody>
      </p:sp>
      <p:sp>
        <p:nvSpPr>
          <p:cNvPr id="410" name="object 207"/>
          <p:cNvSpPr/>
          <p:nvPr/>
        </p:nvSpPr>
        <p:spPr>
          <a:xfrm>
            <a:off x="1875008" y="1993493"/>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11" name="object 208"/>
          <p:cNvSpPr/>
          <p:nvPr/>
        </p:nvSpPr>
        <p:spPr>
          <a:xfrm>
            <a:off x="1860134" y="2006039"/>
            <a:ext cx="17818" cy="5576"/>
          </a:xfrm>
          <a:custGeom>
            <a:avLst/>
            <a:gdLst/>
            <a:ahLst/>
            <a:cxnLst/>
            <a:rect l="l" t="t" r="r" b="b"/>
            <a:pathLst>
              <a:path w="14604" h="5080">
                <a:moveTo>
                  <a:pt x="0" y="4571"/>
                </a:moveTo>
                <a:lnTo>
                  <a:pt x="14477" y="4571"/>
                </a:lnTo>
                <a:lnTo>
                  <a:pt x="14477" y="0"/>
                </a:lnTo>
                <a:lnTo>
                  <a:pt x="0" y="0"/>
                </a:lnTo>
                <a:lnTo>
                  <a:pt x="0" y="4571"/>
                </a:lnTo>
                <a:close/>
              </a:path>
            </a:pathLst>
          </a:custGeom>
          <a:solidFill>
            <a:srgbClr val="000000"/>
          </a:solidFill>
        </p:spPr>
        <p:txBody>
          <a:bodyPr wrap="square" lIns="0" tIns="0" rIns="0" bIns="0" rtlCol="0"/>
          <a:lstStyle/>
          <a:p>
            <a:endParaRPr/>
          </a:p>
        </p:txBody>
      </p:sp>
      <p:sp>
        <p:nvSpPr>
          <p:cNvPr id="412" name="object 209"/>
          <p:cNvSpPr/>
          <p:nvPr/>
        </p:nvSpPr>
        <p:spPr>
          <a:xfrm>
            <a:off x="1860134" y="1990984"/>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13" name="object 210"/>
          <p:cNvSpPr/>
          <p:nvPr/>
        </p:nvSpPr>
        <p:spPr>
          <a:xfrm>
            <a:off x="1913125" y="1924907"/>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414" name="object 211"/>
          <p:cNvSpPr/>
          <p:nvPr/>
        </p:nvSpPr>
        <p:spPr>
          <a:xfrm>
            <a:off x="1913125" y="1922398"/>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415" name="object 212"/>
          <p:cNvSpPr/>
          <p:nvPr/>
        </p:nvSpPr>
        <p:spPr>
          <a:xfrm>
            <a:off x="1924281" y="1924907"/>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16" name="object 213"/>
          <p:cNvSpPr/>
          <p:nvPr/>
        </p:nvSpPr>
        <p:spPr>
          <a:xfrm>
            <a:off x="1910336" y="1937454"/>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417" name="object 214"/>
          <p:cNvSpPr/>
          <p:nvPr/>
        </p:nvSpPr>
        <p:spPr>
          <a:xfrm>
            <a:off x="1910336" y="1922398"/>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18" name="object 215"/>
          <p:cNvSpPr/>
          <p:nvPr/>
        </p:nvSpPr>
        <p:spPr>
          <a:xfrm>
            <a:off x="1913125" y="1952509"/>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419" name="object 216"/>
          <p:cNvSpPr/>
          <p:nvPr/>
        </p:nvSpPr>
        <p:spPr>
          <a:xfrm>
            <a:off x="1913125" y="1950000"/>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420" name="object 217"/>
          <p:cNvSpPr/>
          <p:nvPr/>
        </p:nvSpPr>
        <p:spPr>
          <a:xfrm>
            <a:off x="1924281" y="1952509"/>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21" name="object 218"/>
          <p:cNvSpPr/>
          <p:nvPr/>
        </p:nvSpPr>
        <p:spPr>
          <a:xfrm>
            <a:off x="1910336" y="1965055"/>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422" name="object 219"/>
          <p:cNvSpPr/>
          <p:nvPr/>
        </p:nvSpPr>
        <p:spPr>
          <a:xfrm>
            <a:off x="1910336" y="1950000"/>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23" name="object 220"/>
          <p:cNvSpPr/>
          <p:nvPr/>
        </p:nvSpPr>
        <p:spPr>
          <a:xfrm>
            <a:off x="1913125" y="1980947"/>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424" name="object 221"/>
          <p:cNvSpPr/>
          <p:nvPr/>
        </p:nvSpPr>
        <p:spPr>
          <a:xfrm>
            <a:off x="1913125" y="1978438"/>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425" name="object 222"/>
          <p:cNvSpPr/>
          <p:nvPr/>
        </p:nvSpPr>
        <p:spPr>
          <a:xfrm>
            <a:off x="1924281" y="1980947"/>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26" name="object 223"/>
          <p:cNvSpPr/>
          <p:nvPr/>
        </p:nvSpPr>
        <p:spPr>
          <a:xfrm>
            <a:off x="1910336" y="1993493"/>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427" name="object 224"/>
          <p:cNvSpPr/>
          <p:nvPr/>
        </p:nvSpPr>
        <p:spPr>
          <a:xfrm>
            <a:off x="1910336" y="1978438"/>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28" name="object 225"/>
          <p:cNvSpPr/>
          <p:nvPr/>
        </p:nvSpPr>
        <p:spPr>
          <a:xfrm>
            <a:off x="1913125" y="2009385"/>
            <a:ext cx="13945" cy="15334"/>
          </a:xfrm>
          <a:custGeom>
            <a:avLst/>
            <a:gdLst/>
            <a:ahLst/>
            <a:cxnLst/>
            <a:rect l="l" t="t" r="r" b="b"/>
            <a:pathLst>
              <a:path w="11429"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a:p>
        </p:txBody>
      </p:sp>
      <p:sp>
        <p:nvSpPr>
          <p:cNvPr id="429" name="object 226"/>
          <p:cNvSpPr/>
          <p:nvPr/>
        </p:nvSpPr>
        <p:spPr>
          <a:xfrm>
            <a:off x="1913125" y="2006876"/>
            <a:ext cx="17044" cy="5576"/>
          </a:xfrm>
          <a:custGeom>
            <a:avLst/>
            <a:gdLst/>
            <a:ahLst/>
            <a:cxnLst/>
            <a:rect l="l" t="t" r="r" b="b"/>
            <a:pathLst>
              <a:path w="13970"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a:p>
        </p:txBody>
      </p:sp>
      <p:sp>
        <p:nvSpPr>
          <p:cNvPr id="430" name="object 227"/>
          <p:cNvSpPr/>
          <p:nvPr/>
        </p:nvSpPr>
        <p:spPr>
          <a:xfrm>
            <a:off x="1924281" y="2009385"/>
            <a:ext cx="6198" cy="18122"/>
          </a:xfrm>
          <a:custGeom>
            <a:avLst/>
            <a:gdLst/>
            <a:ahLst/>
            <a:cxnLst/>
            <a:rect l="l" t="t" r="r" b="b"/>
            <a:pathLst>
              <a:path w="5079"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a:p>
        </p:txBody>
      </p:sp>
      <p:sp>
        <p:nvSpPr>
          <p:cNvPr id="431" name="object 228"/>
          <p:cNvSpPr/>
          <p:nvPr/>
        </p:nvSpPr>
        <p:spPr>
          <a:xfrm>
            <a:off x="1910336" y="2021931"/>
            <a:ext cx="17044" cy="5576"/>
          </a:xfrm>
          <a:custGeom>
            <a:avLst/>
            <a:gdLst/>
            <a:ahLst/>
            <a:cxnLst/>
            <a:rect l="l" t="t" r="r" b="b"/>
            <a:pathLst>
              <a:path w="13970"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a:p>
        </p:txBody>
      </p:sp>
      <p:sp>
        <p:nvSpPr>
          <p:cNvPr id="432" name="object 229"/>
          <p:cNvSpPr/>
          <p:nvPr/>
        </p:nvSpPr>
        <p:spPr>
          <a:xfrm>
            <a:off x="1910336" y="2006876"/>
            <a:ext cx="6198" cy="18122"/>
          </a:xfrm>
          <a:custGeom>
            <a:avLst/>
            <a:gdLst/>
            <a:ahLst/>
            <a:cxnLst/>
            <a:rect l="l" t="t" r="r" b="b"/>
            <a:pathLst>
              <a:path w="5079"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a:p>
        </p:txBody>
      </p:sp>
      <p:sp>
        <p:nvSpPr>
          <p:cNvPr id="433" name="object 230"/>
          <p:cNvSpPr txBox="1"/>
          <p:nvPr/>
        </p:nvSpPr>
        <p:spPr>
          <a:xfrm>
            <a:off x="1026514" y="2989948"/>
            <a:ext cx="483437" cy="161707"/>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Control</a:t>
            </a:r>
            <a:endParaRPr sz="800">
              <a:latin typeface="Verdana"/>
              <a:cs typeface="Verdana"/>
            </a:endParaRPr>
          </a:p>
        </p:txBody>
      </p:sp>
      <p:sp>
        <p:nvSpPr>
          <p:cNvPr id="434" name="object 231"/>
          <p:cNvSpPr txBox="1"/>
          <p:nvPr/>
        </p:nvSpPr>
        <p:spPr>
          <a:xfrm>
            <a:off x="2367387" y="5840027"/>
            <a:ext cx="181289" cy="428662"/>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Coppe</a:t>
            </a:r>
            <a:r>
              <a:rPr sz="800" dirty="0">
                <a:solidFill>
                  <a:srgbClr val="00007F"/>
                </a:solidFill>
                <a:latin typeface="Verdana"/>
                <a:cs typeface="Verdana"/>
              </a:rPr>
              <a:t>r</a:t>
            </a:r>
            <a:endParaRPr sz="800">
              <a:latin typeface="Verdana"/>
              <a:cs typeface="Verdana"/>
            </a:endParaRPr>
          </a:p>
        </p:txBody>
      </p:sp>
      <p:sp>
        <p:nvSpPr>
          <p:cNvPr id="435" name="object 232"/>
          <p:cNvSpPr txBox="1"/>
          <p:nvPr/>
        </p:nvSpPr>
        <p:spPr>
          <a:xfrm>
            <a:off x="2072407" y="2937252"/>
            <a:ext cx="649231" cy="301109"/>
          </a:xfrm>
          <a:prstGeom prst="rect">
            <a:avLst/>
          </a:prstGeom>
        </p:spPr>
        <p:txBody>
          <a:bodyPr vert="horz" wrap="square" lIns="0" tIns="6985" rIns="0" bIns="0" rtlCol="0">
            <a:spAutoFit/>
          </a:bodyPr>
          <a:lstStyle/>
          <a:p>
            <a:pPr marL="12700" marR="5080" indent="63500">
              <a:lnSpc>
                <a:spcPct val="104400"/>
              </a:lnSpc>
              <a:spcBef>
                <a:spcPts val="55"/>
              </a:spcBef>
            </a:pPr>
            <a:r>
              <a:rPr sz="800" spc="-5" dirty="0">
                <a:solidFill>
                  <a:srgbClr val="00007F"/>
                </a:solidFill>
                <a:latin typeface="Verdana"/>
                <a:cs typeface="Verdana"/>
              </a:rPr>
              <a:t>Events  </a:t>
            </a:r>
            <a:r>
              <a:rPr sz="800" spc="-20" dirty="0">
                <a:solidFill>
                  <a:srgbClr val="00007F"/>
                </a:solidFill>
                <a:latin typeface="Verdana"/>
                <a:cs typeface="Verdana"/>
              </a:rPr>
              <a:t>R</a:t>
            </a:r>
            <a:r>
              <a:rPr sz="800" spc="-10" dirty="0">
                <a:solidFill>
                  <a:srgbClr val="00007F"/>
                </a:solidFill>
                <a:latin typeface="Verdana"/>
                <a:cs typeface="Verdana"/>
              </a:rPr>
              <a:t>e</a:t>
            </a:r>
            <a:r>
              <a:rPr sz="800" dirty="0">
                <a:solidFill>
                  <a:srgbClr val="00007F"/>
                </a:solidFill>
                <a:latin typeface="Verdana"/>
                <a:cs typeface="Verdana"/>
              </a:rPr>
              <a:t>c</a:t>
            </a:r>
            <a:r>
              <a:rPr sz="800" spc="-10" dirty="0">
                <a:solidFill>
                  <a:srgbClr val="00007F"/>
                </a:solidFill>
                <a:latin typeface="Verdana"/>
                <a:cs typeface="Verdana"/>
              </a:rPr>
              <a:t>o</a:t>
            </a:r>
            <a:r>
              <a:rPr sz="800" spc="-5" dirty="0">
                <a:solidFill>
                  <a:srgbClr val="00007F"/>
                </a:solidFill>
                <a:latin typeface="Verdana"/>
                <a:cs typeface="Verdana"/>
              </a:rPr>
              <a:t>rdi</a:t>
            </a:r>
            <a:r>
              <a:rPr sz="800" spc="-10" dirty="0">
                <a:solidFill>
                  <a:srgbClr val="00007F"/>
                </a:solidFill>
                <a:latin typeface="Verdana"/>
                <a:cs typeface="Verdana"/>
              </a:rPr>
              <a:t>n</a:t>
            </a:r>
            <a:r>
              <a:rPr sz="800" spc="0" dirty="0">
                <a:solidFill>
                  <a:srgbClr val="00007F"/>
                </a:solidFill>
                <a:latin typeface="Verdana"/>
                <a:cs typeface="Verdana"/>
              </a:rPr>
              <a:t>g</a:t>
            </a:r>
            <a:endParaRPr sz="800">
              <a:latin typeface="Verdana"/>
              <a:cs typeface="Verdana"/>
            </a:endParaRPr>
          </a:p>
        </p:txBody>
      </p:sp>
      <p:sp>
        <p:nvSpPr>
          <p:cNvPr id="436" name="object 233"/>
          <p:cNvSpPr/>
          <p:nvPr/>
        </p:nvSpPr>
        <p:spPr>
          <a:xfrm>
            <a:off x="1070830" y="3196255"/>
            <a:ext cx="2521308" cy="1253783"/>
          </a:xfrm>
          <a:prstGeom prst="rect">
            <a:avLst/>
          </a:prstGeom>
          <a:blipFill>
            <a:blip r:embed="rId9" cstate="print"/>
            <a:stretch>
              <a:fillRect/>
            </a:stretch>
          </a:blipFill>
        </p:spPr>
        <p:txBody>
          <a:bodyPr wrap="square" lIns="0" tIns="0" rIns="0" bIns="0" rtlCol="0"/>
          <a:lstStyle/>
          <a:p>
            <a:endParaRPr/>
          </a:p>
        </p:txBody>
      </p:sp>
      <p:sp>
        <p:nvSpPr>
          <p:cNvPr id="437" name="object 331"/>
          <p:cNvSpPr/>
          <p:nvPr/>
        </p:nvSpPr>
        <p:spPr>
          <a:xfrm>
            <a:off x="1792479" y="963051"/>
            <a:ext cx="643294" cy="502028"/>
          </a:xfrm>
          <a:prstGeom prst="rect">
            <a:avLst/>
          </a:prstGeom>
          <a:blipFill>
            <a:blip r:embed="rId10" cstate="print"/>
            <a:stretch>
              <a:fillRect/>
            </a:stretch>
          </a:blipFill>
        </p:spPr>
        <p:txBody>
          <a:bodyPr wrap="square" lIns="0" tIns="0" rIns="0" bIns="0" rtlCol="0"/>
          <a:lstStyle/>
          <a:p>
            <a:endParaRPr/>
          </a:p>
        </p:txBody>
      </p:sp>
      <p:sp>
        <p:nvSpPr>
          <p:cNvPr id="438" name="object 332"/>
          <p:cNvSpPr/>
          <p:nvPr/>
        </p:nvSpPr>
        <p:spPr>
          <a:xfrm>
            <a:off x="1804351" y="958850"/>
            <a:ext cx="912022" cy="689205"/>
          </a:xfrm>
          <a:prstGeom prst="rect">
            <a:avLst/>
          </a:prstGeom>
          <a:blipFill>
            <a:blip r:embed="rId11" cstate="print"/>
            <a:stretch>
              <a:fillRect/>
            </a:stretch>
          </a:blipFill>
        </p:spPr>
        <p:txBody>
          <a:bodyPr wrap="square" lIns="0" tIns="0" rIns="0" bIns="0" rtlCol="0"/>
          <a:lstStyle/>
          <a:p>
            <a:endParaRPr/>
          </a:p>
        </p:txBody>
      </p:sp>
      <p:sp>
        <p:nvSpPr>
          <p:cNvPr id="439" name="object 338"/>
          <p:cNvSpPr txBox="1"/>
          <p:nvPr/>
        </p:nvSpPr>
        <p:spPr>
          <a:xfrm>
            <a:off x="1978513" y="4758960"/>
            <a:ext cx="657753" cy="294836"/>
          </a:xfrm>
          <a:prstGeom prst="rect">
            <a:avLst/>
          </a:prstGeom>
        </p:spPr>
        <p:txBody>
          <a:bodyPr vert="horz" wrap="square" lIns="0" tIns="12065" rIns="0" bIns="0" rtlCol="0">
            <a:spAutoFit/>
          </a:bodyPr>
          <a:lstStyle/>
          <a:p>
            <a:pPr marL="135890" marR="5080" indent="-123825">
              <a:lnSpc>
                <a:spcPct val="100000"/>
              </a:lnSpc>
              <a:spcBef>
                <a:spcPts val="95"/>
              </a:spcBef>
            </a:pPr>
            <a:r>
              <a:rPr sz="800" spc="-5" dirty="0">
                <a:solidFill>
                  <a:srgbClr val="00007F"/>
                </a:solidFill>
                <a:latin typeface="Verdana"/>
                <a:cs typeface="Verdana"/>
              </a:rPr>
              <a:t>Protec</a:t>
            </a:r>
            <a:r>
              <a:rPr sz="800" dirty="0">
                <a:solidFill>
                  <a:srgbClr val="00007F"/>
                </a:solidFill>
                <a:latin typeface="Verdana"/>
                <a:cs typeface="Verdana"/>
              </a:rPr>
              <a:t>t</a:t>
            </a:r>
            <a:r>
              <a:rPr sz="800" spc="-5" dirty="0">
                <a:solidFill>
                  <a:srgbClr val="00007F"/>
                </a:solidFill>
                <a:latin typeface="Verdana"/>
                <a:cs typeface="Verdana"/>
              </a:rPr>
              <a:t>ion  </a:t>
            </a:r>
            <a:r>
              <a:rPr sz="800" spc="-10" dirty="0">
                <a:solidFill>
                  <a:srgbClr val="00007F"/>
                </a:solidFill>
                <a:latin typeface="Verdana"/>
                <a:cs typeface="Verdana"/>
              </a:rPr>
              <a:t>Relays</a:t>
            </a:r>
            <a:endParaRPr sz="800">
              <a:latin typeface="Verdana"/>
              <a:cs typeface="Verdana"/>
            </a:endParaRPr>
          </a:p>
        </p:txBody>
      </p:sp>
      <p:sp>
        <p:nvSpPr>
          <p:cNvPr id="440" name="object 340"/>
          <p:cNvSpPr/>
          <p:nvPr/>
        </p:nvSpPr>
        <p:spPr>
          <a:xfrm>
            <a:off x="2668960" y="1397967"/>
            <a:ext cx="33469" cy="53529"/>
          </a:xfrm>
          <a:prstGeom prst="rect">
            <a:avLst/>
          </a:prstGeom>
          <a:blipFill>
            <a:blip r:embed="rId12" cstate="print"/>
            <a:stretch>
              <a:fillRect/>
            </a:stretch>
          </a:blipFill>
        </p:spPr>
        <p:txBody>
          <a:bodyPr wrap="square" lIns="0" tIns="0" rIns="0" bIns="0" rtlCol="0"/>
          <a:lstStyle/>
          <a:p>
            <a:endParaRPr/>
          </a:p>
        </p:txBody>
      </p:sp>
      <p:sp>
        <p:nvSpPr>
          <p:cNvPr id="441" name="object 341"/>
          <p:cNvSpPr/>
          <p:nvPr/>
        </p:nvSpPr>
        <p:spPr>
          <a:xfrm>
            <a:off x="2668960" y="1394621"/>
            <a:ext cx="37187" cy="6970"/>
          </a:xfrm>
          <a:custGeom>
            <a:avLst/>
            <a:gdLst/>
            <a:ahLst/>
            <a:cxnLst/>
            <a:rect l="l" t="t" r="r" b="b"/>
            <a:pathLst>
              <a:path w="30479" h="6350">
                <a:moveTo>
                  <a:pt x="0" y="6096"/>
                </a:moveTo>
                <a:lnTo>
                  <a:pt x="30479" y="6096"/>
                </a:lnTo>
                <a:lnTo>
                  <a:pt x="30479" y="0"/>
                </a:lnTo>
                <a:lnTo>
                  <a:pt x="0" y="0"/>
                </a:lnTo>
                <a:lnTo>
                  <a:pt x="0" y="6096"/>
                </a:lnTo>
                <a:close/>
              </a:path>
            </a:pathLst>
          </a:custGeom>
          <a:solidFill>
            <a:srgbClr val="000000"/>
          </a:solidFill>
        </p:spPr>
        <p:txBody>
          <a:bodyPr wrap="square" lIns="0" tIns="0" rIns="0" bIns="0" rtlCol="0"/>
          <a:lstStyle/>
          <a:p>
            <a:endParaRPr/>
          </a:p>
        </p:txBody>
      </p:sp>
      <p:sp>
        <p:nvSpPr>
          <p:cNvPr id="442" name="object 342"/>
          <p:cNvSpPr/>
          <p:nvPr/>
        </p:nvSpPr>
        <p:spPr>
          <a:xfrm>
            <a:off x="2698711" y="1397967"/>
            <a:ext cx="7747" cy="57154"/>
          </a:xfrm>
          <a:custGeom>
            <a:avLst/>
            <a:gdLst/>
            <a:ahLst/>
            <a:cxnLst/>
            <a:rect l="l" t="t" r="r" b="b"/>
            <a:pathLst>
              <a:path w="6350" h="52069">
                <a:moveTo>
                  <a:pt x="0" y="51815"/>
                </a:moveTo>
                <a:lnTo>
                  <a:pt x="6095" y="51815"/>
                </a:lnTo>
                <a:lnTo>
                  <a:pt x="6095" y="0"/>
                </a:lnTo>
                <a:lnTo>
                  <a:pt x="0" y="0"/>
                </a:lnTo>
                <a:lnTo>
                  <a:pt x="0" y="51815"/>
                </a:lnTo>
                <a:close/>
              </a:path>
            </a:pathLst>
          </a:custGeom>
          <a:solidFill>
            <a:srgbClr val="000000"/>
          </a:solidFill>
        </p:spPr>
        <p:txBody>
          <a:bodyPr wrap="square" lIns="0" tIns="0" rIns="0" bIns="0" rtlCol="0"/>
          <a:lstStyle/>
          <a:p>
            <a:endParaRPr/>
          </a:p>
        </p:txBody>
      </p:sp>
      <p:sp>
        <p:nvSpPr>
          <p:cNvPr id="443" name="object 343"/>
          <p:cNvSpPr/>
          <p:nvPr/>
        </p:nvSpPr>
        <p:spPr>
          <a:xfrm>
            <a:off x="2665241" y="1448152"/>
            <a:ext cx="37187" cy="6970"/>
          </a:xfrm>
          <a:custGeom>
            <a:avLst/>
            <a:gdLst/>
            <a:ahLst/>
            <a:cxnLst/>
            <a:rect l="l" t="t" r="r" b="b"/>
            <a:pathLst>
              <a:path w="30479" h="6350">
                <a:moveTo>
                  <a:pt x="0" y="6096"/>
                </a:moveTo>
                <a:lnTo>
                  <a:pt x="30479" y="6096"/>
                </a:lnTo>
                <a:lnTo>
                  <a:pt x="30479" y="0"/>
                </a:lnTo>
                <a:lnTo>
                  <a:pt x="0" y="0"/>
                </a:lnTo>
                <a:lnTo>
                  <a:pt x="0" y="6096"/>
                </a:lnTo>
                <a:close/>
              </a:path>
            </a:pathLst>
          </a:custGeom>
          <a:solidFill>
            <a:srgbClr val="000000"/>
          </a:solidFill>
        </p:spPr>
        <p:txBody>
          <a:bodyPr wrap="square" lIns="0" tIns="0" rIns="0" bIns="0" rtlCol="0"/>
          <a:lstStyle/>
          <a:p>
            <a:endParaRPr/>
          </a:p>
        </p:txBody>
      </p:sp>
      <p:sp>
        <p:nvSpPr>
          <p:cNvPr id="444" name="object 344"/>
          <p:cNvSpPr/>
          <p:nvPr/>
        </p:nvSpPr>
        <p:spPr>
          <a:xfrm>
            <a:off x="2665241" y="1394621"/>
            <a:ext cx="7747" cy="57154"/>
          </a:xfrm>
          <a:custGeom>
            <a:avLst/>
            <a:gdLst/>
            <a:ahLst/>
            <a:cxnLst/>
            <a:rect l="l" t="t" r="r" b="b"/>
            <a:pathLst>
              <a:path w="6350" h="52069">
                <a:moveTo>
                  <a:pt x="0" y="51815"/>
                </a:moveTo>
                <a:lnTo>
                  <a:pt x="6095" y="51815"/>
                </a:lnTo>
                <a:lnTo>
                  <a:pt x="6095" y="0"/>
                </a:lnTo>
                <a:lnTo>
                  <a:pt x="0" y="0"/>
                </a:lnTo>
                <a:lnTo>
                  <a:pt x="0" y="51815"/>
                </a:lnTo>
                <a:close/>
              </a:path>
            </a:pathLst>
          </a:custGeom>
          <a:solidFill>
            <a:srgbClr val="000000"/>
          </a:solidFill>
        </p:spPr>
        <p:txBody>
          <a:bodyPr wrap="square" lIns="0" tIns="0" rIns="0" bIns="0" rtlCol="0"/>
          <a:lstStyle/>
          <a:p>
            <a:endParaRPr/>
          </a:p>
        </p:txBody>
      </p:sp>
      <p:sp>
        <p:nvSpPr>
          <p:cNvPr id="445" name="object 345"/>
          <p:cNvSpPr/>
          <p:nvPr/>
        </p:nvSpPr>
        <p:spPr>
          <a:xfrm>
            <a:off x="2676397" y="1454007"/>
            <a:ext cx="18594" cy="22304"/>
          </a:xfrm>
          <a:custGeom>
            <a:avLst/>
            <a:gdLst/>
            <a:ahLst/>
            <a:cxnLst/>
            <a:rect l="l" t="t" r="r" b="b"/>
            <a:pathLst>
              <a:path w="15239" h="20319">
                <a:moveTo>
                  <a:pt x="0" y="19812"/>
                </a:moveTo>
                <a:lnTo>
                  <a:pt x="15239" y="19812"/>
                </a:lnTo>
                <a:lnTo>
                  <a:pt x="15239" y="0"/>
                </a:lnTo>
                <a:lnTo>
                  <a:pt x="0" y="0"/>
                </a:lnTo>
                <a:lnTo>
                  <a:pt x="0" y="19812"/>
                </a:lnTo>
                <a:close/>
              </a:path>
            </a:pathLst>
          </a:custGeom>
          <a:solidFill>
            <a:srgbClr val="FFFFFF"/>
          </a:solidFill>
        </p:spPr>
        <p:txBody>
          <a:bodyPr wrap="square" lIns="0" tIns="0" rIns="0" bIns="0" rtlCol="0"/>
          <a:lstStyle/>
          <a:p>
            <a:endParaRPr/>
          </a:p>
        </p:txBody>
      </p:sp>
      <p:sp>
        <p:nvSpPr>
          <p:cNvPr id="446" name="object 346"/>
          <p:cNvSpPr/>
          <p:nvPr/>
        </p:nvSpPr>
        <p:spPr>
          <a:xfrm>
            <a:off x="2676397" y="1450661"/>
            <a:ext cx="22467" cy="6970"/>
          </a:xfrm>
          <a:custGeom>
            <a:avLst/>
            <a:gdLst/>
            <a:ahLst/>
            <a:cxnLst/>
            <a:rect l="l" t="t" r="r" b="b"/>
            <a:pathLst>
              <a:path w="18414" h="6350">
                <a:moveTo>
                  <a:pt x="0" y="6096"/>
                </a:moveTo>
                <a:lnTo>
                  <a:pt x="18287" y="6096"/>
                </a:lnTo>
                <a:lnTo>
                  <a:pt x="18287" y="0"/>
                </a:lnTo>
                <a:lnTo>
                  <a:pt x="0" y="0"/>
                </a:lnTo>
                <a:lnTo>
                  <a:pt x="0" y="6096"/>
                </a:lnTo>
                <a:close/>
              </a:path>
            </a:pathLst>
          </a:custGeom>
          <a:solidFill>
            <a:srgbClr val="000000"/>
          </a:solidFill>
        </p:spPr>
        <p:txBody>
          <a:bodyPr wrap="square" lIns="0" tIns="0" rIns="0" bIns="0" rtlCol="0"/>
          <a:lstStyle/>
          <a:p>
            <a:endParaRPr/>
          </a:p>
        </p:txBody>
      </p:sp>
      <p:sp>
        <p:nvSpPr>
          <p:cNvPr id="447" name="object 347"/>
          <p:cNvSpPr/>
          <p:nvPr/>
        </p:nvSpPr>
        <p:spPr>
          <a:xfrm>
            <a:off x="2691272" y="1454007"/>
            <a:ext cx="7747" cy="25092"/>
          </a:xfrm>
          <a:custGeom>
            <a:avLst/>
            <a:gdLst/>
            <a:ahLst/>
            <a:cxnLst/>
            <a:rect l="l" t="t" r="r" b="b"/>
            <a:pathLst>
              <a:path w="6350" h="22860">
                <a:moveTo>
                  <a:pt x="0" y="22860"/>
                </a:moveTo>
                <a:lnTo>
                  <a:pt x="6096" y="22860"/>
                </a:lnTo>
                <a:lnTo>
                  <a:pt x="6096" y="0"/>
                </a:lnTo>
                <a:lnTo>
                  <a:pt x="0" y="0"/>
                </a:lnTo>
                <a:lnTo>
                  <a:pt x="0" y="22860"/>
                </a:lnTo>
                <a:close/>
              </a:path>
            </a:pathLst>
          </a:custGeom>
          <a:solidFill>
            <a:srgbClr val="000000"/>
          </a:solidFill>
        </p:spPr>
        <p:txBody>
          <a:bodyPr wrap="square" lIns="0" tIns="0" rIns="0" bIns="0" rtlCol="0"/>
          <a:lstStyle/>
          <a:p>
            <a:endParaRPr/>
          </a:p>
        </p:txBody>
      </p:sp>
      <p:sp>
        <p:nvSpPr>
          <p:cNvPr id="448" name="object 348"/>
          <p:cNvSpPr/>
          <p:nvPr/>
        </p:nvSpPr>
        <p:spPr>
          <a:xfrm>
            <a:off x="2672680" y="1472408"/>
            <a:ext cx="22467" cy="6970"/>
          </a:xfrm>
          <a:custGeom>
            <a:avLst/>
            <a:gdLst/>
            <a:ahLst/>
            <a:cxnLst/>
            <a:rect l="l" t="t" r="r" b="b"/>
            <a:pathLst>
              <a:path w="18414" h="6350">
                <a:moveTo>
                  <a:pt x="0" y="6096"/>
                </a:moveTo>
                <a:lnTo>
                  <a:pt x="18287" y="6096"/>
                </a:lnTo>
                <a:lnTo>
                  <a:pt x="18287" y="0"/>
                </a:lnTo>
                <a:lnTo>
                  <a:pt x="0" y="0"/>
                </a:lnTo>
                <a:lnTo>
                  <a:pt x="0" y="6096"/>
                </a:lnTo>
                <a:close/>
              </a:path>
            </a:pathLst>
          </a:custGeom>
          <a:solidFill>
            <a:srgbClr val="000000"/>
          </a:solidFill>
        </p:spPr>
        <p:txBody>
          <a:bodyPr wrap="square" lIns="0" tIns="0" rIns="0" bIns="0" rtlCol="0"/>
          <a:lstStyle/>
          <a:p>
            <a:endParaRPr/>
          </a:p>
        </p:txBody>
      </p:sp>
      <p:sp>
        <p:nvSpPr>
          <p:cNvPr id="449" name="object 349"/>
          <p:cNvSpPr/>
          <p:nvPr/>
        </p:nvSpPr>
        <p:spPr>
          <a:xfrm>
            <a:off x="2672680" y="1450661"/>
            <a:ext cx="7747" cy="25092"/>
          </a:xfrm>
          <a:custGeom>
            <a:avLst/>
            <a:gdLst/>
            <a:ahLst/>
            <a:cxnLst/>
            <a:rect l="l" t="t" r="r" b="b"/>
            <a:pathLst>
              <a:path w="6350" h="22860">
                <a:moveTo>
                  <a:pt x="0" y="22860"/>
                </a:moveTo>
                <a:lnTo>
                  <a:pt x="6096" y="22860"/>
                </a:lnTo>
                <a:lnTo>
                  <a:pt x="6096" y="0"/>
                </a:lnTo>
                <a:lnTo>
                  <a:pt x="0" y="0"/>
                </a:lnTo>
                <a:lnTo>
                  <a:pt x="0" y="22860"/>
                </a:lnTo>
                <a:close/>
              </a:path>
            </a:pathLst>
          </a:custGeom>
          <a:solidFill>
            <a:srgbClr val="000000"/>
          </a:solidFill>
        </p:spPr>
        <p:txBody>
          <a:bodyPr wrap="square" lIns="0" tIns="0" rIns="0" bIns="0" rtlCol="0"/>
          <a:lstStyle/>
          <a:p>
            <a:endParaRPr/>
          </a:p>
        </p:txBody>
      </p:sp>
      <p:sp>
        <p:nvSpPr>
          <p:cNvPr id="450" name="object 350"/>
          <p:cNvSpPr/>
          <p:nvPr/>
        </p:nvSpPr>
        <p:spPr>
          <a:xfrm>
            <a:off x="2496969" y="1398803"/>
            <a:ext cx="34398" cy="54366"/>
          </a:xfrm>
          <a:prstGeom prst="rect">
            <a:avLst/>
          </a:prstGeom>
          <a:blipFill>
            <a:blip r:embed="rId13" cstate="print"/>
            <a:stretch>
              <a:fillRect/>
            </a:stretch>
          </a:blipFill>
        </p:spPr>
        <p:txBody>
          <a:bodyPr wrap="square" lIns="0" tIns="0" rIns="0" bIns="0" rtlCol="0"/>
          <a:lstStyle/>
          <a:p>
            <a:endParaRPr/>
          </a:p>
        </p:txBody>
      </p:sp>
      <p:sp>
        <p:nvSpPr>
          <p:cNvPr id="451" name="object 351"/>
          <p:cNvSpPr/>
          <p:nvPr/>
        </p:nvSpPr>
        <p:spPr>
          <a:xfrm>
            <a:off x="2496969" y="1395459"/>
            <a:ext cx="38737" cy="6970"/>
          </a:xfrm>
          <a:custGeom>
            <a:avLst/>
            <a:gdLst/>
            <a:ahLst/>
            <a:cxnLst/>
            <a:rect l="l" t="t" r="r" b="b"/>
            <a:pathLst>
              <a:path w="31750" h="6350">
                <a:moveTo>
                  <a:pt x="0" y="6095"/>
                </a:moveTo>
                <a:lnTo>
                  <a:pt x="31241" y="6095"/>
                </a:lnTo>
                <a:lnTo>
                  <a:pt x="31241" y="0"/>
                </a:lnTo>
                <a:lnTo>
                  <a:pt x="0" y="0"/>
                </a:lnTo>
                <a:lnTo>
                  <a:pt x="0" y="6095"/>
                </a:lnTo>
                <a:close/>
              </a:path>
            </a:pathLst>
          </a:custGeom>
          <a:solidFill>
            <a:srgbClr val="000000"/>
          </a:solidFill>
        </p:spPr>
        <p:txBody>
          <a:bodyPr wrap="square" lIns="0" tIns="0" rIns="0" bIns="0" rtlCol="0"/>
          <a:lstStyle/>
          <a:p>
            <a:endParaRPr/>
          </a:p>
        </p:txBody>
      </p:sp>
      <p:sp>
        <p:nvSpPr>
          <p:cNvPr id="452" name="object 352"/>
          <p:cNvSpPr/>
          <p:nvPr/>
        </p:nvSpPr>
        <p:spPr>
          <a:xfrm>
            <a:off x="2527647" y="1398803"/>
            <a:ext cx="7747" cy="57852"/>
          </a:xfrm>
          <a:custGeom>
            <a:avLst/>
            <a:gdLst/>
            <a:ahLst/>
            <a:cxnLst/>
            <a:rect l="l" t="t" r="r" b="b"/>
            <a:pathLst>
              <a:path w="6350" h="52705">
                <a:moveTo>
                  <a:pt x="0" y="52577"/>
                </a:moveTo>
                <a:lnTo>
                  <a:pt x="6096" y="52577"/>
                </a:lnTo>
                <a:lnTo>
                  <a:pt x="6096" y="0"/>
                </a:lnTo>
                <a:lnTo>
                  <a:pt x="0" y="0"/>
                </a:lnTo>
                <a:lnTo>
                  <a:pt x="0" y="52577"/>
                </a:lnTo>
                <a:close/>
              </a:path>
            </a:pathLst>
          </a:custGeom>
          <a:solidFill>
            <a:srgbClr val="000000"/>
          </a:solidFill>
        </p:spPr>
        <p:txBody>
          <a:bodyPr wrap="square" lIns="0" tIns="0" rIns="0" bIns="0" rtlCol="0"/>
          <a:lstStyle/>
          <a:p>
            <a:endParaRPr/>
          </a:p>
        </p:txBody>
      </p:sp>
      <p:sp>
        <p:nvSpPr>
          <p:cNvPr id="453" name="object 353"/>
          <p:cNvSpPr/>
          <p:nvPr/>
        </p:nvSpPr>
        <p:spPr>
          <a:xfrm>
            <a:off x="2493249" y="1449825"/>
            <a:ext cx="38737" cy="6970"/>
          </a:xfrm>
          <a:custGeom>
            <a:avLst/>
            <a:gdLst/>
            <a:ahLst/>
            <a:cxnLst/>
            <a:rect l="l" t="t" r="r" b="b"/>
            <a:pathLst>
              <a:path w="31750" h="6350">
                <a:moveTo>
                  <a:pt x="0" y="6096"/>
                </a:moveTo>
                <a:lnTo>
                  <a:pt x="31241" y="6096"/>
                </a:lnTo>
                <a:lnTo>
                  <a:pt x="31241" y="0"/>
                </a:lnTo>
                <a:lnTo>
                  <a:pt x="0" y="0"/>
                </a:lnTo>
                <a:lnTo>
                  <a:pt x="0" y="6096"/>
                </a:lnTo>
                <a:close/>
              </a:path>
            </a:pathLst>
          </a:custGeom>
          <a:solidFill>
            <a:srgbClr val="000000"/>
          </a:solidFill>
        </p:spPr>
        <p:txBody>
          <a:bodyPr wrap="square" lIns="0" tIns="0" rIns="0" bIns="0" rtlCol="0"/>
          <a:lstStyle/>
          <a:p>
            <a:endParaRPr/>
          </a:p>
        </p:txBody>
      </p:sp>
      <p:sp>
        <p:nvSpPr>
          <p:cNvPr id="454" name="object 354"/>
          <p:cNvSpPr/>
          <p:nvPr/>
        </p:nvSpPr>
        <p:spPr>
          <a:xfrm>
            <a:off x="2493249" y="1395458"/>
            <a:ext cx="7747" cy="57852"/>
          </a:xfrm>
          <a:custGeom>
            <a:avLst/>
            <a:gdLst/>
            <a:ahLst/>
            <a:cxnLst/>
            <a:rect l="l" t="t" r="r" b="b"/>
            <a:pathLst>
              <a:path w="6350" h="52705">
                <a:moveTo>
                  <a:pt x="0" y="52577"/>
                </a:moveTo>
                <a:lnTo>
                  <a:pt x="6095" y="52577"/>
                </a:lnTo>
                <a:lnTo>
                  <a:pt x="6095" y="0"/>
                </a:lnTo>
                <a:lnTo>
                  <a:pt x="0" y="0"/>
                </a:lnTo>
                <a:lnTo>
                  <a:pt x="0" y="52577"/>
                </a:lnTo>
                <a:close/>
              </a:path>
            </a:pathLst>
          </a:custGeom>
          <a:solidFill>
            <a:srgbClr val="000000"/>
          </a:solidFill>
        </p:spPr>
        <p:txBody>
          <a:bodyPr wrap="square" lIns="0" tIns="0" rIns="0" bIns="0" rtlCol="0"/>
          <a:lstStyle/>
          <a:p>
            <a:endParaRPr/>
          </a:p>
        </p:txBody>
      </p:sp>
      <p:sp>
        <p:nvSpPr>
          <p:cNvPr id="455" name="object 355"/>
          <p:cNvSpPr/>
          <p:nvPr/>
        </p:nvSpPr>
        <p:spPr>
          <a:xfrm>
            <a:off x="2504405" y="1454843"/>
            <a:ext cx="20143" cy="23001"/>
          </a:xfrm>
          <a:custGeom>
            <a:avLst/>
            <a:gdLst/>
            <a:ahLst/>
            <a:cxnLst/>
            <a:rect l="l" t="t" r="r" b="b"/>
            <a:pathLst>
              <a:path w="16510" h="20955">
                <a:moveTo>
                  <a:pt x="0" y="20574"/>
                </a:moveTo>
                <a:lnTo>
                  <a:pt x="16001" y="20574"/>
                </a:lnTo>
                <a:lnTo>
                  <a:pt x="16001" y="0"/>
                </a:lnTo>
                <a:lnTo>
                  <a:pt x="0" y="0"/>
                </a:lnTo>
                <a:lnTo>
                  <a:pt x="0" y="20574"/>
                </a:lnTo>
                <a:close/>
              </a:path>
            </a:pathLst>
          </a:custGeom>
          <a:solidFill>
            <a:srgbClr val="FFFFFF"/>
          </a:solidFill>
        </p:spPr>
        <p:txBody>
          <a:bodyPr wrap="square" lIns="0" tIns="0" rIns="0" bIns="0" rtlCol="0"/>
          <a:lstStyle/>
          <a:p>
            <a:endParaRPr/>
          </a:p>
        </p:txBody>
      </p:sp>
      <p:sp>
        <p:nvSpPr>
          <p:cNvPr id="456" name="object 356"/>
          <p:cNvSpPr/>
          <p:nvPr/>
        </p:nvSpPr>
        <p:spPr>
          <a:xfrm>
            <a:off x="2504405" y="1451497"/>
            <a:ext cx="23242" cy="6970"/>
          </a:xfrm>
          <a:custGeom>
            <a:avLst/>
            <a:gdLst/>
            <a:ahLst/>
            <a:cxnLst/>
            <a:rect l="l" t="t" r="r" b="b"/>
            <a:pathLst>
              <a:path w="19050" h="6350">
                <a:moveTo>
                  <a:pt x="0" y="6096"/>
                </a:moveTo>
                <a:lnTo>
                  <a:pt x="19050" y="6096"/>
                </a:lnTo>
                <a:lnTo>
                  <a:pt x="19050" y="0"/>
                </a:lnTo>
                <a:lnTo>
                  <a:pt x="0" y="0"/>
                </a:lnTo>
                <a:lnTo>
                  <a:pt x="0" y="6096"/>
                </a:lnTo>
                <a:close/>
              </a:path>
            </a:pathLst>
          </a:custGeom>
          <a:solidFill>
            <a:srgbClr val="000000"/>
          </a:solidFill>
        </p:spPr>
        <p:txBody>
          <a:bodyPr wrap="square" lIns="0" tIns="0" rIns="0" bIns="0" rtlCol="0"/>
          <a:lstStyle/>
          <a:p>
            <a:endParaRPr/>
          </a:p>
        </p:txBody>
      </p:sp>
      <p:sp>
        <p:nvSpPr>
          <p:cNvPr id="457" name="object 357"/>
          <p:cNvSpPr/>
          <p:nvPr/>
        </p:nvSpPr>
        <p:spPr>
          <a:xfrm>
            <a:off x="2520211" y="1454843"/>
            <a:ext cx="7747" cy="26486"/>
          </a:xfrm>
          <a:custGeom>
            <a:avLst/>
            <a:gdLst/>
            <a:ahLst/>
            <a:cxnLst/>
            <a:rect l="l" t="t" r="r" b="b"/>
            <a:pathLst>
              <a:path w="6350" h="24130">
                <a:moveTo>
                  <a:pt x="0" y="23622"/>
                </a:moveTo>
                <a:lnTo>
                  <a:pt x="6096" y="23622"/>
                </a:lnTo>
                <a:lnTo>
                  <a:pt x="6096" y="0"/>
                </a:lnTo>
                <a:lnTo>
                  <a:pt x="0" y="0"/>
                </a:lnTo>
                <a:lnTo>
                  <a:pt x="0" y="23622"/>
                </a:lnTo>
                <a:close/>
              </a:path>
            </a:pathLst>
          </a:custGeom>
          <a:solidFill>
            <a:srgbClr val="000000"/>
          </a:solidFill>
        </p:spPr>
        <p:txBody>
          <a:bodyPr wrap="square" lIns="0" tIns="0" rIns="0" bIns="0" rtlCol="0"/>
          <a:lstStyle/>
          <a:p>
            <a:endParaRPr/>
          </a:p>
        </p:txBody>
      </p:sp>
      <p:sp>
        <p:nvSpPr>
          <p:cNvPr id="458" name="object 358"/>
          <p:cNvSpPr/>
          <p:nvPr/>
        </p:nvSpPr>
        <p:spPr>
          <a:xfrm>
            <a:off x="2500688" y="1474081"/>
            <a:ext cx="23242" cy="6970"/>
          </a:xfrm>
          <a:custGeom>
            <a:avLst/>
            <a:gdLst/>
            <a:ahLst/>
            <a:cxnLst/>
            <a:rect l="l" t="t" r="r" b="b"/>
            <a:pathLst>
              <a:path w="19050" h="6350">
                <a:moveTo>
                  <a:pt x="0" y="6096"/>
                </a:moveTo>
                <a:lnTo>
                  <a:pt x="19050" y="6096"/>
                </a:lnTo>
                <a:lnTo>
                  <a:pt x="19050" y="0"/>
                </a:lnTo>
                <a:lnTo>
                  <a:pt x="0" y="0"/>
                </a:lnTo>
                <a:lnTo>
                  <a:pt x="0" y="6096"/>
                </a:lnTo>
                <a:close/>
              </a:path>
            </a:pathLst>
          </a:custGeom>
          <a:solidFill>
            <a:srgbClr val="000000"/>
          </a:solidFill>
        </p:spPr>
        <p:txBody>
          <a:bodyPr wrap="square" lIns="0" tIns="0" rIns="0" bIns="0" rtlCol="0"/>
          <a:lstStyle/>
          <a:p>
            <a:endParaRPr/>
          </a:p>
        </p:txBody>
      </p:sp>
      <p:sp>
        <p:nvSpPr>
          <p:cNvPr id="459" name="object 359"/>
          <p:cNvSpPr/>
          <p:nvPr/>
        </p:nvSpPr>
        <p:spPr>
          <a:xfrm>
            <a:off x="2500688" y="1451497"/>
            <a:ext cx="7747" cy="26486"/>
          </a:xfrm>
          <a:custGeom>
            <a:avLst/>
            <a:gdLst/>
            <a:ahLst/>
            <a:cxnLst/>
            <a:rect l="l" t="t" r="r" b="b"/>
            <a:pathLst>
              <a:path w="6350" h="24130">
                <a:moveTo>
                  <a:pt x="0" y="23622"/>
                </a:moveTo>
                <a:lnTo>
                  <a:pt x="6096" y="23622"/>
                </a:lnTo>
                <a:lnTo>
                  <a:pt x="6096" y="0"/>
                </a:lnTo>
                <a:lnTo>
                  <a:pt x="0" y="0"/>
                </a:lnTo>
                <a:lnTo>
                  <a:pt x="0" y="23622"/>
                </a:lnTo>
                <a:close/>
              </a:path>
            </a:pathLst>
          </a:custGeom>
          <a:solidFill>
            <a:srgbClr val="000000"/>
          </a:solidFill>
        </p:spPr>
        <p:txBody>
          <a:bodyPr wrap="square" lIns="0" tIns="0" rIns="0" bIns="0" rtlCol="0"/>
          <a:lstStyle/>
          <a:p>
            <a:endParaRPr/>
          </a:p>
        </p:txBody>
      </p:sp>
      <p:sp>
        <p:nvSpPr>
          <p:cNvPr id="460" name="object 360"/>
          <p:cNvSpPr/>
          <p:nvPr/>
        </p:nvSpPr>
        <p:spPr>
          <a:xfrm>
            <a:off x="2424452" y="1120278"/>
            <a:ext cx="199883" cy="281592"/>
          </a:xfrm>
          <a:custGeom>
            <a:avLst/>
            <a:gdLst/>
            <a:ahLst/>
            <a:cxnLst/>
            <a:rect l="l" t="t" r="r" b="b"/>
            <a:pathLst>
              <a:path w="163829" h="256539">
                <a:moveTo>
                  <a:pt x="163128" y="236982"/>
                </a:moveTo>
                <a:lnTo>
                  <a:pt x="124967" y="236982"/>
                </a:lnTo>
                <a:lnTo>
                  <a:pt x="125729" y="256032"/>
                </a:lnTo>
                <a:lnTo>
                  <a:pt x="163829" y="254508"/>
                </a:lnTo>
                <a:lnTo>
                  <a:pt x="163128" y="236982"/>
                </a:lnTo>
                <a:close/>
              </a:path>
              <a:path w="163829" h="256539">
                <a:moveTo>
                  <a:pt x="157147" y="179070"/>
                </a:moveTo>
                <a:lnTo>
                  <a:pt x="118871" y="179070"/>
                </a:lnTo>
                <a:lnTo>
                  <a:pt x="123443" y="208788"/>
                </a:lnTo>
                <a:lnTo>
                  <a:pt x="122790" y="208788"/>
                </a:lnTo>
                <a:lnTo>
                  <a:pt x="123443" y="217932"/>
                </a:lnTo>
                <a:lnTo>
                  <a:pt x="124967" y="237744"/>
                </a:lnTo>
                <a:lnTo>
                  <a:pt x="124967" y="236982"/>
                </a:lnTo>
                <a:lnTo>
                  <a:pt x="163128" y="236982"/>
                </a:lnTo>
                <a:lnTo>
                  <a:pt x="163067" y="234696"/>
                </a:lnTo>
                <a:lnTo>
                  <a:pt x="161543" y="214884"/>
                </a:lnTo>
                <a:lnTo>
                  <a:pt x="161108" y="208788"/>
                </a:lnTo>
                <a:lnTo>
                  <a:pt x="123443" y="208788"/>
                </a:lnTo>
                <a:lnTo>
                  <a:pt x="122681" y="207264"/>
                </a:lnTo>
                <a:lnTo>
                  <a:pt x="160999" y="207264"/>
                </a:lnTo>
                <a:lnTo>
                  <a:pt x="160781" y="204216"/>
                </a:lnTo>
                <a:lnTo>
                  <a:pt x="160781" y="202692"/>
                </a:lnTo>
                <a:lnTo>
                  <a:pt x="157147" y="179070"/>
                </a:lnTo>
                <a:close/>
              </a:path>
              <a:path w="163829" h="256539">
                <a:moveTo>
                  <a:pt x="112013" y="149352"/>
                </a:moveTo>
                <a:lnTo>
                  <a:pt x="114299" y="160020"/>
                </a:lnTo>
                <a:lnTo>
                  <a:pt x="114299" y="160782"/>
                </a:lnTo>
                <a:lnTo>
                  <a:pt x="118871" y="180594"/>
                </a:lnTo>
                <a:lnTo>
                  <a:pt x="118871" y="179070"/>
                </a:lnTo>
                <a:lnTo>
                  <a:pt x="157147" y="179070"/>
                </a:lnTo>
                <a:lnTo>
                  <a:pt x="156209" y="172974"/>
                </a:lnTo>
                <a:lnTo>
                  <a:pt x="156209" y="172212"/>
                </a:lnTo>
                <a:lnTo>
                  <a:pt x="151474" y="151638"/>
                </a:lnTo>
                <a:lnTo>
                  <a:pt x="112775" y="151638"/>
                </a:lnTo>
                <a:lnTo>
                  <a:pt x="112013" y="149352"/>
                </a:lnTo>
                <a:close/>
              </a:path>
              <a:path w="163829" h="256539">
                <a:moveTo>
                  <a:pt x="149515" y="142494"/>
                </a:moveTo>
                <a:lnTo>
                  <a:pt x="109727" y="142494"/>
                </a:lnTo>
                <a:lnTo>
                  <a:pt x="112775" y="151638"/>
                </a:lnTo>
                <a:lnTo>
                  <a:pt x="151474" y="151638"/>
                </a:lnTo>
                <a:lnTo>
                  <a:pt x="149515" y="142494"/>
                </a:lnTo>
                <a:close/>
              </a:path>
              <a:path w="163829" h="256539">
                <a:moveTo>
                  <a:pt x="105917" y="133350"/>
                </a:moveTo>
                <a:lnTo>
                  <a:pt x="109727" y="143256"/>
                </a:lnTo>
                <a:lnTo>
                  <a:pt x="109727" y="142494"/>
                </a:lnTo>
                <a:lnTo>
                  <a:pt x="149515" y="142494"/>
                </a:lnTo>
                <a:lnTo>
                  <a:pt x="149351" y="141732"/>
                </a:lnTo>
                <a:lnTo>
                  <a:pt x="147065" y="134874"/>
                </a:lnTo>
                <a:lnTo>
                  <a:pt x="106679" y="134874"/>
                </a:lnTo>
                <a:lnTo>
                  <a:pt x="105917" y="133350"/>
                </a:lnTo>
                <a:close/>
              </a:path>
              <a:path w="163829" h="256539">
                <a:moveTo>
                  <a:pt x="101345" y="121920"/>
                </a:moveTo>
                <a:lnTo>
                  <a:pt x="102869" y="127254"/>
                </a:lnTo>
                <a:lnTo>
                  <a:pt x="106679" y="134874"/>
                </a:lnTo>
                <a:lnTo>
                  <a:pt x="147065" y="134874"/>
                </a:lnTo>
                <a:lnTo>
                  <a:pt x="145541" y="130302"/>
                </a:lnTo>
                <a:lnTo>
                  <a:pt x="145541" y="129540"/>
                </a:lnTo>
                <a:lnTo>
                  <a:pt x="143783" y="124968"/>
                </a:lnTo>
                <a:lnTo>
                  <a:pt x="102869" y="124968"/>
                </a:lnTo>
                <a:lnTo>
                  <a:pt x="101345" y="121920"/>
                </a:lnTo>
                <a:close/>
              </a:path>
              <a:path w="163829" h="256539">
                <a:moveTo>
                  <a:pt x="139228" y="115824"/>
                </a:moveTo>
                <a:lnTo>
                  <a:pt x="98297" y="115824"/>
                </a:lnTo>
                <a:lnTo>
                  <a:pt x="102869" y="124968"/>
                </a:lnTo>
                <a:lnTo>
                  <a:pt x="143783" y="124968"/>
                </a:lnTo>
                <a:lnTo>
                  <a:pt x="141731" y="119634"/>
                </a:lnTo>
                <a:lnTo>
                  <a:pt x="140207" y="116586"/>
                </a:lnTo>
                <a:lnTo>
                  <a:pt x="139445" y="116586"/>
                </a:lnTo>
                <a:lnTo>
                  <a:pt x="139228" y="115824"/>
                </a:lnTo>
                <a:close/>
              </a:path>
              <a:path w="163829" h="256539">
                <a:moveTo>
                  <a:pt x="91947" y="104648"/>
                </a:moveTo>
                <a:lnTo>
                  <a:pt x="95249" y="111252"/>
                </a:lnTo>
                <a:lnTo>
                  <a:pt x="96011" y="113538"/>
                </a:lnTo>
                <a:lnTo>
                  <a:pt x="99059" y="118110"/>
                </a:lnTo>
                <a:lnTo>
                  <a:pt x="98297" y="115824"/>
                </a:lnTo>
                <a:lnTo>
                  <a:pt x="139228" y="115824"/>
                </a:lnTo>
                <a:lnTo>
                  <a:pt x="137921" y="111252"/>
                </a:lnTo>
                <a:lnTo>
                  <a:pt x="137159" y="108204"/>
                </a:lnTo>
                <a:lnTo>
                  <a:pt x="136016" y="105918"/>
                </a:lnTo>
                <a:lnTo>
                  <a:pt x="92963" y="105918"/>
                </a:lnTo>
                <a:lnTo>
                  <a:pt x="91947" y="104648"/>
                </a:lnTo>
                <a:close/>
              </a:path>
              <a:path w="163829" h="256539">
                <a:moveTo>
                  <a:pt x="138683" y="113538"/>
                </a:moveTo>
                <a:lnTo>
                  <a:pt x="139445" y="116586"/>
                </a:lnTo>
                <a:lnTo>
                  <a:pt x="140207" y="116586"/>
                </a:lnTo>
                <a:lnTo>
                  <a:pt x="138683" y="113538"/>
                </a:lnTo>
                <a:close/>
              </a:path>
              <a:path w="163829" h="256539">
                <a:moveTo>
                  <a:pt x="90677" y="102108"/>
                </a:moveTo>
                <a:lnTo>
                  <a:pt x="91947" y="104648"/>
                </a:lnTo>
                <a:lnTo>
                  <a:pt x="92963" y="105918"/>
                </a:lnTo>
                <a:lnTo>
                  <a:pt x="90677" y="102108"/>
                </a:lnTo>
                <a:close/>
              </a:path>
              <a:path w="163829" h="256539">
                <a:moveTo>
                  <a:pt x="134111" y="102108"/>
                </a:moveTo>
                <a:lnTo>
                  <a:pt x="90677" y="102108"/>
                </a:lnTo>
                <a:lnTo>
                  <a:pt x="92963" y="105918"/>
                </a:lnTo>
                <a:lnTo>
                  <a:pt x="136016" y="105918"/>
                </a:lnTo>
                <a:lnTo>
                  <a:pt x="134111" y="102108"/>
                </a:lnTo>
                <a:close/>
              </a:path>
              <a:path w="163829" h="256539">
                <a:moveTo>
                  <a:pt x="82295" y="91440"/>
                </a:moveTo>
                <a:lnTo>
                  <a:pt x="88391" y="100584"/>
                </a:lnTo>
                <a:lnTo>
                  <a:pt x="89915" y="102108"/>
                </a:lnTo>
                <a:lnTo>
                  <a:pt x="91947" y="104648"/>
                </a:lnTo>
                <a:lnTo>
                  <a:pt x="90677" y="102108"/>
                </a:lnTo>
                <a:lnTo>
                  <a:pt x="134111" y="102108"/>
                </a:lnTo>
                <a:lnTo>
                  <a:pt x="132587" y="99060"/>
                </a:lnTo>
                <a:lnTo>
                  <a:pt x="128523" y="92964"/>
                </a:lnTo>
                <a:lnTo>
                  <a:pt x="83819" y="92964"/>
                </a:lnTo>
                <a:lnTo>
                  <a:pt x="82295" y="91440"/>
                </a:lnTo>
                <a:close/>
              </a:path>
              <a:path w="163829" h="256539">
                <a:moveTo>
                  <a:pt x="128396" y="92202"/>
                </a:moveTo>
                <a:lnTo>
                  <a:pt x="128015" y="92202"/>
                </a:lnTo>
                <a:lnTo>
                  <a:pt x="129539" y="94488"/>
                </a:lnTo>
                <a:lnTo>
                  <a:pt x="128396" y="92202"/>
                </a:lnTo>
                <a:close/>
              </a:path>
              <a:path w="163829" h="256539">
                <a:moveTo>
                  <a:pt x="76961" y="84582"/>
                </a:moveTo>
                <a:lnTo>
                  <a:pt x="80771" y="89154"/>
                </a:lnTo>
                <a:lnTo>
                  <a:pt x="83819" y="92964"/>
                </a:lnTo>
                <a:lnTo>
                  <a:pt x="128523" y="92964"/>
                </a:lnTo>
                <a:lnTo>
                  <a:pt x="128015" y="92202"/>
                </a:lnTo>
                <a:lnTo>
                  <a:pt x="128396" y="92202"/>
                </a:lnTo>
                <a:lnTo>
                  <a:pt x="125348" y="86106"/>
                </a:lnTo>
                <a:lnTo>
                  <a:pt x="78485" y="86106"/>
                </a:lnTo>
                <a:lnTo>
                  <a:pt x="76961" y="84582"/>
                </a:lnTo>
                <a:close/>
              </a:path>
              <a:path w="163829" h="256539">
                <a:moveTo>
                  <a:pt x="114807" y="70866"/>
                </a:moveTo>
                <a:lnTo>
                  <a:pt x="63245" y="70866"/>
                </a:lnTo>
                <a:lnTo>
                  <a:pt x="78485" y="86106"/>
                </a:lnTo>
                <a:lnTo>
                  <a:pt x="125348" y="86106"/>
                </a:lnTo>
                <a:lnTo>
                  <a:pt x="124967" y="85344"/>
                </a:lnTo>
                <a:lnTo>
                  <a:pt x="122681" y="82296"/>
                </a:lnTo>
                <a:lnTo>
                  <a:pt x="119633" y="78486"/>
                </a:lnTo>
                <a:lnTo>
                  <a:pt x="119887" y="78486"/>
                </a:lnTo>
                <a:lnTo>
                  <a:pt x="114807" y="70866"/>
                </a:lnTo>
                <a:close/>
              </a:path>
              <a:path w="163829" h="256539">
                <a:moveTo>
                  <a:pt x="119887" y="78486"/>
                </a:moveTo>
                <a:lnTo>
                  <a:pt x="119633" y="78486"/>
                </a:lnTo>
                <a:lnTo>
                  <a:pt x="120395" y="79248"/>
                </a:lnTo>
                <a:lnTo>
                  <a:pt x="119887" y="78486"/>
                </a:lnTo>
                <a:close/>
              </a:path>
              <a:path w="163829" h="256539">
                <a:moveTo>
                  <a:pt x="108457" y="63246"/>
                </a:moveTo>
                <a:lnTo>
                  <a:pt x="54863" y="63246"/>
                </a:lnTo>
                <a:lnTo>
                  <a:pt x="59435" y="67818"/>
                </a:lnTo>
                <a:lnTo>
                  <a:pt x="64007" y="71628"/>
                </a:lnTo>
                <a:lnTo>
                  <a:pt x="63245" y="70866"/>
                </a:lnTo>
                <a:lnTo>
                  <a:pt x="114807" y="70866"/>
                </a:lnTo>
                <a:lnTo>
                  <a:pt x="114299" y="70104"/>
                </a:lnTo>
                <a:lnTo>
                  <a:pt x="113537" y="69342"/>
                </a:lnTo>
                <a:lnTo>
                  <a:pt x="110489" y="65532"/>
                </a:lnTo>
                <a:lnTo>
                  <a:pt x="109727" y="64770"/>
                </a:lnTo>
                <a:lnTo>
                  <a:pt x="108457" y="63246"/>
                </a:lnTo>
                <a:close/>
              </a:path>
              <a:path w="163829" h="256539">
                <a:moveTo>
                  <a:pt x="42671" y="55626"/>
                </a:moveTo>
                <a:lnTo>
                  <a:pt x="47243" y="58674"/>
                </a:lnTo>
                <a:lnTo>
                  <a:pt x="52577" y="62484"/>
                </a:lnTo>
                <a:lnTo>
                  <a:pt x="57149" y="65532"/>
                </a:lnTo>
                <a:lnTo>
                  <a:pt x="54863" y="63246"/>
                </a:lnTo>
                <a:lnTo>
                  <a:pt x="108457" y="63246"/>
                </a:lnTo>
                <a:lnTo>
                  <a:pt x="105917" y="60198"/>
                </a:lnTo>
                <a:lnTo>
                  <a:pt x="102107" y="56388"/>
                </a:lnTo>
                <a:lnTo>
                  <a:pt x="44195" y="56388"/>
                </a:lnTo>
                <a:lnTo>
                  <a:pt x="42671" y="55626"/>
                </a:lnTo>
                <a:close/>
              </a:path>
              <a:path w="163829" h="256539">
                <a:moveTo>
                  <a:pt x="92963" y="47244"/>
                </a:moveTo>
                <a:lnTo>
                  <a:pt x="28193" y="47244"/>
                </a:lnTo>
                <a:lnTo>
                  <a:pt x="44195" y="56388"/>
                </a:lnTo>
                <a:lnTo>
                  <a:pt x="102107" y="56388"/>
                </a:lnTo>
                <a:lnTo>
                  <a:pt x="92963" y="47244"/>
                </a:lnTo>
                <a:close/>
              </a:path>
              <a:path w="163829" h="256539">
                <a:moveTo>
                  <a:pt x="86563" y="41148"/>
                </a:moveTo>
                <a:lnTo>
                  <a:pt x="16763" y="41148"/>
                </a:lnTo>
                <a:lnTo>
                  <a:pt x="22097" y="44196"/>
                </a:lnTo>
                <a:lnTo>
                  <a:pt x="22859" y="44958"/>
                </a:lnTo>
                <a:lnTo>
                  <a:pt x="28955" y="48006"/>
                </a:lnTo>
                <a:lnTo>
                  <a:pt x="28193" y="47244"/>
                </a:lnTo>
                <a:lnTo>
                  <a:pt x="92963" y="47244"/>
                </a:lnTo>
                <a:lnTo>
                  <a:pt x="88391" y="42672"/>
                </a:lnTo>
                <a:lnTo>
                  <a:pt x="86563" y="41148"/>
                </a:lnTo>
                <a:close/>
              </a:path>
              <a:path w="163829" h="256539">
                <a:moveTo>
                  <a:pt x="83819" y="38862"/>
                </a:moveTo>
                <a:lnTo>
                  <a:pt x="85343" y="40386"/>
                </a:lnTo>
                <a:lnTo>
                  <a:pt x="12953" y="40386"/>
                </a:lnTo>
                <a:lnTo>
                  <a:pt x="19049" y="42672"/>
                </a:lnTo>
                <a:lnTo>
                  <a:pt x="16763" y="41148"/>
                </a:lnTo>
                <a:lnTo>
                  <a:pt x="86563" y="41148"/>
                </a:lnTo>
                <a:lnTo>
                  <a:pt x="83819" y="38862"/>
                </a:lnTo>
                <a:close/>
              </a:path>
              <a:path w="163829" h="256539">
                <a:moveTo>
                  <a:pt x="13715" y="0"/>
                </a:moveTo>
                <a:lnTo>
                  <a:pt x="12953" y="0"/>
                </a:lnTo>
                <a:lnTo>
                  <a:pt x="761" y="35814"/>
                </a:lnTo>
                <a:lnTo>
                  <a:pt x="0" y="35814"/>
                </a:lnTo>
                <a:lnTo>
                  <a:pt x="6095" y="38100"/>
                </a:lnTo>
                <a:lnTo>
                  <a:pt x="6857" y="38100"/>
                </a:lnTo>
                <a:lnTo>
                  <a:pt x="13715" y="40386"/>
                </a:lnTo>
                <a:lnTo>
                  <a:pt x="85343" y="40386"/>
                </a:lnTo>
                <a:lnTo>
                  <a:pt x="78485" y="33528"/>
                </a:lnTo>
                <a:lnTo>
                  <a:pt x="75056" y="31242"/>
                </a:lnTo>
                <a:lnTo>
                  <a:pt x="74675" y="31242"/>
                </a:lnTo>
                <a:lnTo>
                  <a:pt x="69341" y="27432"/>
                </a:lnTo>
                <a:lnTo>
                  <a:pt x="68579" y="26670"/>
                </a:lnTo>
                <a:lnTo>
                  <a:pt x="64007" y="23622"/>
                </a:lnTo>
                <a:lnTo>
                  <a:pt x="63245" y="23622"/>
                </a:lnTo>
                <a:lnTo>
                  <a:pt x="47243" y="14478"/>
                </a:lnTo>
                <a:lnTo>
                  <a:pt x="39623" y="10668"/>
                </a:lnTo>
                <a:lnTo>
                  <a:pt x="39814" y="10668"/>
                </a:lnTo>
                <a:lnTo>
                  <a:pt x="35813" y="8382"/>
                </a:lnTo>
                <a:lnTo>
                  <a:pt x="32765" y="6858"/>
                </a:lnTo>
                <a:lnTo>
                  <a:pt x="26669" y="4572"/>
                </a:lnTo>
                <a:lnTo>
                  <a:pt x="25907" y="4572"/>
                </a:lnTo>
                <a:lnTo>
                  <a:pt x="19049" y="2286"/>
                </a:lnTo>
                <a:lnTo>
                  <a:pt x="19811" y="2286"/>
                </a:lnTo>
                <a:lnTo>
                  <a:pt x="13715" y="0"/>
                </a:lnTo>
                <a:close/>
              </a:path>
              <a:path w="163829" h="256539">
                <a:moveTo>
                  <a:pt x="73913" y="30480"/>
                </a:moveTo>
                <a:lnTo>
                  <a:pt x="74675" y="31242"/>
                </a:lnTo>
                <a:lnTo>
                  <a:pt x="75056" y="31242"/>
                </a:lnTo>
                <a:lnTo>
                  <a:pt x="73913" y="30480"/>
                </a:lnTo>
                <a:close/>
              </a:path>
              <a:path w="163829" h="256539">
                <a:moveTo>
                  <a:pt x="39814" y="10668"/>
                </a:moveTo>
                <a:lnTo>
                  <a:pt x="39623" y="10668"/>
                </a:lnTo>
                <a:lnTo>
                  <a:pt x="41147" y="11430"/>
                </a:lnTo>
                <a:lnTo>
                  <a:pt x="39814" y="10668"/>
                </a:lnTo>
                <a:close/>
              </a:path>
            </a:pathLst>
          </a:custGeom>
          <a:solidFill>
            <a:srgbClr val="000000"/>
          </a:solidFill>
        </p:spPr>
        <p:txBody>
          <a:bodyPr wrap="square" lIns="0" tIns="0" rIns="0" bIns="0" rtlCol="0"/>
          <a:lstStyle/>
          <a:p>
            <a:endParaRPr/>
          </a:p>
        </p:txBody>
      </p:sp>
      <p:sp>
        <p:nvSpPr>
          <p:cNvPr id="461" name="object 361"/>
          <p:cNvSpPr/>
          <p:nvPr/>
        </p:nvSpPr>
        <p:spPr>
          <a:xfrm>
            <a:off x="2356586" y="1103549"/>
            <a:ext cx="83672" cy="56458"/>
          </a:xfrm>
          <a:custGeom>
            <a:avLst/>
            <a:gdLst/>
            <a:ahLst/>
            <a:cxnLst/>
            <a:rect l="l" t="t" r="r" b="b"/>
            <a:pathLst>
              <a:path w="68579" h="51435">
                <a:moveTo>
                  <a:pt x="57944" y="46481"/>
                </a:moveTo>
                <a:lnTo>
                  <a:pt x="42671" y="46481"/>
                </a:lnTo>
                <a:lnTo>
                  <a:pt x="56387" y="51053"/>
                </a:lnTo>
                <a:lnTo>
                  <a:pt x="57944" y="46481"/>
                </a:lnTo>
                <a:close/>
              </a:path>
              <a:path w="68579" h="51435">
                <a:moveTo>
                  <a:pt x="59241" y="42671"/>
                </a:moveTo>
                <a:lnTo>
                  <a:pt x="28193" y="42671"/>
                </a:lnTo>
                <a:lnTo>
                  <a:pt x="35813" y="44957"/>
                </a:lnTo>
                <a:lnTo>
                  <a:pt x="37337" y="45719"/>
                </a:lnTo>
                <a:lnTo>
                  <a:pt x="44957" y="47243"/>
                </a:lnTo>
                <a:lnTo>
                  <a:pt x="42671" y="46481"/>
                </a:lnTo>
                <a:lnTo>
                  <a:pt x="57944" y="46481"/>
                </a:lnTo>
                <a:lnTo>
                  <a:pt x="59241" y="42671"/>
                </a:lnTo>
                <a:close/>
              </a:path>
              <a:path w="68579" h="51435">
                <a:moveTo>
                  <a:pt x="3809" y="0"/>
                </a:moveTo>
                <a:lnTo>
                  <a:pt x="0" y="38099"/>
                </a:lnTo>
                <a:lnTo>
                  <a:pt x="8381" y="38861"/>
                </a:lnTo>
                <a:lnTo>
                  <a:pt x="6857" y="38861"/>
                </a:lnTo>
                <a:lnTo>
                  <a:pt x="15239" y="40385"/>
                </a:lnTo>
                <a:lnTo>
                  <a:pt x="14477" y="40385"/>
                </a:lnTo>
                <a:lnTo>
                  <a:pt x="29717" y="43433"/>
                </a:lnTo>
                <a:lnTo>
                  <a:pt x="28193" y="42671"/>
                </a:lnTo>
                <a:lnTo>
                  <a:pt x="59241" y="42671"/>
                </a:lnTo>
                <a:lnTo>
                  <a:pt x="68579" y="15239"/>
                </a:lnTo>
                <a:lnTo>
                  <a:pt x="52577" y="9905"/>
                </a:lnTo>
                <a:lnTo>
                  <a:pt x="44957" y="8381"/>
                </a:lnTo>
                <a:lnTo>
                  <a:pt x="46481" y="8381"/>
                </a:lnTo>
                <a:lnTo>
                  <a:pt x="38861" y="6095"/>
                </a:lnTo>
                <a:lnTo>
                  <a:pt x="37337" y="6095"/>
                </a:lnTo>
                <a:lnTo>
                  <a:pt x="22097" y="3047"/>
                </a:lnTo>
                <a:lnTo>
                  <a:pt x="13715" y="1523"/>
                </a:lnTo>
                <a:lnTo>
                  <a:pt x="12191" y="761"/>
                </a:lnTo>
                <a:lnTo>
                  <a:pt x="3809" y="0"/>
                </a:lnTo>
                <a:close/>
              </a:path>
            </a:pathLst>
          </a:custGeom>
          <a:solidFill>
            <a:srgbClr val="000000"/>
          </a:solidFill>
        </p:spPr>
        <p:txBody>
          <a:bodyPr wrap="square" lIns="0" tIns="0" rIns="0" bIns="0" rtlCol="0"/>
          <a:lstStyle/>
          <a:p>
            <a:endParaRPr/>
          </a:p>
        </p:txBody>
      </p:sp>
      <p:sp>
        <p:nvSpPr>
          <p:cNvPr id="462" name="object 362"/>
          <p:cNvSpPr/>
          <p:nvPr/>
        </p:nvSpPr>
        <p:spPr>
          <a:xfrm>
            <a:off x="2346360" y="1102713"/>
            <a:ext cx="15495" cy="43215"/>
          </a:xfrm>
          <a:custGeom>
            <a:avLst/>
            <a:gdLst/>
            <a:ahLst/>
            <a:cxnLst/>
            <a:rect l="l" t="t" r="r" b="b"/>
            <a:pathLst>
              <a:path w="12700" h="39369">
                <a:moveTo>
                  <a:pt x="3810" y="0"/>
                </a:moveTo>
                <a:lnTo>
                  <a:pt x="0" y="38100"/>
                </a:lnTo>
                <a:lnTo>
                  <a:pt x="8382" y="38862"/>
                </a:lnTo>
                <a:lnTo>
                  <a:pt x="12192" y="762"/>
                </a:lnTo>
                <a:lnTo>
                  <a:pt x="3810" y="0"/>
                </a:lnTo>
                <a:close/>
              </a:path>
            </a:pathLst>
          </a:custGeom>
          <a:solidFill>
            <a:srgbClr val="000000"/>
          </a:solidFill>
        </p:spPr>
        <p:txBody>
          <a:bodyPr wrap="square" lIns="0" tIns="0" rIns="0" bIns="0" rtlCol="0"/>
          <a:lstStyle/>
          <a:p>
            <a:endParaRPr/>
          </a:p>
        </p:txBody>
      </p:sp>
      <p:sp>
        <p:nvSpPr>
          <p:cNvPr id="463" name="object 363"/>
          <p:cNvSpPr/>
          <p:nvPr/>
        </p:nvSpPr>
        <p:spPr>
          <a:xfrm>
            <a:off x="2522070" y="1502519"/>
            <a:ext cx="155722" cy="14637"/>
          </a:xfrm>
          <a:custGeom>
            <a:avLst/>
            <a:gdLst/>
            <a:ahLst/>
            <a:cxnLst/>
            <a:rect l="l" t="t" r="r" b="b"/>
            <a:pathLst>
              <a:path w="127635" h="13335">
                <a:moveTo>
                  <a:pt x="0" y="12953"/>
                </a:moveTo>
                <a:lnTo>
                  <a:pt x="127253" y="12953"/>
                </a:lnTo>
                <a:lnTo>
                  <a:pt x="127253" y="0"/>
                </a:lnTo>
                <a:lnTo>
                  <a:pt x="0" y="0"/>
                </a:lnTo>
                <a:lnTo>
                  <a:pt x="0" y="12953"/>
                </a:lnTo>
                <a:close/>
              </a:path>
            </a:pathLst>
          </a:custGeom>
          <a:solidFill>
            <a:srgbClr val="FFFFFF"/>
          </a:solidFill>
        </p:spPr>
        <p:txBody>
          <a:bodyPr wrap="square" lIns="0" tIns="0" rIns="0" bIns="0" rtlCol="0"/>
          <a:lstStyle/>
          <a:p>
            <a:endParaRPr/>
          </a:p>
        </p:txBody>
      </p:sp>
      <p:sp>
        <p:nvSpPr>
          <p:cNvPr id="464" name="object 364"/>
          <p:cNvSpPr/>
          <p:nvPr/>
        </p:nvSpPr>
        <p:spPr>
          <a:xfrm>
            <a:off x="2522070" y="1521756"/>
            <a:ext cx="155722" cy="14637"/>
          </a:xfrm>
          <a:custGeom>
            <a:avLst/>
            <a:gdLst/>
            <a:ahLst/>
            <a:cxnLst/>
            <a:rect l="l" t="t" r="r" b="b"/>
            <a:pathLst>
              <a:path w="127635" h="13335">
                <a:moveTo>
                  <a:pt x="0" y="12953"/>
                </a:moveTo>
                <a:lnTo>
                  <a:pt x="127253" y="12953"/>
                </a:lnTo>
                <a:lnTo>
                  <a:pt x="127253" y="0"/>
                </a:lnTo>
                <a:lnTo>
                  <a:pt x="0" y="0"/>
                </a:lnTo>
                <a:lnTo>
                  <a:pt x="0" y="12953"/>
                </a:lnTo>
                <a:close/>
              </a:path>
            </a:pathLst>
          </a:custGeom>
          <a:solidFill>
            <a:srgbClr val="FFFFFF"/>
          </a:solidFill>
        </p:spPr>
        <p:txBody>
          <a:bodyPr wrap="square" lIns="0" tIns="0" rIns="0" bIns="0" rtlCol="0"/>
          <a:lstStyle/>
          <a:p>
            <a:endParaRPr/>
          </a:p>
        </p:txBody>
      </p:sp>
      <p:sp>
        <p:nvSpPr>
          <p:cNvPr id="465" name="object 365"/>
          <p:cNvSpPr/>
          <p:nvPr/>
        </p:nvSpPr>
        <p:spPr>
          <a:xfrm>
            <a:off x="2522070" y="1540994"/>
            <a:ext cx="155722" cy="14637"/>
          </a:xfrm>
          <a:custGeom>
            <a:avLst/>
            <a:gdLst/>
            <a:ahLst/>
            <a:cxnLst/>
            <a:rect l="l" t="t" r="r" b="b"/>
            <a:pathLst>
              <a:path w="127635" h="13335">
                <a:moveTo>
                  <a:pt x="0" y="12953"/>
                </a:moveTo>
                <a:lnTo>
                  <a:pt x="127253" y="12953"/>
                </a:lnTo>
                <a:lnTo>
                  <a:pt x="127253" y="0"/>
                </a:lnTo>
                <a:lnTo>
                  <a:pt x="0" y="0"/>
                </a:lnTo>
                <a:lnTo>
                  <a:pt x="0" y="12953"/>
                </a:lnTo>
                <a:close/>
              </a:path>
            </a:pathLst>
          </a:custGeom>
          <a:solidFill>
            <a:srgbClr val="FFFFFF"/>
          </a:solidFill>
        </p:spPr>
        <p:txBody>
          <a:bodyPr wrap="square" lIns="0" tIns="0" rIns="0" bIns="0" rtlCol="0"/>
          <a:lstStyle/>
          <a:p>
            <a:endParaRPr/>
          </a:p>
        </p:txBody>
      </p:sp>
      <p:sp>
        <p:nvSpPr>
          <p:cNvPr id="466" name="object 366"/>
          <p:cNvSpPr txBox="1"/>
          <p:nvPr/>
        </p:nvSpPr>
        <p:spPr>
          <a:xfrm>
            <a:off x="2664621" y="1072886"/>
            <a:ext cx="771640" cy="161707"/>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Datacomms</a:t>
            </a:r>
            <a:endParaRPr sz="800">
              <a:latin typeface="Verdana"/>
              <a:cs typeface="Verdana"/>
            </a:endParaRPr>
          </a:p>
        </p:txBody>
      </p:sp>
      <p:sp>
        <p:nvSpPr>
          <p:cNvPr id="467" name="object 425"/>
          <p:cNvSpPr txBox="1"/>
          <p:nvPr/>
        </p:nvSpPr>
        <p:spPr>
          <a:xfrm>
            <a:off x="1173404" y="2592652"/>
            <a:ext cx="994764" cy="161707"/>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Proprietary</a:t>
            </a:r>
            <a:r>
              <a:rPr sz="800" spc="-55" dirty="0">
                <a:solidFill>
                  <a:srgbClr val="00007F"/>
                </a:solidFill>
                <a:latin typeface="Verdana"/>
                <a:cs typeface="Verdana"/>
              </a:rPr>
              <a:t> </a:t>
            </a:r>
            <a:r>
              <a:rPr sz="800" dirty="0">
                <a:solidFill>
                  <a:srgbClr val="00007F"/>
                </a:solidFill>
                <a:latin typeface="Verdana"/>
                <a:cs typeface="Verdana"/>
              </a:rPr>
              <a:t>Bus</a:t>
            </a:r>
            <a:endParaRPr sz="800">
              <a:latin typeface="Verdana"/>
              <a:cs typeface="Verdana"/>
            </a:endParaRPr>
          </a:p>
        </p:txBody>
      </p:sp>
      <p:sp>
        <p:nvSpPr>
          <p:cNvPr id="468" name="object 431"/>
          <p:cNvSpPr/>
          <p:nvPr/>
        </p:nvSpPr>
        <p:spPr>
          <a:xfrm>
            <a:off x="3257451" y="2562254"/>
            <a:ext cx="20143" cy="9758"/>
          </a:xfrm>
          <a:custGeom>
            <a:avLst/>
            <a:gdLst/>
            <a:ahLst/>
            <a:cxnLst/>
            <a:rect l="l" t="t" r="r" b="b"/>
            <a:pathLst>
              <a:path w="16510" h="8889">
                <a:moveTo>
                  <a:pt x="0" y="0"/>
                </a:moveTo>
                <a:lnTo>
                  <a:pt x="0" y="7620"/>
                </a:lnTo>
                <a:lnTo>
                  <a:pt x="16002" y="8382"/>
                </a:lnTo>
                <a:lnTo>
                  <a:pt x="16002" y="761"/>
                </a:lnTo>
                <a:lnTo>
                  <a:pt x="0" y="0"/>
                </a:lnTo>
                <a:close/>
              </a:path>
            </a:pathLst>
          </a:custGeom>
          <a:solidFill>
            <a:srgbClr val="003357"/>
          </a:solidFill>
        </p:spPr>
        <p:txBody>
          <a:bodyPr wrap="square" lIns="0" tIns="0" rIns="0" bIns="0" rtlCol="0"/>
          <a:lstStyle/>
          <a:p>
            <a:endParaRPr/>
          </a:p>
        </p:txBody>
      </p:sp>
      <p:sp>
        <p:nvSpPr>
          <p:cNvPr id="469" name="object 432"/>
          <p:cNvSpPr/>
          <p:nvPr/>
        </p:nvSpPr>
        <p:spPr>
          <a:xfrm>
            <a:off x="3265819" y="2254454"/>
            <a:ext cx="20143" cy="9758"/>
          </a:xfrm>
          <a:custGeom>
            <a:avLst/>
            <a:gdLst/>
            <a:ahLst/>
            <a:cxnLst/>
            <a:rect l="l" t="t" r="r" b="b"/>
            <a:pathLst>
              <a:path w="16510" h="8889">
                <a:moveTo>
                  <a:pt x="0" y="0"/>
                </a:moveTo>
                <a:lnTo>
                  <a:pt x="0" y="7620"/>
                </a:lnTo>
                <a:lnTo>
                  <a:pt x="16002" y="8382"/>
                </a:lnTo>
                <a:lnTo>
                  <a:pt x="16002" y="762"/>
                </a:lnTo>
                <a:lnTo>
                  <a:pt x="0" y="0"/>
                </a:lnTo>
                <a:close/>
              </a:path>
            </a:pathLst>
          </a:custGeom>
          <a:solidFill>
            <a:srgbClr val="003357"/>
          </a:solidFill>
        </p:spPr>
        <p:txBody>
          <a:bodyPr wrap="square" lIns="0" tIns="0" rIns="0" bIns="0" rtlCol="0"/>
          <a:lstStyle/>
          <a:p>
            <a:endParaRPr/>
          </a:p>
        </p:txBody>
      </p:sp>
      <p:sp>
        <p:nvSpPr>
          <p:cNvPr id="470" name="object 433"/>
          <p:cNvSpPr/>
          <p:nvPr/>
        </p:nvSpPr>
        <p:spPr>
          <a:xfrm>
            <a:off x="3271396" y="2262818"/>
            <a:ext cx="0" cy="300412"/>
          </a:xfrm>
          <a:custGeom>
            <a:avLst/>
            <a:gdLst/>
            <a:ahLst/>
            <a:cxnLst/>
            <a:rect l="l" t="t" r="r" b="b"/>
            <a:pathLst>
              <a:path h="273685">
                <a:moveTo>
                  <a:pt x="0" y="0"/>
                </a:moveTo>
                <a:lnTo>
                  <a:pt x="0" y="273558"/>
                </a:lnTo>
              </a:path>
            </a:pathLst>
          </a:custGeom>
          <a:ln w="22860">
            <a:solidFill>
              <a:srgbClr val="003357"/>
            </a:solidFill>
          </a:ln>
        </p:spPr>
        <p:txBody>
          <a:bodyPr wrap="square" lIns="0" tIns="0" rIns="0" bIns="0" rtlCol="0"/>
          <a:lstStyle/>
          <a:p>
            <a:endParaRPr/>
          </a:p>
        </p:txBody>
      </p:sp>
      <p:sp>
        <p:nvSpPr>
          <p:cNvPr id="471" name="object 434"/>
          <p:cNvSpPr/>
          <p:nvPr/>
        </p:nvSpPr>
        <p:spPr>
          <a:xfrm>
            <a:off x="2743336" y="2333913"/>
            <a:ext cx="903345" cy="141493"/>
          </a:xfrm>
          <a:custGeom>
            <a:avLst/>
            <a:gdLst/>
            <a:ahLst/>
            <a:cxnLst/>
            <a:rect l="l" t="t" r="r" b="b"/>
            <a:pathLst>
              <a:path w="740410" h="128905">
                <a:moveTo>
                  <a:pt x="211835" y="0"/>
                </a:moveTo>
                <a:lnTo>
                  <a:pt x="87629" y="57912"/>
                </a:lnTo>
                <a:lnTo>
                  <a:pt x="0" y="101346"/>
                </a:lnTo>
                <a:lnTo>
                  <a:pt x="606551" y="128778"/>
                </a:lnTo>
                <a:lnTo>
                  <a:pt x="739901" y="13716"/>
                </a:lnTo>
                <a:lnTo>
                  <a:pt x="211835" y="0"/>
                </a:lnTo>
                <a:close/>
              </a:path>
            </a:pathLst>
          </a:custGeom>
          <a:solidFill>
            <a:srgbClr val="B0D8FF"/>
          </a:solidFill>
        </p:spPr>
        <p:txBody>
          <a:bodyPr wrap="square" lIns="0" tIns="0" rIns="0" bIns="0" rtlCol="0"/>
          <a:lstStyle/>
          <a:p>
            <a:endParaRPr/>
          </a:p>
        </p:txBody>
      </p:sp>
      <p:sp>
        <p:nvSpPr>
          <p:cNvPr id="472" name="object 435"/>
          <p:cNvSpPr/>
          <p:nvPr/>
        </p:nvSpPr>
        <p:spPr>
          <a:xfrm>
            <a:off x="2742406" y="2332241"/>
            <a:ext cx="905669" cy="144978"/>
          </a:xfrm>
          <a:custGeom>
            <a:avLst/>
            <a:gdLst/>
            <a:ahLst/>
            <a:cxnLst/>
            <a:rect l="l" t="t" r="r" b="b"/>
            <a:pathLst>
              <a:path w="742314" h="132080">
                <a:moveTo>
                  <a:pt x="87629" y="57912"/>
                </a:moveTo>
                <a:lnTo>
                  <a:pt x="0" y="101346"/>
                </a:lnTo>
                <a:lnTo>
                  <a:pt x="761" y="104394"/>
                </a:lnTo>
                <a:lnTo>
                  <a:pt x="607313" y="131826"/>
                </a:lnTo>
                <a:lnTo>
                  <a:pt x="608837" y="131826"/>
                </a:lnTo>
                <a:lnTo>
                  <a:pt x="606551" y="129540"/>
                </a:lnTo>
                <a:lnTo>
                  <a:pt x="607350" y="128851"/>
                </a:lnTo>
                <a:lnTo>
                  <a:pt x="68156" y="104394"/>
                </a:lnTo>
                <a:lnTo>
                  <a:pt x="1523" y="104394"/>
                </a:lnTo>
                <a:lnTo>
                  <a:pt x="761" y="101346"/>
                </a:lnTo>
                <a:lnTo>
                  <a:pt x="7673" y="101346"/>
                </a:lnTo>
                <a:lnTo>
                  <a:pt x="89153" y="60960"/>
                </a:lnTo>
                <a:lnTo>
                  <a:pt x="87629" y="57912"/>
                </a:lnTo>
                <a:close/>
              </a:path>
              <a:path w="742314" h="132080">
                <a:moveTo>
                  <a:pt x="607350" y="128851"/>
                </a:moveTo>
                <a:lnTo>
                  <a:pt x="606551" y="129540"/>
                </a:lnTo>
                <a:lnTo>
                  <a:pt x="608837" y="131826"/>
                </a:lnTo>
                <a:lnTo>
                  <a:pt x="607350" y="128851"/>
                </a:lnTo>
                <a:close/>
              </a:path>
              <a:path w="742314" h="132080">
                <a:moveTo>
                  <a:pt x="740663" y="13716"/>
                </a:moveTo>
                <a:lnTo>
                  <a:pt x="740663" y="16764"/>
                </a:lnTo>
                <a:lnTo>
                  <a:pt x="737252" y="16764"/>
                </a:lnTo>
                <a:lnTo>
                  <a:pt x="607350" y="128851"/>
                </a:lnTo>
                <a:lnTo>
                  <a:pt x="608837" y="131826"/>
                </a:lnTo>
                <a:lnTo>
                  <a:pt x="742187" y="16764"/>
                </a:lnTo>
                <a:lnTo>
                  <a:pt x="740663" y="16764"/>
                </a:lnTo>
                <a:lnTo>
                  <a:pt x="737352" y="16677"/>
                </a:lnTo>
                <a:lnTo>
                  <a:pt x="742144" y="16677"/>
                </a:lnTo>
                <a:lnTo>
                  <a:pt x="740663" y="13716"/>
                </a:lnTo>
                <a:close/>
              </a:path>
              <a:path w="742314" h="132080">
                <a:moveTo>
                  <a:pt x="761" y="101346"/>
                </a:moveTo>
                <a:lnTo>
                  <a:pt x="1523" y="104394"/>
                </a:lnTo>
                <a:lnTo>
                  <a:pt x="7095" y="101632"/>
                </a:lnTo>
                <a:lnTo>
                  <a:pt x="761" y="101346"/>
                </a:lnTo>
                <a:close/>
              </a:path>
              <a:path w="742314" h="132080">
                <a:moveTo>
                  <a:pt x="7095" y="101632"/>
                </a:moveTo>
                <a:lnTo>
                  <a:pt x="1523" y="104394"/>
                </a:lnTo>
                <a:lnTo>
                  <a:pt x="68156" y="104394"/>
                </a:lnTo>
                <a:lnTo>
                  <a:pt x="7095" y="101632"/>
                </a:lnTo>
                <a:close/>
              </a:path>
              <a:path w="742314" h="132080">
                <a:moveTo>
                  <a:pt x="7673" y="101346"/>
                </a:moveTo>
                <a:lnTo>
                  <a:pt x="761" y="101346"/>
                </a:lnTo>
                <a:lnTo>
                  <a:pt x="7095" y="101632"/>
                </a:lnTo>
                <a:lnTo>
                  <a:pt x="7673" y="101346"/>
                </a:lnTo>
                <a:close/>
              </a:path>
              <a:path w="742314" h="132080">
                <a:moveTo>
                  <a:pt x="740663" y="13716"/>
                </a:moveTo>
                <a:lnTo>
                  <a:pt x="739901" y="14478"/>
                </a:lnTo>
                <a:lnTo>
                  <a:pt x="737352" y="16677"/>
                </a:lnTo>
                <a:lnTo>
                  <a:pt x="740663" y="16764"/>
                </a:lnTo>
                <a:lnTo>
                  <a:pt x="740663" y="13716"/>
                </a:lnTo>
                <a:close/>
              </a:path>
              <a:path w="742314" h="132080">
                <a:moveTo>
                  <a:pt x="212597" y="0"/>
                </a:moveTo>
                <a:lnTo>
                  <a:pt x="211835" y="0"/>
                </a:lnTo>
                <a:lnTo>
                  <a:pt x="212597" y="3048"/>
                </a:lnTo>
                <a:lnTo>
                  <a:pt x="737352" y="16677"/>
                </a:lnTo>
                <a:lnTo>
                  <a:pt x="739901" y="14478"/>
                </a:lnTo>
                <a:lnTo>
                  <a:pt x="740663" y="13716"/>
                </a:lnTo>
                <a:lnTo>
                  <a:pt x="212597" y="0"/>
                </a:lnTo>
                <a:close/>
              </a:path>
            </a:pathLst>
          </a:custGeom>
          <a:solidFill>
            <a:srgbClr val="B0D8FF"/>
          </a:solidFill>
        </p:spPr>
        <p:txBody>
          <a:bodyPr wrap="square" lIns="0" tIns="0" rIns="0" bIns="0" rtlCol="0"/>
          <a:lstStyle/>
          <a:p>
            <a:endParaRPr/>
          </a:p>
        </p:txBody>
      </p:sp>
      <p:sp>
        <p:nvSpPr>
          <p:cNvPr id="473" name="object 436"/>
          <p:cNvSpPr/>
          <p:nvPr/>
        </p:nvSpPr>
        <p:spPr>
          <a:xfrm>
            <a:off x="2849320" y="2332241"/>
            <a:ext cx="153398" cy="66913"/>
          </a:xfrm>
          <a:custGeom>
            <a:avLst/>
            <a:gdLst/>
            <a:ahLst/>
            <a:cxnLst/>
            <a:rect l="l" t="t" r="r" b="b"/>
            <a:pathLst>
              <a:path w="125729" h="60960">
                <a:moveTo>
                  <a:pt x="124205" y="0"/>
                </a:moveTo>
                <a:lnTo>
                  <a:pt x="0" y="57912"/>
                </a:lnTo>
                <a:lnTo>
                  <a:pt x="1523" y="60960"/>
                </a:lnTo>
                <a:lnTo>
                  <a:pt x="125729" y="3048"/>
                </a:lnTo>
                <a:lnTo>
                  <a:pt x="124205" y="0"/>
                </a:lnTo>
                <a:close/>
              </a:path>
            </a:pathLst>
          </a:custGeom>
          <a:solidFill>
            <a:srgbClr val="B0D8FF"/>
          </a:solidFill>
        </p:spPr>
        <p:txBody>
          <a:bodyPr wrap="square" lIns="0" tIns="0" rIns="0" bIns="0" rtlCol="0"/>
          <a:lstStyle/>
          <a:p>
            <a:endParaRPr/>
          </a:p>
        </p:txBody>
      </p:sp>
      <p:sp>
        <p:nvSpPr>
          <p:cNvPr id="474" name="object 437"/>
          <p:cNvSpPr/>
          <p:nvPr/>
        </p:nvSpPr>
        <p:spPr>
          <a:xfrm>
            <a:off x="2736827" y="2445156"/>
            <a:ext cx="742199" cy="200739"/>
          </a:xfrm>
          <a:custGeom>
            <a:avLst/>
            <a:gdLst/>
            <a:ahLst/>
            <a:cxnLst/>
            <a:rect l="l" t="t" r="r" b="b"/>
            <a:pathLst>
              <a:path w="608329" h="182880">
                <a:moveTo>
                  <a:pt x="1524" y="0"/>
                </a:moveTo>
                <a:lnTo>
                  <a:pt x="0" y="147828"/>
                </a:lnTo>
                <a:lnTo>
                  <a:pt x="12192" y="157734"/>
                </a:lnTo>
                <a:lnTo>
                  <a:pt x="592836" y="182880"/>
                </a:lnTo>
                <a:lnTo>
                  <a:pt x="605790" y="166116"/>
                </a:lnTo>
                <a:lnTo>
                  <a:pt x="608076" y="27432"/>
                </a:lnTo>
                <a:lnTo>
                  <a:pt x="1524" y="0"/>
                </a:lnTo>
                <a:close/>
              </a:path>
            </a:pathLst>
          </a:custGeom>
          <a:solidFill>
            <a:srgbClr val="7590CA"/>
          </a:solidFill>
        </p:spPr>
        <p:txBody>
          <a:bodyPr wrap="square" lIns="0" tIns="0" rIns="0" bIns="0" rtlCol="0"/>
          <a:lstStyle/>
          <a:p>
            <a:endParaRPr/>
          </a:p>
        </p:txBody>
      </p:sp>
      <p:sp>
        <p:nvSpPr>
          <p:cNvPr id="475" name="object 438"/>
          <p:cNvSpPr/>
          <p:nvPr/>
        </p:nvSpPr>
        <p:spPr>
          <a:xfrm>
            <a:off x="2734967" y="2445156"/>
            <a:ext cx="746073" cy="202830"/>
          </a:xfrm>
          <a:custGeom>
            <a:avLst/>
            <a:gdLst/>
            <a:ahLst/>
            <a:cxnLst/>
            <a:rect l="l" t="t" r="r" b="b"/>
            <a:pathLst>
              <a:path w="611504" h="184785">
                <a:moveTo>
                  <a:pt x="14335" y="156236"/>
                </a:moveTo>
                <a:lnTo>
                  <a:pt x="15240" y="156972"/>
                </a:lnTo>
                <a:lnTo>
                  <a:pt x="13716" y="159258"/>
                </a:lnTo>
                <a:lnTo>
                  <a:pt x="594360" y="184404"/>
                </a:lnTo>
                <a:lnTo>
                  <a:pt x="595122" y="184404"/>
                </a:lnTo>
                <a:lnTo>
                  <a:pt x="595884" y="183642"/>
                </a:lnTo>
                <a:lnTo>
                  <a:pt x="593598" y="182118"/>
                </a:lnTo>
                <a:lnTo>
                  <a:pt x="594192" y="181348"/>
                </a:lnTo>
                <a:lnTo>
                  <a:pt x="14335" y="156236"/>
                </a:lnTo>
                <a:close/>
              </a:path>
              <a:path w="611504" h="184785">
                <a:moveTo>
                  <a:pt x="594192" y="181348"/>
                </a:moveTo>
                <a:lnTo>
                  <a:pt x="593598" y="182118"/>
                </a:lnTo>
                <a:lnTo>
                  <a:pt x="595884" y="183642"/>
                </a:lnTo>
                <a:lnTo>
                  <a:pt x="594360" y="181356"/>
                </a:lnTo>
                <a:lnTo>
                  <a:pt x="594192" y="181348"/>
                </a:lnTo>
                <a:close/>
              </a:path>
              <a:path w="611504" h="184785">
                <a:moveTo>
                  <a:pt x="606552" y="165354"/>
                </a:moveTo>
                <a:lnTo>
                  <a:pt x="594192" y="181348"/>
                </a:lnTo>
                <a:lnTo>
                  <a:pt x="594360" y="181356"/>
                </a:lnTo>
                <a:lnTo>
                  <a:pt x="595884" y="183642"/>
                </a:lnTo>
                <a:lnTo>
                  <a:pt x="608838" y="166878"/>
                </a:lnTo>
                <a:lnTo>
                  <a:pt x="608838" y="166116"/>
                </a:lnTo>
                <a:lnTo>
                  <a:pt x="606552" y="165354"/>
                </a:lnTo>
                <a:close/>
              </a:path>
              <a:path w="611504" h="184785">
                <a:moveTo>
                  <a:pt x="609600" y="25908"/>
                </a:moveTo>
                <a:lnTo>
                  <a:pt x="608076" y="27432"/>
                </a:lnTo>
                <a:lnTo>
                  <a:pt x="605790" y="166116"/>
                </a:lnTo>
                <a:lnTo>
                  <a:pt x="605963" y="166116"/>
                </a:lnTo>
                <a:lnTo>
                  <a:pt x="606552" y="165354"/>
                </a:lnTo>
                <a:lnTo>
                  <a:pt x="608850" y="165354"/>
                </a:lnTo>
                <a:lnTo>
                  <a:pt x="611124" y="27432"/>
                </a:lnTo>
                <a:lnTo>
                  <a:pt x="609600" y="25908"/>
                </a:lnTo>
                <a:close/>
              </a:path>
              <a:path w="611504" h="184785">
                <a:moveTo>
                  <a:pt x="608850" y="165354"/>
                </a:moveTo>
                <a:lnTo>
                  <a:pt x="606552" y="165354"/>
                </a:lnTo>
                <a:lnTo>
                  <a:pt x="608838" y="166116"/>
                </a:lnTo>
                <a:lnTo>
                  <a:pt x="608850" y="165354"/>
                </a:lnTo>
                <a:close/>
              </a:path>
              <a:path w="611504" h="184785">
                <a:moveTo>
                  <a:pt x="3055" y="147072"/>
                </a:moveTo>
                <a:lnTo>
                  <a:pt x="3048" y="147828"/>
                </a:lnTo>
                <a:lnTo>
                  <a:pt x="762" y="149352"/>
                </a:lnTo>
                <a:lnTo>
                  <a:pt x="12954" y="159258"/>
                </a:lnTo>
                <a:lnTo>
                  <a:pt x="13716" y="159258"/>
                </a:lnTo>
                <a:lnTo>
                  <a:pt x="13716" y="156210"/>
                </a:lnTo>
                <a:lnTo>
                  <a:pt x="14302" y="156210"/>
                </a:lnTo>
                <a:lnTo>
                  <a:pt x="3055" y="147072"/>
                </a:lnTo>
                <a:close/>
              </a:path>
              <a:path w="611504" h="184785">
                <a:moveTo>
                  <a:pt x="13716" y="156210"/>
                </a:moveTo>
                <a:lnTo>
                  <a:pt x="13716" y="159258"/>
                </a:lnTo>
                <a:lnTo>
                  <a:pt x="15240" y="156972"/>
                </a:lnTo>
                <a:lnTo>
                  <a:pt x="14335" y="156236"/>
                </a:lnTo>
                <a:lnTo>
                  <a:pt x="13716" y="156210"/>
                </a:lnTo>
                <a:close/>
              </a:path>
              <a:path w="611504" h="184785">
                <a:moveTo>
                  <a:pt x="14302" y="156210"/>
                </a:moveTo>
                <a:lnTo>
                  <a:pt x="13716" y="156210"/>
                </a:lnTo>
                <a:lnTo>
                  <a:pt x="14335" y="156236"/>
                </a:lnTo>
                <a:close/>
              </a:path>
              <a:path w="611504" h="184785">
                <a:moveTo>
                  <a:pt x="4572" y="0"/>
                </a:moveTo>
                <a:lnTo>
                  <a:pt x="1524" y="0"/>
                </a:lnTo>
                <a:lnTo>
                  <a:pt x="0" y="148590"/>
                </a:lnTo>
                <a:lnTo>
                  <a:pt x="762" y="149352"/>
                </a:lnTo>
                <a:lnTo>
                  <a:pt x="3055" y="147066"/>
                </a:lnTo>
                <a:lnTo>
                  <a:pt x="4572" y="0"/>
                </a:lnTo>
                <a:close/>
              </a:path>
              <a:path w="611504" h="184785">
                <a:moveTo>
                  <a:pt x="3048" y="147066"/>
                </a:moveTo>
                <a:lnTo>
                  <a:pt x="762" y="149352"/>
                </a:lnTo>
                <a:lnTo>
                  <a:pt x="3048" y="147828"/>
                </a:lnTo>
                <a:lnTo>
                  <a:pt x="3048" y="147066"/>
                </a:lnTo>
                <a:close/>
              </a:path>
            </a:pathLst>
          </a:custGeom>
          <a:solidFill>
            <a:srgbClr val="7590CA"/>
          </a:solidFill>
        </p:spPr>
        <p:txBody>
          <a:bodyPr wrap="square" lIns="0" tIns="0" rIns="0" bIns="0" rtlCol="0"/>
          <a:lstStyle/>
          <a:p>
            <a:endParaRPr/>
          </a:p>
        </p:txBody>
      </p:sp>
      <p:sp>
        <p:nvSpPr>
          <p:cNvPr id="476" name="object 439"/>
          <p:cNvSpPr/>
          <p:nvPr/>
        </p:nvSpPr>
        <p:spPr>
          <a:xfrm>
            <a:off x="2736827" y="2460212"/>
            <a:ext cx="742199" cy="0"/>
          </a:xfrm>
          <a:custGeom>
            <a:avLst/>
            <a:gdLst/>
            <a:ahLst/>
            <a:cxnLst/>
            <a:rect l="l" t="t" r="r" b="b"/>
            <a:pathLst>
              <a:path w="608329">
                <a:moveTo>
                  <a:pt x="0" y="0"/>
                </a:moveTo>
                <a:lnTo>
                  <a:pt x="608076" y="0"/>
                </a:lnTo>
              </a:path>
            </a:pathLst>
          </a:custGeom>
          <a:ln w="30479">
            <a:solidFill>
              <a:srgbClr val="7590CA"/>
            </a:solidFill>
          </a:ln>
        </p:spPr>
        <p:txBody>
          <a:bodyPr wrap="square" lIns="0" tIns="0" rIns="0" bIns="0" rtlCol="0"/>
          <a:lstStyle/>
          <a:p>
            <a:endParaRPr/>
          </a:p>
        </p:txBody>
      </p:sp>
      <p:sp>
        <p:nvSpPr>
          <p:cNvPr id="477" name="object 440"/>
          <p:cNvSpPr/>
          <p:nvPr/>
        </p:nvSpPr>
        <p:spPr>
          <a:xfrm>
            <a:off x="3460124" y="2351478"/>
            <a:ext cx="181289" cy="296927"/>
          </a:xfrm>
          <a:custGeom>
            <a:avLst/>
            <a:gdLst/>
            <a:ahLst/>
            <a:cxnLst/>
            <a:rect l="l" t="t" r="r" b="b"/>
            <a:pathLst>
              <a:path w="148589" h="270510">
                <a:moveTo>
                  <a:pt x="12958" y="256342"/>
                </a:moveTo>
                <a:lnTo>
                  <a:pt x="0" y="270510"/>
                </a:lnTo>
                <a:lnTo>
                  <a:pt x="12954" y="256794"/>
                </a:lnTo>
                <a:lnTo>
                  <a:pt x="12958" y="256342"/>
                </a:lnTo>
                <a:close/>
              </a:path>
              <a:path w="148589" h="270510">
                <a:moveTo>
                  <a:pt x="148590" y="0"/>
                </a:moveTo>
                <a:lnTo>
                  <a:pt x="14478" y="115062"/>
                </a:lnTo>
                <a:lnTo>
                  <a:pt x="12958" y="256342"/>
                </a:lnTo>
                <a:lnTo>
                  <a:pt x="147066" y="109728"/>
                </a:lnTo>
                <a:lnTo>
                  <a:pt x="148590" y="0"/>
                </a:lnTo>
                <a:close/>
              </a:path>
            </a:pathLst>
          </a:custGeom>
          <a:solidFill>
            <a:srgbClr val="6B3285"/>
          </a:solidFill>
        </p:spPr>
        <p:txBody>
          <a:bodyPr wrap="square" lIns="0" tIns="0" rIns="0" bIns="0" rtlCol="0"/>
          <a:lstStyle/>
          <a:p>
            <a:endParaRPr/>
          </a:p>
        </p:txBody>
      </p:sp>
      <p:sp>
        <p:nvSpPr>
          <p:cNvPr id="478" name="object 441"/>
          <p:cNvSpPr/>
          <p:nvPr/>
        </p:nvSpPr>
        <p:spPr>
          <a:xfrm>
            <a:off x="3459193" y="2348132"/>
            <a:ext cx="184388" cy="302503"/>
          </a:xfrm>
          <a:custGeom>
            <a:avLst/>
            <a:gdLst/>
            <a:ahLst/>
            <a:cxnLst/>
            <a:rect l="l" t="t" r="r" b="b"/>
            <a:pathLst>
              <a:path w="151129" h="275589">
                <a:moveTo>
                  <a:pt x="12196" y="259462"/>
                </a:moveTo>
                <a:lnTo>
                  <a:pt x="0" y="272796"/>
                </a:lnTo>
                <a:lnTo>
                  <a:pt x="2286" y="275082"/>
                </a:lnTo>
                <a:lnTo>
                  <a:pt x="14959" y="261225"/>
                </a:lnTo>
                <a:lnTo>
                  <a:pt x="12192" y="259842"/>
                </a:lnTo>
                <a:lnTo>
                  <a:pt x="12196" y="259462"/>
                </a:lnTo>
                <a:close/>
              </a:path>
              <a:path w="151129" h="275589">
                <a:moveTo>
                  <a:pt x="15240" y="260919"/>
                </a:moveTo>
                <a:lnTo>
                  <a:pt x="14959" y="261225"/>
                </a:lnTo>
                <a:lnTo>
                  <a:pt x="15240" y="261366"/>
                </a:lnTo>
                <a:lnTo>
                  <a:pt x="15240" y="260919"/>
                </a:lnTo>
                <a:close/>
              </a:path>
              <a:path w="151129" h="275589">
                <a:moveTo>
                  <a:pt x="15280" y="256090"/>
                </a:moveTo>
                <a:lnTo>
                  <a:pt x="12196" y="259462"/>
                </a:lnTo>
                <a:lnTo>
                  <a:pt x="12192" y="259842"/>
                </a:lnTo>
                <a:lnTo>
                  <a:pt x="14959" y="261225"/>
                </a:lnTo>
                <a:lnTo>
                  <a:pt x="15239" y="260919"/>
                </a:lnTo>
                <a:lnTo>
                  <a:pt x="15280" y="256090"/>
                </a:lnTo>
                <a:close/>
              </a:path>
              <a:path w="151129" h="275589">
                <a:moveTo>
                  <a:pt x="147066" y="112014"/>
                </a:moveTo>
                <a:lnTo>
                  <a:pt x="15280" y="256090"/>
                </a:lnTo>
                <a:lnTo>
                  <a:pt x="15240" y="260919"/>
                </a:lnTo>
                <a:lnTo>
                  <a:pt x="149352" y="114300"/>
                </a:lnTo>
                <a:lnTo>
                  <a:pt x="149352" y="112776"/>
                </a:lnTo>
                <a:lnTo>
                  <a:pt x="147066" y="112014"/>
                </a:lnTo>
                <a:close/>
              </a:path>
              <a:path w="151129" h="275589">
                <a:moveTo>
                  <a:pt x="13716" y="118110"/>
                </a:moveTo>
                <a:lnTo>
                  <a:pt x="12196" y="259462"/>
                </a:lnTo>
                <a:lnTo>
                  <a:pt x="15280" y="256090"/>
                </a:lnTo>
                <a:lnTo>
                  <a:pt x="16747" y="119625"/>
                </a:lnTo>
                <a:lnTo>
                  <a:pt x="13716" y="118110"/>
                </a:lnTo>
                <a:close/>
              </a:path>
              <a:path w="151129" h="275589">
                <a:moveTo>
                  <a:pt x="18540" y="118110"/>
                </a:moveTo>
                <a:lnTo>
                  <a:pt x="16764" y="118110"/>
                </a:lnTo>
                <a:lnTo>
                  <a:pt x="16764" y="119634"/>
                </a:lnTo>
                <a:lnTo>
                  <a:pt x="18540" y="118110"/>
                </a:lnTo>
                <a:close/>
              </a:path>
              <a:path w="151129" h="275589">
                <a:moveTo>
                  <a:pt x="148590" y="2286"/>
                </a:moveTo>
                <a:lnTo>
                  <a:pt x="14478" y="117348"/>
                </a:lnTo>
                <a:lnTo>
                  <a:pt x="13716" y="118110"/>
                </a:lnTo>
                <a:lnTo>
                  <a:pt x="16747" y="119625"/>
                </a:lnTo>
                <a:lnTo>
                  <a:pt x="16764" y="118110"/>
                </a:lnTo>
                <a:lnTo>
                  <a:pt x="18540" y="118110"/>
                </a:lnTo>
                <a:lnTo>
                  <a:pt x="147769" y="7236"/>
                </a:lnTo>
                <a:lnTo>
                  <a:pt x="147828" y="3048"/>
                </a:lnTo>
                <a:lnTo>
                  <a:pt x="148590" y="2286"/>
                </a:lnTo>
                <a:close/>
              </a:path>
              <a:path w="151129" h="275589">
                <a:moveTo>
                  <a:pt x="150854" y="4590"/>
                </a:moveTo>
                <a:lnTo>
                  <a:pt x="147769" y="7236"/>
                </a:lnTo>
                <a:lnTo>
                  <a:pt x="146304" y="112776"/>
                </a:lnTo>
                <a:lnTo>
                  <a:pt x="147066" y="112014"/>
                </a:lnTo>
                <a:lnTo>
                  <a:pt x="149362" y="112014"/>
                </a:lnTo>
                <a:lnTo>
                  <a:pt x="150854" y="4590"/>
                </a:lnTo>
                <a:close/>
              </a:path>
              <a:path w="151129" h="275589">
                <a:moveTo>
                  <a:pt x="149362" y="112014"/>
                </a:moveTo>
                <a:lnTo>
                  <a:pt x="147066" y="112014"/>
                </a:lnTo>
                <a:lnTo>
                  <a:pt x="149352" y="112776"/>
                </a:lnTo>
                <a:lnTo>
                  <a:pt x="149362" y="112014"/>
                </a:lnTo>
                <a:close/>
              </a:path>
              <a:path w="151129" h="275589">
                <a:moveTo>
                  <a:pt x="148590" y="2286"/>
                </a:moveTo>
                <a:lnTo>
                  <a:pt x="147828" y="3048"/>
                </a:lnTo>
                <a:lnTo>
                  <a:pt x="147769" y="7236"/>
                </a:lnTo>
                <a:lnTo>
                  <a:pt x="150854" y="4590"/>
                </a:lnTo>
                <a:lnTo>
                  <a:pt x="148590" y="2286"/>
                </a:lnTo>
                <a:close/>
              </a:path>
              <a:path w="151129" h="275589">
                <a:moveTo>
                  <a:pt x="150876" y="0"/>
                </a:moveTo>
                <a:lnTo>
                  <a:pt x="148590" y="2286"/>
                </a:lnTo>
                <a:lnTo>
                  <a:pt x="150855" y="4551"/>
                </a:lnTo>
                <a:lnTo>
                  <a:pt x="150876" y="0"/>
                </a:lnTo>
                <a:close/>
              </a:path>
            </a:pathLst>
          </a:custGeom>
          <a:solidFill>
            <a:srgbClr val="6B3285"/>
          </a:solidFill>
        </p:spPr>
        <p:txBody>
          <a:bodyPr wrap="square" lIns="0" tIns="0" rIns="0" bIns="0" rtlCol="0"/>
          <a:lstStyle/>
          <a:p>
            <a:endParaRPr/>
          </a:p>
        </p:txBody>
      </p:sp>
      <p:sp>
        <p:nvSpPr>
          <p:cNvPr id="479" name="object 442"/>
          <p:cNvSpPr/>
          <p:nvPr/>
        </p:nvSpPr>
        <p:spPr>
          <a:xfrm>
            <a:off x="3459193" y="2632513"/>
            <a:ext cx="18594" cy="18122"/>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6B3285"/>
          </a:solidFill>
        </p:spPr>
        <p:txBody>
          <a:bodyPr wrap="square" lIns="0" tIns="0" rIns="0" bIns="0" rtlCol="0"/>
          <a:lstStyle/>
          <a:p>
            <a:endParaRPr/>
          </a:p>
        </p:txBody>
      </p:sp>
      <p:sp>
        <p:nvSpPr>
          <p:cNvPr id="480" name="object 443"/>
          <p:cNvSpPr/>
          <p:nvPr/>
        </p:nvSpPr>
        <p:spPr>
          <a:xfrm>
            <a:off x="2740547" y="2327222"/>
            <a:ext cx="905669" cy="144978"/>
          </a:xfrm>
          <a:custGeom>
            <a:avLst/>
            <a:gdLst/>
            <a:ahLst/>
            <a:cxnLst/>
            <a:rect l="l" t="t" r="r" b="b"/>
            <a:pathLst>
              <a:path w="742314" h="132080">
                <a:moveTo>
                  <a:pt x="86867" y="57912"/>
                </a:moveTo>
                <a:lnTo>
                  <a:pt x="0" y="102108"/>
                </a:lnTo>
                <a:lnTo>
                  <a:pt x="761" y="105156"/>
                </a:lnTo>
                <a:lnTo>
                  <a:pt x="606551" y="131826"/>
                </a:lnTo>
                <a:lnTo>
                  <a:pt x="608075" y="131826"/>
                </a:lnTo>
                <a:lnTo>
                  <a:pt x="605789" y="129540"/>
                </a:lnTo>
                <a:lnTo>
                  <a:pt x="606589" y="128853"/>
                </a:lnTo>
                <a:lnTo>
                  <a:pt x="69995" y="105156"/>
                </a:lnTo>
                <a:lnTo>
                  <a:pt x="1523" y="105156"/>
                </a:lnTo>
                <a:lnTo>
                  <a:pt x="761" y="102108"/>
                </a:lnTo>
                <a:lnTo>
                  <a:pt x="7514" y="102108"/>
                </a:lnTo>
                <a:lnTo>
                  <a:pt x="88391" y="60960"/>
                </a:lnTo>
                <a:lnTo>
                  <a:pt x="86867" y="57912"/>
                </a:lnTo>
                <a:close/>
              </a:path>
              <a:path w="742314" h="132080">
                <a:moveTo>
                  <a:pt x="606589" y="128853"/>
                </a:moveTo>
                <a:lnTo>
                  <a:pt x="605789" y="129540"/>
                </a:lnTo>
                <a:lnTo>
                  <a:pt x="608075" y="131826"/>
                </a:lnTo>
                <a:lnTo>
                  <a:pt x="606589" y="128853"/>
                </a:lnTo>
                <a:close/>
              </a:path>
              <a:path w="742314" h="132080">
                <a:moveTo>
                  <a:pt x="740663" y="13716"/>
                </a:moveTo>
                <a:lnTo>
                  <a:pt x="740663" y="16764"/>
                </a:lnTo>
                <a:lnTo>
                  <a:pt x="737237" y="16764"/>
                </a:lnTo>
                <a:lnTo>
                  <a:pt x="606589" y="128853"/>
                </a:lnTo>
                <a:lnTo>
                  <a:pt x="608075" y="131826"/>
                </a:lnTo>
                <a:lnTo>
                  <a:pt x="742187" y="16764"/>
                </a:lnTo>
                <a:lnTo>
                  <a:pt x="740663" y="16764"/>
                </a:lnTo>
                <a:lnTo>
                  <a:pt x="737338" y="16677"/>
                </a:lnTo>
                <a:lnTo>
                  <a:pt x="742144" y="16677"/>
                </a:lnTo>
                <a:lnTo>
                  <a:pt x="740663" y="13716"/>
                </a:lnTo>
                <a:close/>
              </a:path>
              <a:path w="742314" h="132080">
                <a:moveTo>
                  <a:pt x="761" y="102108"/>
                </a:moveTo>
                <a:lnTo>
                  <a:pt x="1523" y="105156"/>
                </a:lnTo>
                <a:lnTo>
                  <a:pt x="6977" y="102381"/>
                </a:lnTo>
                <a:lnTo>
                  <a:pt x="761" y="102108"/>
                </a:lnTo>
                <a:close/>
              </a:path>
              <a:path w="742314" h="132080">
                <a:moveTo>
                  <a:pt x="6977" y="102381"/>
                </a:moveTo>
                <a:lnTo>
                  <a:pt x="1523" y="105156"/>
                </a:lnTo>
                <a:lnTo>
                  <a:pt x="69995" y="105156"/>
                </a:lnTo>
                <a:lnTo>
                  <a:pt x="6977" y="102381"/>
                </a:lnTo>
                <a:close/>
              </a:path>
              <a:path w="742314" h="132080">
                <a:moveTo>
                  <a:pt x="7514" y="102108"/>
                </a:moveTo>
                <a:lnTo>
                  <a:pt x="761" y="102108"/>
                </a:lnTo>
                <a:lnTo>
                  <a:pt x="6977" y="102381"/>
                </a:lnTo>
                <a:lnTo>
                  <a:pt x="7514" y="102108"/>
                </a:lnTo>
                <a:close/>
              </a:path>
              <a:path w="742314" h="132080">
                <a:moveTo>
                  <a:pt x="740663" y="13716"/>
                </a:moveTo>
                <a:lnTo>
                  <a:pt x="739901" y="14478"/>
                </a:lnTo>
                <a:lnTo>
                  <a:pt x="737338" y="16677"/>
                </a:lnTo>
                <a:lnTo>
                  <a:pt x="740663" y="16764"/>
                </a:lnTo>
                <a:lnTo>
                  <a:pt x="740663" y="13716"/>
                </a:lnTo>
                <a:close/>
              </a:path>
              <a:path w="742314" h="132080">
                <a:moveTo>
                  <a:pt x="212597" y="0"/>
                </a:moveTo>
                <a:lnTo>
                  <a:pt x="211835" y="0"/>
                </a:lnTo>
                <a:lnTo>
                  <a:pt x="212597" y="3048"/>
                </a:lnTo>
                <a:lnTo>
                  <a:pt x="737338" y="16677"/>
                </a:lnTo>
                <a:lnTo>
                  <a:pt x="739901" y="14478"/>
                </a:lnTo>
                <a:lnTo>
                  <a:pt x="740663" y="13716"/>
                </a:lnTo>
                <a:lnTo>
                  <a:pt x="212597" y="0"/>
                </a:lnTo>
                <a:close/>
              </a:path>
            </a:pathLst>
          </a:custGeom>
          <a:solidFill>
            <a:srgbClr val="585858"/>
          </a:solidFill>
        </p:spPr>
        <p:txBody>
          <a:bodyPr wrap="square" lIns="0" tIns="0" rIns="0" bIns="0" rtlCol="0"/>
          <a:lstStyle/>
          <a:p>
            <a:endParaRPr/>
          </a:p>
        </p:txBody>
      </p:sp>
      <p:sp>
        <p:nvSpPr>
          <p:cNvPr id="481" name="object 444"/>
          <p:cNvSpPr/>
          <p:nvPr/>
        </p:nvSpPr>
        <p:spPr>
          <a:xfrm>
            <a:off x="2846531" y="2327222"/>
            <a:ext cx="154948" cy="66913"/>
          </a:xfrm>
          <a:custGeom>
            <a:avLst/>
            <a:gdLst/>
            <a:ahLst/>
            <a:cxnLst/>
            <a:rect l="l" t="t" r="r" b="b"/>
            <a:pathLst>
              <a:path w="127000" h="60960">
                <a:moveTo>
                  <a:pt x="124967" y="0"/>
                </a:moveTo>
                <a:lnTo>
                  <a:pt x="0" y="57912"/>
                </a:lnTo>
                <a:lnTo>
                  <a:pt x="1523" y="60960"/>
                </a:lnTo>
                <a:lnTo>
                  <a:pt x="126491" y="3048"/>
                </a:lnTo>
                <a:lnTo>
                  <a:pt x="124967" y="0"/>
                </a:lnTo>
                <a:close/>
              </a:path>
            </a:pathLst>
          </a:custGeom>
          <a:solidFill>
            <a:srgbClr val="585858"/>
          </a:solidFill>
        </p:spPr>
        <p:txBody>
          <a:bodyPr wrap="square" lIns="0" tIns="0" rIns="0" bIns="0" rtlCol="0"/>
          <a:lstStyle/>
          <a:p>
            <a:endParaRPr/>
          </a:p>
        </p:txBody>
      </p:sp>
      <p:sp>
        <p:nvSpPr>
          <p:cNvPr id="482" name="object 445"/>
          <p:cNvSpPr/>
          <p:nvPr/>
        </p:nvSpPr>
        <p:spPr>
          <a:xfrm>
            <a:off x="2732179" y="2440974"/>
            <a:ext cx="746848" cy="202133"/>
          </a:xfrm>
          <a:custGeom>
            <a:avLst/>
            <a:gdLst/>
            <a:ahLst/>
            <a:cxnLst/>
            <a:rect l="l" t="t" r="r" b="b"/>
            <a:pathLst>
              <a:path w="612139" h="184150">
                <a:moveTo>
                  <a:pt x="14478" y="155448"/>
                </a:moveTo>
                <a:lnTo>
                  <a:pt x="14478" y="155627"/>
                </a:lnTo>
                <a:lnTo>
                  <a:pt x="15240" y="156210"/>
                </a:lnTo>
                <a:lnTo>
                  <a:pt x="14478" y="158496"/>
                </a:lnTo>
                <a:lnTo>
                  <a:pt x="595122" y="183642"/>
                </a:lnTo>
                <a:lnTo>
                  <a:pt x="595884" y="183642"/>
                </a:lnTo>
                <a:lnTo>
                  <a:pt x="596646" y="182880"/>
                </a:lnTo>
                <a:lnTo>
                  <a:pt x="594360" y="181356"/>
                </a:lnTo>
                <a:lnTo>
                  <a:pt x="594954" y="180586"/>
                </a:lnTo>
                <a:lnTo>
                  <a:pt x="14478" y="155448"/>
                </a:lnTo>
                <a:close/>
              </a:path>
              <a:path w="612139" h="184150">
                <a:moveTo>
                  <a:pt x="594954" y="180586"/>
                </a:moveTo>
                <a:lnTo>
                  <a:pt x="594360" y="181356"/>
                </a:lnTo>
                <a:lnTo>
                  <a:pt x="596646" y="182880"/>
                </a:lnTo>
                <a:lnTo>
                  <a:pt x="595122" y="180594"/>
                </a:lnTo>
                <a:lnTo>
                  <a:pt x="594954" y="180586"/>
                </a:lnTo>
                <a:close/>
              </a:path>
              <a:path w="612139" h="184150">
                <a:moveTo>
                  <a:pt x="607314" y="164592"/>
                </a:moveTo>
                <a:lnTo>
                  <a:pt x="594954" y="180586"/>
                </a:lnTo>
                <a:lnTo>
                  <a:pt x="595122" y="180594"/>
                </a:lnTo>
                <a:lnTo>
                  <a:pt x="596646" y="182880"/>
                </a:lnTo>
                <a:lnTo>
                  <a:pt x="609600" y="166116"/>
                </a:lnTo>
                <a:lnTo>
                  <a:pt x="609600" y="165354"/>
                </a:lnTo>
                <a:lnTo>
                  <a:pt x="607314" y="164592"/>
                </a:lnTo>
                <a:close/>
              </a:path>
              <a:path w="612139" h="184150">
                <a:moveTo>
                  <a:pt x="610362" y="25146"/>
                </a:moveTo>
                <a:lnTo>
                  <a:pt x="608838" y="26669"/>
                </a:lnTo>
                <a:lnTo>
                  <a:pt x="606552" y="165354"/>
                </a:lnTo>
                <a:lnTo>
                  <a:pt x="606725" y="165354"/>
                </a:lnTo>
                <a:lnTo>
                  <a:pt x="607314" y="164592"/>
                </a:lnTo>
                <a:lnTo>
                  <a:pt x="609612" y="164592"/>
                </a:lnTo>
                <a:lnTo>
                  <a:pt x="611886" y="26670"/>
                </a:lnTo>
                <a:lnTo>
                  <a:pt x="610362" y="25146"/>
                </a:lnTo>
                <a:close/>
              </a:path>
              <a:path w="612139" h="184150">
                <a:moveTo>
                  <a:pt x="609612" y="164592"/>
                </a:moveTo>
                <a:lnTo>
                  <a:pt x="607314" y="164592"/>
                </a:lnTo>
                <a:lnTo>
                  <a:pt x="609600" y="165354"/>
                </a:lnTo>
                <a:lnTo>
                  <a:pt x="609612" y="164592"/>
                </a:lnTo>
                <a:close/>
              </a:path>
              <a:path w="612139" h="184150">
                <a:moveTo>
                  <a:pt x="3050" y="146888"/>
                </a:moveTo>
                <a:lnTo>
                  <a:pt x="3048" y="147066"/>
                </a:lnTo>
                <a:lnTo>
                  <a:pt x="762" y="148590"/>
                </a:lnTo>
                <a:lnTo>
                  <a:pt x="13716" y="158496"/>
                </a:lnTo>
                <a:lnTo>
                  <a:pt x="14478" y="158496"/>
                </a:lnTo>
                <a:lnTo>
                  <a:pt x="14478" y="155627"/>
                </a:lnTo>
                <a:lnTo>
                  <a:pt x="3050" y="146888"/>
                </a:lnTo>
                <a:close/>
              </a:path>
              <a:path w="612139" h="184150">
                <a:moveTo>
                  <a:pt x="14478" y="155627"/>
                </a:moveTo>
                <a:lnTo>
                  <a:pt x="14478" y="158496"/>
                </a:lnTo>
                <a:lnTo>
                  <a:pt x="15240" y="156210"/>
                </a:lnTo>
                <a:lnTo>
                  <a:pt x="14478" y="155627"/>
                </a:lnTo>
                <a:close/>
              </a:path>
              <a:path w="612139" h="184150">
                <a:moveTo>
                  <a:pt x="5334" y="0"/>
                </a:moveTo>
                <a:lnTo>
                  <a:pt x="2286" y="0"/>
                </a:lnTo>
                <a:lnTo>
                  <a:pt x="0" y="147828"/>
                </a:lnTo>
                <a:lnTo>
                  <a:pt x="762" y="148590"/>
                </a:lnTo>
                <a:lnTo>
                  <a:pt x="2286" y="146304"/>
                </a:lnTo>
                <a:lnTo>
                  <a:pt x="3059" y="146303"/>
                </a:lnTo>
                <a:lnTo>
                  <a:pt x="5334" y="0"/>
                </a:lnTo>
                <a:close/>
              </a:path>
              <a:path w="612139" h="184150">
                <a:moveTo>
                  <a:pt x="2286" y="146304"/>
                </a:moveTo>
                <a:lnTo>
                  <a:pt x="762" y="148590"/>
                </a:lnTo>
                <a:lnTo>
                  <a:pt x="3048" y="147066"/>
                </a:lnTo>
                <a:lnTo>
                  <a:pt x="3050" y="146888"/>
                </a:lnTo>
                <a:lnTo>
                  <a:pt x="2286" y="146304"/>
                </a:lnTo>
                <a:close/>
              </a:path>
              <a:path w="612139" h="184150">
                <a:moveTo>
                  <a:pt x="3059" y="146303"/>
                </a:moveTo>
                <a:lnTo>
                  <a:pt x="2286" y="146304"/>
                </a:lnTo>
                <a:lnTo>
                  <a:pt x="3050" y="146888"/>
                </a:lnTo>
                <a:lnTo>
                  <a:pt x="3059" y="146303"/>
                </a:lnTo>
                <a:close/>
              </a:path>
            </a:pathLst>
          </a:custGeom>
          <a:solidFill>
            <a:srgbClr val="000000"/>
          </a:solidFill>
        </p:spPr>
        <p:txBody>
          <a:bodyPr wrap="square" lIns="0" tIns="0" rIns="0" bIns="0" rtlCol="0"/>
          <a:lstStyle/>
          <a:p>
            <a:endParaRPr/>
          </a:p>
        </p:txBody>
      </p:sp>
      <p:sp>
        <p:nvSpPr>
          <p:cNvPr id="483" name="object 446"/>
          <p:cNvSpPr/>
          <p:nvPr/>
        </p:nvSpPr>
        <p:spPr>
          <a:xfrm>
            <a:off x="2734967" y="2455612"/>
            <a:ext cx="742199" cy="0"/>
          </a:xfrm>
          <a:custGeom>
            <a:avLst/>
            <a:gdLst/>
            <a:ahLst/>
            <a:cxnLst/>
            <a:rect l="l" t="t" r="r" b="b"/>
            <a:pathLst>
              <a:path w="608329">
                <a:moveTo>
                  <a:pt x="0" y="0"/>
                </a:moveTo>
                <a:lnTo>
                  <a:pt x="608076" y="0"/>
                </a:lnTo>
              </a:path>
            </a:pathLst>
          </a:custGeom>
          <a:ln w="29717">
            <a:solidFill>
              <a:srgbClr val="000000"/>
            </a:solidFill>
          </a:ln>
        </p:spPr>
        <p:txBody>
          <a:bodyPr wrap="square" lIns="0" tIns="0" rIns="0" bIns="0" rtlCol="0"/>
          <a:lstStyle/>
          <a:p>
            <a:endParaRPr/>
          </a:p>
        </p:txBody>
      </p:sp>
      <p:sp>
        <p:nvSpPr>
          <p:cNvPr id="484" name="object 447"/>
          <p:cNvSpPr/>
          <p:nvPr/>
        </p:nvSpPr>
        <p:spPr>
          <a:xfrm>
            <a:off x="3456404" y="2343950"/>
            <a:ext cx="184388" cy="302503"/>
          </a:xfrm>
          <a:custGeom>
            <a:avLst/>
            <a:gdLst/>
            <a:ahLst/>
            <a:cxnLst/>
            <a:rect l="l" t="t" r="r" b="b"/>
            <a:pathLst>
              <a:path w="151129" h="275589">
                <a:moveTo>
                  <a:pt x="12394" y="259181"/>
                </a:moveTo>
                <a:lnTo>
                  <a:pt x="0" y="272796"/>
                </a:lnTo>
                <a:lnTo>
                  <a:pt x="2286" y="275082"/>
                </a:lnTo>
                <a:lnTo>
                  <a:pt x="15466" y="260604"/>
                </a:lnTo>
                <a:lnTo>
                  <a:pt x="15240" y="260604"/>
                </a:lnTo>
                <a:lnTo>
                  <a:pt x="12394" y="259181"/>
                </a:lnTo>
                <a:close/>
              </a:path>
              <a:path w="151129" h="275589">
                <a:moveTo>
                  <a:pt x="15289" y="256000"/>
                </a:moveTo>
                <a:lnTo>
                  <a:pt x="12394" y="259181"/>
                </a:lnTo>
                <a:lnTo>
                  <a:pt x="15240" y="260604"/>
                </a:lnTo>
                <a:lnTo>
                  <a:pt x="15289" y="256000"/>
                </a:lnTo>
                <a:close/>
              </a:path>
              <a:path w="151129" h="275589">
                <a:moveTo>
                  <a:pt x="147066" y="111252"/>
                </a:moveTo>
                <a:lnTo>
                  <a:pt x="15289" y="256000"/>
                </a:lnTo>
                <a:lnTo>
                  <a:pt x="15240" y="260604"/>
                </a:lnTo>
                <a:lnTo>
                  <a:pt x="15466" y="260604"/>
                </a:lnTo>
                <a:lnTo>
                  <a:pt x="149352" y="113538"/>
                </a:lnTo>
                <a:lnTo>
                  <a:pt x="149352" y="112014"/>
                </a:lnTo>
                <a:lnTo>
                  <a:pt x="147066" y="111252"/>
                </a:lnTo>
                <a:close/>
              </a:path>
              <a:path w="151129" h="275589">
                <a:moveTo>
                  <a:pt x="14478" y="118110"/>
                </a:moveTo>
                <a:lnTo>
                  <a:pt x="12192" y="259080"/>
                </a:lnTo>
                <a:lnTo>
                  <a:pt x="12394" y="259181"/>
                </a:lnTo>
                <a:lnTo>
                  <a:pt x="15289" y="256000"/>
                </a:lnTo>
                <a:lnTo>
                  <a:pt x="17501" y="119621"/>
                </a:lnTo>
                <a:lnTo>
                  <a:pt x="14478" y="118110"/>
                </a:lnTo>
                <a:close/>
              </a:path>
              <a:path w="151129" h="275589">
                <a:moveTo>
                  <a:pt x="19292" y="118110"/>
                </a:moveTo>
                <a:lnTo>
                  <a:pt x="17526" y="118110"/>
                </a:lnTo>
                <a:lnTo>
                  <a:pt x="17526" y="119634"/>
                </a:lnTo>
                <a:lnTo>
                  <a:pt x="19292" y="118110"/>
                </a:lnTo>
                <a:close/>
              </a:path>
              <a:path w="151129" h="275589">
                <a:moveTo>
                  <a:pt x="148590" y="2286"/>
                </a:moveTo>
                <a:lnTo>
                  <a:pt x="15240" y="117348"/>
                </a:lnTo>
                <a:lnTo>
                  <a:pt x="14478" y="118110"/>
                </a:lnTo>
                <a:lnTo>
                  <a:pt x="17501" y="119621"/>
                </a:lnTo>
                <a:lnTo>
                  <a:pt x="17526" y="118110"/>
                </a:lnTo>
                <a:lnTo>
                  <a:pt x="19292" y="118110"/>
                </a:lnTo>
                <a:lnTo>
                  <a:pt x="147769" y="7252"/>
                </a:lnTo>
                <a:lnTo>
                  <a:pt x="147828" y="3048"/>
                </a:lnTo>
                <a:lnTo>
                  <a:pt x="148590" y="2286"/>
                </a:lnTo>
                <a:close/>
              </a:path>
              <a:path w="151129" h="275589">
                <a:moveTo>
                  <a:pt x="150854" y="4590"/>
                </a:moveTo>
                <a:lnTo>
                  <a:pt x="147769" y="7252"/>
                </a:lnTo>
                <a:lnTo>
                  <a:pt x="146304" y="112014"/>
                </a:lnTo>
                <a:lnTo>
                  <a:pt x="147066" y="111252"/>
                </a:lnTo>
                <a:lnTo>
                  <a:pt x="149362" y="111252"/>
                </a:lnTo>
                <a:lnTo>
                  <a:pt x="150854" y="4590"/>
                </a:lnTo>
                <a:close/>
              </a:path>
              <a:path w="151129" h="275589">
                <a:moveTo>
                  <a:pt x="149362" y="111252"/>
                </a:moveTo>
                <a:lnTo>
                  <a:pt x="147066" y="111252"/>
                </a:lnTo>
                <a:lnTo>
                  <a:pt x="149352" y="112014"/>
                </a:lnTo>
                <a:lnTo>
                  <a:pt x="149362" y="111252"/>
                </a:lnTo>
                <a:close/>
              </a:path>
              <a:path w="151129" h="275589">
                <a:moveTo>
                  <a:pt x="148590" y="2286"/>
                </a:moveTo>
                <a:lnTo>
                  <a:pt x="147828" y="3048"/>
                </a:lnTo>
                <a:lnTo>
                  <a:pt x="147769" y="7252"/>
                </a:lnTo>
                <a:lnTo>
                  <a:pt x="150854" y="4590"/>
                </a:lnTo>
                <a:lnTo>
                  <a:pt x="148590" y="2286"/>
                </a:lnTo>
                <a:close/>
              </a:path>
              <a:path w="151129" h="275589">
                <a:moveTo>
                  <a:pt x="150876" y="0"/>
                </a:moveTo>
                <a:lnTo>
                  <a:pt x="148590" y="2286"/>
                </a:lnTo>
                <a:lnTo>
                  <a:pt x="150854" y="4550"/>
                </a:lnTo>
                <a:lnTo>
                  <a:pt x="150876" y="0"/>
                </a:lnTo>
                <a:close/>
              </a:path>
            </a:pathLst>
          </a:custGeom>
          <a:solidFill>
            <a:srgbClr val="323232"/>
          </a:solidFill>
        </p:spPr>
        <p:txBody>
          <a:bodyPr wrap="square" lIns="0" tIns="0" rIns="0" bIns="0" rtlCol="0"/>
          <a:lstStyle/>
          <a:p>
            <a:endParaRPr/>
          </a:p>
        </p:txBody>
      </p:sp>
      <p:sp>
        <p:nvSpPr>
          <p:cNvPr id="485" name="object 448"/>
          <p:cNvSpPr/>
          <p:nvPr/>
        </p:nvSpPr>
        <p:spPr>
          <a:xfrm>
            <a:off x="3456404" y="2627494"/>
            <a:ext cx="18594" cy="18819"/>
          </a:xfrm>
          <a:custGeom>
            <a:avLst/>
            <a:gdLst/>
            <a:ahLst/>
            <a:cxnLst/>
            <a:rect l="l" t="t" r="r" b="b"/>
            <a:pathLst>
              <a:path w="15239" h="17144">
                <a:moveTo>
                  <a:pt x="12953" y="0"/>
                </a:moveTo>
                <a:lnTo>
                  <a:pt x="0" y="14478"/>
                </a:lnTo>
                <a:lnTo>
                  <a:pt x="2285" y="16764"/>
                </a:lnTo>
                <a:lnTo>
                  <a:pt x="15239" y="2286"/>
                </a:lnTo>
                <a:lnTo>
                  <a:pt x="12953" y="0"/>
                </a:lnTo>
                <a:close/>
              </a:path>
            </a:pathLst>
          </a:custGeom>
          <a:solidFill>
            <a:srgbClr val="323232"/>
          </a:solidFill>
        </p:spPr>
        <p:txBody>
          <a:bodyPr wrap="square" lIns="0" tIns="0" rIns="0" bIns="0" rtlCol="0"/>
          <a:lstStyle/>
          <a:p>
            <a:endParaRPr/>
          </a:p>
        </p:txBody>
      </p:sp>
      <p:sp>
        <p:nvSpPr>
          <p:cNvPr id="486" name="object 449"/>
          <p:cNvSpPr/>
          <p:nvPr/>
        </p:nvSpPr>
        <p:spPr>
          <a:xfrm>
            <a:off x="3458263" y="2340605"/>
            <a:ext cx="183613" cy="302503"/>
          </a:xfrm>
          <a:custGeom>
            <a:avLst/>
            <a:gdLst/>
            <a:ahLst/>
            <a:cxnLst/>
            <a:rect l="l" t="t" r="r" b="b"/>
            <a:pathLst>
              <a:path w="150495" h="275589">
                <a:moveTo>
                  <a:pt x="12196" y="259462"/>
                </a:moveTo>
                <a:lnTo>
                  <a:pt x="0" y="272796"/>
                </a:lnTo>
                <a:lnTo>
                  <a:pt x="2286" y="275082"/>
                </a:lnTo>
                <a:lnTo>
                  <a:pt x="14959" y="261225"/>
                </a:lnTo>
                <a:lnTo>
                  <a:pt x="12192" y="259842"/>
                </a:lnTo>
                <a:lnTo>
                  <a:pt x="12196" y="259462"/>
                </a:lnTo>
                <a:close/>
              </a:path>
              <a:path w="150495" h="275589">
                <a:moveTo>
                  <a:pt x="15240" y="260919"/>
                </a:moveTo>
                <a:lnTo>
                  <a:pt x="14959" y="261225"/>
                </a:lnTo>
                <a:lnTo>
                  <a:pt x="15240" y="261366"/>
                </a:lnTo>
                <a:lnTo>
                  <a:pt x="15240" y="260919"/>
                </a:lnTo>
                <a:close/>
              </a:path>
              <a:path w="150495" h="275589">
                <a:moveTo>
                  <a:pt x="15280" y="256090"/>
                </a:moveTo>
                <a:lnTo>
                  <a:pt x="12196" y="259462"/>
                </a:lnTo>
                <a:lnTo>
                  <a:pt x="12192" y="259842"/>
                </a:lnTo>
                <a:lnTo>
                  <a:pt x="14959" y="261225"/>
                </a:lnTo>
                <a:lnTo>
                  <a:pt x="15239" y="260919"/>
                </a:lnTo>
                <a:lnTo>
                  <a:pt x="15280" y="256090"/>
                </a:lnTo>
                <a:close/>
              </a:path>
              <a:path w="150495" h="275589">
                <a:moveTo>
                  <a:pt x="147066" y="112014"/>
                </a:moveTo>
                <a:lnTo>
                  <a:pt x="15280" y="256090"/>
                </a:lnTo>
                <a:lnTo>
                  <a:pt x="15240" y="260919"/>
                </a:lnTo>
                <a:lnTo>
                  <a:pt x="149352" y="114300"/>
                </a:lnTo>
                <a:lnTo>
                  <a:pt x="149352" y="112776"/>
                </a:lnTo>
                <a:lnTo>
                  <a:pt x="147066" y="112014"/>
                </a:lnTo>
                <a:close/>
              </a:path>
              <a:path w="150495" h="275589">
                <a:moveTo>
                  <a:pt x="13716" y="118110"/>
                </a:moveTo>
                <a:lnTo>
                  <a:pt x="12196" y="259462"/>
                </a:lnTo>
                <a:lnTo>
                  <a:pt x="15280" y="256090"/>
                </a:lnTo>
                <a:lnTo>
                  <a:pt x="16747" y="119625"/>
                </a:lnTo>
                <a:lnTo>
                  <a:pt x="13716" y="118110"/>
                </a:lnTo>
                <a:close/>
              </a:path>
              <a:path w="150495" h="275589">
                <a:moveTo>
                  <a:pt x="18530" y="118110"/>
                </a:moveTo>
                <a:lnTo>
                  <a:pt x="16764" y="118110"/>
                </a:lnTo>
                <a:lnTo>
                  <a:pt x="16764" y="119634"/>
                </a:lnTo>
                <a:lnTo>
                  <a:pt x="18530" y="118110"/>
                </a:lnTo>
                <a:close/>
              </a:path>
              <a:path w="150495" h="275589">
                <a:moveTo>
                  <a:pt x="147828" y="2286"/>
                </a:moveTo>
                <a:lnTo>
                  <a:pt x="14478" y="117348"/>
                </a:lnTo>
                <a:lnTo>
                  <a:pt x="13716" y="118110"/>
                </a:lnTo>
                <a:lnTo>
                  <a:pt x="16747" y="119625"/>
                </a:lnTo>
                <a:lnTo>
                  <a:pt x="16764" y="118110"/>
                </a:lnTo>
                <a:lnTo>
                  <a:pt x="18530" y="118110"/>
                </a:lnTo>
                <a:lnTo>
                  <a:pt x="147036" y="7227"/>
                </a:lnTo>
                <a:lnTo>
                  <a:pt x="147066" y="3048"/>
                </a:lnTo>
                <a:lnTo>
                  <a:pt x="147828" y="2286"/>
                </a:lnTo>
                <a:close/>
              </a:path>
              <a:path w="150495" h="275589">
                <a:moveTo>
                  <a:pt x="150103" y="4581"/>
                </a:moveTo>
                <a:lnTo>
                  <a:pt x="147036" y="7227"/>
                </a:lnTo>
                <a:lnTo>
                  <a:pt x="146304" y="112776"/>
                </a:lnTo>
                <a:lnTo>
                  <a:pt x="147066" y="112014"/>
                </a:lnTo>
                <a:lnTo>
                  <a:pt x="149357" y="112014"/>
                </a:lnTo>
                <a:lnTo>
                  <a:pt x="150103" y="4581"/>
                </a:lnTo>
                <a:close/>
              </a:path>
              <a:path w="150495" h="275589">
                <a:moveTo>
                  <a:pt x="149357" y="112014"/>
                </a:moveTo>
                <a:lnTo>
                  <a:pt x="147066" y="112014"/>
                </a:lnTo>
                <a:lnTo>
                  <a:pt x="149352" y="112776"/>
                </a:lnTo>
                <a:lnTo>
                  <a:pt x="149357" y="112014"/>
                </a:lnTo>
                <a:close/>
              </a:path>
              <a:path w="150495" h="275589">
                <a:moveTo>
                  <a:pt x="147828" y="2286"/>
                </a:moveTo>
                <a:lnTo>
                  <a:pt x="147066" y="3048"/>
                </a:lnTo>
                <a:lnTo>
                  <a:pt x="147036" y="7227"/>
                </a:lnTo>
                <a:lnTo>
                  <a:pt x="150103" y="4581"/>
                </a:lnTo>
                <a:lnTo>
                  <a:pt x="147828" y="2286"/>
                </a:lnTo>
                <a:close/>
              </a:path>
              <a:path w="150495" h="275589">
                <a:moveTo>
                  <a:pt x="150114" y="0"/>
                </a:moveTo>
                <a:lnTo>
                  <a:pt x="147828" y="2286"/>
                </a:lnTo>
                <a:lnTo>
                  <a:pt x="150103" y="4561"/>
                </a:lnTo>
                <a:lnTo>
                  <a:pt x="150114" y="0"/>
                </a:lnTo>
                <a:close/>
              </a:path>
            </a:pathLst>
          </a:custGeom>
          <a:solidFill>
            <a:srgbClr val="000000"/>
          </a:solidFill>
        </p:spPr>
        <p:txBody>
          <a:bodyPr wrap="square" lIns="0" tIns="0" rIns="0" bIns="0" rtlCol="0"/>
          <a:lstStyle/>
          <a:p>
            <a:endParaRPr/>
          </a:p>
        </p:txBody>
      </p:sp>
      <p:sp>
        <p:nvSpPr>
          <p:cNvPr id="487" name="object 450"/>
          <p:cNvSpPr/>
          <p:nvPr/>
        </p:nvSpPr>
        <p:spPr>
          <a:xfrm>
            <a:off x="3458263" y="2624985"/>
            <a:ext cx="18594" cy="18122"/>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000000"/>
          </a:solidFill>
        </p:spPr>
        <p:txBody>
          <a:bodyPr wrap="square" lIns="0" tIns="0" rIns="0" bIns="0" rtlCol="0"/>
          <a:lstStyle/>
          <a:p>
            <a:endParaRPr/>
          </a:p>
        </p:txBody>
      </p:sp>
      <p:sp>
        <p:nvSpPr>
          <p:cNvPr id="488" name="object 451"/>
          <p:cNvSpPr/>
          <p:nvPr/>
        </p:nvSpPr>
        <p:spPr>
          <a:xfrm>
            <a:off x="2762859" y="2424246"/>
            <a:ext cx="2324" cy="348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489" name="object 452"/>
          <p:cNvSpPr/>
          <p:nvPr/>
        </p:nvSpPr>
        <p:spPr>
          <a:xfrm>
            <a:off x="3494521" y="2452684"/>
            <a:ext cx="2324" cy="348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490" name="object 453"/>
          <p:cNvSpPr/>
          <p:nvPr/>
        </p:nvSpPr>
        <p:spPr>
          <a:xfrm>
            <a:off x="2764718" y="2440138"/>
            <a:ext cx="729804" cy="0"/>
          </a:xfrm>
          <a:custGeom>
            <a:avLst/>
            <a:gdLst/>
            <a:ahLst/>
            <a:cxnLst/>
            <a:rect l="l" t="t" r="r" b="b"/>
            <a:pathLst>
              <a:path w="598170">
                <a:moveTo>
                  <a:pt x="0" y="0"/>
                </a:moveTo>
                <a:lnTo>
                  <a:pt x="598170" y="0"/>
                </a:lnTo>
              </a:path>
            </a:pathLst>
          </a:custGeom>
          <a:ln w="28955">
            <a:solidFill>
              <a:srgbClr val="FFFFFF"/>
            </a:solidFill>
          </a:ln>
        </p:spPr>
        <p:txBody>
          <a:bodyPr wrap="square" lIns="0" tIns="0" rIns="0" bIns="0" rtlCol="0"/>
          <a:lstStyle/>
          <a:p>
            <a:endParaRPr/>
          </a:p>
        </p:txBody>
      </p:sp>
      <p:sp>
        <p:nvSpPr>
          <p:cNvPr id="491" name="object 454"/>
          <p:cNvSpPr/>
          <p:nvPr/>
        </p:nvSpPr>
        <p:spPr>
          <a:xfrm>
            <a:off x="3446177" y="2455193"/>
            <a:ext cx="3874" cy="348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492" name="object 455"/>
          <p:cNvSpPr/>
          <p:nvPr/>
        </p:nvSpPr>
        <p:spPr>
          <a:xfrm>
            <a:off x="3430374" y="2456030"/>
            <a:ext cx="18594" cy="14637"/>
          </a:xfrm>
          <a:custGeom>
            <a:avLst/>
            <a:gdLst/>
            <a:ahLst/>
            <a:cxnLst/>
            <a:rect l="l" t="t" r="r" b="b"/>
            <a:pathLst>
              <a:path w="15239" h="13335">
                <a:moveTo>
                  <a:pt x="12953" y="0"/>
                </a:moveTo>
                <a:lnTo>
                  <a:pt x="761" y="10668"/>
                </a:lnTo>
                <a:lnTo>
                  <a:pt x="0" y="11430"/>
                </a:lnTo>
                <a:lnTo>
                  <a:pt x="3047" y="12954"/>
                </a:lnTo>
                <a:lnTo>
                  <a:pt x="15239" y="2286"/>
                </a:lnTo>
                <a:lnTo>
                  <a:pt x="12953" y="0"/>
                </a:lnTo>
                <a:close/>
              </a:path>
            </a:pathLst>
          </a:custGeom>
          <a:solidFill>
            <a:srgbClr val="FFFFFF"/>
          </a:solidFill>
        </p:spPr>
        <p:txBody>
          <a:bodyPr wrap="square" lIns="0" tIns="0" rIns="0" bIns="0" rtlCol="0"/>
          <a:lstStyle/>
          <a:p>
            <a:endParaRPr/>
          </a:p>
        </p:txBody>
      </p:sp>
      <p:sp>
        <p:nvSpPr>
          <p:cNvPr id="493" name="object 456"/>
          <p:cNvSpPr/>
          <p:nvPr/>
        </p:nvSpPr>
        <p:spPr>
          <a:xfrm>
            <a:off x="3430839" y="2468576"/>
            <a:ext cx="0" cy="173556"/>
          </a:xfrm>
          <a:custGeom>
            <a:avLst/>
            <a:gdLst/>
            <a:ahLst/>
            <a:cxnLst/>
            <a:rect l="l" t="t" r="r" b="b"/>
            <a:pathLst>
              <a:path h="158114">
                <a:moveTo>
                  <a:pt x="0" y="0"/>
                </a:moveTo>
                <a:lnTo>
                  <a:pt x="0" y="157733"/>
                </a:lnTo>
              </a:path>
            </a:pathLst>
          </a:custGeom>
          <a:ln w="5334">
            <a:solidFill>
              <a:srgbClr val="FFFFFF"/>
            </a:solidFill>
          </a:ln>
        </p:spPr>
        <p:txBody>
          <a:bodyPr wrap="square" lIns="0" tIns="0" rIns="0" bIns="0" rtlCol="0"/>
          <a:lstStyle/>
          <a:p>
            <a:endParaRPr/>
          </a:p>
        </p:txBody>
      </p:sp>
      <p:sp>
        <p:nvSpPr>
          <p:cNvPr id="494" name="object 457"/>
          <p:cNvSpPr/>
          <p:nvPr/>
        </p:nvSpPr>
        <p:spPr>
          <a:xfrm>
            <a:off x="3191443" y="2445156"/>
            <a:ext cx="3099" cy="3485"/>
          </a:xfrm>
          <a:custGeom>
            <a:avLst/>
            <a:gdLst/>
            <a:ahLst/>
            <a:cxnLst/>
            <a:rect l="l" t="t" r="r" b="b"/>
            <a:pathLst>
              <a:path w="2539" h="3175">
                <a:moveTo>
                  <a:pt x="762" y="0"/>
                </a:moveTo>
                <a:lnTo>
                  <a:pt x="0" y="762"/>
                </a:lnTo>
                <a:lnTo>
                  <a:pt x="1524" y="3048"/>
                </a:lnTo>
                <a:lnTo>
                  <a:pt x="2286" y="2286"/>
                </a:lnTo>
                <a:lnTo>
                  <a:pt x="762" y="0"/>
                </a:lnTo>
                <a:close/>
              </a:path>
            </a:pathLst>
          </a:custGeom>
          <a:solidFill>
            <a:srgbClr val="FFFFFF"/>
          </a:solidFill>
        </p:spPr>
        <p:txBody>
          <a:bodyPr wrap="square" lIns="0" tIns="0" rIns="0" bIns="0" rtlCol="0"/>
          <a:lstStyle/>
          <a:p>
            <a:endParaRPr/>
          </a:p>
        </p:txBody>
      </p:sp>
      <p:sp>
        <p:nvSpPr>
          <p:cNvPr id="495" name="object 458"/>
          <p:cNvSpPr/>
          <p:nvPr/>
        </p:nvSpPr>
        <p:spPr>
          <a:xfrm>
            <a:off x="3171921" y="2445993"/>
            <a:ext cx="21693" cy="14637"/>
          </a:xfrm>
          <a:custGeom>
            <a:avLst/>
            <a:gdLst/>
            <a:ahLst/>
            <a:cxnLst/>
            <a:rect l="l" t="t" r="r" b="b"/>
            <a:pathLst>
              <a:path w="17779" h="13335">
                <a:moveTo>
                  <a:pt x="16001" y="0"/>
                </a:moveTo>
                <a:lnTo>
                  <a:pt x="761" y="10668"/>
                </a:lnTo>
                <a:lnTo>
                  <a:pt x="0" y="11430"/>
                </a:lnTo>
                <a:lnTo>
                  <a:pt x="2285" y="12954"/>
                </a:lnTo>
                <a:lnTo>
                  <a:pt x="17525" y="2286"/>
                </a:lnTo>
                <a:lnTo>
                  <a:pt x="16001" y="0"/>
                </a:lnTo>
                <a:close/>
              </a:path>
            </a:pathLst>
          </a:custGeom>
          <a:solidFill>
            <a:srgbClr val="FFFFFF"/>
          </a:solidFill>
        </p:spPr>
        <p:txBody>
          <a:bodyPr wrap="square" lIns="0" tIns="0" rIns="0" bIns="0" rtlCol="0"/>
          <a:lstStyle/>
          <a:p>
            <a:endParaRPr/>
          </a:p>
        </p:txBody>
      </p:sp>
      <p:sp>
        <p:nvSpPr>
          <p:cNvPr id="496" name="object 459"/>
          <p:cNvSpPr/>
          <p:nvPr/>
        </p:nvSpPr>
        <p:spPr>
          <a:xfrm>
            <a:off x="3172386" y="2458539"/>
            <a:ext cx="0" cy="173556"/>
          </a:xfrm>
          <a:custGeom>
            <a:avLst/>
            <a:gdLst/>
            <a:ahLst/>
            <a:cxnLst/>
            <a:rect l="l" t="t" r="r" b="b"/>
            <a:pathLst>
              <a:path h="158114">
                <a:moveTo>
                  <a:pt x="0" y="0"/>
                </a:moveTo>
                <a:lnTo>
                  <a:pt x="0" y="157734"/>
                </a:lnTo>
              </a:path>
            </a:pathLst>
          </a:custGeom>
          <a:ln w="5334">
            <a:solidFill>
              <a:srgbClr val="FFFFFF"/>
            </a:solidFill>
          </a:ln>
        </p:spPr>
        <p:txBody>
          <a:bodyPr wrap="square" lIns="0" tIns="0" rIns="0" bIns="0" rtlCol="0"/>
          <a:lstStyle/>
          <a:p>
            <a:endParaRPr/>
          </a:p>
        </p:txBody>
      </p:sp>
      <p:sp>
        <p:nvSpPr>
          <p:cNvPr id="497" name="object 460"/>
          <p:cNvSpPr/>
          <p:nvPr/>
        </p:nvSpPr>
        <p:spPr>
          <a:xfrm>
            <a:off x="2734967" y="2479449"/>
            <a:ext cx="2324" cy="348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498" name="object 461"/>
          <p:cNvSpPr/>
          <p:nvPr/>
        </p:nvSpPr>
        <p:spPr>
          <a:xfrm>
            <a:off x="3475928" y="2510397"/>
            <a:ext cx="2324" cy="348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499" name="object 462"/>
          <p:cNvSpPr/>
          <p:nvPr/>
        </p:nvSpPr>
        <p:spPr>
          <a:xfrm>
            <a:off x="2736827" y="2496596"/>
            <a:ext cx="739101" cy="0"/>
          </a:xfrm>
          <a:custGeom>
            <a:avLst/>
            <a:gdLst/>
            <a:ahLst/>
            <a:cxnLst/>
            <a:rect l="l" t="t" r="r" b="b"/>
            <a:pathLst>
              <a:path w="605789">
                <a:moveTo>
                  <a:pt x="0" y="0"/>
                </a:moveTo>
                <a:lnTo>
                  <a:pt x="605789" y="0"/>
                </a:lnTo>
              </a:path>
            </a:pathLst>
          </a:custGeom>
          <a:ln w="31241">
            <a:solidFill>
              <a:srgbClr val="FFFFFF"/>
            </a:solidFill>
          </a:ln>
        </p:spPr>
        <p:txBody>
          <a:bodyPr wrap="square" lIns="0" tIns="0" rIns="0" bIns="0" rtlCol="0"/>
          <a:lstStyle/>
          <a:p>
            <a:endParaRPr/>
          </a:p>
        </p:txBody>
      </p:sp>
      <p:sp>
        <p:nvSpPr>
          <p:cNvPr id="500" name="object 463"/>
          <p:cNvSpPr/>
          <p:nvPr/>
        </p:nvSpPr>
        <p:spPr>
          <a:xfrm>
            <a:off x="2733109" y="2565600"/>
            <a:ext cx="2324" cy="348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501" name="object 464"/>
          <p:cNvSpPr/>
          <p:nvPr/>
        </p:nvSpPr>
        <p:spPr>
          <a:xfrm>
            <a:off x="3474999" y="2596547"/>
            <a:ext cx="2324" cy="348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502" name="object 465"/>
          <p:cNvSpPr/>
          <p:nvPr/>
        </p:nvSpPr>
        <p:spPr>
          <a:xfrm>
            <a:off x="2734967" y="2565600"/>
            <a:ext cx="740650" cy="34851"/>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FFFFFF"/>
          </a:solidFill>
        </p:spPr>
        <p:txBody>
          <a:bodyPr wrap="square" lIns="0" tIns="0" rIns="0" bIns="0" rtlCol="0"/>
          <a:lstStyle/>
          <a:p>
            <a:endParaRPr/>
          </a:p>
        </p:txBody>
      </p:sp>
      <p:sp>
        <p:nvSpPr>
          <p:cNvPr id="503" name="object 466"/>
          <p:cNvSpPr/>
          <p:nvPr/>
        </p:nvSpPr>
        <p:spPr>
          <a:xfrm>
            <a:off x="2733109" y="2578146"/>
            <a:ext cx="2324" cy="3485"/>
          </a:xfrm>
          <a:custGeom>
            <a:avLst/>
            <a:gdLst/>
            <a:ahLst/>
            <a:cxnLst/>
            <a:rect l="l" t="t" r="r" b="b"/>
            <a:pathLst>
              <a:path w="1904"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504" name="object 467"/>
          <p:cNvSpPr/>
          <p:nvPr/>
        </p:nvSpPr>
        <p:spPr>
          <a:xfrm>
            <a:off x="3474999" y="2609093"/>
            <a:ext cx="2324" cy="3485"/>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505" name="object 468"/>
          <p:cNvSpPr/>
          <p:nvPr/>
        </p:nvSpPr>
        <p:spPr>
          <a:xfrm>
            <a:off x="2734967" y="2578146"/>
            <a:ext cx="740650" cy="34851"/>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000000"/>
          </a:solidFill>
        </p:spPr>
        <p:txBody>
          <a:bodyPr wrap="square" lIns="0" tIns="0" rIns="0" bIns="0" rtlCol="0"/>
          <a:lstStyle/>
          <a:p>
            <a:endParaRPr/>
          </a:p>
        </p:txBody>
      </p:sp>
      <p:sp>
        <p:nvSpPr>
          <p:cNvPr id="506" name="object 469"/>
          <p:cNvSpPr/>
          <p:nvPr/>
        </p:nvSpPr>
        <p:spPr>
          <a:xfrm>
            <a:off x="2734967" y="2591529"/>
            <a:ext cx="742199" cy="34851"/>
          </a:xfrm>
          <a:custGeom>
            <a:avLst/>
            <a:gdLst/>
            <a:ahLst/>
            <a:cxnLst/>
            <a:rect l="l" t="t" r="r" b="b"/>
            <a:pathLst>
              <a:path w="608329" h="31750">
                <a:moveTo>
                  <a:pt x="0" y="31242"/>
                </a:moveTo>
                <a:lnTo>
                  <a:pt x="608076" y="31242"/>
                </a:lnTo>
                <a:lnTo>
                  <a:pt x="608076" y="0"/>
                </a:lnTo>
                <a:lnTo>
                  <a:pt x="0" y="0"/>
                </a:lnTo>
                <a:lnTo>
                  <a:pt x="0" y="31242"/>
                </a:lnTo>
                <a:close/>
              </a:path>
            </a:pathLst>
          </a:custGeom>
          <a:solidFill>
            <a:srgbClr val="FFFFFF"/>
          </a:solidFill>
        </p:spPr>
        <p:txBody>
          <a:bodyPr wrap="square" lIns="0" tIns="0" rIns="0" bIns="0" rtlCol="0"/>
          <a:lstStyle/>
          <a:p>
            <a:endParaRPr/>
          </a:p>
        </p:txBody>
      </p:sp>
      <p:sp>
        <p:nvSpPr>
          <p:cNvPr id="507" name="object 470"/>
          <p:cNvSpPr/>
          <p:nvPr/>
        </p:nvSpPr>
        <p:spPr>
          <a:xfrm>
            <a:off x="3488944" y="2607421"/>
            <a:ext cx="3874" cy="348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508" name="object 471"/>
          <p:cNvSpPr/>
          <p:nvPr/>
        </p:nvSpPr>
        <p:spPr>
          <a:xfrm>
            <a:off x="3474069" y="2608257"/>
            <a:ext cx="17818" cy="18122"/>
          </a:xfrm>
          <a:custGeom>
            <a:avLst/>
            <a:gdLst/>
            <a:ahLst/>
            <a:cxnLst/>
            <a:rect l="l" t="t" r="r" b="b"/>
            <a:pathLst>
              <a:path w="14604" h="16510">
                <a:moveTo>
                  <a:pt x="12192" y="0"/>
                </a:moveTo>
                <a:lnTo>
                  <a:pt x="0" y="13715"/>
                </a:lnTo>
                <a:lnTo>
                  <a:pt x="2286" y="16001"/>
                </a:lnTo>
                <a:lnTo>
                  <a:pt x="14478" y="2285"/>
                </a:lnTo>
                <a:lnTo>
                  <a:pt x="12192" y="0"/>
                </a:lnTo>
                <a:close/>
              </a:path>
            </a:pathLst>
          </a:custGeom>
          <a:solidFill>
            <a:srgbClr val="FFFFFF"/>
          </a:solidFill>
        </p:spPr>
        <p:txBody>
          <a:bodyPr wrap="square" lIns="0" tIns="0" rIns="0" bIns="0" rtlCol="0"/>
          <a:lstStyle/>
          <a:p>
            <a:endParaRPr/>
          </a:p>
        </p:txBody>
      </p:sp>
      <p:sp>
        <p:nvSpPr>
          <p:cNvPr id="509" name="object 472"/>
          <p:cNvSpPr/>
          <p:nvPr/>
        </p:nvSpPr>
        <p:spPr>
          <a:xfrm>
            <a:off x="2771225" y="2447666"/>
            <a:ext cx="68952" cy="23001"/>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FF00"/>
          </a:solidFill>
        </p:spPr>
        <p:txBody>
          <a:bodyPr wrap="square" lIns="0" tIns="0" rIns="0" bIns="0" rtlCol="0"/>
          <a:lstStyle/>
          <a:p>
            <a:endParaRPr/>
          </a:p>
        </p:txBody>
      </p:sp>
      <p:sp>
        <p:nvSpPr>
          <p:cNvPr id="510" name="object 473"/>
          <p:cNvSpPr/>
          <p:nvPr/>
        </p:nvSpPr>
        <p:spPr>
          <a:xfrm>
            <a:off x="2769366" y="2445993"/>
            <a:ext cx="72825" cy="26486"/>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FF00"/>
          </a:solidFill>
        </p:spPr>
        <p:txBody>
          <a:bodyPr wrap="square" lIns="0" tIns="0" rIns="0" bIns="0" rtlCol="0"/>
          <a:lstStyle/>
          <a:p>
            <a:endParaRPr/>
          </a:p>
        </p:txBody>
      </p:sp>
      <p:sp>
        <p:nvSpPr>
          <p:cNvPr id="511" name="object 474"/>
          <p:cNvSpPr/>
          <p:nvPr/>
        </p:nvSpPr>
        <p:spPr>
          <a:xfrm>
            <a:off x="2769366" y="2445993"/>
            <a:ext cx="3874" cy="22304"/>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FF00"/>
          </a:solidFill>
        </p:spPr>
        <p:txBody>
          <a:bodyPr wrap="square" lIns="0" tIns="0" rIns="0" bIns="0" rtlCol="0"/>
          <a:lstStyle/>
          <a:p>
            <a:endParaRPr/>
          </a:p>
        </p:txBody>
      </p:sp>
      <p:sp>
        <p:nvSpPr>
          <p:cNvPr id="512" name="object 475"/>
          <p:cNvSpPr/>
          <p:nvPr/>
        </p:nvSpPr>
        <p:spPr>
          <a:xfrm>
            <a:off x="3499171" y="2467741"/>
            <a:ext cx="0" cy="122674"/>
          </a:xfrm>
          <a:custGeom>
            <a:avLst/>
            <a:gdLst/>
            <a:ahLst/>
            <a:cxnLst/>
            <a:rect l="l" t="t" r="r" b="b"/>
            <a:pathLst>
              <a:path h="111760">
                <a:moveTo>
                  <a:pt x="0" y="111252"/>
                </a:moveTo>
                <a:lnTo>
                  <a:pt x="0" y="0"/>
                </a:lnTo>
                <a:lnTo>
                  <a:pt x="0" y="111252"/>
                </a:lnTo>
                <a:close/>
              </a:path>
            </a:pathLst>
          </a:custGeom>
          <a:solidFill>
            <a:srgbClr val="000000"/>
          </a:solidFill>
        </p:spPr>
        <p:txBody>
          <a:bodyPr wrap="square" lIns="0" tIns="0" rIns="0" bIns="0" rtlCol="0"/>
          <a:lstStyle/>
          <a:p>
            <a:endParaRPr/>
          </a:p>
        </p:txBody>
      </p:sp>
      <p:sp>
        <p:nvSpPr>
          <p:cNvPr id="513" name="object 476"/>
          <p:cNvSpPr/>
          <p:nvPr/>
        </p:nvSpPr>
        <p:spPr>
          <a:xfrm>
            <a:off x="3523342" y="2454357"/>
            <a:ext cx="0" cy="107340"/>
          </a:xfrm>
          <a:custGeom>
            <a:avLst/>
            <a:gdLst/>
            <a:ahLst/>
            <a:cxnLst/>
            <a:rect l="l" t="t" r="r" b="b"/>
            <a:pathLst>
              <a:path h="97789">
                <a:moveTo>
                  <a:pt x="0" y="97536"/>
                </a:moveTo>
                <a:lnTo>
                  <a:pt x="0" y="0"/>
                </a:lnTo>
                <a:lnTo>
                  <a:pt x="0" y="97536"/>
                </a:lnTo>
                <a:close/>
              </a:path>
            </a:pathLst>
          </a:custGeom>
          <a:solidFill>
            <a:srgbClr val="000000"/>
          </a:solidFill>
        </p:spPr>
        <p:txBody>
          <a:bodyPr wrap="square" lIns="0" tIns="0" rIns="0" bIns="0" rtlCol="0"/>
          <a:lstStyle/>
          <a:p>
            <a:endParaRPr/>
          </a:p>
        </p:txBody>
      </p:sp>
      <p:sp>
        <p:nvSpPr>
          <p:cNvPr id="514" name="object 477"/>
          <p:cNvSpPr/>
          <p:nvPr/>
        </p:nvSpPr>
        <p:spPr>
          <a:xfrm>
            <a:off x="3631185" y="2357333"/>
            <a:ext cx="3874" cy="48791"/>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515" name="object 478"/>
          <p:cNvSpPr/>
          <p:nvPr/>
        </p:nvSpPr>
        <p:spPr>
          <a:xfrm>
            <a:off x="3546585" y="2435119"/>
            <a:ext cx="0" cy="108734"/>
          </a:xfrm>
          <a:custGeom>
            <a:avLst/>
            <a:gdLst/>
            <a:ahLst/>
            <a:cxnLst/>
            <a:rect l="l" t="t" r="r" b="b"/>
            <a:pathLst>
              <a:path h="99060">
                <a:moveTo>
                  <a:pt x="0" y="0"/>
                </a:moveTo>
                <a:lnTo>
                  <a:pt x="0" y="99060"/>
                </a:lnTo>
              </a:path>
            </a:pathLst>
          </a:custGeom>
          <a:ln w="4572">
            <a:solidFill>
              <a:srgbClr val="000000"/>
            </a:solidFill>
          </a:ln>
        </p:spPr>
        <p:txBody>
          <a:bodyPr wrap="square" lIns="0" tIns="0" rIns="0" bIns="0" rtlCol="0"/>
          <a:lstStyle/>
          <a:p>
            <a:endParaRPr/>
          </a:p>
        </p:txBody>
      </p:sp>
      <p:sp>
        <p:nvSpPr>
          <p:cNvPr id="516" name="object 479"/>
          <p:cNvSpPr/>
          <p:nvPr/>
        </p:nvSpPr>
        <p:spPr>
          <a:xfrm>
            <a:off x="3568432" y="2414209"/>
            <a:ext cx="0" cy="103855"/>
          </a:xfrm>
          <a:custGeom>
            <a:avLst/>
            <a:gdLst/>
            <a:ahLst/>
            <a:cxnLst/>
            <a:rect l="l" t="t" r="r" b="b"/>
            <a:pathLst>
              <a:path h="94614">
                <a:moveTo>
                  <a:pt x="0" y="0"/>
                </a:moveTo>
                <a:lnTo>
                  <a:pt x="0" y="94487"/>
                </a:lnTo>
              </a:path>
            </a:pathLst>
          </a:custGeom>
          <a:ln w="3810">
            <a:solidFill>
              <a:srgbClr val="000000"/>
            </a:solidFill>
          </a:ln>
        </p:spPr>
        <p:txBody>
          <a:bodyPr wrap="square" lIns="0" tIns="0" rIns="0" bIns="0" rtlCol="0"/>
          <a:lstStyle/>
          <a:p>
            <a:endParaRPr/>
          </a:p>
        </p:txBody>
      </p:sp>
      <p:sp>
        <p:nvSpPr>
          <p:cNvPr id="517" name="object 480"/>
          <p:cNvSpPr/>
          <p:nvPr/>
        </p:nvSpPr>
        <p:spPr>
          <a:xfrm>
            <a:off x="3620958" y="2370716"/>
            <a:ext cx="0" cy="101764"/>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518" name="object 481"/>
          <p:cNvSpPr/>
          <p:nvPr/>
        </p:nvSpPr>
        <p:spPr>
          <a:xfrm>
            <a:off x="3630255" y="2418391"/>
            <a:ext cx="3874" cy="48791"/>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519" name="object 482"/>
          <p:cNvSpPr/>
          <p:nvPr/>
        </p:nvSpPr>
        <p:spPr>
          <a:xfrm>
            <a:off x="2769366" y="2481959"/>
            <a:ext cx="31763" cy="6970"/>
          </a:xfrm>
          <a:custGeom>
            <a:avLst/>
            <a:gdLst/>
            <a:ahLst/>
            <a:cxnLst/>
            <a:rect l="l" t="t" r="r" b="b"/>
            <a:pathLst>
              <a:path w="26035" h="6350">
                <a:moveTo>
                  <a:pt x="0" y="6096"/>
                </a:moveTo>
                <a:lnTo>
                  <a:pt x="25908" y="6096"/>
                </a:lnTo>
                <a:lnTo>
                  <a:pt x="25908" y="0"/>
                </a:lnTo>
                <a:lnTo>
                  <a:pt x="0" y="0"/>
                </a:lnTo>
                <a:lnTo>
                  <a:pt x="0" y="6096"/>
                </a:lnTo>
                <a:close/>
              </a:path>
            </a:pathLst>
          </a:custGeom>
          <a:solidFill>
            <a:srgbClr val="E0E0E0"/>
          </a:solidFill>
        </p:spPr>
        <p:txBody>
          <a:bodyPr wrap="square" lIns="0" tIns="0" rIns="0" bIns="0" rtlCol="0"/>
          <a:lstStyle/>
          <a:p>
            <a:endParaRPr/>
          </a:p>
        </p:txBody>
      </p:sp>
      <p:sp>
        <p:nvSpPr>
          <p:cNvPr id="520" name="object 483"/>
          <p:cNvSpPr/>
          <p:nvPr/>
        </p:nvSpPr>
        <p:spPr>
          <a:xfrm>
            <a:off x="2726600" y="2323040"/>
            <a:ext cx="921939" cy="332474"/>
          </a:xfrm>
          <a:custGeom>
            <a:avLst/>
            <a:gdLst/>
            <a:ahLst/>
            <a:cxnLst/>
            <a:rect l="l" t="t" r="r" b="b"/>
            <a:pathLst>
              <a:path w="755650" h="302894">
                <a:moveTo>
                  <a:pt x="6858" y="260604"/>
                </a:moveTo>
                <a:lnTo>
                  <a:pt x="0" y="266700"/>
                </a:lnTo>
                <a:lnTo>
                  <a:pt x="0" y="273558"/>
                </a:lnTo>
                <a:lnTo>
                  <a:pt x="6096" y="273558"/>
                </a:lnTo>
                <a:lnTo>
                  <a:pt x="601980" y="302514"/>
                </a:lnTo>
                <a:lnTo>
                  <a:pt x="597408" y="291084"/>
                </a:lnTo>
                <a:lnTo>
                  <a:pt x="599011" y="289378"/>
                </a:lnTo>
                <a:lnTo>
                  <a:pt x="6858" y="260604"/>
                </a:lnTo>
                <a:close/>
              </a:path>
              <a:path w="755650" h="302894">
                <a:moveTo>
                  <a:pt x="599011" y="289378"/>
                </a:moveTo>
                <a:lnTo>
                  <a:pt x="597408" y="291084"/>
                </a:lnTo>
                <a:lnTo>
                  <a:pt x="601980" y="302514"/>
                </a:lnTo>
                <a:lnTo>
                  <a:pt x="602742" y="289560"/>
                </a:lnTo>
                <a:lnTo>
                  <a:pt x="599011" y="289378"/>
                </a:lnTo>
                <a:close/>
              </a:path>
              <a:path w="755650" h="302894">
                <a:moveTo>
                  <a:pt x="740702" y="138739"/>
                </a:moveTo>
                <a:lnTo>
                  <a:pt x="599011" y="289378"/>
                </a:lnTo>
                <a:lnTo>
                  <a:pt x="602742" y="289560"/>
                </a:lnTo>
                <a:lnTo>
                  <a:pt x="601980" y="302514"/>
                </a:lnTo>
                <a:lnTo>
                  <a:pt x="606552" y="300228"/>
                </a:lnTo>
                <a:lnTo>
                  <a:pt x="751332" y="146304"/>
                </a:lnTo>
                <a:lnTo>
                  <a:pt x="740664" y="141732"/>
                </a:lnTo>
                <a:lnTo>
                  <a:pt x="740702" y="138739"/>
                </a:lnTo>
                <a:close/>
              </a:path>
              <a:path w="755650" h="302894">
                <a:moveTo>
                  <a:pt x="742188" y="137160"/>
                </a:moveTo>
                <a:lnTo>
                  <a:pt x="740702" y="138739"/>
                </a:lnTo>
                <a:lnTo>
                  <a:pt x="740664" y="141732"/>
                </a:lnTo>
                <a:lnTo>
                  <a:pt x="751332" y="146304"/>
                </a:lnTo>
                <a:lnTo>
                  <a:pt x="742188" y="137160"/>
                </a:lnTo>
                <a:close/>
              </a:path>
              <a:path w="755650" h="302894">
                <a:moveTo>
                  <a:pt x="753676" y="137160"/>
                </a:moveTo>
                <a:lnTo>
                  <a:pt x="742188" y="137160"/>
                </a:lnTo>
                <a:lnTo>
                  <a:pt x="751332" y="146304"/>
                </a:lnTo>
                <a:lnTo>
                  <a:pt x="753618" y="144018"/>
                </a:lnTo>
                <a:lnTo>
                  <a:pt x="753676" y="137160"/>
                </a:lnTo>
                <a:close/>
              </a:path>
              <a:path w="755650" h="302894">
                <a:moveTo>
                  <a:pt x="755142" y="22860"/>
                </a:moveTo>
                <a:lnTo>
                  <a:pt x="748284" y="29718"/>
                </a:lnTo>
                <a:lnTo>
                  <a:pt x="742100" y="29718"/>
                </a:lnTo>
                <a:lnTo>
                  <a:pt x="740702" y="138739"/>
                </a:lnTo>
                <a:lnTo>
                  <a:pt x="742188" y="137160"/>
                </a:lnTo>
                <a:lnTo>
                  <a:pt x="753676" y="137160"/>
                </a:lnTo>
                <a:lnTo>
                  <a:pt x="755054" y="29718"/>
                </a:lnTo>
                <a:lnTo>
                  <a:pt x="748284" y="29718"/>
                </a:lnTo>
                <a:lnTo>
                  <a:pt x="742102" y="29515"/>
                </a:lnTo>
                <a:lnTo>
                  <a:pt x="755056" y="29515"/>
                </a:lnTo>
                <a:lnTo>
                  <a:pt x="755142" y="22860"/>
                </a:lnTo>
                <a:close/>
              </a:path>
              <a:path w="755650" h="302894">
                <a:moveTo>
                  <a:pt x="211318" y="9795"/>
                </a:moveTo>
                <a:lnTo>
                  <a:pt x="7620" y="103632"/>
                </a:lnTo>
                <a:lnTo>
                  <a:pt x="12954" y="115062"/>
                </a:lnTo>
                <a:lnTo>
                  <a:pt x="216408" y="21336"/>
                </a:lnTo>
                <a:lnTo>
                  <a:pt x="215646" y="21336"/>
                </a:lnTo>
                <a:lnTo>
                  <a:pt x="211318" y="9795"/>
                </a:lnTo>
                <a:close/>
              </a:path>
              <a:path w="755650" h="302894">
                <a:moveTo>
                  <a:pt x="755142" y="22860"/>
                </a:moveTo>
                <a:lnTo>
                  <a:pt x="742188" y="22860"/>
                </a:lnTo>
                <a:lnTo>
                  <a:pt x="742102" y="29515"/>
                </a:lnTo>
                <a:lnTo>
                  <a:pt x="748284" y="29718"/>
                </a:lnTo>
                <a:lnTo>
                  <a:pt x="755142" y="22860"/>
                </a:lnTo>
                <a:close/>
              </a:path>
              <a:path w="755650" h="302894">
                <a:moveTo>
                  <a:pt x="238506" y="0"/>
                </a:moveTo>
                <a:lnTo>
                  <a:pt x="240030" y="12192"/>
                </a:lnTo>
                <a:lnTo>
                  <a:pt x="237977" y="12961"/>
                </a:lnTo>
                <a:lnTo>
                  <a:pt x="742102" y="29515"/>
                </a:lnTo>
                <a:lnTo>
                  <a:pt x="742188" y="22860"/>
                </a:lnTo>
                <a:lnTo>
                  <a:pt x="755142" y="22860"/>
                </a:lnTo>
                <a:lnTo>
                  <a:pt x="755142" y="16764"/>
                </a:lnTo>
                <a:lnTo>
                  <a:pt x="749046" y="16764"/>
                </a:lnTo>
                <a:lnTo>
                  <a:pt x="238506" y="0"/>
                </a:lnTo>
                <a:close/>
              </a:path>
              <a:path w="755650" h="302894">
                <a:moveTo>
                  <a:pt x="211352" y="9779"/>
                </a:moveTo>
                <a:lnTo>
                  <a:pt x="215646" y="21336"/>
                </a:lnTo>
                <a:lnTo>
                  <a:pt x="216300" y="21090"/>
                </a:lnTo>
                <a:lnTo>
                  <a:pt x="211352" y="9779"/>
                </a:lnTo>
                <a:close/>
              </a:path>
              <a:path w="755650" h="302894">
                <a:moveTo>
                  <a:pt x="216300" y="21090"/>
                </a:moveTo>
                <a:lnTo>
                  <a:pt x="215646" y="21336"/>
                </a:lnTo>
                <a:lnTo>
                  <a:pt x="216408" y="21336"/>
                </a:lnTo>
                <a:lnTo>
                  <a:pt x="216300" y="21090"/>
                </a:lnTo>
                <a:close/>
              </a:path>
              <a:path w="755650" h="302894">
                <a:moveTo>
                  <a:pt x="238147" y="6096"/>
                </a:moveTo>
                <a:lnTo>
                  <a:pt x="219456" y="6096"/>
                </a:lnTo>
                <a:lnTo>
                  <a:pt x="211352" y="9779"/>
                </a:lnTo>
                <a:lnTo>
                  <a:pt x="216300" y="21090"/>
                </a:lnTo>
                <a:lnTo>
                  <a:pt x="237977" y="12961"/>
                </a:lnTo>
                <a:lnTo>
                  <a:pt x="237744" y="12954"/>
                </a:lnTo>
                <a:lnTo>
                  <a:pt x="238147" y="6096"/>
                </a:lnTo>
                <a:close/>
              </a:path>
              <a:path w="755650" h="302894">
                <a:moveTo>
                  <a:pt x="238506" y="0"/>
                </a:moveTo>
                <a:lnTo>
                  <a:pt x="237744" y="12954"/>
                </a:lnTo>
                <a:lnTo>
                  <a:pt x="237998" y="12954"/>
                </a:lnTo>
                <a:lnTo>
                  <a:pt x="240030" y="12192"/>
                </a:lnTo>
                <a:lnTo>
                  <a:pt x="238506" y="0"/>
                </a:lnTo>
                <a:close/>
              </a:path>
              <a:path w="755650" h="302894">
                <a:moveTo>
                  <a:pt x="211074" y="9144"/>
                </a:moveTo>
                <a:lnTo>
                  <a:pt x="211318" y="9795"/>
                </a:lnTo>
                <a:lnTo>
                  <a:pt x="211074" y="9144"/>
                </a:lnTo>
                <a:close/>
              </a:path>
              <a:path w="755650" h="302894">
                <a:moveTo>
                  <a:pt x="238506" y="0"/>
                </a:moveTo>
                <a:lnTo>
                  <a:pt x="235458" y="0"/>
                </a:lnTo>
                <a:lnTo>
                  <a:pt x="211074" y="9144"/>
                </a:lnTo>
                <a:lnTo>
                  <a:pt x="219456" y="6096"/>
                </a:lnTo>
                <a:lnTo>
                  <a:pt x="238147" y="6096"/>
                </a:lnTo>
                <a:lnTo>
                  <a:pt x="238506" y="0"/>
                </a:lnTo>
                <a:close/>
              </a:path>
            </a:pathLst>
          </a:custGeom>
          <a:solidFill>
            <a:srgbClr val="000000"/>
          </a:solidFill>
        </p:spPr>
        <p:txBody>
          <a:bodyPr wrap="square" lIns="0" tIns="0" rIns="0" bIns="0" rtlCol="0"/>
          <a:lstStyle/>
          <a:p>
            <a:endParaRPr/>
          </a:p>
        </p:txBody>
      </p:sp>
      <p:sp>
        <p:nvSpPr>
          <p:cNvPr id="521" name="object 484"/>
          <p:cNvSpPr/>
          <p:nvPr/>
        </p:nvSpPr>
        <p:spPr>
          <a:xfrm>
            <a:off x="2726600" y="2436792"/>
            <a:ext cx="20918" cy="179132"/>
          </a:xfrm>
          <a:custGeom>
            <a:avLst/>
            <a:gdLst/>
            <a:ahLst/>
            <a:cxnLst/>
            <a:rect l="l" t="t" r="r" b="b"/>
            <a:pathLst>
              <a:path w="17145" h="163194">
                <a:moveTo>
                  <a:pt x="7620" y="0"/>
                </a:moveTo>
                <a:lnTo>
                  <a:pt x="4572" y="1523"/>
                </a:lnTo>
                <a:lnTo>
                  <a:pt x="3810" y="5333"/>
                </a:lnTo>
                <a:lnTo>
                  <a:pt x="0" y="163067"/>
                </a:lnTo>
                <a:lnTo>
                  <a:pt x="12954" y="163067"/>
                </a:lnTo>
                <a:lnTo>
                  <a:pt x="16764" y="5333"/>
                </a:lnTo>
                <a:lnTo>
                  <a:pt x="7620" y="0"/>
                </a:lnTo>
                <a:close/>
              </a:path>
            </a:pathLst>
          </a:custGeom>
          <a:solidFill>
            <a:srgbClr val="000000"/>
          </a:solidFill>
        </p:spPr>
        <p:txBody>
          <a:bodyPr wrap="square" lIns="0" tIns="0" rIns="0" bIns="0" rtlCol="0"/>
          <a:lstStyle/>
          <a:p>
            <a:endParaRPr/>
          </a:p>
        </p:txBody>
      </p:sp>
      <p:sp>
        <p:nvSpPr>
          <p:cNvPr id="522" name="object 485"/>
          <p:cNvSpPr/>
          <p:nvPr/>
        </p:nvSpPr>
        <p:spPr>
          <a:xfrm>
            <a:off x="3591209" y="2399990"/>
            <a:ext cx="0" cy="96188"/>
          </a:xfrm>
          <a:custGeom>
            <a:avLst/>
            <a:gdLst/>
            <a:ahLst/>
            <a:cxnLst/>
            <a:rect l="l" t="t" r="r" b="b"/>
            <a:pathLst>
              <a:path h="87630">
                <a:moveTo>
                  <a:pt x="0" y="87629"/>
                </a:moveTo>
                <a:lnTo>
                  <a:pt x="0" y="0"/>
                </a:lnTo>
                <a:lnTo>
                  <a:pt x="0" y="87629"/>
                </a:lnTo>
                <a:close/>
              </a:path>
            </a:pathLst>
          </a:custGeom>
          <a:solidFill>
            <a:srgbClr val="000000"/>
          </a:solidFill>
        </p:spPr>
        <p:txBody>
          <a:bodyPr wrap="square" lIns="0" tIns="0" rIns="0" bIns="0" rtlCol="0"/>
          <a:lstStyle/>
          <a:p>
            <a:endParaRPr/>
          </a:p>
        </p:txBody>
      </p:sp>
      <p:sp>
        <p:nvSpPr>
          <p:cNvPr id="523" name="object 486"/>
          <p:cNvSpPr/>
          <p:nvPr/>
        </p:nvSpPr>
        <p:spPr>
          <a:xfrm>
            <a:off x="3606083" y="2381589"/>
            <a:ext cx="0" cy="101764"/>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524" name="object 487"/>
          <p:cNvSpPr/>
          <p:nvPr/>
        </p:nvSpPr>
        <p:spPr>
          <a:xfrm>
            <a:off x="2775875" y="2426755"/>
            <a:ext cx="95293" cy="20213"/>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FF00"/>
          </a:solidFill>
        </p:spPr>
        <p:txBody>
          <a:bodyPr wrap="square" lIns="0" tIns="0" rIns="0" bIns="0" rtlCol="0"/>
          <a:lstStyle/>
          <a:p>
            <a:endParaRPr/>
          </a:p>
        </p:txBody>
      </p:sp>
      <p:sp>
        <p:nvSpPr>
          <p:cNvPr id="525" name="object 488"/>
          <p:cNvSpPr/>
          <p:nvPr/>
        </p:nvSpPr>
        <p:spPr>
          <a:xfrm>
            <a:off x="2774945" y="2425082"/>
            <a:ext cx="101491" cy="23698"/>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FF00"/>
          </a:solidFill>
        </p:spPr>
        <p:txBody>
          <a:bodyPr wrap="square" lIns="0" tIns="0" rIns="0" bIns="0" rtlCol="0"/>
          <a:lstStyle/>
          <a:p>
            <a:endParaRPr/>
          </a:p>
        </p:txBody>
      </p:sp>
      <p:sp>
        <p:nvSpPr>
          <p:cNvPr id="526" name="object 489"/>
          <p:cNvSpPr/>
          <p:nvPr/>
        </p:nvSpPr>
        <p:spPr>
          <a:xfrm>
            <a:off x="2774945" y="2425082"/>
            <a:ext cx="40286" cy="22304"/>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527" name="object 490"/>
          <p:cNvSpPr/>
          <p:nvPr/>
        </p:nvSpPr>
        <p:spPr>
          <a:xfrm>
            <a:off x="2908819" y="2451848"/>
            <a:ext cx="68952" cy="23001"/>
          </a:xfrm>
          <a:custGeom>
            <a:avLst/>
            <a:gdLst/>
            <a:ahLst/>
            <a:cxnLst/>
            <a:rect l="l" t="t" r="r" b="b"/>
            <a:pathLst>
              <a:path w="56514" h="20955">
                <a:moveTo>
                  <a:pt x="0" y="0"/>
                </a:moveTo>
                <a:lnTo>
                  <a:pt x="0" y="18288"/>
                </a:lnTo>
                <a:lnTo>
                  <a:pt x="55626" y="20574"/>
                </a:lnTo>
                <a:lnTo>
                  <a:pt x="56388" y="1524"/>
                </a:lnTo>
                <a:lnTo>
                  <a:pt x="0" y="0"/>
                </a:lnTo>
                <a:close/>
              </a:path>
            </a:pathLst>
          </a:custGeom>
          <a:solidFill>
            <a:srgbClr val="FF6D3C"/>
          </a:solidFill>
        </p:spPr>
        <p:txBody>
          <a:bodyPr wrap="square" lIns="0" tIns="0" rIns="0" bIns="0" rtlCol="0"/>
          <a:lstStyle/>
          <a:p>
            <a:endParaRPr/>
          </a:p>
        </p:txBody>
      </p:sp>
      <p:sp>
        <p:nvSpPr>
          <p:cNvPr id="528" name="object 491"/>
          <p:cNvSpPr/>
          <p:nvPr/>
        </p:nvSpPr>
        <p:spPr>
          <a:xfrm>
            <a:off x="2906960" y="2450175"/>
            <a:ext cx="72825" cy="26486"/>
          </a:xfrm>
          <a:custGeom>
            <a:avLst/>
            <a:gdLst/>
            <a:ahLst/>
            <a:cxnLst/>
            <a:rect l="l" t="t" r="r" b="b"/>
            <a:pathLst>
              <a:path w="59689" h="24130">
                <a:moveTo>
                  <a:pt x="1524" y="18288"/>
                </a:moveTo>
                <a:lnTo>
                  <a:pt x="0" y="19812"/>
                </a:lnTo>
                <a:lnTo>
                  <a:pt x="0" y="21336"/>
                </a:lnTo>
                <a:lnTo>
                  <a:pt x="1524" y="21336"/>
                </a:lnTo>
                <a:lnTo>
                  <a:pt x="57150" y="23622"/>
                </a:lnTo>
                <a:lnTo>
                  <a:pt x="55626" y="22098"/>
                </a:lnTo>
                <a:lnTo>
                  <a:pt x="55689" y="20513"/>
                </a:lnTo>
                <a:lnTo>
                  <a:pt x="1524" y="18288"/>
                </a:lnTo>
                <a:close/>
              </a:path>
              <a:path w="59689" h="24130">
                <a:moveTo>
                  <a:pt x="55689" y="20513"/>
                </a:moveTo>
                <a:lnTo>
                  <a:pt x="55626" y="22098"/>
                </a:lnTo>
                <a:lnTo>
                  <a:pt x="57150" y="23622"/>
                </a:lnTo>
                <a:lnTo>
                  <a:pt x="57150" y="20574"/>
                </a:lnTo>
                <a:lnTo>
                  <a:pt x="55689" y="20513"/>
                </a:lnTo>
                <a:close/>
              </a:path>
              <a:path w="59689" h="24130">
                <a:moveTo>
                  <a:pt x="59436" y="3048"/>
                </a:moveTo>
                <a:lnTo>
                  <a:pt x="57912" y="4572"/>
                </a:lnTo>
                <a:lnTo>
                  <a:pt x="56327" y="4572"/>
                </a:lnTo>
                <a:lnTo>
                  <a:pt x="55689" y="20513"/>
                </a:lnTo>
                <a:lnTo>
                  <a:pt x="57150" y="20574"/>
                </a:lnTo>
                <a:lnTo>
                  <a:pt x="57150" y="23622"/>
                </a:lnTo>
                <a:lnTo>
                  <a:pt x="58674" y="22098"/>
                </a:lnTo>
                <a:lnTo>
                  <a:pt x="59375" y="4572"/>
                </a:lnTo>
                <a:lnTo>
                  <a:pt x="57912" y="4572"/>
                </a:lnTo>
                <a:lnTo>
                  <a:pt x="56328" y="4529"/>
                </a:lnTo>
                <a:lnTo>
                  <a:pt x="59376" y="4529"/>
                </a:lnTo>
                <a:lnTo>
                  <a:pt x="59436" y="3048"/>
                </a:lnTo>
                <a:close/>
              </a:path>
              <a:path w="59689" h="24130">
                <a:moveTo>
                  <a:pt x="59436" y="3048"/>
                </a:moveTo>
                <a:lnTo>
                  <a:pt x="56388" y="3048"/>
                </a:lnTo>
                <a:lnTo>
                  <a:pt x="56328" y="4529"/>
                </a:lnTo>
                <a:lnTo>
                  <a:pt x="57912" y="4572"/>
                </a:lnTo>
                <a:lnTo>
                  <a:pt x="59436" y="3048"/>
                </a:lnTo>
                <a:close/>
              </a:path>
              <a:path w="59689" h="24130">
                <a:moveTo>
                  <a:pt x="1524" y="0"/>
                </a:moveTo>
                <a:lnTo>
                  <a:pt x="1524" y="3048"/>
                </a:lnTo>
                <a:lnTo>
                  <a:pt x="56328" y="4529"/>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529" name="object 492"/>
          <p:cNvSpPr/>
          <p:nvPr/>
        </p:nvSpPr>
        <p:spPr>
          <a:xfrm>
            <a:off x="2906960" y="2450175"/>
            <a:ext cx="3874" cy="22304"/>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530" name="object 493"/>
          <p:cNvSpPr/>
          <p:nvPr/>
        </p:nvSpPr>
        <p:spPr>
          <a:xfrm>
            <a:off x="2913467" y="2430937"/>
            <a:ext cx="95293" cy="20213"/>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6D3C"/>
          </a:solidFill>
        </p:spPr>
        <p:txBody>
          <a:bodyPr wrap="square" lIns="0" tIns="0" rIns="0" bIns="0" rtlCol="0"/>
          <a:lstStyle/>
          <a:p>
            <a:endParaRPr/>
          </a:p>
        </p:txBody>
      </p:sp>
      <p:sp>
        <p:nvSpPr>
          <p:cNvPr id="531" name="object 494"/>
          <p:cNvSpPr/>
          <p:nvPr/>
        </p:nvSpPr>
        <p:spPr>
          <a:xfrm>
            <a:off x="2912537" y="2429265"/>
            <a:ext cx="101491" cy="23698"/>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6D3C"/>
          </a:solidFill>
        </p:spPr>
        <p:txBody>
          <a:bodyPr wrap="square" lIns="0" tIns="0" rIns="0" bIns="0" rtlCol="0"/>
          <a:lstStyle/>
          <a:p>
            <a:endParaRPr/>
          </a:p>
        </p:txBody>
      </p:sp>
      <p:sp>
        <p:nvSpPr>
          <p:cNvPr id="532" name="object 495"/>
          <p:cNvSpPr/>
          <p:nvPr/>
        </p:nvSpPr>
        <p:spPr>
          <a:xfrm>
            <a:off x="2912537" y="2429265"/>
            <a:ext cx="40286" cy="22304"/>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sp>
        <p:nvSpPr>
          <p:cNvPr id="533" name="object 496"/>
          <p:cNvSpPr/>
          <p:nvPr/>
        </p:nvSpPr>
        <p:spPr>
          <a:xfrm>
            <a:off x="3057570" y="2455193"/>
            <a:ext cx="68952" cy="23698"/>
          </a:xfrm>
          <a:custGeom>
            <a:avLst/>
            <a:gdLst/>
            <a:ahLst/>
            <a:cxnLst/>
            <a:rect l="l" t="t" r="r" b="b"/>
            <a:pathLst>
              <a:path w="56514" h="21589">
                <a:moveTo>
                  <a:pt x="0" y="0"/>
                </a:moveTo>
                <a:lnTo>
                  <a:pt x="0" y="19050"/>
                </a:lnTo>
                <a:lnTo>
                  <a:pt x="56388" y="21336"/>
                </a:lnTo>
                <a:lnTo>
                  <a:pt x="56388" y="2286"/>
                </a:lnTo>
                <a:lnTo>
                  <a:pt x="0" y="0"/>
                </a:lnTo>
                <a:close/>
              </a:path>
            </a:pathLst>
          </a:custGeom>
          <a:solidFill>
            <a:srgbClr val="FFFF00"/>
          </a:solidFill>
        </p:spPr>
        <p:txBody>
          <a:bodyPr wrap="square" lIns="0" tIns="0" rIns="0" bIns="0" rtlCol="0"/>
          <a:lstStyle/>
          <a:p>
            <a:endParaRPr/>
          </a:p>
        </p:txBody>
      </p:sp>
      <p:sp>
        <p:nvSpPr>
          <p:cNvPr id="534" name="object 497"/>
          <p:cNvSpPr/>
          <p:nvPr/>
        </p:nvSpPr>
        <p:spPr>
          <a:xfrm>
            <a:off x="3055710" y="2453521"/>
            <a:ext cx="72825" cy="27183"/>
          </a:xfrm>
          <a:custGeom>
            <a:avLst/>
            <a:gdLst/>
            <a:ahLst/>
            <a:cxnLst/>
            <a:rect l="l" t="t" r="r" b="b"/>
            <a:pathLst>
              <a:path w="59689" h="24764">
                <a:moveTo>
                  <a:pt x="1524" y="19050"/>
                </a:moveTo>
                <a:lnTo>
                  <a:pt x="0" y="20574"/>
                </a:lnTo>
                <a:lnTo>
                  <a:pt x="0" y="22098"/>
                </a:lnTo>
                <a:lnTo>
                  <a:pt x="1524" y="22098"/>
                </a:lnTo>
                <a:lnTo>
                  <a:pt x="57912" y="24384"/>
                </a:lnTo>
                <a:lnTo>
                  <a:pt x="56388" y="22860"/>
                </a:lnTo>
                <a:lnTo>
                  <a:pt x="56388" y="21274"/>
                </a:lnTo>
                <a:lnTo>
                  <a:pt x="1524" y="19050"/>
                </a:lnTo>
                <a:close/>
              </a:path>
              <a:path w="59689" h="24764">
                <a:moveTo>
                  <a:pt x="56388" y="21274"/>
                </a:moveTo>
                <a:lnTo>
                  <a:pt x="56388" y="22860"/>
                </a:lnTo>
                <a:lnTo>
                  <a:pt x="57912" y="24384"/>
                </a:lnTo>
                <a:lnTo>
                  <a:pt x="57912" y="21336"/>
                </a:lnTo>
                <a:lnTo>
                  <a:pt x="56388" y="21274"/>
                </a:lnTo>
                <a:close/>
              </a:path>
              <a:path w="59689" h="24764">
                <a:moveTo>
                  <a:pt x="56388" y="5272"/>
                </a:moveTo>
                <a:lnTo>
                  <a:pt x="56388" y="21274"/>
                </a:lnTo>
                <a:lnTo>
                  <a:pt x="57912" y="21336"/>
                </a:lnTo>
                <a:lnTo>
                  <a:pt x="57912" y="24384"/>
                </a:lnTo>
                <a:lnTo>
                  <a:pt x="59436" y="24384"/>
                </a:lnTo>
                <a:lnTo>
                  <a:pt x="59436" y="5334"/>
                </a:lnTo>
                <a:lnTo>
                  <a:pt x="57912" y="5334"/>
                </a:lnTo>
                <a:lnTo>
                  <a:pt x="56388" y="5272"/>
                </a:lnTo>
                <a:close/>
              </a:path>
              <a:path w="59689" h="24764">
                <a:moveTo>
                  <a:pt x="59436" y="3810"/>
                </a:moveTo>
                <a:lnTo>
                  <a:pt x="56388" y="3810"/>
                </a:lnTo>
                <a:lnTo>
                  <a:pt x="56388" y="5272"/>
                </a:lnTo>
                <a:lnTo>
                  <a:pt x="57912" y="5334"/>
                </a:lnTo>
                <a:lnTo>
                  <a:pt x="59436" y="3810"/>
                </a:lnTo>
                <a:close/>
              </a:path>
              <a:path w="59689" h="24764">
                <a:moveTo>
                  <a:pt x="59436" y="3810"/>
                </a:moveTo>
                <a:lnTo>
                  <a:pt x="57912" y="5334"/>
                </a:lnTo>
                <a:lnTo>
                  <a:pt x="59436" y="5334"/>
                </a:lnTo>
                <a:lnTo>
                  <a:pt x="59436" y="3810"/>
                </a:lnTo>
                <a:close/>
              </a:path>
              <a:path w="59689" h="24764">
                <a:moveTo>
                  <a:pt x="1524" y="0"/>
                </a:moveTo>
                <a:lnTo>
                  <a:pt x="1524" y="3048"/>
                </a:lnTo>
                <a:lnTo>
                  <a:pt x="56388" y="5272"/>
                </a:lnTo>
                <a:lnTo>
                  <a:pt x="56388" y="3810"/>
                </a:lnTo>
                <a:lnTo>
                  <a:pt x="59436" y="3810"/>
                </a:lnTo>
                <a:lnTo>
                  <a:pt x="59436" y="2286"/>
                </a:lnTo>
                <a:lnTo>
                  <a:pt x="57912" y="2286"/>
                </a:lnTo>
                <a:lnTo>
                  <a:pt x="1524" y="0"/>
                </a:lnTo>
                <a:close/>
              </a:path>
            </a:pathLst>
          </a:custGeom>
          <a:solidFill>
            <a:srgbClr val="FFFF00"/>
          </a:solidFill>
        </p:spPr>
        <p:txBody>
          <a:bodyPr wrap="square" lIns="0" tIns="0" rIns="0" bIns="0" rtlCol="0"/>
          <a:lstStyle/>
          <a:p>
            <a:endParaRPr/>
          </a:p>
        </p:txBody>
      </p:sp>
      <p:sp>
        <p:nvSpPr>
          <p:cNvPr id="535" name="object 498"/>
          <p:cNvSpPr/>
          <p:nvPr/>
        </p:nvSpPr>
        <p:spPr>
          <a:xfrm>
            <a:off x="3055710" y="2453521"/>
            <a:ext cx="3874" cy="23001"/>
          </a:xfrm>
          <a:custGeom>
            <a:avLst/>
            <a:gdLst/>
            <a:ahLst/>
            <a:cxnLst/>
            <a:rect l="l" t="t" r="r" b="b"/>
            <a:pathLst>
              <a:path w="3175" h="20955">
                <a:moveTo>
                  <a:pt x="1524" y="0"/>
                </a:moveTo>
                <a:lnTo>
                  <a:pt x="0" y="0"/>
                </a:lnTo>
                <a:lnTo>
                  <a:pt x="0" y="20574"/>
                </a:lnTo>
                <a:lnTo>
                  <a:pt x="3048" y="20574"/>
                </a:lnTo>
                <a:lnTo>
                  <a:pt x="3048" y="1524"/>
                </a:lnTo>
                <a:lnTo>
                  <a:pt x="1524" y="0"/>
                </a:lnTo>
                <a:close/>
              </a:path>
            </a:pathLst>
          </a:custGeom>
          <a:solidFill>
            <a:srgbClr val="FFFF00"/>
          </a:solidFill>
        </p:spPr>
        <p:txBody>
          <a:bodyPr wrap="square" lIns="0" tIns="0" rIns="0" bIns="0" rtlCol="0"/>
          <a:lstStyle/>
          <a:p>
            <a:endParaRPr/>
          </a:p>
        </p:txBody>
      </p:sp>
      <p:sp>
        <p:nvSpPr>
          <p:cNvPr id="536" name="object 499"/>
          <p:cNvSpPr/>
          <p:nvPr/>
        </p:nvSpPr>
        <p:spPr>
          <a:xfrm>
            <a:off x="3062217" y="2435119"/>
            <a:ext cx="95293" cy="20213"/>
          </a:xfrm>
          <a:custGeom>
            <a:avLst/>
            <a:gdLst/>
            <a:ahLst/>
            <a:cxnLst/>
            <a:rect l="l" t="t" r="r" b="b"/>
            <a:pathLst>
              <a:path w="78104" h="18414">
                <a:moveTo>
                  <a:pt x="31241" y="0"/>
                </a:moveTo>
                <a:lnTo>
                  <a:pt x="0" y="16764"/>
                </a:lnTo>
                <a:lnTo>
                  <a:pt x="54863" y="18288"/>
                </a:lnTo>
                <a:lnTo>
                  <a:pt x="77723" y="762"/>
                </a:lnTo>
                <a:lnTo>
                  <a:pt x="31241" y="0"/>
                </a:lnTo>
                <a:close/>
              </a:path>
            </a:pathLst>
          </a:custGeom>
          <a:solidFill>
            <a:srgbClr val="FFFF00"/>
          </a:solidFill>
        </p:spPr>
        <p:txBody>
          <a:bodyPr wrap="square" lIns="0" tIns="0" rIns="0" bIns="0" rtlCol="0"/>
          <a:lstStyle/>
          <a:p>
            <a:endParaRPr/>
          </a:p>
        </p:txBody>
      </p:sp>
      <p:sp>
        <p:nvSpPr>
          <p:cNvPr id="537" name="object 500"/>
          <p:cNvSpPr/>
          <p:nvPr/>
        </p:nvSpPr>
        <p:spPr>
          <a:xfrm>
            <a:off x="3061287" y="2433447"/>
            <a:ext cx="101491" cy="23698"/>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65"/>
                </a:moveTo>
                <a:lnTo>
                  <a:pt x="54863" y="19050"/>
                </a:lnTo>
                <a:lnTo>
                  <a:pt x="55625" y="21336"/>
                </a:lnTo>
                <a:lnTo>
                  <a:pt x="55625" y="18465"/>
                </a:lnTo>
                <a:close/>
              </a:path>
              <a:path w="83185" h="21589">
                <a:moveTo>
                  <a:pt x="74835" y="3738"/>
                </a:moveTo>
                <a:lnTo>
                  <a:pt x="55625" y="18465"/>
                </a:lnTo>
                <a:lnTo>
                  <a:pt x="55625" y="21336"/>
                </a:lnTo>
                <a:lnTo>
                  <a:pt x="56387" y="21336"/>
                </a:lnTo>
                <a:lnTo>
                  <a:pt x="79247" y="3810"/>
                </a:lnTo>
                <a:lnTo>
                  <a:pt x="74835" y="3738"/>
                </a:lnTo>
                <a:close/>
              </a:path>
              <a:path w="83185" h="21589">
                <a:moveTo>
                  <a:pt x="761" y="16764"/>
                </a:moveTo>
                <a:lnTo>
                  <a:pt x="1523" y="19812"/>
                </a:lnTo>
                <a:lnTo>
                  <a:pt x="55117" y="19812"/>
                </a:lnTo>
                <a:lnTo>
                  <a:pt x="54863" y="19050"/>
                </a:lnTo>
                <a:lnTo>
                  <a:pt x="55625" y="18465"/>
                </a:lnTo>
                <a:lnTo>
                  <a:pt x="55625" y="18288"/>
                </a:lnTo>
                <a:lnTo>
                  <a:pt x="761" y="16764"/>
                </a:lnTo>
                <a:close/>
              </a:path>
              <a:path w="83185" h="21589">
                <a:moveTo>
                  <a:pt x="77723" y="1524"/>
                </a:moveTo>
                <a:lnTo>
                  <a:pt x="74835" y="3738"/>
                </a:lnTo>
                <a:lnTo>
                  <a:pt x="79247" y="3810"/>
                </a:lnTo>
                <a:lnTo>
                  <a:pt x="77723" y="1524"/>
                </a:lnTo>
                <a:close/>
              </a:path>
              <a:path w="83185" h="21589">
                <a:moveTo>
                  <a:pt x="82105" y="1524"/>
                </a:moveTo>
                <a:lnTo>
                  <a:pt x="77723" y="1524"/>
                </a:lnTo>
                <a:lnTo>
                  <a:pt x="79247" y="3810"/>
                </a:lnTo>
                <a:lnTo>
                  <a:pt x="82105" y="1524"/>
                </a:lnTo>
                <a:close/>
              </a:path>
              <a:path w="83185" h="21589">
                <a:moveTo>
                  <a:pt x="32003" y="0"/>
                </a:moveTo>
                <a:lnTo>
                  <a:pt x="32003" y="3048"/>
                </a:lnTo>
                <a:lnTo>
                  <a:pt x="74835" y="3738"/>
                </a:lnTo>
                <a:lnTo>
                  <a:pt x="77723" y="1524"/>
                </a:lnTo>
                <a:lnTo>
                  <a:pt x="82105" y="1524"/>
                </a:lnTo>
                <a:lnTo>
                  <a:pt x="83057" y="762"/>
                </a:lnTo>
                <a:lnTo>
                  <a:pt x="78485" y="762"/>
                </a:lnTo>
                <a:lnTo>
                  <a:pt x="32003" y="0"/>
                </a:lnTo>
                <a:close/>
              </a:path>
            </a:pathLst>
          </a:custGeom>
          <a:solidFill>
            <a:srgbClr val="FFFF00"/>
          </a:solidFill>
        </p:spPr>
        <p:txBody>
          <a:bodyPr wrap="square" lIns="0" tIns="0" rIns="0" bIns="0" rtlCol="0"/>
          <a:lstStyle/>
          <a:p>
            <a:endParaRPr/>
          </a:p>
        </p:txBody>
      </p:sp>
      <p:sp>
        <p:nvSpPr>
          <p:cNvPr id="538" name="object 501"/>
          <p:cNvSpPr/>
          <p:nvPr/>
        </p:nvSpPr>
        <p:spPr>
          <a:xfrm>
            <a:off x="3061287" y="2433447"/>
            <a:ext cx="40286" cy="22304"/>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539" name="object 502"/>
          <p:cNvSpPr/>
          <p:nvPr/>
        </p:nvSpPr>
        <p:spPr>
          <a:xfrm>
            <a:off x="3205390" y="2459375"/>
            <a:ext cx="68952" cy="23001"/>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6D3C"/>
          </a:solidFill>
        </p:spPr>
        <p:txBody>
          <a:bodyPr wrap="square" lIns="0" tIns="0" rIns="0" bIns="0" rtlCol="0"/>
          <a:lstStyle/>
          <a:p>
            <a:endParaRPr/>
          </a:p>
        </p:txBody>
      </p:sp>
      <p:sp>
        <p:nvSpPr>
          <p:cNvPr id="540" name="object 503"/>
          <p:cNvSpPr/>
          <p:nvPr/>
        </p:nvSpPr>
        <p:spPr>
          <a:xfrm>
            <a:off x="3203529" y="2457703"/>
            <a:ext cx="72825" cy="26486"/>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541" name="object 504"/>
          <p:cNvSpPr/>
          <p:nvPr/>
        </p:nvSpPr>
        <p:spPr>
          <a:xfrm>
            <a:off x="3203529" y="2457703"/>
            <a:ext cx="3874" cy="22304"/>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542" name="object 505"/>
          <p:cNvSpPr/>
          <p:nvPr/>
        </p:nvSpPr>
        <p:spPr>
          <a:xfrm>
            <a:off x="3210038" y="2438465"/>
            <a:ext cx="96068" cy="20213"/>
          </a:xfrm>
          <a:custGeom>
            <a:avLst/>
            <a:gdLst/>
            <a:ahLst/>
            <a:cxnLst/>
            <a:rect l="l" t="t" r="r" b="b"/>
            <a:pathLst>
              <a:path w="78739" h="18414">
                <a:moveTo>
                  <a:pt x="31241" y="0"/>
                </a:moveTo>
                <a:lnTo>
                  <a:pt x="0" y="16764"/>
                </a:lnTo>
                <a:lnTo>
                  <a:pt x="54863" y="18288"/>
                </a:lnTo>
                <a:lnTo>
                  <a:pt x="78485" y="1524"/>
                </a:lnTo>
                <a:lnTo>
                  <a:pt x="31241" y="0"/>
                </a:lnTo>
                <a:close/>
              </a:path>
            </a:pathLst>
          </a:custGeom>
          <a:solidFill>
            <a:srgbClr val="FF6D3C"/>
          </a:solidFill>
        </p:spPr>
        <p:txBody>
          <a:bodyPr wrap="square" lIns="0" tIns="0" rIns="0" bIns="0" rtlCol="0"/>
          <a:lstStyle/>
          <a:p>
            <a:endParaRPr/>
          </a:p>
        </p:txBody>
      </p:sp>
      <p:sp>
        <p:nvSpPr>
          <p:cNvPr id="543" name="object 506"/>
          <p:cNvSpPr/>
          <p:nvPr/>
        </p:nvSpPr>
        <p:spPr>
          <a:xfrm>
            <a:off x="3209108" y="2436792"/>
            <a:ext cx="103815" cy="23698"/>
          </a:xfrm>
          <a:custGeom>
            <a:avLst/>
            <a:gdLst/>
            <a:ahLst/>
            <a:cxnLst/>
            <a:rect l="l" t="t" r="r" b="b"/>
            <a:pathLst>
              <a:path w="85089" h="21589">
                <a:moveTo>
                  <a:pt x="0" y="16764"/>
                </a:moveTo>
                <a:lnTo>
                  <a:pt x="761" y="19812"/>
                </a:lnTo>
                <a:lnTo>
                  <a:pt x="55625" y="21336"/>
                </a:lnTo>
                <a:lnTo>
                  <a:pt x="55117" y="19812"/>
                </a:lnTo>
                <a:lnTo>
                  <a:pt x="1523" y="19812"/>
                </a:lnTo>
                <a:lnTo>
                  <a:pt x="0" y="16764"/>
                </a:lnTo>
                <a:close/>
              </a:path>
              <a:path w="85089" h="21589">
                <a:moveTo>
                  <a:pt x="55625" y="18509"/>
                </a:moveTo>
                <a:lnTo>
                  <a:pt x="54863" y="19050"/>
                </a:lnTo>
                <a:lnTo>
                  <a:pt x="55625" y="21336"/>
                </a:lnTo>
                <a:lnTo>
                  <a:pt x="55625" y="18509"/>
                </a:lnTo>
                <a:close/>
              </a:path>
              <a:path w="85089" h="21589">
                <a:moveTo>
                  <a:pt x="75437" y="4449"/>
                </a:moveTo>
                <a:lnTo>
                  <a:pt x="55625" y="18509"/>
                </a:lnTo>
                <a:lnTo>
                  <a:pt x="55625" y="21336"/>
                </a:lnTo>
                <a:lnTo>
                  <a:pt x="56387" y="21336"/>
                </a:lnTo>
                <a:lnTo>
                  <a:pt x="80009" y="4572"/>
                </a:lnTo>
                <a:lnTo>
                  <a:pt x="79247" y="4572"/>
                </a:lnTo>
                <a:lnTo>
                  <a:pt x="75437" y="4449"/>
                </a:lnTo>
                <a:close/>
              </a:path>
              <a:path w="85089" h="21589">
                <a:moveTo>
                  <a:pt x="761" y="16764"/>
                </a:moveTo>
                <a:lnTo>
                  <a:pt x="1523" y="19812"/>
                </a:lnTo>
                <a:lnTo>
                  <a:pt x="55117" y="19812"/>
                </a:lnTo>
                <a:lnTo>
                  <a:pt x="54863" y="19050"/>
                </a:lnTo>
                <a:lnTo>
                  <a:pt x="55625" y="18509"/>
                </a:lnTo>
                <a:lnTo>
                  <a:pt x="55625" y="18288"/>
                </a:lnTo>
                <a:lnTo>
                  <a:pt x="761" y="16764"/>
                </a:lnTo>
                <a:close/>
              </a:path>
              <a:path w="85089" h="21589">
                <a:moveTo>
                  <a:pt x="78485" y="2286"/>
                </a:moveTo>
                <a:lnTo>
                  <a:pt x="75437" y="4449"/>
                </a:lnTo>
                <a:lnTo>
                  <a:pt x="79247" y="4572"/>
                </a:lnTo>
                <a:lnTo>
                  <a:pt x="80009" y="4572"/>
                </a:lnTo>
                <a:lnTo>
                  <a:pt x="78485" y="2286"/>
                </a:lnTo>
                <a:close/>
              </a:path>
              <a:path w="85089" h="21589">
                <a:moveTo>
                  <a:pt x="83438" y="2286"/>
                </a:moveTo>
                <a:lnTo>
                  <a:pt x="78485" y="2286"/>
                </a:lnTo>
                <a:lnTo>
                  <a:pt x="80009" y="4572"/>
                </a:lnTo>
                <a:lnTo>
                  <a:pt x="83438" y="2286"/>
                </a:lnTo>
                <a:close/>
              </a:path>
              <a:path w="85089" h="21589">
                <a:moveTo>
                  <a:pt x="32003" y="0"/>
                </a:moveTo>
                <a:lnTo>
                  <a:pt x="32003" y="3048"/>
                </a:lnTo>
                <a:lnTo>
                  <a:pt x="75437" y="4449"/>
                </a:lnTo>
                <a:lnTo>
                  <a:pt x="78485" y="2286"/>
                </a:lnTo>
                <a:lnTo>
                  <a:pt x="83438" y="2286"/>
                </a:lnTo>
                <a:lnTo>
                  <a:pt x="84581" y="1524"/>
                </a:lnTo>
                <a:lnTo>
                  <a:pt x="79247" y="1524"/>
                </a:lnTo>
                <a:lnTo>
                  <a:pt x="32003" y="0"/>
                </a:lnTo>
                <a:close/>
              </a:path>
            </a:pathLst>
          </a:custGeom>
          <a:solidFill>
            <a:srgbClr val="FF6D3C"/>
          </a:solidFill>
        </p:spPr>
        <p:txBody>
          <a:bodyPr wrap="square" lIns="0" tIns="0" rIns="0" bIns="0" rtlCol="0"/>
          <a:lstStyle/>
          <a:p>
            <a:endParaRPr/>
          </a:p>
        </p:txBody>
      </p:sp>
      <p:sp>
        <p:nvSpPr>
          <p:cNvPr id="544" name="object 507"/>
          <p:cNvSpPr/>
          <p:nvPr/>
        </p:nvSpPr>
        <p:spPr>
          <a:xfrm>
            <a:off x="3209108" y="2436792"/>
            <a:ext cx="40286" cy="22304"/>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sp>
        <p:nvSpPr>
          <p:cNvPr id="545" name="object 508"/>
          <p:cNvSpPr txBox="1"/>
          <p:nvPr/>
        </p:nvSpPr>
        <p:spPr>
          <a:xfrm>
            <a:off x="3038356" y="1917328"/>
            <a:ext cx="615917" cy="334565"/>
          </a:xfrm>
          <a:prstGeom prst="rect">
            <a:avLst/>
          </a:prstGeom>
        </p:spPr>
        <p:txBody>
          <a:bodyPr vert="horz" wrap="square" lIns="0" tIns="29845" rIns="0" bIns="0" rtlCol="0">
            <a:spAutoFit/>
          </a:bodyPr>
          <a:lstStyle/>
          <a:p>
            <a:pPr marL="12700">
              <a:lnSpc>
                <a:spcPct val="100000"/>
              </a:lnSpc>
              <a:spcBef>
                <a:spcPts val="235"/>
              </a:spcBef>
            </a:pPr>
            <a:r>
              <a:rPr sz="800" spc="-15" dirty="0">
                <a:solidFill>
                  <a:srgbClr val="00007F"/>
                </a:solidFill>
                <a:latin typeface="Verdana"/>
                <a:cs typeface="Verdana"/>
              </a:rPr>
              <a:t>E1-T1</a:t>
            </a:r>
            <a:endParaRPr sz="800">
              <a:latin typeface="Verdana"/>
              <a:cs typeface="Verdana"/>
            </a:endParaRPr>
          </a:p>
          <a:p>
            <a:pPr marL="125730">
              <a:lnSpc>
                <a:spcPct val="100000"/>
              </a:lnSpc>
              <a:spcBef>
                <a:spcPts val="140"/>
              </a:spcBef>
            </a:pPr>
            <a:r>
              <a:rPr sz="800" spc="-10" dirty="0">
                <a:solidFill>
                  <a:srgbClr val="00007F"/>
                </a:solidFill>
                <a:latin typeface="Verdana"/>
                <a:cs typeface="Verdana"/>
              </a:rPr>
              <a:t>C37</a:t>
            </a:r>
            <a:r>
              <a:rPr sz="800" dirty="0">
                <a:solidFill>
                  <a:srgbClr val="00007F"/>
                </a:solidFill>
                <a:latin typeface="Verdana"/>
                <a:cs typeface="Verdana"/>
              </a:rPr>
              <a:t>.</a:t>
            </a:r>
            <a:r>
              <a:rPr sz="800" spc="-10" dirty="0">
                <a:solidFill>
                  <a:srgbClr val="00007F"/>
                </a:solidFill>
                <a:latin typeface="Verdana"/>
                <a:cs typeface="Verdana"/>
              </a:rPr>
              <a:t>94</a:t>
            </a:r>
            <a:endParaRPr sz="800">
              <a:latin typeface="Verdana"/>
              <a:cs typeface="Verdana"/>
            </a:endParaRPr>
          </a:p>
        </p:txBody>
      </p:sp>
      <p:sp>
        <p:nvSpPr>
          <p:cNvPr id="546" name="object 889"/>
          <p:cNvSpPr txBox="1"/>
          <p:nvPr/>
        </p:nvSpPr>
        <p:spPr>
          <a:xfrm>
            <a:off x="1390957" y="1525386"/>
            <a:ext cx="279681" cy="161707"/>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HMI</a:t>
            </a:r>
            <a:endParaRPr sz="800">
              <a:latin typeface="Verdana"/>
              <a:cs typeface="Verdana"/>
            </a:endParaRPr>
          </a:p>
        </p:txBody>
      </p:sp>
      <p:sp>
        <p:nvSpPr>
          <p:cNvPr id="547" name="object 892"/>
          <p:cNvSpPr txBox="1"/>
          <p:nvPr/>
        </p:nvSpPr>
        <p:spPr>
          <a:xfrm>
            <a:off x="1312857" y="1026047"/>
            <a:ext cx="467942" cy="161707"/>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SCADA</a:t>
            </a:r>
            <a:endParaRPr sz="800">
              <a:latin typeface="Verdana"/>
              <a:cs typeface="Verdana"/>
            </a:endParaRPr>
          </a:p>
        </p:txBody>
      </p:sp>
      <p:sp>
        <p:nvSpPr>
          <p:cNvPr id="548" name="object 922"/>
          <p:cNvSpPr/>
          <p:nvPr/>
        </p:nvSpPr>
        <p:spPr>
          <a:xfrm>
            <a:off x="1059674" y="4233408"/>
            <a:ext cx="1784068" cy="1503035"/>
          </a:xfrm>
          <a:prstGeom prst="rect">
            <a:avLst/>
          </a:prstGeom>
          <a:blipFill>
            <a:blip r:embed="rId14" cstate="print"/>
            <a:stretch>
              <a:fillRect/>
            </a:stretch>
          </a:blipFill>
        </p:spPr>
        <p:txBody>
          <a:bodyPr wrap="square" lIns="0" tIns="0" rIns="0" bIns="0" rtlCol="0"/>
          <a:lstStyle/>
          <a:p>
            <a:endParaRPr/>
          </a:p>
        </p:txBody>
      </p:sp>
      <p:sp>
        <p:nvSpPr>
          <p:cNvPr id="549" name="object 923"/>
          <p:cNvSpPr txBox="1"/>
          <p:nvPr/>
        </p:nvSpPr>
        <p:spPr>
          <a:xfrm rot="4020000">
            <a:off x="2648851" y="4638402"/>
            <a:ext cx="351183" cy="108463"/>
          </a:xfrm>
          <a:prstGeom prst="rect">
            <a:avLst/>
          </a:prstGeom>
        </p:spPr>
        <p:txBody>
          <a:bodyPr vert="horz" wrap="square" lIns="0" tIns="0" rIns="0" bIns="0" rtlCol="0">
            <a:spAutoFit/>
          </a:bodyPr>
          <a:lstStyle/>
          <a:p>
            <a:pPr>
              <a:lnSpc>
                <a:spcPts val="695"/>
              </a:lnSpc>
            </a:pPr>
            <a:r>
              <a:rPr sz="700" spc="-5" dirty="0">
                <a:solidFill>
                  <a:srgbClr val="001B67"/>
                </a:solidFill>
                <a:latin typeface="Verdana"/>
                <a:cs typeface="Verdana"/>
              </a:rPr>
              <a:t>I</a:t>
            </a:r>
            <a:r>
              <a:rPr sz="700" spc="-10" dirty="0">
                <a:solidFill>
                  <a:srgbClr val="001B67"/>
                </a:solidFill>
                <a:latin typeface="Verdana"/>
                <a:cs typeface="Verdana"/>
              </a:rPr>
              <a:t>RIG-</a:t>
            </a:r>
            <a:r>
              <a:rPr sz="700" spc="-5" dirty="0">
                <a:solidFill>
                  <a:srgbClr val="001B67"/>
                </a:solidFill>
                <a:latin typeface="Verdana"/>
                <a:cs typeface="Verdana"/>
              </a:rPr>
              <a:t>B</a:t>
            </a:r>
            <a:endParaRPr sz="700">
              <a:latin typeface="Verdana"/>
              <a:cs typeface="Verdana"/>
            </a:endParaRPr>
          </a:p>
        </p:txBody>
      </p:sp>
      <p:sp>
        <p:nvSpPr>
          <p:cNvPr id="550" name="object 927"/>
          <p:cNvSpPr txBox="1"/>
          <p:nvPr/>
        </p:nvSpPr>
        <p:spPr>
          <a:xfrm>
            <a:off x="2816160" y="3742720"/>
            <a:ext cx="451673" cy="161707"/>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T</a:t>
            </a:r>
            <a:r>
              <a:rPr sz="800" spc="-5" dirty="0">
                <a:solidFill>
                  <a:srgbClr val="00007F"/>
                </a:solidFill>
                <a:latin typeface="Verdana"/>
                <a:cs typeface="Verdana"/>
              </a:rPr>
              <a:t>i</a:t>
            </a:r>
            <a:r>
              <a:rPr sz="800" spc="-10" dirty="0">
                <a:solidFill>
                  <a:srgbClr val="00007F"/>
                </a:solidFill>
                <a:latin typeface="Verdana"/>
                <a:cs typeface="Verdana"/>
              </a:rPr>
              <a:t>m</a:t>
            </a:r>
            <a:r>
              <a:rPr sz="800" spc="-5" dirty="0">
                <a:solidFill>
                  <a:srgbClr val="00007F"/>
                </a:solidFill>
                <a:latin typeface="Verdana"/>
                <a:cs typeface="Verdana"/>
              </a:rPr>
              <a:t>i</a:t>
            </a:r>
            <a:r>
              <a:rPr sz="800" spc="-10" dirty="0">
                <a:solidFill>
                  <a:srgbClr val="00007F"/>
                </a:solidFill>
                <a:latin typeface="Verdana"/>
                <a:cs typeface="Verdana"/>
              </a:rPr>
              <a:t>ng</a:t>
            </a:r>
            <a:endParaRPr sz="800">
              <a:latin typeface="Verdana"/>
              <a:cs typeface="Verdana"/>
            </a:endParaRPr>
          </a:p>
        </p:txBody>
      </p:sp>
      <p:sp>
        <p:nvSpPr>
          <p:cNvPr id="551" name="object 937"/>
          <p:cNvSpPr txBox="1"/>
          <p:nvPr/>
        </p:nvSpPr>
        <p:spPr>
          <a:xfrm>
            <a:off x="1377447" y="7112627"/>
            <a:ext cx="585701" cy="271137"/>
          </a:xfrm>
          <a:prstGeom prst="rect">
            <a:avLst/>
          </a:prstGeom>
        </p:spPr>
        <p:txBody>
          <a:bodyPr vert="horz" wrap="square" lIns="0" tIns="12065" rIns="0" bIns="0" rtlCol="0">
            <a:spAutoFit/>
          </a:bodyPr>
          <a:lstStyle/>
          <a:p>
            <a:pPr marL="33655">
              <a:lnSpc>
                <a:spcPts val="875"/>
              </a:lnSpc>
              <a:spcBef>
                <a:spcPts val="95"/>
              </a:spcBef>
              <a:tabLst>
                <a:tab pos="333375" algn="l"/>
              </a:tabLst>
            </a:pPr>
            <a:r>
              <a:rPr sz="800" spc="-10" dirty="0">
                <a:solidFill>
                  <a:srgbClr val="00007F"/>
                </a:solidFill>
                <a:latin typeface="Verdana"/>
                <a:cs typeface="Verdana"/>
              </a:rPr>
              <a:t>V</a:t>
            </a:r>
            <a:r>
              <a:rPr sz="800" spc="0" dirty="0">
                <a:solidFill>
                  <a:srgbClr val="00007F"/>
                </a:solidFill>
                <a:latin typeface="Verdana"/>
                <a:cs typeface="Verdana"/>
              </a:rPr>
              <a:t>T</a:t>
            </a:r>
            <a:r>
              <a:rPr sz="800" dirty="0">
                <a:solidFill>
                  <a:srgbClr val="00007F"/>
                </a:solidFill>
                <a:latin typeface="Verdana"/>
                <a:cs typeface="Verdana"/>
              </a:rPr>
              <a:t>	</a:t>
            </a:r>
            <a:r>
              <a:rPr sz="800" spc="-10" dirty="0">
                <a:solidFill>
                  <a:srgbClr val="00007F"/>
                </a:solidFill>
                <a:latin typeface="Verdana"/>
                <a:cs typeface="Verdana"/>
              </a:rPr>
              <a:t>CT</a:t>
            </a:r>
            <a:endParaRPr sz="800">
              <a:latin typeface="Verdana"/>
              <a:cs typeface="Verdana"/>
            </a:endParaRPr>
          </a:p>
          <a:p>
            <a:pPr marL="12700">
              <a:lnSpc>
                <a:spcPts val="875"/>
              </a:lnSpc>
            </a:pPr>
            <a:r>
              <a:rPr sz="800" spc="-5" dirty="0">
                <a:solidFill>
                  <a:srgbClr val="00007F"/>
                </a:solidFill>
                <a:latin typeface="Verdana"/>
                <a:cs typeface="Verdana"/>
              </a:rPr>
              <a:t>Metering</a:t>
            </a:r>
            <a:endParaRPr sz="800">
              <a:latin typeface="Verdana"/>
              <a:cs typeface="Verdana"/>
            </a:endParaRPr>
          </a:p>
        </p:txBody>
      </p:sp>
      <p:sp>
        <p:nvSpPr>
          <p:cNvPr id="552" name="object 938"/>
          <p:cNvSpPr txBox="1"/>
          <p:nvPr/>
        </p:nvSpPr>
        <p:spPr>
          <a:xfrm>
            <a:off x="2192787" y="7112627"/>
            <a:ext cx="443150" cy="271137"/>
          </a:xfrm>
          <a:prstGeom prst="rect">
            <a:avLst/>
          </a:prstGeom>
        </p:spPr>
        <p:txBody>
          <a:bodyPr vert="horz" wrap="square" lIns="0" tIns="33655" rIns="0" bIns="0" rtlCol="0">
            <a:spAutoFit/>
          </a:bodyPr>
          <a:lstStyle/>
          <a:p>
            <a:pPr marL="59055" marR="5080" indent="-46990">
              <a:lnSpc>
                <a:spcPts val="790"/>
              </a:lnSpc>
              <a:spcBef>
                <a:spcPts val="265"/>
              </a:spcBef>
            </a:pPr>
            <a:r>
              <a:rPr sz="800" spc="-15" dirty="0">
                <a:solidFill>
                  <a:srgbClr val="00007F"/>
                </a:solidFill>
                <a:latin typeface="Verdana"/>
                <a:cs typeface="Verdana"/>
              </a:rPr>
              <a:t>S</a:t>
            </a:r>
            <a:r>
              <a:rPr sz="800" spc="-5" dirty="0">
                <a:solidFill>
                  <a:srgbClr val="00007F"/>
                </a:solidFill>
                <a:latin typeface="Verdana"/>
                <a:cs typeface="Verdana"/>
              </a:rPr>
              <a:t>w</a:t>
            </a:r>
            <a:r>
              <a:rPr sz="800" spc="-10" dirty="0">
                <a:solidFill>
                  <a:srgbClr val="00007F"/>
                </a:solidFill>
                <a:latin typeface="Verdana"/>
                <a:cs typeface="Verdana"/>
              </a:rPr>
              <a:t>i</a:t>
            </a:r>
            <a:r>
              <a:rPr sz="800" dirty="0">
                <a:solidFill>
                  <a:srgbClr val="00007F"/>
                </a:solidFill>
                <a:latin typeface="Verdana"/>
                <a:cs typeface="Verdana"/>
              </a:rPr>
              <a:t>t</a:t>
            </a:r>
            <a:r>
              <a:rPr sz="800" spc="-10" dirty="0">
                <a:solidFill>
                  <a:srgbClr val="00007F"/>
                </a:solidFill>
                <a:latin typeface="Verdana"/>
                <a:cs typeface="Verdana"/>
              </a:rPr>
              <a:t>c</a:t>
            </a:r>
            <a:r>
              <a:rPr sz="800" spc="0" dirty="0">
                <a:solidFill>
                  <a:srgbClr val="00007F"/>
                </a:solidFill>
                <a:latin typeface="Verdana"/>
                <a:cs typeface="Verdana"/>
              </a:rPr>
              <a:t>h  </a:t>
            </a:r>
            <a:r>
              <a:rPr sz="800" spc="-5" dirty="0">
                <a:solidFill>
                  <a:srgbClr val="00007F"/>
                </a:solidFill>
                <a:latin typeface="Verdana"/>
                <a:cs typeface="Verdana"/>
              </a:rPr>
              <a:t>Gear</a:t>
            </a:r>
            <a:endParaRPr sz="800">
              <a:latin typeface="Verdana"/>
              <a:cs typeface="Verdana"/>
            </a:endParaRPr>
          </a:p>
        </p:txBody>
      </p:sp>
      <p:sp>
        <p:nvSpPr>
          <p:cNvPr id="553" name="object 939"/>
          <p:cNvSpPr/>
          <p:nvPr/>
        </p:nvSpPr>
        <p:spPr>
          <a:xfrm>
            <a:off x="1390157" y="6315241"/>
            <a:ext cx="1441943" cy="807139"/>
          </a:xfrm>
          <a:prstGeom prst="rect">
            <a:avLst/>
          </a:prstGeom>
          <a:blipFill>
            <a:blip r:embed="rId15" cstate="print"/>
            <a:stretch>
              <a:fillRect/>
            </a:stretch>
          </a:blipFill>
        </p:spPr>
        <p:txBody>
          <a:bodyPr wrap="square" lIns="0" tIns="0" rIns="0" bIns="0" rtlCol="0"/>
          <a:lstStyle/>
          <a:p>
            <a:endParaRPr/>
          </a:p>
        </p:txBody>
      </p:sp>
      <p:sp>
        <p:nvSpPr>
          <p:cNvPr id="555" name="object 954"/>
          <p:cNvSpPr/>
          <p:nvPr/>
        </p:nvSpPr>
        <p:spPr>
          <a:xfrm>
            <a:off x="1706736" y="2740410"/>
            <a:ext cx="271467" cy="244232"/>
          </a:xfrm>
          <a:prstGeom prst="rect">
            <a:avLst/>
          </a:prstGeom>
          <a:blipFill>
            <a:blip r:embed="rId16" cstate="print"/>
            <a:stretch>
              <a:fillRect/>
            </a:stretch>
          </a:blipFill>
        </p:spPr>
        <p:txBody>
          <a:bodyPr wrap="square" lIns="0" tIns="0" rIns="0" bIns="0" rtlCol="0"/>
          <a:lstStyle/>
          <a:p>
            <a:endParaRPr/>
          </a:p>
        </p:txBody>
      </p:sp>
      <p:sp>
        <p:nvSpPr>
          <p:cNvPr id="556" name="object 955"/>
          <p:cNvSpPr/>
          <p:nvPr/>
        </p:nvSpPr>
        <p:spPr>
          <a:xfrm>
            <a:off x="2373321" y="997325"/>
            <a:ext cx="271467" cy="244232"/>
          </a:xfrm>
          <a:prstGeom prst="rect">
            <a:avLst/>
          </a:prstGeom>
          <a:blipFill>
            <a:blip r:embed="rId17" cstate="print"/>
            <a:stretch>
              <a:fillRect/>
            </a:stretch>
          </a:blipFill>
        </p:spPr>
        <p:txBody>
          <a:bodyPr wrap="square" lIns="0" tIns="0" rIns="0" bIns="0" rtlCol="0"/>
          <a:lstStyle/>
          <a:p>
            <a:endParaRPr/>
          </a:p>
        </p:txBody>
      </p:sp>
      <p:sp>
        <p:nvSpPr>
          <p:cNvPr id="557" name="object 956"/>
          <p:cNvSpPr/>
          <p:nvPr/>
        </p:nvSpPr>
        <p:spPr>
          <a:xfrm>
            <a:off x="3551232" y="1673983"/>
            <a:ext cx="271468" cy="244232"/>
          </a:xfrm>
          <a:prstGeom prst="rect">
            <a:avLst/>
          </a:prstGeom>
          <a:blipFill>
            <a:blip r:embed="rId18" cstate="print"/>
            <a:stretch>
              <a:fillRect/>
            </a:stretch>
          </a:blipFill>
        </p:spPr>
        <p:txBody>
          <a:bodyPr wrap="square" lIns="0" tIns="0" rIns="0" bIns="0" rtlCol="0"/>
          <a:lstStyle/>
          <a:p>
            <a:endParaRPr/>
          </a:p>
        </p:txBody>
      </p:sp>
      <p:sp>
        <p:nvSpPr>
          <p:cNvPr id="558" name="object 957"/>
          <p:cNvSpPr/>
          <p:nvPr/>
        </p:nvSpPr>
        <p:spPr>
          <a:xfrm>
            <a:off x="2745195" y="1910688"/>
            <a:ext cx="604296" cy="557887"/>
          </a:xfrm>
          <a:prstGeom prst="rect">
            <a:avLst/>
          </a:prstGeom>
          <a:blipFill>
            <a:blip r:embed="rId19" cstate="print"/>
            <a:stretch>
              <a:fillRect/>
            </a:stretch>
          </a:blipFill>
        </p:spPr>
        <p:txBody>
          <a:bodyPr wrap="square" lIns="0" tIns="0" rIns="0" bIns="0" rtlCol="0"/>
          <a:lstStyle/>
          <a:p>
            <a:endParaRPr/>
          </a:p>
        </p:txBody>
      </p:sp>
      <p:sp>
        <p:nvSpPr>
          <p:cNvPr id="559" name="object 958"/>
          <p:cNvSpPr/>
          <p:nvPr/>
        </p:nvSpPr>
        <p:spPr>
          <a:xfrm>
            <a:off x="2071173" y="5883651"/>
            <a:ext cx="271467" cy="244233"/>
          </a:xfrm>
          <a:prstGeom prst="rect">
            <a:avLst/>
          </a:prstGeom>
          <a:blipFill>
            <a:blip r:embed="rId20" cstate="print"/>
            <a:stretch>
              <a:fillRect/>
            </a:stretch>
          </a:blipFill>
        </p:spPr>
        <p:txBody>
          <a:bodyPr wrap="square" lIns="0" tIns="0" rIns="0" bIns="0" rtlCol="0"/>
          <a:lstStyle/>
          <a:p>
            <a:endParaRPr/>
          </a:p>
        </p:txBody>
      </p:sp>
      <p:sp>
        <p:nvSpPr>
          <p:cNvPr id="635" name="object 13"/>
          <p:cNvSpPr txBox="1"/>
          <p:nvPr/>
        </p:nvSpPr>
        <p:spPr>
          <a:xfrm>
            <a:off x="4584700" y="1215654"/>
            <a:ext cx="6267233" cy="1876796"/>
          </a:xfrm>
          <a:prstGeom prst="rect">
            <a:avLst/>
          </a:prstGeom>
        </p:spPr>
        <p:txBody>
          <a:bodyPr vert="horz" wrap="square" lIns="0" tIns="45085" rIns="0" bIns="0" rtlCol="0">
            <a:spAutoFit/>
          </a:bodyPr>
          <a:lstStyle/>
          <a:p>
            <a:pPr marL="12700">
              <a:spcBef>
                <a:spcPts val="355"/>
              </a:spcBef>
              <a:buClr>
                <a:srgbClr val="FF0000"/>
              </a:buClr>
              <a:buSzPct val="82352"/>
              <a:tabLst>
                <a:tab pos="265430" algn="l"/>
              </a:tabLst>
            </a:pPr>
            <a:r>
              <a:rPr lang="en-US" sz="1700" b="1" spc="-5" dirty="0">
                <a:latin typeface="Arial"/>
                <a:cs typeface="Arial"/>
              </a:rPr>
              <a:t>What to Test</a:t>
            </a:r>
          </a:p>
          <a:p>
            <a:pPr indent="-342900">
              <a:buClr>
                <a:srgbClr val="FF0000"/>
              </a:buClr>
              <a:buSzPct val="82352"/>
              <a:buFont typeface="+mj-lt"/>
              <a:buAutoNum type="arabicPeriod"/>
              <a:tabLst>
                <a:tab pos="265430" algn="l"/>
              </a:tabLst>
            </a:pPr>
            <a:r>
              <a:rPr lang="en-US" sz="1700" spc="-5" dirty="0">
                <a:latin typeface="Arial"/>
                <a:cs typeface="Arial"/>
              </a:rPr>
              <a:t>Serial communication data: RS-232, RS-422, V.35, V.36</a:t>
            </a:r>
          </a:p>
          <a:p>
            <a:pPr indent="-342900">
              <a:buClr>
                <a:srgbClr val="FF0000"/>
              </a:buClr>
              <a:buSzPct val="82352"/>
              <a:buFont typeface="+mj-lt"/>
              <a:buAutoNum type="arabicPeriod"/>
              <a:tabLst>
                <a:tab pos="265430" algn="l"/>
              </a:tabLst>
            </a:pPr>
            <a:r>
              <a:rPr lang="en-US" sz="1700" spc="-5" dirty="0">
                <a:latin typeface="Arial"/>
                <a:cs typeface="Arial"/>
              </a:rPr>
              <a:t>IRIG-B: timing</a:t>
            </a:r>
          </a:p>
          <a:p>
            <a:pPr indent="-342900">
              <a:buClr>
                <a:srgbClr val="FF0000"/>
              </a:buClr>
              <a:buSzPct val="82352"/>
              <a:buFont typeface="+mj-lt"/>
              <a:buAutoNum type="arabicPeriod"/>
              <a:tabLst>
                <a:tab pos="265430" algn="l"/>
              </a:tabLst>
            </a:pPr>
            <a:r>
              <a:rPr lang="en-US" sz="1700" spc="-5" dirty="0">
                <a:latin typeface="Arial"/>
                <a:cs typeface="Arial"/>
              </a:rPr>
              <a:t>E1 / T1: pulse, voice, data</a:t>
            </a:r>
          </a:p>
          <a:p>
            <a:pPr indent="-342900">
              <a:buClr>
                <a:srgbClr val="FF0000"/>
              </a:buClr>
              <a:buSzPct val="82352"/>
              <a:buFont typeface="+mj-lt"/>
              <a:buAutoNum type="arabicPeriod"/>
              <a:tabLst>
                <a:tab pos="265430" algn="l"/>
              </a:tabLst>
            </a:pPr>
            <a:r>
              <a:rPr lang="en-US" sz="1700" spc="-5" dirty="0">
                <a:latin typeface="Arial"/>
                <a:cs typeface="Arial"/>
              </a:rPr>
              <a:t>C37.94: one-way / two-way delays, event emulations</a:t>
            </a:r>
          </a:p>
          <a:p>
            <a:pPr indent="-342900">
              <a:buClr>
                <a:srgbClr val="FF0000"/>
              </a:buClr>
              <a:buSzPct val="82352"/>
              <a:buFont typeface="+mj-lt"/>
              <a:buAutoNum type="arabicPeriod"/>
              <a:tabLst>
                <a:tab pos="265430" algn="l"/>
              </a:tabLst>
            </a:pPr>
            <a:r>
              <a:rPr lang="en-US" sz="1700" spc="-5" dirty="0">
                <a:latin typeface="Arial"/>
                <a:cs typeface="Arial"/>
              </a:rPr>
              <a:t>Teleprotection: One-way delay</a:t>
            </a:r>
          </a:p>
          <a:p>
            <a:pPr indent="-342900">
              <a:buClr>
                <a:srgbClr val="FF0000"/>
              </a:buClr>
              <a:buSzPct val="82352"/>
              <a:buFont typeface="+mj-lt"/>
              <a:buAutoNum type="arabicPeriod"/>
              <a:tabLst>
                <a:tab pos="265430" algn="l"/>
              </a:tabLst>
            </a:pPr>
            <a:r>
              <a:rPr lang="en-US" sz="1700" spc="-5" dirty="0">
                <a:latin typeface="Arial"/>
                <a:cs typeface="Arial"/>
              </a:rPr>
              <a:t>Ethernet capacity/quality: RFC 2544, eSAM, etc.</a:t>
            </a:r>
            <a:endParaRPr sz="1700" dirty="0">
              <a:latin typeface="Arial"/>
              <a:cs typeface="Arial"/>
            </a:endParaRPr>
          </a:p>
        </p:txBody>
      </p:sp>
      <p:grpSp>
        <p:nvGrpSpPr>
          <p:cNvPr id="686" name="Group 685"/>
          <p:cNvGrpSpPr/>
          <p:nvPr/>
        </p:nvGrpSpPr>
        <p:grpSpPr>
          <a:xfrm>
            <a:off x="4247771" y="4671641"/>
            <a:ext cx="5370724" cy="2336772"/>
            <a:chOff x="213574" y="996585"/>
            <a:chExt cx="5370724" cy="2336772"/>
          </a:xfrm>
        </p:grpSpPr>
        <p:pic>
          <p:nvPicPr>
            <p:cNvPr id="687" name="Picture 686"/>
            <p:cNvPicPr>
              <a:picLocks noChangeAspect="1"/>
            </p:cNvPicPr>
            <p:nvPr/>
          </p:nvPicPr>
          <p:blipFill>
            <a:blip r:embed="rId21"/>
            <a:stretch>
              <a:fillRect/>
            </a:stretch>
          </p:blipFill>
          <p:spPr>
            <a:xfrm>
              <a:off x="213574" y="1518836"/>
              <a:ext cx="5191545" cy="1317360"/>
            </a:xfrm>
            <a:prstGeom prst="rect">
              <a:avLst/>
            </a:prstGeom>
          </p:spPr>
        </p:pic>
        <p:cxnSp>
          <p:nvCxnSpPr>
            <p:cNvPr id="688" name="Straight Connector 687"/>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89" name="Straight Connector 688"/>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0" name="Straight Connector 689"/>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91" name="Straight Connector 690"/>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2" name="Straight Connector 691"/>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93" name="Straight Connector 692"/>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4" name="Straight Connector 693"/>
            <p:cNvCxnSpPr/>
            <p:nvPr/>
          </p:nvCxnSpPr>
          <p:spPr bwMode="auto">
            <a:xfrm>
              <a:off x="3519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95" name="Straight Connector 694"/>
            <p:cNvCxnSpPr/>
            <p:nvPr/>
          </p:nvCxnSpPr>
          <p:spPr bwMode="auto">
            <a:xfrm>
              <a:off x="3528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6" name="Straight Connector 695"/>
            <p:cNvCxnSpPr/>
            <p:nvPr/>
          </p:nvCxnSpPr>
          <p:spPr bwMode="auto">
            <a:xfrm>
              <a:off x="404303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7" name="Straight Connector 696"/>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98" name="Straight Connector 697"/>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99" name="Straight Connector 698"/>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0" name="Straight Connector 699"/>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01" name="Straight Connector 700"/>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2" name="Straight Connector 701"/>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03" name="Straight Connector 702"/>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04" name="Straight Connector 703"/>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5" name="Straight Connector 704"/>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06" name="Straight Connector 705"/>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7" name="Straight Connector 706"/>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08" name="Straight Connector 707"/>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09" name="Straight Connector 708"/>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10" name="Straight Connector 709"/>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11" name="Straight Connector 710"/>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12" name="Straight Connector 711"/>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713" name="TextBox 712"/>
            <p:cNvSpPr txBox="1"/>
            <p:nvPr/>
          </p:nvSpPr>
          <p:spPr>
            <a:xfrm>
              <a:off x="985520" y="996585"/>
              <a:ext cx="528320" cy="284333"/>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PHM</a:t>
              </a:r>
            </a:p>
          </p:txBody>
        </p:sp>
        <p:sp>
          <p:nvSpPr>
            <p:cNvPr id="714" name="TextBox 713"/>
            <p:cNvSpPr txBox="1"/>
            <p:nvPr/>
          </p:nvSpPr>
          <p:spPr>
            <a:xfrm>
              <a:off x="1870553" y="996585"/>
              <a:ext cx="528320" cy="284333"/>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RJ45-C</a:t>
              </a:r>
            </a:p>
          </p:txBody>
        </p:sp>
        <p:sp>
          <p:nvSpPr>
            <p:cNvPr id="715" name="TextBox 714"/>
            <p:cNvSpPr txBox="1"/>
            <p:nvPr/>
          </p:nvSpPr>
          <p:spPr>
            <a:xfrm>
              <a:off x="2596670" y="996585"/>
              <a:ext cx="528320" cy="284333"/>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BNC-C</a:t>
              </a:r>
            </a:p>
          </p:txBody>
        </p:sp>
        <p:sp>
          <p:nvSpPr>
            <p:cNvPr id="716" name="TextBox 715"/>
            <p:cNvSpPr txBox="1"/>
            <p:nvPr/>
          </p:nvSpPr>
          <p:spPr>
            <a:xfrm>
              <a:off x="3233755" y="1003919"/>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SFP+ A</a:t>
              </a:r>
            </a:p>
          </p:txBody>
        </p:sp>
        <p:sp>
          <p:nvSpPr>
            <p:cNvPr id="717" name="TextBox 716"/>
            <p:cNvSpPr txBox="1"/>
            <p:nvPr/>
          </p:nvSpPr>
          <p:spPr>
            <a:xfrm>
              <a:off x="3776852" y="1003919"/>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SFP+ B</a:t>
              </a:r>
            </a:p>
          </p:txBody>
        </p:sp>
        <p:sp>
          <p:nvSpPr>
            <p:cNvPr id="718" name="TextBox 717"/>
            <p:cNvSpPr txBox="1"/>
            <p:nvPr/>
          </p:nvSpPr>
          <p:spPr>
            <a:xfrm>
              <a:off x="4246869" y="996585"/>
              <a:ext cx="528320" cy="284333"/>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RJ45-A</a:t>
              </a:r>
            </a:p>
          </p:txBody>
        </p:sp>
        <p:sp>
          <p:nvSpPr>
            <p:cNvPr id="719" name="TextBox 718"/>
            <p:cNvSpPr txBox="1"/>
            <p:nvPr/>
          </p:nvSpPr>
          <p:spPr>
            <a:xfrm>
              <a:off x="4779949" y="996585"/>
              <a:ext cx="528320" cy="284333"/>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RJ45-B</a:t>
              </a:r>
            </a:p>
          </p:txBody>
        </p:sp>
        <p:sp>
          <p:nvSpPr>
            <p:cNvPr id="720" name="TextBox 719"/>
            <p:cNvSpPr txBox="1"/>
            <p:nvPr/>
          </p:nvSpPr>
          <p:spPr>
            <a:xfrm>
              <a:off x="4087769" y="3049024"/>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SFP-A</a:t>
              </a:r>
            </a:p>
          </p:txBody>
        </p:sp>
        <p:sp>
          <p:nvSpPr>
            <p:cNvPr id="721" name="TextBox 720"/>
            <p:cNvSpPr txBox="1"/>
            <p:nvPr/>
          </p:nvSpPr>
          <p:spPr>
            <a:xfrm>
              <a:off x="4457233" y="3049024"/>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Micro SD</a:t>
              </a:r>
            </a:p>
          </p:txBody>
        </p:sp>
        <p:sp>
          <p:nvSpPr>
            <p:cNvPr id="722" name="TextBox 721"/>
            <p:cNvSpPr txBox="1"/>
            <p:nvPr/>
          </p:nvSpPr>
          <p:spPr>
            <a:xfrm>
              <a:off x="3575897" y="3049024"/>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SMB-2</a:t>
              </a:r>
            </a:p>
          </p:txBody>
        </p:sp>
        <p:sp>
          <p:nvSpPr>
            <p:cNvPr id="723" name="TextBox 722"/>
            <p:cNvSpPr txBox="1"/>
            <p:nvPr/>
          </p:nvSpPr>
          <p:spPr>
            <a:xfrm>
              <a:off x="3168896" y="3049024"/>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SMB-1</a:t>
              </a:r>
            </a:p>
          </p:txBody>
        </p:sp>
        <p:sp>
          <p:nvSpPr>
            <p:cNvPr id="724" name="TextBox 723"/>
            <p:cNvSpPr txBox="1"/>
            <p:nvPr/>
          </p:nvSpPr>
          <p:spPr>
            <a:xfrm>
              <a:off x="2830438" y="3049024"/>
              <a:ext cx="449118"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SMA</a:t>
              </a:r>
            </a:p>
          </p:txBody>
        </p:sp>
        <p:sp>
          <p:nvSpPr>
            <p:cNvPr id="725" name="TextBox 724"/>
            <p:cNvSpPr txBox="1"/>
            <p:nvPr/>
          </p:nvSpPr>
          <p:spPr>
            <a:xfrm>
              <a:off x="2318156" y="3049024"/>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SMB-C</a:t>
              </a:r>
            </a:p>
          </p:txBody>
        </p:sp>
        <p:sp>
          <p:nvSpPr>
            <p:cNvPr id="726" name="TextBox 725"/>
            <p:cNvSpPr txBox="1"/>
            <p:nvPr/>
          </p:nvSpPr>
          <p:spPr>
            <a:xfrm>
              <a:off x="1907616" y="3049024"/>
              <a:ext cx="528320" cy="284333"/>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RJ45</a:t>
              </a:r>
            </a:p>
          </p:txBody>
        </p:sp>
        <p:sp>
          <p:nvSpPr>
            <p:cNvPr id="727" name="Right Brace 726"/>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728" name="Straight Connector 727"/>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9" name="Straight Connector 728"/>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30" name="Straight Connector 729"/>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31" name="Straight Connector 730"/>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32" name="Straight Connector 731"/>
            <p:cNvCxnSpPr/>
            <p:nvPr/>
          </p:nvCxnSpPr>
          <p:spPr bwMode="auto">
            <a:xfrm>
              <a:off x="403383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733" name="Group 732"/>
            <p:cNvGrpSpPr/>
            <p:nvPr/>
          </p:nvGrpSpPr>
          <p:grpSpPr>
            <a:xfrm>
              <a:off x="1163105" y="1208618"/>
              <a:ext cx="8469" cy="524934"/>
              <a:chOff x="1473200" y="1193800"/>
              <a:chExt cx="8469" cy="524934"/>
            </a:xfrm>
          </p:grpSpPr>
          <p:cxnSp>
            <p:nvCxnSpPr>
              <p:cNvPr id="735" name="Straight Connector 734"/>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36" name="Straight Connector 735"/>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sp>
          <p:nvSpPr>
            <p:cNvPr id="734" name="TextBox 733"/>
            <p:cNvSpPr txBox="1"/>
            <p:nvPr/>
          </p:nvSpPr>
          <p:spPr>
            <a:xfrm>
              <a:off x="4918738" y="3049023"/>
              <a:ext cx="665560" cy="276999"/>
            </a:xfrm>
            <a:prstGeom prst="rect">
              <a:avLst/>
            </a:prstGeom>
            <a:noFill/>
          </p:spPr>
          <p:txBody>
            <a:bodyPr wrap="square" rtlCol="0">
              <a:spAutoFit/>
            </a:bodyPr>
            <a:lstStyle/>
            <a:p>
              <a:r>
                <a:rPr lang="en-US" sz="1200" dirty="0">
                  <a:solidFill>
                    <a:schemeClr val="tx1"/>
                  </a:solidFill>
                  <a:latin typeface="Myriad Pro Cond" panose="020B0506030403020204" pitchFamily="34" charset="0"/>
                </a:rPr>
                <a:t>SFP-B</a:t>
              </a:r>
            </a:p>
          </p:txBody>
        </p:sp>
      </p:grpSp>
      <p:sp>
        <p:nvSpPr>
          <p:cNvPr id="290" name="TextBox 289"/>
          <p:cNvSpPr txBox="1"/>
          <p:nvPr/>
        </p:nvSpPr>
        <p:spPr>
          <a:xfrm>
            <a:off x="6134708" y="7084512"/>
            <a:ext cx="2227854" cy="307777"/>
          </a:xfrm>
          <a:prstGeom prst="rect">
            <a:avLst/>
          </a:prstGeom>
          <a:noFill/>
        </p:spPr>
        <p:txBody>
          <a:bodyPr wrap="none" rtlCol="0">
            <a:spAutoFit/>
          </a:bodyPr>
          <a:lstStyle/>
          <a:p>
            <a:r>
              <a:rPr lang="en-US" sz="1400" i="1" spc="-5" dirty="0">
                <a:solidFill>
                  <a:schemeClr val="tx1">
                    <a:lumMod val="50000"/>
                    <a:lumOff val="50000"/>
                  </a:schemeClr>
                </a:solidFill>
                <a:latin typeface="Arial"/>
                <a:cs typeface="Arial"/>
              </a:rPr>
              <a:t>xGenius testing interfaces</a:t>
            </a:r>
            <a:endParaRPr lang="en-US" sz="1400" i="1" dirty="0">
              <a:solidFill>
                <a:schemeClr val="tx1">
                  <a:lumMod val="50000"/>
                  <a:lumOff val="50000"/>
                </a:schemeClr>
              </a:solidFill>
            </a:endParaRPr>
          </a:p>
        </p:txBody>
      </p:sp>
      <p:sp>
        <p:nvSpPr>
          <p:cNvPr id="291" name="object 13"/>
          <p:cNvSpPr txBox="1"/>
          <p:nvPr/>
        </p:nvSpPr>
        <p:spPr>
          <a:xfrm>
            <a:off x="4616785" y="3370596"/>
            <a:ext cx="5608036" cy="932948"/>
          </a:xfrm>
          <a:prstGeom prst="rect">
            <a:avLst/>
          </a:prstGeom>
        </p:spPr>
        <p:txBody>
          <a:bodyPr vert="horz" wrap="square" lIns="0" tIns="45085" rIns="0" bIns="0" rtlCol="0">
            <a:spAutoFit/>
          </a:bodyPr>
          <a:lstStyle/>
          <a:p>
            <a:pPr marL="12700">
              <a:spcBef>
                <a:spcPts val="355"/>
              </a:spcBef>
              <a:buClr>
                <a:srgbClr val="FF0000"/>
              </a:buClr>
              <a:buSzPct val="82352"/>
              <a:tabLst>
                <a:tab pos="265430" algn="l"/>
              </a:tabLst>
            </a:pPr>
            <a:r>
              <a:rPr lang="en-US" sz="1700" b="1" spc="-5" dirty="0">
                <a:latin typeface="Arial"/>
                <a:cs typeface="Arial"/>
              </a:rPr>
              <a:t>Objectives</a:t>
            </a:r>
          </a:p>
          <a:p>
            <a:pPr marL="264160" indent="-251460">
              <a:spcBef>
                <a:spcPts val="355"/>
              </a:spcBef>
              <a:buClr>
                <a:srgbClr val="FF0000"/>
              </a:buClr>
              <a:buSzPct val="82352"/>
              <a:buFont typeface="Arial" panose="020B0604020202020204" pitchFamily="34" charset="0"/>
              <a:buChar char="●"/>
              <a:tabLst>
                <a:tab pos="264160" algn="l"/>
              </a:tabLst>
            </a:pPr>
            <a:r>
              <a:rPr lang="en-US" sz="1700" spc="-5" dirty="0">
                <a:latin typeface="Arial"/>
                <a:cs typeface="Arial"/>
              </a:rPr>
              <a:t>Check and adjust teleprotection based on C37.94</a:t>
            </a:r>
          </a:p>
          <a:p>
            <a:pPr marL="264160" indent="-251460">
              <a:spcBef>
                <a:spcPts val="355"/>
              </a:spcBef>
              <a:buClr>
                <a:srgbClr val="FF0000"/>
              </a:buClr>
              <a:buSzPct val="82352"/>
              <a:buFont typeface="Arial" panose="020B0604020202020204" pitchFamily="34" charset="0"/>
              <a:buChar char="●"/>
              <a:tabLst>
                <a:tab pos="264160" algn="l"/>
              </a:tabLst>
            </a:pPr>
            <a:r>
              <a:rPr lang="en-US" sz="1700" spc="-5" dirty="0">
                <a:latin typeface="Arial"/>
                <a:cs typeface="Arial"/>
              </a:rPr>
              <a:t>Check the quality of the Ethernet network</a:t>
            </a:r>
            <a:endParaRPr sz="1700" dirty="0">
              <a:latin typeface="Arial"/>
              <a:cs typeface="Arial"/>
            </a:endParaRPr>
          </a:p>
        </p:txBody>
      </p:sp>
      <p:sp>
        <p:nvSpPr>
          <p:cNvPr id="292" name="object 968"/>
          <p:cNvSpPr/>
          <p:nvPr/>
        </p:nvSpPr>
        <p:spPr>
          <a:xfrm>
            <a:off x="165100" y="6978007"/>
            <a:ext cx="303275" cy="302513"/>
          </a:xfrm>
          <a:prstGeom prst="rect">
            <a:avLst/>
          </a:prstGeom>
          <a:blipFill>
            <a:blip r:embed="rId22" cstate="print"/>
            <a:stretch>
              <a:fillRect/>
            </a:stretch>
          </a:blipFill>
        </p:spPr>
        <p:txBody>
          <a:bodyPr wrap="square" lIns="0" tIns="0" rIns="0" bIns="0" rtlCol="0"/>
          <a:lstStyle/>
          <a:p>
            <a:endParaRPr/>
          </a:p>
        </p:txBody>
      </p:sp>
      <p:sp>
        <p:nvSpPr>
          <p:cNvPr id="293" name="object 970"/>
          <p:cNvSpPr txBox="1"/>
          <p:nvPr/>
        </p:nvSpPr>
        <p:spPr>
          <a:xfrm>
            <a:off x="537470" y="6946075"/>
            <a:ext cx="656946" cy="413575"/>
          </a:xfrm>
          <a:prstGeom prst="rect">
            <a:avLst/>
          </a:prstGeom>
        </p:spPr>
        <p:txBody>
          <a:bodyPr vert="horz" wrap="square" lIns="0" tIns="33655" rIns="0" bIns="0" rtlCol="0">
            <a:spAutoFit/>
          </a:bodyPr>
          <a:lstStyle/>
          <a:p>
            <a:pPr>
              <a:lnSpc>
                <a:spcPct val="100000"/>
              </a:lnSpc>
              <a:spcBef>
                <a:spcPts val="244"/>
              </a:spcBef>
            </a:pPr>
            <a:r>
              <a:rPr sz="1150" b="1" spc="-5" dirty="0">
                <a:solidFill>
                  <a:srgbClr val="00007F"/>
                </a:solidFill>
                <a:uFill>
                  <a:solidFill>
                    <a:srgbClr val="00007F"/>
                  </a:solidFill>
                </a:uFill>
                <a:latin typeface="Verdana"/>
                <a:cs typeface="Verdana"/>
              </a:rPr>
              <a:t>Testing</a:t>
            </a:r>
            <a:endParaRPr lang="es-ES" sz="1150" b="1" spc="-5" dirty="0">
              <a:solidFill>
                <a:srgbClr val="00007F"/>
              </a:solidFill>
              <a:uFill>
                <a:solidFill>
                  <a:srgbClr val="00007F"/>
                </a:solidFill>
              </a:uFill>
              <a:latin typeface="Verdana"/>
              <a:cs typeface="Verdana"/>
            </a:endParaRPr>
          </a:p>
          <a:p>
            <a:pPr>
              <a:lnSpc>
                <a:spcPct val="100000"/>
              </a:lnSpc>
              <a:spcBef>
                <a:spcPts val="244"/>
              </a:spcBef>
            </a:pPr>
            <a:r>
              <a:rPr sz="1150" b="1" dirty="0">
                <a:solidFill>
                  <a:srgbClr val="00007F"/>
                </a:solidFill>
                <a:uFill>
                  <a:solidFill>
                    <a:srgbClr val="00007F"/>
                  </a:solidFill>
                </a:uFill>
                <a:latin typeface="Verdana"/>
                <a:cs typeface="Verdana"/>
              </a:rPr>
              <a:t>Points</a:t>
            </a:r>
            <a:endParaRPr sz="1150" dirty="0">
              <a:latin typeface="Verdana"/>
              <a:cs typeface="Verdana"/>
            </a:endParaRPr>
          </a:p>
        </p:txBody>
      </p:sp>
      <p:sp>
        <p:nvSpPr>
          <p:cNvPr id="294" name="object 333"/>
          <p:cNvSpPr txBox="1"/>
          <p:nvPr/>
        </p:nvSpPr>
        <p:spPr>
          <a:xfrm>
            <a:off x="405803" y="5597201"/>
            <a:ext cx="216497" cy="664662"/>
          </a:xfrm>
          <a:prstGeom prst="rect">
            <a:avLst/>
          </a:prstGeom>
        </p:spPr>
        <p:txBody>
          <a:bodyPr vert="vert270" wrap="square" lIns="0" tIns="2540" rIns="0" bIns="0" rtlCol="0">
            <a:spAutoFit/>
          </a:bodyPr>
          <a:lstStyle/>
          <a:p>
            <a:pPr marL="12700">
              <a:lnSpc>
                <a:spcPct val="100000"/>
              </a:lnSpc>
              <a:spcBef>
                <a:spcPts val="20"/>
              </a:spcBef>
            </a:pPr>
            <a:r>
              <a:rPr sz="1650" b="1" spc="-22" baseline="2525" dirty="0">
                <a:latin typeface="Arial"/>
                <a:cs typeface="Arial"/>
              </a:rPr>
              <a:t>P</a:t>
            </a:r>
            <a:r>
              <a:rPr sz="1100" b="1" spc="-15" dirty="0">
                <a:latin typeface="Arial"/>
                <a:cs typeface="Arial"/>
              </a:rPr>
              <a:t>rocess</a:t>
            </a:r>
            <a:endParaRPr sz="1100" dirty="0">
              <a:latin typeface="Arial"/>
              <a:cs typeface="Arial"/>
            </a:endParaRPr>
          </a:p>
        </p:txBody>
      </p:sp>
      <p:sp>
        <p:nvSpPr>
          <p:cNvPr id="295" name="object 334"/>
          <p:cNvSpPr txBox="1"/>
          <p:nvPr/>
        </p:nvSpPr>
        <p:spPr>
          <a:xfrm>
            <a:off x="405791" y="1416277"/>
            <a:ext cx="215758" cy="583895"/>
          </a:xfrm>
          <a:prstGeom prst="rect">
            <a:avLst/>
          </a:prstGeom>
        </p:spPr>
        <p:txBody>
          <a:bodyPr vert="vert270" wrap="square" lIns="0" tIns="1905" rIns="0" bIns="0" rtlCol="0">
            <a:spAutoFit/>
          </a:bodyPr>
          <a:lstStyle/>
          <a:p>
            <a:pPr marL="12700">
              <a:lnSpc>
                <a:spcPct val="100000"/>
              </a:lnSpc>
              <a:spcBef>
                <a:spcPts val="15"/>
              </a:spcBef>
            </a:pPr>
            <a:r>
              <a:rPr sz="1100" b="1" spc="-15" dirty="0">
                <a:latin typeface="Arial"/>
                <a:cs typeface="Arial"/>
              </a:rPr>
              <a:t>Station</a:t>
            </a:r>
            <a:endParaRPr sz="1100" dirty="0">
              <a:latin typeface="Arial"/>
              <a:cs typeface="Arial"/>
            </a:endParaRPr>
          </a:p>
        </p:txBody>
      </p:sp>
      <p:sp>
        <p:nvSpPr>
          <p:cNvPr id="296" name="object 335"/>
          <p:cNvSpPr txBox="1"/>
          <p:nvPr/>
        </p:nvSpPr>
        <p:spPr>
          <a:xfrm>
            <a:off x="405790" y="3442715"/>
            <a:ext cx="212803" cy="330479"/>
          </a:xfrm>
          <a:prstGeom prst="rect">
            <a:avLst/>
          </a:prstGeom>
        </p:spPr>
        <p:txBody>
          <a:bodyPr vert="vert270" wrap="square" lIns="0" tIns="0" rIns="0" bIns="0" rtlCol="0">
            <a:spAutoFit/>
          </a:bodyPr>
          <a:lstStyle/>
          <a:p>
            <a:pPr marL="12700">
              <a:lnSpc>
                <a:spcPct val="100000"/>
              </a:lnSpc>
            </a:pPr>
            <a:r>
              <a:rPr sz="1100" b="1" spc="-15" dirty="0">
                <a:latin typeface="Arial"/>
                <a:cs typeface="Arial"/>
              </a:rPr>
              <a:t>B</a:t>
            </a:r>
            <a:r>
              <a:rPr sz="1100" b="1" spc="-10" dirty="0">
                <a:latin typeface="Arial"/>
                <a:cs typeface="Arial"/>
              </a:rPr>
              <a:t>a</a:t>
            </a:r>
            <a:r>
              <a:rPr sz="1100" b="1" dirty="0">
                <a:latin typeface="Arial"/>
                <a:cs typeface="Arial"/>
              </a:rPr>
              <a:t>y</a:t>
            </a:r>
            <a:endParaRPr sz="11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848410"/>
            <a:ext cx="10691495" cy="0"/>
          </a:xfrm>
          <a:custGeom>
            <a:avLst/>
            <a:gdLst/>
            <a:ahLst/>
            <a:cxnLst/>
            <a:rect l="l" t="t" r="r" b="b"/>
            <a:pathLst>
              <a:path w="10691495">
                <a:moveTo>
                  <a:pt x="0" y="0"/>
                </a:moveTo>
                <a:lnTo>
                  <a:pt x="10691241" y="0"/>
                </a:lnTo>
              </a:path>
            </a:pathLst>
          </a:custGeom>
          <a:ln w="3175">
            <a:solidFill>
              <a:srgbClr val="F4F4F4"/>
            </a:solidFill>
          </a:ln>
        </p:spPr>
        <p:txBody>
          <a:bodyPr wrap="square" lIns="0" tIns="0" rIns="0" bIns="0" rtlCol="0"/>
          <a:lstStyle/>
          <a:p>
            <a:endParaRPr/>
          </a:p>
        </p:txBody>
      </p:sp>
      <p:sp>
        <p:nvSpPr>
          <p:cNvPr id="3" name="object 3"/>
          <p:cNvSpPr/>
          <p:nvPr/>
        </p:nvSpPr>
        <p:spPr>
          <a:xfrm>
            <a:off x="380" y="852220"/>
            <a:ext cx="10691495" cy="0"/>
          </a:xfrm>
          <a:custGeom>
            <a:avLst/>
            <a:gdLst/>
            <a:ahLst/>
            <a:cxnLst/>
            <a:rect l="l" t="t" r="r" b="b"/>
            <a:pathLst>
              <a:path w="10691495">
                <a:moveTo>
                  <a:pt x="0" y="0"/>
                </a:moveTo>
                <a:lnTo>
                  <a:pt x="10691241" y="0"/>
                </a:lnTo>
              </a:path>
            </a:pathLst>
          </a:custGeom>
          <a:ln w="4571">
            <a:solidFill>
              <a:srgbClr val="F6F6F6"/>
            </a:solidFill>
          </a:ln>
        </p:spPr>
        <p:txBody>
          <a:bodyPr wrap="square" lIns="0" tIns="0" rIns="0" bIns="0" rtlCol="0"/>
          <a:lstStyle/>
          <a:p>
            <a:endParaRPr/>
          </a:p>
        </p:txBody>
      </p:sp>
      <p:sp>
        <p:nvSpPr>
          <p:cNvPr id="4" name="object 4"/>
          <p:cNvSpPr/>
          <p:nvPr/>
        </p:nvSpPr>
        <p:spPr>
          <a:xfrm>
            <a:off x="380" y="856030"/>
            <a:ext cx="10691495" cy="0"/>
          </a:xfrm>
          <a:custGeom>
            <a:avLst/>
            <a:gdLst/>
            <a:ahLst/>
            <a:cxnLst/>
            <a:rect l="l" t="t" r="r" b="b"/>
            <a:pathLst>
              <a:path w="10691495">
                <a:moveTo>
                  <a:pt x="0" y="0"/>
                </a:moveTo>
                <a:lnTo>
                  <a:pt x="10691241" y="0"/>
                </a:lnTo>
              </a:path>
            </a:pathLst>
          </a:custGeom>
          <a:ln w="3175">
            <a:solidFill>
              <a:srgbClr val="F8F8F8"/>
            </a:solidFill>
          </a:ln>
        </p:spPr>
        <p:txBody>
          <a:bodyPr wrap="square" lIns="0" tIns="0" rIns="0" bIns="0" rtlCol="0"/>
          <a:lstStyle/>
          <a:p>
            <a:endParaRPr/>
          </a:p>
        </p:txBody>
      </p:sp>
      <p:sp>
        <p:nvSpPr>
          <p:cNvPr id="5" name="object 5"/>
          <p:cNvSpPr/>
          <p:nvPr/>
        </p:nvSpPr>
        <p:spPr>
          <a:xfrm>
            <a:off x="380" y="861364"/>
            <a:ext cx="10691495" cy="0"/>
          </a:xfrm>
          <a:custGeom>
            <a:avLst/>
            <a:gdLst/>
            <a:ahLst/>
            <a:cxnLst/>
            <a:rect l="l" t="t" r="r" b="b"/>
            <a:pathLst>
              <a:path w="10691495">
                <a:moveTo>
                  <a:pt x="0" y="0"/>
                </a:moveTo>
                <a:lnTo>
                  <a:pt x="10691241" y="0"/>
                </a:lnTo>
              </a:path>
            </a:pathLst>
          </a:custGeom>
          <a:ln w="7619">
            <a:solidFill>
              <a:srgbClr val="F9F9F9"/>
            </a:solidFill>
          </a:ln>
        </p:spPr>
        <p:txBody>
          <a:bodyPr wrap="square" lIns="0" tIns="0" rIns="0" bIns="0" rtlCol="0"/>
          <a:lstStyle/>
          <a:p>
            <a:endParaRPr/>
          </a:p>
        </p:txBody>
      </p:sp>
      <p:sp>
        <p:nvSpPr>
          <p:cNvPr id="6" name="object 6"/>
          <p:cNvSpPr/>
          <p:nvPr/>
        </p:nvSpPr>
        <p:spPr>
          <a:xfrm>
            <a:off x="380" y="867460"/>
            <a:ext cx="10691495" cy="0"/>
          </a:xfrm>
          <a:custGeom>
            <a:avLst/>
            <a:gdLst/>
            <a:ahLst/>
            <a:cxnLst/>
            <a:rect l="l" t="t" r="r" b="b"/>
            <a:pathLst>
              <a:path w="10691495">
                <a:moveTo>
                  <a:pt x="0" y="0"/>
                </a:moveTo>
                <a:lnTo>
                  <a:pt x="10691241" y="0"/>
                </a:lnTo>
              </a:path>
            </a:pathLst>
          </a:custGeom>
          <a:ln w="4571">
            <a:solidFill>
              <a:srgbClr val="FBFBFB"/>
            </a:solidFill>
          </a:ln>
        </p:spPr>
        <p:txBody>
          <a:bodyPr wrap="square" lIns="0" tIns="0" rIns="0" bIns="0" rtlCol="0"/>
          <a:lstStyle/>
          <a:p>
            <a:endParaRPr/>
          </a:p>
        </p:txBody>
      </p:sp>
      <p:sp>
        <p:nvSpPr>
          <p:cNvPr id="11" name="object 11"/>
          <p:cNvSpPr txBox="1">
            <a:spLocks noGrp="1"/>
          </p:cNvSpPr>
          <p:nvPr>
            <p:ph type="title" idx="4294967295"/>
          </p:nvPr>
        </p:nvSpPr>
        <p:spPr>
          <a:xfrm>
            <a:off x="567944" y="98100"/>
            <a:ext cx="9728200" cy="482600"/>
          </a:xfrm>
          <a:prstGeom prst="rect">
            <a:avLst/>
          </a:prstGeom>
        </p:spPr>
        <p:txBody>
          <a:bodyPr vert="horz" wrap="square" lIns="0" tIns="12700" rIns="0" bIns="0" rtlCol="0">
            <a:spAutoFit/>
          </a:bodyPr>
          <a:lstStyle/>
          <a:p>
            <a:pPr marL="12700" algn="ctr">
              <a:lnSpc>
                <a:spcPct val="100000"/>
              </a:lnSpc>
              <a:spcBef>
                <a:spcPts val="100"/>
              </a:spcBef>
            </a:pPr>
            <a:r>
              <a:rPr lang="en-GB" noProof="0" dirty="0"/>
              <a:t>3 – </a:t>
            </a:r>
            <a:r>
              <a:rPr lang="en-GB" spc="-5" noProof="0" dirty="0"/>
              <a:t>Test in </a:t>
            </a:r>
            <a:r>
              <a:rPr lang="en-GB" noProof="0" dirty="0"/>
              <a:t> </a:t>
            </a:r>
            <a:r>
              <a:rPr lang="en-GB" b="1" noProof="0" dirty="0"/>
              <a:t>Digital</a:t>
            </a:r>
            <a:r>
              <a:rPr lang="en-GB" spc="-5" noProof="0" dirty="0"/>
              <a:t> Substations</a:t>
            </a:r>
            <a:endParaRPr lang="en-GB" b="1" noProof="0" dirty="0"/>
          </a:p>
        </p:txBody>
      </p:sp>
      <p:grpSp>
        <p:nvGrpSpPr>
          <p:cNvPr id="316" name="Group 315"/>
          <p:cNvGrpSpPr/>
          <p:nvPr/>
        </p:nvGrpSpPr>
        <p:grpSpPr>
          <a:xfrm>
            <a:off x="469900" y="873556"/>
            <a:ext cx="2971800" cy="6682944"/>
            <a:chOff x="5265673" y="1510588"/>
            <a:chExt cx="2413508" cy="5853308"/>
          </a:xfrm>
        </p:grpSpPr>
        <p:sp>
          <p:nvSpPr>
            <p:cNvPr id="317" name="object 15"/>
            <p:cNvSpPr/>
            <p:nvPr/>
          </p:nvSpPr>
          <p:spPr>
            <a:xfrm>
              <a:off x="5400294" y="2336596"/>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318" name="object 16"/>
            <p:cNvSpPr/>
            <p:nvPr/>
          </p:nvSpPr>
          <p:spPr>
            <a:xfrm>
              <a:off x="5398770" y="2339644"/>
              <a:ext cx="149860" cy="466090"/>
            </a:xfrm>
            <a:custGeom>
              <a:avLst/>
              <a:gdLst/>
              <a:ahLst/>
              <a:cxnLst/>
              <a:rect l="l" t="t" r="r" b="b"/>
              <a:pathLst>
                <a:path w="149860" h="466089">
                  <a:moveTo>
                    <a:pt x="11430" y="34290"/>
                  </a:moveTo>
                  <a:lnTo>
                    <a:pt x="5334" y="34290"/>
                  </a:lnTo>
                  <a:lnTo>
                    <a:pt x="6096" y="70104"/>
                  </a:lnTo>
                  <a:lnTo>
                    <a:pt x="5334" y="105918"/>
                  </a:lnTo>
                  <a:lnTo>
                    <a:pt x="3810" y="142494"/>
                  </a:lnTo>
                  <a:lnTo>
                    <a:pt x="0" y="214122"/>
                  </a:lnTo>
                  <a:lnTo>
                    <a:pt x="0" y="249936"/>
                  </a:lnTo>
                  <a:lnTo>
                    <a:pt x="4572" y="299466"/>
                  </a:lnTo>
                  <a:lnTo>
                    <a:pt x="16002" y="346710"/>
                  </a:lnTo>
                  <a:lnTo>
                    <a:pt x="16764" y="347472"/>
                  </a:lnTo>
                  <a:lnTo>
                    <a:pt x="22860" y="361950"/>
                  </a:lnTo>
                  <a:lnTo>
                    <a:pt x="30480" y="375666"/>
                  </a:lnTo>
                  <a:lnTo>
                    <a:pt x="38862" y="389382"/>
                  </a:lnTo>
                  <a:lnTo>
                    <a:pt x="38862" y="390144"/>
                  </a:lnTo>
                  <a:lnTo>
                    <a:pt x="49530" y="403098"/>
                  </a:lnTo>
                  <a:lnTo>
                    <a:pt x="60960" y="415290"/>
                  </a:lnTo>
                  <a:lnTo>
                    <a:pt x="61722" y="415290"/>
                  </a:lnTo>
                  <a:lnTo>
                    <a:pt x="74676" y="426720"/>
                  </a:lnTo>
                  <a:lnTo>
                    <a:pt x="74676" y="427481"/>
                  </a:lnTo>
                  <a:lnTo>
                    <a:pt x="89916" y="438150"/>
                  </a:lnTo>
                  <a:lnTo>
                    <a:pt x="106680" y="448056"/>
                  </a:lnTo>
                  <a:lnTo>
                    <a:pt x="124968" y="457200"/>
                  </a:lnTo>
                  <a:lnTo>
                    <a:pt x="125730" y="457200"/>
                  </a:lnTo>
                  <a:lnTo>
                    <a:pt x="147066" y="465581"/>
                  </a:lnTo>
                  <a:lnTo>
                    <a:pt x="148484" y="459907"/>
                  </a:lnTo>
                  <a:lnTo>
                    <a:pt x="128016" y="451866"/>
                  </a:lnTo>
                  <a:lnTo>
                    <a:pt x="109728" y="442722"/>
                  </a:lnTo>
                  <a:lnTo>
                    <a:pt x="92964" y="432816"/>
                  </a:lnTo>
                  <a:lnTo>
                    <a:pt x="93726" y="432816"/>
                  </a:lnTo>
                  <a:lnTo>
                    <a:pt x="78486" y="422148"/>
                  </a:lnTo>
                  <a:lnTo>
                    <a:pt x="66395" y="411480"/>
                  </a:lnTo>
                  <a:lnTo>
                    <a:pt x="65532" y="411480"/>
                  </a:lnTo>
                  <a:lnTo>
                    <a:pt x="54102" y="399288"/>
                  </a:lnTo>
                  <a:lnTo>
                    <a:pt x="43434" y="386334"/>
                  </a:lnTo>
                  <a:lnTo>
                    <a:pt x="44196" y="386334"/>
                  </a:lnTo>
                  <a:lnTo>
                    <a:pt x="35814" y="372618"/>
                  </a:lnTo>
                  <a:lnTo>
                    <a:pt x="28617" y="359664"/>
                  </a:lnTo>
                  <a:lnTo>
                    <a:pt x="28194" y="359664"/>
                  </a:lnTo>
                  <a:lnTo>
                    <a:pt x="22098" y="345186"/>
                  </a:lnTo>
                  <a:lnTo>
                    <a:pt x="17526" y="329946"/>
                  </a:lnTo>
                  <a:lnTo>
                    <a:pt x="13897" y="314706"/>
                  </a:lnTo>
                  <a:lnTo>
                    <a:pt x="13716" y="314706"/>
                  </a:lnTo>
                  <a:lnTo>
                    <a:pt x="10668" y="298704"/>
                  </a:lnTo>
                  <a:lnTo>
                    <a:pt x="8382" y="282702"/>
                  </a:lnTo>
                  <a:lnTo>
                    <a:pt x="6147" y="249936"/>
                  </a:lnTo>
                  <a:lnTo>
                    <a:pt x="6096" y="214122"/>
                  </a:lnTo>
                  <a:lnTo>
                    <a:pt x="9906" y="142494"/>
                  </a:lnTo>
                  <a:lnTo>
                    <a:pt x="11430" y="105918"/>
                  </a:lnTo>
                  <a:lnTo>
                    <a:pt x="12192" y="70104"/>
                  </a:lnTo>
                  <a:lnTo>
                    <a:pt x="11430" y="34290"/>
                  </a:lnTo>
                  <a:close/>
                </a:path>
                <a:path w="149860" h="466089">
                  <a:moveTo>
                    <a:pt x="148590" y="459486"/>
                  </a:moveTo>
                  <a:lnTo>
                    <a:pt x="148484" y="459907"/>
                  </a:lnTo>
                  <a:lnTo>
                    <a:pt x="149352" y="460248"/>
                  </a:lnTo>
                  <a:lnTo>
                    <a:pt x="148590" y="459486"/>
                  </a:lnTo>
                  <a:close/>
                </a:path>
                <a:path w="149860" h="466089">
                  <a:moveTo>
                    <a:pt x="65532" y="410718"/>
                  </a:moveTo>
                  <a:lnTo>
                    <a:pt x="65532" y="411480"/>
                  </a:lnTo>
                  <a:lnTo>
                    <a:pt x="66395" y="411480"/>
                  </a:lnTo>
                  <a:lnTo>
                    <a:pt x="65532" y="410718"/>
                  </a:lnTo>
                  <a:close/>
                </a:path>
                <a:path w="149860" h="466089">
                  <a:moveTo>
                    <a:pt x="28194" y="358902"/>
                  </a:moveTo>
                  <a:lnTo>
                    <a:pt x="28194" y="359664"/>
                  </a:lnTo>
                  <a:lnTo>
                    <a:pt x="28617" y="359664"/>
                  </a:lnTo>
                  <a:lnTo>
                    <a:pt x="28194" y="358902"/>
                  </a:lnTo>
                  <a:close/>
                </a:path>
                <a:path w="149860" h="466089">
                  <a:moveTo>
                    <a:pt x="13716" y="313944"/>
                  </a:moveTo>
                  <a:lnTo>
                    <a:pt x="13716" y="314706"/>
                  </a:lnTo>
                  <a:lnTo>
                    <a:pt x="13897" y="314706"/>
                  </a:lnTo>
                  <a:lnTo>
                    <a:pt x="13716" y="313944"/>
                  </a:lnTo>
                  <a:close/>
                </a:path>
                <a:path w="149860"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319" name="object 17"/>
            <p:cNvSpPr/>
            <p:nvPr/>
          </p:nvSpPr>
          <p:spPr>
            <a:xfrm>
              <a:off x="5545835" y="2799130"/>
              <a:ext cx="24765" cy="13335"/>
            </a:xfrm>
            <a:custGeom>
              <a:avLst/>
              <a:gdLst/>
              <a:ahLst/>
              <a:cxnLst/>
              <a:rect l="l" t="t" r="r" b="b"/>
              <a:pathLst>
                <a:path w="24764" h="13335">
                  <a:moveTo>
                    <a:pt x="1524" y="0"/>
                  </a:moveTo>
                  <a:lnTo>
                    <a:pt x="0" y="6096"/>
                  </a:lnTo>
                  <a:lnTo>
                    <a:pt x="22860" y="12954"/>
                  </a:lnTo>
                  <a:lnTo>
                    <a:pt x="24384" y="6858"/>
                  </a:lnTo>
                  <a:lnTo>
                    <a:pt x="1524" y="0"/>
                  </a:lnTo>
                  <a:close/>
                </a:path>
              </a:pathLst>
            </a:custGeom>
            <a:solidFill>
              <a:srgbClr val="000000"/>
            </a:solidFill>
          </p:spPr>
          <p:txBody>
            <a:bodyPr wrap="square" lIns="0" tIns="0" rIns="0" bIns="0" rtlCol="0"/>
            <a:lstStyle/>
            <a:p>
              <a:endParaRPr/>
            </a:p>
          </p:txBody>
        </p:sp>
        <p:sp>
          <p:nvSpPr>
            <p:cNvPr id="320" name="object 18"/>
            <p:cNvSpPr/>
            <p:nvPr/>
          </p:nvSpPr>
          <p:spPr>
            <a:xfrm>
              <a:off x="5593079" y="2812846"/>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321" name="object 19"/>
            <p:cNvSpPr/>
            <p:nvPr/>
          </p:nvSpPr>
          <p:spPr>
            <a:xfrm>
              <a:off x="5568696" y="2805988"/>
              <a:ext cx="26034" cy="13335"/>
            </a:xfrm>
            <a:custGeom>
              <a:avLst/>
              <a:gdLst/>
              <a:ahLst/>
              <a:cxnLst/>
              <a:rect l="l" t="t" r="r" b="b"/>
              <a:pathLst>
                <a:path w="26035" h="13335">
                  <a:moveTo>
                    <a:pt x="1524" y="0"/>
                  </a:moveTo>
                  <a:lnTo>
                    <a:pt x="0" y="6096"/>
                  </a:lnTo>
                  <a:lnTo>
                    <a:pt x="24384" y="12954"/>
                  </a:lnTo>
                  <a:lnTo>
                    <a:pt x="25908" y="6858"/>
                  </a:lnTo>
                  <a:lnTo>
                    <a:pt x="1524" y="0"/>
                  </a:lnTo>
                  <a:close/>
                </a:path>
              </a:pathLst>
            </a:custGeom>
            <a:solidFill>
              <a:srgbClr val="000000"/>
            </a:solidFill>
          </p:spPr>
          <p:txBody>
            <a:bodyPr wrap="square" lIns="0" tIns="0" rIns="0" bIns="0" rtlCol="0"/>
            <a:lstStyle/>
            <a:p>
              <a:endParaRPr/>
            </a:p>
          </p:txBody>
        </p:sp>
        <p:sp>
          <p:nvSpPr>
            <p:cNvPr id="322" name="object 20"/>
            <p:cNvSpPr/>
            <p:nvPr/>
          </p:nvSpPr>
          <p:spPr>
            <a:xfrm>
              <a:off x="5462015" y="2769412"/>
              <a:ext cx="1462405" cy="233679"/>
            </a:xfrm>
            <a:custGeom>
              <a:avLst/>
              <a:gdLst/>
              <a:ahLst/>
              <a:cxnLst/>
              <a:rect l="l" t="t" r="r" b="b"/>
              <a:pathLst>
                <a:path w="1462404" h="233680">
                  <a:moveTo>
                    <a:pt x="1299210" y="0"/>
                  </a:moveTo>
                  <a:lnTo>
                    <a:pt x="175260" y="0"/>
                  </a:lnTo>
                  <a:lnTo>
                    <a:pt x="0" y="52577"/>
                  </a:lnTo>
                  <a:lnTo>
                    <a:pt x="0" y="233171"/>
                  </a:lnTo>
                  <a:lnTo>
                    <a:pt x="1462278" y="233171"/>
                  </a:lnTo>
                  <a:lnTo>
                    <a:pt x="1462278" y="55625"/>
                  </a:lnTo>
                  <a:lnTo>
                    <a:pt x="1299210" y="0"/>
                  </a:lnTo>
                  <a:close/>
                </a:path>
              </a:pathLst>
            </a:custGeom>
            <a:solidFill>
              <a:srgbClr val="7F7F7F"/>
            </a:solidFill>
          </p:spPr>
          <p:txBody>
            <a:bodyPr wrap="square" lIns="0" tIns="0" rIns="0" bIns="0" rtlCol="0"/>
            <a:lstStyle/>
            <a:p>
              <a:endParaRPr/>
            </a:p>
          </p:txBody>
        </p:sp>
        <p:sp>
          <p:nvSpPr>
            <p:cNvPr id="323" name="object 21"/>
            <p:cNvSpPr/>
            <p:nvPr/>
          </p:nvSpPr>
          <p:spPr>
            <a:xfrm>
              <a:off x="5459729" y="2761792"/>
              <a:ext cx="1473200" cy="71120"/>
            </a:xfrm>
            <a:custGeom>
              <a:avLst/>
              <a:gdLst/>
              <a:ahLst/>
              <a:cxnLst/>
              <a:rect l="l" t="t" r="r" b="b"/>
              <a:pathLst>
                <a:path w="1473200" h="71119">
                  <a:moveTo>
                    <a:pt x="1304544" y="0"/>
                  </a:moveTo>
                  <a:lnTo>
                    <a:pt x="1301496" y="16001"/>
                  </a:lnTo>
                  <a:lnTo>
                    <a:pt x="1462278" y="70865"/>
                  </a:lnTo>
                  <a:lnTo>
                    <a:pt x="1472946" y="63245"/>
                  </a:lnTo>
                  <a:lnTo>
                    <a:pt x="1472946" y="57149"/>
                  </a:lnTo>
                  <a:lnTo>
                    <a:pt x="1467612" y="55625"/>
                  </a:lnTo>
                  <a:lnTo>
                    <a:pt x="1304544" y="0"/>
                  </a:lnTo>
                  <a:close/>
                </a:path>
                <a:path w="1473200" h="71119">
                  <a:moveTo>
                    <a:pt x="177546" y="0"/>
                  </a:moveTo>
                  <a:lnTo>
                    <a:pt x="175260" y="0"/>
                  </a:lnTo>
                  <a:lnTo>
                    <a:pt x="0" y="52577"/>
                  </a:lnTo>
                  <a:lnTo>
                    <a:pt x="4572" y="67817"/>
                  </a:lnTo>
                  <a:lnTo>
                    <a:pt x="177546" y="15925"/>
                  </a:lnTo>
                  <a:lnTo>
                    <a:pt x="177546" y="0"/>
                  </a:lnTo>
                  <a:close/>
                </a:path>
                <a:path w="1473200" h="71119">
                  <a:moveTo>
                    <a:pt x="1304544" y="0"/>
                  </a:moveTo>
                  <a:lnTo>
                    <a:pt x="177546" y="0"/>
                  </a:lnTo>
                  <a:lnTo>
                    <a:pt x="179832" y="15239"/>
                  </a:lnTo>
                  <a:lnTo>
                    <a:pt x="177546" y="15925"/>
                  </a:lnTo>
                  <a:lnTo>
                    <a:pt x="1301443" y="16001"/>
                  </a:lnTo>
                  <a:lnTo>
                    <a:pt x="1299210" y="15239"/>
                  </a:lnTo>
                  <a:lnTo>
                    <a:pt x="1304544" y="0"/>
                  </a:lnTo>
                  <a:close/>
                </a:path>
                <a:path w="1473200" h="71119">
                  <a:moveTo>
                    <a:pt x="1304544" y="0"/>
                  </a:moveTo>
                  <a:lnTo>
                    <a:pt x="1299210" y="15239"/>
                  </a:lnTo>
                  <a:lnTo>
                    <a:pt x="1301443" y="16001"/>
                  </a:lnTo>
                  <a:lnTo>
                    <a:pt x="1304544" y="0"/>
                  </a:lnTo>
                  <a:close/>
                </a:path>
                <a:path w="1473200" h="71119">
                  <a:moveTo>
                    <a:pt x="177546" y="0"/>
                  </a:moveTo>
                  <a:lnTo>
                    <a:pt x="177546" y="15925"/>
                  </a:lnTo>
                  <a:lnTo>
                    <a:pt x="179832" y="15239"/>
                  </a:lnTo>
                  <a:lnTo>
                    <a:pt x="177546" y="0"/>
                  </a:lnTo>
                  <a:close/>
                </a:path>
              </a:pathLst>
            </a:custGeom>
            <a:solidFill>
              <a:srgbClr val="000000"/>
            </a:solidFill>
          </p:spPr>
          <p:txBody>
            <a:bodyPr wrap="square" lIns="0" tIns="0" rIns="0" bIns="0" rtlCol="0"/>
            <a:lstStyle/>
            <a:p>
              <a:endParaRPr/>
            </a:p>
          </p:txBody>
        </p:sp>
        <p:sp>
          <p:nvSpPr>
            <p:cNvPr id="324" name="object 22"/>
            <p:cNvSpPr/>
            <p:nvPr/>
          </p:nvSpPr>
          <p:spPr>
            <a:xfrm>
              <a:off x="6924674" y="2825038"/>
              <a:ext cx="0" cy="186055"/>
            </a:xfrm>
            <a:custGeom>
              <a:avLst/>
              <a:gdLst/>
              <a:ahLst/>
              <a:cxnLst/>
              <a:rect l="l" t="t" r="r" b="b"/>
              <a:pathLst>
                <a:path h="186055">
                  <a:moveTo>
                    <a:pt x="0" y="0"/>
                  </a:moveTo>
                  <a:lnTo>
                    <a:pt x="0" y="185927"/>
                  </a:lnTo>
                </a:path>
              </a:pathLst>
            </a:custGeom>
            <a:ln w="16000">
              <a:solidFill>
                <a:srgbClr val="000000"/>
              </a:solidFill>
            </a:ln>
          </p:spPr>
          <p:txBody>
            <a:bodyPr wrap="square" lIns="0" tIns="0" rIns="0" bIns="0" rtlCol="0"/>
            <a:lstStyle/>
            <a:p>
              <a:endParaRPr/>
            </a:p>
          </p:txBody>
        </p:sp>
        <p:sp>
          <p:nvSpPr>
            <p:cNvPr id="325" name="object 23"/>
            <p:cNvSpPr/>
            <p:nvPr/>
          </p:nvSpPr>
          <p:spPr>
            <a:xfrm>
              <a:off x="5454396" y="3002965"/>
              <a:ext cx="1470025" cy="0"/>
            </a:xfrm>
            <a:custGeom>
              <a:avLst/>
              <a:gdLst/>
              <a:ahLst/>
              <a:cxnLst/>
              <a:rect l="l" t="t" r="r" b="b"/>
              <a:pathLst>
                <a:path w="1470025">
                  <a:moveTo>
                    <a:pt x="0" y="0"/>
                  </a:moveTo>
                  <a:lnTo>
                    <a:pt x="1469898" y="0"/>
                  </a:lnTo>
                </a:path>
              </a:pathLst>
            </a:custGeom>
            <a:ln w="16001">
              <a:solidFill>
                <a:srgbClr val="000000"/>
              </a:solidFill>
            </a:ln>
          </p:spPr>
          <p:txBody>
            <a:bodyPr wrap="square" lIns="0" tIns="0" rIns="0" bIns="0" rtlCol="0"/>
            <a:lstStyle/>
            <a:p>
              <a:endParaRPr/>
            </a:p>
          </p:txBody>
        </p:sp>
        <p:sp>
          <p:nvSpPr>
            <p:cNvPr id="326" name="object 24"/>
            <p:cNvSpPr/>
            <p:nvPr/>
          </p:nvSpPr>
          <p:spPr>
            <a:xfrm>
              <a:off x="5462396" y="2814370"/>
              <a:ext cx="0" cy="188595"/>
            </a:xfrm>
            <a:custGeom>
              <a:avLst/>
              <a:gdLst/>
              <a:ahLst/>
              <a:cxnLst/>
              <a:rect l="l" t="t" r="r" b="b"/>
              <a:pathLst>
                <a:path h="188594">
                  <a:moveTo>
                    <a:pt x="0" y="0"/>
                  </a:moveTo>
                  <a:lnTo>
                    <a:pt x="0" y="188213"/>
                  </a:lnTo>
                </a:path>
              </a:pathLst>
            </a:custGeom>
            <a:ln w="16001">
              <a:solidFill>
                <a:srgbClr val="000000"/>
              </a:solidFill>
            </a:ln>
          </p:spPr>
          <p:txBody>
            <a:bodyPr wrap="square" lIns="0" tIns="0" rIns="0" bIns="0" rtlCol="0"/>
            <a:lstStyle/>
            <a:p>
              <a:endParaRPr/>
            </a:p>
          </p:txBody>
        </p:sp>
        <p:sp>
          <p:nvSpPr>
            <p:cNvPr id="338" name="object 25"/>
            <p:cNvSpPr/>
            <p:nvPr/>
          </p:nvSpPr>
          <p:spPr>
            <a:xfrm>
              <a:off x="5471159" y="2834182"/>
              <a:ext cx="1446530" cy="161290"/>
            </a:xfrm>
            <a:custGeom>
              <a:avLst/>
              <a:gdLst/>
              <a:ahLst/>
              <a:cxnLst/>
              <a:rect l="l" t="t" r="r" b="b"/>
              <a:pathLst>
                <a:path w="1446529" h="161289">
                  <a:moveTo>
                    <a:pt x="0" y="160782"/>
                  </a:moveTo>
                  <a:lnTo>
                    <a:pt x="1446276" y="160782"/>
                  </a:lnTo>
                  <a:lnTo>
                    <a:pt x="1446276" y="0"/>
                  </a:lnTo>
                  <a:lnTo>
                    <a:pt x="0" y="0"/>
                  </a:lnTo>
                  <a:lnTo>
                    <a:pt x="0" y="160782"/>
                  </a:lnTo>
                  <a:close/>
                </a:path>
              </a:pathLst>
            </a:custGeom>
            <a:solidFill>
              <a:srgbClr val="2A2A2A"/>
            </a:solidFill>
          </p:spPr>
          <p:txBody>
            <a:bodyPr wrap="square" lIns="0" tIns="0" rIns="0" bIns="0" rtlCol="0"/>
            <a:lstStyle/>
            <a:p>
              <a:endParaRPr/>
            </a:p>
          </p:txBody>
        </p:sp>
        <p:sp>
          <p:nvSpPr>
            <p:cNvPr id="341" name="object 26"/>
            <p:cNvSpPr/>
            <p:nvPr/>
          </p:nvSpPr>
          <p:spPr>
            <a:xfrm>
              <a:off x="5471159" y="2834563"/>
              <a:ext cx="1449070" cy="0"/>
            </a:xfrm>
            <a:custGeom>
              <a:avLst/>
              <a:gdLst/>
              <a:ahLst/>
              <a:cxnLst/>
              <a:rect l="l" t="t" r="r" b="b"/>
              <a:pathLst>
                <a:path w="1449070">
                  <a:moveTo>
                    <a:pt x="0" y="0"/>
                  </a:moveTo>
                  <a:lnTo>
                    <a:pt x="1448562" y="0"/>
                  </a:lnTo>
                </a:path>
              </a:pathLst>
            </a:custGeom>
            <a:ln w="3810">
              <a:solidFill>
                <a:srgbClr val="2A2A2A"/>
              </a:solidFill>
            </a:ln>
          </p:spPr>
          <p:txBody>
            <a:bodyPr wrap="square" lIns="0" tIns="0" rIns="0" bIns="0" rtlCol="0"/>
            <a:lstStyle/>
            <a:p>
              <a:endParaRPr/>
            </a:p>
          </p:txBody>
        </p:sp>
        <p:sp>
          <p:nvSpPr>
            <p:cNvPr id="342" name="object 27"/>
            <p:cNvSpPr/>
            <p:nvPr/>
          </p:nvSpPr>
          <p:spPr>
            <a:xfrm>
              <a:off x="6917817" y="2834182"/>
              <a:ext cx="0" cy="163195"/>
            </a:xfrm>
            <a:custGeom>
              <a:avLst/>
              <a:gdLst/>
              <a:ahLst/>
              <a:cxnLst/>
              <a:rect l="l" t="t" r="r" b="b"/>
              <a:pathLst>
                <a:path h="163194">
                  <a:moveTo>
                    <a:pt x="0" y="0"/>
                  </a:moveTo>
                  <a:lnTo>
                    <a:pt x="0" y="163067"/>
                  </a:lnTo>
                </a:path>
              </a:pathLst>
            </a:custGeom>
            <a:ln w="3810">
              <a:solidFill>
                <a:srgbClr val="2A2A2A"/>
              </a:solidFill>
            </a:ln>
          </p:spPr>
          <p:txBody>
            <a:bodyPr wrap="square" lIns="0" tIns="0" rIns="0" bIns="0" rtlCol="0"/>
            <a:lstStyle/>
            <a:p>
              <a:endParaRPr/>
            </a:p>
          </p:txBody>
        </p:sp>
        <p:sp>
          <p:nvSpPr>
            <p:cNvPr id="554" name="object 28"/>
            <p:cNvSpPr/>
            <p:nvPr/>
          </p:nvSpPr>
          <p:spPr>
            <a:xfrm>
              <a:off x="5469635" y="2995345"/>
              <a:ext cx="1447800" cy="0"/>
            </a:xfrm>
            <a:custGeom>
              <a:avLst/>
              <a:gdLst/>
              <a:ahLst/>
              <a:cxnLst/>
              <a:rect l="l" t="t" r="r" b="b"/>
              <a:pathLst>
                <a:path w="1447800">
                  <a:moveTo>
                    <a:pt x="0" y="0"/>
                  </a:moveTo>
                  <a:lnTo>
                    <a:pt x="1447800" y="0"/>
                  </a:lnTo>
                </a:path>
              </a:pathLst>
            </a:custGeom>
            <a:ln w="3810">
              <a:solidFill>
                <a:srgbClr val="2A2A2A"/>
              </a:solidFill>
            </a:ln>
          </p:spPr>
          <p:txBody>
            <a:bodyPr wrap="square" lIns="0" tIns="0" rIns="0" bIns="0" rtlCol="0"/>
            <a:lstStyle/>
            <a:p>
              <a:endParaRPr/>
            </a:p>
          </p:txBody>
        </p:sp>
        <p:sp>
          <p:nvSpPr>
            <p:cNvPr id="635" name="object 29"/>
            <p:cNvSpPr/>
            <p:nvPr/>
          </p:nvSpPr>
          <p:spPr>
            <a:xfrm>
              <a:off x="5471540" y="2832658"/>
              <a:ext cx="0" cy="162560"/>
            </a:xfrm>
            <a:custGeom>
              <a:avLst/>
              <a:gdLst/>
              <a:ahLst/>
              <a:cxnLst/>
              <a:rect l="l" t="t" r="r" b="b"/>
              <a:pathLst>
                <a:path h="162560">
                  <a:moveTo>
                    <a:pt x="0" y="0"/>
                  </a:moveTo>
                  <a:lnTo>
                    <a:pt x="0" y="162305"/>
                  </a:lnTo>
                </a:path>
              </a:pathLst>
            </a:custGeom>
            <a:ln w="3809">
              <a:solidFill>
                <a:srgbClr val="2A2A2A"/>
              </a:solidFill>
            </a:ln>
          </p:spPr>
          <p:txBody>
            <a:bodyPr wrap="square" lIns="0" tIns="0" rIns="0" bIns="0" rtlCol="0"/>
            <a:lstStyle/>
            <a:p>
              <a:endParaRPr/>
            </a:p>
          </p:txBody>
        </p:sp>
        <p:sp>
          <p:nvSpPr>
            <p:cNvPr id="636" name="object 30"/>
            <p:cNvSpPr/>
            <p:nvPr/>
          </p:nvSpPr>
          <p:spPr>
            <a:xfrm>
              <a:off x="5878067" y="2928670"/>
              <a:ext cx="59690" cy="27940"/>
            </a:xfrm>
            <a:custGeom>
              <a:avLst/>
              <a:gdLst/>
              <a:ahLst/>
              <a:cxnLst/>
              <a:rect l="l" t="t" r="r" b="b"/>
              <a:pathLst>
                <a:path w="59689" h="27939">
                  <a:moveTo>
                    <a:pt x="0" y="27432"/>
                  </a:moveTo>
                  <a:lnTo>
                    <a:pt x="59436" y="27432"/>
                  </a:lnTo>
                  <a:lnTo>
                    <a:pt x="59436" y="0"/>
                  </a:lnTo>
                  <a:lnTo>
                    <a:pt x="0" y="0"/>
                  </a:lnTo>
                  <a:lnTo>
                    <a:pt x="0" y="27432"/>
                  </a:lnTo>
                  <a:close/>
                </a:path>
              </a:pathLst>
            </a:custGeom>
            <a:solidFill>
              <a:srgbClr val="A6A6A6"/>
            </a:solidFill>
          </p:spPr>
          <p:txBody>
            <a:bodyPr wrap="square" lIns="0" tIns="0" rIns="0" bIns="0" rtlCol="0"/>
            <a:lstStyle/>
            <a:p>
              <a:endParaRPr/>
            </a:p>
          </p:txBody>
        </p:sp>
        <p:sp>
          <p:nvSpPr>
            <p:cNvPr id="637" name="object 31"/>
            <p:cNvSpPr/>
            <p:nvPr/>
          </p:nvSpPr>
          <p:spPr>
            <a:xfrm>
              <a:off x="5974841"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38" name="object 32"/>
            <p:cNvSpPr/>
            <p:nvPr/>
          </p:nvSpPr>
          <p:spPr>
            <a:xfrm>
              <a:off x="5982461" y="2898952"/>
              <a:ext cx="47625" cy="51435"/>
            </a:xfrm>
            <a:custGeom>
              <a:avLst/>
              <a:gdLst/>
              <a:ahLst/>
              <a:cxnLst/>
              <a:rect l="l" t="t" r="r" b="b"/>
              <a:pathLst>
                <a:path w="47625" h="51435">
                  <a:moveTo>
                    <a:pt x="47244" y="0"/>
                  </a:moveTo>
                  <a:lnTo>
                    <a:pt x="762"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639" name="object 33"/>
            <p:cNvSpPr/>
            <p:nvPr/>
          </p:nvSpPr>
          <p:spPr>
            <a:xfrm>
              <a:off x="5874258" y="2934004"/>
              <a:ext cx="67945" cy="16510"/>
            </a:xfrm>
            <a:custGeom>
              <a:avLst/>
              <a:gdLst/>
              <a:ahLst/>
              <a:cxnLst/>
              <a:rect l="l" t="t" r="r" b="b"/>
              <a:pathLst>
                <a:path w="67945" h="16510">
                  <a:moveTo>
                    <a:pt x="0" y="16001"/>
                  </a:moveTo>
                  <a:lnTo>
                    <a:pt x="67817" y="16001"/>
                  </a:lnTo>
                  <a:lnTo>
                    <a:pt x="67817" y="0"/>
                  </a:lnTo>
                  <a:lnTo>
                    <a:pt x="0" y="0"/>
                  </a:lnTo>
                  <a:lnTo>
                    <a:pt x="0" y="16001"/>
                  </a:lnTo>
                  <a:close/>
                </a:path>
              </a:pathLst>
            </a:custGeom>
            <a:solidFill>
              <a:srgbClr val="000000"/>
            </a:solidFill>
          </p:spPr>
          <p:txBody>
            <a:bodyPr wrap="square" lIns="0" tIns="0" rIns="0" bIns="0" rtlCol="0"/>
            <a:lstStyle/>
            <a:p>
              <a:endParaRPr/>
            </a:p>
          </p:txBody>
        </p:sp>
        <p:sp>
          <p:nvSpPr>
            <p:cNvPr id="640" name="object 34"/>
            <p:cNvSpPr/>
            <p:nvPr/>
          </p:nvSpPr>
          <p:spPr>
            <a:xfrm>
              <a:off x="5629275" y="2844850"/>
              <a:ext cx="0" cy="149860"/>
            </a:xfrm>
            <a:custGeom>
              <a:avLst/>
              <a:gdLst/>
              <a:ahLst/>
              <a:cxnLst/>
              <a:rect l="l" t="t" r="r" b="b"/>
              <a:pathLst>
                <a:path h="149860">
                  <a:moveTo>
                    <a:pt x="0" y="0"/>
                  </a:moveTo>
                  <a:lnTo>
                    <a:pt x="0" y="149351"/>
                  </a:lnTo>
                </a:path>
              </a:pathLst>
            </a:custGeom>
            <a:ln w="3809">
              <a:solidFill>
                <a:srgbClr val="1A1A1A"/>
              </a:solidFill>
            </a:ln>
          </p:spPr>
          <p:txBody>
            <a:bodyPr wrap="square" lIns="0" tIns="0" rIns="0" bIns="0" rtlCol="0"/>
            <a:lstStyle/>
            <a:p>
              <a:endParaRPr/>
            </a:p>
          </p:txBody>
        </p:sp>
        <p:sp>
          <p:nvSpPr>
            <p:cNvPr id="641" name="object 35"/>
            <p:cNvSpPr/>
            <p:nvPr/>
          </p:nvSpPr>
          <p:spPr>
            <a:xfrm>
              <a:off x="6759320" y="2845612"/>
              <a:ext cx="0" cy="155575"/>
            </a:xfrm>
            <a:custGeom>
              <a:avLst/>
              <a:gdLst/>
              <a:ahLst/>
              <a:cxnLst/>
              <a:rect l="l" t="t" r="r" b="b"/>
              <a:pathLst>
                <a:path h="155575">
                  <a:moveTo>
                    <a:pt x="0" y="0"/>
                  </a:moveTo>
                  <a:lnTo>
                    <a:pt x="0" y="155448"/>
                  </a:lnTo>
                </a:path>
              </a:pathLst>
            </a:custGeom>
            <a:ln w="3809">
              <a:solidFill>
                <a:srgbClr val="5D5D5D"/>
              </a:solidFill>
            </a:ln>
          </p:spPr>
          <p:txBody>
            <a:bodyPr wrap="square" lIns="0" tIns="0" rIns="0" bIns="0" rtlCol="0"/>
            <a:lstStyle/>
            <a:p>
              <a:endParaRPr/>
            </a:p>
          </p:txBody>
        </p:sp>
        <p:sp>
          <p:nvSpPr>
            <p:cNvPr id="642" name="object 36"/>
            <p:cNvSpPr/>
            <p:nvPr/>
          </p:nvSpPr>
          <p:spPr>
            <a:xfrm>
              <a:off x="6075426"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643" name="object 37"/>
            <p:cNvSpPr/>
            <p:nvPr/>
          </p:nvSpPr>
          <p:spPr>
            <a:xfrm>
              <a:off x="6083046" y="2898952"/>
              <a:ext cx="47625" cy="51435"/>
            </a:xfrm>
            <a:custGeom>
              <a:avLst/>
              <a:gdLst/>
              <a:ahLst/>
              <a:cxnLst/>
              <a:rect l="l" t="t" r="r" b="b"/>
              <a:pathLst>
                <a:path w="47625" h="51435">
                  <a:moveTo>
                    <a:pt x="47244" y="0"/>
                  </a:moveTo>
                  <a:lnTo>
                    <a:pt x="0" y="0"/>
                  </a:lnTo>
                  <a:lnTo>
                    <a:pt x="0" y="37338"/>
                  </a:lnTo>
                  <a:lnTo>
                    <a:pt x="11430" y="38100"/>
                  </a:lnTo>
                  <a:lnTo>
                    <a:pt x="11430"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44" name="object 38"/>
            <p:cNvSpPr/>
            <p:nvPr/>
          </p:nvSpPr>
          <p:spPr>
            <a:xfrm>
              <a:off x="6146291"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645" name="object 39"/>
            <p:cNvSpPr/>
            <p:nvPr/>
          </p:nvSpPr>
          <p:spPr>
            <a:xfrm>
              <a:off x="6153911"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646" name="object 40"/>
            <p:cNvSpPr/>
            <p:nvPr/>
          </p:nvSpPr>
          <p:spPr>
            <a:xfrm>
              <a:off x="6214109"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47" name="object 41"/>
            <p:cNvSpPr/>
            <p:nvPr/>
          </p:nvSpPr>
          <p:spPr>
            <a:xfrm>
              <a:off x="6221729"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648" name="object 42"/>
            <p:cNvSpPr/>
            <p:nvPr/>
          </p:nvSpPr>
          <p:spPr>
            <a:xfrm>
              <a:off x="6284976"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49" name="object 43"/>
            <p:cNvSpPr/>
            <p:nvPr/>
          </p:nvSpPr>
          <p:spPr>
            <a:xfrm>
              <a:off x="6293358" y="2898952"/>
              <a:ext cx="46990" cy="51435"/>
            </a:xfrm>
            <a:custGeom>
              <a:avLst/>
              <a:gdLst/>
              <a:ahLst/>
              <a:cxnLst/>
              <a:rect l="l" t="t" r="r" b="b"/>
              <a:pathLst>
                <a:path w="46989" h="51435">
                  <a:moveTo>
                    <a:pt x="46482" y="0"/>
                  </a:moveTo>
                  <a:lnTo>
                    <a:pt x="0" y="0"/>
                  </a:lnTo>
                  <a:lnTo>
                    <a:pt x="0" y="37338"/>
                  </a:lnTo>
                  <a:lnTo>
                    <a:pt x="11430" y="38100"/>
                  </a:lnTo>
                  <a:lnTo>
                    <a:pt x="11430" y="51053"/>
                  </a:lnTo>
                  <a:lnTo>
                    <a:pt x="34290" y="51053"/>
                  </a:lnTo>
                  <a:lnTo>
                    <a:pt x="35052" y="37338"/>
                  </a:lnTo>
                  <a:lnTo>
                    <a:pt x="46482" y="37338"/>
                  </a:lnTo>
                  <a:lnTo>
                    <a:pt x="46482" y="0"/>
                  </a:lnTo>
                  <a:close/>
                </a:path>
              </a:pathLst>
            </a:custGeom>
            <a:solidFill>
              <a:srgbClr val="000000"/>
            </a:solidFill>
          </p:spPr>
          <p:txBody>
            <a:bodyPr wrap="square" lIns="0" tIns="0" rIns="0" bIns="0" rtlCol="0"/>
            <a:lstStyle/>
            <a:p>
              <a:endParaRPr/>
            </a:p>
          </p:txBody>
        </p:sp>
        <p:sp>
          <p:nvSpPr>
            <p:cNvPr id="650" name="object 44"/>
            <p:cNvSpPr/>
            <p:nvPr/>
          </p:nvSpPr>
          <p:spPr>
            <a:xfrm>
              <a:off x="6356603"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651" name="object 45"/>
            <p:cNvSpPr/>
            <p:nvPr/>
          </p:nvSpPr>
          <p:spPr>
            <a:xfrm>
              <a:off x="6364223"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52" name="object 46"/>
            <p:cNvSpPr/>
            <p:nvPr/>
          </p:nvSpPr>
          <p:spPr>
            <a:xfrm>
              <a:off x="6424421" y="2890570"/>
              <a:ext cx="60960" cy="66040"/>
            </a:xfrm>
            <a:custGeom>
              <a:avLst/>
              <a:gdLst/>
              <a:ahLst/>
              <a:cxnLst/>
              <a:rect l="l" t="t" r="r" b="b"/>
              <a:pathLst>
                <a:path w="60960"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653" name="object 47"/>
            <p:cNvSpPr/>
            <p:nvPr/>
          </p:nvSpPr>
          <p:spPr>
            <a:xfrm>
              <a:off x="6432041"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54" name="object 48"/>
            <p:cNvSpPr/>
            <p:nvPr/>
          </p:nvSpPr>
          <p:spPr>
            <a:xfrm>
              <a:off x="6492240" y="2890570"/>
              <a:ext cx="60960" cy="66040"/>
            </a:xfrm>
            <a:custGeom>
              <a:avLst/>
              <a:gdLst/>
              <a:ahLst/>
              <a:cxnLst/>
              <a:rect l="l" t="t" r="r" b="b"/>
              <a:pathLst>
                <a:path w="60959" h="66039">
                  <a:moveTo>
                    <a:pt x="0" y="65532"/>
                  </a:moveTo>
                  <a:lnTo>
                    <a:pt x="60960" y="65532"/>
                  </a:lnTo>
                  <a:lnTo>
                    <a:pt x="60960" y="0"/>
                  </a:lnTo>
                  <a:lnTo>
                    <a:pt x="0" y="0"/>
                  </a:lnTo>
                  <a:lnTo>
                    <a:pt x="0" y="65532"/>
                  </a:lnTo>
                  <a:close/>
                </a:path>
              </a:pathLst>
            </a:custGeom>
            <a:solidFill>
              <a:srgbClr val="C0C0C0"/>
            </a:solidFill>
          </p:spPr>
          <p:txBody>
            <a:bodyPr wrap="square" lIns="0" tIns="0" rIns="0" bIns="0" rtlCol="0"/>
            <a:lstStyle/>
            <a:p>
              <a:endParaRPr/>
            </a:p>
          </p:txBody>
        </p:sp>
        <p:sp>
          <p:nvSpPr>
            <p:cNvPr id="655" name="object 49"/>
            <p:cNvSpPr/>
            <p:nvPr/>
          </p:nvSpPr>
          <p:spPr>
            <a:xfrm>
              <a:off x="6499859" y="289895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56" name="object 50"/>
            <p:cNvSpPr/>
            <p:nvPr/>
          </p:nvSpPr>
          <p:spPr>
            <a:xfrm>
              <a:off x="6563106" y="289057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57" name="object 51"/>
            <p:cNvSpPr/>
            <p:nvPr/>
          </p:nvSpPr>
          <p:spPr>
            <a:xfrm>
              <a:off x="6570726" y="2898952"/>
              <a:ext cx="47625" cy="51435"/>
            </a:xfrm>
            <a:custGeom>
              <a:avLst/>
              <a:gdLst/>
              <a:ahLst/>
              <a:cxnLst/>
              <a:rect l="l" t="t" r="r" b="b"/>
              <a:pathLst>
                <a:path w="47625" h="51435">
                  <a:moveTo>
                    <a:pt x="47243" y="0"/>
                  </a:moveTo>
                  <a:lnTo>
                    <a:pt x="761" y="0"/>
                  </a:lnTo>
                  <a:lnTo>
                    <a:pt x="0" y="37338"/>
                  </a:lnTo>
                  <a:lnTo>
                    <a:pt x="12191" y="38100"/>
                  </a:lnTo>
                  <a:lnTo>
                    <a:pt x="12191" y="51053"/>
                  </a:lnTo>
                  <a:lnTo>
                    <a:pt x="35051" y="51053"/>
                  </a:lnTo>
                  <a:lnTo>
                    <a:pt x="35813" y="37338"/>
                  </a:lnTo>
                  <a:lnTo>
                    <a:pt x="47243" y="37338"/>
                  </a:lnTo>
                  <a:lnTo>
                    <a:pt x="47243" y="0"/>
                  </a:lnTo>
                  <a:close/>
                </a:path>
              </a:pathLst>
            </a:custGeom>
            <a:solidFill>
              <a:srgbClr val="000000"/>
            </a:solidFill>
          </p:spPr>
          <p:txBody>
            <a:bodyPr wrap="square" lIns="0" tIns="0" rIns="0" bIns="0" rtlCol="0"/>
            <a:lstStyle/>
            <a:p>
              <a:endParaRPr/>
            </a:p>
          </p:txBody>
        </p:sp>
        <p:sp>
          <p:nvSpPr>
            <p:cNvPr id="658" name="object 52"/>
            <p:cNvSpPr/>
            <p:nvPr/>
          </p:nvSpPr>
          <p:spPr>
            <a:xfrm>
              <a:off x="6809231" y="289057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659" name="object 53"/>
            <p:cNvSpPr/>
            <p:nvPr/>
          </p:nvSpPr>
          <p:spPr>
            <a:xfrm>
              <a:off x="6816852" y="2898952"/>
              <a:ext cx="47625" cy="51435"/>
            </a:xfrm>
            <a:custGeom>
              <a:avLst/>
              <a:gdLst/>
              <a:ahLst/>
              <a:cxnLst/>
              <a:rect l="l" t="t" r="r" b="b"/>
              <a:pathLst>
                <a:path w="47625" h="51435">
                  <a:moveTo>
                    <a:pt x="47244" y="0"/>
                  </a:moveTo>
                  <a:lnTo>
                    <a:pt x="0" y="0"/>
                  </a:lnTo>
                  <a:lnTo>
                    <a:pt x="0" y="37338"/>
                  </a:lnTo>
                  <a:lnTo>
                    <a:pt x="11430" y="38100"/>
                  </a:lnTo>
                  <a:lnTo>
                    <a:pt x="11430" y="51053"/>
                  </a:lnTo>
                  <a:lnTo>
                    <a:pt x="34290"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60" name="object 54"/>
            <p:cNvSpPr txBox="1"/>
            <p:nvPr/>
          </p:nvSpPr>
          <p:spPr>
            <a:xfrm>
              <a:off x="5483605" y="2560885"/>
              <a:ext cx="51752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NTP</a:t>
              </a:r>
              <a:r>
                <a:rPr sz="800" spc="-55" dirty="0">
                  <a:solidFill>
                    <a:srgbClr val="00007F"/>
                  </a:solidFill>
                  <a:latin typeface="Verdana"/>
                  <a:cs typeface="Verdana"/>
                </a:rPr>
                <a:t> </a:t>
              </a:r>
              <a:r>
                <a:rPr sz="800" spc="-5" dirty="0">
                  <a:solidFill>
                    <a:srgbClr val="00007F"/>
                  </a:solidFill>
                  <a:latin typeface="Verdana"/>
                  <a:cs typeface="Verdana"/>
                </a:rPr>
                <a:t>clock</a:t>
              </a:r>
              <a:endParaRPr sz="800">
                <a:latin typeface="Verdana"/>
                <a:cs typeface="Verdana"/>
              </a:endParaRPr>
            </a:p>
          </p:txBody>
        </p:sp>
        <p:sp>
          <p:nvSpPr>
            <p:cNvPr id="661" name="object 76"/>
            <p:cNvSpPr/>
            <p:nvPr/>
          </p:nvSpPr>
          <p:spPr>
            <a:xfrm>
              <a:off x="6927342" y="2597962"/>
              <a:ext cx="8890" cy="16510"/>
            </a:xfrm>
            <a:custGeom>
              <a:avLst/>
              <a:gdLst/>
              <a:ahLst/>
              <a:cxnLst/>
              <a:rect l="l" t="t" r="r" b="b"/>
              <a:pathLst>
                <a:path w="8890" h="16510">
                  <a:moveTo>
                    <a:pt x="7619" y="0"/>
                  </a:moveTo>
                  <a:lnTo>
                    <a:pt x="0" y="0"/>
                  </a:lnTo>
                  <a:lnTo>
                    <a:pt x="761" y="16001"/>
                  </a:lnTo>
                  <a:lnTo>
                    <a:pt x="8381" y="16001"/>
                  </a:lnTo>
                  <a:lnTo>
                    <a:pt x="7619" y="0"/>
                  </a:lnTo>
                  <a:close/>
                </a:path>
              </a:pathLst>
            </a:custGeom>
            <a:solidFill>
              <a:srgbClr val="003357"/>
            </a:solidFill>
          </p:spPr>
          <p:txBody>
            <a:bodyPr wrap="square" lIns="0" tIns="0" rIns="0" bIns="0" rtlCol="0"/>
            <a:lstStyle/>
            <a:p>
              <a:endParaRPr/>
            </a:p>
          </p:txBody>
        </p:sp>
        <p:sp>
          <p:nvSpPr>
            <p:cNvPr id="662" name="object 77"/>
            <p:cNvSpPr/>
            <p:nvPr/>
          </p:nvSpPr>
          <p:spPr>
            <a:xfrm>
              <a:off x="6697980" y="2604058"/>
              <a:ext cx="8890" cy="16510"/>
            </a:xfrm>
            <a:custGeom>
              <a:avLst/>
              <a:gdLst/>
              <a:ahLst/>
              <a:cxnLst/>
              <a:rect l="l" t="t" r="r" b="b"/>
              <a:pathLst>
                <a:path w="8890" h="16510">
                  <a:moveTo>
                    <a:pt x="7619" y="0"/>
                  </a:moveTo>
                  <a:lnTo>
                    <a:pt x="0" y="0"/>
                  </a:lnTo>
                  <a:lnTo>
                    <a:pt x="761" y="16001"/>
                  </a:lnTo>
                  <a:lnTo>
                    <a:pt x="8381" y="16001"/>
                  </a:lnTo>
                  <a:lnTo>
                    <a:pt x="7619" y="0"/>
                  </a:lnTo>
                  <a:close/>
                </a:path>
              </a:pathLst>
            </a:custGeom>
            <a:solidFill>
              <a:srgbClr val="003357"/>
            </a:solidFill>
          </p:spPr>
          <p:txBody>
            <a:bodyPr wrap="square" lIns="0" tIns="0" rIns="0" bIns="0" rtlCol="0"/>
            <a:lstStyle/>
            <a:p>
              <a:endParaRPr/>
            </a:p>
          </p:txBody>
        </p:sp>
        <p:sp>
          <p:nvSpPr>
            <p:cNvPr id="663" name="object 78"/>
            <p:cNvSpPr/>
            <p:nvPr/>
          </p:nvSpPr>
          <p:spPr>
            <a:xfrm>
              <a:off x="6705600" y="2609011"/>
              <a:ext cx="222885" cy="0"/>
            </a:xfrm>
            <a:custGeom>
              <a:avLst/>
              <a:gdLst/>
              <a:ahLst/>
              <a:cxnLst/>
              <a:rect l="l" t="t" r="r" b="b"/>
              <a:pathLst>
                <a:path w="222884">
                  <a:moveTo>
                    <a:pt x="0" y="0"/>
                  </a:moveTo>
                  <a:lnTo>
                    <a:pt x="222503" y="0"/>
                  </a:lnTo>
                </a:path>
              </a:pathLst>
            </a:custGeom>
            <a:ln w="22098">
              <a:solidFill>
                <a:srgbClr val="003357"/>
              </a:solidFill>
            </a:ln>
          </p:spPr>
          <p:txBody>
            <a:bodyPr wrap="square" lIns="0" tIns="0" rIns="0" bIns="0" rtlCol="0"/>
            <a:lstStyle/>
            <a:p>
              <a:endParaRPr/>
            </a:p>
          </p:txBody>
        </p:sp>
        <p:sp>
          <p:nvSpPr>
            <p:cNvPr id="664" name="object 79"/>
            <p:cNvSpPr txBox="1"/>
            <p:nvPr/>
          </p:nvSpPr>
          <p:spPr>
            <a:xfrm>
              <a:off x="6932930" y="2528879"/>
              <a:ext cx="320675"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E1</a:t>
              </a:r>
              <a:r>
                <a:rPr sz="800" spc="-60" dirty="0">
                  <a:solidFill>
                    <a:srgbClr val="00007F"/>
                  </a:solidFill>
                  <a:latin typeface="Verdana"/>
                  <a:cs typeface="Verdana"/>
                </a:rPr>
                <a:t>-</a:t>
              </a:r>
              <a:r>
                <a:rPr sz="800" spc="-10" dirty="0">
                  <a:solidFill>
                    <a:srgbClr val="00007F"/>
                  </a:solidFill>
                  <a:latin typeface="Verdana"/>
                  <a:cs typeface="Verdana"/>
                </a:rPr>
                <a:t>T</a:t>
              </a:r>
              <a:r>
                <a:rPr sz="800" spc="0" dirty="0">
                  <a:solidFill>
                    <a:srgbClr val="00007F"/>
                  </a:solidFill>
                  <a:latin typeface="Verdana"/>
                  <a:cs typeface="Verdana"/>
                </a:rPr>
                <a:t>1</a:t>
              </a:r>
              <a:endParaRPr sz="800">
                <a:latin typeface="Verdana"/>
                <a:cs typeface="Verdana"/>
              </a:endParaRPr>
            </a:p>
          </p:txBody>
        </p:sp>
        <p:sp>
          <p:nvSpPr>
            <p:cNvPr id="665" name="object 80"/>
            <p:cNvSpPr/>
            <p:nvPr/>
          </p:nvSpPr>
          <p:spPr>
            <a:xfrm>
              <a:off x="7354061" y="2869996"/>
              <a:ext cx="16510" cy="8890"/>
            </a:xfrm>
            <a:custGeom>
              <a:avLst/>
              <a:gdLst/>
              <a:ahLst/>
              <a:cxnLst/>
              <a:rect l="l" t="t" r="r" b="b"/>
              <a:pathLst>
                <a:path w="16509" h="8889">
                  <a:moveTo>
                    <a:pt x="0" y="0"/>
                  </a:moveTo>
                  <a:lnTo>
                    <a:pt x="0" y="7620"/>
                  </a:lnTo>
                  <a:lnTo>
                    <a:pt x="16002" y="8382"/>
                  </a:lnTo>
                  <a:lnTo>
                    <a:pt x="16002" y="761"/>
                  </a:lnTo>
                  <a:lnTo>
                    <a:pt x="0" y="0"/>
                  </a:lnTo>
                  <a:close/>
                </a:path>
              </a:pathLst>
            </a:custGeom>
            <a:solidFill>
              <a:srgbClr val="003357"/>
            </a:solidFill>
          </p:spPr>
          <p:txBody>
            <a:bodyPr wrap="square" lIns="0" tIns="0" rIns="0" bIns="0" rtlCol="0"/>
            <a:lstStyle/>
            <a:p>
              <a:endParaRPr/>
            </a:p>
          </p:txBody>
        </p:sp>
        <p:sp>
          <p:nvSpPr>
            <p:cNvPr id="666" name="object 81"/>
            <p:cNvSpPr/>
            <p:nvPr/>
          </p:nvSpPr>
          <p:spPr>
            <a:xfrm>
              <a:off x="7360919" y="2589580"/>
              <a:ext cx="16510" cy="8890"/>
            </a:xfrm>
            <a:custGeom>
              <a:avLst/>
              <a:gdLst/>
              <a:ahLst/>
              <a:cxnLst/>
              <a:rect l="l" t="t" r="r" b="b"/>
              <a:pathLst>
                <a:path w="16509" h="8889">
                  <a:moveTo>
                    <a:pt x="0" y="0"/>
                  </a:moveTo>
                  <a:lnTo>
                    <a:pt x="0" y="7620"/>
                  </a:lnTo>
                  <a:lnTo>
                    <a:pt x="16002" y="8382"/>
                  </a:lnTo>
                  <a:lnTo>
                    <a:pt x="16002" y="762"/>
                  </a:lnTo>
                  <a:lnTo>
                    <a:pt x="0" y="0"/>
                  </a:lnTo>
                  <a:close/>
                </a:path>
              </a:pathLst>
            </a:custGeom>
            <a:solidFill>
              <a:srgbClr val="003357"/>
            </a:solidFill>
          </p:spPr>
          <p:txBody>
            <a:bodyPr wrap="square" lIns="0" tIns="0" rIns="0" bIns="0" rtlCol="0"/>
            <a:lstStyle/>
            <a:p>
              <a:endParaRPr/>
            </a:p>
          </p:txBody>
        </p:sp>
        <p:sp>
          <p:nvSpPr>
            <p:cNvPr id="667" name="object 82"/>
            <p:cNvSpPr/>
            <p:nvPr/>
          </p:nvSpPr>
          <p:spPr>
            <a:xfrm>
              <a:off x="7365492" y="2597200"/>
              <a:ext cx="0" cy="273685"/>
            </a:xfrm>
            <a:custGeom>
              <a:avLst/>
              <a:gdLst/>
              <a:ahLst/>
              <a:cxnLst/>
              <a:rect l="l" t="t" r="r" b="b"/>
              <a:pathLst>
                <a:path h="273685">
                  <a:moveTo>
                    <a:pt x="0" y="0"/>
                  </a:moveTo>
                  <a:lnTo>
                    <a:pt x="0" y="273558"/>
                  </a:lnTo>
                </a:path>
              </a:pathLst>
            </a:custGeom>
            <a:ln w="22859">
              <a:solidFill>
                <a:srgbClr val="003357"/>
              </a:solidFill>
            </a:ln>
          </p:spPr>
          <p:txBody>
            <a:bodyPr wrap="square" lIns="0" tIns="0" rIns="0" bIns="0" rtlCol="0"/>
            <a:lstStyle/>
            <a:p>
              <a:endParaRPr/>
            </a:p>
          </p:txBody>
        </p:sp>
        <p:sp>
          <p:nvSpPr>
            <p:cNvPr id="668" name="object 83"/>
            <p:cNvSpPr txBox="1"/>
            <p:nvPr/>
          </p:nvSpPr>
          <p:spPr>
            <a:xfrm>
              <a:off x="7288021" y="2439726"/>
              <a:ext cx="39116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C37</a:t>
              </a:r>
              <a:r>
                <a:rPr sz="800" dirty="0">
                  <a:solidFill>
                    <a:srgbClr val="00007F"/>
                  </a:solidFill>
                  <a:latin typeface="Verdana"/>
                  <a:cs typeface="Verdana"/>
                </a:rPr>
                <a:t>.</a:t>
              </a:r>
              <a:r>
                <a:rPr sz="800" spc="-10" dirty="0">
                  <a:solidFill>
                    <a:srgbClr val="00007F"/>
                  </a:solidFill>
                  <a:latin typeface="Verdana"/>
                  <a:cs typeface="Verdana"/>
                </a:rPr>
                <a:t>94</a:t>
              </a:r>
              <a:endParaRPr sz="800">
                <a:latin typeface="Verdana"/>
                <a:cs typeface="Verdana"/>
              </a:endParaRPr>
            </a:p>
          </p:txBody>
        </p:sp>
        <p:sp>
          <p:nvSpPr>
            <p:cNvPr id="669" name="object 90"/>
            <p:cNvSpPr/>
            <p:nvPr/>
          </p:nvSpPr>
          <p:spPr>
            <a:xfrm>
              <a:off x="6388742" y="1514415"/>
              <a:ext cx="526545" cy="457364"/>
            </a:xfrm>
            <a:prstGeom prst="rect">
              <a:avLst/>
            </a:prstGeom>
            <a:blipFill>
              <a:blip r:embed="rId2" cstate="print"/>
              <a:stretch>
                <a:fillRect/>
              </a:stretch>
            </a:blipFill>
          </p:spPr>
          <p:txBody>
            <a:bodyPr wrap="square" lIns="0" tIns="0" rIns="0" bIns="0" rtlCol="0"/>
            <a:lstStyle/>
            <a:p>
              <a:endParaRPr/>
            </a:p>
          </p:txBody>
        </p:sp>
        <p:sp>
          <p:nvSpPr>
            <p:cNvPr id="670" name="object 91"/>
            <p:cNvSpPr/>
            <p:nvPr/>
          </p:nvSpPr>
          <p:spPr>
            <a:xfrm>
              <a:off x="6397752" y="1510588"/>
              <a:ext cx="556996" cy="455675"/>
            </a:xfrm>
            <a:prstGeom prst="rect">
              <a:avLst/>
            </a:prstGeom>
            <a:blipFill>
              <a:blip r:embed="rId3" cstate="print"/>
              <a:stretch>
                <a:fillRect/>
              </a:stretch>
            </a:blipFill>
          </p:spPr>
          <p:txBody>
            <a:bodyPr wrap="square" lIns="0" tIns="0" rIns="0" bIns="0" rtlCol="0"/>
            <a:lstStyle/>
            <a:p>
              <a:endParaRPr/>
            </a:p>
          </p:txBody>
        </p:sp>
        <p:sp>
          <p:nvSpPr>
            <p:cNvPr id="671" name="object 92"/>
            <p:cNvSpPr/>
            <p:nvPr/>
          </p:nvSpPr>
          <p:spPr>
            <a:xfrm>
              <a:off x="6915150" y="1974646"/>
              <a:ext cx="729233" cy="455675"/>
            </a:xfrm>
            <a:prstGeom prst="rect">
              <a:avLst/>
            </a:prstGeom>
            <a:blipFill>
              <a:blip r:embed="rId4" cstate="print"/>
              <a:stretch>
                <a:fillRect/>
              </a:stretch>
            </a:blipFill>
          </p:spPr>
          <p:txBody>
            <a:bodyPr wrap="square" lIns="0" tIns="0" rIns="0" bIns="0" rtlCol="0"/>
            <a:lstStyle/>
            <a:p>
              <a:endParaRPr/>
            </a:p>
          </p:txBody>
        </p:sp>
        <p:sp>
          <p:nvSpPr>
            <p:cNvPr id="672" name="object 93"/>
            <p:cNvSpPr txBox="1"/>
            <p:nvPr/>
          </p:nvSpPr>
          <p:spPr>
            <a:xfrm>
              <a:off x="7112000" y="2160073"/>
              <a:ext cx="37909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SONE</a:t>
              </a:r>
              <a:r>
                <a:rPr sz="800" spc="0" dirty="0">
                  <a:solidFill>
                    <a:srgbClr val="00007F"/>
                  </a:solidFill>
                  <a:latin typeface="Verdana"/>
                  <a:cs typeface="Verdana"/>
                </a:rPr>
                <a:t>T</a:t>
              </a:r>
              <a:endParaRPr sz="800">
                <a:latin typeface="Verdana"/>
                <a:cs typeface="Verdana"/>
              </a:endParaRPr>
            </a:p>
          </p:txBody>
        </p:sp>
        <p:sp>
          <p:nvSpPr>
            <p:cNvPr id="673" name="object 132"/>
            <p:cNvSpPr/>
            <p:nvPr/>
          </p:nvSpPr>
          <p:spPr>
            <a:xfrm>
              <a:off x="5903214" y="3872788"/>
              <a:ext cx="998219" cy="2933700"/>
            </a:xfrm>
            <a:prstGeom prst="rect">
              <a:avLst/>
            </a:prstGeom>
            <a:blipFill>
              <a:blip r:embed="rId5" cstate="print"/>
              <a:stretch>
                <a:fillRect/>
              </a:stretch>
            </a:blipFill>
          </p:spPr>
          <p:txBody>
            <a:bodyPr wrap="square" lIns="0" tIns="0" rIns="0" bIns="0" rtlCol="0"/>
            <a:lstStyle/>
            <a:p>
              <a:endParaRPr/>
            </a:p>
          </p:txBody>
        </p:sp>
        <p:sp>
          <p:nvSpPr>
            <p:cNvPr id="674" name="object 133"/>
            <p:cNvSpPr/>
            <p:nvPr/>
          </p:nvSpPr>
          <p:spPr>
            <a:xfrm>
              <a:off x="6151245" y="2933242"/>
              <a:ext cx="0" cy="951865"/>
            </a:xfrm>
            <a:custGeom>
              <a:avLst/>
              <a:gdLst/>
              <a:ahLst/>
              <a:cxnLst/>
              <a:rect l="l" t="t" r="r" b="b"/>
              <a:pathLst>
                <a:path h="951864">
                  <a:moveTo>
                    <a:pt x="0" y="0"/>
                  </a:moveTo>
                  <a:lnTo>
                    <a:pt x="0" y="951738"/>
                  </a:lnTo>
                </a:path>
              </a:pathLst>
            </a:custGeom>
            <a:ln w="16001">
              <a:solidFill>
                <a:srgbClr val="000000"/>
              </a:solidFill>
            </a:ln>
          </p:spPr>
          <p:txBody>
            <a:bodyPr wrap="square" lIns="0" tIns="0" rIns="0" bIns="0" rtlCol="0"/>
            <a:lstStyle/>
            <a:p>
              <a:endParaRPr/>
            </a:p>
          </p:txBody>
        </p:sp>
        <p:sp>
          <p:nvSpPr>
            <p:cNvPr id="675" name="object 134"/>
            <p:cNvSpPr/>
            <p:nvPr/>
          </p:nvSpPr>
          <p:spPr>
            <a:xfrm>
              <a:off x="7237094" y="3034588"/>
              <a:ext cx="0" cy="850900"/>
            </a:xfrm>
            <a:custGeom>
              <a:avLst/>
              <a:gdLst/>
              <a:ahLst/>
              <a:cxnLst/>
              <a:rect l="l" t="t" r="r" b="b"/>
              <a:pathLst>
                <a:path h="850900">
                  <a:moveTo>
                    <a:pt x="0" y="0"/>
                  </a:moveTo>
                  <a:lnTo>
                    <a:pt x="0" y="850391"/>
                  </a:lnTo>
                </a:path>
              </a:pathLst>
            </a:custGeom>
            <a:ln w="16001">
              <a:solidFill>
                <a:srgbClr val="000000"/>
              </a:solidFill>
            </a:ln>
          </p:spPr>
          <p:txBody>
            <a:bodyPr wrap="square" lIns="0" tIns="0" rIns="0" bIns="0" rtlCol="0"/>
            <a:lstStyle/>
            <a:p>
              <a:endParaRPr/>
            </a:p>
          </p:txBody>
        </p:sp>
        <p:sp>
          <p:nvSpPr>
            <p:cNvPr id="676" name="object 368"/>
            <p:cNvSpPr/>
            <p:nvPr/>
          </p:nvSpPr>
          <p:spPr>
            <a:xfrm>
              <a:off x="6022085" y="3875836"/>
              <a:ext cx="25400" cy="25400"/>
            </a:xfrm>
            <a:custGeom>
              <a:avLst/>
              <a:gdLst/>
              <a:ahLst/>
              <a:cxnLst/>
              <a:rect l="l" t="t" r="r" b="b"/>
              <a:pathLst>
                <a:path w="25400" h="25400">
                  <a:moveTo>
                    <a:pt x="15240" y="0"/>
                  </a:moveTo>
                  <a:lnTo>
                    <a:pt x="9906" y="0"/>
                  </a:lnTo>
                  <a:lnTo>
                    <a:pt x="7620" y="761"/>
                  </a:lnTo>
                  <a:lnTo>
                    <a:pt x="5334" y="2285"/>
                  </a:lnTo>
                  <a:lnTo>
                    <a:pt x="2286" y="5333"/>
                  </a:lnTo>
                  <a:lnTo>
                    <a:pt x="762" y="7619"/>
                  </a:lnTo>
                  <a:lnTo>
                    <a:pt x="0" y="9905"/>
                  </a:lnTo>
                  <a:lnTo>
                    <a:pt x="0" y="15239"/>
                  </a:lnTo>
                  <a:lnTo>
                    <a:pt x="9906" y="25145"/>
                  </a:lnTo>
                  <a:lnTo>
                    <a:pt x="15240" y="25145"/>
                  </a:lnTo>
                  <a:lnTo>
                    <a:pt x="17526" y="24383"/>
                  </a:lnTo>
                  <a:lnTo>
                    <a:pt x="22098" y="21335"/>
                  </a:lnTo>
                  <a:lnTo>
                    <a:pt x="23622" y="19811"/>
                  </a:lnTo>
                  <a:lnTo>
                    <a:pt x="25146" y="15239"/>
                  </a:lnTo>
                  <a:lnTo>
                    <a:pt x="25146" y="9905"/>
                  </a:lnTo>
                  <a:lnTo>
                    <a:pt x="15240" y="0"/>
                  </a:lnTo>
                  <a:close/>
                </a:path>
              </a:pathLst>
            </a:custGeom>
            <a:solidFill>
              <a:srgbClr val="0000FF"/>
            </a:solidFill>
          </p:spPr>
          <p:txBody>
            <a:bodyPr wrap="square" lIns="0" tIns="0" rIns="0" bIns="0" rtlCol="0"/>
            <a:lstStyle/>
            <a:p>
              <a:endParaRPr/>
            </a:p>
          </p:txBody>
        </p:sp>
        <p:sp>
          <p:nvSpPr>
            <p:cNvPr id="677" name="object 369"/>
            <p:cNvSpPr/>
            <p:nvPr/>
          </p:nvSpPr>
          <p:spPr>
            <a:xfrm>
              <a:off x="5968746" y="3849166"/>
              <a:ext cx="66675" cy="77470"/>
            </a:xfrm>
            <a:custGeom>
              <a:avLst/>
              <a:gdLst/>
              <a:ahLst/>
              <a:cxnLst/>
              <a:rect l="l" t="t" r="r" b="b"/>
              <a:pathLst>
                <a:path w="66675" h="77470">
                  <a:moveTo>
                    <a:pt x="65532" y="39624"/>
                  </a:moveTo>
                  <a:lnTo>
                    <a:pt x="52578" y="39624"/>
                  </a:lnTo>
                  <a:lnTo>
                    <a:pt x="53000" y="54414"/>
                  </a:lnTo>
                  <a:lnTo>
                    <a:pt x="63246" y="60198"/>
                  </a:lnTo>
                  <a:lnTo>
                    <a:pt x="57150" y="71628"/>
                  </a:lnTo>
                  <a:lnTo>
                    <a:pt x="66294" y="76962"/>
                  </a:lnTo>
                  <a:lnTo>
                    <a:pt x="66294" y="66294"/>
                  </a:lnTo>
                  <a:lnTo>
                    <a:pt x="65532" y="39624"/>
                  </a:lnTo>
                  <a:close/>
                </a:path>
                <a:path w="66675" h="77470">
                  <a:moveTo>
                    <a:pt x="9144" y="33528"/>
                  </a:moveTo>
                  <a:lnTo>
                    <a:pt x="0" y="38862"/>
                  </a:lnTo>
                  <a:lnTo>
                    <a:pt x="9906" y="44958"/>
                  </a:lnTo>
                  <a:lnTo>
                    <a:pt x="57150" y="71628"/>
                  </a:lnTo>
                  <a:lnTo>
                    <a:pt x="53340" y="66294"/>
                  </a:lnTo>
                  <a:lnTo>
                    <a:pt x="53000" y="54414"/>
                  </a:lnTo>
                  <a:lnTo>
                    <a:pt x="36249" y="44958"/>
                  </a:lnTo>
                  <a:lnTo>
                    <a:pt x="16002" y="44958"/>
                  </a:lnTo>
                  <a:lnTo>
                    <a:pt x="9144" y="33528"/>
                  </a:lnTo>
                  <a:close/>
                </a:path>
                <a:path w="66675" h="77470">
                  <a:moveTo>
                    <a:pt x="53000" y="54414"/>
                  </a:moveTo>
                  <a:lnTo>
                    <a:pt x="53340" y="66294"/>
                  </a:lnTo>
                  <a:lnTo>
                    <a:pt x="57150" y="71628"/>
                  </a:lnTo>
                  <a:lnTo>
                    <a:pt x="63246" y="60198"/>
                  </a:lnTo>
                  <a:lnTo>
                    <a:pt x="53000" y="54414"/>
                  </a:lnTo>
                  <a:close/>
                </a:path>
                <a:path w="66675" h="77470">
                  <a:moveTo>
                    <a:pt x="65532" y="0"/>
                  </a:moveTo>
                  <a:lnTo>
                    <a:pt x="55626" y="6096"/>
                  </a:lnTo>
                  <a:lnTo>
                    <a:pt x="9144" y="33528"/>
                  </a:lnTo>
                  <a:lnTo>
                    <a:pt x="16002" y="44958"/>
                  </a:lnTo>
                  <a:lnTo>
                    <a:pt x="25900" y="39116"/>
                  </a:lnTo>
                  <a:lnTo>
                    <a:pt x="16002" y="33528"/>
                  </a:lnTo>
                  <a:lnTo>
                    <a:pt x="35369" y="33528"/>
                  </a:lnTo>
                  <a:lnTo>
                    <a:pt x="62484" y="17526"/>
                  </a:lnTo>
                  <a:lnTo>
                    <a:pt x="65532" y="12192"/>
                  </a:lnTo>
                  <a:lnTo>
                    <a:pt x="65532" y="0"/>
                  </a:lnTo>
                  <a:close/>
                </a:path>
                <a:path w="66675" h="77470">
                  <a:moveTo>
                    <a:pt x="25900" y="39116"/>
                  </a:moveTo>
                  <a:lnTo>
                    <a:pt x="16002" y="44958"/>
                  </a:lnTo>
                  <a:lnTo>
                    <a:pt x="36249" y="44958"/>
                  </a:lnTo>
                  <a:lnTo>
                    <a:pt x="25900" y="39116"/>
                  </a:lnTo>
                  <a:close/>
                </a:path>
                <a:path w="66675" h="77470">
                  <a:moveTo>
                    <a:pt x="35369" y="33528"/>
                  </a:moveTo>
                  <a:lnTo>
                    <a:pt x="16002" y="33528"/>
                  </a:lnTo>
                  <a:lnTo>
                    <a:pt x="25900" y="39116"/>
                  </a:lnTo>
                  <a:lnTo>
                    <a:pt x="35369" y="33528"/>
                  </a:lnTo>
                  <a:close/>
                </a:path>
              </a:pathLst>
            </a:custGeom>
            <a:solidFill>
              <a:srgbClr val="0000FF"/>
            </a:solidFill>
          </p:spPr>
          <p:txBody>
            <a:bodyPr wrap="square" lIns="0" tIns="0" rIns="0" bIns="0" rtlCol="0"/>
            <a:lstStyle/>
            <a:p>
              <a:endParaRPr/>
            </a:p>
          </p:txBody>
        </p:sp>
        <p:sp>
          <p:nvSpPr>
            <p:cNvPr id="678" name="object 370"/>
            <p:cNvSpPr/>
            <p:nvPr/>
          </p:nvSpPr>
          <p:spPr>
            <a:xfrm>
              <a:off x="6021323" y="3861358"/>
              <a:ext cx="13335" cy="27940"/>
            </a:xfrm>
            <a:custGeom>
              <a:avLst/>
              <a:gdLst/>
              <a:ahLst/>
              <a:cxnLst/>
              <a:rect l="l" t="t" r="r" b="b"/>
              <a:pathLst>
                <a:path w="13335"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679" name="object 371"/>
            <p:cNvSpPr/>
            <p:nvPr/>
          </p:nvSpPr>
          <p:spPr>
            <a:xfrm>
              <a:off x="5981700" y="3861358"/>
              <a:ext cx="47625" cy="54610"/>
            </a:xfrm>
            <a:custGeom>
              <a:avLst/>
              <a:gdLst/>
              <a:ahLst/>
              <a:cxnLst/>
              <a:rect l="l" t="t" r="r" b="b"/>
              <a:pathLst>
                <a:path w="47625" h="54610">
                  <a:moveTo>
                    <a:pt x="46482" y="0"/>
                  </a:moveTo>
                  <a:lnTo>
                    <a:pt x="0" y="27432"/>
                  </a:lnTo>
                  <a:lnTo>
                    <a:pt x="47244" y="54102"/>
                  </a:lnTo>
                  <a:lnTo>
                    <a:pt x="46482" y="27432"/>
                  </a:lnTo>
                  <a:lnTo>
                    <a:pt x="46482" y="0"/>
                  </a:lnTo>
                  <a:close/>
                </a:path>
              </a:pathLst>
            </a:custGeom>
            <a:solidFill>
              <a:srgbClr val="0000FF"/>
            </a:solidFill>
          </p:spPr>
          <p:txBody>
            <a:bodyPr wrap="square" lIns="0" tIns="0" rIns="0" bIns="0" rtlCol="0"/>
            <a:lstStyle/>
            <a:p>
              <a:endParaRPr/>
            </a:p>
          </p:txBody>
        </p:sp>
        <p:sp>
          <p:nvSpPr>
            <p:cNvPr id="680" name="object 372"/>
            <p:cNvSpPr/>
            <p:nvPr/>
          </p:nvSpPr>
          <p:spPr>
            <a:xfrm>
              <a:off x="7319009" y="3867454"/>
              <a:ext cx="25400" cy="25400"/>
            </a:xfrm>
            <a:custGeom>
              <a:avLst/>
              <a:gdLst/>
              <a:ahLst/>
              <a:cxnLst/>
              <a:rect l="l" t="t" r="r" b="b"/>
              <a:pathLst>
                <a:path w="25400" h="25400">
                  <a:moveTo>
                    <a:pt x="15240" y="0"/>
                  </a:moveTo>
                  <a:lnTo>
                    <a:pt x="9906" y="0"/>
                  </a:lnTo>
                  <a:lnTo>
                    <a:pt x="7620" y="761"/>
                  </a:lnTo>
                  <a:lnTo>
                    <a:pt x="5334" y="2285"/>
                  </a:lnTo>
                  <a:lnTo>
                    <a:pt x="2286" y="5333"/>
                  </a:lnTo>
                  <a:lnTo>
                    <a:pt x="762" y="7619"/>
                  </a:lnTo>
                  <a:lnTo>
                    <a:pt x="0" y="9905"/>
                  </a:lnTo>
                  <a:lnTo>
                    <a:pt x="0" y="15239"/>
                  </a:lnTo>
                  <a:lnTo>
                    <a:pt x="9906" y="25145"/>
                  </a:lnTo>
                  <a:lnTo>
                    <a:pt x="15240" y="25145"/>
                  </a:lnTo>
                  <a:lnTo>
                    <a:pt x="25146" y="15239"/>
                  </a:lnTo>
                  <a:lnTo>
                    <a:pt x="25146" y="9905"/>
                  </a:lnTo>
                  <a:lnTo>
                    <a:pt x="24384" y="7619"/>
                  </a:lnTo>
                  <a:lnTo>
                    <a:pt x="21336" y="3047"/>
                  </a:lnTo>
                  <a:lnTo>
                    <a:pt x="19812" y="1523"/>
                  </a:lnTo>
                  <a:lnTo>
                    <a:pt x="15240" y="0"/>
                  </a:lnTo>
                  <a:close/>
                </a:path>
              </a:pathLst>
            </a:custGeom>
            <a:solidFill>
              <a:srgbClr val="0000FF"/>
            </a:solidFill>
          </p:spPr>
          <p:txBody>
            <a:bodyPr wrap="square" lIns="0" tIns="0" rIns="0" bIns="0" rtlCol="0"/>
            <a:lstStyle/>
            <a:p>
              <a:endParaRPr/>
            </a:p>
          </p:txBody>
        </p:sp>
        <p:sp>
          <p:nvSpPr>
            <p:cNvPr id="681" name="object 373"/>
            <p:cNvSpPr/>
            <p:nvPr/>
          </p:nvSpPr>
          <p:spPr>
            <a:xfrm>
              <a:off x="7331964" y="3842308"/>
              <a:ext cx="66040" cy="76200"/>
            </a:xfrm>
            <a:custGeom>
              <a:avLst/>
              <a:gdLst/>
              <a:ahLst/>
              <a:cxnLst/>
              <a:rect l="l" t="t" r="r" b="b"/>
              <a:pathLst>
                <a:path w="66040" h="76200">
                  <a:moveTo>
                    <a:pt x="40310" y="37799"/>
                  </a:moveTo>
                  <a:lnTo>
                    <a:pt x="3048" y="59435"/>
                  </a:lnTo>
                  <a:lnTo>
                    <a:pt x="0" y="64769"/>
                  </a:lnTo>
                  <a:lnTo>
                    <a:pt x="0" y="76199"/>
                  </a:lnTo>
                  <a:lnTo>
                    <a:pt x="56388" y="43433"/>
                  </a:lnTo>
                  <a:lnTo>
                    <a:pt x="50292" y="43433"/>
                  </a:lnTo>
                  <a:lnTo>
                    <a:pt x="40310" y="37799"/>
                  </a:lnTo>
                  <a:close/>
                </a:path>
                <a:path w="66040" h="76200">
                  <a:moveTo>
                    <a:pt x="50292" y="32003"/>
                  </a:moveTo>
                  <a:lnTo>
                    <a:pt x="40310" y="37799"/>
                  </a:lnTo>
                  <a:lnTo>
                    <a:pt x="50292" y="43433"/>
                  </a:lnTo>
                  <a:lnTo>
                    <a:pt x="56388" y="43433"/>
                  </a:lnTo>
                  <a:lnTo>
                    <a:pt x="50292" y="32003"/>
                  </a:lnTo>
                  <a:close/>
                </a:path>
                <a:path w="66040" h="76200">
                  <a:moveTo>
                    <a:pt x="56388" y="32003"/>
                  </a:moveTo>
                  <a:lnTo>
                    <a:pt x="50292" y="32003"/>
                  </a:lnTo>
                  <a:lnTo>
                    <a:pt x="56388" y="43433"/>
                  </a:lnTo>
                  <a:lnTo>
                    <a:pt x="65532" y="38099"/>
                  </a:lnTo>
                  <a:lnTo>
                    <a:pt x="56388" y="32003"/>
                  </a:lnTo>
                  <a:close/>
                </a:path>
                <a:path w="66040" h="76200">
                  <a:moveTo>
                    <a:pt x="9144" y="5333"/>
                  </a:moveTo>
                  <a:lnTo>
                    <a:pt x="12954" y="10667"/>
                  </a:lnTo>
                  <a:lnTo>
                    <a:pt x="12954" y="22356"/>
                  </a:lnTo>
                  <a:lnTo>
                    <a:pt x="40310" y="37799"/>
                  </a:lnTo>
                  <a:lnTo>
                    <a:pt x="50292" y="32003"/>
                  </a:lnTo>
                  <a:lnTo>
                    <a:pt x="56388" y="32003"/>
                  </a:lnTo>
                  <a:lnTo>
                    <a:pt x="9144" y="5333"/>
                  </a:lnTo>
                  <a:close/>
                </a:path>
                <a:path w="66040" h="76200">
                  <a:moveTo>
                    <a:pt x="0" y="0"/>
                  </a:moveTo>
                  <a:lnTo>
                    <a:pt x="0" y="37337"/>
                  </a:lnTo>
                  <a:lnTo>
                    <a:pt x="12954" y="37337"/>
                  </a:lnTo>
                  <a:lnTo>
                    <a:pt x="12954" y="22356"/>
                  </a:lnTo>
                  <a:lnTo>
                    <a:pt x="3048" y="16763"/>
                  </a:lnTo>
                  <a:lnTo>
                    <a:pt x="9144" y="5333"/>
                  </a:lnTo>
                  <a:lnTo>
                    <a:pt x="0" y="0"/>
                  </a:lnTo>
                  <a:close/>
                </a:path>
                <a:path w="66040" h="76200">
                  <a:moveTo>
                    <a:pt x="9144" y="5333"/>
                  </a:moveTo>
                  <a:lnTo>
                    <a:pt x="3048" y="16763"/>
                  </a:lnTo>
                  <a:lnTo>
                    <a:pt x="12954" y="22356"/>
                  </a:lnTo>
                  <a:lnTo>
                    <a:pt x="12954" y="10667"/>
                  </a:lnTo>
                  <a:lnTo>
                    <a:pt x="9144" y="5333"/>
                  </a:lnTo>
                  <a:close/>
                </a:path>
              </a:pathLst>
            </a:custGeom>
            <a:solidFill>
              <a:srgbClr val="0000FF"/>
            </a:solidFill>
          </p:spPr>
          <p:txBody>
            <a:bodyPr wrap="square" lIns="0" tIns="0" rIns="0" bIns="0" rtlCol="0"/>
            <a:lstStyle/>
            <a:p>
              <a:endParaRPr/>
            </a:p>
          </p:txBody>
        </p:sp>
        <p:sp>
          <p:nvSpPr>
            <p:cNvPr id="682" name="object 374"/>
            <p:cNvSpPr/>
            <p:nvPr/>
          </p:nvSpPr>
          <p:spPr>
            <a:xfrm>
              <a:off x="7331964" y="3879646"/>
              <a:ext cx="13335" cy="27940"/>
            </a:xfrm>
            <a:custGeom>
              <a:avLst/>
              <a:gdLst/>
              <a:ahLst/>
              <a:cxnLst/>
              <a:rect l="l" t="t" r="r" b="b"/>
              <a:pathLst>
                <a:path w="13334"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683" name="object 375"/>
            <p:cNvSpPr/>
            <p:nvPr/>
          </p:nvSpPr>
          <p:spPr>
            <a:xfrm>
              <a:off x="7338059" y="3852976"/>
              <a:ext cx="47625" cy="54610"/>
            </a:xfrm>
            <a:custGeom>
              <a:avLst/>
              <a:gdLst/>
              <a:ahLst/>
              <a:cxnLst/>
              <a:rect l="l" t="t" r="r" b="b"/>
              <a:pathLst>
                <a:path w="47625" h="54610">
                  <a:moveTo>
                    <a:pt x="0" y="0"/>
                  </a:moveTo>
                  <a:lnTo>
                    <a:pt x="0" y="54102"/>
                  </a:lnTo>
                  <a:lnTo>
                    <a:pt x="47244" y="26670"/>
                  </a:lnTo>
                  <a:lnTo>
                    <a:pt x="0" y="0"/>
                  </a:lnTo>
                  <a:close/>
                </a:path>
              </a:pathLst>
            </a:custGeom>
            <a:solidFill>
              <a:srgbClr val="0000FF"/>
            </a:solidFill>
          </p:spPr>
          <p:txBody>
            <a:bodyPr wrap="square" lIns="0" tIns="0" rIns="0" bIns="0" rtlCol="0"/>
            <a:lstStyle/>
            <a:p>
              <a:endParaRPr/>
            </a:p>
          </p:txBody>
        </p:sp>
        <p:sp>
          <p:nvSpPr>
            <p:cNvPr id="684" name="object 376"/>
            <p:cNvSpPr/>
            <p:nvPr/>
          </p:nvSpPr>
          <p:spPr>
            <a:xfrm>
              <a:off x="6022847" y="3876598"/>
              <a:ext cx="12700" cy="25400"/>
            </a:xfrm>
            <a:custGeom>
              <a:avLst/>
              <a:gdLst/>
              <a:ahLst/>
              <a:cxnLst/>
              <a:rect l="l" t="t" r="r" b="b"/>
              <a:pathLst>
                <a:path w="12700" h="25400">
                  <a:moveTo>
                    <a:pt x="0" y="25146"/>
                  </a:moveTo>
                  <a:lnTo>
                    <a:pt x="12191" y="25146"/>
                  </a:lnTo>
                  <a:lnTo>
                    <a:pt x="12191" y="0"/>
                  </a:lnTo>
                  <a:lnTo>
                    <a:pt x="0" y="0"/>
                  </a:lnTo>
                  <a:lnTo>
                    <a:pt x="0" y="25146"/>
                  </a:lnTo>
                  <a:close/>
                </a:path>
              </a:pathLst>
            </a:custGeom>
            <a:solidFill>
              <a:srgbClr val="0000FF"/>
            </a:solidFill>
          </p:spPr>
          <p:txBody>
            <a:bodyPr wrap="square" lIns="0" tIns="0" rIns="0" bIns="0" rtlCol="0"/>
            <a:lstStyle/>
            <a:p>
              <a:endParaRPr/>
            </a:p>
          </p:txBody>
        </p:sp>
        <p:sp>
          <p:nvSpPr>
            <p:cNvPr id="685" name="object 377"/>
            <p:cNvSpPr/>
            <p:nvPr/>
          </p:nvSpPr>
          <p:spPr>
            <a:xfrm>
              <a:off x="7331964" y="3867454"/>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686" name="object 378"/>
            <p:cNvSpPr/>
            <p:nvPr/>
          </p:nvSpPr>
          <p:spPr>
            <a:xfrm>
              <a:off x="6035040" y="3884599"/>
              <a:ext cx="1297305" cy="0"/>
            </a:xfrm>
            <a:custGeom>
              <a:avLst/>
              <a:gdLst/>
              <a:ahLst/>
              <a:cxnLst/>
              <a:rect l="l" t="t" r="r" b="b"/>
              <a:pathLst>
                <a:path w="1297304">
                  <a:moveTo>
                    <a:pt x="0" y="0"/>
                  </a:moveTo>
                  <a:lnTo>
                    <a:pt x="1296923" y="0"/>
                  </a:lnTo>
                </a:path>
              </a:pathLst>
            </a:custGeom>
            <a:ln w="34290">
              <a:solidFill>
                <a:srgbClr val="0000FF"/>
              </a:solidFill>
            </a:ln>
          </p:spPr>
          <p:txBody>
            <a:bodyPr wrap="square" lIns="0" tIns="0" rIns="0" bIns="0" rtlCol="0"/>
            <a:lstStyle/>
            <a:p>
              <a:endParaRPr/>
            </a:p>
          </p:txBody>
        </p:sp>
        <p:sp>
          <p:nvSpPr>
            <p:cNvPr id="687" name="object 379"/>
            <p:cNvSpPr/>
            <p:nvPr/>
          </p:nvSpPr>
          <p:spPr>
            <a:xfrm>
              <a:off x="6156197" y="1928926"/>
              <a:ext cx="963929" cy="611123"/>
            </a:xfrm>
            <a:prstGeom prst="rect">
              <a:avLst/>
            </a:prstGeom>
            <a:blipFill>
              <a:blip r:embed="rId6" cstate="print"/>
              <a:stretch>
                <a:fillRect/>
              </a:stretch>
            </a:blipFill>
          </p:spPr>
          <p:txBody>
            <a:bodyPr wrap="square" lIns="0" tIns="0" rIns="0" bIns="0" rtlCol="0"/>
            <a:lstStyle/>
            <a:p>
              <a:endParaRPr/>
            </a:p>
          </p:txBody>
        </p:sp>
        <p:sp>
          <p:nvSpPr>
            <p:cNvPr id="688" name="object 380"/>
            <p:cNvSpPr txBox="1"/>
            <p:nvPr/>
          </p:nvSpPr>
          <p:spPr>
            <a:xfrm>
              <a:off x="6434582" y="2216461"/>
              <a:ext cx="46228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E</a:t>
              </a:r>
              <a:r>
                <a:rPr sz="800" dirty="0">
                  <a:solidFill>
                    <a:srgbClr val="00007F"/>
                  </a:solidFill>
                  <a:latin typeface="Verdana"/>
                  <a:cs typeface="Verdana"/>
                </a:rPr>
                <a:t>t</a:t>
              </a:r>
              <a:r>
                <a:rPr sz="800" spc="-10" dirty="0">
                  <a:solidFill>
                    <a:srgbClr val="00007F"/>
                  </a:solidFill>
                  <a:latin typeface="Verdana"/>
                  <a:cs typeface="Verdana"/>
                </a:rPr>
                <a:t>h</a:t>
              </a:r>
              <a:r>
                <a:rPr sz="800" spc="-5" dirty="0">
                  <a:solidFill>
                    <a:srgbClr val="00007F"/>
                  </a:solidFill>
                  <a:latin typeface="Verdana"/>
                  <a:cs typeface="Verdana"/>
                </a:rPr>
                <a:t>er</a:t>
              </a:r>
              <a:r>
                <a:rPr sz="800" spc="-10" dirty="0">
                  <a:solidFill>
                    <a:srgbClr val="00007F"/>
                  </a:solidFill>
                  <a:latin typeface="Verdana"/>
                  <a:cs typeface="Verdana"/>
                </a:rPr>
                <a:t>net</a:t>
              </a:r>
              <a:endParaRPr sz="800">
                <a:latin typeface="Verdana"/>
                <a:cs typeface="Verdana"/>
              </a:endParaRPr>
            </a:p>
          </p:txBody>
        </p:sp>
        <p:sp>
          <p:nvSpPr>
            <p:cNvPr id="689" name="object 381"/>
            <p:cNvSpPr txBox="1"/>
            <p:nvPr/>
          </p:nvSpPr>
          <p:spPr>
            <a:xfrm>
              <a:off x="6676135" y="3145338"/>
              <a:ext cx="46926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Gat</a:t>
              </a:r>
              <a:r>
                <a:rPr sz="800" dirty="0">
                  <a:solidFill>
                    <a:srgbClr val="00007F"/>
                  </a:solidFill>
                  <a:latin typeface="Verdana"/>
                  <a:cs typeface="Verdana"/>
                </a:rPr>
                <a:t>e</a:t>
              </a:r>
              <a:r>
                <a:rPr sz="800" spc="-10" dirty="0">
                  <a:solidFill>
                    <a:srgbClr val="00007F"/>
                  </a:solidFill>
                  <a:latin typeface="Verdana"/>
                  <a:cs typeface="Verdana"/>
                </a:rPr>
                <a:t>wa</a:t>
              </a:r>
              <a:r>
                <a:rPr sz="800" spc="0" dirty="0">
                  <a:solidFill>
                    <a:srgbClr val="00007F"/>
                  </a:solidFill>
                  <a:latin typeface="Verdana"/>
                  <a:cs typeface="Verdana"/>
                </a:rPr>
                <a:t>y</a:t>
              </a:r>
              <a:endParaRPr sz="800">
                <a:latin typeface="Verdana"/>
                <a:cs typeface="Verdana"/>
              </a:endParaRPr>
            </a:p>
          </p:txBody>
        </p:sp>
        <p:sp>
          <p:nvSpPr>
            <p:cNvPr id="690" name="object 382"/>
            <p:cNvSpPr txBox="1"/>
            <p:nvPr/>
          </p:nvSpPr>
          <p:spPr>
            <a:xfrm>
              <a:off x="6296659" y="4751631"/>
              <a:ext cx="303530"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00007F"/>
                  </a:solidFill>
                  <a:latin typeface="Verdana"/>
                  <a:cs typeface="Verdana"/>
                </a:rPr>
                <a:t>R</a:t>
              </a:r>
              <a:r>
                <a:rPr sz="800" spc="-5" dirty="0">
                  <a:solidFill>
                    <a:srgbClr val="00007F"/>
                  </a:solidFill>
                  <a:latin typeface="Verdana"/>
                  <a:cs typeface="Verdana"/>
                </a:rPr>
                <a:t>el</a:t>
              </a:r>
              <a:r>
                <a:rPr sz="800" spc="-10" dirty="0">
                  <a:solidFill>
                    <a:srgbClr val="00007F"/>
                  </a:solidFill>
                  <a:latin typeface="Verdana"/>
                  <a:cs typeface="Verdana"/>
                </a:rPr>
                <a:t>a</a:t>
              </a:r>
              <a:r>
                <a:rPr sz="800" spc="0" dirty="0">
                  <a:solidFill>
                    <a:srgbClr val="00007F"/>
                  </a:solidFill>
                  <a:latin typeface="Verdana"/>
                  <a:cs typeface="Verdana"/>
                </a:rPr>
                <a:t>y</a:t>
              </a:r>
              <a:endParaRPr sz="800">
                <a:latin typeface="Verdana"/>
                <a:cs typeface="Verdana"/>
              </a:endParaRPr>
            </a:p>
          </p:txBody>
        </p:sp>
        <p:sp>
          <p:nvSpPr>
            <p:cNvPr id="691" name="object 383"/>
            <p:cNvSpPr txBox="1"/>
            <p:nvPr/>
          </p:nvSpPr>
          <p:spPr>
            <a:xfrm>
              <a:off x="6927595" y="5208073"/>
              <a:ext cx="21209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I</a:t>
              </a:r>
              <a:r>
                <a:rPr sz="800" spc="-10" dirty="0">
                  <a:solidFill>
                    <a:srgbClr val="00007F"/>
                  </a:solidFill>
                  <a:latin typeface="Verdana"/>
                  <a:cs typeface="Verdana"/>
                </a:rPr>
                <a:t>E</a:t>
              </a:r>
              <a:r>
                <a:rPr sz="800" spc="5" dirty="0">
                  <a:solidFill>
                    <a:srgbClr val="00007F"/>
                  </a:solidFill>
                  <a:latin typeface="Verdana"/>
                  <a:cs typeface="Verdana"/>
                </a:rPr>
                <a:t>D</a:t>
              </a:r>
              <a:endParaRPr sz="800">
                <a:latin typeface="Verdana"/>
                <a:cs typeface="Verdana"/>
              </a:endParaRPr>
            </a:p>
          </p:txBody>
        </p:sp>
        <p:sp>
          <p:nvSpPr>
            <p:cNvPr id="692" name="object 416"/>
            <p:cNvSpPr txBox="1"/>
            <p:nvPr/>
          </p:nvSpPr>
          <p:spPr>
            <a:xfrm>
              <a:off x="6270748" y="3558796"/>
              <a:ext cx="783590" cy="292735"/>
            </a:xfrm>
            <a:prstGeom prst="rect">
              <a:avLst/>
            </a:prstGeom>
          </p:spPr>
          <p:txBody>
            <a:bodyPr vert="horz" wrap="square" lIns="0" tIns="12700" rIns="0" bIns="0" rtlCol="0">
              <a:spAutoFit/>
            </a:bodyPr>
            <a:lstStyle/>
            <a:p>
              <a:pPr marL="12700" marR="5080" indent="85725">
                <a:lnSpc>
                  <a:spcPct val="109400"/>
                </a:lnSpc>
                <a:spcBef>
                  <a:spcPts val="100"/>
                </a:spcBef>
              </a:pPr>
              <a:r>
                <a:rPr sz="800" spc="-5" dirty="0">
                  <a:solidFill>
                    <a:srgbClr val="00007F"/>
                  </a:solidFill>
                  <a:latin typeface="Verdana"/>
                  <a:cs typeface="Verdana"/>
                </a:rPr>
                <a:t>Station </a:t>
              </a:r>
              <a:r>
                <a:rPr sz="800" spc="-10" dirty="0">
                  <a:solidFill>
                    <a:srgbClr val="00007F"/>
                  </a:solidFill>
                  <a:latin typeface="Verdana"/>
                  <a:cs typeface="Verdana"/>
                </a:rPr>
                <a:t>Bus  </a:t>
              </a:r>
              <a:r>
                <a:rPr sz="800" dirty="0">
                  <a:solidFill>
                    <a:srgbClr val="00007F"/>
                  </a:solidFill>
                  <a:latin typeface="Verdana"/>
                  <a:cs typeface="Verdana"/>
                </a:rPr>
                <a:t>IEC</a:t>
              </a:r>
              <a:r>
                <a:rPr sz="800" spc="-70" dirty="0">
                  <a:solidFill>
                    <a:srgbClr val="00007F"/>
                  </a:solidFill>
                  <a:latin typeface="Verdana"/>
                  <a:cs typeface="Verdana"/>
                </a:rPr>
                <a:t> </a:t>
              </a:r>
              <a:r>
                <a:rPr sz="800" spc="-5" dirty="0">
                  <a:solidFill>
                    <a:srgbClr val="00007F"/>
                  </a:solidFill>
                  <a:latin typeface="Verdana"/>
                  <a:cs typeface="Verdana"/>
                </a:rPr>
                <a:t>61850-8-1</a:t>
              </a:r>
              <a:endParaRPr sz="800">
                <a:latin typeface="Verdana"/>
                <a:cs typeface="Verdana"/>
              </a:endParaRPr>
            </a:p>
          </p:txBody>
        </p:sp>
        <p:sp>
          <p:nvSpPr>
            <p:cNvPr id="693" name="object 419"/>
            <p:cNvSpPr txBox="1"/>
            <p:nvPr/>
          </p:nvSpPr>
          <p:spPr>
            <a:xfrm>
              <a:off x="6686259" y="4163024"/>
              <a:ext cx="148590" cy="222885"/>
            </a:xfrm>
            <a:prstGeom prst="rect">
              <a:avLst/>
            </a:prstGeom>
          </p:spPr>
          <p:txBody>
            <a:bodyPr vert="vert270" wrap="square" lIns="0" tIns="12700" rIns="0" bIns="0" rtlCol="0">
              <a:spAutoFit/>
            </a:bodyPr>
            <a:lstStyle/>
            <a:p>
              <a:pPr marL="12700">
                <a:lnSpc>
                  <a:spcPct val="100000"/>
                </a:lnSpc>
                <a:spcBef>
                  <a:spcPts val="100"/>
                </a:spcBef>
              </a:pPr>
              <a:r>
                <a:rPr sz="800" spc="-120" dirty="0">
                  <a:solidFill>
                    <a:srgbClr val="00007F"/>
                  </a:solidFill>
                  <a:latin typeface="Verdana"/>
                  <a:cs typeface="Verdana"/>
                </a:rPr>
                <a:t>F</a:t>
              </a:r>
              <a:r>
                <a:rPr sz="800" spc="-10" dirty="0">
                  <a:solidFill>
                    <a:srgbClr val="00007F"/>
                  </a:solidFill>
                  <a:latin typeface="Verdana"/>
                  <a:cs typeface="Verdana"/>
                </a:rPr>
                <a:t>.</a:t>
              </a:r>
              <a:r>
                <a:rPr sz="800" spc="-25"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694" name="object 420"/>
            <p:cNvSpPr txBox="1"/>
            <p:nvPr/>
          </p:nvSpPr>
          <p:spPr>
            <a:xfrm>
              <a:off x="6897333" y="5994082"/>
              <a:ext cx="148590" cy="39052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Coppe</a:t>
              </a:r>
              <a:r>
                <a:rPr sz="800" dirty="0">
                  <a:solidFill>
                    <a:srgbClr val="00007F"/>
                  </a:solidFill>
                  <a:latin typeface="Verdana"/>
                  <a:cs typeface="Verdana"/>
                </a:rPr>
                <a:t>r</a:t>
              </a:r>
              <a:endParaRPr sz="800">
                <a:latin typeface="Verdana"/>
                <a:cs typeface="Verdana"/>
              </a:endParaRPr>
            </a:p>
          </p:txBody>
        </p:sp>
        <p:sp>
          <p:nvSpPr>
            <p:cNvPr id="695" name="object 421"/>
            <p:cNvSpPr txBox="1"/>
            <p:nvPr/>
          </p:nvSpPr>
          <p:spPr>
            <a:xfrm>
              <a:off x="7282903" y="3369007"/>
              <a:ext cx="148590" cy="222885"/>
            </a:xfrm>
            <a:prstGeom prst="rect">
              <a:avLst/>
            </a:prstGeom>
          </p:spPr>
          <p:txBody>
            <a:bodyPr vert="vert270" wrap="square" lIns="0" tIns="12700" rIns="0" bIns="0" rtlCol="0">
              <a:spAutoFit/>
            </a:bodyPr>
            <a:lstStyle/>
            <a:p>
              <a:pPr marL="12700">
                <a:lnSpc>
                  <a:spcPct val="100000"/>
                </a:lnSpc>
                <a:spcBef>
                  <a:spcPts val="100"/>
                </a:spcBef>
              </a:pPr>
              <a:r>
                <a:rPr sz="800" spc="-130" dirty="0">
                  <a:solidFill>
                    <a:srgbClr val="00007F"/>
                  </a:solidFill>
                  <a:latin typeface="Verdana"/>
                  <a:cs typeface="Verdana"/>
                </a:rPr>
                <a:t>F</a:t>
              </a:r>
              <a:r>
                <a:rPr sz="800" spc="-5" dirty="0">
                  <a:solidFill>
                    <a:srgbClr val="00007F"/>
                  </a:solidFill>
                  <a:latin typeface="Verdana"/>
                  <a:cs typeface="Verdana"/>
                </a:rPr>
                <a:t>.</a:t>
              </a:r>
              <a:r>
                <a:rPr sz="800" spc="-25"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696" name="object 509"/>
            <p:cNvSpPr/>
            <p:nvPr/>
          </p:nvSpPr>
          <p:spPr>
            <a:xfrm>
              <a:off x="6667500" y="2746552"/>
              <a:ext cx="373380" cy="287655"/>
            </a:xfrm>
            <a:custGeom>
              <a:avLst/>
              <a:gdLst/>
              <a:ahLst/>
              <a:cxnLst/>
              <a:rect l="l" t="t" r="r" b="b"/>
              <a:pathLst>
                <a:path w="373379" h="287655">
                  <a:moveTo>
                    <a:pt x="183642" y="0"/>
                  </a:moveTo>
                  <a:lnTo>
                    <a:pt x="125730" y="0"/>
                  </a:lnTo>
                  <a:lnTo>
                    <a:pt x="80772" y="3048"/>
                  </a:lnTo>
                  <a:lnTo>
                    <a:pt x="35814" y="15240"/>
                  </a:lnTo>
                  <a:lnTo>
                    <a:pt x="6096" y="54102"/>
                  </a:lnTo>
                  <a:lnTo>
                    <a:pt x="0" y="105918"/>
                  </a:lnTo>
                  <a:lnTo>
                    <a:pt x="0" y="153162"/>
                  </a:lnTo>
                  <a:lnTo>
                    <a:pt x="3048" y="211836"/>
                  </a:lnTo>
                  <a:lnTo>
                    <a:pt x="10668" y="252984"/>
                  </a:lnTo>
                  <a:lnTo>
                    <a:pt x="35814" y="284988"/>
                  </a:lnTo>
                  <a:lnTo>
                    <a:pt x="48768" y="287274"/>
                  </a:lnTo>
                  <a:lnTo>
                    <a:pt x="63246" y="284988"/>
                  </a:lnTo>
                  <a:lnTo>
                    <a:pt x="99822" y="269748"/>
                  </a:lnTo>
                  <a:lnTo>
                    <a:pt x="147828" y="236982"/>
                  </a:lnTo>
                  <a:lnTo>
                    <a:pt x="243840" y="158496"/>
                  </a:lnTo>
                  <a:lnTo>
                    <a:pt x="303276" y="105918"/>
                  </a:lnTo>
                  <a:lnTo>
                    <a:pt x="345186" y="67818"/>
                  </a:lnTo>
                  <a:lnTo>
                    <a:pt x="373380" y="29718"/>
                  </a:lnTo>
                  <a:lnTo>
                    <a:pt x="373380" y="22098"/>
                  </a:lnTo>
                  <a:lnTo>
                    <a:pt x="321564" y="4572"/>
                  </a:lnTo>
                  <a:lnTo>
                    <a:pt x="263652" y="2286"/>
                  </a:lnTo>
                  <a:lnTo>
                    <a:pt x="183642" y="0"/>
                  </a:lnTo>
                  <a:close/>
                </a:path>
              </a:pathLst>
            </a:custGeom>
            <a:solidFill>
              <a:srgbClr val="F5F5F5"/>
            </a:solidFill>
          </p:spPr>
          <p:txBody>
            <a:bodyPr wrap="square" lIns="0" tIns="0" rIns="0" bIns="0" rtlCol="0"/>
            <a:lstStyle/>
            <a:p>
              <a:endParaRPr/>
            </a:p>
          </p:txBody>
        </p:sp>
        <p:sp>
          <p:nvSpPr>
            <p:cNvPr id="697" name="object 510"/>
            <p:cNvSpPr/>
            <p:nvPr/>
          </p:nvSpPr>
          <p:spPr>
            <a:xfrm>
              <a:off x="6665976" y="2745028"/>
              <a:ext cx="376555" cy="290830"/>
            </a:xfrm>
            <a:custGeom>
              <a:avLst/>
              <a:gdLst/>
              <a:ahLst/>
              <a:cxnLst/>
              <a:rect l="l" t="t" r="r" b="b"/>
              <a:pathLst>
                <a:path w="376554" h="290830">
                  <a:moveTo>
                    <a:pt x="185166" y="0"/>
                  </a:moveTo>
                  <a:lnTo>
                    <a:pt x="127254" y="0"/>
                  </a:lnTo>
                  <a:lnTo>
                    <a:pt x="82296" y="3048"/>
                  </a:lnTo>
                  <a:lnTo>
                    <a:pt x="64770" y="5334"/>
                  </a:lnTo>
                  <a:lnTo>
                    <a:pt x="49530" y="9906"/>
                  </a:lnTo>
                  <a:lnTo>
                    <a:pt x="48768" y="9906"/>
                  </a:lnTo>
                  <a:lnTo>
                    <a:pt x="36576" y="15240"/>
                  </a:lnTo>
                  <a:lnTo>
                    <a:pt x="36576" y="16002"/>
                  </a:lnTo>
                  <a:lnTo>
                    <a:pt x="25908" y="22860"/>
                  </a:lnTo>
                  <a:lnTo>
                    <a:pt x="18288" y="32004"/>
                  </a:lnTo>
                  <a:lnTo>
                    <a:pt x="12192" y="41910"/>
                  </a:lnTo>
                  <a:lnTo>
                    <a:pt x="11430" y="41910"/>
                  </a:lnTo>
                  <a:lnTo>
                    <a:pt x="6096" y="54864"/>
                  </a:lnTo>
                  <a:lnTo>
                    <a:pt x="6096" y="55626"/>
                  </a:lnTo>
                  <a:lnTo>
                    <a:pt x="3048" y="70866"/>
                  </a:lnTo>
                  <a:lnTo>
                    <a:pt x="63" y="106680"/>
                  </a:lnTo>
                  <a:lnTo>
                    <a:pt x="0" y="154686"/>
                  </a:lnTo>
                  <a:lnTo>
                    <a:pt x="3048" y="213360"/>
                  </a:lnTo>
                  <a:lnTo>
                    <a:pt x="3048" y="214122"/>
                  </a:lnTo>
                  <a:lnTo>
                    <a:pt x="6096" y="236982"/>
                  </a:lnTo>
                  <a:lnTo>
                    <a:pt x="10668" y="255270"/>
                  </a:lnTo>
                  <a:lnTo>
                    <a:pt x="17526" y="270510"/>
                  </a:lnTo>
                  <a:lnTo>
                    <a:pt x="18288" y="271272"/>
                  </a:lnTo>
                  <a:lnTo>
                    <a:pt x="26670" y="281178"/>
                  </a:lnTo>
                  <a:lnTo>
                    <a:pt x="36576" y="288036"/>
                  </a:lnTo>
                  <a:lnTo>
                    <a:pt x="37338" y="288036"/>
                  </a:lnTo>
                  <a:lnTo>
                    <a:pt x="50292" y="290322"/>
                  </a:lnTo>
                  <a:lnTo>
                    <a:pt x="51054" y="290322"/>
                  </a:lnTo>
                  <a:lnTo>
                    <a:pt x="65532" y="288036"/>
                  </a:lnTo>
                  <a:lnTo>
                    <a:pt x="67926" y="287274"/>
                  </a:lnTo>
                  <a:lnTo>
                    <a:pt x="50292" y="287274"/>
                  </a:lnTo>
                  <a:lnTo>
                    <a:pt x="50694" y="287210"/>
                  </a:lnTo>
                  <a:lnTo>
                    <a:pt x="42418" y="285750"/>
                  </a:lnTo>
                  <a:lnTo>
                    <a:pt x="38100" y="285750"/>
                  </a:lnTo>
                  <a:lnTo>
                    <a:pt x="28194" y="278892"/>
                  </a:lnTo>
                  <a:lnTo>
                    <a:pt x="28956" y="278892"/>
                  </a:lnTo>
                  <a:lnTo>
                    <a:pt x="20574" y="268986"/>
                  </a:lnTo>
                  <a:lnTo>
                    <a:pt x="14058" y="254508"/>
                  </a:lnTo>
                  <a:lnTo>
                    <a:pt x="13716" y="254508"/>
                  </a:lnTo>
                  <a:lnTo>
                    <a:pt x="9144" y="236220"/>
                  </a:lnTo>
                  <a:lnTo>
                    <a:pt x="6096" y="213360"/>
                  </a:lnTo>
                  <a:lnTo>
                    <a:pt x="3048" y="154686"/>
                  </a:lnTo>
                  <a:lnTo>
                    <a:pt x="3111" y="106680"/>
                  </a:lnTo>
                  <a:lnTo>
                    <a:pt x="6096" y="70866"/>
                  </a:lnTo>
                  <a:lnTo>
                    <a:pt x="6248" y="70866"/>
                  </a:lnTo>
                  <a:lnTo>
                    <a:pt x="9144" y="56388"/>
                  </a:lnTo>
                  <a:lnTo>
                    <a:pt x="14478" y="43434"/>
                  </a:lnTo>
                  <a:lnTo>
                    <a:pt x="20574" y="33528"/>
                  </a:lnTo>
                  <a:lnTo>
                    <a:pt x="21209" y="33528"/>
                  </a:lnTo>
                  <a:lnTo>
                    <a:pt x="28194" y="25146"/>
                  </a:lnTo>
                  <a:lnTo>
                    <a:pt x="27432" y="25146"/>
                  </a:lnTo>
                  <a:lnTo>
                    <a:pt x="38100" y="18288"/>
                  </a:lnTo>
                  <a:lnTo>
                    <a:pt x="50292" y="12954"/>
                  </a:lnTo>
                  <a:lnTo>
                    <a:pt x="65532" y="8382"/>
                  </a:lnTo>
                  <a:lnTo>
                    <a:pt x="83058" y="6096"/>
                  </a:lnTo>
                  <a:lnTo>
                    <a:pt x="82296" y="6096"/>
                  </a:lnTo>
                  <a:lnTo>
                    <a:pt x="127254" y="3048"/>
                  </a:lnTo>
                  <a:lnTo>
                    <a:pt x="284480" y="3048"/>
                  </a:lnTo>
                  <a:lnTo>
                    <a:pt x="265176" y="2286"/>
                  </a:lnTo>
                  <a:lnTo>
                    <a:pt x="185166" y="0"/>
                  </a:lnTo>
                  <a:close/>
                </a:path>
                <a:path w="376554" h="290830">
                  <a:moveTo>
                    <a:pt x="50694" y="287210"/>
                  </a:moveTo>
                  <a:lnTo>
                    <a:pt x="50292" y="287274"/>
                  </a:lnTo>
                  <a:lnTo>
                    <a:pt x="51054" y="287274"/>
                  </a:lnTo>
                  <a:lnTo>
                    <a:pt x="50694" y="287210"/>
                  </a:lnTo>
                  <a:close/>
                </a:path>
                <a:path w="376554" h="290830">
                  <a:moveTo>
                    <a:pt x="100584" y="269748"/>
                  </a:moveTo>
                  <a:lnTo>
                    <a:pt x="80772" y="279654"/>
                  </a:lnTo>
                  <a:lnTo>
                    <a:pt x="81534" y="279654"/>
                  </a:lnTo>
                  <a:lnTo>
                    <a:pt x="64770" y="284988"/>
                  </a:lnTo>
                  <a:lnTo>
                    <a:pt x="50694" y="287210"/>
                  </a:lnTo>
                  <a:lnTo>
                    <a:pt x="51054" y="287274"/>
                  </a:lnTo>
                  <a:lnTo>
                    <a:pt x="67926" y="287274"/>
                  </a:lnTo>
                  <a:lnTo>
                    <a:pt x="82296" y="282702"/>
                  </a:lnTo>
                  <a:lnTo>
                    <a:pt x="102108" y="272796"/>
                  </a:lnTo>
                  <a:lnTo>
                    <a:pt x="105717" y="270510"/>
                  </a:lnTo>
                  <a:lnTo>
                    <a:pt x="100584" y="270510"/>
                  </a:lnTo>
                  <a:lnTo>
                    <a:pt x="100584" y="269748"/>
                  </a:lnTo>
                  <a:close/>
                </a:path>
                <a:path w="376554" h="290830">
                  <a:moveTo>
                    <a:pt x="38100" y="284988"/>
                  </a:moveTo>
                  <a:lnTo>
                    <a:pt x="38100" y="285750"/>
                  </a:lnTo>
                  <a:lnTo>
                    <a:pt x="42418" y="285750"/>
                  </a:lnTo>
                  <a:lnTo>
                    <a:pt x="38100" y="284988"/>
                  </a:lnTo>
                  <a:close/>
                </a:path>
                <a:path w="376554" h="290830">
                  <a:moveTo>
                    <a:pt x="373380" y="30480"/>
                  </a:moveTo>
                  <a:lnTo>
                    <a:pt x="368808" y="40386"/>
                  </a:lnTo>
                  <a:lnTo>
                    <a:pt x="369570" y="40386"/>
                  </a:lnTo>
                  <a:lnTo>
                    <a:pt x="360426" y="53340"/>
                  </a:lnTo>
                  <a:lnTo>
                    <a:pt x="304038" y="106680"/>
                  </a:lnTo>
                  <a:lnTo>
                    <a:pt x="244602" y="159258"/>
                  </a:lnTo>
                  <a:lnTo>
                    <a:pt x="177546" y="215646"/>
                  </a:lnTo>
                  <a:lnTo>
                    <a:pt x="123444" y="256032"/>
                  </a:lnTo>
                  <a:lnTo>
                    <a:pt x="100584" y="270510"/>
                  </a:lnTo>
                  <a:lnTo>
                    <a:pt x="105717" y="270510"/>
                  </a:lnTo>
                  <a:lnTo>
                    <a:pt x="124968" y="258318"/>
                  </a:lnTo>
                  <a:lnTo>
                    <a:pt x="150114" y="240030"/>
                  </a:lnTo>
                  <a:lnTo>
                    <a:pt x="179070" y="217932"/>
                  </a:lnTo>
                  <a:lnTo>
                    <a:pt x="179832" y="217932"/>
                  </a:lnTo>
                  <a:lnTo>
                    <a:pt x="246888" y="161544"/>
                  </a:lnTo>
                  <a:lnTo>
                    <a:pt x="306324" y="108966"/>
                  </a:lnTo>
                  <a:lnTo>
                    <a:pt x="348234" y="70866"/>
                  </a:lnTo>
                  <a:lnTo>
                    <a:pt x="362712" y="55626"/>
                  </a:lnTo>
                  <a:lnTo>
                    <a:pt x="362712" y="54864"/>
                  </a:lnTo>
                  <a:lnTo>
                    <a:pt x="371856" y="41910"/>
                  </a:lnTo>
                  <a:lnTo>
                    <a:pt x="376428" y="32004"/>
                  </a:lnTo>
                  <a:lnTo>
                    <a:pt x="376428" y="31242"/>
                  </a:lnTo>
                  <a:lnTo>
                    <a:pt x="373380" y="31242"/>
                  </a:lnTo>
                  <a:lnTo>
                    <a:pt x="373380" y="30480"/>
                  </a:lnTo>
                  <a:close/>
                </a:path>
                <a:path w="376554" h="290830">
                  <a:moveTo>
                    <a:pt x="13716" y="253746"/>
                  </a:moveTo>
                  <a:lnTo>
                    <a:pt x="13716" y="254508"/>
                  </a:lnTo>
                  <a:lnTo>
                    <a:pt x="14058" y="254508"/>
                  </a:lnTo>
                  <a:lnTo>
                    <a:pt x="13716" y="253746"/>
                  </a:lnTo>
                  <a:close/>
                </a:path>
                <a:path w="376554" h="290830">
                  <a:moveTo>
                    <a:pt x="6248" y="70866"/>
                  </a:moveTo>
                  <a:lnTo>
                    <a:pt x="6096" y="70866"/>
                  </a:lnTo>
                  <a:lnTo>
                    <a:pt x="6096" y="71628"/>
                  </a:lnTo>
                  <a:lnTo>
                    <a:pt x="6248" y="70866"/>
                  </a:lnTo>
                  <a:close/>
                </a:path>
                <a:path w="376554" h="290830">
                  <a:moveTo>
                    <a:pt x="21209" y="33528"/>
                  </a:moveTo>
                  <a:lnTo>
                    <a:pt x="20574" y="33528"/>
                  </a:lnTo>
                  <a:lnTo>
                    <a:pt x="20574" y="34290"/>
                  </a:lnTo>
                  <a:lnTo>
                    <a:pt x="21209" y="33528"/>
                  </a:lnTo>
                  <a:close/>
                </a:path>
                <a:path w="376554" h="290830">
                  <a:moveTo>
                    <a:pt x="373380" y="23622"/>
                  </a:moveTo>
                  <a:lnTo>
                    <a:pt x="373380" y="31242"/>
                  </a:lnTo>
                  <a:lnTo>
                    <a:pt x="376428" y="31242"/>
                  </a:lnTo>
                  <a:lnTo>
                    <a:pt x="376428" y="24384"/>
                  </a:lnTo>
                  <a:lnTo>
                    <a:pt x="374142" y="24384"/>
                  </a:lnTo>
                  <a:lnTo>
                    <a:pt x="373380" y="23622"/>
                  </a:lnTo>
                  <a:close/>
                </a:path>
                <a:path w="376554" h="290830">
                  <a:moveTo>
                    <a:pt x="375056" y="20574"/>
                  </a:moveTo>
                  <a:lnTo>
                    <a:pt x="371856" y="20574"/>
                  </a:lnTo>
                  <a:lnTo>
                    <a:pt x="374142" y="24384"/>
                  </a:lnTo>
                  <a:lnTo>
                    <a:pt x="376428" y="24384"/>
                  </a:lnTo>
                  <a:lnTo>
                    <a:pt x="376428" y="22860"/>
                  </a:lnTo>
                  <a:lnTo>
                    <a:pt x="375056" y="20574"/>
                  </a:lnTo>
                  <a:close/>
                </a:path>
                <a:path w="376554" h="290830">
                  <a:moveTo>
                    <a:pt x="284480" y="3048"/>
                  </a:moveTo>
                  <a:lnTo>
                    <a:pt x="185166" y="3048"/>
                  </a:lnTo>
                  <a:lnTo>
                    <a:pt x="265176" y="5334"/>
                  </a:lnTo>
                  <a:lnTo>
                    <a:pt x="323088" y="7620"/>
                  </a:lnTo>
                  <a:lnTo>
                    <a:pt x="343662" y="10668"/>
                  </a:lnTo>
                  <a:lnTo>
                    <a:pt x="359664" y="13716"/>
                  </a:lnTo>
                  <a:lnTo>
                    <a:pt x="358902" y="13716"/>
                  </a:lnTo>
                  <a:lnTo>
                    <a:pt x="368808" y="18288"/>
                  </a:lnTo>
                  <a:lnTo>
                    <a:pt x="371856" y="21336"/>
                  </a:lnTo>
                  <a:lnTo>
                    <a:pt x="371856" y="20574"/>
                  </a:lnTo>
                  <a:lnTo>
                    <a:pt x="375056" y="20574"/>
                  </a:lnTo>
                  <a:lnTo>
                    <a:pt x="323850" y="4572"/>
                  </a:lnTo>
                  <a:lnTo>
                    <a:pt x="323088" y="4572"/>
                  </a:lnTo>
                  <a:lnTo>
                    <a:pt x="284480" y="3048"/>
                  </a:lnTo>
                  <a:close/>
                </a:path>
              </a:pathLst>
            </a:custGeom>
            <a:solidFill>
              <a:srgbClr val="F5F5F5"/>
            </a:solidFill>
          </p:spPr>
          <p:txBody>
            <a:bodyPr wrap="square" lIns="0" tIns="0" rIns="0" bIns="0" rtlCol="0"/>
            <a:lstStyle/>
            <a:p>
              <a:endParaRPr/>
            </a:p>
          </p:txBody>
        </p:sp>
        <p:sp>
          <p:nvSpPr>
            <p:cNvPr id="698" name="object 511"/>
            <p:cNvSpPr/>
            <p:nvPr/>
          </p:nvSpPr>
          <p:spPr>
            <a:xfrm>
              <a:off x="6665976" y="2899714"/>
              <a:ext cx="3175"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699" name="object 512"/>
            <p:cNvSpPr/>
            <p:nvPr/>
          </p:nvSpPr>
          <p:spPr>
            <a:xfrm>
              <a:off x="6633971" y="2756458"/>
              <a:ext cx="373380" cy="287020"/>
            </a:xfrm>
            <a:custGeom>
              <a:avLst/>
              <a:gdLst/>
              <a:ahLst/>
              <a:cxnLst/>
              <a:rect l="l" t="t" r="r" b="b"/>
              <a:pathLst>
                <a:path w="373379" h="287019">
                  <a:moveTo>
                    <a:pt x="183642" y="0"/>
                  </a:moveTo>
                  <a:lnTo>
                    <a:pt x="125730" y="0"/>
                  </a:lnTo>
                  <a:lnTo>
                    <a:pt x="80772" y="2286"/>
                  </a:lnTo>
                  <a:lnTo>
                    <a:pt x="35814" y="14478"/>
                  </a:lnTo>
                  <a:lnTo>
                    <a:pt x="6858" y="54102"/>
                  </a:lnTo>
                  <a:lnTo>
                    <a:pt x="0" y="105156"/>
                  </a:lnTo>
                  <a:lnTo>
                    <a:pt x="0" y="153162"/>
                  </a:lnTo>
                  <a:lnTo>
                    <a:pt x="3048" y="211074"/>
                  </a:lnTo>
                  <a:lnTo>
                    <a:pt x="10668"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E0E0E0"/>
            </a:solidFill>
          </p:spPr>
          <p:txBody>
            <a:bodyPr wrap="square" lIns="0" tIns="0" rIns="0" bIns="0" rtlCol="0"/>
            <a:lstStyle/>
            <a:p>
              <a:endParaRPr/>
            </a:p>
          </p:txBody>
        </p:sp>
        <p:sp>
          <p:nvSpPr>
            <p:cNvPr id="700" name="object 513"/>
            <p:cNvSpPr/>
            <p:nvPr/>
          </p:nvSpPr>
          <p:spPr>
            <a:xfrm>
              <a:off x="6632447" y="2754934"/>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4478"/>
                  </a:lnTo>
                  <a:lnTo>
                    <a:pt x="36576" y="15240"/>
                  </a:lnTo>
                  <a:lnTo>
                    <a:pt x="26670" y="22860"/>
                  </a:lnTo>
                  <a:lnTo>
                    <a:pt x="18288" y="31242"/>
                  </a:lnTo>
                  <a:lnTo>
                    <a:pt x="12192" y="41910"/>
                  </a:lnTo>
                  <a:lnTo>
                    <a:pt x="11430" y="42672"/>
                  </a:lnTo>
                  <a:lnTo>
                    <a:pt x="6858" y="55626"/>
                  </a:lnTo>
                  <a:lnTo>
                    <a:pt x="3048" y="70104"/>
                  </a:lnTo>
                  <a:lnTo>
                    <a:pt x="0" y="106680"/>
                  </a:lnTo>
                  <a:lnTo>
                    <a:pt x="0" y="154686"/>
                  </a:lnTo>
                  <a:lnTo>
                    <a:pt x="3048" y="212598"/>
                  </a:lnTo>
                  <a:lnTo>
                    <a:pt x="3048" y="213360"/>
                  </a:lnTo>
                  <a:lnTo>
                    <a:pt x="6096" y="236220"/>
                  </a:lnTo>
                  <a:lnTo>
                    <a:pt x="10668"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076" y="254508"/>
                  </a:lnTo>
                  <a:lnTo>
                    <a:pt x="13716" y="254508"/>
                  </a:lnTo>
                  <a:lnTo>
                    <a:pt x="9144" y="235458"/>
                  </a:lnTo>
                  <a:lnTo>
                    <a:pt x="6096" y="212598"/>
                  </a:lnTo>
                  <a:lnTo>
                    <a:pt x="3048" y="154686"/>
                  </a:lnTo>
                  <a:lnTo>
                    <a:pt x="3048" y="106680"/>
                  </a:lnTo>
                  <a:lnTo>
                    <a:pt x="6096" y="70104"/>
                  </a:lnTo>
                  <a:lnTo>
                    <a:pt x="6296" y="70104"/>
                  </a:lnTo>
                  <a:lnTo>
                    <a:pt x="9906" y="56388"/>
                  </a:lnTo>
                  <a:lnTo>
                    <a:pt x="14478" y="43434"/>
                  </a:lnTo>
                  <a:lnTo>
                    <a:pt x="20574" y="32766"/>
                  </a:lnTo>
                  <a:lnTo>
                    <a:pt x="21336" y="32766"/>
                  </a:lnTo>
                  <a:lnTo>
                    <a:pt x="28956" y="25146"/>
                  </a:lnTo>
                  <a:lnTo>
                    <a:pt x="28194" y="25146"/>
                  </a:lnTo>
                  <a:lnTo>
                    <a:pt x="38100" y="17526"/>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3716" y="253746"/>
                  </a:moveTo>
                  <a:lnTo>
                    <a:pt x="13716" y="254508"/>
                  </a:lnTo>
                  <a:lnTo>
                    <a:pt x="14076" y="254508"/>
                  </a:lnTo>
                  <a:lnTo>
                    <a:pt x="13716"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3380" y="22860"/>
                  </a:moveTo>
                  <a:lnTo>
                    <a:pt x="373380" y="31242"/>
                  </a:lnTo>
                  <a:lnTo>
                    <a:pt x="376428" y="31242"/>
                  </a:lnTo>
                  <a:lnTo>
                    <a:pt x="376428" y="23622"/>
                  </a:lnTo>
                  <a:lnTo>
                    <a:pt x="374142" y="23622"/>
                  </a:lnTo>
                  <a:lnTo>
                    <a:pt x="373380" y="22860"/>
                  </a:lnTo>
                  <a:close/>
                </a:path>
                <a:path w="376554" h="289560">
                  <a:moveTo>
                    <a:pt x="375285" y="20574"/>
                  </a:moveTo>
                  <a:lnTo>
                    <a:pt x="371856" y="20574"/>
                  </a:lnTo>
                  <a:lnTo>
                    <a:pt x="374142" y="23622"/>
                  </a:lnTo>
                  <a:lnTo>
                    <a:pt x="376428" y="23622"/>
                  </a:lnTo>
                  <a:lnTo>
                    <a:pt x="376428" y="22098"/>
                  </a:lnTo>
                  <a:lnTo>
                    <a:pt x="375285"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856" y="21336"/>
                  </a:lnTo>
                  <a:lnTo>
                    <a:pt x="371856" y="20574"/>
                  </a:lnTo>
                  <a:lnTo>
                    <a:pt x="375285" y="20574"/>
                  </a:lnTo>
                  <a:lnTo>
                    <a:pt x="374142" y="19050"/>
                  </a:lnTo>
                  <a:lnTo>
                    <a:pt x="370332" y="15240"/>
                  </a:lnTo>
                  <a:lnTo>
                    <a:pt x="360426" y="10668"/>
                  </a:lnTo>
                  <a:lnTo>
                    <a:pt x="344424" y="6858"/>
                  </a:lnTo>
                  <a:lnTo>
                    <a:pt x="343662" y="6858"/>
                  </a:lnTo>
                  <a:lnTo>
                    <a:pt x="323088" y="4572"/>
                  </a:lnTo>
                  <a:lnTo>
                    <a:pt x="294132" y="3048"/>
                  </a:lnTo>
                  <a:close/>
                </a:path>
              </a:pathLst>
            </a:custGeom>
            <a:solidFill>
              <a:srgbClr val="E0E0E0"/>
            </a:solidFill>
          </p:spPr>
          <p:txBody>
            <a:bodyPr wrap="square" lIns="0" tIns="0" rIns="0" bIns="0" rtlCol="0"/>
            <a:lstStyle/>
            <a:p>
              <a:endParaRPr/>
            </a:p>
          </p:txBody>
        </p:sp>
        <p:sp>
          <p:nvSpPr>
            <p:cNvPr id="701" name="object 514"/>
            <p:cNvSpPr/>
            <p:nvPr/>
          </p:nvSpPr>
          <p:spPr>
            <a:xfrm>
              <a:off x="6632447" y="2909620"/>
              <a:ext cx="3175"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702" name="object 515"/>
            <p:cNvSpPr/>
            <p:nvPr/>
          </p:nvSpPr>
          <p:spPr>
            <a:xfrm>
              <a:off x="6611111" y="2761792"/>
              <a:ext cx="373380" cy="287655"/>
            </a:xfrm>
            <a:custGeom>
              <a:avLst/>
              <a:gdLst/>
              <a:ahLst/>
              <a:cxnLst/>
              <a:rect l="l" t="t" r="r" b="b"/>
              <a:pathLst>
                <a:path w="373379" h="287655">
                  <a:moveTo>
                    <a:pt x="183642" y="0"/>
                  </a:moveTo>
                  <a:lnTo>
                    <a:pt x="125730" y="0"/>
                  </a:lnTo>
                  <a:lnTo>
                    <a:pt x="80772" y="2286"/>
                  </a:lnTo>
                  <a:lnTo>
                    <a:pt x="35814" y="15240"/>
                  </a:lnTo>
                  <a:lnTo>
                    <a:pt x="6096" y="54102"/>
                  </a:lnTo>
                  <a:lnTo>
                    <a:pt x="0" y="105918"/>
                  </a:lnTo>
                  <a:lnTo>
                    <a:pt x="0" y="153162"/>
                  </a:lnTo>
                  <a:lnTo>
                    <a:pt x="3048" y="211836"/>
                  </a:lnTo>
                  <a:lnTo>
                    <a:pt x="10668" y="252984"/>
                  </a:lnTo>
                  <a:lnTo>
                    <a:pt x="35814" y="284988"/>
                  </a:lnTo>
                  <a:lnTo>
                    <a:pt x="48006" y="287274"/>
                  </a:lnTo>
                  <a:lnTo>
                    <a:pt x="63246" y="284988"/>
                  </a:lnTo>
                  <a:lnTo>
                    <a:pt x="99822" y="268986"/>
                  </a:lnTo>
                  <a:lnTo>
                    <a:pt x="147828" y="236982"/>
                  </a:lnTo>
                  <a:lnTo>
                    <a:pt x="243840" y="158496"/>
                  </a:lnTo>
                  <a:lnTo>
                    <a:pt x="303276" y="105918"/>
                  </a:lnTo>
                  <a:lnTo>
                    <a:pt x="345186" y="67056"/>
                  </a:lnTo>
                  <a:lnTo>
                    <a:pt x="373380" y="29718"/>
                  </a:lnTo>
                  <a:lnTo>
                    <a:pt x="373380" y="21336"/>
                  </a:lnTo>
                  <a:lnTo>
                    <a:pt x="321564" y="4572"/>
                  </a:lnTo>
                  <a:lnTo>
                    <a:pt x="263652" y="2286"/>
                  </a:lnTo>
                  <a:lnTo>
                    <a:pt x="183642" y="0"/>
                  </a:lnTo>
                  <a:close/>
                </a:path>
              </a:pathLst>
            </a:custGeom>
            <a:solidFill>
              <a:srgbClr val="BFBFBF"/>
            </a:solidFill>
          </p:spPr>
          <p:txBody>
            <a:bodyPr wrap="square" lIns="0" tIns="0" rIns="0" bIns="0" rtlCol="0"/>
            <a:lstStyle/>
            <a:p>
              <a:endParaRPr/>
            </a:p>
          </p:txBody>
        </p:sp>
        <p:sp>
          <p:nvSpPr>
            <p:cNvPr id="703" name="object 516"/>
            <p:cNvSpPr/>
            <p:nvPr/>
          </p:nvSpPr>
          <p:spPr>
            <a:xfrm>
              <a:off x="6609588" y="2760268"/>
              <a:ext cx="376555" cy="290830"/>
            </a:xfrm>
            <a:custGeom>
              <a:avLst/>
              <a:gdLst/>
              <a:ahLst/>
              <a:cxnLst/>
              <a:rect l="l" t="t" r="r" b="b"/>
              <a:pathLst>
                <a:path w="376554" h="290830">
                  <a:moveTo>
                    <a:pt x="185166" y="0"/>
                  </a:moveTo>
                  <a:lnTo>
                    <a:pt x="127254" y="0"/>
                  </a:lnTo>
                  <a:lnTo>
                    <a:pt x="82296" y="2286"/>
                  </a:lnTo>
                  <a:lnTo>
                    <a:pt x="64770" y="5334"/>
                  </a:lnTo>
                  <a:lnTo>
                    <a:pt x="49530" y="9906"/>
                  </a:lnTo>
                  <a:lnTo>
                    <a:pt x="48768" y="9906"/>
                  </a:lnTo>
                  <a:lnTo>
                    <a:pt x="36576" y="15240"/>
                  </a:lnTo>
                  <a:lnTo>
                    <a:pt x="36576" y="16002"/>
                  </a:lnTo>
                  <a:lnTo>
                    <a:pt x="25908" y="22860"/>
                  </a:lnTo>
                  <a:lnTo>
                    <a:pt x="18288" y="31242"/>
                  </a:lnTo>
                  <a:lnTo>
                    <a:pt x="11430" y="41910"/>
                  </a:lnTo>
                  <a:lnTo>
                    <a:pt x="10668" y="42672"/>
                  </a:lnTo>
                  <a:lnTo>
                    <a:pt x="6096" y="55626"/>
                  </a:lnTo>
                  <a:lnTo>
                    <a:pt x="3048" y="70104"/>
                  </a:lnTo>
                  <a:lnTo>
                    <a:pt x="62" y="106680"/>
                  </a:lnTo>
                  <a:lnTo>
                    <a:pt x="0" y="154686"/>
                  </a:lnTo>
                  <a:lnTo>
                    <a:pt x="3048" y="213360"/>
                  </a:lnTo>
                  <a:lnTo>
                    <a:pt x="3048" y="214122"/>
                  </a:lnTo>
                  <a:lnTo>
                    <a:pt x="6096" y="236982"/>
                  </a:lnTo>
                  <a:lnTo>
                    <a:pt x="10668" y="255270"/>
                  </a:lnTo>
                  <a:lnTo>
                    <a:pt x="17526" y="270510"/>
                  </a:lnTo>
                  <a:lnTo>
                    <a:pt x="18288" y="271272"/>
                  </a:lnTo>
                  <a:lnTo>
                    <a:pt x="26670" y="281178"/>
                  </a:lnTo>
                  <a:lnTo>
                    <a:pt x="36576" y="288036"/>
                  </a:lnTo>
                  <a:lnTo>
                    <a:pt x="37338" y="288036"/>
                  </a:lnTo>
                  <a:lnTo>
                    <a:pt x="49530" y="290322"/>
                  </a:lnTo>
                  <a:lnTo>
                    <a:pt x="50292" y="290322"/>
                  </a:lnTo>
                  <a:lnTo>
                    <a:pt x="65532" y="288036"/>
                  </a:lnTo>
                  <a:lnTo>
                    <a:pt x="67926" y="287274"/>
                  </a:lnTo>
                  <a:lnTo>
                    <a:pt x="49530" y="287274"/>
                  </a:lnTo>
                  <a:lnTo>
                    <a:pt x="49953" y="287210"/>
                  </a:lnTo>
                  <a:lnTo>
                    <a:pt x="42164" y="285750"/>
                  </a:lnTo>
                  <a:lnTo>
                    <a:pt x="38100" y="285750"/>
                  </a:lnTo>
                  <a:lnTo>
                    <a:pt x="28194" y="278892"/>
                  </a:lnTo>
                  <a:lnTo>
                    <a:pt x="28956" y="278892"/>
                  </a:lnTo>
                  <a:lnTo>
                    <a:pt x="20574" y="268986"/>
                  </a:lnTo>
                  <a:lnTo>
                    <a:pt x="14058" y="254508"/>
                  </a:lnTo>
                  <a:lnTo>
                    <a:pt x="13716" y="254508"/>
                  </a:lnTo>
                  <a:lnTo>
                    <a:pt x="9144" y="236220"/>
                  </a:lnTo>
                  <a:lnTo>
                    <a:pt x="6096" y="213360"/>
                  </a:lnTo>
                  <a:lnTo>
                    <a:pt x="3048" y="154686"/>
                  </a:lnTo>
                  <a:lnTo>
                    <a:pt x="3110" y="106680"/>
                  </a:lnTo>
                  <a:lnTo>
                    <a:pt x="6096" y="70104"/>
                  </a:lnTo>
                  <a:lnTo>
                    <a:pt x="6256" y="70104"/>
                  </a:lnTo>
                  <a:lnTo>
                    <a:pt x="9144" y="56388"/>
                  </a:lnTo>
                  <a:lnTo>
                    <a:pt x="13716" y="43434"/>
                  </a:lnTo>
                  <a:lnTo>
                    <a:pt x="20574" y="32766"/>
                  </a:lnTo>
                  <a:lnTo>
                    <a:pt x="21266" y="32766"/>
                  </a:lnTo>
                  <a:lnTo>
                    <a:pt x="28194" y="25146"/>
                  </a:lnTo>
                  <a:lnTo>
                    <a:pt x="27432" y="25146"/>
                  </a:lnTo>
                  <a:lnTo>
                    <a:pt x="38100" y="18288"/>
                  </a:lnTo>
                  <a:lnTo>
                    <a:pt x="50292" y="12954"/>
                  </a:lnTo>
                  <a:lnTo>
                    <a:pt x="65532" y="8382"/>
                  </a:lnTo>
                  <a:lnTo>
                    <a:pt x="83058" y="5334"/>
                  </a:lnTo>
                  <a:lnTo>
                    <a:pt x="82296" y="5334"/>
                  </a:lnTo>
                  <a:lnTo>
                    <a:pt x="127254" y="3048"/>
                  </a:lnTo>
                  <a:lnTo>
                    <a:pt x="284480" y="3048"/>
                  </a:lnTo>
                  <a:lnTo>
                    <a:pt x="265176" y="2286"/>
                  </a:lnTo>
                  <a:lnTo>
                    <a:pt x="185166" y="0"/>
                  </a:lnTo>
                  <a:close/>
                </a:path>
                <a:path w="376554" h="290830">
                  <a:moveTo>
                    <a:pt x="49953" y="287210"/>
                  </a:moveTo>
                  <a:lnTo>
                    <a:pt x="49530" y="287274"/>
                  </a:lnTo>
                  <a:lnTo>
                    <a:pt x="50292" y="287274"/>
                  </a:lnTo>
                  <a:lnTo>
                    <a:pt x="49953" y="287210"/>
                  </a:lnTo>
                  <a:close/>
                </a:path>
                <a:path w="376554" h="290830">
                  <a:moveTo>
                    <a:pt x="100584" y="268986"/>
                  </a:moveTo>
                  <a:lnTo>
                    <a:pt x="80772" y="279654"/>
                  </a:lnTo>
                  <a:lnTo>
                    <a:pt x="81534" y="279654"/>
                  </a:lnTo>
                  <a:lnTo>
                    <a:pt x="64770" y="284988"/>
                  </a:lnTo>
                  <a:lnTo>
                    <a:pt x="49953" y="287210"/>
                  </a:lnTo>
                  <a:lnTo>
                    <a:pt x="50292" y="287274"/>
                  </a:lnTo>
                  <a:lnTo>
                    <a:pt x="67926" y="287274"/>
                  </a:lnTo>
                  <a:lnTo>
                    <a:pt x="82296" y="282702"/>
                  </a:lnTo>
                  <a:lnTo>
                    <a:pt x="102108" y="272034"/>
                  </a:lnTo>
                  <a:lnTo>
                    <a:pt x="105918" y="269748"/>
                  </a:lnTo>
                  <a:lnTo>
                    <a:pt x="100584" y="269748"/>
                  </a:lnTo>
                  <a:lnTo>
                    <a:pt x="100584" y="268986"/>
                  </a:lnTo>
                  <a:close/>
                </a:path>
                <a:path w="376554" h="290830">
                  <a:moveTo>
                    <a:pt x="38100" y="284988"/>
                  </a:moveTo>
                  <a:lnTo>
                    <a:pt x="38100" y="285750"/>
                  </a:lnTo>
                  <a:lnTo>
                    <a:pt x="42164" y="285750"/>
                  </a:lnTo>
                  <a:lnTo>
                    <a:pt x="38100" y="284988"/>
                  </a:lnTo>
                  <a:close/>
                </a:path>
                <a:path w="376554" h="290830">
                  <a:moveTo>
                    <a:pt x="373380" y="30480"/>
                  </a:moveTo>
                  <a:lnTo>
                    <a:pt x="368808" y="40386"/>
                  </a:lnTo>
                  <a:lnTo>
                    <a:pt x="369570" y="40386"/>
                  </a:lnTo>
                  <a:lnTo>
                    <a:pt x="360426" y="53340"/>
                  </a:lnTo>
                  <a:lnTo>
                    <a:pt x="304038" y="106680"/>
                  </a:lnTo>
                  <a:lnTo>
                    <a:pt x="244602" y="159258"/>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1544"/>
                  </a:lnTo>
                  <a:lnTo>
                    <a:pt x="306324" y="108966"/>
                  </a:lnTo>
                  <a:lnTo>
                    <a:pt x="348234" y="70104"/>
                  </a:lnTo>
                  <a:lnTo>
                    <a:pt x="362712" y="55626"/>
                  </a:lnTo>
                  <a:lnTo>
                    <a:pt x="362712" y="54864"/>
                  </a:lnTo>
                  <a:lnTo>
                    <a:pt x="371856" y="41910"/>
                  </a:lnTo>
                  <a:lnTo>
                    <a:pt x="376428" y="32004"/>
                  </a:lnTo>
                  <a:lnTo>
                    <a:pt x="376428" y="31242"/>
                  </a:lnTo>
                  <a:lnTo>
                    <a:pt x="373380" y="31242"/>
                  </a:lnTo>
                  <a:lnTo>
                    <a:pt x="373380" y="30480"/>
                  </a:lnTo>
                  <a:close/>
                </a:path>
                <a:path w="376554" h="290830">
                  <a:moveTo>
                    <a:pt x="13716" y="253746"/>
                  </a:moveTo>
                  <a:lnTo>
                    <a:pt x="13716" y="254508"/>
                  </a:lnTo>
                  <a:lnTo>
                    <a:pt x="14058" y="254508"/>
                  </a:lnTo>
                  <a:lnTo>
                    <a:pt x="13716" y="253746"/>
                  </a:lnTo>
                  <a:close/>
                </a:path>
                <a:path w="376554" h="290830">
                  <a:moveTo>
                    <a:pt x="6256" y="70104"/>
                  </a:moveTo>
                  <a:lnTo>
                    <a:pt x="6096" y="70104"/>
                  </a:lnTo>
                  <a:lnTo>
                    <a:pt x="6096" y="70866"/>
                  </a:lnTo>
                  <a:lnTo>
                    <a:pt x="6256" y="70104"/>
                  </a:lnTo>
                  <a:close/>
                </a:path>
                <a:path w="376554" h="290830">
                  <a:moveTo>
                    <a:pt x="21266" y="32766"/>
                  </a:moveTo>
                  <a:lnTo>
                    <a:pt x="20574" y="32766"/>
                  </a:lnTo>
                  <a:lnTo>
                    <a:pt x="20574" y="33528"/>
                  </a:lnTo>
                  <a:lnTo>
                    <a:pt x="21266" y="32766"/>
                  </a:lnTo>
                  <a:close/>
                </a:path>
                <a:path w="376554" h="290830">
                  <a:moveTo>
                    <a:pt x="373380" y="22860"/>
                  </a:moveTo>
                  <a:lnTo>
                    <a:pt x="373380" y="31242"/>
                  </a:lnTo>
                  <a:lnTo>
                    <a:pt x="376428" y="31242"/>
                  </a:lnTo>
                  <a:lnTo>
                    <a:pt x="376428" y="23622"/>
                  </a:lnTo>
                  <a:lnTo>
                    <a:pt x="374142" y="23622"/>
                  </a:lnTo>
                  <a:lnTo>
                    <a:pt x="373380" y="22860"/>
                  </a:lnTo>
                  <a:close/>
                </a:path>
                <a:path w="376554" h="290830">
                  <a:moveTo>
                    <a:pt x="375285" y="20574"/>
                  </a:moveTo>
                  <a:lnTo>
                    <a:pt x="371856" y="20574"/>
                  </a:lnTo>
                  <a:lnTo>
                    <a:pt x="374142" y="23622"/>
                  </a:lnTo>
                  <a:lnTo>
                    <a:pt x="376428" y="23622"/>
                  </a:lnTo>
                  <a:lnTo>
                    <a:pt x="376428" y="22098"/>
                  </a:lnTo>
                  <a:lnTo>
                    <a:pt x="375285" y="20574"/>
                  </a:lnTo>
                  <a:close/>
                </a:path>
                <a:path w="376554" h="290830">
                  <a:moveTo>
                    <a:pt x="284480" y="3048"/>
                  </a:moveTo>
                  <a:lnTo>
                    <a:pt x="185166" y="3048"/>
                  </a:lnTo>
                  <a:lnTo>
                    <a:pt x="265176" y="5334"/>
                  </a:lnTo>
                  <a:lnTo>
                    <a:pt x="323088" y="7620"/>
                  </a:lnTo>
                  <a:lnTo>
                    <a:pt x="343662" y="9906"/>
                  </a:lnTo>
                  <a:lnTo>
                    <a:pt x="359664" y="13716"/>
                  </a:lnTo>
                  <a:lnTo>
                    <a:pt x="358902" y="13716"/>
                  </a:lnTo>
                  <a:lnTo>
                    <a:pt x="368808" y="18288"/>
                  </a:lnTo>
                  <a:lnTo>
                    <a:pt x="371856" y="21336"/>
                  </a:lnTo>
                  <a:lnTo>
                    <a:pt x="371856" y="20574"/>
                  </a:lnTo>
                  <a:lnTo>
                    <a:pt x="375285" y="20574"/>
                  </a:lnTo>
                  <a:lnTo>
                    <a:pt x="374142" y="19050"/>
                  </a:lnTo>
                  <a:lnTo>
                    <a:pt x="370332" y="15240"/>
                  </a:lnTo>
                  <a:lnTo>
                    <a:pt x="360426" y="10668"/>
                  </a:lnTo>
                  <a:lnTo>
                    <a:pt x="344424" y="6858"/>
                  </a:lnTo>
                  <a:lnTo>
                    <a:pt x="343662" y="6858"/>
                  </a:lnTo>
                  <a:lnTo>
                    <a:pt x="323088" y="4572"/>
                  </a:lnTo>
                  <a:lnTo>
                    <a:pt x="284480" y="3048"/>
                  </a:lnTo>
                  <a:close/>
                </a:path>
              </a:pathLst>
            </a:custGeom>
            <a:solidFill>
              <a:srgbClr val="BFBFBF"/>
            </a:solidFill>
          </p:spPr>
          <p:txBody>
            <a:bodyPr wrap="square" lIns="0" tIns="0" rIns="0" bIns="0" rtlCol="0"/>
            <a:lstStyle/>
            <a:p>
              <a:endParaRPr/>
            </a:p>
          </p:txBody>
        </p:sp>
        <p:sp>
          <p:nvSpPr>
            <p:cNvPr id="704" name="object 517"/>
            <p:cNvSpPr/>
            <p:nvPr/>
          </p:nvSpPr>
          <p:spPr>
            <a:xfrm>
              <a:off x="6609588" y="2914954"/>
              <a:ext cx="3175"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705" name="object 518"/>
            <p:cNvSpPr/>
            <p:nvPr/>
          </p:nvSpPr>
          <p:spPr>
            <a:xfrm>
              <a:off x="6041897" y="2377744"/>
              <a:ext cx="810895" cy="706120"/>
            </a:xfrm>
            <a:custGeom>
              <a:avLst/>
              <a:gdLst/>
              <a:ahLst/>
              <a:cxnLst/>
              <a:rect l="l" t="t" r="r" b="b"/>
              <a:pathLst>
                <a:path w="810895" h="706119">
                  <a:moveTo>
                    <a:pt x="260604" y="0"/>
                  </a:moveTo>
                  <a:lnTo>
                    <a:pt x="29718" y="55625"/>
                  </a:lnTo>
                  <a:lnTo>
                    <a:pt x="0" y="61721"/>
                  </a:lnTo>
                  <a:lnTo>
                    <a:pt x="20574" y="576071"/>
                  </a:lnTo>
                  <a:lnTo>
                    <a:pt x="676656" y="705611"/>
                  </a:lnTo>
                  <a:lnTo>
                    <a:pt x="678942" y="653795"/>
                  </a:lnTo>
                  <a:lnTo>
                    <a:pt x="810768" y="542543"/>
                  </a:lnTo>
                  <a:lnTo>
                    <a:pt x="809244" y="32003"/>
                  </a:lnTo>
                  <a:lnTo>
                    <a:pt x="260604" y="0"/>
                  </a:lnTo>
                  <a:close/>
                </a:path>
              </a:pathLst>
            </a:custGeom>
            <a:solidFill>
              <a:srgbClr val="B5CFCF"/>
            </a:solidFill>
          </p:spPr>
          <p:txBody>
            <a:bodyPr wrap="square" lIns="0" tIns="0" rIns="0" bIns="0" rtlCol="0"/>
            <a:lstStyle/>
            <a:p>
              <a:endParaRPr/>
            </a:p>
          </p:txBody>
        </p:sp>
        <p:sp>
          <p:nvSpPr>
            <p:cNvPr id="706" name="object 519"/>
            <p:cNvSpPr/>
            <p:nvPr/>
          </p:nvSpPr>
          <p:spPr>
            <a:xfrm>
              <a:off x="6047994" y="2432608"/>
              <a:ext cx="3810" cy="5715"/>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a:p>
          </p:txBody>
        </p:sp>
        <p:sp>
          <p:nvSpPr>
            <p:cNvPr id="707" name="object 520"/>
            <p:cNvSpPr/>
            <p:nvPr/>
          </p:nvSpPr>
          <p:spPr>
            <a:xfrm>
              <a:off x="6050279" y="2433370"/>
              <a:ext cx="28575" cy="14604"/>
            </a:xfrm>
            <a:custGeom>
              <a:avLst/>
              <a:gdLst/>
              <a:ahLst/>
              <a:cxnLst/>
              <a:rect l="l" t="t" r="r" b="b"/>
              <a:pathLst>
                <a:path w="28575" h="14605">
                  <a:moveTo>
                    <a:pt x="1524" y="0"/>
                  </a:moveTo>
                  <a:lnTo>
                    <a:pt x="0" y="4572"/>
                  </a:lnTo>
                  <a:lnTo>
                    <a:pt x="26670" y="14478"/>
                  </a:lnTo>
                  <a:lnTo>
                    <a:pt x="27432" y="14478"/>
                  </a:lnTo>
                  <a:lnTo>
                    <a:pt x="28194" y="9906"/>
                  </a:lnTo>
                  <a:lnTo>
                    <a:pt x="1524" y="0"/>
                  </a:lnTo>
                  <a:close/>
                </a:path>
              </a:pathLst>
            </a:custGeom>
            <a:solidFill>
              <a:srgbClr val="000000"/>
            </a:solidFill>
          </p:spPr>
          <p:txBody>
            <a:bodyPr wrap="square" lIns="0" tIns="0" rIns="0" bIns="0" rtlCol="0"/>
            <a:lstStyle/>
            <a:p>
              <a:endParaRPr/>
            </a:p>
          </p:txBody>
        </p:sp>
        <p:sp>
          <p:nvSpPr>
            <p:cNvPr id="708" name="object 521"/>
            <p:cNvSpPr/>
            <p:nvPr/>
          </p:nvSpPr>
          <p:spPr>
            <a:xfrm>
              <a:off x="6077711" y="2465374"/>
              <a:ext cx="640080" cy="0"/>
            </a:xfrm>
            <a:custGeom>
              <a:avLst/>
              <a:gdLst/>
              <a:ahLst/>
              <a:cxnLst/>
              <a:rect l="l" t="t" r="r" b="b"/>
              <a:pathLst>
                <a:path w="640079">
                  <a:moveTo>
                    <a:pt x="0" y="0"/>
                  </a:moveTo>
                  <a:lnTo>
                    <a:pt x="640080" y="0"/>
                  </a:lnTo>
                </a:path>
              </a:pathLst>
            </a:custGeom>
            <a:ln w="44196">
              <a:solidFill>
                <a:srgbClr val="000000"/>
              </a:solidFill>
            </a:ln>
          </p:spPr>
          <p:txBody>
            <a:bodyPr wrap="square" lIns="0" tIns="0" rIns="0" bIns="0" rtlCol="0"/>
            <a:lstStyle/>
            <a:p>
              <a:endParaRPr/>
            </a:p>
          </p:txBody>
        </p:sp>
        <p:sp>
          <p:nvSpPr>
            <p:cNvPr id="709" name="object 522"/>
            <p:cNvSpPr/>
            <p:nvPr/>
          </p:nvSpPr>
          <p:spPr>
            <a:xfrm>
              <a:off x="6717792" y="3017824"/>
              <a:ext cx="5080" cy="2540"/>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a:p>
          </p:txBody>
        </p:sp>
        <p:sp>
          <p:nvSpPr>
            <p:cNvPr id="710" name="object 523"/>
            <p:cNvSpPr/>
            <p:nvPr/>
          </p:nvSpPr>
          <p:spPr>
            <a:xfrm>
              <a:off x="6717792" y="2485186"/>
              <a:ext cx="0" cy="532765"/>
            </a:xfrm>
            <a:custGeom>
              <a:avLst/>
              <a:gdLst/>
              <a:ahLst/>
              <a:cxnLst/>
              <a:rect l="l" t="t" r="r" b="b"/>
              <a:pathLst>
                <a:path h="532764">
                  <a:moveTo>
                    <a:pt x="0" y="0"/>
                  </a:moveTo>
                  <a:lnTo>
                    <a:pt x="0" y="532638"/>
                  </a:lnTo>
                </a:path>
              </a:pathLst>
            </a:custGeom>
            <a:ln w="9144">
              <a:solidFill>
                <a:srgbClr val="000000"/>
              </a:solidFill>
            </a:ln>
          </p:spPr>
          <p:txBody>
            <a:bodyPr wrap="square" lIns="0" tIns="0" rIns="0" bIns="0" rtlCol="0"/>
            <a:lstStyle/>
            <a:p>
              <a:endParaRPr/>
            </a:p>
          </p:txBody>
        </p:sp>
        <p:sp>
          <p:nvSpPr>
            <p:cNvPr id="711" name="object 524"/>
            <p:cNvSpPr/>
            <p:nvPr/>
          </p:nvSpPr>
          <p:spPr>
            <a:xfrm>
              <a:off x="6678168" y="2409748"/>
              <a:ext cx="176530" cy="615950"/>
            </a:xfrm>
            <a:custGeom>
              <a:avLst/>
              <a:gdLst/>
              <a:ahLst/>
              <a:cxnLst/>
              <a:rect l="l" t="t" r="r" b="b"/>
              <a:pathLst>
                <a:path w="176529" h="615950">
                  <a:moveTo>
                    <a:pt x="169164" y="0"/>
                  </a:moveTo>
                  <a:lnTo>
                    <a:pt x="0" y="73913"/>
                  </a:lnTo>
                  <a:lnTo>
                    <a:pt x="38862" y="75437"/>
                  </a:lnTo>
                  <a:lnTo>
                    <a:pt x="44196" y="615695"/>
                  </a:lnTo>
                  <a:lnTo>
                    <a:pt x="176022" y="514349"/>
                  </a:lnTo>
                  <a:lnTo>
                    <a:pt x="169164" y="0"/>
                  </a:lnTo>
                  <a:close/>
                </a:path>
              </a:pathLst>
            </a:custGeom>
            <a:solidFill>
              <a:srgbClr val="005858"/>
            </a:solidFill>
          </p:spPr>
          <p:txBody>
            <a:bodyPr wrap="square" lIns="0" tIns="0" rIns="0" bIns="0" rtlCol="0"/>
            <a:lstStyle/>
            <a:p>
              <a:endParaRPr/>
            </a:p>
          </p:txBody>
        </p:sp>
        <p:sp>
          <p:nvSpPr>
            <p:cNvPr id="712" name="object 525"/>
            <p:cNvSpPr/>
            <p:nvPr/>
          </p:nvSpPr>
          <p:spPr>
            <a:xfrm>
              <a:off x="6677406" y="2405938"/>
              <a:ext cx="180340" cy="626110"/>
            </a:xfrm>
            <a:custGeom>
              <a:avLst/>
              <a:gdLst/>
              <a:ahLst/>
              <a:cxnLst/>
              <a:rect l="l" t="t" r="r" b="b"/>
              <a:pathLst>
                <a:path w="180340" h="626110">
                  <a:moveTo>
                    <a:pt x="47949" y="613748"/>
                  </a:moveTo>
                  <a:lnTo>
                    <a:pt x="43434" y="617219"/>
                  </a:lnTo>
                  <a:lnTo>
                    <a:pt x="41910" y="619506"/>
                  </a:lnTo>
                  <a:lnTo>
                    <a:pt x="41910" y="625602"/>
                  </a:lnTo>
                  <a:lnTo>
                    <a:pt x="47244" y="621792"/>
                  </a:lnTo>
                  <a:lnTo>
                    <a:pt x="50217" y="619506"/>
                  </a:lnTo>
                  <a:lnTo>
                    <a:pt x="48006" y="619506"/>
                  </a:lnTo>
                  <a:lnTo>
                    <a:pt x="47949" y="613748"/>
                  </a:lnTo>
                  <a:close/>
                </a:path>
                <a:path w="180340" h="626110">
                  <a:moveTo>
                    <a:pt x="39624" y="76199"/>
                  </a:moveTo>
                  <a:lnTo>
                    <a:pt x="36576" y="79247"/>
                  </a:lnTo>
                  <a:lnTo>
                    <a:pt x="41910" y="619506"/>
                  </a:lnTo>
                  <a:lnTo>
                    <a:pt x="43434" y="617219"/>
                  </a:lnTo>
                  <a:lnTo>
                    <a:pt x="47949" y="613748"/>
                  </a:lnTo>
                  <a:lnTo>
                    <a:pt x="42672" y="79247"/>
                  </a:lnTo>
                  <a:lnTo>
                    <a:pt x="39624" y="76199"/>
                  </a:lnTo>
                  <a:close/>
                </a:path>
                <a:path w="180340" h="626110">
                  <a:moveTo>
                    <a:pt x="173721" y="517056"/>
                  </a:moveTo>
                  <a:lnTo>
                    <a:pt x="47949" y="613748"/>
                  </a:lnTo>
                  <a:lnTo>
                    <a:pt x="48006" y="619506"/>
                  </a:lnTo>
                  <a:lnTo>
                    <a:pt x="50217" y="619506"/>
                  </a:lnTo>
                  <a:lnTo>
                    <a:pt x="179070" y="520445"/>
                  </a:lnTo>
                  <a:lnTo>
                    <a:pt x="173736" y="518159"/>
                  </a:lnTo>
                  <a:lnTo>
                    <a:pt x="173721" y="517056"/>
                  </a:lnTo>
                  <a:close/>
                </a:path>
                <a:path w="180340" h="626110">
                  <a:moveTo>
                    <a:pt x="175260" y="515873"/>
                  </a:moveTo>
                  <a:lnTo>
                    <a:pt x="173721" y="517056"/>
                  </a:lnTo>
                  <a:lnTo>
                    <a:pt x="173736" y="518159"/>
                  </a:lnTo>
                  <a:lnTo>
                    <a:pt x="179070" y="520445"/>
                  </a:lnTo>
                  <a:lnTo>
                    <a:pt x="175260" y="515873"/>
                  </a:lnTo>
                  <a:close/>
                </a:path>
                <a:path w="180340" h="626110">
                  <a:moveTo>
                    <a:pt x="179801" y="515873"/>
                  </a:moveTo>
                  <a:lnTo>
                    <a:pt x="175260" y="515873"/>
                  </a:lnTo>
                  <a:lnTo>
                    <a:pt x="179070" y="520445"/>
                  </a:lnTo>
                  <a:lnTo>
                    <a:pt x="179832" y="519683"/>
                  </a:lnTo>
                  <a:lnTo>
                    <a:pt x="179801" y="515873"/>
                  </a:lnTo>
                  <a:close/>
                </a:path>
                <a:path w="180340" h="626110">
                  <a:moveTo>
                    <a:pt x="172974" y="3809"/>
                  </a:moveTo>
                  <a:lnTo>
                    <a:pt x="171450" y="6857"/>
                  </a:lnTo>
                  <a:lnTo>
                    <a:pt x="166944" y="8826"/>
                  </a:lnTo>
                  <a:lnTo>
                    <a:pt x="173721" y="517056"/>
                  </a:lnTo>
                  <a:lnTo>
                    <a:pt x="175260" y="515873"/>
                  </a:lnTo>
                  <a:lnTo>
                    <a:pt x="179801" y="515873"/>
                  </a:lnTo>
                  <a:lnTo>
                    <a:pt x="172974" y="3809"/>
                  </a:lnTo>
                  <a:close/>
                </a:path>
                <a:path w="180340" h="626110">
                  <a:moveTo>
                    <a:pt x="172974" y="0"/>
                  </a:moveTo>
                  <a:lnTo>
                    <a:pt x="169164" y="1523"/>
                  </a:lnTo>
                  <a:lnTo>
                    <a:pt x="0" y="75437"/>
                  </a:lnTo>
                  <a:lnTo>
                    <a:pt x="2286" y="80771"/>
                  </a:lnTo>
                  <a:lnTo>
                    <a:pt x="166944" y="8826"/>
                  </a:lnTo>
                  <a:lnTo>
                    <a:pt x="166878" y="3809"/>
                  </a:lnTo>
                  <a:lnTo>
                    <a:pt x="172974" y="3809"/>
                  </a:lnTo>
                  <a:lnTo>
                    <a:pt x="172974" y="0"/>
                  </a:lnTo>
                  <a:close/>
                </a:path>
                <a:path w="180340" h="626110">
                  <a:moveTo>
                    <a:pt x="172974" y="3809"/>
                  </a:moveTo>
                  <a:lnTo>
                    <a:pt x="166878" y="3809"/>
                  </a:lnTo>
                  <a:lnTo>
                    <a:pt x="166944" y="8826"/>
                  </a:lnTo>
                  <a:lnTo>
                    <a:pt x="171450" y="6857"/>
                  </a:lnTo>
                  <a:lnTo>
                    <a:pt x="172974" y="3809"/>
                  </a:lnTo>
                  <a:close/>
                </a:path>
              </a:pathLst>
            </a:custGeom>
            <a:solidFill>
              <a:srgbClr val="005858"/>
            </a:solidFill>
          </p:spPr>
          <p:txBody>
            <a:bodyPr wrap="square" lIns="0" tIns="0" rIns="0" bIns="0" rtlCol="0"/>
            <a:lstStyle/>
            <a:p>
              <a:endParaRPr/>
            </a:p>
          </p:txBody>
        </p:sp>
        <p:sp>
          <p:nvSpPr>
            <p:cNvPr id="713" name="object 526"/>
            <p:cNvSpPr/>
            <p:nvPr/>
          </p:nvSpPr>
          <p:spPr>
            <a:xfrm>
              <a:off x="6677406" y="2480614"/>
              <a:ext cx="40005" cy="7620"/>
            </a:xfrm>
            <a:custGeom>
              <a:avLst/>
              <a:gdLst/>
              <a:ahLst/>
              <a:cxnLst/>
              <a:rect l="l" t="t" r="r" b="b"/>
              <a:pathLst>
                <a:path w="40004" h="7619">
                  <a:moveTo>
                    <a:pt x="0" y="762"/>
                  </a:moveTo>
                  <a:lnTo>
                    <a:pt x="762" y="6096"/>
                  </a:lnTo>
                  <a:lnTo>
                    <a:pt x="39624" y="7620"/>
                  </a:lnTo>
                  <a:lnTo>
                    <a:pt x="39624" y="6096"/>
                  </a:lnTo>
                  <a:lnTo>
                    <a:pt x="2286" y="6096"/>
                  </a:lnTo>
                  <a:lnTo>
                    <a:pt x="0" y="762"/>
                  </a:lnTo>
                  <a:close/>
                </a:path>
                <a:path w="40004" h="7619">
                  <a:moveTo>
                    <a:pt x="762" y="0"/>
                  </a:moveTo>
                  <a:lnTo>
                    <a:pt x="2286" y="6096"/>
                  </a:lnTo>
                  <a:lnTo>
                    <a:pt x="39624" y="6096"/>
                  </a:lnTo>
                  <a:lnTo>
                    <a:pt x="39624" y="1524"/>
                  </a:lnTo>
                  <a:lnTo>
                    <a:pt x="762" y="0"/>
                  </a:lnTo>
                  <a:close/>
                </a:path>
              </a:pathLst>
            </a:custGeom>
            <a:solidFill>
              <a:srgbClr val="005858"/>
            </a:solidFill>
          </p:spPr>
          <p:txBody>
            <a:bodyPr wrap="square" lIns="0" tIns="0" rIns="0" bIns="0" rtlCol="0"/>
            <a:lstStyle/>
            <a:p>
              <a:endParaRPr/>
            </a:p>
          </p:txBody>
        </p:sp>
        <p:sp>
          <p:nvSpPr>
            <p:cNvPr id="714" name="object 527"/>
            <p:cNvSpPr/>
            <p:nvPr/>
          </p:nvSpPr>
          <p:spPr>
            <a:xfrm>
              <a:off x="6076188" y="2443276"/>
              <a:ext cx="603885" cy="336550"/>
            </a:xfrm>
            <a:custGeom>
              <a:avLst/>
              <a:gdLst/>
              <a:ahLst/>
              <a:cxnLst/>
              <a:rect l="l" t="t" r="r" b="b"/>
              <a:pathLst>
                <a:path w="603884" h="336550">
                  <a:moveTo>
                    <a:pt x="0" y="0"/>
                  </a:moveTo>
                  <a:lnTo>
                    <a:pt x="6857" y="256794"/>
                  </a:lnTo>
                  <a:lnTo>
                    <a:pt x="600456" y="336042"/>
                  </a:lnTo>
                  <a:lnTo>
                    <a:pt x="603504" y="44196"/>
                  </a:lnTo>
                  <a:lnTo>
                    <a:pt x="0" y="0"/>
                  </a:lnTo>
                  <a:close/>
                </a:path>
              </a:pathLst>
            </a:custGeom>
            <a:solidFill>
              <a:srgbClr val="EFE4FF"/>
            </a:solidFill>
          </p:spPr>
          <p:txBody>
            <a:bodyPr wrap="square" lIns="0" tIns="0" rIns="0" bIns="0" rtlCol="0"/>
            <a:lstStyle/>
            <a:p>
              <a:endParaRPr/>
            </a:p>
          </p:txBody>
        </p:sp>
        <p:sp>
          <p:nvSpPr>
            <p:cNvPr id="715" name="object 528"/>
            <p:cNvSpPr/>
            <p:nvPr/>
          </p:nvSpPr>
          <p:spPr>
            <a:xfrm>
              <a:off x="6076188" y="2442514"/>
              <a:ext cx="605155" cy="338455"/>
            </a:xfrm>
            <a:custGeom>
              <a:avLst/>
              <a:gdLst/>
              <a:ahLst/>
              <a:cxnLst/>
              <a:rect l="l" t="t" r="r" b="b"/>
              <a:pathLst>
                <a:path w="605154" h="338455">
                  <a:moveTo>
                    <a:pt x="6858" y="256794"/>
                  </a:moveTo>
                  <a:lnTo>
                    <a:pt x="6096" y="257556"/>
                  </a:lnTo>
                  <a:lnTo>
                    <a:pt x="6096" y="259079"/>
                  </a:lnTo>
                  <a:lnTo>
                    <a:pt x="6857" y="259079"/>
                  </a:lnTo>
                  <a:lnTo>
                    <a:pt x="600456" y="338328"/>
                  </a:lnTo>
                  <a:lnTo>
                    <a:pt x="599694" y="336804"/>
                  </a:lnTo>
                  <a:lnTo>
                    <a:pt x="599703" y="335941"/>
                  </a:lnTo>
                  <a:lnTo>
                    <a:pt x="6858" y="256794"/>
                  </a:lnTo>
                  <a:close/>
                </a:path>
                <a:path w="605154" h="338455">
                  <a:moveTo>
                    <a:pt x="599703" y="335941"/>
                  </a:moveTo>
                  <a:lnTo>
                    <a:pt x="599694" y="336804"/>
                  </a:lnTo>
                  <a:lnTo>
                    <a:pt x="600456" y="338328"/>
                  </a:lnTo>
                  <a:lnTo>
                    <a:pt x="600456" y="336042"/>
                  </a:lnTo>
                  <a:lnTo>
                    <a:pt x="599703" y="335941"/>
                  </a:lnTo>
                  <a:close/>
                </a:path>
                <a:path w="605154" h="338455">
                  <a:moveTo>
                    <a:pt x="605019" y="44966"/>
                  </a:moveTo>
                  <a:lnTo>
                    <a:pt x="603504" y="46482"/>
                  </a:lnTo>
                  <a:lnTo>
                    <a:pt x="602726" y="46482"/>
                  </a:lnTo>
                  <a:lnTo>
                    <a:pt x="599703" y="335941"/>
                  </a:lnTo>
                  <a:lnTo>
                    <a:pt x="600456" y="336042"/>
                  </a:lnTo>
                  <a:lnTo>
                    <a:pt x="600456" y="338328"/>
                  </a:lnTo>
                  <a:lnTo>
                    <a:pt x="601980" y="336804"/>
                  </a:lnTo>
                  <a:lnTo>
                    <a:pt x="605004" y="46482"/>
                  </a:lnTo>
                  <a:lnTo>
                    <a:pt x="603504" y="46482"/>
                  </a:lnTo>
                  <a:lnTo>
                    <a:pt x="602726" y="46425"/>
                  </a:lnTo>
                  <a:lnTo>
                    <a:pt x="605004" y="46425"/>
                  </a:lnTo>
                  <a:lnTo>
                    <a:pt x="605019" y="44966"/>
                  </a:lnTo>
                  <a:close/>
                </a:path>
                <a:path w="605154" h="338455">
                  <a:moveTo>
                    <a:pt x="605020" y="44958"/>
                  </a:moveTo>
                  <a:lnTo>
                    <a:pt x="602742" y="44958"/>
                  </a:lnTo>
                  <a:lnTo>
                    <a:pt x="602726" y="46425"/>
                  </a:lnTo>
                  <a:lnTo>
                    <a:pt x="603504" y="46482"/>
                  </a:lnTo>
                  <a:lnTo>
                    <a:pt x="605020" y="44958"/>
                  </a:lnTo>
                  <a:close/>
                </a:path>
                <a:path w="605154" h="338455">
                  <a:moveTo>
                    <a:pt x="0" y="0"/>
                  </a:moveTo>
                  <a:lnTo>
                    <a:pt x="0" y="2286"/>
                  </a:lnTo>
                  <a:lnTo>
                    <a:pt x="602726" y="46425"/>
                  </a:lnTo>
                  <a:lnTo>
                    <a:pt x="602742" y="44958"/>
                  </a:lnTo>
                  <a:lnTo>
                    <a:pt x="605020" y="44958"/>
                  </a:lnTo>
                  <a:lnTo>
                    <a:pt x="605028" y="44196"/>
                  </a:lnTo>
                  <a:lnTo>
                    <a:pt x="603504" y="44196"/>
                  </a:lnTo>
                  <a:lnTo>
                    <a:pt x="0" y="0"/>
                  </a:lnTo>
                  <a:close/>
                </a:path>
              </a:pathLst>
            </a:custGeom>
            <a:solidFill>
              <a:srgbClr val="EFE4FF"/>
            </a:solidFill>
          </p:spPr>
          <p:txBody>
            <a:bodyPr wrap="square" lIns="0" tIns="0" rIns="0" bIns="0" rtlCol="0"/>
            <a:lstStyle/>
            <a:p>
              <a:endParaRPr/>
            </a:p>
          </p:txBody>
        </p:sp>
        <p:sp>
          <p:nvSpPr>
            <p:cNvPr id="716" name="object 529"/>
            <p:cNvSpPr/>
            <p:nvPr/>
          </p:nvSpPr>
          <p:spPr>
            <a:xfrm>
              <a:off x="6079997" y="2442514"/>
              <a:ext cx="0" cy="257810"/>
            </a:xfrm>
            <a:custGeom>
              <a:avLst/>
              <a:gdLst/>
              <a:ahLst/>
              <a:cxnLst/>
              <a:rect l="l" t="t" r="r" b="b"/>
              <a:pathLst>
                <a:path h="257810">
                  <a:moveTo>
                    <a:pt x="0" y="0"/>
                  </a:moveTo>
                  <a:lnTo>
                    <a:pt x="0" y="257556"/>
                  </a:lnTo>
                </a:path>
              </a:pathLst>
            </a:custGeom>
            <a:ln w="9144">
              <a:solidFill>
                <a:srgbClr val="EFE4FF"/>
              </a:solidFill>
            </a:ln>
          </p:spPr>
          <p:txBody>
            <a:bodyPr wrap="square" lIns="0" tIns="0" rIns="0" bIns="0" rtlCol="0"/>
            <a:lstStyle/>
            <a:p>
              <a:endParaRPr/>
            </a:p>
          </p:txBody>
        </p:sp>
        <p:sp>
          <p:nvSpPr>
            <p:cNvPr id="717" name="object 530"/>
            <p:cNvSpPr/>
            <p:nvPr/>
          </p:nvSpPr>
          <p:spPr>
            <a:xfrm>
              <a:off x="6079235" y="2498902"/>
              <a:ext cx="3175" cy="5080"/>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718" name="object 531"/>
            <p:cNvSpPr/>
            <p:nvPr/>
          </p:nvSpPr>
          <p:spPr>
            <a:xfrm>
              <a:off x="6681216" y="2554528"/>
              <a:ext cx="3175" cy="5080"/>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719" name="object 532"/>
            <p:cNvSpPr/>
            <p:nvPr/>
          </p:nvSpPr>
          <p:spPr>
            <a:xfrm>
              <a:off x="6081521" y="2498902"/>
              <a:ext cx="600710" cy="60325"/>
            </a:xfrm>
            <a:custGeom>
              <a:avLst/>
              <a:gdLst/>
              <a:ahLst/>
              <a:cxnLst/>
              <a:rect l="l" t="t" r="r" b="b"/>
              <a:pathLst>
                <a:path w="600709" h="60325">
                  <a:moveTo>
                    <a:pt x="762" y="0"/>
                  </a:moveTo>
                  <a:lnTo>
                    <a:pt x="0" y="4572"/>
                  </a:lnTo>
                  <a:lnTo>
                    <a:pt x="599694" y="60198"/>
                  </a:lnTo>
                  <a:lnTo>
                    <a:pt x="600456" y="55626"/>
                  </a:lnTo>
                  <a:lnTo>
                    <a:pt x="762" y="0"/>
                  </a:lnTo>
                  <a:close/>
                </a:path>
              </a:pathLst>
            </a:custGeom>
            <a:solidFill>
              <a:srgbClr val="000000"/>
            </a:solidFill>
          </p:spPr>
          <p:txBody>
            <a:bodyPr wrap="square" lIns="0" tIns="0" rIns="0" bIns="0" rtlCol="0"/>
            <a:lstStyle/>
            <a:p>
              <a:endParaRPr/>
            </a:p>
          </p:txBody>
        </p:sp>
        <p:sp>
          <p:nvSpPr>
            <p:cNvPr id="720" name="object 533"/>
            <p:cNvSpPr/>
            <p:nvPr/>
          </p:nvSpPr>
          <p:spPr>
            <a:xfrm>
              <a:off x="6115811" y="250576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21" name="object 534"/>
            <p:cNvSpPr/>
            <p:nvPr/>
          </p:nvSpPr>
          <p:spPr>
            <a:xfrm>
              <a:off x="6120384" y="2705405"/>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22" name="object 535"/>
            <p:cNvSpPr/>
            <p:nvPr/>
          </p:nvSpPr>
          <p:spPr>
            <a:xfrm>
              <a:off x="6121146" y="2508808"/>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723" name="object 536"/>
            <p:cNvSpPr/>
            <p:nvPr/>
          </p:nvSpPr>
          <p:spPr>
            <a:xfrm>
              <a:off x="6154673" y="2511856"/>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24" name="object 537"/>
            <p:cNvSpPr/>
            <p:nvPr/>
          </p:nvSpPr>
          <p:spPr>
            <a:xfrm>
              <a:off x="6159246" y="2711500"/>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25" name="object 538"/>
            <p:cNvSpPr/>
            <p:nvPr/>
          </p:nvSpPr>
          <p:spPr>
            <a:xfrm>
              <a:off x="6160008" y="2514904"/>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726" name="object 539"/>
            <p:cNvSpPr/>
            <p:nvPr/>
          </p:nvSpPr>
          <p:spPr>
            <a:xfrm>
              <a:off x="6193535" y="2517952"/>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27" name="object 540"/>
            <p:cNvSpPr/>
            <p:nvPr/>
          </p:nvSpPr>
          <p:spPr>
            <a:xfrm>
              <a:off x="6197346" y="2717596"/>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28" name="object 541"/>
            <p:cNvSpPr/>
            <p:nvPr/>
          </p:nvSpPr>
          <p:spPr>
            <a:xfrm>
              <a:off x="6198489" y="2521000"/>
              <a:ext cx="0" cy="196850"/>
            </a:xfrm>
            <a:custGeom>
              <a:avLst/>
              <a:gdLst/>
              <a:ahLst/>
              <a:cxnLst/>
              <a:rect l="l" t="t" r="r" b="b"/>
              <a:pathLst>
                <a:path h="196850">
                  <a:moveTo>
                    <a:pt x="0" y="0"/>
                  </a:moveTo>
                  <a:lnTo>
                    <a:pt x="0" y="196596"/>
                  </a:lnTo>
                </a:path>
              </a:pathLst>
            </a:custGeom>
            <a:ln w="9906">
              <a:solidFill>
                <a:srgbClr val="000000"/>
              </a:solidFill>
            </a:ln>
          </p:spPr>
          <p:txBody>
            <a:bodyPr wrap="square" lIns="0" tIns="0" rIns="0" bIns="0" rtlCol="0"/>
            <a:lstStyle/>
            <a:p>
              <a:endParaRPr/>
            </a:p>
          </p:txBody>
        </p:sp>
        <p:sp>
          <p:nvSpPr>
            <p:cNvPr id="729" name="object 542"/>
            <p:cNvSpPr/>
            <p:nvPr/>
          </p:nvSpPr>
          <p:spPr>
            <a:xfrm>
              <a:off x="6231635" y="252404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30" name="object 543"/>
            <p:cNvSpPr/>
            <p:nvPr/>
          </p:nvSpPr>
          <p:spPr>
            <a:xfrm>
              <a:off x="6236208" y="2723692"/>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31" name="object 544"/>
            <p:cNvSpPr/>
            <p:nvPr/>
          </p:nvSpPr>
          <p:spPr>
            <a:xfrm>
              <a:off x="6236970" y="2527096"/>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732" name="object 545"/>
            <p:cNvSpPr/>
            <p:nvPr/>
          </p:nvSpPr>
          <p:spPr>
            <a:xfrm>
              <a:off x="6270497" y="252023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33" name="object 546"/>
            <p:cNvSpPr/>
            <p:nvPr/>
          </p:nvSpPr>
          <p:spPr>
            <a:xfrm>
              <a:off x="6275070" y="272978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34" name="object 547"/>
            <p:cNvSpPr/>
            <p:nvPr/>
          </p:nvSpPr>
          <p:spPr>
            <a:xfrm>
              <a:off x="6275832" y="2523286"/>
              <a:ext cx="0" cy="207010"/>
            </a:xfrm>
            <a:custGeom>
              <a:avLst/>
              <a:gdLst/>
              <a:ahLst/>
              <a:cxnLst/>
              <a:rect l="l" t="t" r="r" b="b"/>
              <a:pathLst>
                <a:path h="207010">
                  <a:moveTo>
                    <a:pt x="0" y="0"/>
                  </a:moveTo>
                  <a:lnTo>
                    <a:pt x="0" y="206501"/>
                  </a:lnTo>
                </a:path>
              </a:pathLst>
            </a:custGeom>
            <a:ln w="10668">
              <a:solidFill>
                <a:srgbClr val="000000"/>
              </a:solidFill>
            </a:ln>
          </p:spPr>
          <p:txBody>
            <a:bodyPr wrap="square" lIns="0" tIns="0" rIns="0" bIns="0" rtlCol="0"/>
            <a:lstStyle/>
            <a:p>
              <a:endParaRPr/>
            </a:p>
          </p:txBody>
        </p:sp>
        <p:sp>
          <p:nvSpPr>
            <p:cNvPr id="735" name="object 548"/>
            <p:cNvSpPr/>
            <p:nvPr/>
          </p:nvSpPr>
          <p:spPr>
            <a:xfrm>
              <a:off x="6309359" y="252404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36" name="object 549"/>
            <p:cNvSpPr/>
            <p:nvPr/>
          </p:nvSpPr>
          <p:spPr>
            <a:xfrm>
              <a:off x="6313932" y="273588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37" name="object 550"/>
            <p:cNvSpPr/>
            <p:nvPr/>
          </p:nvSpPr>
          <p:spPr>
            <a:xfrm>
              <a:off x="6314694" y="2527096"/>
              <a:ext cx="0" cy="208915"/>
            </a:xfrm>
            <a:custGeom>
              <a:avLst/>
              <a:gdLst/>
              <a:ahLst/>
              <a:cxnLst/>
              <a:rect l="l" t="t" r="r" b="b"/>
              <a:pathLst>
                <a:path h="208914">
                  <a:moveTo>
                    <a:pt x="0" y="0"/>
                  </a:moveTo>
                  <a:lnTo>
                    <a:pt x="0" y="208787"/>
                  </a:lnTo>
                </a:path>
              </a:pathLst>
            </a:custGeom>
            <a:ln w="10668">
              <a:solidFill>
                <a:srgbClr val="000000"/>
              </a:solidFill>
            </a:ln>
          </p:spPr>
          <p:txBody>
            <a:bodyPr wrap="square" lIns="0" tIns="0" rIns="0" bIns="0" rtlCol="0"/>
            <a:lstStyle/>
            <a:p>
              <a:endParaRPr/>
            </a:p>
          </p:txBody>
        </p:sp>
        <p:sp>
          <p:nvSpPr>
            <p:cNvPr id="738" name="object 551"/>
            <p:cNvSpPr/>
            <p:nvPr/>
          </p:nvSpPr>
          <p:spPr>
            <a:xfrm>
              <a:off x="6348221" y="2527858"/>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39" name="object 552"/>
            <p:cNvSpPr/>
            <p:nvPr/>
          </p:nvSpPr>
          <p:spPr>
            <a:xfrm>
              <a:off x="6352794" y="274121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0" name="object 553"/>
            <p:cNvSpPr/>
            <p:nvPr/>
          </p:nvSpPr>
          <p:spPr>
            <a:xfrm>
              <a:off x="6353555" y="2530906"/>
              <a:ext cx="0" cy="210820"/>
            </a:xfrm>
            <a:custGeom>
              <a:avLst/>
              <a:gdLst/>
              <a:ahLst/>
              <a:cxnLst/>
              <a:rect l="l" t="t" r="r" b="b"/>
              <a:pathLst>
                <a:path h="210819">
                  <a:moveTo>
                    <a:pt x="0" y="0"/>
                  </a:moveTo>
                  <a:lnTo>
                    <a:pt x="0" y="210312"/>
                  </a:lnTo>
                </a:path>
              </a:pathLst>
            </a:custGeom>
            <a:ln w="10668">
              <a:solidFill>
                <a:srgbClr val="000000"/>
              </a:solidFill>
            </a:ln>
          </p:spPr>
          <p:txBody>
            <a:bodyPr wrap="square" lIns="0" tIns="0" rIns="0" bIns="0" rtlCol="0"/>
            <a:lstStyle/>
            <a:p>
              <a:endParaRPr/>
            </a:p>
          </p:txBody>
        </p:sp>
        <p:sp>
          <p:nvSpPr>
            <p:cNvPr id="741" name="object 554"/>
            <p:cNvSpPr/>
            <p:nvPr/>
          </p:nvSpPr>
          <p:spPr>
            <a:xfrm>
              <a:off x="6387084" y="253014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2" name="object 555"/>
            <p:cNvSpPr/>
            <p:nvPr/>
          </p:nvSpPr>
          <p:spPr>
            <a:xfrm>
              <a:off x="6390894" y="274350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3" name="object 556"/>
            <p:cNvSpPr/>
            <p:nvPr/>
          </p:nvSpPr>
          <p:spPr>
            <a:xfrm>
              <a:off x="6392036" y="2533192"/>
              <a:ext cx="0" cy="210820"/>
            </a:xfrm>
            <a:custGeom>
              <a:avLst/>
              <a:gdLst/>
              <a:ahLst/>
              <a:cxnLst/>
              <a:rect l="l" t="t" r="r" b="b"/>
              <a:pathLst>
                <a:path h="210819">
                  <a:moveTo>
                    <a:pt x="0" y="0"/>
                  </a:moveTo>
                  <a:lnTo>
                    <a:pt x="0" y="210312"/>
                  </a:lnTo>
                </a:path>
              </a:pathLst>
            </a:custGeom>
            <a:ln w="9906">
              <a:solidFill>
                <a:srgbClr val="000000"/>
              </a:solidFill>
            </a:ln>
          </p:spPr>
          <p:txBody>
            <a:bodyPr wrap="square" lIns="0" tIns="0" rIns="0" bIns="0" rtlCol="0"/>
            <a:lstStyle/>
            <a:p>
              <a:endParaRPr/>
            </a:p>
          </p:txBody>
        </p:sp>
        <p:sp>
          <p:nvSpPr>
            <p:cNvPr id="744" name="object 557"/>
            <p:cNvSpPr/>
            <p:nvPr/>
          </p:nvSpPr>
          <p:spPr>
            <a:xfrm>
              <a:off x="6425184" y="253014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5" name="object 558"/>
            <p:cNvSpPr/>
            <p:nvPr/>
          </p:nvSpPr>
          <p:spPr>
            <a:xfrm>
              <a:off x="6429755" y="275341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6" name="object 559"/>
            <p:cNvSpPr/>
            <p:nvPr/>
          </p:nvSpPr>
          <p:spPr>
            <a:xfrm>
              <a:off x="6430517" y="2533192"/>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747" name="object 560"/>
            <p:cNvSpPr/>
            <p:nvPr/>
          </p:nvSpPr>
          <p:spPr>
            <a:xfrm>
              <a:off x="6464046" y="253395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8" name="object 561"/>
            <p:cNvSpPr/>
            <p:nvPr/>
          </p:nvSpPr>
          <p:spPr>
            <a:xfrm>
              <a:off x="6468617" y="2755696"/>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49" name="object 562"/>
            <p:cNvSpPr/>
            <p:nvPr/>
          </p:nvSpPr>
          <p:spPr>
            <a:xfrm>
              <a:off x="6469379" y="2537002"/>
              <a:ext cx="0" cy="219075"/>
            </a:xfrm>
            <a:custGeom>
              <a:avLst/>
              <a:gdLst/>
              <a:ahLst/>
              <a:cxnLst/>
              <a:rect l="l" t="t" r="r" b="b"/>
              <a:pathLst>
                <a:path h="219075">
                  <a:moveTo>
                    <a:pt x="0" y="0"/>
                  </a:moveTo>
                  <a:lnTo>
                    <a:pt x="0" y="218694"/>
                  </a:lnTo>
                </a:path>
              </a:pathLst>
            </a:custGeom>
            <a:ln w="10668">
              <a:solidFill>
                <a:srgbClr val="000000"/>
              </a:solidFill>
            </a:ln>
          </p:spPr>
          <p:txBody>
            <a:bodyPr wrap="square" lIns="0" tIns="0" rIns="0" bIns="0" rtlCol="0"/>
            <a:lstStyle/>
            <a:p>
              <a:endParaRPr/>
            </a:p>
          </p:txBody>
        </p:sp>
        <p:sp>
          <p:nvSpPr>
            <p:cNvPr id="750" name="object 563"/>
            <p:cNvSpPr/>
            <p:nvPr/>
          </p:nvSpPr>
          <p:spPr>
            <a:xfrm>
              <a:off x="6502907" y="253776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1" name="object 564"/>
            <p:cNvSpPr/>
            <p:nvPr/>
          </p:nvSpPr>
          <p:spPr>
            <a:xfrm>
              <a:off x="6507480" y="276103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2" name="object 565"/>
            <p:cNvSpPr/>
            <p:nvPr/>
          </p:nvSpPr>
          <p:spPr>
            <a:xfrm>
              <a:off x="6508242" y="2540812"/>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753" name="object 566"/>
            <p:cNvSpPr/>
            <p:nvPr/>
          </p:nvSpPr>
          <p:spPr>
            <a:xfrm>
              <a:off x="6541769" y="254614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54" name="object 567"/>
            <p:cNvSpPr/>
            <p:nvPr/>
          </p:nvSpPr>
          <p:spPr>
            <a:xfrm>
              <a:off x="6546342" y="276331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55" name="object 568"/>
            <p:cNvSpPr/>
            <p:nvPr/>
          </p:nvSpPr>
          <p:spPr>
            <a:xfrm>
              <a:off x="6547104" y="2549194"/>
              <a:ext cx="0" cy="214629"/>
            </a:xfrm>
            <a:custGeom>
              <a:avLst/>
              <a:gdLst/>
              <a:ahLst/>
              <a:cxnLst/>
              <a:rect l="l" t="t" r="r" b="b"/>
              <a:pathLst>
                <a:path h="214630">
                  <a:moveTo>
                    <a:pt x="0" y="0"/>
                  </a:moveTo>
                  <a:lnTo>
                    <a:pt x="0" y="214122"/>
                  </a:lnTo>
                </a:path>
              </a:pathLst>
            </a:custGeom>
            <a:ln w="10668">
              <a:solidFill>
                <a:srgbClr val="000000"/>
              </a:solidFill>
            </a:ln>
          </p:spPr>
          <p:txBody>
            <a:bodyPr wrap="square" lIns="0" tIns="0" rIns="0" bIns="0" rtlCol="0"/>
            <a:lstStyle/>
            <a:p>
              <a:endParaRPr/>
            </a:p>
          </p:txBody>
        </p:sp>
        <p:sp>
          <p:nvSpPr>
            <p:cNvPr id="756" name="object 569"/>
            <p:cNvSpPr/>
            <p:nvPr/>
          </p:nvSpPr>
          <p:spPr>
            <a:xfrm>
              <a:off x="6580631" y="254386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7" name="object 570"/>
            <p:cNvSpPr/>
            <p:nvPr/>
          </p:nvSpPr>
          <p:spPr>
            <a:xfrm>
              <a:off x="6584442" y="276941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8" name="object 571"/>
            <p:cNvSpPr/>
            <p:nvPr/>
          </p:nvSpPr>
          <p:spPr>
            <a:xfrm>
              <a:off x="6585584" y="2546908"/>
              <a:ext cx="0" cy="222885"/>
            </a:xfrm>
            <a:custGeom>
              <a:avLst/>
              <a:gdLst/>
              <a:ahLst/>
              <a:cxnLst/>
              <a:rect l="l" t="t" r="r" b="b"/>
              <a:pathLst>
                <a:path h="222885">
                  <a:moveTo>
                    <a:pt x="0" y="0"/>
                  </a:moveTo>
                  <a:lnTo>
                    <a:pt x="0" y="222503"/>
                  </a:lnTo>
                </a:path>
              </a:pathLst>
            </a:custGeom>
            <a:ln w="9905">
              <a:solidFill>
                <a:srgbClr val="000000"/>
              </a:solidFill>
            </a:ln>
          </p:spPr>
          <p:txBody>
            <a:bodyPr wrap="square" lIns="0" tIns="0" rIns="0" bIns="0" rtlCol="0"/>
            <a:lstStyle/>
            <a:p>
              <a:endParaRPr/>
            </a:p>
          </p:txBody>
        </p:sp>
        <p:sp>
          <p:nvSpPr>
            <p:cNvPr id="759" name="object 572"/>
            <p:cNvSpPr/>
            <p:nvPr/>
          </p:nvSpPr>
          <p:spPr>
            <a:xfrm>
              <a:off x="6622542" y="254767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60" name="object 573"/>
            <p:cNvSpPr/>
            <p:nvPr/>
          </p:nvSpPr>
          <p:spPr>
            <a:xfrm>
              <a:off x="6627114" y="2770936"/>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61" name="object 574"/>
            <p:cNvSpPr/>
            <p:nvPr/>
          </p:nvSpPr>
          <p:spPr>
            <a:xfrm>
              <a:off x="6627876" y="2550718"/>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762" name="object 575"/>
            <p:cNvSpPr/>
            <p:nvPr/>
          </p:nvSpPr>
          <p:spPr>
            <a:xfrm>
              <a:off x="6089141" y="2788462"/>
              <a:ext cx="584454" cy="258317"/>
            </a:xfrm>
            <a:prstGeom prst="rect">
              <a:avLst/>
            </a:prstGeom>
            <a:blipFill>
              <a:blip r:embed="rId7" cstate="print"/>
              <a:stretch>
                <a:fillRect/>
              </a:stretch>
            </a:blipFill>
          </p:spPr>
          <p:txBody>
            <a:bodyPr wrap="square" lIns="0" tIns="0" rIns="0" bIns="0" rtlCol="0"/>
            <a:lstStyle/>
            <a:p>
              <a:endParaRPr/>
            </a:p>
          </p:txBody>
        </p:sp>
        <p:sp>
          <p:nvSpPr>
            <p:cNvPr id="763" name="object 576"/>
            <p:cNvSpPr/>
            <p:nvPr/>
          </p:nvSpPr>
          <p:spPr>
            <a:xfrm>
              <a:off x="6085332" y="2784652"/>
              <a:ext cx="591820" cy="266065"/>
            </a:xfrm>
            <a:custGeom>
              <a:avLst/>
              <a:gdLst/>
              <a:ahLst/>
              <a:cxnLst/>
              <a:rect l="l" t="t" r="r" b="b"/>
              <a:pathLst>
                <a:path w="591820" h="266064">
                  <a:moveTo>
                    <a:pt x="591312" y="101345"/>
                  </a:moveTo>
                  <a:lnTo>
                    <a:pt x="588264" y="104393"/>
                  </a:lnTo>
                  <a:lnTo>
                    <a:pt x="585187" y="104393"/>
                  </a:lnTo>
                  <a:lnTo>
                    <a:pt x="583692" y="262127"/>
                  </a:lnTo>
                  <a:lnTo>
                    <a:pt x="585978" y="265175"/>
                  </a:lnTo>
                  <a:lnTo>
                    <a:pt x="589788" y="265937"/>
                  </a:lnTo>
                  <a:lnTo>
                    <a:pt x="589788" y="262127"/>
                  </a:lnTo>
                  <a:lnTo>
                    <a:pt x="591283" y="104393"/>
                  </a:lnTo>
                  <a:lnTo>
                    <a:pt x="588264" y="104393"/>
                  </a:lnTo>
                  <a:lnTo>
                    <a:pt x="585191" y="103881"/>
                  </a:lnTo>
                  <a:lnTo>
                    <a:pt x="591287" y="103881"/>
                  </a:lnTo>
                  <a:lnTo>
                    <a:pt x="591312" y="101345"/>
                  </a:lnTo>
                  <a:close/>
                </a:path>
                <a:path w="591820" h="266064">
                  <a:moveTo>
                    <a:pt x="0" y="0"/>
                  </a:moveTo>
                  <a:lnTo>
                    <a:pt x="762" y="3809"/>
                  </a:lnTo>
                  <a:lnTo>
                    <a:pt x="8382" y="147065"/>
                  </a:lnTo>
                  <a:lnTo>
                    <a:pt x="14478" y="147065"/>
                  </a:lnTo>
                  <a:lnTo>
                    <a:pt x="7048" y="7398"/>
                  </a:lnTo>
                  <a:lnTo>
                    <a:pt x="3810" y="6857"/>
                  </a:lnTo>
                  <a:lnTo>
                    <a:pt x="4566" y="761"/>
                  </a:lnTo>
                  <a:lnTo>
                    <a:pt x="0" y="0"/>
                  </a:lnTo>
                  <a:close/>
                </a:path>
                <a:path w="591820" h="266064">
                  <a:moveTo>
                    <a:pt x="591312" y="101345"/>
                  </a:moveTo>
                  <a:lnTo>
                    <a:pt x="585216" y="101345"/>
                  </a:lnTo>
                  <a:lnTo>
                    <a:pt x="585191" y="103881"/>
                  </a:lnTo>
                  <a:lnTo>
                    <a:pt x="588264" y="104393"/>
                  </a:lnTo>
                  <a:lnTo>
                    <a:pt x="591312" y="101345"/>
                  </a:lnTo>
                  <a:close/>
                </a:path>
                <a:path w="591820" h="266064">
                  <a:moveTo>
                    <a:pt x="4572" y="763"/>
                  </a:moveTo>
                  <a:lnTo>
                    <a:pt x="6858" y="3809"/>
                  </a:lnTo>
                  <a:lnTo>
                    <a:pt x="7048" y="7398"/>
                  </a:lnTo>
                  <a:lnTo>
                    <a:pt x="585191" y="103881"/>
                  </a:lnTo>
                  <a:lnTo>
                    <a:pt x="585216" y="101345"/>
                  </a:lnTo>
                  <a:lnTo>
                    <a:pt x="591312" y="101345"/>
                  </a:lnTo>
                  <a:lnTo>
                    <a:pt x="591312" y="99059"/>
                  </a:lnTo>
                  <a:lnTo>
                    <a:pt x="589026" y="98297"/>
                  </a:lnTo>
                  <a:lnTo>
                    <a:pt x="4572" y="763"/>
                  </a:lnTo>
                  <a:close/>
                </a:path>
                <a:path w="591820" h="266064">
                  <a:moveTo>
                    <a:pt x="4571" y="762"/>
                  </a:moveTo>
                  <a:lnTo>
                    <a:pt x="3810" y="6857"/>
                  </a:lnTo>
                  <a:lnTo>
                    <a:pt x="7048" y="7398"/>
                  </a:lnTo>
                  <a:lnTo>
                    <a:pt x="6858" y="3809"/>
                  </a:lnTo>
                  <a:lnTo>
                    <a:pt x="4571" y="762"/>
                  </a:lnTo>
                  <a:close/>
                </a:path>
              </a:pathLst>
            </a:custGeom>
            <a:solidFill>
              <a:srgbClr val="000000"/>
            </a:solidFill>
          </p:spPr>
          <p:txBody>
            <a:bodyPr wrap="square" lIns="0" tIns="0" rIns="0" bIns="0" rtlCol="0"/>
            <a:lstStyle/>
            <a:p>
              <a:endParaRPr/>
            </a:p>
          </p:txBody>
        </p:sp>
        <p:sp>
          <p:nvSpPr>
            <p:cNvPr id="764" name="object 577"/>
            <p:cNvSpPr/>
            <p:nvPr/>
          </p:nvSpPr>
          <p:spPr>
            <a:xfrm>
              <a:off x="6093714" y="2928670"/>
              <a:ext cx="579120" cy="121285"/>
            </a:xfrm>
            <a:custGeom>
              <a:avLst/>
              <a:gdLst/>
              <a:ahLst/>
              <a:cxnLst/>
              <a:rect l="l" t="t" r="r" b="b"/>
              <a:pathLst>
                <a:path w="579120" h="121285">
                  <a:moveTo>
                    <a:pt x="3810" y="0"/>
                  </a:moveTo>
                  <a:lnTo>
                    <a:pt x="0" y="3048"/>
                  </a:lnTo>
                  <a:lnTo>
                    <a:pt x="0" y="5334"/>
                  </a:lnTo>
                  <a:lnTo>
                    <a:pt x="2286" y="6096"/>
                  </a:lnTo>
                  <a:lnTo>
                    <a:pt x="577596" y="121158"/>
                  </a:lnTo>
                  <a:lnTo>
                    <a:pt x="579120" y="115062"/>
                  </a:lnTo>
                  <a:lnTo>
                    <a:pt x="3810" y="0"/>
                  </a:lnTo>
                  <a:close/>
                </a:path>
              </a:pathLst>
            </a:custGeom>
            <a:solidFill>
              <a:srgbClr val="000000"/>
            </a:solidFill>
          </p:spPr>
          <p:txBody>
            <a:bodyPr wrap="square" lIns="0" tIns="0" rIns="0" bIns="0" rtlCol="0"/>
            <a:lstStyle/>
            <a:p>
              <a:endParaRPr/>
            </a:p>
          </p:txBody>
        </p:sp>
        <p:sp>
          <p:nvSpPr>
            <p:cNvPr id="765" name="object 578"/>
            <p:cNvSpPr/>
            <p:nvPr/>
          </p:nvSpPr>
          <p:spPr>
            <a:xfrm>
              <a:off x="6050279" y="2502712"/>
              <a:ext cx="13970" cy="18415"/>
            </a:xfrm>
            <a:custGeom>
              <a:avLst/>
              <a:gdLst/>
              <a:ahLst/>
              <a:cxnLst/>
              <a:rect l="l" t="t" r="r" b="b"/>
              <a:pathLst>
                <a:path w="13970" h="18414">
                  <a:moveTo>
                    <a:pt x="6857" y="0"/>
                  </a:moveTo>
                  <a:lnTo>
                    <a:pt x="1523" y="3048"/>
                  </a:lnTo>
                  <a:lnTo>
                    <a:pt x="0" y="9144"/>
                  </a:lnTo>
                  <a:lnTo>
                    <a:pt x="1523" y="16002"/>
                  </a:lnTo>
                  <a:lnTo>
                    <a:pt x="6857" y="18288"/>
                  </a:lnTo>
                  <a:lnTo>
                    <a:pt x="11429" y="16002"/>
                  </a:lnTo>
                  <a:lnTo>
                    <a:pt x="13715" y="9144"/>
                  </a:lnTo>
                  <a:lnTo>
                    <a:pt x="11429" y="3048"/>
                  </a:lnTo>
                  <a:lnTo>
                    <a:pt x="6857" y="0"/>
                  </a:lnTo>
                  <a:close/>
                </a:path>
              </a:pathLst>
            </a:custGeom>
            <a:solidFill>
              <a:srgbClr val="FFFFFF"/>
            </a:solidFill>
          </p:spPr>
          <p:txBody>
            <a:bodyPr wrap="square" lIns="0" tIns="0" rIns="0" bIns="0" rtlCol="0"/>
            <a:lstStyle/>
            <a:p>
              <a:endParaRPr/>
            </a:p>
          </p:txBody>
        </p:sp>
        <p:sp>
          <p:nvSpPr>
            <p:cNvPr id="766" name="object 579"/>
            <p:cNvSpPr/>
            <p:nvPr/>
          </p:nvSpPr>
          <p:spPr>
            <a:xfrm>
              <a:off x="6049517" y="2501950"/>
              <a:ext cx="16510" cy="20955"/>
            </a:xfrm>
            <a:custGeom>
              <a:avLst/>
              <a:gdLst/>
              <a:ahLst/>
              <a:cxnLst/>
              <a:rect l="l" t="t" r="r" b="b"/>
              <a:pathLst>
                <a:path w="16510" h="20955">
                  <a:moveTo>
                    <a:pt x="8381" y="0"/>
                  </a:moveTo>
                  <a:lnTo>
                    <a:pt x="7619" y="0"/>
                  </a:lnTo>
                  <a:lnTo>
                    <a:pt x="2285" y="3047"/>
                  </a:lnTo>
                  <a:lnTo>
                    <a:pt x="1523" y="3809"/>
                  </a:lnTo>
                  <a:lnTo>
                    <a:pt x="0" y="9905"/>
                  </a:lnTo>
                  <a:lnTo>
                    <a:pt x="0" y="10667"/>
                  </a:lnTo>
                  <a:lnTo>
                    <a:pt x="1523" y="17525"/>
                  </a:lnTo>
                  <a:lnTo>
                    <a:pt x="2285" y="18287"/>
                  </a:lnTo>
                  <a:lnTo>
                    <a:pt x="7619" y="20573"/>
                  </a:lnTo>
                  <a:lnTo>
                    <a:pt x="8381" y="20573"/>
                  </a:lnTo>
                  <a:lnTo>
                    <a:pt x="12953" y="18287"/>
                  </a:lnTo>
                  <a:lnTo>
                    <a:pt x="7619" y="18287"/>
                  </a:lnTo>
                  <a:lnTo>
                    <a:pt x="7971" y="18112"/>
                  </a:lnTo>
                  <a:lnTo>
                    <a:pt x="4825" y="16763"/>
                  </a:lnTo>
                  <a:lnTo>
                    <a:pt x="3809" y="16763"/>
                  </a:lnTo>
                  <a:lnTo>
                    <a:pt x="3047" y="16001"/>
                  </a:lnTo>
                  <a:lnTo>
                    <a:pt x="3640" y="16001"/>
                  </a:lnTo>
                  <a:lnTo>
                    <a:pt x="2455" y="10667"/>
                  </a:lnTo>
                  <a:lnTo>
                    <a:pt x="2285" y="10667"/>
                  </a:lnTo>
                  <a:lnTo>
                    <a:pt x="2285" y="9905"/>
                  </a:lnTo>
                  <a:lnTo>
                    <a:pt x="2476" y="9905"/>
                  </a:lnTo>
                  <a:lnTo>
                    <a:pt x="3619" y="5333"/>
                  </a:lnTo>
                  <a:lnTo>
                    <a:pt x="3047" y="5333"/>
                  </a:lnTo>
                  <a:lnTo>
                    <a:pt x="3809" y="4571"/>
                  </a:lnTo>
                  <a:lnTo>
                    <a:pt x="4381" y="4571"/>
                  </a:lnTo>
                  <a:lnTo>
                    <a:pt x="8176" y="2403"/>
                  </a:lnTo>
                  <a:lnTo>
                    <a:pt x="6857" y="1523"/>
                  </a:lnTo>
                  <a:lnTo>
                    <a:pt x="10667" y="1523"/>
                  </a:lnTo>
                  <a:lnTo>
                    <a:pt x="8381" y="0"/>
                  </a:lnTo>
                  <a:close/>
                </a:path>
                <a:path w="16510" h="20955">
                  <a:moveTo>
                    <a:pt x="7971" y="18112"/>
                  </a:moveTo>
                  <a:lnTo>
                    <a:pt x="7619" y="18287"/>
                  </a:lnTo>
                  <a:lnTo>
                    <a:pt x="8381" y="18287"/>
                  </a:lnTo>
                  <a:lnTo>
                    <a:pt x="7971" y="18112"/>
                  </a:lnTo>
                  <a:close/>
                </a:path>
                <a:path w="16510" h="20955">
                  <a:moveTo>
                    <a:pt x="11582" y="16306"/>
                  </a:moveTo>
                  <a:lnTo>
                    <a:pt x="7971" y="18112"/>
                  </a:lnTo>
                  <a:lnTo>
                    <a:pt x="8381" y="18287"/>
                  </a:lnTo>
                  <a:lnTo>
                    <a:pt x="12953" y="18287"/>
                  </a:lnTo>
                  <a:lnTo>
                    <a:pt x="13715" y="17525"/>
                  </a:lnTo>
                  <a:lnTo>
                    <a:pt x="13969" y="16763"/>
                  </a:lnTo>
                  <a:lnTo>
                    <a:pt x="11429" y="16763"/>
                  </a:lnTo>
                  <a:lnTo>
                    <a:pt x="11582" y="16306"/>
                  </a:lnTo>
                  <a:close/>
                </a:path>
                <a:path w="16510" h="20955">
                  <a:moveTo>
                    <a:pt x="3047" y="16001"/>
                  </a:moveTo>
                  <a:lnTo>
                    <a:pt x="3809" y="16763"/>
                  </a:lnTo>
                  <a:lnTo>
                    <a:pt x="3703" y="16282"/>
                  </a:lnTo>
                  <a:lnTo>
                    <a:pt x="3047" y="16001"/>
                  </a:lnTo>
                  <a:close/>
                </a:path>
                <a:path w="16510" h="20955">
                  <a:moveTo>
                    <a:pt x="3703" y="16282"/>
                  </a:moveTo>
                  <a:lnTo>
                    <a:pt x="3809" y="16763"/>
                  </a:lnTo>
                  <a:lnTo>
                    <a:pt x="4825" y="16763"/>
                  </a:lnTo>
                  <a:lnTo>
                    <a:pt x="3703" y="16282"/>
                  </a:lnTo>
                  <a:close/>
                </a:path>
                <a:path w="16510" h="20955">
                  <a:moveTo>
                    <a:pt x="12191" y="16001"/>
                  </a:moveTo>
                  <a:lnTo>
                    <a:pt x="11582" y="16306"/>
                  </a:lnTo>
                  <a:lnTo>
                    <a:pt x="11429" y="16763"/>
                  </a:lnTo>
                  <a:lnTo>
                    <a:pt x="12191" y="16001"/>
                  </a:lnTo>
                  <a:close/>
                </a:path>
                <a:path w="16510" h="20955">
                  <a:moveTo>
                    <a:pt x="14223" y="16001"/>
                  </a:moveTo>
                  <a:lnTo>
                    <a:pt x="12191" y="16001"/>
                  </a:lnTo>
                  <a:lnTo>
                    <a:pt x="11429" y="16763"/>
                  </a:lnTo>
                  <a:lnTo>
                    <a:pt x="13969" y="16763"/>
                  </a:lnTo>
                  <a:lnTo>
                    <a:pt x="14223" y="16001"/>
                  </a:lnTo>
                  <a:close/>
                </a:path>
                <a:path w="16510" h="20955">
                  <a:moveTo>
                    <a:pt x="14858" y="10286"/>
                  </a:moveTo>
                  <a:lnTo>
                    <a:pt x="13715" y="10667"/>
                  </a:lnTo>
                  <a:lnTo>
                    <a:pt x="13461" y="10667"/>
                  </a:lnTo>
                  <a:lnTo>
                    <a:pt x="11582" y="16306"/>
                  </a:lnTo>
                  <a:lnTo>
                    <a:pt x="12191" y="16001"/>
                  </a:lnTo>
                  <a:lnTo>
                    <a:pt x="14223" y="16001"/>
                  </a:lnTo>
                  <a:lnTo>
                    <a:pt x="16001" y="10667"/>
                  </a:lnTo>
                  <a:lnTo>
                    <a:pt x="13715" y="10667"/>
                  </a:lnTo>
                  <a:lnTo>
                    <a:pt x="13581" y="10309"/>
                  </a:lnTo>
                  <a:lnTo>
                    <a:pt x="14926" y="10309"/>
                  </a:lnTo>
                  <a:close/>
                </a:path>
                <a:path w="16510" h="20955">
                  <a:moveTo>
                    <a:pt x="3640" y="16001"/>
                  </a:moveTo>
                  <a:lnTo>
                    <a:pt x="3047" y="16001"/>
                  </a:lnTo>
                  <a:lnTo>
                    <a:pt x="3703" y="16282"/>
                  </a:lnTo>
                  <a:lnTo>
                    <a:pt x="3640" y="16001"/>
                  </a:lnTo>
                  <a:close/>
                </a:path>
                <a:path w="16510" h="20955">
                  <a:moveTo>
                    <a:pt x="2375" y="10309"/>
                  </a:moveTo>
                  <a:lnTo>
                    <a:pt x="2285" y="10667"/>
                  </a:lnTo>
                  <a:lnTo>
                    <a:pt x="2455" y="10667"/>
                  </a:lnTo>
                  <a:lnTo>
                    <a:pt x="2375" y="10309"/>
                  </a:lnTo>
                  <a:close/>
                </a:path>
                <a:path w="16510" h="20955">
                  <a:moveTo>
                    <a:pt x="13715" y="9905"/>
                  </a:moveTo>
                  <a:lnTo>
                    <a:pt x="13581" y="10309"/>
                  </a:lnTo>
                  <a:lnTo>
                    <a:pt x="13715" y="10667"/>
                  </a:lnTo>
                  <a:lnTo>
                    <a:pt x="14858" y="10286"/>
                  </a:lnTo>
                  <a:lnTo>
                    <a:pt x="13715" y="9905"/>
                  </a:lnTo>
                  <a:close/>
                </a:path>
                <a:path w="16510" h="20955">
                  <a:moveTo>
                    <a:pt x="2476" y="9905"/>
                  </a:moveTo>
                  <a:lnTo>
                    <a:pt x="2285" y="9905"/>
                  </a:lnTo>
                  <a:lnTo>
                    <a:pt x="2375" y="10309"/>
                  </a:lnTo>
                  <a:lnTo>
                    <a:pt x="2476" y="9905"/>
                  </a:lnTo>
                  <a:close/>
                </a:path>
                <a:path w="16510" h="20955">
                  <a:moveTo>
                    <a:pt x="10667" y="1523"/>
                  </a:moveTo>
                  <a:lnTo>
                    <a:pt x="6857" y="1523"/>
                  </a:lnTo>
                  <a:lnTo>
                    <a:pt x="8381" y="2285"/>
                  </a:lnTo>
                  <a:lnTo>
                    <a:pt x="8176" y="2403"/>
                  </a:lnTo>
                  <a:lnTo>
                    <a:pt x="11429" y="4571"/>
                  </a:lnTo>
                  <a:lnTo>
                    <a:pt x="13581" y="10309"/>
                  </a:lnTo>
                  <a:lnTo>
                    <a:pt x="13715" y="9905"/>
                  </a:lnTo>
                  <a:lnTo>
                    <a:pt x="16001" y="9905"/>
                  </a:lnTo>
                  <a:lnTo>
                    <a:pt x="13715" y="3809"/>
                  </a:lnTo>
                  <a:lnTo>
                    <a:pt x="12953" y="3047"/>
                  </a:lnTo>
                  <a:lnTo>
                    <a:pt x="10667" y="1523"/>
                  </a:lnTo>
                  <a:close/>
                </a:path>
                <a:path w="16510" h="20955">
                  <a:moveTo>
                    <a:pt x="16001" y="9905"/>
                  </a:moveTo>
                  <a:lnTo>
                    <a:pt x="13715" y="9905"/>
                  </a:lnTo>
                  <a:lnTo>
                    <a:pt x="14858" y="10286"/>
                  </a:lnTo>
                  <a:lnTo>
                    <a:pt x="16001" y="9905"/>
                  </a:lnTo>
                  <a:close/>
                </a:path>
                <a:path w="16510" h="20955">
                  <a:moveTo>
                    <a:pt x="3809" y="4571"/>
                  </a:moveTo>
                  <a:lnTo>
                    <a:pt x="3047" y="5333"/>
                  </a:lnTo>
                  <a:lnTo>
                    <a:pt x="3714" y="4952"/>
                  </a:lnTo>
                  <a:lnTo>
                    <a:pt x="3809" y="4571"/>
                  </a:lnTo>
                  <a:close/>
                </a:path>
                <a:path w="16510" h="20955">
                  <a:moveTo>
                    <a:pt x="3714" y="4952"/>
                  </a:moveTo>
                  <a:lnTo>
                    <a:pt x="3047" y="5333"/>
                  </a:lnTo>
                  <a:lnTo>
                    <a:pt x="3619" y="5333"/>
                  </a:lnTo>
                  <a:lnTo>
                    <a:pt x="3714" y="4952"/>
                  </a:lnTo>
                  <a:close/>
                </a:path>
                <a:path w="16510" h="20955">
                  <a:moveTo>
                    <a:pt x="4381" y="4571"/>
                  </a:moveTo>
                  <a:lnTo>
                    <a:pt x="3809" y="4571"/>
                  </a:lnTo>
                  <a:lnTo>
                    <a:pt x="3714" y="4952"/>
                  </a:lnTo>
                  <a:lnTo>
                    <a:pt x="4381" y="4571"/>
                  </a:lnTo>
                  <a:close/>
                </a:path>
                <a:path w="16510" h="20955">
                  <a:moveTo>
                    <a:pt x="6857" y="1523"/>
                  </a:moveTo>
                  <a:lnTo>
                    <a:pt x="8176" y="2403"/>
                  </a:lnTo>
                  <a:lnTo>
                    <a:pt x="8381" y="2285"/>
                  </a:lnTo>
                  <a:lnTo>
                    <a:pt x="6857" y="1523"/>
                  </a:lnTo>
                  <a:close/>
                </a:path>
              </a:pathLst>
            </a:custGeom>
            <a:solidFill>
              <a:srgbClr val="000000"/>
            </a:solidFill>
          </p:spPr>
          <p:txBody>
            <a:bodyPr wrap="square" lIns="0" tIns="0" rIns="0" bIns="0" rtlCol="0"/>
            <a:lstStyle/>
            <a:p>
              <a:endParaRPr/>
            </a:p>
          </p:txBody>
        </p:sp>
        <p:sp>
          <p:nvSpPr>
            <p:cNvPr id="767" name="object 580"/>
            <p:cNvSpPr/>
            <p:nvPr/>
          </p:nvSpPr>
          <p:spPr>
            <a:xfrm>
              <a:off x="6063234" y="2511856"/>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768" name="object 581"/>
            <p:cNvSpPr/>
            <p:nvPr/>
          </p:nvSpPr>
          <p:spPr>
            <a:xfrm>
              <a:off x="6098285" y="2567482"/>
              <a:ext cx="10160" cy="11430"/>
            </a:xfrm>
            <a:custGeom>
              <a:avLst/>
              <a:gdLst/>
              <a:ahLst/>
              <a:cxnLst/>
              <a:rect l="l" t="t" r="r" b="b"/>
              <a:pathLst>
                <a:path w="10160" h="11430">
                  <a:moveTo>
                    <a:pt x="0" y="11430"/>
                  </a:moveTo>
                  <a:lnTo>
                    <a:pt x="9905" y="11430"/>
                  </a:lnTo>
                  <a:lnTo>
                    <a:pt x="9905" y="0"/>
                  </a:lnTo>
                  <a:lnTo>
                    <a:pt x="0" y="0"/>
                  </a:lnTo>
                  <a:lnTo>
                    <a:pt x="0" y="11430"/>
                  </a:lnTo>
                  <a:close/>
                </a:path>
              </a:pathLst>
            </a:custGeom>
            <a:solidFill>
              <a:srgbClr val="000000"/>
            </a:solidFill>
          </p:spPr>
          <p:txBody>
            <a:bodyPr wrap="square" lIns="0" tIns="0" rIns="0" bIns="0" rtlCol="0"/>
            <a:lstStyle/>
            <a:p>
              <a:endParaRPr/>
            </a:p>
          </p:txBody>
        </p:sp>
        <p:sp>
          <p:nvSpPr>
            <p:cNvPr id="769" name="object 582"/>
            <p:cNvSpPr/>
            <p:nvPr/>
          </p:nvSpPr>
          <p:spPr>
            <a:xfrm>
              <a:off x="6098285" y="2565196"/>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770" name="object 583"/>
            <p:cNvSpPr/>
            <p:nvPr/>
          </p:nvSpPr>
          <p:spPr>
            <a:xfrm>
              <a:off x="6105905" y="256748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771" name="object 584"/>
            <p:cNvSpPr/>
            <p:nvPr/>
          </p:nvSpPr>
          <p:spPr>
            <a:xfrm>
              <a:off x="6096000" y="2576626"/>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772" name="object 585"/>
            <p:cNvSpPr/>
            <p:nvPr/>
          </p:nvSpPr>
          <p:spPr>
            <a:xfrm>
              <a:off x="6096000" y="256519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773" name="object 586"/>
            <p:cNvSpPr/>
            <p:nvPr/>
          </p:nvSpPr>
          <p:spPr>
            <a:xfrm>
              <a:off x="6098285" y="2588818"/>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774" name="object 587"/>
            <p:cNvSpPr/>
            <p:nvPr/>
          </p:nvSpPr>
          <p:spPr>
            <a:xfrm>
              <a:off x="6098285" y="2586532"/>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775" name="object 588"/>
            <p:cNvSpPr/>
            <p:nvPr/>
          </p:nvSpPr>
          <p:spPr>
            <a:xfrm>
              <a:off x="6105905" y="2588818"/>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776" name="object 589"/>
            <p:cNvSpPr/>
            <p:nvPr/>
          </p:nvSpPr>
          <p:spPr>
            <a:xfrm>
              <a:off x="6096000" y="2597962"/>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777" name="object 590"/>
            <p:cNvSpPr/>
            <p:nvPr/>
          </p:nvSpPr>
          <p:spPr>
            <a:xfrm>
              <a:off x="6096000" y="258653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778" name="object 591"/>
            <p:cNvSpPr/>
            <p:nvPr/>
          </p:nvSpPr>
          <p:spPr>
            <a:xfrm>
              <a:off x="6098285" y="2610155"/>
              <a:ext cx="10160" cy="12700"/>
            </a:xfrm>
            <a:custGeom>
              <a:avLst/>
              <a:gdLst/>
              <a:ahLst/>
              <a:cxnLst/>
              <a:rect l="l" t="t" r="r" b="b"/>
              <a:pathLst>
                <a:path w="10160" h="12700">
                  <a:moveTo>
                    <a:pt x="0" y="12191"/>
                  </a:moveTo>
                  <a:lnTo>
                    <a:pt x="9905" y="12191"/>
                  </a:lnTo>
                  <a:lnTo>
                    <a:pt x="9905" y="0"/>
                  </a:lnTo>
                  <a:lnTo>
                    <a:pt x="0" y="0"/>
                  </a:lnTo>
                  <a:lnTo>
                    <a:pt x="0" y="12191"/>
                  </a:lnTo>
                  <a:close/>
                </a:path>
              </a:pathLst>
            </a:custGeom>
            <a:solidFill>
              <a:srgbClr val="000000"/>
            </a:solidFill>
          </p:spPr>
          <p:txBody>
            <a:bodyPr wrap="square" lIns="0" tIns="0" rIns="0" bIns="0" rtlCol="0"/>
            <a:lstStyle/>
            <a:p>
              <a:endParaRPr/>
            </a:p>
          </p:txBody>
        </p:sp>
        <p:sp>
          <p:nvSpPr>
            <p:cNvPr id="779" name="object 592"/>
            <p:cNvSpPr/>
            <p:nvPr/>
          </p:nvSpPr>
          <p:spPr>
            <a:xfrm>
              <a:off x="6098285" y="2607868"/>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780" name="object 593"/>
            <p:cNvSpPr/>
            <p:nvPr/>
          </p:nvSpPr>
          <p:spPr>
            <a:xfrm>
              <a:off x="6105905" y="2610154"/>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781" name="object 594"/>
            <p:cNvSpPr/>
            <p:nvPr/>
          </p:nvSpPr>
          <p:spPr>
            <a:xfrm>
              <a:off x="6096000" y="2620061"/>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782" name="object 595"/>
            <p:cNvSpPr/>
            <p:nvPr/>
          </p:nvSpPr>
          <p:spPr>
            <a:xfrm>
              <a:off x="6096000" y="2607868"/>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783" name="object 596"/>
            <p:cNvSpPr/>
            <p:nvPr/>
          </p:nvSpPr>
          <p:spPr>
            <a:xfrm>
              <a:off x="6098285" y="2632252"/>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784" name="object 597"/>
            <p:cNvSpPr/>
            <p:nvPr/>
          </p:nvSpPr>
          <p:spPr>
            <a:xfrm>
              <a:off x="6098285" y="2629966"/>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785" name="object 598"/>
            <p:cNvSpPr/>
            <p:nvPr/>
          </p:nvSpPr>
          <p:spPr>
            <a:xfrm>
              <a:off x="6105905" y="263225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786" name="object 599"/>
            <p:cNvSpPr/>
            <p:nvPr/>
          </p:nvSpPr>
          <p:spPr>
            <a:xfrm>
              <a:off x="6096000" y="2641396"/>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787" name="object 600"/>
            <p:cNvSpPr/>
            <p:nvPr/>
          </p:nvSpPr>
          <p:spPr>
            <a:xfrm>
              <a:off x="6096000" y="262996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788" name="object 601"/>
            <p:cNvSpPr/>
            <p:nvPr/>
          </p:nvSpPr>
          <p:spPr>
            <a:xfrm>
              <a:off x="6056376" y="2617774"/>
              <a:ext cx="13970" cy="18415"/>
            </a:xfrm>
            <a:custGeom>
              <a:avLst/>
              <a:gdLst/>
              <a:ahLst/>
              <a:cxnLst/>
              <a:rect l="l" t="t" r="r" b="b"/>
              <a:pathLst>
                <a:path w="13970" h="18414">
                  <a:moveTo>
                    <a:pt x="6857" y="0"/>
                  </a:moveTo>
                  <a:lnTo>
                    <a:pt x="1523" y="3048"/>
                  </a:lnTo>
                  <a:lnTo>
                    <a:pt x="0" y="9144"/>
                  </a:lnTo>
                  <a:lnTo>
                    <a:pt x="1523" y="16002"/>
                  </a:lnTo>
                  <a:lnTo>
                    <a:pt x="6857" y="18288"/>
                  </a:lnTo>
                  <a:lnTo>
                    <a:pt x="11429" y="16002"/>
                  </a:lnTo>
                  <a:lnTo>
                    <a:pt x="13715" y="9144"/>
                  </a:lnTo>
                  <a:lnTo>
                    <a:pt x="11429" y="3048"/>
                  </a:lnTo>
                  <a:lnTo>
                    <a:pt x="6857" y="0"/>
                  </a:lnTo>
                  <a:close/>
                </a:path>
              </a:pathLst>
            </a:custGeom>
            <a:solidFill>
              <a:srgbClr val="FFFFFF"/>
            </a:solidFill>
          </p:spPr>
          <p:txBody>
            <a:bodyPr wrap="square" lIns="0" tIns="0" rIns="0" bIns="0" rtlCol="0"/>
            <a:lstStyle/>
            <a:p>
              <a:endParaRPr/>
            </a:p>
          </p:txBody>
        </p:sp>
        <p:sp>
          <p:nvSpPr>
            <p:cNvPr id="789" name="object 602"/>
            <p:cNvSpPr/>
            <p:nvPr/>
          </p:nvSpPr>
          <p:spPr>
            <a:xfrm>
              <a:off x="6055614" y="2617012"/>
              <a:ext cx="16510" cy="20955"/>
            </a:xfrm>
            <a:custGeom>
              <a:avLst/>
              <a:gdLst/>
              <a:ahLst/>
              <a:cxnLst/>
              <a:rect l="l" t="t" r="r" b="b"/>
              <a:pathLst>
                <a:path w="16510" h="20955">
                  <a:moveTo>
                    <a:pt x="8381" y="0"/>
                  </a:moveTo>
                  <a:lnTo>
                    <a:pt x="7619" y="0"/>
                  </a:lnTo>
                  <a:lnTo>
                    <a:pt x="2285" y="3047"/>
                  </a:lnTo>
                  <a:lnTo>
                    <a:pt x="1523" y="3809"/>
                  </a:lnTo>
                  <a:lnTo>
                    <a:pt x="0" y="9905"/>
                  </a:lnTo>
                  <a:lnTo>
                    <a:pt x="0" y="10667"/>
                  </a:lnTo>
                  <a:lnTo>
                    <a:pt x="1523" y="17525"/>
                  </a:lnTo>
                  <a:lnTo>
                    <a:pt x="2285" y="18287"/>
                  </a:lnTo>
                  <a:lnTo>
                    <a:pt x="7619" y="20573"/>
                  </a:lnTo>
                  <a:lnTo>
                    <a:pt x="8381" y="20573"/>
                  </a:lnTo>
                  <a:lnTo>
                    <a:pt x="12953" y="18287"/>
                  </a:lnTo>
                  <a:lnTo>
                    <a:pt x="7619" y="18287"/>
                  </a:lnTo>
                  <a:lnTo>
                    <a:pt x="7971" y="18112"/>
                  </a:lnTo>
                  <a:lnTo>
                    <a:pt x="4825" y="16763"/>
                  </a:lnTo>
                  <a:lnTo>
                    <a:pt x="3809" y="16763"/>
                  </a:lnTo>
                  <a:lnTo>
                    <a:pt x="3047" y="16001"/>
                  </a:lnTo>
                  <a:lnTo>
                    <a:pt x="3640" y="16001"/>
                  </a:lnTo>
                  <a:lnTo>
                    <a:pt x="2455" y="10667"/>
                  </a:lnTo>
                  <a:lnTo>
                    <a:pt x="2285" y="10667"/>
                  </a:lnTo>
                  <a:lnTo>
                    <a:pt x="2285" y="9905"/>
                  </a:lnTo>
                  <a:lnTo>
                    <a:pt x="2476" y="9905"/>
                  </a:lnTo>
                  <a:lnTo>
                    <a:pt x="3619" y="5333"/>
                  </a:lnTo>
                  <a:lnTo>
                    <a:pt x="3047" y="5333"/>
                  </a:lnTo>
                  <a:lnTo>
                    <a:pt x="3809" y="4571"/>
                  </a:lnTo>
                  <a:lnTo>
                    <a:pt x="4381" y="4571"/>
                  </a:lnTo>
                  <a:lnTo>
                    <a:pt x="8176" y="2403"/>
                  </a:lnTo>
                  <a:lnTo>
                    <a:pt x="6857" y="1523"/>
                  </a:lnTo>
                  <a:lnTo>
                    <a:pt x="10667" y="1523"/>
                  </a:lnTo>
                  <a:lnTo>
                    <a:pt x="8381" y="0"/>
                  </a:lnTo>
                  <a:close/>
                </a:path>
                <a:path w="16510" h="20955">
                  <a:moveTo>
                    <a:pt x="7971" y="18112"/>
                  </a:moveTo>
                  <a:lnTo>
                    <a:pt x="7619" y="18287"/>
                  </a:lnTo>
                  <a:lnTo>
                    <a:pt x="8381" y="18287"/>
                  </a:lnTo>
                  <a:lnTo>
                    <a:pt x="7971" y="18112"/>
                  </a:lnTo>
                  <a:close/>
                </a:path>
                <a:path w="16510" h="20955">
                  <a:moveTo>
                    <a:pt x="11582" y="16306"/>
                  </a:moveTo>
                  <a:lnTo>
                    <a:pt x="7971" y="18112"/>
                  </a:lnTo>
                  <a:lnTo>
                    <a:pt x="8381" y="18287"/>
                  </a:lnTo>
                  <a:lnTo>
                    <a:pt x="12953" y="18287"/>
                  </a:lnTo>
                  <a:lnTo>
                    <a:pt x="13715" y="17525"/>
                  </a:lnTo>
                  <a:lnTo>
                    <a:pt x="13969" y="16763"/>
                  </a:lnTo>
                  <a:lnTo>
                    <a:pt x="11429" y="16763"/>
                  </a:lnTo>
                  <a:lnTo>
                    <a:pt x="11582" y="16306"/>
                  </a:lnTo>
                  <a:close/>
                </a:path>
                <a:path w="16510" h="20955">
                  <a:moveTo>
                    <a:pt x="3047" y="16001"/>
                  </a:moveTo>
                  <a:lnTo>
                    <a:pt x="3809" y="16763"/>
                  </a:lnTo>
                  <a:lnTo>
                    <a:pt x="3703" y="16282"/>
                  </a:lnTo>
                  <a:lnTo>
                    <a:pt x="3047" y="16001"/>
                  </a:lnTo>
                  <a:close/>
                </a:path>
                <a:path w="16510" h="20955">
                  <a:moveTo>
                    <a:pt x="3703" y="16282"/>
                  </a:moveTo>
                  <a:lnTo>
                    <a:pt x="3809" y="16763"/>
                  </a:lnTo>
                  <a:lnTo>
                    <a:pt x="4825" y="16763"/>
                  </a:lnTo>
                  <a:lnTo>
                    <a:pt x="3703" y="16282"/>
                  </a:lnTo>
                  <a:close/>
                </a:path>
                <a:path w="16510" h="20955">
                  <a:moveTo>
                    <a:pt x="12191" y="16001"/>
                  </a:moveTo>
                  <a:lnTo>
                    <a:pt x="11582" y="16306"/>
                  </a:lnTo>
                  <a:lnTo>
                    <a:pt x="11429" y="16763"/>
                  </a:lnTo>
                  <a:lnTo>
                    <a:pt x="12191" y="16001"/>
                  </a:lnTo>
                  <a:close/>
                </a:path>
                <a:path w="16510" h="20955">
                  <a:moveTo>
                    <a:pt x="14223" y="16001"/>
                  </a:moveTo>
                  <a:lnTo>
                    <a:pt x="12191" y="16001"/>
                  </a:lnTo>
                  <a:lnTo>
                    <a:pt x="11429" y="16763"/>
                  </a:lnTo>
                  <a:lnTo>
                    <a:pt x="13969" y="16763"/>
                  </a:lnTo>
                  <a:lnTo>
                    <a:pt x="14223" y="16001"/>
                  </a:lnTo>
                  <a:close/>
                </a:path>
                <a:path w="16510" h="20955">
                  <a:moveTo>
                    <a:pt x="14858" y="10286"/>
                  </a:moveTo>
                  <a:lnTo>
                    <a:pt x="13715" y="10667"/>
                  </a:lnTo>
                  <a:lnTo>
                    <a:pt x="13461" y="10667"/>
                  </a:lnTo>
                  <a:lnTo>
                    <a:pt x="11582" y="16306"/>
                  </a:lnTo>
                  <a:lnTo>
                    <a:pt x="12191" y="16001"/>
                  </a:lnTo>
                  <a:lnTo>
                    <a:pt x="14223" y="16001"/>
                  </a:lnTo>
                  <a:lnTo>
                    <a:pt x="16001" y="10667"/>
                  </a:lnTo>
                  <a:lnTo>
                    <a:pt x="13715" y="10667"/>
                  </a:lnTo>
                  <a:lnTo>
                    <a:pt x="13581" y="10309"/>
                  </a:lnTo>
                  <a:lnTo>
                    <a:pt x="14926" y="10309"/>
                  </a:lnTo>
                  <a:close/>
                </a:path>
                <a:path w="16510" h="20955">
                  <a:moveTo>
                    <a:pt x="3640" y="16001"/>
                  </a:moveTo>
                  <a:lnTo>
                    <a:pt x="3047" y="16001"/>
                  </a:lnTo>
                  <a:lnTo>
                    <a:pt x="3703" y="16282"/>
                  </a:lnTo>
                  <a:lnTo>
                    <a:pt x="3640" y="16001"/>
                  </a:lnTo>
                  <a:close/>
                </a:path>
                <a:path w="16510" h="20955">
                  <a:moveTo>
                    <a:pt x="2375" y="10309"/>
                  </a:moveTo>
                  <a:lnTo>
                    <a:pt x="2285" y="10667"/>
                  </a:lnTo>
                  <a:lnTo>
                    <a:pt x="2455" y="10667"/>
                  </a:lnTo>
                  <a:lnTo>
                    <a:pt x="2375" y="10309"/>
                  </a:lnTo>
                  <a:close/>
                </a:path>
                <a:path w="16510" h="20955">
                  <a:moveTo>
                    <a:pt x="13715" y="9905"/>
                  </a:moveTo>
                  <a:lnTo>
                    <a:pt x="13581" y="10309"/>
                  </a:lnTo>
                  <a:lnTo>
                    <a:pt x="13715" y="10667"/>
                  </a:lnTo>
                  <a:lnTo>
                    <a:pt x="14858" y="10286"/>
                  </a:lnTo>
                  <a:lnTo>
                    <a:pt x="13715" y="9905"/>
                  </a:lnTo>
                  <a:close/>
                </a:path>
                <a:path w="16510" h="20955">
                  <a:moveTo>
                    <a:pt x="2476" y="9905"/>
                  </a:moveTo>
                  <a:lnTo>
                    <a:pt x="2285" y="9905"/>
                  </a:lnTo>
                  <a:lnTo>
                    <a:pt x="2375" y="10309"/>
                  </a:lnTo>
                  <a:lnTo>
                    <a:pt x="2476" y="9905"/>
                  </a:lnTo>
                  <a:close/>
                </a:path>
                <a:path w="16510" h="20955">
                  <a:moveTo>
                    <a:pt x="10667" y="1523"/>
                  </a:moveTo>
                  <a:lnTo>
                    <a:pt x="6857" y="1523"/>
                  </a:lnTo>
                  <a:lnTo>
                    <a:pt x="8381" y="2285"/>
                  </a:lnTo>
                  <a:lnTo>
                    <a:pt x="8176" y="2403"/>
                  </a:lnTo>
                  <a:lnTo>
                    <a:pt x="11429" y="4571"/>
                  </a:lnTo>
                  <a:lnTo>
                    <a:pt x="13581" y="10309"/>
                  </a:lnTo>
                  <a:lnTo>
                    <a:pt x="13715" y="9905"/>
                  </a:lnTo>
                  <a:lnTo>
                    <a:pt x="16001" y="9905"/>
                  </a:lnTo>
                  <a:lnTo>
                    <a:pt x="13715" y="3809"/>
                  </a:lnTo>
                  <a:lnTo>
                    <a:pt x="12953" y="3047"/>
                  </a:lnTo>
                  <a:lnTo>
                    <a:pt x="10667" y="1523"/>
                  </a:lnTo>
                  <a:close/>
                </a:path>
                <a:path w="16510" h="20955">
                  <a:moveTo>
                    <a:pt x="16001" y="9905"/>
                  </a:moveTo>
                  <a:lnTo>
                    <a:pt x="13715" y="9905"/>
                  </a:lnTo>
                  <a:lnTo>
                    <a:pt x="14858" y="10286"/>
                  </a:lnTo>
                  <a:lnTo>
                    <a:pt x="16001" y="9905"/>
                  </a:lnTo>
                  <a:close/>
                </a:path>
                <a:path w="16510" h="20955">
                  <a:moveTo>
                    <a:pt x="3809" y="4571"/>
                  </a:moveTo>
                  <a:lnTo>
                    <a:pt x="3047" y="5333"/>
                  </a:lnTo>
                  <a:lnTo>
                    <a:pt x="3714" y="4952"/>
                  </a:lnTo>
                  <a:lnTo>
                    <a:pt x="3809" y="4571"/>
                  </a:lnTo>
                  <a:close/>
                </a:path>
                <a:path w="16510" h="20955">
                  <a:moveTo>
                    <a:pt x="3714" y="4952"/>
                  </a:moveTo>
                  <a:lnTo>
                    <a:pt x="3047" y="5333"/>
                  </a:lnTo>
                  <a:lnTo>
                    <a:pt x="3619" y="5333"/>
                  </a:lnTo>
                  <a:lnTo>
                    <a:pt x="3714" y="4952"/>
                  </a:lnTo>
                  <a:close/>
                </a:path>
                <a:path w="16510" h="20955">
                  <a:moveTo>
                    <a:pt x="4381" y="4571"/>
                  </a:moveTo>
                  <a:lnTo>
                    <a:pt x="3809" y="4571"/>
                  </a:lnTo>
                  <a:lnTo>
                    <a:pt x="3714" y="4952"/>
                  </a:lnTo>
                  <a:lnTo>
                    <a:pt x="4381" y="4571"/>
                  </a:lnTo>
                  <a:close/>
                </a:path>
                <a:path w="16510" h="20955">
                  <a:moveTo>
                    <a:pt x="6857" y="1523"/>
                  </a:moveTo>
                  <a:lnTo>
                    <a:pt x="8176" y="2403"/>
                  </a:lnTo>
                  <a:lnTo>
                    <a:pt x="8381" y="2285"/>
                  </a:lnTo>
                  <a:lnTo>
                    <a:pt x="6857" y="1523"/>
                  </a:lnTo>
                  <a:close/>
                </a:path>
              </a:pathLst>
            </a:custGeom>
            <a:solidFill>
              <a:srgbClr val="000000"/>
            </a:solidFill>
          </p:spPr>
          <p:txBody>
            <a:bodyPr wrap="square" lIns="0" tIns="0" rIns="0" bIns="0" rtlCol="0"/>
            <a:lstStyle/>
            <a:p>
              <a:endParaRPr/>
            </a:p>
          </p:txBody>
        </p:sp>
        <p:sp>
          <p:nvSpPr>
            <p:cNvPr id="790" name="object 603"/>
            <p:cNvSpPr/>
            <p:nvPr/>
          </p:nvSpPr>
          <p:spPr>
            <a:xfrm>
              <a:off x="6069329" y="2626918"/>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791" name="object 604"/>
            <p:cNvSpPr/>
            <p:nvPr/>
          </p:nvSpPr>
          <p:spPr>
            <a:xfrm>
              <a:off x="6061709" y="2763316"/>
              <a:ext cx="13970" cy="18415"/>
            </a:xfrm>
            <a:custGeom>
              <a:avLst/>
              <a:gdLst/>
              <a:ahLst/>
              <a:cxnLst/>
              <a:rect l="l" t="t" r="r" b="b"/>
              <a:pathLst>
                <a:path w="13970" h="18414">
                  <a:moveTo>
                    <a:pt x="6857" y="0"/>
                  </a:moveTo>
                  <a:lnTo>
                    <a:pt x="2285" y="2286"/>
                  </a:lnTo>
                  <a:lnTo>
                    <a:pt x="0" y="9144"/>
                  </a:lnTo>
                  <a:lnTo>
                    <a:pt x="2285" y="15240"/>
                  </a:lnTo>
                  <a:lnTo>
                    <a:pt x="6857" y="18288"/>
                  </a:lnTo>
                  <a:lnTo>
                    <a:pt x="12191" y="15240"/>
                  </a:lnTo>
                  <a:lnTo>
                    <a:pt x="13715" y="9144"/>
                  </a:lnTo>
                  <a:lnTo>
                    <a:pt x="12191" y="2286"/>
                  </a:lnTo>
                  <a:lnTo>
                    <a:pt x="6857" y="0"/>
                  </a:lnTo>
                  <a:close/>
                </a:path>
              </a:pathLst>
            </a:custGeom>
            <a:solidFill>
              <a:srgbClr val="FFFFFF"/>
            </a:solidFill>
          </p:spPr>
          <p:txBody>
            <a:bodyPr wrap="square" lIns="0" tIns="0" rIns="0" bIns="0" rtlCol="0"/>
            <a:lstStyle/>
            <a:p>
              <a:endParaRPr/>
            </a:p>
          </p:txBody>
        </p:sp>
        <p:sp>
          <p:nvSpPr>
            <p:cNvPr id="792" name="object 605"/>
            <p:cNvSpPr/>
            <p:nvPr/>
          </p:nvSpPr>
          <p:spPr>
            <a:xfrm>
              <a:off x="6060947" y="2762554"/>
              <a:ext cx="16510" cy="20955"/>
            </a:xfrm>
            <a:custGeom>
              <a:avLst/>
              <a:gdLst/>
              <a:ahLst/>
              <a:cxnLst/>
              <a:rect l="l" t="t" r="r" b="b"/>
              <a:pathLst>
                <a:path w="16510" h="20955">
                  <a:moveTo>
                    <a:pt x="8381" y="0"/>
                  </a:moveTo>
                  <a:lnTo>
                    <a:pt x="7619" y="0"/>
                  </a:lnTo>
                  <a:lnTo>
                    <a:pt x="3047" y="2285"/>
                  </a:lnTo>
                  <a:lnTo>
                    <a:pt x="2285" y="3047"/>
                  </a:lnTo>
                  <a:lnTo>
                    <a:pt x="0" y="9905"/>
                  </a:lnTo>
                  <a:lnTo>
                    <a:pt x="0" y="10667"/>
                  </a:lnTo>
                  <a:lnTo>
                    <a:pt x="2285" y="16763"/>
                  </a:lnTo>
                  <a:lnTo>
                    <a:pt x="6857" y="19811"/>
                  </a:lnTo>
                  <a:lnTo>
                    <a:pt x="8381" y="20573"/>
                  </a:lnTo>
                  <a:lnTo>
                    <a:pt x="12382" y="18287"/>
                  </a:lnTo>
                  <a:lnTo>
                    <a:pt x="7619" y="18287"/>
                  </a:lnTo>
                  <a:lnTo>
                    <a:pt x="8030" y="18053"/>
                  </a:lnTo>
                  <a:lnTo>
                    <a:pt x="4952" y="16001"/>
                  </a:lnTo>
                  <a:lnTo>
                    <a:pt x="4571" y="16001"/>
                  </a:lnTo>
                  <a:lnTo>
                    <a:pt x="3809" y="15239"/>
                  </a:lnTo>
                  <a:lnTo>
                    <a:pt x="4286" y="15239"/>
                  </a:lnTo>
                  <a:lnTo>
                    <a:pt x="2571" y="10667"/>
                  </a:lnTo>
                  <a:lnTo>
                    <a:pt x="2285" y="10667"/>
                  </a:lnTo>
                  <a:lnTo>
                    <a:pt x="2285" y="9905"/>
                  </a:lnTo>
                  <a:lnTo>
                    <a:pt x="2539" y="9905"/>
                  </a:lnTo>
                  <a:lnTo>
                    <a:pt x="4317" y="4571"/>
                  </a:lnTo>
                  <a:lnTo>
                    <a:pt x="3809" y="4571"/>
                  </a:lnTo>
                  <a:lnTo>
                    <a:pt x="4571" y="3809"/>
                  </a:lnTo>
                  <a:lnTo>
                    <a:pt x="5333" y="3809"/>
                  </a:lnTo>
                  <a:lnTo>
                    <a:pt x="8030" y="2461"/>
                  </a:lnTo>
                  <a:lnTo>
                    <a:pt x="7619" y="2285"/>
                  </a:lnTo>
                  <a:lnTo>
                    <a:pt x="13715" y="2285"/>
                  </a:lnTo>
                  <a:lnTo>
                    <a:pt x="8381" y="0"/>
                  </a:lnTo>
                  <a:close/>
                </a:path>
                <a:path w="16510" h="20955">
                  <a:moveTo>
                    <a:pt x="8030" y="18053"/>
                  </a:moveTo>
                  <a:lnTo>
                    <a:pt x="7619" y="18287"/>
                  </a:lnTo>
                  <a:lnTo>
                    <a:pt x="8381" y="18287"/>
                  </a:lnTo>
                  <a:lnTo>
                    <a:pt x="8030" y="18053"/>
                  </a:lnTo>
                  <a:close/>
                </a:path>
                <a:path w="16510" h="20955">
                  <a:moveTo>
                    <a:pt x="12287" y="15620"/>
                  </a:moveTo>
                  <a:lnTo>
                    <a:pt x="8030" y="18053"/>
                  </a:lnTo>
                  <a:lnTo>
                    <a:pt x="8381" y="18287"/>
                  </a:lnTo>
                  <a:lnTo>
                    <a:pt x="12382" y="18287"/>
                  </a:lnTo>
                  <a:lnTo>
                    <a:pt x="13715" y="17525"/>
                  </a:lnTo>
                  <a:lnTo>
                    <a:pt x="14477" y="16763"/>
                  </a:lnTo>
                  <a:lnTo>
                    <a:pt x="14668" y="16001"/>
                  </a:lnTo>
                  <a:lnTo>
                    <a:pt x="12191" y="16001"/>
                  </a:lnTo>
                  <a:lnTo>
                    <a:pt x="12287" y="15620"/>
                  </a:lnTo>
                  <a:close/>
                </a:path>
                <a:path w="16510" h="20955">
                  <a:moveTo>
                    <a:pt x="3809" y="15239"/>
                  </a:moveTo>
                  <a:lnTo>
                    <a:pt x="4571" y="16001"/>
                  </a:lnTo>
                  <a:lnTo>
                    <a:pt x="4444" y="15663"/>
                  </a:lnTo>
                  <a:lnTo>
                    <a:pt x="3809" y="15239"/>
                  </a:lnTo>
                  <a:close/>
                </a:path>
                <a:path w="16510" h="20955">
                  <a:moveTo>
                    <a:pt x="4444" y="15663"/>
                  </a:moveTo>
                  <a:lnTo>
                    <a:pt x="4571" y="16001"/>
                  </a:lnTo>
                  <a:lnTo>
                    <a:pt x="4952" y="16001"/>
                  </a:lnTo>
                  <a:lnTo>
                    <a:pt x="4444" y="15663"/>
                  </a:lnTo>
                  <a:close/>
                </a:path>
                <a:path w="16510" h="20955">
                  <a:moveTo>
                    <a:pt x="12953" y="15239"/>
                  </a:moveTo>
                  <a:lnTo>
                    <a:pt x="12287" y="15620"/>
                  </a:lnTo>
                  <a:lnTo>
                    <a:pt x="12191" y="16001"/>
                  </a:lnTo>
                  <a:lnTo>
                    <a:pt x="12953" y="15239"/>
                  </a:lnTo>
                  <a:close/>
                </a:path>
                <a:path w="16510" h="20955">
                  <a:moveTo>
                    <a:pt x="14858" y="15239"/>
                  </a:moveTo>
                  <a:lnTo>
                    <a:pt x="12953" y="15239"/>
                  </a:lnTo>
                  <a:lnTo>
                    <a:pt x="12191" y="16001"/>
                  </a:lnTo>
                  <a:lnTo>
                    <a:pt x="14668" y="16001"/>
                  </a:lnTo>
                  <a:lnTo>
                    <a:pt x="14858" y="15239"/>
                  </a:lnTo>
                  <a:close/>
                </a:path>
                <a:path w="16510" h="20955">
                  <a:moveTo>
                    <a:pt x="4286" y="15239"/>
                  </a:moveTo>
                  <a:lnTo>
                    <a:pt x="3809" y="15239"/>
                  </a:lnTo>
                  <a:lnTo>
                    <a:pt x="4444" y="15663"/>
                  </a:lnTo>
                  <a:lnTo>
                    <a:pt x="4286" y="15239"/>
                  </a:lnTo>
                  <a:close/>
                </a:path>
                <a:path w="16510" h="20955">
                  <a:moveTo>
                    <a:pt x="13626" y="10264"/>
                  </a:moveTo>
                  <a:lnTo>
                    <a:pt x="12287" y="15620"/>
                  </a:lnTo>
                  <a:lnTo>
                    <a:pt x="12953" y="15239"/>
                  </a:lnTo>
                  <a:lnTo>
                    <a:pt x="14858" y="15239"/>
                  </a:lnTo>
                  <a:lnTo>
                    <a:pt x="16001" y="10667"/>
                  </a:lnTo>
                  <a:lnTo>
                    <a:pt x="13715" y="10667"/>
                  </a:lnTo>
                  <a:lnTo>
                    <a:pt x="13626" y="10264"/>
                  </a:lnTo>
                  <a:close/>
                </a:path>
                <a:path w="16510" h="20955">
                  <a:moveTo>
                    <a:pt x="2285" y="9905"/>
                  </a:moveTo>
                  <a:lnTo>
                    <a:pt x="2285" y="10667"/>
                  </a:lnTo>
                  <a:lnTo>
                    <a:pt x="2420" y="10264"/>
                  </a:lnTo>
                  <a:lnTo>
                    <a:pt x="2285" y="9905"/>
                  </a:lnTo>
                  <a:close/>
                </a:path>
                <a:path w="16510" h="20955">
                  <a:moveTo>
                    <a:pt x="2420" y="10264"/>
                  </a:moveTo>
                  <a:lnTo>
                    <a:pt x="2285" y="10667"/>
                  </a:lnTo>
                  <a:lnTo>
                    <a:pt x="2571" y="10667"/>
                  </a:lnTo>
                  <a:lnTo>
                    <a:pt x="2420" y="10264"/>
                  </a:lnTo>
                  <a:close/>
                </a:path>
                <a:path w="16510" h="20955">
                  <a:moveTo>
                    <a:pt x="13715" y="9905"/>
                  </a:moveTo>
                  <a:lnTo>
                    <a:pt x="13715" y="10667"/>
                  </a:lnTo>
                  <a:lnTo>
                    <a:pt x="14858" y="10286"/>
                  </a:lnTo>
                  <a:lnTo>
                    <a:pt x="13715" y="9905"/>
                  </a:lnTo>
                  <a:close/>
                </a:path>
                <a:path w="16510" h="20955">
                  <a:moveTo>
                    <a:pt x="14858" y="10286"/>
                  </a:moveTo>
                  <a:lnTo>
                    <a:pt x="13715" y="10667"/>
                  </a:lnTo>
                  <a:lnTo>
                    <a:pt x="16001" y="10667"/>
                  </a:lnTo>
                  <a:lnTo>
                    <a:pt x="14858" y="10286"/>
                  </a:lnTo>
                  <a:close/>
                </a:path>
                <a:path w="16510" h="20955">
                  <a:moveTo>
                    <a:pt x="16001" y="9905"/>
                  </a:moveTo>
                  <a:lnTo>
                    <a:pt x="13715" y="9905"/>
                  </a:lnTo>
                  <a:lnTo>
                    <a:pt x="14858" y="10286"/>
                  </a:lnTo>
                  <a:lnTo>
                    <a:pt x="16001" y="9905"/>
                  </a:lnTo>
                  <a:close/>
                </a:path>
                <a:path w="16510" h="20955">
                  <a:moveTo>
                    <a:pt x="2539" y="9905"/>
                  </a:moveTo>
                  <a:lnTo>
                    <a:pt x="2285" y="9905"/>
                  </a:lnTo>
                  <a:lnTo>
                    <a:pt x="2420" y="10264"/>
                  </a:lnTo>
                  <a:lnTo>
                    <a:pt x="2539" y="9905"/>
                  </a:lnTo>
                  <a:close/>
                </a:path>
                <a:path w="16510" h="20955">
                  <a:moveTo>
                    <a:pt x="14647" y="3809"/>
                  </a:moveTo>
                  <a:lnTo>
                    <a:pt x="12191" y="3809"/>
                  </a:lnTo>
                  <a:lnTo>
                    <a:pt x="12953" y="4571"/>
                  </a:lnTo>
                  <a:lnTo>
                    <a:pt x="12361" y="4571"/>
                  </a:lnTo>
                  <a:lnTo>
                    <a:pt x="13626" y="10264"/>
                  </a:lnTo>
                  <a:lnTo>
                    <a:pt x="13715" y="9905"/>
                  </a:lnTo>
                  <a:lnTo>
                    <a:pt x="16001" y="9905"/>
                  </a:lnTo>
                  <a:lnTo>
                    <a:pt x="14816" y="4571"/>
                  </a:lnTo>
                  <a:lnTo>
                    <a:pt x="12953" y="4571"/>
                  </a:lnTo>
                  <a:lnTo>
                    <a:pt x="12298" y="4291"/>
                  </a:lnTo>
                  <a:lnTo>
                    <a:pt x="14754" y="4291"/>
                  </a:lnTo>
                  <a:lnTo>
                    <a:pt x="14647" y="3809"/>
                  </a:lnTo>
                  <a:close/>
                </a:path>
                <a:path w="16510" h="20955">
                  <a:moveTo>
                    <a:pt x="4571" y="3809"/>
                  </a:moveTo>
                  <a:lnTo>
                    <a:pt x="3809" y="4571"/>
                  </a:lnTo>
                  <a:lnTo>
                    <a:pt x="4419" y="4267"/>
                  </a:lnTo>
                  <a:lnTo>
                    <a:pt x="4571" y="3809"/>
                  </a:lnTo>
                  <a:close/>
                </a:path>
                <a:path w="16510" h="20955">
                  <a:moveTo>
                    <a:pt x="4419" y="4267"/>
                  </a:moveTo>
                  <a:lnTo>
                    <a:pt x="3809" y="4571"/>
                  </a:lnTo>
                  <a:lnTo>
                    <a:pt x="4317" y="4571"/>
                  </a:lnTo>
                  <a:lnTo>
                    <a:pt x="4419" y="4267"/>
                  </a:lnTo>
                  <a:close/>
                </a:path>
                <a:path w="16510" h="20955">
                  <a:moveTo>
                    <a:pt x="12191" y="3809"/>
                  </a:moveTo>
                  <a:lnTo>
                    <a:pt x="12298" y="4291"/>
                  </a:lnTo>
                  <a:lnTo>
                    <a:pt x="12953" y="4571"/>
                  </a:lnTo>
                  <a:lnTo>
                    <a:pt x="12191" y="3809"/>
                  </a:lnTo>
                  <a:close/>
                </a:path>
                <a:path w="16510" h="20955">
                  <a:moveTo>
                    <a:pt x="13715" y="2285"/>
                  </a:moveTo>
                  <a:lnTo>
                    <a:pt x="8381" y="2285"/>
                  </a:lnTo>
                  <a:lnTo>
                    <a:pt x="8030" y="2461"/>
                  </a:lnTo>
                  <a:lnTo>
                    <a:pt x="12298" y="4291"/>
                  </a:lnTo>
                  <a:lnTo>
                    <a:pt x="12191" y="3809"/>
                  </a:lnTo>
                  <a:lnTo>
                    <a:pt x="14647" y="3809"/>
                  </a:lnTo>
                  <a:lnTo>
                    <a:pt x="14477" y="3047"/>
                  </a:lnTo>
                  <a:lnTo>
                    <a:pt x="13715" y="2285"/>
                  </a:lnTo>
                  <a:close/>
                </a:path>
                <a:path w="16510" h="20955">
                  <a:moveTo>
                    <a:pt x="5333" y="3809"/>
                  </a:moveTo>
                  <a:lnTo>
                    <a:pt x="4571" y="3809"/>
                  </a:lnTo>
                  <a:lnTo>
                    <a:pt x="4419" y="4267"/>
                  </a:lnTo>
                  <a:lnTo>
                    <a:pt x="5333" y="3809"/>
                  </a:lnTo>
                  <a:close/>
                </a:path>
                <a:path w="16510" h="20955">
                  <a:moveTo>
                    <a:pt x="8381" y="2285"/>
                  </a:moveTo>
                  <a:lnTo>
                    <a:pt x="7619" y="2285"/>
                  </a:lnTo>
                  <a:lnTo>
                    <a:pt x="8030" y="2461"/>
                  </a:lnTo>
                  <a:lnTo>
                    <a:pt x="8381" y="2285"/>
                  </a:lnTo>
                  <a:close/>
                </a:path>
              </a:pathLst>
            </a:custGeom>
            <a:solidFill>
              <a:srgbClr val="000000"/>
            </a:solidFill>
          </p:spPr>
          <p:txBody>
            <a:bodyPr wrap="square" lIns="0" tIns="0" rIns="0" bIns="0" rtlCol="0"/>
            <a:lstStyle/>
            <a:p>
              <a:endParaRPr/>
            </a:p>
          </p:txBody>
        </p:sp>
        <p:sp>
          <p:nvSpPr>
            <p:cNvPr id="793" name="object 606"/>
            <p:cNvSpPr/>
            <p:nvPr/>
          </p:nvSpPr>
          <p:spPr>
            <a:xfrm>
              <a:off x="6074664" y="2772460"/>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794" name="object 607"/>
            <p:cNvSpPr/>
            <p:nvPr/>
          </p:nvSpPr>
          <p:spPr>
            <a:xfrm>
              <a:off x="6070091" y="2905048"/>
              <a:ext cx="13970" cy="18415"/>
            </a:xfrm>
            <a:custGeom>
              <a:avLst/>
              <a:gdLst/>
              <a:ahLst/>
              <a:cxnLst/>
              <a:rect l="l" t="t" r="r" b="b"/>
              <a:pathLst>
                <a:path w="13970" h="18414">
                  <a:moveTo>
                    <a:pt x="6857" y="0"/>
                  </a:moveTo>
                  <a:lnTo>
                    <a:pt x="1523" y="3048"/>
                  </a:lnTo>
                  <a:lnTo>
                    <a:pt x="0" y="9144"/>
                  </a:lnTo>
                  <a:lnTo>
                    <a:pt x="1523" y="16002"/>
                  </a:lnTo>
                  <a:lnTo>
                    <a:pt x="6857" y="18288"/>
                  </a:lnTo>
                  <a:lnTo>
                    <a:pt x="11429" y="16002"/>
                  </a:lnTo>
                  <a:lnTo>
                    <a:pt x="13715" y="9144"/>
                  </a:lnTo>
                  <a:lnTo>
                    <a:pt x="11429" y="3048"/>
                  </a:lnTo>
                  <a:lnTo>
                    <a:pt x="6857" y="0"/>
                  </a:lnTo>
                  <a:close/>
                </a:path>
              </a:pathLst>
            </a:custGeom>
            <a:solidFill>
              <a:srgbClr val="FFFFFF"/>
            </a:solidFill>
          </p:spPr>
          <p:txBody>
            <a:bodyPr wrap="square" lIns="0" tIns="0" rIns="0" bIns="0" rtlCol="0"/>
            <a:lstStyle/>
            <a:p>
              <a:endParaRPr/>
            </a:p>
          </p:txBody>
        </p:sp>
        <p:sp>
          <p:nvSpPr>
            <p:cNvPr id="795" name="object 608"/>
            <p:cNvSpPr/>
            <p:nvPr/>
          </p:nvSpPr>
          <p:spPr>
            <a:xfrm>
              <a:off x="6069329" y="2904286"/>
              <a:ext cx="16510" cy="20955"/>
            </a:xfrm>
            <a:custGeom>
              <a:avLst/>
              <a:gdLst/>
              <a:ahLst/>
              <a:cxnLst/>
              <a:rect l="l" t="t" r="r" b="b"/>
              <a:pathLst>
                <a:path w="16510" h="20955">
                  <a:moveTo>
                    <a:pt x="8381" y="0"/>
                  </a:moveTo>
                  <a:lnTo>
                    <a:pt x="7619" y="0"/>
                  </a:lnTo>
                  <a:lnTo>
                    <a:pt x="2285" y="3047"/>
                  </a:lnTo>
                  <a:lnTo>
                    <a:pt x="1523" y="3809"/>
                  </a:lnTo>
                  <a:lnTo>
                    <a:pt x="0" y="9905"/>
                  </a:lnTo>
                  <a:lnTo>
                    <a:pt x="0" y="10667"/>
                  </a:lnTo>
                  <a:lnTo>
                    <a:pt x="1523" y="17525"/>
                  </a:lnTo>
                  <a:lnTo>
                    <a:pt x="2285" y="18287"/>
                  </a:lnTo>
                  <a:lnTo>
                    <a:pt x="7619" y="20573"/>
                  </a:lnTo>
                  <a:lnTo>
                    <a:pt x="8381" y="20573"/>
                  </a:lnTo>
                  <a:lnTo>
                    <a:pt x="12953" y="18287"/>
                  </a:lnTo>
                  <a:lnTo>
                    <a:pt x="7619" y="18287"/>
                  </a:lnTo>
                  <a:lnTo>
                    <a:pt x="7971" y="18112"/>
                  </a:lnTo>
                  <a:lnTo>
                    <a:pt x="4825" y="16763"/>
                  </a:lnTo>
                  <a:lnTo>
                    <a:pt x="3809" y="16763"/>
                  </a:lnTo>
                  <a:lnTo>
                    <a:pt x="3047" y="16001"/>
                  </a:lnTo>
                  <a:lnTo>
                    <a:pt x="3640" y="16001"/>
                  </a:lnTo>
                  <a:lnTo>
                    <a:pt x="2455" y="10667"/>
                  </a:lnTo>
                  <a:lnTo>
                    <a:pt x="2285" y="10667"/>
                  </a:lnTo>
                  <a:lnTo>
                    <a:pt x="2285" y="9905"/>
                  </a:lnTo>
                  <a:lnTo>
                    <a:pt x="2476" y="9905"/>
                  </a:lnTo>
                  <a:lnTo>
                    <a:pt x="3619" y="5333"/>
                  </a:lnTo>
                  <a:lnTo>
                    <a:pt x="3047" y="5333"/>
                  </a:lnTo>
                  <a:lnTo>
                    <a:pt x="3809" y="4571"/>
                  </a:lnTo>
                  <a:lnTo>
                    <a:pt x="4381" y="4571"/>
                  </a:lnTo>
                  <a:lnTo>
                    <a:pt x="8176" y="2403"/>
                  </a:lnTo>
                  <a:lnTo>
                    <a:pt x="6857" y="1523"/>
                  </a:lnTo>
                  <a:lnTo>
                    <a:pt x="10667" y="1523"/>
                  </a:lnTo>
                  <a:lnTo>
                    <a:pt x="8381" y="0"/>
                  </a:lnTo>
                  <a:close/>
                </a:path>
                <a:path w="16510" h="20955">
                  <a:moveTo>
                    <a:pt x="7971" y="18112"/>
                  </a:moveTo>
                  <a:lnTo>
                    <a:pt x="7619" y="18287"/>
                  </a:lnTo>
                  <a:lnTo>
                    <a:pt x="8381" y="18287"/>
                  </a:lnTo>
                  <a:lnTo>
                    <a:pt x="7971" y="18112"/>
                  </a:lnTo>
                  <a:close/>
                </a:path>
                <a:path w="16510" h="20955">
                  <a:moveTo>
                    <a:pt x="11582" y="16306"/>
                  </a:moveTo>
                  <a:lnTo>
                    <a:pt x="7971" y="18112"/>
                  </a:lnTo>
                  <a:lnTo>
                    <a:pt x="8381" y="18287"/>
                  </a:lnTo>
                  <a:lnTo>
                    <a:pt x="12953" y="18287"/>
                  </a:lnTo>
                  <a:lnTo>
                    <a:pt x="13715" y="17525"/>
                  </a:lnTo>
                  <a:lnTo>
                    <a:pt x="13969" y="16763"/>
                  </a:lnTo>
                  <a:lnTo>
                    <a:pt x="11429" y="16763"/>
                  </a:lnTo>
                  <a:lnTo>
                    <a:pt x="11582" y="16306"/>
                  </a:lnTo>
                  <a:close/>
                </a:path>
                <a:path w="16510" h="20955">
                  <a:moveTo>
                    <a:pt x="3047" y="16001"/>
                  </a:moveTo>
                  <a:lnTo>
                    <a:pt x="3809" y="16763"/>
                  </a:lnTo>
                  <a:lnTo>
                    <a:pt x="3703" y="16282"/>
                  </a:lnTo>
                  <a:lnTo>
                    <a:pt x="3047" y="16001"/>
                  </a:lnTo>
                  <a:close/>
                </a:path>
                <a:path w="16510" h="20955">
                  <a:moveTo>
                    <a:pt x="3703" y="16282"/>
                  </a:moveTo>
                  <a:lnTo>
                    <a:pt x="3809" y="16763"/>
                  </a:lnTo>
                  <a:lnTo>
                    <a:pt x="4825" y="16763"/>
                  </a:lnTo>
                  <a:lnTo>
                    <a:pt x="3703" y="16282"/>
                  </a:lnTo>
                  <a:close/>
                </a:path>
                <a:path w="16510" h="20955">
                  <a:moveTo>
                    <a:pt x="12191" y="16001"/>
                  </a:moveTo>
                  <a:lnTo>
                    <a:pt x="11582" y="16306"/>
                  </a:lnTo>
                  <a:lnTo>
                    <a:pt x="11429" y="16763"/>
                  </a:lnTo>
                  <a:lnTo>
                    <a:pt x="12191" y="16001"/>
                  </a:lnTo>
                  <a:close/>
                </a:path>
                <a:path w="16510" h="20955">
                  <a:moveTo>
                    <a:pt x="14223" y="16001"/>
                  </a:moveTo>
                  <a:lnTo>
                    <a:pt x="12191" y="16001"/>
                  </a:lnTo>
                  <a:lnTo>
                    <a:pt x="11429" y="16763"/>
                  </a:lnTo>
                  <a:lnTo>
                    <a:pt x="13969" y="16763"/>
                  </a:lnTo>
                  <a:lnTo>
                    <a:pt x="14223" y="16001"/>
                  </a:lnTo>
                  <a:close/>
                </a:path>
                <a:path w="16510" h="20955">
                  <a:moveTo>
                    <a:pt x="14858" y="10286"/>
                  </a:moveTo>
                  <a:lnTo>
                    <a:pt x="13715" y="10667"/>
                  </a:lnTo>
                  <a:lnTo>
                    <a:pt x="13461" y="10667"/>
                  </a:lnTo>
                  <a:lnTo>
                    <a:pt x="11582" y="16306"/>
                  </a:lnTo>
                  <a:lnTo>
                    <a:pt x="12191" y="16001"/>
                  </a:lnTo>
                  <a:lnTo>
                    <a:pt x="14223" y="16001"/>
                  </a:lnTo>
                  <a:lnTo>
                    <a:pt x="16001" y="10667"/>
                  </a:lnTo>
                  <a:lnTo>
                    <a:pt x="13715" y="10667"/>
                  </a:lnTo>
                  <a:lnTo>
                    <a:pt x="13581" y="10309"/>
                  </a:lnTo>
                  <a:lnTo>
                    <a:pt x="14926" y="10309"/>
                  </a:lnTo>
                  <a:close/>
                </a:path>
                <a:path w="16510" h="20955">
                  <a:moveTo>
                    <a:pt x="3640" y="16001"/>
                  </a:moveTo>
                  <a:lnTo>
                    <a:pt x="3047" y="16001"/>
                  </a:lnTo>
                  <a:lnTo>
                    <a:pt x="3703" y="16282"/>
                  </a:lnTo>
                  <a:lnTo>
                    <a:pt x="3640" y="16001"/>
                  </a:lnTo>
                  <a:close/>
                </a:path>
                <a:path w="16510" h="20955">
                  <a:moveTo>
                    <a:pt x="2375" y="10309"/>
                  </a:moveTo>
                  <a:lnTo>
                    <a:pt x="2285" y="10667"/>
                  </a:lnTo>
                  <a:lnTo>
                    <a:pt x="2455" y="10667"/>
                  </a:lnTo>
                  <a:lnTo>
                    <a:pt x="2375" y="10309"/>
                  </a:lnTo>
                  <a:close/>
                </a:path>
                <a:path w="16510" h="20955">
                  <a:moveTo>
                    <a:pt x="13715" y="9905"/>
                  </a:moveTo>
                  <a:lnTo>
                    <a:pt x="13581" y="10309"/>
                  </a:lnTo>
                  <a:lnTo>
                    <a:pt x="13715" y="10667"/>
                  </a:lnTo>
                  <a:lnTo>
                    <a:pt x="14858" y="10286"/>
                  </a:lnTo>
                  <a:lnTo>
                    <a:pt x="13715" y="9905"/>
                  </a:lnTo>
                  <a:close/>
                </a:path>
                <a:path w="16510" h="20955">
                  <a:moveTo>
                    <a:pt x="2476" y="9905"/>
                  </a:moveTo>
                  <a:lnTo>
                    <a:pt x="2285" y="9905"/>
                  </a:lnTo>
                  <a:lnTo>
                    <a:pt x="2375" y="10309"/>
                  </a:lnTo>
                  <a:lnTo>
                    <a:pt x="2476" y="9905"/>
                  </a:lnTo>
                  <a:close/>
                </a:path>
                <a:path w="16510" h="20955">
                  <a:moveTo>
                    <a:pt x="10667" y="1523"/>
                  </a:moveTo>
                  <a:lnTo>
                    <a:pt x="6857" y="1523"/>
                  </a:lnTo>
                  <a:lnTo>
                    <a:pt x="8381" y="2285"/>
                  </a:lnTo>
                  <a:lnTo>
                    <a:pt x="8176" y="2403"/>
                  </a:lnTo>
                  <a:lnTo>
                    <a:pt x="11429" y="4571"/>
                  </a:lnTo>
                  <a:lnTo>
                    <a:pt x="13581" y="10309"/>
                  </a:lnTo>
                  <a:lnTo>
                    <a:pt x="13715" y="9905"/>
                  </a:lnTo>
                  <a:lnTo>
                    <a:pt x="16001" y="9905"/>
                  </a:lnTo>
                  <a:lnTo>
                    <a:pt x="13715" y="3809"/>
                  </a:lnTo>
                  <a:lnTo>
                    <a:pt x="12953" y="3047"/>
                  </a:lnTo>
                  <a:lnTo>
                    <a:pt x="10667" y="1523"/>
                  </a:lnTo>
                  <a:close/>
                </a:path>
                <a:path w="16510" h="20955">
                  <a:moveTo>
                    <a:pt x="16001" y="9905"/>
                  </a:moveTo>
                  <a:lnTo>
                    <a:pt x="13715" y="9905"/>
                  </a:lnTo>
                  <a:lnTo>
                    <a:pt x="14858" y="10286"/>
                  </a:lnTo>
                  <a:lnTo>
                    <a:pt x="16001" y="9905"/>
                  </a:lnTo>
                  <a:close/>
                </a:path>
                <a:path w="16510" h="20955">
                  <a:moveTo>
                    <a:pt x="3809" y="4571"/>
                  </a:moveTo>
                  <a:lnTo>
                    <a:pt x="3047" y="5333"/>
                  </a:lnTo>
                  <a:lnTo>
                    <a:pt x="3714" y="4952"/>
                  </a:lnTo>
                  <a:lnTo>
                    <a:pt x="3809" y="4571"/>
                  </a:lnTo>
                  <a:close/>
                </a:path>
                <a:path w="16510" h="20955">
                  <a:moveTo>
                    <a:pt x="3714" y="4952"/>
                  </a:moveTo>
                  <a:lnTo>
                    <a:pt x="3047" y="5333"/>
                  </a:lnTo>
                  <a:lnTo>
                    <a:pt x="3619" y="5333"/>
                  </a:lnTo>
                  <a:lnTo>
                    <a:pt x="3714" y="4952"/>
                  </a:lnTo>
                  <a:close/>
                </a:path>
                <a:path w="16510" h="20955">
                  <a:moveTo>
                    <a:pt x="4381" y="4571"/>
                  </a:moveTo>
                  <a:lnTo>
                    <a:pt x="3809" y="4571"/>
                  </a:lnTo>
                  <a:lnTo>
                    <a:pt x="3714" y="4952"/>
                  </a:lnTo>
                  <a:lnTo>
                    <a:pt x="4381" y="4571"/>
                  </a:lnTo>
                  <a:close/>
                </a:path>
                <a:path w="16510" h="20955">
                  <a:moveTo>
                    <a:pt x="6857" y="1523"/>
                  </a:moveTo>
                  <a:lnTo>
                    <a:pt x="8176" y="2403"/>
                  </a:lnTo>
                  <a:lnTo>
                    <a:pt x="8381" y="2285"/>
                  </a:lnTo>
                  <a:lnTo>
                    <a:pt x="6857" y="1523"/>
                  </a:lnTo>
                  <a:close/>
                </a:path>
              </a:pathLst>
            </a:custGeom>
            <a:solidFill>
              <a:srgbClr val="000000"/>
            </a:solidFill>
          </p:spPr>
          <p:txBody>
            <a:bodyPr wrap="square" lIns="0" tIns="0" rIns="0" bIns="0" rtlCol="0"/>
            <a:lstStyle/>
            <a:p>
              <a:endParaRPr/>
            </a:p>
          </p:txBody>
        </p:sp>
        <p:sp>
          <p:nvSpPr>
            <p:cNvPr id="796" name="object 609"/>
            <p:cNvSpPr/>
            <p:nvPr/>
          </p:nvSpPr>
          <p:spPr>
            <a:xfrm>
              <a:off x="6083046" y="2914192"/>
              <a:ext cx="2540" cy="1270"/>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797" name="object 610"/>
            <p:cNvSpPr/>
            <p:nvPr/>
          </p:nvSpPr>
          <p:spPr>
            <a:xfrm>
              <a:off x="6341364" y="2490520"/>
              <a:ext cx="13970" cy="18415"/>
            </a:xfrm>
            <a:custGeom>
              <a:avLst/>
              <a:gdLst/>
              <a:ahLst/>
              <a:cxnLst/>
              <a:rect l="l" t="t" r="r" b="b"/>
              <a:pathLst>
                <a:path w="13970" h="18414">
                  <a:moveTo>
                    <a:pt x="6857" y="0"/>
                  </a:moveTo>
                  <a:lnTo>
                    <a:pt x="4571" y="762"/>
                  </a:lnTo>
                  <a:lnTo>
                    <a:pt x="2285" y="3048"/>
                  </a:lnTo>
                  <a:lnTo>
                    <a:pt x="761" y="6096"/>
                  </a:lnTo>
                  <a:lnTo>
                    <a:pt x="0" y="9144"/>
                  </a:lnTo>
                  <a:lnTo>
                    <a:pt x="761" y="12954"/>
                  </a:lnTo>
                  <a:lnTo>
                    <a:pt x="2285" y="16002"/>
                  </a:lnTo>
                  <a:lnTo>
                    <a:pt x="4571" y="18288"/>
                  </a:lnTo>
                  <a:lnTo>
                    <a:pt x="9905" y="18288"/>
                  </a:lnTo>
                  <a:lnTo>
                    <a:pt x="12191" y="16002"/>
                  </a:lnTo>
                  <a:lnTo>
                    <a:pt x="13715" y="12954"/>
                  </a:lnTo>
                  <a:lnTo>
                    <a:pt x="13715" y="6096"/>
                  </a:lnTo>
                  <a:lnTo>
                    <a:pt x="12191" y="3048"/>
                  </a:lnTo>
                  <a:lnTo>
                    <a:pt x="9905" y="762"/>
                  </a:lnTo>
                  <a:lnTo>
                    <a:pt x="6857" y="0"/>
                  </a:lnTo>
                  <a:close/>
                </a:path>
              </a:pathLst>
            </a:custGeom>
            <a:solidFill>
              <a:srgbClr val="FFFFFF"/>
            </a:solidFill>
          </p:spPr>
          <p:txBody>
            <a:bodyPr wrap="square" lIns="0" tIns="0" rIns="0" bIns="0" rtlCol="0"/>
            <a:lstStyle/>
            <a:p>
              <a:endParaRPr/>
            </a:p>
          </p:txBody>
        </p:sp>
        <p:sp>
          <p:nvSpPr>
            <p:cNvPr id="798" name="object 611"/>
            <p:cNvSpPr/>
            <p:nvPr/>
          </p:nvSpPr>
          <p:spPr>
            <a:xfrm>
              <a:off x="6338315" y="2487472"/>
              <a:ext cx="20320" cy="24765"/>
            </a:xfrm>
            <a:custGeom>
              <a:avLst/>
              <a:gdLst/>
              <a:ahLst/>
              <a:cxnLst/>
              <a:rect l="l" t="t" r="r" b="b"/>
              <a:pathLst>
                <a:path w="20320" h="24764">
                  <a:moveTo>
                    <a:pt x="10667" y="0"/>
                  </a:moveTo>
                  <a:lnTo>
                    <a:pt x="9143" y="0"/>
                  </a:lnTo>
                  <a:lnTo>
                    <a:pt x="6857" y="761"/>
                  </a:lnTo>
                  <a:lnTo>
                    <a:pt x="5333" y="1523"/>
                  </a:lnTo>
                  <a:lnTo>
                    <a:pt x="3047" y="3809"/>
                  </a:lnTo>
                  <a:lnTo>
                    <a:pt x="3047" y="4571"/>
                  </a:lnTo>
                  <a:lnTo>
                    <a:pt x="1523" y="7619"/>
                  </a:lnTo>
                  <a:lnTo>
                    <a:pt x="761" y="8381"/>
                  </a:lnTo>
                  <a:lnTo>
                    <a:pt x="0" y="11429"/>
                  </a:lnTo>
                  <a:lnTo>
                    <a:pt x="0" y="12953"/>
                  </a:lnTo>
                  <a:lnTo>
                    <a:pt x="761" y="16763"/>
                  </a:lnTo>
                  <a:lnTo>
                    <a:pt x="1523" y="17525"/>
                  </a:lnTo>
                  <a:lnTo>
                    <a:pt x="3047" y="20573"/>
                  </a:lnTo>
                  <a:lnTo>
                    <a:pt x="3047" y="21335"/>
                  </a:lnTo>
                  <a:lnTo>
                    <a:pt x="5333" y="23621"/>
                  </a:lnTo>
                  <a:lnTo>
                    <a:pt x="7619" y="24383"/>
                  </a:lnTo>
                  <a:lnTo>
                    <a:pt x="12953" y="24383"/>
                  </a:lnTo>
                  <a:lnTo>
                    <a:pt x="15239" y="23621"/>
                  </a:lnTo>
                  <a:lnTo>
                    <a:pt x="18287" y="20573"/>
                  </a:lnTo>
                  <a:lnTo>
                    <a:pt x="19049" y="19049"/>
                  </a:lnTo>
                  <a:lnTo>
                    <a:pt x="9905" y="19049"/>
                  </a:lnTo>
                  <a:lnTo>
                    <a:pt x="7619" y="18287"/>
                  </a:lnTo>
                  <a:lnTo>
                    <a:pt x="9143" y="18287"/>
                  </a:lnTo>
                  <a:lnTo>
                    <a:pt x="7619" y="16763"/>
                  </a:lnTo>
                  <a:lnTo>
                    <a:pt x="8000" y="16763"/>
                  </a:lnTo>
                  <a:lnTo>
                    <a:pt x="7238" y="15239"/>
                  </a:lnTo>
                  <a:lnTo>
                    <a:pt x="6857" y="15239"/>
                  </a:lnTo>
                  <a:lnTo>
                    <a:pt x="6400" y="12953"/>
                  </a:lnTo>
                  <a:lnTo>
                    <a:pt x="6095" y="12953"/>
                  </a:lnTo>
                  <a:lnTo>
                    <a:pt x="6095" y="11429"/>
                  </a:lnTo>
                  <a:lnTo>
                    <a:pt x="6476" y="11429"/>
                  </a:lnTo>
                  <a:lnTo>
                    <a:pt x="6857" y="9905"/>
                  </a:lnTo>
                  <a:lnTo>
                    <a:pt x="7238" y="9905"/>
                  </a:lnTo>
                  <a:lnTo>
                    <a:pt x="8000" y="8381"/>
                  </a:lnTo>
                  <a:lnTo>
                    <a:pt x="7619" y="8381"/>
                  </a:lnTo>
                  <a:lnTo>
                    <a:pt x="9753" y="6248"/>
                  </a:lnTo>
                  <a:lnTo>
                    <a:pt x="9143" y="6095"/>
                  </a:lnTo>
                  <a:lnTo>
                    <a:pt x="19049" y="6095"/>
                  </a:lnTo>
                  <a:lnTo>
                    <a:pt x="18287" y="4571"/>
                  </a:lnTo>
                  <a:lnTo>
                    <a:pt x="15239" y="1523"/>
                  </a:lnTo>
                  <a:lnTo>
                    <a:pt x="13715" y="761"/>
                  </a:lnTo>
                  <a:lnTo>
                    <a:pt x="10667" y="0"/>
                  </a:lnTo>
                  <a:close/>
                </a:path>
                <a:path w="20320" h="24764">
                  <a:moveTo>
                    <a:pt x="9143" y="18287"/>
                  </a:moveTo>
                  <a:lnTo>
                    <a:pt x="7619" y="18287"/>
                  </a:lnTo>
                  <a:lnTo>
                    <a:pt x="9905" y="19049"/>
                  </a:lnTo>
                  <a:lnTo>
                    <a:pt x="9143" y="18287"/>
                  </a:lnTo>
                  <a:close/>
                </a:path>
                <a:path w="20320" h="24764">
                  <a:moveTo>
                    <a:pt x="11429" y="18287"/>
                  </a:moveTo>
                  <a:lnTo>
                    <a:pt x="9143" y="18287"/>
                  </a:lnTo>
                  <a:lnTo>
                    <a:pt x="9905" y="19049"/>
                  </a:lnTo>
                  <a:lnTo>
                    <a:pt x="10667" y="19049"/>
                  </a:lnTo>
                  <a:lnTo>
                    <a:pt x="11429" y="18287"/>
                  </a:lnTo>
                  <a:close/>
                </a:path>
                <a:path w="20320" h="24764">
                  <a:moveTo>
                    <a:pt x="12953" y="16763"/>
                  </a:moveTo>
                  <a:lnTo>
                    <a:pt x="10667" y="19049"/>
                  </a:lnTo>
                  <a:lnTo>
                    <a:pt x="12953" y="18287"/>
                  </a:lnTo>
                  <a:lnTo>
                    <a:pt x="19430" y="18287"/>
                  </a:lnTo>
                  <a:lnTo>
                    <a:pt x="19811" y="17525"/>
                  </a:lnTo>
                  <a:lnTo>
                    <a:pt x="12953" y="17525"/>
                  </a:lnTo>
                  <a:lnTo>
                    <a:pt x="12953" y="16763"/>
                  </a:lnTo>
                  <a:close/>
                </a:path>
                <a:path w="20320" h="24764">
                  <a:moveTo>
                    <a:pt x="19430" y="18287"/>
                  </a:moveTo>
                  <a:lnTo>
                    <a:pt x="12953" y="18287"/>
                  </a:lnTo>
                  <a:lnTo>
                    <a:pt x="10667" y="19049"/>
                  </a:lnTo>
                  <a:lnTo>
                    <a:pt x="19049" y="19049"/>
                  </a:lnTo>
                  <a:lnTo>
                    <a:pt x="19430" y="18287"/>
                  </a:lnTo>
                  <a:close/>
                </a:path>
                <a:path w="20320" h="24764">
                  <a:moveTo>
                    <a:pt x="8000" y="16763"/>
                  </a:moveTo>
                  <a:lnTo>
                    <a:pt x="7619" y="16763"/>
                  </a:lnTo>
                  <a:lnTo>
                    <a:pt x="8381" y="17525"/>
                  </a:lnTo>
                  <a:lnTo>
                    <a:pt x="8000" y="16763"/>
                  </a:lnTo>
                  <a:close/>
                </a:path>
                <a:path w="20320" h="24764">
                  <a:moveTo>
                    <a:pt x="19811" y="14477"/>
                  </a:moveTo>
                  <a:lnTo>
                    <a:pt x="14477" y="14477"/>
                  </a:lnTo>
                  <a:lnTo>
                    <a:pt x="12953" y="17525"/>
                  </a:lnTo>
                  <a:lnTo>
                    <a:pt x="19811" y="17525"/>
                  </a:lnTo>
                  <a:lnTo>
                    <a:pt x="19811" y="14477"/>
                  </a:lnTo>
                  <a:close/>
                </a:path>
                <a:path w="20320" h="24764">
                  <a:moveTo>
                    <a:pt x="13715" y="9143"/>
                  </a:moveTo>
                  <a:lnTo>
                    <a:pt x="13715" y="16001"/>
                  </a:lnTo>
                  <a:lnTo>
                    <a:pt x="14477" y="14477"/>
                  </a:lnTo>
                  <a:lnTo>
                    <a:pt x="19811" y="14477"/>
                  </a:lnTo>
                  <a:lnTo>
                    <a:pt x="19811" y="10667"/>
                  </a:lnTo>
                  <a:lnTo>
                    <a:pt x="14477" y="10667"/>
                  </a:lnTo>
                  <a:lnTo>
                    <a:pt x="13715" y="9143"/>
                  </a:lnTo>
                  <a:close/>
                </a:path>
                <a:path w="20320" h="24764">
                  <a:moveTo>
                    <a:pt x="6857" y="14477"/>
                  </a:moveTo>
                  <a:lnTo>
                    <a:pt x="6857" y="15239"/>
                  </a:lnTo>
                  <a:lnTo>
                    <a:pt x="7238" y="15239"/>
                  </a:lnTo>
                  <a:lnTo>
                    <a:pt x="6857" y="14477"/>
                  </a:lnTo>
                  <a:close/>
                </a:path>
                <a:path w="20320" h="24764">
                  <a:moveTo>
                    <a:pt x="6095" y="11429"/>
                  </a:moveTo>
                  <a:lnTo>
                    <a:pt x="6095" y="12953"/>
                  </a:lnTo>
                  <a:lnTo>
                    <a:pt x="6265" y="12276"/>
                  </a:lnTo>
                  <a:lnTo>
                    <a:pt x="6095" y="11429"/>
                  </a:lnTo>
                  <a:close/>
                </a:path>
                <a:path w="20320" h="24764">
                  <a:moveTo>
                    <a:pt x="6265" y="12276"/>
                  </a:moveTo>
                  <a:lnTo>
                    <a:pt x="6095" y="12953"/>
                  </a:lnTo>
                  <a:lnTo>
                    <a:pt x="6400" y="12953"/>
                  </a:lnTo>
                  <a:lnTo>
                    <a:pt x="6265" y="12276"/>
                  </a:lnTo>
                  <a:close/>
                </a:path>
                <a:path w="20320" h="24764">
                  <a:moveTo>
                    <a:pt x="6476" y="11429"/>
                  </a:moveTo>
                  <a:lnTo>
                    <a:pt x="6095" y="11429"/>
                  </a:lnTo>
                  <a:lnTo>
                    <a:pt x="6265" y="12276"/>
                  </a:lnTo>
                  <a:lnTo>
                    <a:pt x="6476" y="11429"/>
                  </a:lnTo>
                  <a:close/>
                </a:path>
                <a:path w="20320" h="24764">
                  <a:moveTo>
                    <a:pt x="7238" y="9905"/>
                  </a:moveTo>
                  <a:lnTo>
                    <a:pt x="6857" y="9905"/>
                  </a:lnTo>
                  <a:lnTo>
                    <a:pt x="6857" y="10667"/>
                  </a:lnTo>
                  <a:lnTo>
                    <a:pt x="7238" y="9905"/>
                  </a:lnTo>
                  <a:close/>
                </a:path>
                <a:path w="20320" h="24764">
                  <a:moveTo>
                    <a:pt x="19811" y="7619"/>
                  </a:moveTo>
                  <a:lnTo>
                    <a:pt x="12953" y="7619"/>
                  </a:lnTo>
                  <a:lnTo>
                    <a:pt x="14477" y="10667"/>
                  </a:lnTo>
                  <a:lnTo>
                    <a:pt x="19811" y="10667"/>
                  </a:lnTo>
                  <a:lnTo>
                    <a:pt x="19811" y="7619"/>
                  </a:lnTo>
                  <a:close/>
                </a:path>
                <a:path w="20320" h="24764">
                  <a:moveTo>
                    <a:pt x="8381" y="7619"/>
                  </a:moveTo>
                  <a:lnTo>
                    <a:pt x="7619" y="8381"/>
                  </a:lnTo>
                  <a:lnTo>
                    <a:pt x="8000" y="8381"/>
                  </a:lnTo>
                  <a:lnTo>
                    <a:pt x="8381" y="7619"/>
                  </a:lnTo>
                  <a:close/>
                </a:path>
                <a:path w="20320" h="24764">
                  <a:moveTo>
                    <a:pt x="11175" y="6603"/>
                  </a:moveTo>
                  <a:lnTo>
                    <a:pt x="12953" y="8381"/>
                  </a:lnTo>
                  <a:lnTo>
                    <a:pt x="12953" y="7619"/>
                  </a:lnTo>
                  <a:lnTo>
                    <a:pt x="19811" y="7619"/>
                  </a:lnTo>
                  <a:lnTo>
                    <a:pt x="19430" y="6857"/>
                  </a:lnTo>
                  <a:lnTo>
                    <a:pt x="12191" y="6857"/>
                  </a:lnTo>
                  <a:lnTo>
                    <a:pt x="11175" y="6603"/>
                  </a:lnTo>
                  <a:close/>
                </a:path>
                <a:path w="20320" h="24764">
                  <a:moveTo>
                    <a:pt x="9753" y="6248"/>
                  </a:moveTo>
                  <a:lnTo>
                    <a:pt x="9143" y="6857"/>
                  </a:lnTo>
                  <a:lnTo>
                    <a:pt x="10450" y="6422"/>
                  </a:lnTo>
                  <a:lnTo>
                    <a:pt x="9753" y="6248"/>
                  </a:lnTo>
                  <a:close/>
                </a:path>
                <a:path w="20320" h="24764">
                  <a:moveTo>
                    <a:pt x="10972" y="6248"/>
                  </a:moveTo>
                  <a:lnTo>
                    <a:pt x="11175" y="6603"/>
                  </a:lnTo>
                  <a:lnTo>
                    <a:pt x="12191" y="6857"/>
                  </a:lnTo>
                  <a:lnTo>
                    <a:pt x="10972" y="6248"/>
                  </a:lnTo>
                  <a:close/>
                </a:path>
                <a:path w="20320" h="24764">
                  <a:moveTo>
                    <a:pt x="19049" y="6095"/>
                  </a:moveTo>
                  <a:lnTo>
                    <a:pt x="11429" y="6095"/>
                  </a:lnTo>
                  <a:lnTo>
                    <a:pt x="10972" y="6248"/>
                  </a:lnTo>
                  <a:lnTo>
                    <a:pt x="12191" y="6857"/>
                  </a:lnTo>
                  <a:lnTo>
                    <a:pt x="19430" y="6857"/>
                  </a:lnTo>
                  <a:lnTo>
                    <a:pt x="19049" y="6095"/>
                  </a:lnTo>
                  <a:close/>
                </a:path>
                <a:path w="20320" h="24764">
                  <a:moveTo>
                    <a:pt x="10858" y="6286"/>
                  </a:moveTo>
                  <a:lnTo>
                    <a:pt x="10450" y="6422"/>
                  </a:lnTo>
                  <a:lnTo>
                    <a:pt x="11175" y="6603"/>
                  </a:lnTo>
                  <a:lnTo>
                    <a:pt x="10858" y="6286"/>
                  </a:lnTo>
                  <a:close/>
                </a:path>
                <a:path w="20320" h="24764">
                  <a:moveTo>
                    <a:pt x="10667" y="6095"/>
                  </a:moveTo>
                  <a:lnTo>
                    <a:pt x="9905" y="6095"/>
                  </a:lnTo>
                  <a:lnTo>
                    <a:pt x="9753" y="6248"/>
                  </a:lnTo>
                  <a:lnTo>
                    <a:pt x="10450" y="6422"/>
                  </a:lnTo>
                  <a:lnTo>
                    <a:pt x="10858" y="6286"/>
                  </a:lnTo>
                  <a:lnTo>
                    <a:pt x="10667" y="6095"/>
                  </a:lnTo>
                  <a:close/>
                </a:path>
                <a:path w="20320" h="24764">
                  <a:moveTo>
                    <a:pt x="10667" y="6095"/>
                  </a:moveTo>
                  <a:lnTo>
                    <a:pt x="10858" y="6286"/>
                  </a:lnTo>
                  <a:lnTo>
                    <a:pt x="10667" y="6095"/>
                  </a:lnTo>
                  <a:close/>
                </a:path>
                <a:path w="20320" h="24764">
                  <a:moveTo>
                    <a:pt x="9905" y="6095"/>
                  </a:moveTo>
                  <a:lnTo>
                    <a:pt x="9143" y="6095"/>
                  </a:lnTo>
                  <a:lnTo>
                    <a:pt x="9753" y="6248"/>
                  </a:lnTo>
                  <a:lnTo>
                    <a:pt x="9905" y="6095"/>
                  </a:lnTo>
                  <a:close/>
                </a:path>
                <a:path w="20320" h="24764">
                  <a:moveTo>
                    <a:pt x="11429" y="6095"/>
                  </a:moveTo>
                  <a:lnTo>
                    <a:pt x="10667" y="6095"/>
                  </a:lnTo>
                  <a:lnTo>
                    <a:pt x="10972" y="6248"/>
                  </a:lnTo>
                  <a:lnTo>
                    <a:pt x="11429" y="6095"/>
                  </a:lnTo>
                  <a:close/>
                </a:path>
              </a:pathLst>
            </a:custGeom>
            <a:solidFill>
              <a:srgbClr val="000000"/>
            </a:solidFill>
          </p:spPr>
          <p:txBody>
            <a:bodyPr wrap="square" lIns="0" tIns="0" rIns="0" bIns="0" rtlCol="0"/>
            <a:lstStyle/>
            <a:p>
              <a:endParaRPr/>
            </a:p>
          </p:txBody>
        </p:sp>
        <p:sp>
          <p:nvSpPr>
            <p:cNvPr id="799" name="object 612"/>
            <p:cNvSpPr/>
            <p:nvPr/>
          </p:nvSpPr>
          <p:spPr>
            <a:xfrm>
              <a:off x="6352032" y="2499664"/>
              <a:ext cx="6350"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a:p>
          </p:txBody>
        </p:sp>
        <p:sp>
          <p:nvSpPr>
            <p:cNvPr id="800" name="object 613"/>
            <p:cNvSpPr/>
            <p:nvPr/>
          </p:nvSpPr>
          <p:spPr>
            <a:xfrm>
              <a:off x="6099047" y="2466898"/>
              <a:ext cx="17780" cy="22860"/>
            </a:xfrm>
            <a:custGeom>
              <a:avLst/>
              <a:gdLst/>
              <a:ahLst/>
              <a:cxnLst/>
              <a:rect l="l" t="t" r="r" b="b"/>
              <a:pathLst>
                <a:path w="17779" h="22860">
                  <a:moveTo>
                    <a:pt x="8381" y="0"/>
                  </a:moveTo>
                  <a:lnTo>
                    <a:pt x="5333" y="761"/>
                  </a:lnTo>
                  <a:lnTo>
                    <a:pt x="2285" y="3809"/>
                  </a:lnTo>
                  <a:lnTo>
                    <a:pt x="0" y="11429"/>
                  </a:lnTo>
                  <a:lnTo>
                    <a:pt x="2285" y="19811"/>
                  </a:lnTo>
                  <a:lnTo>
                    <a:pt x="5333" y="22097"/>
                  </a:lnTo>
                  <a:lnTo>
                    <a:pt x="8381" y="22859"/>
                  </a:lnTo>
                  <a:lnTo>
                    <a:pt x="12191" y="22097"/>
                  </a:lnTo>
                  <a:lnTo>
                    <a:pt x="14477" y="19811"/>
                  </a:lnTo>
                  <a:lnTo>
                    <a:pt x="17525" y="11429"/>
                  </a:lnTo>
                  <a:lnTo>
                    <a:pt x="14477" y="3809"/>
                  </a:lnTo>
                  <a:lnTo>
                    <a:pt x="12191" y="761"/>
                  </a:lnTo>
                  <a:lnTo>
                    <a:pt x="8381" y="0"/>
                  </a:lnTo>
                  <a:close/>
                </a:path>
              </a:pathLst>
            </a:custGeom>
            <a:solidFill>
              <a:srgbClr val="000000"/>
            </a:solidFill>
          </p:spPr>
          <p:txBody>
            <a:bodyPr wrap="square" lIns="0" tIns="0" rIns="0" bIns="0" rtlCol="0"/>
            <a:lstStyle/>
            <a:p>
              <a:endParaRPr/>
            </a:p>
          </p:txBody>
        </p:sp>
        <p:sp>
          <p:nvSpPr>
            <p:cNvPr id="801" name="object 614"/>
            <p:cNvSpPr/>
            <p:nvPr/>
          </p:nvSpPr>
          <p:spPr>
            <a:xfrm>
              <a:off x="6096761" y="2464612"/>
              <a:ext cx="22225" cy="27940"/>
            </a:xfrm>
            <a:custGeom>
              <a:avLst/>
              <a:gdLst/>
              <a:ahLst/>
              <a:cxnLst/>
              <a:rect l="l" t="t" r="r" b="b"/>
              <a:pathLst>
                <a:path w="22225" h="27939">
                  <a:moveTo>
                    <a:pt x="11429" y="0"/>
                  </a:moveTo>
                  <a:lnTo>
                    <a:pt x="10667" y="0"/>
                  </a:lnTo>
                  <a:lnTo>
                    <a:pt x="7619" y="761"/>
                  </a:lnTo>
                  <a:lnTo>
                    <a:pt x="6095" y="1523"/>
                  </a:lnTo>
                  <a:lnTo>
                    <a:pt x="2285" y="5333"/>
                  </a:lnTo>
                  <a:lnTo>
                    <a:pt x="0" y="12953"/>
                  </a:lnTo>
                  <a:lnTo>
                    <a:pt x="0" y="14477"/>
                  </a:lnTo>
                  <a:lnTo>
                    <a:pt x="2285" y="22859"/>
                  </a:lnTo>
                  <a:lnTo>
                    <a:pt x="3047" y="24383"/>
                  </a:lnTo>
                  <a:lnTo>
                    <a:pt x="6095" y="26669"/>
                  </a:lnTo>
                  <a:lnTo>
                    <a:pt x="7619" y="26669"/>
                  </a:lnTo>
                  <a:lnTo>
                    <a:pt x="10667" y="27431"/>
                  </a:lnTo>
                  <a:lnTo>
                    <a:pt x="11429" y="27431"/>
                  </a:lnTo>
                  <a:lnTo>
                    <a:pt x="15239" y="26669"/>
                  </a:lnTo>
                  <a:lnTo>
                    <a:pt x="19049" y="22859"/>
                  </a:lnTo>
                  <a:lnTo>
                    <a:pt x="9143" y="22859"/>
                  </a:lnTo>
                  <a:lnTo>
                    <a:pt x="7111" y="21335"/>
                  </a:lnTo>
                  <a:lnTo>
                    <a:pt x="6857" y="21335"/>
                  </a:lnTo>
                  <a:lnTo>
                    <a:pt x="6095" y="20573"/>
                  </a:lnTo>
                  <a:lnTo>
                    <a:pt x="6650" y="20573"/>
                  </a:lnTo>
                  <a:lnTo>
                    <a:pt x="4987" y="14477"/>
                  </a:lnTo>
                  <a:lnTo>
                    <a:pt x="4571" y="14477"/>
                  </a:lnTo>
                  <a:lnTo>
                    <a:pt x="4571" y="12953"/>
                  </a:lnTo>
                  <a:lnTo>
                    <a:pt x="5029" y="12953"/>
                  </a:lnTo>
                  <a:lnTo>
                    <a:pt x="6629" y="7619"/>
                  </a:lnTo>
                  <a:lnTo>
                    <a:pt x="6095" y="7619"/>
                  </a:lnTo>
                  <a:lnTo>
                    <a:pt x="9143" y="4571"/>
                  </a:lnTo>
                  <a:lnTo>
                    <a:pt x="19049" y="4571"/>
                  </a:lnTo>
                  <a:lnTo>
                    <a:pt x="16763" y="1523"/>
                  </a:lnTo>
                  <a:lnTo>
                    <a:pt x="15239" y="761"/>
                  </a:lnTo>
                  <a:lnTo>
                    <a:pt x="11429" y="0"/>
                  </a:lnTo>
                  <a:close/>
                </a:path>
                <a:path w="22225" h="27939">
                  <a:moveTo>
                    <a:pt x="8381" y="22097"/>
                  </a:moveTo>
                  <a:lnTo>
                    <a:pt x="9143" y="22859"/>
                  </a:lnTo>
                  <a:lnTo>
                    <a:pt x="10667" y="22859"/>
                  </a:lnTo>
                  <a:lnTo>
                    <a:pt x="11091" y="22775"/>
                  </a:lnTo>
                  <a:lnTo>
                    <a:pt x="8381" y="22097"/>
                  </a:lnTo>
                  <a:close/>
                </a:path>
                <a:path w="22225" h="27939">
                  <a:moveTo>
                    <a:pt x="11091" y="22775"/>
                  </a:moveTo>
                  <a:lnTo>
                    <a:pt x="10667" y="22859"/>
                  </a:lnTo>
                  <a:lnTo>
                    <a:pt x="11429" y="22859"/>
                  </a:lnTo>
                  <a:lnTo>
                    <a:pt x="11091" y="22775"/>
                  </a:lnTo>
                  <a:close/>
                </a:path>
                <a:path w="22225" h="27939">
                  <a:moveTo>
                    <a:pt x="13525" y="22288"/>
                  </a:moveTo>
                  <a:lnTo>
                    <a:pt x="11091" y="22775"/>
                  </a:lnTo>
                  <a:lnTo>
                    <a:pt x="11429" y="22859"/>
                  </a:lnTo>
                  <a:lnTo>
                    <a:pt x="12953" y="22859"/>
                  </a:lnTo>
                  <a:lnTo>
                    <a:pt x="13525" y="22288"/>
                  </a:lnTo>
                  <a:close/>
                </a:path>
                <a:path w="22225" h="27939">
                  <a:moveTo>
                    <a:pt x="14477" y="22097"/>
                  </a:moveTo>
                  <a:lnTo>
                    <a:pt x="13525" y="22288"/>
                  </a:lnTo>
                  <a:lnTo>
                    <a:pt x="12953" y="22859"/>
                  </a:lnTo>
                  <a:lnTo>
                    <a:pt x="14477" y="22097"/>
                  </a:lnTo>
                  <a:close/>
                </a:path>
                <a:path w="22225" h="27939">
                  <a:moveTo>
                    <a:pt x="19327" y="22097"/>
                  </a:moveTo>
                  <a:lnTo>
                    <a:pt x="14477" y="22097"/>
                  </a:lnTo>
                  <a:lnTo>
                    <a:pt x="12953" y="22859"/>
                  </a:lnTo>
                  <a:lnTo>
                    <a:pt x="19049" y="22859"/>
                  </a:lnTo>
                  <a:lnTo>
                    <a:pt x="19327" y="22097"/>
                  </a:lnTo>
                  <a:close/>
                </a:path>
                <a:path w="22225" h="27939">
                  <a:moveTo>
                    <a:pt x="19881" y="20573"/>
                  </a:moveTo>
                  <a:lnTo>
                    <a:pt x="15239" y="20573"/>
                  </a:lnTo>
                  <a:lnTo>
                    <a:pt x="13525" y="22288"/>
                  </a:lnTo>
                  <a:lnTo>
                    <a:pt x="14477" y="22097"/>
                  </a:lnTo>
                  <a:lnTo>
                    <a:pt x="19327" y="22097"/>
                  </a:lnTo>
                  <a:lnTo>
                    <a:pt x="19881" y="20573"/>
                  </a:lnTo>
                  <a:close/>
                </a:path>
                <a:path w="22225" h="27939">
                  <a:moveTo>
                    <a:pt x="6095" y="20573"/>
                  </a:moveTo>
                  <a:lnTo>
                    <a:pt x="6857" y="21335"/>
                  </a:lnTo>
                  <a:lnTo>
                    <a:pt x="6792" y="21096"/>
                  </a:lnTo>
                  <a:lnTo>
                    <a:pt x="6095" y="20573"/>
                  </a:lnTo>
                  <a:close/>
                </a:path>
                <a:path w="22225" h="27939">
                  <a:moveTo>
                    <a:pt x="6792" y="21096"/>
                  </a:moveTo>
                  <a:lnTo>
                    <a:pt x="6857" y="21335"/>
                  </a:lnTo>
                  <a:lnTo>
                    <a:pt x="7111" y="21335"/>
                  </a:lnTo>
                  <a:lnTo>
                    <a:pt x="6792" y="21096"/>
                  </a:lnTo>
                  <a:close/>
                </a:path>
                <a:path w="22225" h="27939">
                  <a:moveTo>
                    <a:pt x="17235" y="13752"/>
                  </a:moveTo>
                  <a:lnTo>
                    <a:pt x="14477" y="21335"/>
                  </a:lnTo>
                  <a:lnTo>
                    <a:pt x="15239" y="20573"/>
                  </a:lnTo>
                  <a:lnTo>
                    <a:pt x="19881" y="20573"/>
                  </a:lnTo>
                  <a:lnTo>
                    <a:pt x="22097" y="14477"/>
                  </a:lnTo>
                  <a:lnTo>
                    <a:pt x="17525" y="14477"/>
                  </a:lnTo>
                  <a:lnTo>
                    <a:pt x="17235" y="13752"/>
                  </a:lnTo>
                  <a:close/>
                </a:path>
                <a:path w="22225" h="27939">
                  <a:moveTo>
                    <a:pt x="6650" y="20573"/>
                  </a:moveTo>
                  <a:lnTo>
                    <a:pt x="6095" y="20573"/>
                  </a:lnTo>
                  <a:lnTo>
                    <a:pt x="6792" y="21096"/>
                  </a:lnTo>
                  <a:lnTo>
                    <a:pt x="6650" y="20573"/>
                  </a:lnTo>
                  <a:close/>
                </a:path>
                <a:path w="22225" h="27939">
                  <a:moveTo>
                    <a:pt x="4571" y="12953"/>
                  </a:moveTo>
                  <a:lnTo>
                    <a:pt x="4571" y="14477"/>
                  </a:lnTo>
                  <a:lnTo>
                    <a:pt x="4789" y="13752"/>
                  </a:lnTo>
                  <a:lnTo>
                    <a:pt x="4571" y="12953"/>
                  </a:lnTo>
                  <a:close/>
                </a:path>
                <a:path w="22225" h="27939">
                  <a:moveTo>
                    <a:pt x="4789" y="13752"/>
                  </a:moveTo>
                  <a:lnTo>
                    <a:pt x="4571" y="14477"/>
                  </a:lnTo>
                  <a:lnTo>
                    <a:pt x="4987" y="14477"/>
                  </a:lnTo>
                  <a:lnTo>
                    <a:pt x="4789" y="13752"/>
                  </a:lnTo>
                  <a:close/>
                </a:path>
                <a:path w="22225" h="27939">
                  <a:moveTo>
                    <a:pt x="17525" y="12953"/>
                  </a:moveTo>
                  <a:lnTo>
                    <a:pt x="17235" y="13752"/>
                  </a:lnTo>
                  <a:lnTo>
                    <a:pt x="17525" y="14477"/>
                  </a:lnTo>
                  <a:lnTo>
                    <a:pt x="19811" y="13715"/>
                  </a:lnTo>
                  <a:lnTo>
                    <a:pt x="17525" y="12953"/>
                  </a:lnTo>
                  <a:close/>
                </a:path>
                <a:path w="22225" h="27939">
                  <a:moveTo>
                    <a:pt x="19811" y="13715"/>
                  </a:moveTo>
                  <a:lnTo>
                    <a:pt x="17525" y="14477"/>
                  </a:lnTo>
                  <a:lnTo>
                    <a:pt x="22097" y="14477"/>
                  </a:lnTo>
                  <a:lnTo>
                    <a:pt x="19811" y="13715"/>
                  </a:lnTo>
                  <a:close/>
                </a:path>
                <a:path w="22225" h="27939">
                  <a:moveTo>
                    <a:pt x="5029" y="12953"/>
                  </a:moveTo>
                  <a:lnTo>
                    <a:pt x="4571" y="12953"/>
                  </a:lnTo>
                  <a:lnTo>
                    <a:pt x="4789" y="13752"/>
                  </a:lnTo>
                  <a:lnTo>
                    <a:pt x="5029" y="12953"/>
                  </a:lnTo>
                  <a:close/>
                </a:path>
                <a:path w="22225" h="27939">
                  <a:moveTo>
                    <a:pt x="14477" y="6857"/>
                  </a:moveTo>
                  <a:lnTo>
                    <a:pt x="17235" y="13752"/>
                  </a:lnTo>
                  <a:lnTo>
                    <a:pt x="17525" y="12953"/>
                  </a:lnTo>
                  <a:lnTo>
                    <a:pt x="22097" y="12953"/>
                  </a:lnTo>
                  <a:lnTo>
                    <a:pt x="19964" y="7619"/>
                  </a:lnTo>
                  <a:lnTo>
                    <a:pt x="15239" y="7619"/>
                  </a:lnTo>
                  <a:lnTo>
                    <a:pt x="14477" y="6857"/>
                  </a:lnTo>
                  <a:close/>
                </a:path>
                <a:path w="22225" h="27939">
                  <a:moveTo>
                    <a:pt x="22097" y="12953"/>
                  </a:moveTo>
                  <a:lnTo>
                    <a:pt x="17525" y="12953"/>
                  </a:lnTo>
                  <a:lnTo>
                    <a:pt x="19811" y="13715"/>
                  </a:lnTo>
                  <a:lnTo>
                    <a:pt x="22097" y="12953"/>
                  </a:lnTo>
                  <a:close/>
                </a:path>
                <a:path w="22225" h="27939">
                  <a:moveTo>
                    <a:pt x="6857" y="6857"/>
                  </a:moveTo>
                  <a:lnTo>
                    <a:pt x="6095" y="7619"/>
                  </a:lnTo>
                  <a:lnTo>
                    <a:pt x="6629" y="7619"/>
                  </a:lnTo>
                  <a:lnTo>
                    <a:pt x="6857" y="6857"/>
                  </a:lnTo>
                  <a:close/>
                </a:path>
                <a:path w="22225" h="27939">
                  <a:moveTo>
                    <a:pt x="13357" y="5109"/>
                  </a:moveTo>
                  <a:lnTo>
                    <a:pt x="15239" y="7619"/>
                  </a:lnTo>
                  <a:lnTo>
                    <a:pt x="19964" y="7619"/>
                  </a:lnTo>
                  <a:lnTo>
                    <a:pt x="19049" y="5333"/>
                  </a:lnTo>
                  <a:lnTo>
                    <a:pt x="14477" y="5333"/>
                  </a:lnTo>
                  <a:lnTo>
                    <a:pt x="13357" y="5109"/>
                  </a:lnTo>
                  <a:close/>
                </a:path>
                <a:path w="22225" h="27939">
                  <a:moveTo>
                    <a:pt x="10667" y="4571"/>
                  </a:moveTo>
                  <a:lnTo>
                    <a:pt x="9143" y="4571"/>
                  </a:lnTo>
                  <a:lnTo>
                    <a:pt x="8381" y="5333"/>
                  </a:lnTo>
                  <a:lnTo>
                    <a:pt x="11091" y="4656"/>
                  </a:lnTo>
                  <a:lnTo>
                    <a:pt x="10667" y="4571"/>
                  </a:lnTo>
                  <a:close/>
                </a:path>
                <a:path w="22225" h="27939">
                  <a:moveTo>
                    <a:pt x="12953" y="4571"/>
                  </a:moveTo>
                  <a:lnTo>
                    <a:pt x="13357" y="5109"/>
                  </a:lnTo>
                  <a:lnTo>
                    <a:pt x="14477" y="5333"/>
                  </a:lnTo>
                  <a:lnTo>
                    <a:pt x="12953" y="4571"/>
                  </a:lnTo>
                  <a:close/>
                </a:path>
                <a:path w="22225" h="27939">
                  <a:moveTo>
                    <a:pt x="19049" y="4571"/>
                  </a:moveTo>
                  <a:lnTo>
                    <a:pt x="12953" y="4571"/>
                  </a:lnTo>
                  <a:lnTo>
                    <a:pt x="14477" y="5333"/>
                  </a:lnTo>
                  <a:lnTo>
                    <a:pt x="19049" y="5333"/>
                  </a:lnTo>
                  <a:lnTo>
                    <a:pt x="19049" y="4571"/>
                  </a:lnTo>
                  <a:close/>
                </a:path>
                <a:path w="22225" h="27939">
                  <a:moveTo>
                    <a:pt x="12953" y="4571"/>
                  </a:moveTo>
                  <a:lnTo>
                    <a:pt x="11429" y="4571"/>
                  </a:lnTo>
                  <a:lnTo>
                    <a:pt x="11091" y="4656"/>
                  </a:lnTo>
                  <a:lnTo>
                    <a:pt x="13357" y="5109"/>
                  </a:lnTo>
                  <a:lnTo>
                    <a:pt x="12953" y="4571"/>
                  </a:lnTo>
                  <a:close/>
                </a:path>
                <a:path w="22225" h="27939">
                  <a:moveTo>
                    <a:pt x="11429" y="4571"/>
                  </a:moveTo>
                  <a:lnTo>
                    <a:pt x="10667" y="4571"/>
                  </a:lnTo>
                  <a:lnTo>
                    <a:pt x="11091" y="4656"/>
                  </a:lnTo>
                  <a:lnTo>
                    <a:pt x="11429" y="4571"/>
                  </a:lnTo>
                  <a:close/>
                </a:path>
              </a:pathLst>
            </a:custGeom>
            <a:solidFill>
              <a:srgbClr val="000000"/>
            </a:solidFill>
          </p:spPr>
          <p:txBody>
            <a:bodyPr wrap="square" lIns="0" tIns="0" rIns="0" bIns="0" rtlCol="0"/>
            <a:lstStyle/>
            <a:p>
              <a:endParaRPr/>
            </a:p>
          </p:txBody>
        </p:sp>
        <p:sp>
          <p:nvSpPr>
            <p:cNvPr id="802" name="object 615"/>
            <p:cNvSpPr/>
            <p:nvPr/>
          </p:nvSpPr>
          <p:spPr>
            <a:xfrm>
              <a:off x="6114288" y="2477566"/>
              <a:ext cx="5080" cy="1905"/>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803" name="object 616"/>
            <p:cNvSpPr/>
            <p:nvPr/>
          </p:nvSpPr>
          <p:spPr>
            <a:xfrm>
              <a:off x="6692645" y="2562148"/>
              <a:ext cx="17780" cy="22860"/>
            </a:xfrm>
            <a:custGeom>
              <a:avLst/>
              <a:gdLst/>
              <a:ahLst/>
              <a:cxnLst/>
              <a:rect l="l" t="t" r="r" b="b"/>
              <a:pathLst>
                <a:path w="17779" h="22860">
                  <a:moveTo>
                    <a:pt x="9143" y="0"/>
                  </a:moveTo>
                  <a:lnTo>
                    <a:pt x="5333" y="761"/>
                  </a:lnTo>
                  <a:lnTo>
                    <a:pt x="3047" y="3809"/>
                  </a:lnTo>
                  <a:lnTo>
                    <a:pt x="0" y="11429"/>
                  </a:lnTo>
                  <a:lnTo>
                    <a:pt x="3047" y="19811"/>
                  </a:lnTo>
                  <a:lnTo>
                    <a:pt x="5333" y="22097"/>
                  </a:lnTo>
                  <a:lnTo>
                    <a:pt x="9143" y="22859"/>
                  </a:lnTo>
                  <a:lnTo>
                    <a:pt x="12191" y="22097"/>
                  </a:lnTo>
                  <a:lnTo>
                    <a:pt x="15239" y="19811"/>
                  </a:lnTo>
                  <a:lnTo>
                    <a:pt x="17525" y="11429"/>
                  </a:lnTo>
                  <a:lnTo>
                    <a:pt x="15239" y="3809"/>
                  </a:lnTo>
                  <a:lnTo>
                    <a:pt x="12191" y="761"/>
                  </a:lnTo>
                  <a:lnTo>
                    <a:pt x="9143" y="0"/>
                  </a:lnTo>
                  <a:close/>
                </a:path>
              </a:pathLst>
            </a:custGeom>
            <a:solidFill>
              <a:srgbClr val="7F7F7F"/>
            </a:solidFill>
          </p:spPr>
          <p:txBody>
            <a:bodyPr wrap="square" lIns="0" tIns="0" rIns="0" bIns="0" rtlCol="0"/>
            <a:lstStyle/>
            <a:p>
              <a:endParaRPr/>
            </a:p>
          </p:txBody>
        </p:sp>
        <p:sp>
          <p:nvSpPr>
            <p:cNvPr id="804" name="object 617"/>
            <p:cNvSpPr/>
            <p:nvPr/>
          </p:nvSpPr>
          <p:spPr>
            <a:xfrm>
              <a:off x="6691883" y="2561386"/>
              <a:ext cx="20320" cy="25400"/>
            </a:xfrm>
            <a:custGeom>
              <a:avLst/>
              <a:gdLst/>
              <a:ahLst/>
              <a:cxnLst/>
              <a:rect l="l" t="t" r="r" b="b"/>
              <a:pathLst>
                <a:path w="20320" h="25400">
                  <a:moveTo>
                    <a:pt x="10667" y="0"/>
                  </a:moveTo>
                  <a:lnTo>
                    <a:pt x="9905" y="0"/>
                  </a:lnTo>
                  <a:lnTo>
                    <a:pt x="6095" y="761"/>
                  </a:lnTo>
                  <a:lnTo>
                    <a:pt x="5333" y="761"/>
                  </a:lnTo>
                  <a:lnTo>
                    <a:pt x="3047" y="3809"/>
                  </a:lnTo>
                  <a:lnTo>
                    <a:pt x="3047" y="4571"/>
                  </a:lnTo>
                  <a:lnTo>
                    <a:pt x="0" y="12191"/>
                  </a:lnTo>
                  <a:lnTo>
                    <a:pt x="0" y="12953"/>
                  </a:lnTo>
                  <a:lnTo>
                    <a:pt x="3047" y="21335"/>
                  </a:lnTo>
                  <a:lnTo>
                    <a:pt x="6095" y="24383"/>
                  </a:lnTo>
                  <a:lnTo>
                    <a:pt x="9905" y="25145"/>
                  </a:lnTo>
                  <a:lnTo>
                    <a:pt x="10667" y="25145"/>
                  </a:lnTo>
                  <a:lnTo>
                    <a:pt x="13715" y="24383"/>
                  </a:lnTo>
                  <a:lnTo>
                    <a:pt x="13715" y="23621"/>
                  </a:lnTo>
                  <a:lnTo>
                    <a:pt x="14731" y="22859"/>
                  </a:lnTo>
                  <a:lnTo>
                    <a:pt x="9905" y="22859"/>
                  </a:lnTo>
                  <a:lnTo>
                    <a:pt x="10244" y="22775"/>
                  </a:lnTo>
                  <a:lnTo>
                    <a:pt x="6857" y="22097"/>
                  </a:lnTo>
                  <a:lnTo>
                    <a:pt x="4571" y="19811"/>
                  </a:lnTo>
                  <a:lnTo>
                    <a:pt x="5056" y="19811"/>
                  </a:lnTo>
                  <a:lnTo>
                    <a:pt x="2563" y="12953"/>
                  </a:lnTo>
                  <a:lnTo>
                    <a:pt x="2285" y="12953"/>
                  </a:lnTo>
                  <a:lnTo>
                    <a:pt x="2285" y="12191"/>
                  </a:lnTo>
                  <a:lnTo>
                    <a:pt x="2590" y="12191"/>
                  </a:lnTo>
                  <a:lnTo>
                    <a:pt x="5333" y="5333"/>
                  </a:lnTo>
                  <a:lnTo>
                    <a:pt x="4571" y="5333"/>
                  </a:lnTo>
                  <a:lnTo>
                    <a:pt x="6857" y="2285"/>
                  </a:lnTo>
                  <a:lnTo>
                    <a:pt x="15239" y="2285"/>
                  </a:lnTo>
                  <a:lnTo>
                    <a:pt x="13715" y="761"/>
                  </a:lnTo>
                  <a:lnTo>
                    <a:pt x="10667" y="0"/>
                  </a:lnTo>
                  <a:close/>
                </a:path>
                <a:path w="20320" h="25400">
                  <a:moveTo>
                    <a:pt x="10244" y="22775"/>
                  </a:moveTo>
                  <a:lnTo>
                    <a:pt x="9905" y="22859"/>
                  </a:lnTo>
                  <a:lnTo>
                    <a:pt x="10667" y="22859"/>
                  </a:lnTo>
                  <a:lnTo>
                    <a:pt x="10244" y="22775"/>
                  </a:lnTo>
                  <a:close/>
                </a:path>
                <a:path w="20320" h="25400">
                  <a:moveTo>
                    <a:pt x="15239" y="19811"/>
                  </a:moveTo>
                  <a:lnTo>
                    <a:pt x="12191" y="22097"/>
                  </a:lnTo>
                  <a:lnTo>
                    <a:pt x="12953" y="22097"/>
                  </a:lnTo>
                  <a:lnTo>
                    <a:pt x="10244" y="22775"/>
                  </a:lnTo>
                  <a:lnTo>
                    <a:pt x="10667" y="22859"/>
                  </a:lnTo>
                  <a:lnTo>
                    <a:pt x="14731" y="22859"/>
                  </a:lnTo>
                  <a:lnTo>
                    <a:pt x="16763" y="21335"/>
                  </a:lnTo>
                  <a:lnTo>
                    <a:pt x="17525" y="21335"/>
                  </a:lnTo>
                  <a:lnTo>
                    <a:pt x="17733" y="20573"/>
                  </a:lnTo>
                  <a:lnTo>
                    <a:pt x="15239" y="20573"/>
                  </a:lnTo>
                  <a:lnTo>
                    <a:pt x="15239" y="19811"/>
                  </a:lnTo>
                  <a:close/>
                </a:path>
                <a:path w="20320" h="25400">
                  <a:moveTo>
                    <a:pt x="5056" y="19811"/>
                  </a:moveTo>
                  <a:lnTo>
                    <a:pt x="4571" y="19811"/>
                  </a:lnTo>
                  <a:lnTo>
                    <a:pt x="5333" y="20573"/>
                  </a:lnTo>
                  <a:lnTo>
                    <a:pt x="5056" y="19811"/>
                  </a:lnTo>
                  <a:close/>
                </a:path>
                <a:path w="20320" h="25400">
                  <a:moveTo>
                    <a:pt x="18668" y="12572"/>
                  </a:moveTo>
                  <a:lnTo>
                    <a:pt x="17525" y="12953"/>
                  </a:lnTo>
                  <a:lnTo>
                    <a:pt x="17318" y="12953"/>
                  </a:lnTo>
                  <a:lnTo>
                    <a:pt x="15239" y="20573"/>
                  </a:lnTo>
                  <a:lnTo>
                    <a:pt x="17733" y="20573"/>
                  </a:lnTo>
                  <a:lnTo>
                    <a:pt x="19811" y="12953"/>
                  </a:lnTo>
                  <a:lnTo>
                    <a:pt x="17525" y="12953"/>
                  </a:lnTo>
                  <a:lnTo>
                    <a:pt x="17417" y="12591"/>
                  </a:lnTo>
                  <a:lnTo>
                    <a:pt x="18723" y="12591"/>
                  </a:lnTo>
                  <a:close/>
                </a:path>
                <a:path w="20320" h="25400">
                  <a:moveTo>
                    <a:pt x="2285" y="12191"/>
                  </a:moveTo>
                  <a:lnTo>
                    <a:pt x="2285" y="12953"/>
                  </a:lnTo>
                  <a:lnTo>
                    <a:pt x="2424" y="12572"/>
                  </a:lnTo>
                  <a:lnTo>
                    <a:pt x="2285" y="12191"/>
                  </a:lnTo>
                  <a:close/>
                </a:path>
                <a:path w="20320" h="25400">
                  <a:moveTo>
                    <a:pt x="2431" y="12591"/>
                  </a:moveTo>
                  <a:lnTo>
                    <a:pt x="2285" y="12953"/>
                  </a:lnTo>
                  <a:lnTo>
                    <a:pt x="2563" y="12953"/>
                  </a:lnTo>
                  <a:lnTo>
                    <a:pt x="2431" y="12591"/>
                  </a:lnTo>
                  <a:close/>
                </a:path>
                <a:path w="20320" h="25400">
                  <a:moveTo>
                    <a:pt x="17525" y="12191"/>
                  </a:moveTo>
                  <a:lnTo>
                    <a:pt x="17525" y="12953"/>
                  </a:lnTo>
                  <a:lnTo>
                    <a:pt x="18668" y="12572"/>
                  </a:lnTo>
                  <a:lnTo>
                    <a:pt x="17525" y="12191"/>
                  </a:lnTo>
                  <a:close/>
                </a:path>
                <a:path w="20320" h="25400">
                  <a:moveTo>
                    <a:pt x="2590" y="12191"/>
                  </a:moveTo>
                  <a:lnTo>
                    <a:pt x="2285" y="12191"/>
                  </a:lnTo>
                  <a:lnTo>
                    <a:pt x="2431" y="12591"/>
                  </a:lnTo>
                  <a:lnTo>
                    <a:pt x="2590" y="12191"/>
                  </a:lnTo>
                  <a:close/>
                </a:path>
                <a:path w="20320" h="25400">
                  <a:moveTo>
                    <a:pt x="15239" y="2285"/>
                  </a:moveTo>
                  <a:lnTo>
                    <a:pt x="12191" y="2285"/>
                  </a:lnTo>
                  <a:lnTo>
                    <a:pt x="15239" y="5333"/>
                  </a:lnTo>
                  <a:lnTo>
                    <a:pt x="17417" y="12591"/>
                  </a:lnTo>
                  <a:lnTo>
                    <a:pt x="17525" y="12191"/>
                  </a:lnTo>
                  <a:lnTo>
                    <a:pt x="19811" y="12191"/>
                  </a:lnTo>
                  <a:lnTo>
                    <a:pt x="17525" y="4571"/>
                  </a:lnTo>
                  <a:lnTo>
                    <a:pt x="15239" y="2285"/>
                  </a:lnTo>
                  <a:close/>
                </a:path>
                <a:path w="20320" h="25400">
                  <a:moveTo>
                    <a:pt x="19811" y="12191"/>
                  </a:moveTo>
                  <a:lnTo>
                    <a:pt x="17525" y="12191"/>
                  </a:lnTo>
                  <a:lnTo>
                    <a:pt x="18668" y="12572"/>
                  </a:lnTo>
                  <a:lnTo>
                    <a:pt x="19811" y="12191"/>
                  </a:lnTo>
                  <a:close/>
                </a:path>
                <a:path w="20320" h="25400">
                  <a:moveTo>
                    <a:pt x="9905" y="2285"/>
                  </a:moveTo>
                  <a:lnTo>
                    <a:pt x="6857" y="2285"/>
                  </a:lnTo>
                  <a:lnTo>
                    <a:pt x="6857" y="3047"/>
                  </a:lnTo>
                  <a:lnTo>
                    <a:pt x="10244" y="2370"/>
                  </a:lnTo>
                  <a:lnTo>
                    <a:pt x="9905" y="2285"/>
                  </a:lnTo>
                  <a:close/>
                </a:path>
                <a:path w="20320" h="25400">
                  <a:moveTo>
                    <a:pt x="12191" y="2285"/>
                  </a:moveTo>
                  <a:lnTo>
                    <a:pt x="10667" y="2285"/>
                  </a:lnTo>
                  <a:lnTo>
                    <a:pt x="10244" y="2370"/>
                  </a:lnTo>
                  <a:lnTo>
                    <a:pt x="12953" y="3047"/>
                  </a:lnTo>
                  <a:lnTo>
                    <a:pt x="12191" y="2285"/>
                  </a:lnTo>
                  <a:close/>
                </a:path>
                <a:path w="20320" h="25400">
                  <a:moveTo>
                    <a:pt x="10667" y="2285"/>
                  </a:moveTo>
                  <a:lnTo>
                    <a:pt x="9905" y="2285"/>
                  </a:lnTo>
                  <a:lnTo>
                    <a:pt x="10244" y="2370"/>
                  </a:lnTo>
                  <a:lnTo>
                    <a:pt x="10667" y="2285"/>
                  </a:lnTo>
                  <a:close/>
                </a:path>
              </a:pathLst>
            </a:custGeom>
            <a:solidFill>
              <a:srgbClr val="000000"/>
            </a:solidFill>
          </p:spPr>
          <p:txBody>
            <a:bodyPr wrap="square" lIns="0" tIns="0" rIns="0" bIns="0" rtlCol="0"/>
            <a:lstStyle/>
            <a:p>
              <a:endParaRPr/>
            </a:p>
          </p:txBody>
        </p:sp>
        <p:sp>
          <p:nvSpPr>
            <p:cNvPr id="805" name="object 618"/>
            <p:cNvSpPr/>
            <p:nvPr/>
          </p:nvSpPr>
          <p:spPr>
            <a:xfrm>
              <a:off x="6709409" y="2573578"/>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06" name="object 619"/>
            <p:cNvSpPr/>
            <p:nvPr/>
          </p:nvSpPr>
          <p:spPr>
            <a:xfrm>
              <a:off x="6694169" y="2681782"/>
              <a:ext cx="17145" cy="22860"/>
            </a:xfrm>
            <a:custGeom>
              <a:avLst/>
              <a:gdLst/>
              <a:ahLst/>
              <a:cxnLst/>
              <a:rect l="l" t="t" r="r" b="b"/>
              <a:pathLst>
                <a:path w="17145" h="22860">
                  <a:moveTo>
                    <a:pt x="8382" y="0"/>
                  </a:moveTo>
                  <a:lnTo>
                    <a:pt x="5334" y="761"/>
                  </a:lnTo>
                  <a:lnTo>
                    <a:pt x="2286" y="3047"/>
                  </a:lnTo>
                  <a:lnTo>
                    <a:pt x="0" y="11429"/>
                  </a:lnTo>
                  <a:lnTo>
                    <a:pt x="2286" y="19049"/>
                  </a:lnTo>
                  <a:lnTo>
                    <a:pt x="5334" y="22097"/>
                  </a:lnTo>
                  <a:lnTo>
                    <a:pt x="8382" y="22859"/>
                  </a:lnTo>
                  <a:lnTo>
                    <a:pt x="11430" y="22097"/>
                  </a:lnTo>
                  <a:lnTo>
                    <a:pt x="14478" y="19049"/>
                  </a:lnTo>
                  <a:lnTo>
                    <a:pt x="16764" y="11429"/>
                  </a:lnTo>
                  <a:lnTo>
                    <a:pt x="14478" y="3047"/>
                  </a:lnTo>
                  <a:lnTo>
                    <a:pt x="11430" y="761"/>
                  </a:lnTo>
                  <a:lnTo>
                    <a:pt x="8382" y="0"/>
                  </a:lnTo>
                  <a:close/>
                </a:path>
              </a:pathLst>
            </a:custGeom>
            <a:solidFill>
              <a:srgbClr val="7F7F7F"/>
            </a:solidFill>
          </p:spPr>
          <p:txBody>
            <a:bodyPr wrap="square" lIns="0" tIns="0" rIns="0" bIns="0" rtlCol="0"/>
            <a:lstStyle/>
            <a:p>
              <a:endParaRPr/>
            </a:p>
          </p:txBody>
        </p:sp>
        <p:sp>
          <p:nvSpPr>
            <p:cNvPr id="807" name="object 620"/>
            <p:cNvSpPr/>
            <p:nvPr/>
          </p:nvSpPr>
          <p:spPr>
            <a:xfrm>
              <a:off x="6693407" y="2681020"/>
              <a:ext cx="19050" cy="25400"/>
            </a:xfrm>
            <a:custGeom>
              <a:avLst/>
              <a:gdLst/>
              <a:ahLst/>
              <a:cxnLst/>
              <a:rect l="l" t="t" r="r" b="b"/>
              <a:pathLst>
                <a:path w="19050" h="25400">
                  <a:moveTo>
                    <a:pt x="9906" y="0"/>
                  </a:moveTo>
                  <a:lnTo>
                    <a:pt x="9144" y="0"/>
                  </a:lnTo>
                  <a:lnTo>
                    <a:pt x="6096" y="761"/>
                  </a:lnTo>
                  <a:lnTo>
                    <a:pt x="5334" y="761"/>
                  </a:lnTo>
                  <a:lnTo>
                    <a:pt x="2286" y="3047"/>
                  </a:lnTo>
                  <a:lnTo>
                    <a:pt x="2286" y="3809"/>
                  </a:lnTo>
                  <a:lnTo>
                    <a:pt x="0" y="12191"/>
                  </a:lnTo>
                  <a:lnTo>
                    <a:pt x="0" y="12953"/>
                  </a:lnTo>
                  <a:lnTo>
                    <a:pt x="2286" y="20573"/>
                  </a:lnTo>
                  <a:lnTo>
                    <a:pt x="6096" y="24383"/>
                  </a:lnTo>
                  <a:lnTo>
                    <a:pt x="9144" y="25145"/>
                  </a:lnTo>
                  <a:lnTo>
                    <a:pt x="9906" y="25145"/>
                  </a:lnTo>
                  <a:lnTo>
                    <a:pt x="12954" y="24383"/>
                  </a:lnTo>
                  <a:lnTo>
                    <a:pt x="12954" y="23621"/>
                  </a:lnTo>
                  <a:lnTo>
                    <a:pt x="13716" y="22859"/>
                  </a:lnTo>
                  <a:lnTo>
                    <a:pt x="9144" y="22859"/>
                  </a:lnTo>
                  <a:lnTo>
                    <a:pt x="9525" y="22764"/>
                  </a:lnTo>
                  <a:lnTo>
                    <a:pt x="6858" y="22097"/>
                  </a:lnTo>
                  <a:lnTo>
                    <a:pt x="3810" y="19049"/>
                  </a:lnTo>
                  <a:lnTo>
                    <a:pt x="4343" y="19049"/>
                  </a:lnTo>
                  <a:lnTo>
                    <a:pt x="2514" y="12953"/>
                  </a:lnTo>
                  <a:lnTo>
                    <a:pt x="2286" y="12953"/>
                  </a:lnTo>
                  <a:lnTo>
                    <a:pt x="2286" y="12191"/>
                  </a:lnTo>
                  <a:lnTo>
                    <a:pt x="2493" y="12191"/>
                  </a:lnTo>
                  <a:lnTo>
                    <a:pt x="4572" y="4571"/>
                  </a:lnTo>
                  <a:lnTo>
                    <a:pt x="3810" y="4571"/>
                  </a:lnTo>
                  <a:lnTo>
                    <a:pt x="6858" y="2285"/>
                  </a:lnTo>
                  <a:lnTo>
                    <a:pt x="14986" y="2285"/>
                  </a:lnTo>
                  <a:lnTo>
                    <a:pt x="12954" y="761"/>
                  </a:lnTo>
                  <a:lnTo>
                    <a:pt x="9906" y="0"/>
                  </a:lnTo>
                  <a:close/>
                </a:path>
                <a:path w="19050" h="25400">
                  <a:moveTo>
                    <a:pt x="9525" y="22764"/>
                  </a:moveTo>
                  <a:lnTo>
                    <a:pt x="9144" y="22859"/>
                  </a:lnTo>
                  <a:lnTo>
                    <a:pt x="9906" y="22859"/>
                  </a:lnTo>
                  <a:lnTo>
                    <a:pt x="9525" y="22764"/>
                  </a:lnTo>
                  <a:close/>
                </a:path>
                <a:path w="19050" h="25400">
                  <a:moveTo>
                    <a:pt x="14478" y="19049"/>
                  </a:moveTo>
                  <a:lnTo>
                    <a:pt x="11430" y="22097"/>
                  </a:lnTo>
                  <a:lnTo>
                    <a:pt x="12192" y="22097"/>
                  </a:lnTo>
                  <a:lnTo>
                    <a:pt x="9525" y="22764"/>
                  </a:lnTo>
                  <a:lnTo>
                    <a:pt x="9906" y="22859"/>
                  </a:lnTo>
                  <a:lnTo>
                    <a:pt x="13716" y="22859"/>
                  </a:lnTo>
                  <a:lnTo>
                    <a:pt x="16002" y="20573"/>
                  </a:lnTo>
                  <a:lnTo>
                    <a:pt x="16764" y="20573"/>
                  </a:lnTo>
                  <a:lnTo>
                    <a:pt x="16992" y="19811"/>
                  </a:lnTo>
                  <a:lnTo>
                    <a:pt x="14478" y="19811"/>
                  </a:lnTo>
                  <a:lnTo>
                    <a:pt x="14478" y="19049"/>
                  </a:lnTo>
                  <a:close/>
                </a:path>
                <a:path w="19050" h="25400">
                  <a:moveTo>
                    <a:pt x="4343" y="19049"/>
                  </a:moveTo>
                  <a:lnTo>
                    <a:pt x="3810" y="19049"/>
                  </a:lnTo>
                  <a:lnTo>
                    <a:pt x="4572" y="19811"/>
                  </a:lnTo>
                  <a:lnTo>
                    <a:pt x="4343" y="19049"/>
                  </a:lnTo>
                  <a:close/>
                </a:path>
                <a:path w="19050" h="25400">
                  <a:moveTo>
                    <a:pt x="16655" y="12554"/>
                  </a:moveTo>
                  <a:lnTo>
                    <a:pt x="14478" y="19811"/>
                  </a:lnTo>
                  <a:lnTo>
                    <a:pt x="16992" y="19811"/>
                  </a:lnTo>
                  <a:lnTo>
                    <a:pt x="19050" y="12953"/>
                  </a:lnTo>
                  <a:lnTo>
                    <a:pt x="16764" y="12953"/>
                  </a:lnTo>
                  <a:lnTo>
                    <a:pt x="16655" y="12554"/>
                  </a:lnTo>
                  <a:close/>
                </a:path>
                <a:path w="19050" h="25400">
                  <a:moveTo>
                    <a:pt x="2394" y="12554"/>
                  </a:moveTo>
                  <a:lnTo>
                    <a:pt x="2286" y="12953"/>
                  </a:lnTo>
                  <a:lnTo>
                    <a:pt x="2514" y="12953"/>
                  </a:lnTo>
                  <a:lnTo>
                    <a:pt x="2394" y="12554"/>
                  </a:lnTo>
                  <a:close/>
                </a:path>
                <a:path w="19050" h="25400">
                  <a:moveTo>
                    <a:pt x="16764" y="12191"/>
                  </a:moveTo>
                  <a:lnTo>
                    <a:pt x="16764" y="12953"/>
                  </a:lnTo>
                  <a:lnTo>
                    <a:pt x="17907" y="12572"/>
                  </a:lnTo>
                  <a:lnTo>
                    <a:pt x="16764" y="12191"/>
                  </a:lnTo>
                  <a:close/>
                </a:path>
                <a:path w="19050" h="25400">
                  <a:moveTo>
                    <a:pt x="17907" y="12572"/>
                  </a:moveTo>
                  <a:lnTo>
                    <a:pt x="16764" y="12953"/>
                  </a:lnTo>
                  <a:lnTo>
                    <a:pt x="19050" y="12953"/>
                  </a:lnTo>
                  <a:lnTo>
                    <a:pt x="17907" y="12572"/>
                  </a:lnTo>
                  <a:close/>
                </a:path>
                <a:path w="19050" h="25400">
                  <a:moveTo>
                    <a:pt x="19050" y="12191"/>
                  </a:moveTo>
                  <a:lnTo>
                    <a:pt x="16764" y="12191"/>
                  </a:lnTo>
                  <a:lnTo>
                    <a:pt x="17907" y="12572"/>
                  </a:lnTo>
                  <a:lnTo>
                    <a:pt x="19050" y="12191"/>
                  </a:lnTo>
                  <a:close/>
                </a:path>
                <a:path w="19050" h="25400">
                  <a:moveTo>
                    <a:pt x="2493" y="12191"/>
                  </a:moveTo>
                  <a:lnTo>
                    <a:pt x="2286" y="12191"/>
                  </a:lnTo>
                  <a:lnTo>
                    <a:pt x="2394" y="12554"/>
                  </a:lnTo>
                  <a:lnTo>
                    <a:pt x="2493" y="12191"/>
                  </a:lnTo>
                  <a:close/>
                </a:path>
                <a:path w="19050" h="25400">
                  <a:moveTo>
                    <a:pt x="14986" y="2285"/>
                  </a:moveTo>
                  <a:lnTo>
                    <a:pt x="11430" y="2285"/>
                  </a:lnTo>
                  <a:lnTo>
                    <a:pt x="14478" y="4571"/>
                  </a:lnTo>
                  <a:lnTo>
                    <a:pt x="16655" y="12554"/>
                  </a:lnTo>
                  <a:lnTo>
                    <a:pt x="16764" y="12191"/>
                  </a:lnTo>
                  <a:lnTo>
                    <a:pt x="19050" y="12191"/>
                  </a:lnTo>
                  <a:lnTo>
                    <a:pt x="16764" y="3809"/>
                  </a:lnTo>
                  <a:lnTo>
                    <a:pt x="16002" y="3047"/>
                  </a:lnTo>
                  <a:lnTo>
                    <a:pt x="14986" y="2285"/>
                  </a:lnTo>
                  <a:close/>
                </a:path>
                <a:path w="19050" h="25400">
                  <a:moveTo>
                    <a:pt x="9144" y="2285"/>
                  </a:moveTo>
                  <a:lnTo>
                    <a:pt x="6858" y="2285"/>
                  </a:lnTo>
                  <a:lnTo>
                    <a:pt x="6858" y="3047"/>
                  </a:lnTo>
                  <a:lnTo>
                    <a:pt x="9525" y="2381"/>
                  </a:lnTo>
                  <a:lnTo>
                    <a:pt x="9144" y="2285"/>
                  </a:lnTo>
                  <a:close/>
                </a:path>
                <a:path w="19050" h="25400">
                  <a:moveTo>
                    <a:pt x="11430" y="2285"/>
                  </a:moveTo>
                  <a:lnTo>
                    <a:pt x="9906" y="2285"/>
                  </a:lnTo>
                  <a:lnTo>
                    <a:pt x="9525" y="2381"/>
                  </a:lnTo>
                  <a:lnTo>
                    <a:pt x="12192" y="3047"/>
                  </a:lnTo>
                  <a:lnTo>
                    <a:pt x="11430" y="2285"/>
                  </a:lnTo>
                  <a:close/>
                </a:path>
                <a:path w="19050" h="25400">
                  <a:moveTo>
                    <a:pt x="9906" y="2285"/>
                  </a:moveTo>
                  <a:lnTo>
                    <a:pt x="9144" y="2285"/>
                  </a:lnTo>
                  <a:lnTo>
                    <a:pt x="9525" y="2381"/>
                  </a:lnTo>
                  <a:lnTo>
                    <a:pt x="9906" y="2285"/>
                  </a:lnTo>
                  <a:close/>
                </a:path>
              </a:pathLst>
            </a:custGeom>
            <a:solidFill>
              <a:srgbClr val="000000"/>
            </a:solidFill>
          </p:spPr>
          <p:txBody>
            <a:bodyPr wrap="square" lIns="0" tIns="0" rIns="0" bIns="0" rtlCol="0"/>
            <a:lstStyle/>
            <a:p>
              <a:endParaRPr/>
            </a:p>
          </p:txBody>
        </p:sp>
        <p:sp>
          <p:nvSpPr>
            <p:cNvPr id="808" name="object 621"/>
            <p:cNvSpPr/>
            <p:nvPr/>
          </p:nvSpPr>
          <p:spPr>
            <a:xfrm>
              <a:off x="6710171" y="269321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09" name="object 622"/>
            <p:cNvSpPr/>
            <p:nvPr/>
          </p:nvSpPr>
          <p:spPr>
            <a:xfrm>
              <a:off x="6695693" y="2856280"/>
              <a:ext cx="17145" cy="24130"/>
            </a:xfrm>
            <a:custGeom>
              <a:avLst/>
              <a:gdLst/>
              <a:ahLst/>
              <a:cxnLst/>
              <a:rect l="l" t="t" r="r" b="b"/>
              <a:pathLst>
                <a:path w="17145" h="24130">
                  <a:moveTo>
                    <a:pt x="8382" y="0"/>
                  </a:moveTo>
                  <a:lnTo>
                    <a:pt x="5334" y="1523"/>
                  </a:lnTo>
                  <a:lnTo>
                    <a:pt x="2286" y="3809"/>
                  </a:lnTo>
                  <a:lnTo>
                    <a:pt x="0" y="12191"/>
                  </a:lnTo>
                  <a:lnTo>
                    <a:pt x="2286" y="19811"/>
                  </a:lnTo>
                  <a:lnTo>
                    <a:pt x="5334" y="22859"/>
                  </a:lnTo>
                  <a:lnTo>
                    <a:pt x="8382" y="23621"/>
                  </a:lnTo>
                  <a:lnTo>
                    <a:pt x="11430" y="22859"/>
                  </a:lnTo>
                  <a:lnTo>
                    <a:pt x="14478" y="19811"/>
                  </a:lnTo>
                  <a:lnTo>
                    <a:pt x="16764" y="12191"/>
                  </a:lnTo>
                  <a:lnTo>
                    <a:pt x="14478" y="3809"/>
                  </a:lnTo>
                  <a:lnTo>
                    <a:pt x="11430" y="1523"/>
                  </a:lnTo>
                  <a:lnTo>
                    <a:pt x="8382" y="0"/>
                  </a:lnTo>
                  <a:close/>
                </a:path>
              </a:pathLst>
            </a:custGeom>
            <a:solidFill>
              <a:srgbClr val="7F7F7F"/>
            </a:solidFill>
          </p:spPr>
          <p:txBody>
            <a:bodyPr wrap="square" lIns="0" tIns="0" rIns="0" bIns="0" rtlCol="0"/>
            <a:lstStyle/>
            <a:p>
              <a:endParaRPr/>
            </a:p>
          </p:txBody>
        </p:sp>
        <p:sp>
          <p:nvSpPr>
            <p:cNvPr id="810" name="object 623"/>
            <p:cNvSpPr/>
            <p:nvPr/>
          </p:nvSpPr>
          <p:spPr>
            <a:xfrm>
              <a:off x="6694931" y="2855518"/>
              <a:ext cx="19050" cy="26034"/>
            </a:xfrm>
            <a:custGeom>
              <a:avLst/>
              <a:gdLst/>
              <a:ahLst/>
              <a:cxnLst/>
              <a:rect l="l" t="t" r="r" b="b"/>
              <a:pathLst>
                <a:path w="19050" h="26035">
                  <a:moveTo>
                    <a:pt x="9906" y="0"/>
                  </a:moveTo>
                  <a:lnTo>
                    <a:pt x="9144" y="0"/>
                  </a:lnTo>
                  <a:lnTo>
                    <a:pt x="6096" y="1523"/>
                  </a:lnTo>
                  <a:lnTo>
                    <a:pt x="5334" y="1523"/>
                  </a:lnTo>
                  <a:lnTo>
                    <a:pt x="2286" y="3809"/>
                  </a:lnTo>
                  <a:lnTo>
                    <a:pt x="2286" y="4571"/>
                  </a:lnTo>
                  <a:lnTo>
                    <a:pt x="0" y="12953"/>
                  </a:lnTo>
                  <a:lnTo>
                    <a:pt x="0" y="13715"/>
                  </a:lnTo>
                  <a:lnTo>
                    <a:pt x="2286" y="21335"/>
                  </a:lnTo>
                  <a:lnTo>
                    <a:pt x="6096" y="25145"/>
                  </a:lnTo>
                  <a:lnTo>
                    <a:pt x="9144" y="25907"/>
                  </a:lnTo>
                  <a:lnTo>
                    <a:pt x="9906" y="25907"/>
                  </a:lnTo>
                  <a:lnTo>
                    <a:pt x="12954" y="25145"/>
                  </a:lnTo>
                  <a:lnTo>
                    <a:pt x="12954" y="24383"/>
                  </a:lnTo>
                  <a:lnTo>
                    <a:pt x="13716" y="23621"/>
                  </a:lnTo>
                  <a:lnTo>
                    <a:pt x="9144" y="23621"/>
                  </a:lnTo>
                  <a:lnTo>
                    <a:pt x="9525" y="23526"/>
                  </a:lnTo>
                  <a:lnTo>
                    <a:pt x="6858" y="22859"/>
                  </a:lnTo>
                  <a:lnTo>
                    <a:pt x="3810" y="19811"/>
                  </a:lnTo>
                  <a:lnTo>
                    <a:pt x="4343" y="19811"/>
                  </a:lnTo>
                  <a:lnTo>
                    <a:pt x="2514" y="13715"/>
                  </a:lnTo>
                  <a:lnTo>
                    <a:pt x="2286" y="13715"/>
                  </a:lnTo>
                  <a:lnTo>
                    <a:pt x="2286" y="12953"/>
                  </a:lnTo>
                  <a:lnTo>
                    <a:pt x="2493" y="12953"/>
                  </a:lnTo>
                  <a:lnTo>
                    <a:pt x="4572" y="5333"/>
                  </a:lnTo>
                  <a:lnTo>
                    <a:pt x="3810" y="5333"/>
                  </a:lnTo>
                  <a:lnTo>
                    <a:pt x="6858" y="3047"/>
                  </a:lnTo>
                  <a:lnTo>
                    <a:pt x="8382" y="3047"/>
                  </a:lnTo>
                  <a:lnTo>
                    <a:pt x="9525" y="2476"/>
                  </a:lnTo>
                  <a:lnTo>
                    <a:pt x="9144" y="2285"/>
                  </a:lnTo>
                  <a:lnTo>
                    <a:pt x="13970" y="2285"/>
                  </a:lnTo>
                  <a:lnTo>
                    <a:pt x="12954" y="1523"/>
                  </a:lnTo>
                  <a:lnTo>
                    <a:pt x="9906" y="0"/>
                  </a:lnTo>
                  <a:close/>
                </a:path>
                <a:path w="19050" h="26035">
                  <a:moveTo>
                    <a:pt x="9525" y="23526"/>
                  </a:moveTo>
                  <a:lnTo>
                    <a:pt x="9144" y="23621"/>
                  </a:lnTo>
                  <a:lnTo>
                    <a:pt x="9906" y="23621"/>
                  </a:lnTo>
                  <a:lnTo>
                    <a:pt x="9525" y="23526"/>
                  </a:lnTo>
                  <a:close/>
                </a:path>
                <a:path w="19050" h="26035">
                  <a:moveTo>
                    <a:pt x="14478" y="19811"/>
                  </a:moveTo>
                  <a:lnTo>
                    <a:pt x="11430" y="22859"/>
                  </a:lnTo>
                  <a:lnTo>
                    <a:pt x="12192" y="22859"/>
                  </a:lnTo>
                  <a:lnTo>
                    <a:pt x="9525" y="23526"/>
                  </a:lnTo>
                  <a:lnTo>
                    <a:pt x="9906" y="23621"/>
                  </a:lnTo>
                  <a:lnTo>
                    <a:pt x="13716" y="23621"/>
                  </a:lnTo>
                  <a:lnTo>
                    <a:pt x="16002" y="21335"/>
                  </a:lnTo>
                  <a:lnTo>
                    <a:pt x="16764" y="21335"/>
                  </a:lnTo>
                  <a:lnTo>
                    <a:pt x="16992" y="20573"/>
                  </a:lnTo>
                  <a:lnTo>
                    <a:pt x="14478" y="20573"/>
                  </a:lnTo>
                  <a:lnTo>
                    <a:pt x="14478" y="19811"/>
                  </a:lnTo>
                  <a:close/>
                </a:path>
                <a:path w="19050" h="26035">
                  <a:moveTo>
                    <a:pt x="4343" y="19811"/>
                  </a:moveTo>
                  <a:lnTo>
                    <a:pt x="3810" y="19811"/>
                  </a:lnTo>
                  <a:lnTo>
                    <a:pt x="4572" y="20573"/>
                  </a:lnTo>
                  <a:lnTo>
                    <a:pt x="4343" y="19811"/>
                  </a:lnTo>
                  <a:close/>
                </a:path>
                <a:path w="19050" h="26035">
                  <a:moveTo>
                    <a:pt x="16655" y="13316"/>
                  </a:moveTo>
                  <a:lnTo>
                    <a:pt x="14478" y="20573"/>
                  </a:lnTo>
                  <a:lnTo>
                    <a:pt x="16992" y="20573"/>
                  </a:lnTo>
                  <a:lnTo>
                    <a:pt x="19050" y="13715"/>
                  </a:lnTo>
                  <a:lnTo>
                    <a:pt x="16764" y="13715"/>
                  </a:lnTo>
                  <a:lnTo>
                    <a:pt x="16655" y="13316"/>
                  </a:lnTo>
                  <a:close/>
                </a:path>
                <a:path w="19050" h="26035">
                  <a:moveTo>
                    <a:pt x="2394" y="13316"/>
                  </a:moveTo>
                  <a:lnTo>
                    <a:pt x="2286" y="13715"/>
                  </a:lnTo>
                  <a:lnTo>
                    <a:pt x="2514" y="13715"/>
                  </a:lnTo>
                  <a:lnTo>
                    <a:pt x="2394" y="13316"/>
                  </a:lnTo>
                  <a:close/>
                </a:path>
                <a:path w="19050" h="26035">
                  <a:moveTo>
                    <a:pt x="16764" y="12953"/>
                  </a:moveTo>
                  <a:lnTo>
                    <a:pt x="16764" y="13715"/>
                  </a:lnTo>
                  <a:lnTo>
                    <a:pt x="17907" y="13334"/>
                  </a:lnTo>
                  <a:lnTo>
                    <a:pt x="16764" y="12953"/>
                  </a:lnTo>
                  <a:close/>
                </a:path>
                <a:path w="19050" h="26035">
                  <a:moveTo>
                    <a:pt x="17907" y="13334"/>
                  </a:moveTo>
                  <a:lnTo>
                    <a:pt x="16764" y="13715"/>
                  </a:lnTo>
                  <a:lnTo>
                    <a:pt x="19050" y="13715"/>
                  </a:lnTo>
                  <a:lnTo>
                    <a:pt x="17907" y="13334"/>
                  </a:lnTo>
                  <a:close/>
                </a:path>
                <a:path w="19050" h="26035">
                  <a:moveTo>
                    <a:pt x="19050" y="12953"/>
                  </a:moveTo>
                  <a:lnTo>
                    <a:pt x="16764" y="12953"/>
                  </a:lnTo>
                  <a:lnTo>
                    <a:pt x="17907" y="13334"/>
                  </a:lnTo>
                  <a:lnTo>
                    <a:pt x="19050" y="12953"/>
                  </a:lnTo>
                  <a:close/>
                </a:path>
                <a:path w="19050" h="26035">
                  <a:moveTo>
                    <a:pt x="2493" y="12953"/>
                  </a:moveTo>
                  <a:lnTo>
                    <a:pt x="2286" y="12953"/>
                  </a:lnTo>
                  <a:lnTo>
                    <a:pt x="2394" y="13316"/>
                  </a:lnTo>
                  <a:lnTo>
                    <a:pt x="2493" y="12953"/>
                  </a:lnTo>
                  <a:close/>
                </a:path>
                <a:path w="19050" h="26035">
                  <a:moveTo>
                    <a:pt x="14986" y="3047"/>
                  </a:moveTo>
                  <a:lnTo>
                    <a:pt x="11430" y="3047"/>
                  </a:lnTo>
                  <a:lnTo>
                    <a:pt x="14478" y="5333"/>
                  </a:lnTo>
                  <a:lnTo>
                    <a:pt x="16655" y="13316"/>
                  </a:lnTo>
                  <a:lnTo>
                    <a:pt x="16764" y="12953"/>
                  </a:lnTo>
                  <a:lnTo>
                    <a:pt x="19050" y="12953"/>
                  </a:lnTo>
                  <a:lnTo>
                    <a:pt x="16764" y="4571"/>
                  </a:lnTo>
                  <a:lnTo>
                    <a:pt x="16002" y="3809"/>
                  </a:lnTo>
                  <a:lnTo>
                    <a:pt x="14986" y="3047"/>
                  </a:lnTo>
                  <a:close/>
                </a:path>
                <a:path w="19050" h="26035">
                  <a:moveTo>
                    <a:pt x="8382" y="3047"/>
                  </a:moveTo>
                  <a:lnTo>
                    <a:pt x="6858" y="3047"/>
                  </a:lnTo>
                  <a:lnTo>
                    <a:pt x="6858" y="3809"/>
                  </a:lnTo>
                  <a:lnTo>
                    <a:pt x="8382" y="3047"/>
                  </a:lnTo>
                  <a:close/>
                </a:path>
                <a:path w="19050" h="26035">
                  <a:moveTo>
                    <a:pt x="13970" y="2285"/>
                  </a:moveTo>
                  <a:lnTo>
                    <a:pt x="9906" y="2285"/>
                  </a:lnTo>
                  <a:lnTo>
                    <a:pt x="9525" y="2476"/>
                  </a:lnTo>
                  <a:lnTo>
                    <a:pt x="12192" y="3809"/>
                  </a:lnTo>
                  <a:lnTo>
                    <a:pt x="11430" y="3047"/>
                  </a:lnTo>
                  <a:lnTo>
                    <a:pt x="14986" y="3047"/>
                  </a:lnTo>
                  <a:lnTo>
                    <a:pt x="13970" y="2285"/>
                  </a:lnTo>
                  <a:close/>
                </a:path>
                <a:path w="19050" h="26035">
                  <a:moveTo>
                    <a:pt x="9906" y="2285"/>
                  </a:moveTo>
                  <a:lnTo>
                    <a:pt x="9144" y="2285"/>
                  </a:lnTo>
                  <a:lnTo>
                    <a:pt x="9525" y="2476"/>
                  </a:lnTo>
                  <a:lnTo>
                    <a:pt x="9906" y="2285"/>
                  </a:lnTo>
                  <a:close/>
                </a:path>
              </a:pathLst>
            </a:custGeom>
            <a:solidFill>
              <a:srgbClr val="000000"/>
            </a:solidFill>
          </p:spPr>
          <p:txBody>
            <a:bodyPr wrap="square" lIns="0" tIns="0" rIns="0" bIns="0" rtlCol="0"/>
            <a:lstStyle/>
            <a:p>
              <a:endParaRPr/>
            </a:p>
          </p:txBody>
        </p:sp>
        <p:sp>
          <p:nvSpPr>
            <p:cNvPr id="811" name="object 624"/>
            <p:cNvSpPr/>
            <p:nvPr/>
          </p:nvSpPr>
          <p:spPr>
            <a:xfrm>
              <a:off x="6711695" y="286847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12" name="object 625"/>
            <p:cNvSpPr/>
            <p:nvPr/>
          </p:nvSpPr>
          <p:spPr>
            <a:xfrm>
              <a:off x="6137147" y="2575102"/>
              <a:ext cx="9525" cy="12700"/>
            </a:xfrm>
            <a:custGeom>
              <a:avLst/>
              <a:gdLst/>
              <a:ahLst/>
              <a:cxnLst/>
              <a:rect l="l" t="t" r="r" b="b"/>
              <a:pathLst>
                <a:path w="9525" h="12700">
                  <a:moveTo>
                    <a:pt x="0" y="12192"/>
                  </a:moveTo>
                  <a:lnTo>
                    <a:pt x="9144" y="12192"/>
                  </a:lnTo>
                  <a:lnTo>
                    <a:pt x="9144" y="0"/>
                  </a:lnTo>
                  <a:lnTo>
                    <a:pt x="0" y="0"/>
                  </a:lnTo>
                  <a:lnTo>
                    <a:pt x="0" y="12192"/>
                  </a:lnTo>
                  <a:close/>
                </a:path>
              </a:pathLst>
            </a:custGeom>
            <a:solidFill>
              <a:srgbClr val="000000"/>
            </a:solidFill>
          </p:spPr>
          <p:txBody>
            <a:bodyPr wrap="square" lIns="0" tIns="0" rIns="0" bIns="0" rtlCol="0"/>
            <a:lstStyle/>
            <a:p>
              <a:endParaRPr/>
            </a:p>
          </p:txBody>
        </p:sp>
        <p:sp>
          <p:nvSpPr>
            <p:cNvPr id="813" name="object 626"/>
            <p:cNvSpPr/>
            <p:nvPr/>
          </p:nvSpPr>
          <p:spPr>
            <a:xfrm>
              <a:off x="6137147" y="257281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14" name="object 627"/>
            <p:cNvSpPr/>
            <p:nvPr/>
          </p:nvSpPr>
          <p:spPr>
            <a:xfrm>
              <a:off x="6144005" y="2575102"/>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815" name="object 628"/>
            <p:cNvSpPr/>
            <p:nvPr/>
          </p:nvSpPr>
          <p:spPr>
            <a:xfrm>
              <a:off x="6134861" y="2585008"/>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16" name="object 629"/>
            <p:cNvSpPr/>
            <p:nvPr/>
          </p:nvSpPr>
          <p:spPr>
            <a:xfrm>
              <a:off x="6134861" y="2572816"/>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817" name="object 630"/>
            <p:cNvSpPr/>
            <p:nvPr/>
          </p:nvSpPr>
          <p:spPr>
            <a:xfrm>
              <a:off x="6137147" y="2597200"/>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18" name="object 631"/>
            <p:cNvSpPr/>
            <p:nvPr/>
          </p:nvSpPr>
          <p:spPr>
            <a:xfrm>
              <a:off x="6137147" y="2594914"/>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19" name="object 632"/>
            <p:cNvSpPr/>
            <p:nvPr/>
          </p:nvSpPr>
          <p:spPr>
            <a:xfrm>
              <a:off x="6144005" y="259720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20" name="object 633"/>
            <p:cNvSpPr/>
            <p:nvPr/>
          </p:nvSpPr>
          <p:spPr>
            <a:xfrm>
              <a:off x="6134861" y="2606344"/>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21" name="object 634"/>
            <p:cNvSpPr/>
            <p:nvPr/>
          </p:nvSpPr>
          <p:spPr>
            <a:xfrm>
              <a:off x="6134861" y="2594914"/>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22" name="object 635"/>
            <p:cNvSpPr/>
            <p:nvPr/>
          </p:nvSpPr>
          <p:spPr>
            <a:xfrm>
              <a:off x="6137147" y="2618536"/>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23" name="object 636"/>
            <p:cNvSpPr/>
            <p:nvPr/>
          </p:nvSpPr>
          <p:spPr>
            <a:xfrm>
              <a:off x="6137147" y="2616250"/>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24" name="object 637"/>
            <p:cNvSpPr/>
            <p:nvPr/>
          </p:nvSpPr>
          <p:spPr>
            <a:xfrm>
              <a:off x="6144005" y="261853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25" name="object 638"/>
            <p:cNvSpPr/>
            <p:nvPr/>
          </p:nvSpPr>
          <p:spPr>
            <a:xfrm>
              <a:off x="6134861" y="2627680"/>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26" name="object 639"/>
            <p:cNvSpPr/>
            <p:nvPr/>
          </p:nvSpPr>
          <p:spPr>
            <a:xfrm>
              <a:off x="6134861" y="261625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27" name="object 640"/>
            <p:cNvSpPr/>
            <p:nvPr/>
          </p:nvSpPr>
          <p:spPr>
            <a:xfrm>
              <a:off x="6137147" y="2639872"/>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28" name="object 641"/>
            <p:cNvSpPr/>
            <p:nvPr/>
          </p:nvSpPr>
          <p:spPr>
            <a:xfrm>
              <a:off x="6137147" y="2637586"/>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29" name="object 642"/>
            <p:cNvSpPr/>
            <p:nvPr/>
          </p:nvSpPr>
          <p:spPr>
            <a:xfrm>
              <a:off x="6144005" y="263987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30" name="object 643"/>
            <p:cNvSpPr/>
            <p:nvPr/>
          </p:nvSpPr>
          <p:spPr>
            <a:xfrm>
              <a:off x="6134861" y="264901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31" name="object 644"/>
            <p:cNvSpPr/>
            <p:nvPr/>
          </p:nvSpPr>
          <p:spPr>
            <a:xfrm>
              <a:off x="6134861" y="263758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32" name="object 645"/>
            <p:cNvSpPr/>
            <p:nvPr/>
          </p:nvSpPr>
          <p:spPr>
            <a:xfrm>
              <a:off x="6172961" y="2581198"/>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33" name="object 646"/>
            <p:cNvSpPr/>
            <p:nvPr/>
          </p:nvSpPr>
          <p:spPr>
            <a:xfrm>
              <a:off x="6172961" y="2578912"/>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34" name="object 647"/>
            <p:cNvSpPr/>
            <p:nvPr/>
          </p:nvSpPr>
          <p:spPr>
            <a:xfrm>
              <a:off x="6179820" y="258119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35" name="object 648"/>
            <p:cNvSpPr/>
            <p:nvPr/>
          </p:nvSpPr>
          <p:spPr>
            <a:xfrm>
              <a:off x="6170676" y="2590342"/>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36" name="object 649"/>
            <p:cNvSpPr/>
            <p:nvPr/>
          </p:nvSpPr>
          <p:spPr>
            <a:xfrm>
              <a:off x="6170676" y="257891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37" name="object 650"/>
            <p:cNvSpPr/>
            <p:nvPr/>
          </p:nvSpPr>
          <p:spPr>
            <a:xfrm>
              <a:off x="6172961" y="2602534"/>
              <a:ext cx="9525" cy="12700"/>
            </a:xfrm>
            <a:custGeom>
              <a:avLst/>
              <a:gdLst/>
              <a:ahLst/>
              <a:cxnLst/>
              <a:rect l="l" t="t" r="r" b="b"/>
              <a:pathLst>
                <a:path w="9525" h="12700">
                  <a:moveTo>
                    <a:pt x="0" y="12192"/>
                  </a:moveTo>
                  <a:lnTo>
                    <a:pt x="9144" y="12192"/>
                  </a:lnTo>
                  <a:lnTo>
                    <a:pt x="9144" y="0"/>
                  </a:lnTo>
                  <a:lnTo>
                    <a:pt x="0" y="0"/>
                  </a:lnTo>
                  <a:lnTo>
                    <a:pt x="0" y="12192"/>
                  </a:lnTo>
                  <a:close/>
                </a:path>
              </a:pathLst>
            </a:custGeom>
            <a:solidFill>
              <a:srgbClr val="000000"/>
            </a:solidFill>
          </p:spPr>
          <p:txBody>
            <a:bodyPr wrap="square" lIns="0" tIns="0" rIns="0" bIns="0" rtlCol="0"/>
            <a:lstStyle/>
            <a:p>
              <a:endParaRPr/>
            </a:p>
          </p:txBody>
        </p:sp>
        <p:sp>
          <p:nvSpPr>
            <p:cNvPr id="838" name="object 651"/>
            <p:cNvSpPr/>
            <p:nvPr/>
          </p:nvSpPr>
          <p:spPr>
            <a:xfrm>
              <a:off x="6172961" y="2600248"/>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39" name="object 652"/>
            <p:cNvSpPr/>
            <p:nvPr/>
          </p:nvSpPr>
          <p:spPr>
            <a:xfrm>
              <a:off x="6179820" y="2602534"/>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840" name="object 653"/>
            <p:cNvSpPr/>
            <p:nvPr/>
          </p:nvSpPr>
          <p:spPr>
            <a:xfrm>
              <a:off x="6170676" y="2612440"/>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41" name="object 654"/>
            <p:cNvSpPr/>
            <p:nvPr/>
          </p:nvSpPr>
          <p:spPr>
            <a:xfrm>
              <a:off x="6170676" y="2600248"/>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842" name="object 655"/>
            <p:cNvSpPr/>
            <p:nvPr/>
          </p:nvSpPr>
          <p:spPr>
            <a:xfrm>
              <a:off x="6172961" y="2624632"/>
              <a:ext cx="9525" cy="11430"/>
            </a:xfrm>
            <a:custGeom>
              <a:avLst/>
              <a:gdLst/>
              <a:ahLst/>
              <a:cxnLst/>
              <a:rect l="l" t="t" r="r" b="b"/>
              <a:pathLst>
                <a:path w="9525" h="11430">
                  <a:moveTo>
                    <a:pt x="0" y="11430"/>
                  </a:moveTo>
                  <a:lnTo>
                    <a:pt x="9144" y="11430"/>
                  </a:lnTo>
                  <a:lnTo>
                    <a:pt x="9144" y="0"/>
                  </a:lnTo>
                  <a:lnTo>
                    <a:pt x="0" y="0"/>
                  </a:lnTo>
                  <a:lnTo>
                    <a:pt x="0" y="11430"/>
                  </a:lnTo>
                  <a:close/>
                </a:path>
              </a:pathLst>
            </a:custGeom>
            <a:solidFill>
              <a:srgbClr val="000000"/>
            </a:solidFill>
          </p:spPr>
          <p:txBody>
            <a:bodyPr wrap="square" lIns="0" tIns="0" rIns="0" bIns="0" rtlCol="0"/>
            <a:lstStyle/>
            <a:p>
              <a:endParaRPr/>
            </a:p>
          </p:txBody>
        </p:sp>
        <p:sp>
          <p:nvSpPr>
            <p:cNvPr id="843" name="object 656"/>
            <p:cNvSpPr/>
            <p:nvPr/>
          </p:nvSpPr>
          <p:spPr>
            <a:xfrm>
              <a:off x="6172961" y="262234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44" name="object 657"/>
            <p:cNvSpPr/>
            <p:nvPr/>
          </p:nvSpPr>
          <p:spPr>
            <a:xfrm>
              <a:off x="6179820" y="262463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45" name="object 658"/>
            <p:cNvSpPr/>
            <p:nvPr/>
          </p:nvSpPr>
          <p:spPr>
            <a:xfrm>
              <a:off x="6170676" y="2633776"/>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46" name="object 659"/>
            <p:cNvSpPr/>
            <p:nvPr/>
          </p:nvSpPr>
          <p:spPr>
            <a:xfrm>
              <a:off x="6170676" y="262234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47" name="object 660"/>
            <p:cNvSpPr/>
            <p:nvPr/>
          </p:nvSpPr>
          <p:spPr>
            <a:xfrm>
              <a:off x="6172961" y="2645968"/>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48" name="object 661"/>
            <p:cNvSpPr/>
            <p:nvPr/>
          </p:nvSpPr>
          <p:spPr>
            <a:xfrm>
              <a:off x="6172961" y="2643682"/>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49" name="object 662"/>
            <p:cNvSpPr/>
            <p:nvPr/>
          </p:nvSpPr>
          <p:spPr>
            <a:xfrm>
              <a:off x="6179820" y="264596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50" name="object 663"/>
            <p:cNvSpPr/>
            <p:nvPr/>
          </p:nvSpPr>
          <p:spPr>
            <a:xfrm>
              <a:off x="6170676" y="2655112"/>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51" name="object 664"/>
            <p:cNvSpPr/>
            <p:nvPr/>
          </p:nvSpPr>
          <p:spPr>
            <a:xfrm>
              <a:off x="6170676" y="264368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52" name="object 665"/>
            <p:cNvSpPr/>
            <p:nvPr/>
          </p:nvSpPr>
          <p:spPr>
            <a:xfrm>
              <a:off x="6204965" y="2593390"/>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853" name="object 666"/>
            <p:cNvSpPr/>
            <p:nvPr/>
          </p:nvSpPr>
          <p:spPr>
            <a:xfrm>
              <a:off x="6204965" y="2591104"/>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854" name="object 667"/>
            <p:cNvSpPr/>
            <p:nvPr/>
          </p:nvSpPr>
          <p:spPr>
            <a:xfrm>
              <a:off x="6212585" y="259339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55" name="object 668"/>
            <p:cNvSpPr/>
            <p:nvPr/>
          </p:nvSpPr>
          <p:spPr>
            <a:xfrm>
              <a:off x="6202679" y="2602534"/>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856" name="object 669"/>
            <p:cNvSpPr/>
            <p:nvPr/>
          </p:nvSpPr>
          <p:spPr>
            <a:xfrm>
              <a:off x="6202679" y="259110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57" name="object 670"/>
            <p:cNvSpPr/>
            <p:nvPr/>
          </p:nvSpPr>
          <p:spPr>
            <a:xfrm>
              <a:off x="6204965" y="2614726"/>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858" name="object 671"/>
            <p:cNvSpPr/>
            <p:nvPr/>
          </p:nvSpPr>
          <p:spPr>
            <a:xfrm>
              <a:off x="6204965" y="2612440"/>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859" name="object 672"/>
            <p:cNvSpPr/>
            <p:nvPr/>
          </p:nvSpPr>
          <p:spPr>
            <a:xfrm>
              <a:off x="6212585" y="261472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60" name="object 673"/>
            <p:cNvSpPr/>
            <p:nvPr/>
          </p:nvSpPr>
          <p:spPr>
            <a:xfrm>
              <a:off x="6202679" y="2623870"/>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861" name="object 674"/>
            <p:cNvSpPr/>
            <p:nvPr/>
          </p:nvSpPr>
          <p:spPr>
            <a:xfrm>
              <a:off x="6202679" y="261244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62" name="object 675"/>
            <p:cNvSpPr/>
            <p:nvPr/>
          </p:nvSpPr>
          <p:spPr>
            <a:xfrm>
              <a:off x="6204965" y="2636062"/>
              <a:ext cx="10160" cy="12700"/>
            </a:xfrm>
            <a:custGeom>
              <a:avLst/>
              <a:gdLst/>
              <a:ahLst/>
              <a:cxnLst/>
              <a:rect l="l" t="t" r="r" b="b"/>
              <a:pathLst>
                <a:path w="10160" h="12700">
                  <a:moveTo>
                    <a:pt x="0" y="12191"/>
                  </a:moveTo>
                  <a:lnTo>
                    <a:pt x="9905" y="12191"/>
                  </a:lnTo>
                  <a:lnTo>
                    <a:pt x="9905" y="0"/>
                  </a:lnTo>
                  <a:lnTo>
                    <a:pt x="0" y="0"/>
                  </a:lnTo>
                  <a:lnTo>
                    <a:pt x="0" y="12191"/>
                  </a:lnTo>
                  <a:close/>
                </a:path>
              </a:pathLst>
            </a:custGeom>
            <a:solidFill>
              <a:srgbClr val="000000"/>
            </a:solidFill>
          </p:spPr>
          <p:txBody>
            <a:bodyPr wrap="square" lIns="0" tIns="0" rIns="0" bIns="0" rtlCol="0"/>
            <a:lstStyle/>
            <a:p>
              <a:endParaRPr/>
            </a:p>
          </p:txBody>
        </p:sp>
        <p:sp>
          <p:nvSpPr>
            <p:cNvPr id="863" name="object 676"/>
            <p:cNvSpPr/>
            <p:nvPr/>
          </p:nvSpPr>
          <p:spPr>
            <a:xfrm>
              <a:off x="6204965" y="2633776"/>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864" name="object 677"/>
            <p:cNvSpPr/>
            <p:nvPr/>
          </p:nvSpPr>
          <p:spPr>
            <a:xfrm>
              <a:off x="6212585" y="2636062"/>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865" name="object 678"/>
            <p:cNvSpPr/>
            <p:nvPr/>
          </p:nvSpPr>
          <p:spPr>
            <a:xfrm>
              <a:off x="6202679" y="2645968"/>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866" name="object 679"/>
            <p:cNvSpPr/>
            <p:nvPr/>
          </p:nvSpPr>
          <p:spPr>
            <a:xfrm>
              <a:off x="6202679" y="2633776"/>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867" name="object 680"/>
            <p:cNvSpPr/>
            <p:nvPr/>
          </p:nvSpPr>
          <p:spPr>
            <a:xfrm>
              <a:off x="6204965" y="2658161"/>
              <a:ext cx="10160" cy="11430"/>
            </a:xfrm>
            <a:custGeom>
              <a:avLst/>
              <a:gdLst/>
              <a:ahLst/>
              <a:cxnLst/>
              <a:rect l="l" t="t" r="r" b="b"/>
              <a:pathLst>
                <a:path w="10160" h="11430">
                  <a:moveTo>
                    <a:pt x="0" y="11429"/>
                  </a:moveTo>
                  <a:lnTo>
                    <a:pt x="9905" y="11429"/>
                  </a:lnTo>
                  <a:lnTo>
                    <a:pt x="9905" y="0"/>
                  </a:lnTo>
                  <a:lnTo>
                    <a:pt x="0" y="0"/>
                  </a:lnTo>
                  <a:lnTo>
                    <a:pt x="0" y="11429"/>
                  </a:lnTo>
                  <a:close/>
                </a:path>
              </a:pathLst>
            </a:custGeom>
            <a:solidFill>
              <a:srgbClr val="000000"/>
            </a:solidFill>
          </p:spPr>
          <p:txBody>
            <a:bodyPr wrap="square" lIns="0" tIns="0" rIns="0" bIns="0" rtlCol="0"/>
            <a:lstStyle/>
            <a:p>
              <a:endParaRPr/>
            </a:p>
          </p:txBody>
        </p:sp>
        <p:sp>
          <p:nvSpPr>
            <p:cNvPr id="868" name="object 681"/>
            <p:cNvSpPr/>
            <p:nvPr/>
          </p:nvSpPr>
          <p:spPr>
            <a:xfrm>
              <a:off x="6204965" y="2655874"/>
              <a:ext cx="12700" cy="5080"/>
            </a:xfrm>
            <a:custGeom>
              <a:avLst/>
              <a:gdLst/>
              <a:ahLst/>
              <a:cxnLst/>
              <a:rect l="l" t="t" r="r" b="b"/>
              <a:pathLst>
                <a:path w="12700" h="5080">
                  <a:moveTo>
                    <a:pt x="0" y="4571"/>
                  </a:moveTo>
                  <a:lnTo>
                    <a:pt x="12191" y="4571"/>
                  </a:lnTo>
                  <a:lnTo>
                    <a:pt x="12191" y="0"/>
                  </a:lnTo>
                  <a:lnTo>
                    <a:pt x="0" y="0"/>
                  </a:lnTo>
                  <a:lnTo>
                    <a:pt x="0" y="4571"/>
                  </a:lnTo>
                  <a:close/>
                </a:path>
              </a:pathLst>
            </a:custGeom>
            <a:solidFill>
              <a:srgbClr val="000000"/>
            </a:solidFill>
          </p:spPr>
          <p:txBody>
            <a:bodyPr wrap="square" lIns="0" tIns="0" rIns="0" bIns="0" rtlCol="0"/>
            <a:lstStyle/>
            <a:p>
              <a:endParaRPr/>
            </a:p>
          </p:txBody>
        </p:sp>
        <p:sp>
          <p:nvSpPr>
            <p:cNvPr id="869" name="object 682"/>
            <p:cNvSpPr/>
            <p:nvPr/>
          </p:nvSpPr>
          <p:spPr>
            <a:xfrm>
              <a:off x="6212585" y="2658160"/>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70" name="object 683"/>
            <p:cNvSpPr/>
            <p:nvPr/>
          </p:nvSpPr>
          <p:spPr>
            <a:xfrm>
              <a:off x="6202679" y="2667304"/>
              <a:ext cx="12700" cy="5080"/>
            </a:xfrm>
            <a:custGeom>
              <a:avLst/>
              <a:gdLst/>
              <a:ahLst/>
              <a:cxnLst/>
              <a:rect l="l" t="t" r="r" b="b"/>
              <a:pathLst>
                <a:path w="12700" h="5080">
                  <a:moveTo>
                    <a:pt x="0" y="4572"/>
                  </a:moveTo>
                  <a:lnTo>
                    <a:pt x="12191" y="4572"/>
                  </a:lnTo>
                  <a:lnTo>
                    <a:pt x="12191" y="0"/>
                  </a:lnTo>
                  <a:lnTo>
                    <a:pt x="0" y="0"/>
                  </a:lnTo>
                  <a:lnTo>
                    <a:pt x="0" y="4572"/>
                  </a:lnTo>
                  <a:close/>
                </a:path>
              </a:pathLst>
            </a:custGeom>
            <a:solidFill>
              <a:srgbClr val="000000"/>
            </a:solidFill>
          </p:spPr>
          <p:txBody>
            <a:bodyPr wrap="square" lIns="0" tIns="0" rIns="0" bIns="0" rtlCol="0"/>
            <a:lstStyle/>
            <a:p>
              <a:endParaRPr/>
            </a:p>
          </p:txBody>
        </p:sp>
        <p:sp>
          <p:nvSpPr>
            <p:cNvPr id="871" name="object 684"/>
            <p:cNvSpPr/>
            <p:nvPr/>
          </p:nvSpPr>
          <p:spPr>
            <a:xfrm>
              <a:off x="6202679" y="265587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72" name="object 685"/>
            <p:cNvSpPr/>
            <p:nvPr/>
          </p:nvSpPr>
          <p:spPr>
            <a:xfrm>
              <a:off x="6076188" y="2440228"/>
              <a:ext cx="607060" cy="342900"/>
            </a:xfrm>
            <a:custGeom>
              <a:avLst/>
              <a:gdLst/>
              <a:ahLst/>
              <a:cxnLst/>
              <a:rect l="l" t="t" r="r" b="b"/>
              <a:pathLst>
                <a:path w="607059" h="342900">
                  <a:moveTo>
                    <a:pt x="606552" y="47244"/>
                  </a:moveTo>
                  <a:lnTo>
                    <a:pt x="603504" y="50292"/>
                  </a:lnTo>
                  <a:lnTo>
                    <a:pt x="600424" y="50292"/>
                  </a:lnTo>
                  <a:lnTo>
                    <a:pt x="597445" y="335538"/>
                  </a:lnTo>
                  <a:lnTo>
                    <a:pt x="601218" y="336042"/>
                  </a:lnTo>
                  <a:lnTo>
                    <a:pt x="600456" y="342138"/>
                  </a:lnTo>
                  <a:lnTo>
                    <a:pt x="605790" y="342900"/>
                  </a:lnTo>
                  <a:lnTo>
                    <a:pt x="603504" y="339090"/>
                  </a:lnTo>
                  <a:lnTo>
                    <a:pt x="606520" y="50292"/>
                  </a:lnTo>
                  <a:lnTo>
                    <a:pt x="603504" y="50292"/>
                  </a:lnTo>
                  <a:lnTo>
                    <a:pt x="600426" y="50066"/>
                  </a:lnTo>
                  <a:lnTo>
                    <a:pt x="606522" y="50066"/>
                  </a:lnTo>
                  <a:lnTo>
                    <a:pt x="606552" y="47244"/>
                  </a:lnTo>
                  <a:close/>
                </a:path>
                <a:path w="607059" h="342900">
                  <a:moveTo>
                    <a:pt x="7620" y="256794"/>
                  </a:moveTo>
                  <a:lnTo>
                    <a:pt x="3810" y="259842"/>
                  </a:lnTo>
                  <a:lnTo>
                    <a:pt x="3810" y="262128"/>
                  </a:lnTo>
                  <a:lnTo>
                    <a:pt x="6857" y="262890"/>
                  </a:lnTo>
                  <a:lnTo>
                    <a:pt x="600456" y="342138"/>
                  </a:lnTo>
                  <a:lnTo>
                    <a:pt x="597408" y="339090"/>
                  </a:lnTo>
                  <a:lnTo>
                    <a:pt x="597445" y="335538"/>
                  </a:lnTo>
                  <a:lnTo>
                    <a:pt x="7620" y="256794"/>
                  </a:lnTo>
                  <a:close/>
                </a:path>
                <a:path w="607059" h="342900">
                  <a:moveTo>
                    <a:pt x="597445" y="335538"/>
                  </a:moveTo>
                  <a:lnTo>
                    <a:pt x="597408" y="339090"/>
                  </a:lnTo>
                  <a:lnTo>
                    <a:pt x="600456" y="342138"/>
                  </a:lnTo>
                  <a:lnTo>
                    <a:pt x="601218" y="336042"/>
                  </a:lnTo>
                  <a:lnTo>
                    <a:pt x="597445" y="335538"/>
                  </a:lnTo>
                  <a:close/>
                </a:path>
                <a:path w="607059" h="342900">
                  <a:moveTo>
                    <a:pt x="606552" y="47244"/>
                  </a:moveTo>
                  <a:lnTo>
                    <a:pt x="600456" y="47244"/>
                  </a:lnTo>
                  <a:lnTo>
                    <a:pt x="600426" y="50066"/>
                  </a:lnTo>
                  <a:lnTo>
                    <a:pt x="603504" y="50292"/>
                  </a:lnTo>
                  <a:lnTo>
                    <a:pt x="606552" y="47244"/>
                  </a:lnTo>
                  <a:close/>
                </a:path>
                <a:path w="607059" h="342900">
                  <a:moveTo>
                    <a:pt x="762" y="0"/>
                  </a:moveTo>
                  <a:lnTo>
                    <a:pt x="0" y="6096"/>
                  </a:lnTo>
                  <a:lnTo>
                    <a:pt x="600426" y="50066"/>
                  </a:lnTo>
                  <a:lnTo>
                    <a:pt x="600456" y="47244"/>
                  </a:lnTo>
                  <a:lnTo>
                    <a:pt x="606552" y="47244"/>
                  </a:lnTo>
                  <a:lnTo>
                    <a:pt x="606552" y="44196"/>
                  </a:lnTo>
                  <a:lnTo>
                    <a:pt x="604266" y="44196"/>
                  </a:lnTo>
                  <a:lnTo>
                    <a:pt x="762" y="0"/>
                  </a:lnTo>
                  <a:close/>
                </a:path>
              </a:pathLst>
            </a:custGeom>
            <a:solidFill>
              <a:srgbClr val="000000"/>
            </a:solidFill>
          </p:spPr>
          <p:txBody>
            <a:bodyPr wrap="square" lIns="0" tIns="0" rIns="0" bIns="0" rtlCol="0"/>
            <a:lstStyle/>
            <a:p>
              <a:endParaRPr/>
            </a:p>
          </p:txBody>
        </p:sp>
        <p:sp>
          <p:nvSpPr>
            <p:cNvPr id="873" name="object 686"/>
            <p:cNvSpPr/>
            <p:nvPr/>
          </p:nvSpPr>
          <p:spPr>
            <a:xfrm>
              <a:off x="6079616" y="2440228"/>
              <a:ext cx="0" cy="260350"/>
            </a:xfrm>
            <a:custGeom>
              <a:avLst/>
              <a:gdLst/>
              <a:ahLst/>
              <a:cxnLst/>
              <a:rect l="l" t="t" r="r" b="b"/>
              <a:pathLst>
                <a:path h="260350">
                  <a:moveTo>
                    <a:pt x="0" y="0"/>
                  </a:moveTo>
                  <a:lnTo>
                    <a:pt x="0" y="259841"/>
                  </a:lnTo>
                </a:path>
              </a:pathLst>
            </a:custGeom>
            <a:ln w="12954">
              <a:solidFill>
                <a:srgbClr val="000000"/>
              </a:solidFill>
            </a:ln>
          </p:spPr>
          <p:txBody>
            <a:bodyPr wrap="square" lIns="0" tIns="0" rIns="0" bIns="0" rtlCol="0"/>
            <a:lstStyle/>
            <a:p>
              <a:endParaRPr/>
            </a:p>
          </p:txBody>
        </p:sp>
        <p:sp>
          <p:nvSpPr>
            <p:cNvPr id="874" name="object 687"/>
            <p:cNvSpPr/>
            <p:nvPr/>
          </p:nvSpPr>
          <p:spPr>
            <a:xfrm>
              <a:off x="6089141" y="2788462"/>
              <a:ext cx="584835" cy="258445"/>
            </a:xfrm>
            <a:custGeom>
              <a:avLst/>
              <a:gdLst/>
              <a:ahLst/>
              <a:cxnLst/>
              <a:rect l="l" t="t" r="r" b="b"/>
              <a:pathLst>
                <a:path w="584834" h="258444">
                  <a:moveTo>
                    <a:pt x="0" y="0"/>
                  </a:moveTo>
                  <a:lnTo>
                    <a:pt x="7620" y="143255"/>
                  </a:lnTo>
                  <a:lnTo>
                    <a:pt x="582930" y="258317"/>
                  </a:lnTo>
                  <a:lnTo>
                    <a:pt x="584454" y="97535"/>
                  </a:lnTo>
                  <a:lnTo>
                    <a:pt x="0" y="0"/>
                  </a:lnTo>
                  <a:close/>
                </a:path>
              </a:pathLst>
            </a:custGeom>
            <a:solidFill>
              <a:srgbClr val="448686"/>
            </a:solidFill>
          </p:spPr>
          <p:txBody>
            <a:bodyPr wrap="square" lIns="0" tIns="0" rIns="0" bIns="0" rtlCol="0"/>
            <a:lstStyle/>
            <a:p>
              <a:endParaRPr/>
            </a:p>
          </p:txBody>
        </p:sp>
        <p:sp>
          <p:nvSpPr>
            <p:cNvPr id="875" name="object 688"/>
            <p:cNvSpPr/>
            <p:nvPr/>
          </p:nvSpPr>
          <p:spPr>
            <a:xfrm>
              <a:off x="6064758" y="2380792"/>
              <a:ext cx="775335" cy="97790"/>
            </a:xfrm>
            <a:custGeom>
              <a:avLst/>
              <a:gdLst/>
              <a:ahLst/>
              <a:cxnLst/>
              <a:rect l="l" t="t" r="r" b="b"/>
              <a:pathLst>
                <a:path w="775334" h="97789">
                  <a:moveTo>
                    <a:pt x="234696" y="0"/>
                  </a:moveTo>
                  <a:lnTo>
                    <a:pt x="0" y="57150"/>
                  </a:lnTo>
                  <a:lnTo>
                    <a:pt x="613410" y="97536"/>
                  </a:lnTo>
                  <a:lnTo>
                    <a:pt x="774954" y="25146"/>
                  </a:lnTo>
                  <a:lnTo>
                    <a:pt x="234696" y="0"/>
                  </a:lnTo>
                  <a:close/>
                </a:path>
              </a:pathLst>
            </a:custGeom>
            <a:solidFill>
              <a:srgbClr val="7FACAC"/>
            </a:solidFill>
          </p:spPr>
          <p:txBody>
            <a:bodyPr wrap="square" lIns="0" tIns="0" rIns="0" bIns="0" rtlCol="0"/>
            <a:lstStyle/>
            <a:p>
              <a:endParaRPr/>
            </a:p>
          </p:txBody>
        </p:sp>
        <p:sp>
          <p:nvSpPr>
            <p:cNvPr id="876" name="object 689"/>
            <p:cNvSpPr/>
            <p:nvPr/>
          </p:nvSpPr>
          <p:spPr>
            <a:xfrm>
              <a:off x="6064758" y="2379268"/>
              <a:ext cx="775970" cy="100965"/>
            </a:xfrm>
            <a:custGeom>
              <a:avLst/>
              <a:gdLst/>
              <a:ahLst/>
              <a:cxnLst/>
              <a:rect l="l" t="t" r="r" b="b"/>
              <a:pathLst>
                <a:path w="775970" h="100964">
                  <a:moveTo>
                    <a:pt x="768101" y="27875"/>
                  </a:moveTo>
                  <a:lnTo>
                    <a:pt x="612648" y="97536"/>
                  </a:lnTo>
                  <a:lnTo>
                    <a:pt x="614172" y="100584"/>
                  </a:lnTo>
                  <a:lnTo>
                    <a:pt x="775716" y="28194"/>
                  </a:lnTo>
                  <a:lnTo>
                    <a:pt x="774954" y="28194"/>
                  </a:lnTo>
                  <a:lnTo>
                    <a:pt x="768101" y="27875"/>
                  </a:lnTo>
                  <a:close/>
                </a:path>
                <a:path w="775970" h="100964">
                  <a:moveTo>
                    <a:pt x="234696" y="0"/>
                  </a:moveTo>
                  <a:lnTo>
                    <a:pt x="0" y="57150"/>
                  </a:lnTo>
                  <a:lnTo>
                    <a:pt x="762" y="60198"/>
                  </a:lnTo>
                  <a:lnTo>
                    <a:pt x="235335" y="3077"/>
                  </a:lnTo>
                  <a:lnTo>
                    <a:pt x="234696" y="3048"/>
                  </a:lnTo>
                  <a:lnTo>
                    <a:pt x="234696" y="0"/>
                  </a:lnTo>
                  <a:close/>
                </a:path>
                <a:path w="775970" h="100964">
                  <a:moveTo>
                    <a:pt x="774192" y="25146"/>
                  </a:moveTo>
                  <a:lnTo>
                    <a:pt x="768101" y="27875"/>
                  </a:lnTo>
                  <a:lnTo>
                    <a:pt x="774954" y="28194"/>
                  </a:lnTo>
                  <a:lnTo>
                    <a:pt x="774192" y="25146"/>
                  </a:lnTo>
                  <a:close/>
                </a:path>
                <a:path w="775970" h="100964">
                  <a:moveTo>
                    <a:pt x="774954" y="25146"/>
                  </a:moveTo>
                  <a:lnTo>
                    <a:pt x="774192" y="25146"/>
                  </a:lnTo>
                  <a:lnTo>
                    <a:pt x="774954" y="28194"/>
                  </a:lnTo>
                  <a:lnTo>
                    <a:pt x="775716" y="28194"/>
                  </a:lnTo>
                  <a:lnTo>
                    <a:pt x="774954" y="25146"/>
                  </a:lnTo>
                  <a:close/>
                </a:path>
                <a:path w="775970" h="100964">
                  <a:moveTo>
                    <a:pt x="234696" y="0"/>
                  </a:moveTo>
                  <a:lnTo>
                    <a:pt x="235458" y="3048"/>
                  </a:lnTo>
                  <a:lnTo>
                    <a:pt x="768101" y="27875"/>
                  </a:lnTo>
                  <a:lnTo>
                    <a:pt x="774192" y="25146"/>
                  </a:lnTo>
                  <a:lnTo>
                    <a:pt x="774954" y="25146"/>
                  </a:lnTo>
                  <a:lnTo>
                    <a:pt x="234696" y="0"/>
                  </a:lnTo>
                  <a:close/>
                </a:path>
                <a:path w="775970" h="100964">
                  <a:moveTo>
                    <a:pt x="234696" y="0"/>
                  </a:moveTo>
                  <a:lnTo>
                    <a:pt x="234696" y="3048"/>
                  </a:lnTo>
                  <a:lnTo>
                    <a:pt x="235335" y="3077"/>
                  </a:lnTo>
                  <a:lnTo>
                    <a:pt x="234696" y="0"/>
                  </a:lnTo>
                  <a:close/>
                </a:path>
              </a:pathLst>
            </a:custGeom>
            <a:solidFill>
              <a:srgbClr val="7FACAC"/>
            </a:solidFill>
          </p:spPr>
          <p:txBody>
            <a:bodyPr wrap="square" lIns="0" tIns="0" rIns="0" bIns="0" rtlCol="0"/>
            <a:lstStyle/>
            <a:p>
              <a:endParaRPr/>
            </a:p>
          </p:txBody>
        </p:sp>
        <p:sp>
          <p:nvSpPr>
            <p:cNvPr id="877" name="object 690"/>
            <p:cNvSpPr/>
            <p:nvPr/>
          </p:nvSpPr>
          <p:spPr>
            <a:xfrm>
              <a:off x="6064758" y="2458135"/>
              <a:ext cx="614680" cy="0"/>
            </a:xfrm>
            <a:custGeom>
              <a:avLst/>
              <a:gdLst/>
              <a:ahLst/>
              <a:cxnLst/>
              <a:rect l="l" t="t" r="r" b="b"/>
              <a:pathLst>
                <a:path w="614679">
                  <a:moveTo>
                    <a:pt x="0" y="0"/>
                  </a:moveTo>
                  <a:lnTo>
                    <a:pt x="614171" y="0"/>
                  </a:lnTo>
                </a:path>
              </a:pathLst>
            </a:custGeom>
            <a:ln w="43434">
              <a:solidFill>
                <a:srgbClr val="7FACAC"/>
              </a:solidFill>
            </a:ln>
          </p:spPr>
          <p:txBody>
            <a:bodyPr wrap="square" lIns="0" tIns="0" rIns="0" bIns="0" rtlCol="0"/>
            <a:lstStyle/>
            <a:p>
              <a:endParaRPr/>
            </a:p>
          </p:txBody>
        </p:sp>
        <p:sp>
          <p:nvSpPr>
            <p:cNvPr id="878" name="object 691"/>
            <p:cNvSpPr/>
            <p:nvPr/>
          </p:nvSpPr>
          <p:spPr>
            <a:xfrm>
              <a:off x="6103620" y="2912668"/>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879" name="object 692"/>
            <p:cNvSpPr/>
            <p:nvPr/>
          </p:nvSpPr>
          <p:spPr>
            <a:xfrm>
              <a:off x="6665214" y="3022396"/>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880" name="object 693"/>
            <p:cNvSpPr/>
            <p:nvPr/>
          </p:nvSpPr>
          <p:spPr>
            <a:xfrm>
              <a:off x="6104382" y="2912668"/>
              <a:ext cx="561975" cy="112395"/>
            </a:xfrm>
            <a:custGeom>
              <a:avLst/>
              <a:gdLst/>
              <a:ahLst/>
              <a:cxnLst/>
              <a:rect l="l" t="t" r="r" b="b"/>
              <a:pathLst>
                <a:path w="561975" h="112394">
                  <a:moveTo>
                    <a:pt x="762" y="0"/>
                  </a:moveTo>
                  <a:lnTo>
                    <a:pt x="0" y="2286"/>
                  </a:lnTo>
                  <a:lnTo>
                    <a:pt x="560832" y="112014"/>
                  </a:lnTo>
                  <a:lnTo>
                    <a:pt x="561594" y="109728"/>
                  </a:lnTo>
                  <a:lnTo>
                    <a:pt x="762" y="0"/>
                  </a:lnTo>
                  <a:close/>
                </a:path>
              </a:pathLst>
            </a:custGeom>
            <a:solidFill>
              <a:srgbClr val="000000"/>
            </a:solidFill>
          </p:spPr>
          <p:txBody>
            <a:bodyPr wrap="square" lIns="0" tIns="0" rIns="0" bIns="0" rtlCol="0"/>
            <a:lstStyle/>
            <a:p>
              <a:endParaRPr/>
            </a:p>
          </p:txBody>
        </p:sp>
        <p:sp>
          <p:nvSpPr>
            <p:cNvPr id="881" name="object 694"/>
            <p:cNvSpPr/>
            <p:nvPr/>
          </p:nvSpPr>
          <p:spPr>
            <a:xfrm>
              <a:off x="6419850" y="2816656"/>
              <a:ext cx="216408" cy="45719"/>
            </a:xfrm>
            <a:prstGeom prst="rect">
              <a:avLst/>
            </a:prstGeom>
            <a:blipFill>
              <a:blip r:embed="rId8" cstate="print"/>
              <a:stretch>
                <a:fillRect/>
              </a:stretch>
            </a:blipFill>
          </p:spPr>
          <p:txBody>
            <a:bodyPr wrap="square" lIns="0" tIns="0" rIns="0" bIns="0" rtlCol="0"/>
            <a:lstStyle/>
            <a:p>
              <a:endParaRPr/>
            </a:p>
          </p:txBody>
        </p:sp>
        <p:sp>
          <p:nvSpPr>
            <p:cNvPr id="882" name="object 695"/>
            <p:cNvSpPr/>
            <p:nvPr/>
          </p:nvSpPr>
          <p:spPr>
            <a:xfrm>
              <a:off x="6028944" y="2368600"/>
              <a:ext cx="1494282" cy="825245"/>
            </a:xfrm>
            <a:prstGeom prst="rect">
              <a:avLst/>
            </a:prstGeom>
            <a:blipFill>
              <a:blip r:embed="rId9" cstate="print"/>
              <a:stretch>
                <a:fillRect/>
              </a:stretch>
            </a:blipFill>
          </p:spPr>
          <p:txBody>
            <a:bodyPr wrap="square" lIns="0" tIns="0" rIns="0" bIns="0" rtlCol="0"/>
            <a:lstStyle/>
            <a:p>
              <a:endParaRPr/>
            </a:p>
          </p:txBody>
        </p:sp>
        <p:sp>
          <p:nvSpPr>
            <p:cNvPr id="883" name="object 888"/>
            <p:cNvSpPr txBox="1"/>
            <p:nvPr/>
          </p:nvSpPr>
          <p:spPr>
            <a:xfrm>
              <a:off x="5975880" y="1571809"/>
              <a:ext cx="38481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SC</a:t>
              </a:r>
              <a:r>
                <a:rPr sz="800" dirty="0">
                  <a:solidFill>
                    <a:srgbClr val="00007F"/>
                  </a:solidFill>
                  <a:latin typeface="Verdana"/>
                  <a:cs typeface="Verdana"/>
                </a:rPr>
                <a:t>A</a:t>
              </a:r>
              <a:r>
                <a:rPr sz="800" spc="-10" dirty="0">
                  <a:solidFill>
                    <a:srgbClr val="00007F"/>
                  </a:solidFill>
                  <a:latin typeface="Verdana"/>
                  <a:cs typeface="Verdana"/>
                </a:rPr>
                <a:t>D</a:t>
              </a:r>
              <a:r>
                <a:rPr sz="800" spc="0" dirty="0">
                  <a:solidFill>
                    <a:srgbClr val="00007F"/>
                  </a:solidFill>
                  <a:latin typeface="Verdana"/>
                  <a:cs typeface="Verdana"/>
                </a:rPr>
                <a:t>A</a:t>
              </a:r>
              <a:endParaRPr sz="800">
                <a:latin typeface="Verdana"/>
                <a:cs typeface="Verdana"/>
              </a:endParaRPr>
            </a:p>
          </p:txBody>
        </p:sp>
        <p:sp>
          <p:nvSpPr>
            <p:cNvPr id="884" name="object 897"/>
            <p:cNvSpPr txBox="1"/>
            <p:nvPr/>
          </p:nvSpPr>
          <p:spPr>
            <a:xfrm>
              <a:off x="5972265" y="3229581"/>
              <a:ext cx="148590" cy="29527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SNTP</a:t>
              </a:r>
              <a:endParaRPr sz="800">
                <a:latin typeface="Verdana"/>
                <a:cs typeface="Verdana"/>
              </a:endParaRPr>
            </a:p>
          </p:txBody>
        </p:sp>
        <p:sp>
          <p:nvSpPr>
            <p:cNvPr id="885" name="object 924"/>
            <p:cNvSpPr txBox="1"/>
            <p:nvPr/>
          </p:nvSpPr>
          <p:spPr>
            <a:xfrm>
              <a:off x="6898857" y="4429731"/>
              <a:ext cx="148590" cy="295275"/>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SNTP</a:t>
              </a:r>
              <a:endParaRPr sz="800">
                <a:latin typeface="Verdana"/>
                <a:cs typeface="Verdana"/>
              </a:endParaRPr>
            </a:p>
          </p:txBody>
        </p:sp>
        <p:sp>
          <p:nvSpPr>
            <p:cNvPr id="886" name="object 925"/>
            <p:cNvSpPr/>
            <p:nvPr/>
          </p:nvSpPr>
          <p:spPr>
            <a:xfrm>
              <a:off x="5334000" y="2281732"/>
              <a:ext cx="175260" cy="175259"/>
            </a:xfrm>
            <a:prstGeom prst="rect">
              <a:avLst/>
            </a:prstGeom>
            <a:blipFill>
              <a:blip r:embed="rId10" cstate="print"/>
              <a:stretch>
                <a:fillRect/>
              </a:stretch>
            </a:blipFill>
          </p:spPr>
          <p:txBody>
            <a:bodyPr wrap="square" lIns="0" tIns="0" rIns="0" bIns="0" rtlCol="0"/>
            <a:lstStyle/>
            <a:p>
              <a:endParaRPr/>
            </a:p>
          </p:txBody>
        </p:sp>
        <p:sp>
          <p:nvSpPr>
            <p:cNvPr id="887" name="object 926"/>
            <p:cNvSpPr txBox="1"/>
            <p:nvPr/>
          </p:nvSpPr>
          <p:spPr>
            <a:xfrm>
              <a:off x="5265673" y="2125782"/>
              <a:ext cx="31750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007F"/>
                  </a:solidFill>
                  <a:latin typeface="Verdana"/>
                  <a:cs typeface="Verdana"/>
                </a:rPr>
                <a:t>G</a:t>
              </a:r>
              <a:r>
                <a:rPr sz="800" dirty="0">
                  <a:solidFill>
                    <a:srgbClr val="00007F"/>
                  </a:solidFill>
                  <a:latin typeface="Verdana"/>
                  <a:cs typeface="Verdana"/>
                </a:rPr>
                <a:t>N</a:t>
              </a:r>
              <a:r>
                <a:rPr sz="800" spc="-10" dirty="0">
                  <a:solidFill>
                    <a:srgbClr val="00007F"/>
                  </a:solidFill>
                  <a:latin typeface="Verdana"/>
                  <a:cs typeface="Verdana"/>
                </a:rPr>
                <a:t>SS</a:t>
              </a:r>
              <a:endParaRPr sz="800">
                <a:latin typeface="Verdana"/>
                <a:cs typeface="Verdana"/>
              </a:endParaRPr>
            </a:p>
          </p:txBody>
        </p:sp>
        <p:sp>
          <p:nvSpPr>
            <p:cNvPr id="888" name="object 940"/>
            <p:cNvSpPr txBox="1"/>
            <p:nvPr/>
          </p:nvSpPr>
          <p:spPr>
            <a:xfrm>
              <a:off x="6011675" y="7116881"/>
              <a:ext cx="480695" cy="247015"/>
            </a:xfrm>
            <a:prstGeom prst="rect">
              <a:avLst/>
            </a:prstGeom>
          </p:spPr>
          <p:txBody>
            <a:bodyPr vert="horz" wrap="square" lIns="0" tIns="12065" rIns="0" bIns="0" rtlCol="0">
              <a:spAutoFit/>
            </a:bodyPr>
            <a:lstStyle/>
            <a:p>
              <a:pPr marL="34290">
                <a:lnSpc>
                  <a:spcPts val="875"/>
                </a:lnSpc>
                <a:spcBef>
                  <a:spcPts val="95"/>
                </a:spcBef>
                <a:tabLst>
                  <a:tab pos="334010" algn="l"/>
                </a:tabLst>
              </a:pPr>
              <a:r>
                <a:rPr sz="800" spc="-10" dirty="0">
                  <a:solidFill>
                    <a:srgbClr val="00007F"/>
                  </a:solidFill>
                  <a:latin typeface="Verdana"/>
                  <a:cs typeface="Verdana"/>
                </a:rPr>
                <a:t>V</a:t>
              </a:r>
              <a:r>
                <a:rPr sz="800" spc="0" dirty="0">
                  <a:solidFill>
                    <a:srgbClr val="00007F"/>
                  </a:solidFill>
                  <a:latin typeface="Verdana"/>
                  <a:cs typeface="Verdana"/>
                </a:rPr>
                <a:t>T</a:t>
              </a:r>
              <a:r>
                <a:rPr sz="800" dirty="0">
                  <a:solidFill>
                    <a:srgbClr val="00007F"/>
                  </a:solidFill>
                  <a:latin typeface="Verdana"/>
                  <a:cs typeface="Verdana"/>
                </a:rPr>
                <a:t>	</a:t>
              </a:r>
              <a:r>
                <a:rPr sz="800" spc="-10" dirty="0">
                  <a:solidFill>
                    <a:srgbClr val="00007F"/>
                  </a:solidFill>
                  <a:latin typeface="Verdana"/>
                  <a:cs typeface="Verdana"/>
                </a:rPr>
                <a:t>CT</a:t>
              </a:r>
              <a:endParaRPr sz="800">
                <a:latin typeface="Verdana"/>
                <a:cs typeface="Verdana"/>
              </a:endParaRPr>
            </a:p>
            <a:p>
              <a:pPr marL="12700">
                <a:lnSpc>
                  <a:spcPts val="875"/>
                </a:lnSpc>
              </a:pPr>
              <a:r>
                <a:rPr sz="800" spc="-5" dirty="0">
                  <a:solidFill>
                    <a:srgbClr val="00007F"/>
                  </a:solidFill>
                  <a:latin typeface="Verdana"/>
                  <a:cs typeface="Verdana"/>
                </a:rPr>
                <a:t>Metering</a:t>
              </a:r>
              <a:endParaRPr sz="800">
                <a:latin typeface="Verdana"/>
                <a:cs typeface="Verdana"/>
              </a:endParaRPr>
            </a:p>
          </p:txBody>
        </p:sp>
        <p:sp>
          <p:nvSpPr>
            <p:cNvPr id="889" name="object 941"/>
            <p:cNvSpPr txBox="1"/>
            <p:nvPr/>
          </p:nvSpPr>
          <p:spPr>
            <a:xfrm>
              <a:off x="6679953" y="7116881"/>
              <a:ext cx="363220" cy="247015"/>
            </a:xfrm>
            <a:prstGeom prst="rect">
              <a:avLst/>
            </a:prstGeom>
          </p:spPr>
          <p:txBody>
            <a:bodyPr vert="horz" wrap="square" lIns="0" tIns="33655" rIns="0" bIns="0" rtlCol="0">
              <a:spAutoFit/>
            </a:bodyPr>
            <a:lstStyle/>
            <a:p>
              <a:pPr marL="59055" marR="5080" indent="-46990">
                <a:lnSpc>
                  <a:spcPts val="790"/>
                </a:lnSpc>
                <a:spcBef>
                  <a:spcPts val="265"/>
                </a:spcBef>
              </a:pPr>
              <a:r>
                <a:rPr sz="800" spc="-15" dirty="0">
                  <a:solidFill>
                    <a:srgbClr val="00007F"/>
                  </a:solidFill>
                  <a:latin typeface="Verdana"/>
                  <a:cs typeface="Verdana"/>
                </a:rPr>
                <a:t>S</a:t>
              </a:r>
              <a:r>
                <a:rPr sz="800" spc="-5" dirty="0">
                  <a:solidFill>
                    <a:srgbClr val="00007F"/>
                  </a:solidFill>
                  <a:latin typeface="Verdana"/>
                  <a:cs typeface="Verdana"/>
                </a:rPr>
                <a:t>wit</a:t>
              </a:r>
              <a:r>
                <a:rPr sz="800" spc="-10" dirty="0">
                  <a:solidFill>
                    <a:srgbClr val="00007F"/>
                  </a:solidFill>
                  <a:latin typeface="Verdana"/>
                  <a:cs typeface="Verdana"/>
                </a:rPr>
                <a:t>c</a:t>
              </a:r>
              <a:r>
                <a:rPr sz="800" spc="0" dirty="0">
                  <a:solidFill>
                    <a:srgbClr val="00007F"/>
                  </a:solidFill>
                  <a:latin typeface="Verdana"/>
                  <a:cs typeface="Verdana"/>
                </a:rPr>
                <a:t>h  </a:t>
              </a:r>
              <a:r>
                <a:rPr sz="800" spc="-5" dirty="0">
                  <a:solidFill>
                    <a:srgbClr val="00007F"/>
                  </a:solidFill>
                  <a:latin typeface="Verdana"/>
                  <a:cs typeface="Verdana"/>
                </a:rPr>
                <a:t>Gear</a:t>
              </a:r>
              <a:endParaRPr sz="800">
                <a:latin typeface="Verdana"/>
                <a:cs typeface="Verdana"/>
              </a:endParaRPr>
            </a:p>
          </p:txBody>
        </p:sp>
        <p:sp>
          <p:nvSpPr>
            <p:cNvPr id="890" name="object 942"/>
            <p:cNvSpPr/>
            <p:nvPr/>
          </p:nvSpPr>
          <p:spPr>
            <a:xfrm>
              <a:off x="6022085" y="6390436"/>
              <a:ext cx="1181861" cy="735330"/>
            </a:xfrm>
            <a:prstGeom prst="rect">
              <a:avLst/>
            </a:prstGeom>
            <a:blipFill>
              <a:blip r:embed="rId11" cstate="print"/>
              <a:stretch>
                <a:fillRect/>
              </a:stretch>
            </a:blipFill>
          </p:spPr>
          <p:txBody>
            <a:bodyPr wrap="square" lIns="0" tIns="0" rIns="0" bIns="0" rtlCol="0"/>
            <a:lstStyle/>
            <a:p>
              <a:endParaRPr/>
            </a:p>
          </p:txBody>
        </p:sp>
        <p:sp>
          <p:nvSpPr>
            <p:cNvPr id="891" name="object 943"/>
            <p:cNvSpPr/>
            <p:nvPr/>
          </p:nvSpPr>
          <p:spPr>
            <a:xfrm>
              <a:off x="6467094" y="5322112"/>
              <a:ext cx="621030" cy="954785"/>
            </a:xfrm>
            <a:prstGeom prst="rect">
              <a:avLst/>
            </a:prstGeom>
            <a:blipFill>
              <a:blip r:embed="rId12" cstate="print"/>
              <a:stretch>
                <a:fillRect/>
              </a:stretch>
            </a:blipFill>
          </p:spPr>
          <p:txBody>
            <a:bodyPr wrap="square" lIns="0" tIns="0" rIns="0" bIns="0" rtlCol="0"/>
            <a:lstStyle/>
            <a:p>
              <a:endParaRPr/>
            </a:p>
          </p:txBody>
        </p:sp>
        <p:sp>
          <p:nvSpPr>
            <p:cNvPr id="892" name="object 959"/>
            <p:cNvSpPr/>
            <p:nvPr/>
          </p:nvSpPr>
          <p:spPr>
            <a:xfrm>
              <a:off x="6076950" y="3069640"/>
              <a:ext cx="222503" cy="223265"/>
            </a:xfrm>
            <a:prstGeom prst="rect">
              <a:avLst/>
            </a:prstGeom>
            <a:blipFill>
              <a:blip r:embed="rId13" cstate="print"/>
              <a:stretch>
                <a:fillRect/>
              </a:stretch>
            </a:blipFill>
          </p:spPr>
          <p:txBody>
            <a:bodyPr wrap="square" lIns="0" tIns="0" rIns="0" bIns="0" rtlCol="0"/>
            <a:lstStyle/>
            <a:p>
              <a:endParaRPr/>
            </a:p>
          </p:txBody>
        </p:sp>
        <p:sp>
          <p:nvSpPr>
            <p:cNvPr id="893" name="object 960"/>
            <p:cNvSpPr/>
            <p:nvPr/>
          </p:nvSpPr>
          <p:spPr>
            <a:xfrm>
              <a:off x="5308853" y="2562148"/>
              <a:ext cx="222504" cy="222503"/>
            </a:xfrm>
            <a:prstGeom prst="rect">
              <a:avLst/>
            </a:prstGeom>
            <a:blipFill>
              <a:blip r:embed="rId14" cstate="print"/>
              <a:stretch>
                <a:fillRect/>
              </a:stretch>
            </a:blipFill>
          </p:spPr>
          <p:txBody>
            <a:bodyPr wrap="square" lIns="0" tIns="0" rIns="0" bIns="0" rtlCol="0"/>
            <a:lstStyle/>
            <a:p>
              <a:endParaRPr/>
            </a:p>
          </p:txBody>
        </p:sp>
        <p:sp>
          <p:nvSpPr>
            <p:cNvPr id="894" name="object 961"/>
            <p:cNvSpPr/>
            <p:nvPr/>
          </p:nvSpPr>
          <p:spPr>
            <a:xfrm>
              <a:off x="6730745" y="2536240"/>
              <a:ext cx="223265" cy="222503"/>
            </a:xfrm>
            <a:prstGeom prst="rect">
              <a:avLst/>
            </a:prstGeom>
            <a:blipFill>
              <a:blip r:embed="rId15" cstate="print"/>
              <a:stretch>
                <a:fillRect/>
              </a:stretch>
            </a:blipFill>
          </p:spPr>
          <p:txBody>
            <a:bodyPr wrap="square" lIns="0" tIns="0" rIns="0" bIns="0" rtlCol="0"/>
            <a:lstStyle/>
            <a:p>
              <a:endParaRPr/>
            </a:p>
          </p:txBody>
        </p:sp>
        <p:sp>
          <p:nvSpPr>
            <p:cNvPr id="895" name="object 962"/>
            <p:cNvSpPr/>
            <p:nvPr/>
          </p:nvSpPr>
          <p:spPr>
            <a:xfrm>
              <a:off x="7080504" y="3349294"/>
              <a:ext cx="222503" cy="222503"/>
            </a:xfrm>
            <a:prstGeom prst="rect">
              <a:avLst/>
            </a:prstGeom>
            <a:blipFill>
              <a:blip r:embed="rId16" cstate="print"/>
              <a:stretch>
                <a:fillRect/>
              </a:stretch>
            </a:blipFill>
          </p:spPr>
          <p:txBody>
            <a:bodyPr wrap="square" lIns="0" tIns="0" rIns="0" bIns="0" rtlCol="0"/>
            <a:lstStyle/>
            <a:p>
              <a:endParaRPr/>
            </a:p>
          </p:txBody>
        </p:sp>
        <p:sp>
          <p:nvSpPr>
            <p:cNvPr id="896" name="object 963"/>
            <p:cNvSpPr/>
            <p:nvPr/>
          </p:nvSpPr>
          <p:spPr>
            <a:xfrm>
              <a:off x="6800850" y="4778044"/>
              <a:ext cx="222503" cy="222503"/>
            </a:xfrm>
            <a:prstGeom prst="rect">
              <a:avLst/>
            </a:prstGeom>
            <a:blipFill>
              <a:blip r:embed="rId17" cstate="print"/>
              <a:stretch>
                <a:fillRect/>
              </a:stretch>
            </a:blipFill>
          </p:spPr>
          <p:txBody>
            <a:bodyPr wrap="square" lIns="0" tIns="0" rIns="0" bIns="0" rtlCol="0"/>
            <a:lstStyle/>
            <a:p>
              <a:endParaRPr/>
            </a:p>
          </p:txBody>
        </p:sp>
        <p:sp>
          <p:nvSpPr>
            <p:cNvPr id="897" name="object 969"/>
            <p:cNvSpPr/>
            <p:nvPr/>
          </p:nvSpPr>
          <p:spPr>
            <a:xfrm>
              <a:off x="7442454" y="2206294"/>
              <a:ext cx="222503" cy="222503"/>
            </a:xfrm>
            <a:prstGeom prst="rect">
              <a:avLst/>
            </a:prstGeom>
            <a:blipFill>
              <a:blip r:embed="rId18" cstate="print"/>
              <a:stretch>
                <a:fillRect/>
              </a:stretch>
            </a:blipFill>
          </p:spPr>
          <p:txBody>
            <a:bodyPr wrap="square" lIns="0" tIns="0" rIns="0" bIns="0" rtlCol="0"/>
            <a:lstStyle/>
            <a:p>
              <a:endParaRPr/>
            </a:p>
          </p:txBody>
        </p:sp>
        <p:sp>
          <p:nvSpPr>
            <p:cNvPr id="898" name="object 971"/>
            <p:cNvSpPr/>
            <p:nvPr/>
          </p:nvSpPr>
          <p:spPr>
            <a:xfrm>
              <a:off x="6140196" y="4377994"/>
              <a:ext cx="222503" cy="222503"/>
            </a:xfrm>
            <a:prstGeom prst="rect">
              <a:avLst/>
            </a:prstGeom>
            <a:blipFill>
              <a:blip r:embed="rId19" cstate="print"/>
              <a:stretch>
                <a:fillRect/>
              </a:stretch>
            </a:blipFill>
          </p:spPr>
          <p:txBody>
            <a:bodyPr wrap="square" lIns="0" tIns="0" rIns="0" bIns="0" rtlCol="0"/>
            <a:lstStyle/>
            <a:p>
              <a:endParaRPr/>
            </a:p>
          </p:txBody>
        </p:sp>
      </p:grpSp>
      <p:sp>
        <p:nvSpPr>
          <p:cNvPr id="899" name="object 13"/>
          <p:cNvSpPr txBox="1"/>
          <p:nvPr/>
        </p:nvSpPr>
        <p:spPr>
          <a:xfrm>
            <a:off x="4213849" y="1590678"/>
            <a:ext cx="6267233" cy="2400016"/>
          </a:xfrm>
          <a:prstGeom prst="rect">
            <a:avLst/>
          </a:prstGeom>
        </p:spPr>
        <p:txBody>
          <a:bodyPr vert="horz" wrap="square" lIns="0" tIns="45085" rIns="0" bIns="0" rtlCol="0">
            <a:spAutoFit/>
          </a:bodyPr>
          <a:lstStyle/>
          <a:p>
            <a:pPr marL="12700">
              <a:spcBef>
                <a:spcPts val="355"/>
              </a:spcBef>
              <a:buClr>
                <a:srgbClr val="FF0000"/>
              </a:buClr>
              <a:buSzPct val="82352"/>
              <a:tabLst>
                <a:tab pos="265430" algn="l"/>
              </a:tabLst>
            </a:pPr>
            <a:r>
              <a:rPr lang="en-US" sz="1700" b="1" spc="-5" dirty="0">
                <a:latin typeface="Arial"/>
                <a:cs typeface="Arial"/>
              </a:rPr>
              <a:t>What to Test</a:t>
            </a:r>
          </a:p>
          <a:p>
            <a:pPr marL="36000" indent="-342900">
              <a:buClr>
                <a:srgbClr val="FF0000"/>
              </a:buClr>
              <a:buSzPct val="82352"/>
              <a:buFont typeface="+mj-lt"/>
              <a:buAutoNum type="arabicPeriod"/>
              <a:tabLst>
                <a:tab pos="265430" algn="l"/>
              </a:tabLst>
            </a:pPr>
            <a:r>
              <a:rPr lang="en-US" sz="1700" spc="-5" dirty="0">
                <a:latin typeface="Arial"/>
                <a:cs typeface="Arial"/>
              </a:rPr>
              <a:t>Serial communication data: RS-232, RS-422, V.35, V.36</a:t>
            </a:r>
          </a:p>
          <a:p>
            <a:pPr marL="36000" indent="-342900">
              <a:buClr>
                <a:srgbClr val="FF0000"/>
              </a:buClr>
              <a:buSzPct val="82352"/>
              <a:buFont typeface="+mj-lt"/>
              <a:buAutoNum type="arabicPeriod"/>
              <a:tabLst>
                <a:tab pos="265430" algn="l"/>
              </a:tabLst>
            </a:pPr>
            <a:r>
              <a:rPr lang="en-US" sz="1700" spc="-5" dirty="0">
                <a:latin typeface="Arial"/>
                <a:cs typeface="Arial"/>
              </a:rPr>
              <a:t>IRIG-B: timing</a:t>
            </a:r>
          </a:p>
          <a:p>
            <a:pPr marL="36000" indent="-342900">
              <a:buClr>
                <a:srgbClr val="FF0000"/>
              </a:buClr>
              <a:buSzPct val="82352"/>
              <a:buFont typeface="+mj-lt"/>
              <a:buAutoNum type="arabicPeriod"/>
              <a:tabLst>
                <a:tab pos="265430" algn="l"/>
              </a:tabLst>
            </a:pPr>
            <a:r>
              <a:rPr lang="en-US" sz="1700" spc="-5" dirty="0">
                <a:latin typeface="Arial"/>
                <a:cs typeface="Arial"/>
              </a:rPr>
              <a:t>E1 / T1: pulse, voice, data</a:t>
            </a:r>
          </a:p>
          <a:p>
            <a:pPr marL="36000" indent="-342900">
              <a:buClr>
                <a:srgbClr val="FF0000"/>
              </a:buClr>
              <a:buSzPct val="82352"/>
              <a:buFont typeface="+mj-lt"/>
              <a:buAutoNum type="arabicPeriod"/>
              <a:tabLst>
                <a:tab pos="265430" algn="l"/>
              </a:tabLst>
            </a:pPr>
            <a:r>
              <a:rPr lang="en-US" sz="1700" spc="-5" dirty="0">
                <a:latin typeface="Arial"/>
                <a:cs typeface="Arial"/>
              </a:rPr>
              <a:t>Ethernet: RFC 2544, eSAM, etc.</a:t>
            </a:r>
          </a:p>
          <a:p>
            <a:pPr marL="36000" indent="-342900">
              <a:buClr>
                <a:srgbClr val="FF0000"/>
              </a:buClr>
              <a:buSzPct val="82352"/>
              <a:buFont typeface="+mj-lt"/>
              <a:buAutoNum type="arabicPeriod"/>
              <a:tabLst>
                <a:tab pos="265430" algn="l"/>
              </a:tabLst>
            </a:pPr>
            <a:r>
              <a:rPr lang="en-US" sz="1700" spc="-5" dirty="0">
                <a:latin typeface="Arial"/>
                <a:cs typeface="Arial"/>
              </a:rPr>
              <a:t>IP: ping, trace route</a:t>
            </a:r>
          </a:p>
          <a:p>
            <a:pPr marL="36000" indent="-342900">
              <a:buClr>
                <a:srgbClr val="FF0000"/>
              </a:buClr>
              <a:buSzPct val="82352"/>
              <a:buFont typeface="+mj-lt"/>
              <a:buAutoNum type="arabicPeriod"/>
              <a:tabLst>
                <a:tab pos="265430" algn="l"/>
              </a:tabLst>
            </a:pPr>
            <a:r>
              <a:rPr lang="en-US" sz="1700" spc="-5" dirty="0">
                <a:latin typeface="Arial"/>
                <a:cs typeface="Arial"/>
              </a:rPr>
              <a:t>Fiber Optic: Power, OTDR</a:t>
            </a:r>
          </a:p>
          <a:p>
            <a:pPr marL="36000" indent="-342900">
              <a:buClr>
                <a:srgbClr val="FF0000"/>
              </a:buClr>
              <a:buSzPct val="82352"/>
              <a:buFont typeface="+mj-lt"/>
              <a:buAutoNum type="arabicPeriod"/>
              <a:tabLst>
                <a:tab pos="265430" algn="l"/>
              </a:tabLst>
            </a:pPr>
            <a:r>
              <a:rPr lang="en-US" sz="1700" spc="-5" dirty="0">
                <a:latin typeface="Arial"/>
                <a:cs typeface="Arial"/>
              </a:rPr>
              <a:t>NTP: message, delays, jitter, TE</a:t>
            </a:r>
          </a:p>
          <a:p>
            <a:pPr marL="36000" indent="-342900">
              <a:buClr>
                <a:srgbClr val="FF0000"/>
              </a:buClr>
              <a:buSzPct val="82352"/>
              <a:buFont typeface="+mj-lt"/>
              <a:buAutoNum type="arabicPeriod"/>
              <a:tabLst>
                <a:tab pos="265430" algn="l"/>
              </a:tabLst>
            </a:pPr>
            <a:r>
              <a:rPr lang="en-US" sz="1700" spc="-5" dirty="0">
                <a:latin typeface="Arial"/>
                <a:cs typeface="Arial"/>
              </a:rPr>
              <a:t>Teleprotection: C37.94, One-way delay, Quality</a:t>
            </a:r>
            <a:endParaRPr sz="1700" dirty="0">
              <a:latin typeface="Arial"/>
              <a:cs typeface="Arial"/>
            </a:endParaRPr>
          </a:p>
        </p:txBody>
      </p:sp>
      <p:sp>
        <p:nvSpPr>
          <p:cNvPr id="292" name="object 968"/>
          <p:cNvSpPr/>
          <p:nvPr/>
        </p:nvSpPr>
        <p:spPr>
          <a:xfrm>
            <a:off x="165100" y="7086782"/>
            <a:ext cx="303275" cy="302513"/>
          </a:xfrm>
          <a:prstGeom prst="rect">
            <a:avLst/>
          </a:prstGeom>
          <a:blipFill>
            <a:blip r:embed="rId20" cstate="print"/>
            <a:stretch>
              <a:fillRect/>
            </a:stretch>
          </a:blipFill>
        </p:spPr>
        <p:txBody>
          <a:bodyPr wrap="square" lIns="0" tIns="0" rIns="0" bIns="0" rtlCol="0"/>
          <a:lstStyle/>
          <a:p>
            <a:endParaRPr/>
          </a:p>
        </p:txBody>
      </p:sp>
      <p:sp>
        <p:nvSpPr>
          <p:cNvPr id="293" name="object 970"/>
          <p:cNvSpPr txBox="1"/>
          <p:nvPr/>
        </p:nvSpPr>
        <p:spPr>
          <a:xfrm>
            <a:off x="537470" y="7054850"/>
            <a:ext cx="656946" cy="387927"/>
          </a:xfrm>
          <a:prstGeom prst="rect">
            <a:avLst/>
          </a:prstGeom>
        </p:spPr>
        <p:txBody>
          <a:bodyPr vert="horz" wrap="square" lIns="0" tIns="33655" rIns="0" bIns="0" rtlCol="0">
            <a:spAutoFit/>
          </a:bodyPr>
          <a:lstStyle/>
          <a:p>
            <a:pPr>
              <a:lnSpc>
                <a:spcPct val="100000"/>
              </a:lnSpc>
            </a:pPr>
            <a:r>
              <a:rPr sz="1150" b="1" spc="-5" dirty="0">
                <a:solidFill>
                  <a:srgbClr val="00007F"/>
                </a:solidFill>
                <a:uFill>
                  <a:solidFill>
                    <a:srgbClr val="00007F"/>
                  </a:solidFill>
                </a:uFill>
                <a:latin typeface="Verdana"/>
                <a:cs typeface="Verdana"/>
              </a:rPr>
              <a:t>Testing</a:t>
            </a:r>
            <a:endParaRPr lang="es-ES" sz="1150" b="1" spc="-5" dirty="0">
              <a:solidFill>
                <a:srgbClr val="00007F"/>
              </a:solidFill>
              <a:uFill>
                <a:solidFill>
                  <a:srgbClr val="00007F"/>
                </a:solidFill>
              </a:uFill>
              <a:latin typeface="Verdana"/>
              <a:cs typeface="Verdana"/>
            </a:endParaRPr>
          </a:p>
          <a:p>
            <a:pPr>
              <a:lnSpc>
                <a:spcPct val="100000"/>
              </a:lnSpc>
            </a:pPr>
            <a:r>
              <a:rPr sz="1150" b="1" dirty="0">
                <a:solidFill>
                  <a:srgbClr val="00007F"/>
                </a:solidFill>
                <a:uFill>
                  <a:solidFill>
                    <a:srgbClr val="00007F"/>
                  </a:solidFill>
                </a:uFill>
                <a:latin typeface="Verdana"/>
                <a:cs typeface="Verdana"/>
              </a:rPr>
              <a:t>Points</a:t>
            </a:r>
            <a:endParaRPr sz="1150" dirty="0">
              <a:latin typeface="Verdana"/>
              <a:cs typeface="Verdana"/>
            </a:endParaRPr>
          </a:p>
        </p:txBody>
      </p:sp>
      <p:sp>
        <p:nvSpPr>
          <p:cNvPr id="294" name="object 13"/>
          <p:cNvSpPr txBox="1"/>
          <p:nvPr/>
        </p:nvSpPr>
        <p:spPr>
          <a:xfrm>
            <a:off x="4213849" y="4262512"/>
            <a:ext cx="5608036" cy="1353576"/>
          </a:xfrm>
          <a:prstGeom prst="rect">
            <a:avLst/>
          </a:prstGeom>
        </p:spPr>
        <p:txBody>
          <a:bodyPr vert="horz" wrap="square" lIns="0" tIns="45085" rIns="0" bIns="0" rtlCol="0">
            <a:spAutoFit/>
          </a:bodyPr>
          <a:lstStyle/>
          <a:p>
            <a:pPr marL="12700">
              <a:spcBef>
                <a:spcPts val="355"/>
              </a:spcBef>
              <a:buClr>
                <a:srgbClr val="FF0000"/>
              </a:buClr>
              <a:buSzPct val="82352"/>
              <a:tabLst>
                <a:tab pos="265430" algn="l"/>
              </a:tabLst>
            </a:pPr>
            <a:r>
              <a:rPr lang="en-US" sz="1700" b="1" spc="-5" dirty="0">
                <a:latin typeface="Arial"/>
                <a:cs typeface="Arial"/>
              </a:rPr>
              <a:t>Objectives</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Check the teleprotection times C37.94</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Check and adjust IRIG-B and NTP synchronisms</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Check the quality of the Ethernet network</a:t>
            </a:r>
          </a:p>
          <a:p>
            <a:pPr indent="-251460">
              <a:buClr>
                <a:srgbClr val="FF0000"/>
              </a:buClr>
              <a:buSzPct val="82352"/>
              <a:buFont typeface="Arial" panose="020B0604020202020204" pitchFamily="34" charset="0"/>
              <a:buChar char="●"/>
              <a:tabLst>
                <a:tab pos="264160" algn="l"/>
              </a:tabLst>
            </a:pPr>
            <a:r>
              <a:rPr lang="en-US" sz="1700" spc="-5" dirty="0">
                <a:latin typeface="Arial"/>
                <a:cs typeface="Arial"/>
              </a:rPr>
              <a:t>Install and maintain fiber optics</a:t>
            </a:r>
            <a:endParaRPr sz="1700" dirty="0">
              <a:latin typeface="Arial"/>
              <a:cs typeface="Arial"/>
            </a:endParaRPr>
          </a:p>
        </p:txBody>
      </p:sp>
      <p:sp>
        <p:nvSpPr>
          <p:cNvPr id="295" name="object 333"/>
          <p:cNvSpPr txBox="1"/>
          <p:nvPr/>
        </p:nvSpPr>
        <p:spPr>
          <a:xfrm>
            <a:off x="165113" y="6085388"/>
            <a:ext cx="216497" cy="664662"/>
          </a:xfrm>
          <a:prstGeom prst="rect">
            <a:avLst/>
          </a:prstGeom>
        </p:spPr>
        <p:txBody>
          <a:bodyPr vert="vert270" wrap="square" lIns="0" tIns="2540" rIns="0" bIns="0" rtlCol="0">
            <a:spAutoFit/>
          </a:bodyPr>
          <a:lstStyle/>
          <a:p>
            <a:pPr marL="12700">
              <a:lnSpc>
                <a:spcPct val="100000"/>
              </a:lnSpc>
              <a:spcBef>
                <a:spcPts val="20"/>
              </a:spcBef>
            </a:pPr>
            <a:r>
              <a:rPr sz="1650" b="1" spc="-22" baseline="2525" dirty="0">
                <a:latin typeface="Arial"/>
                <a:cs typeface="Arial"/>
              </a:rPr>
              <a:t>P</a:t>
            </a:r>
            <a:r>
              <a:rPr sz="1100" b="1" spc="-15" dirty="0">
                <a:latin typeface="Arial"/>
                <a:cs typeface="Arial"/>
              </a:rPr>
              <a:t>rocess</a:t>
            </a:r>
            <a:endParaRPr sz="1100" dirty="0">
              <a:latin typeface="Arial"/>
              <a:cs typeface="Arial"/>
            </a:endParaRPr>
          </a:p>
        </p:txBody>
      </p:sp>
      <p:sp>
        <p:nvSpPr>
          <p:cNvPr id="296" name="object 334"/>
          <p:cNvSpPr txBox="1"/>
          <p:nvPr/>
        </p:nvSpPr>
        <p:spPr>
          <a:xfrm>
            <a:off x="165101" y="1904464"/>
            <a:ext cx="215758" cy="583895"/>
          </a:xfrm>
          <a:prstGeom prst="rect">
            <a:avLst/>
          </a:prstGeom>
        </p:spPr>
        <p:txBody>
          <a:bodyPr vert="vert270" wrap="square" lIns="0" tIns="1905" rIns="0" bIns="0" rtlCol="0">
            <a:spAutoFit/>
          </a:bodyPr>
          <a:lstStyle/>
          <a:p>
            <a:pPr marL="12700">
              <a:lnSpc>
                <a:spcPct val="100000"/>
              </a:lnSpc>
              <a:spcBef>
                <a:spcPts val="15"/>
              </a:spcBef>
            </a:pPr>
            <a:r>
              <a:rPr sz="1100" b="1" spc="-15" dirty="0">
                <a:latin typeface="Arial"/>
                <a:cs typeface="Arial"/>
              </a:rPr>
              <a:t>Station</a:t>
            </a:r>
            <a:endParaRPr sz="1100" dirty="0">
              <a:latin typeface="Arial"/>
              <a:cs typeface="Arial"/>
            </a:endParaRPr>
          </a:p>
        </p:txBody>
      </p:sp>
      <p:sp>
        <p:nvSpPr>
          <p:cNvPr id="297" name="object 335"/>
          <p:cNvSpPr txBox="1"/>
          <p:nvPr/>
        </p:nvSpPr>
        <p:spPr>
          <a:xfrm>
            <a:off x="165100" y="3930902"/>
            <a:ext cx="212803" cy="330479"/>
          </a:xfrm>
          <a:prstGeom prst="rect">
            <a:avLst/>
          </a:prstGeom>
        </p:spPr>
        <p:txBody>
          <a:bodyPr vert="vert270" wrap="square" lIns="0" tIns="0" rIns="0" bIns="0" rtlCol="0">
            <a:spAutoFit/>
          </a:bodyPr>
          <a:lstStyle/>
          <a:p>
            <a:pPr marL="12700">
              <a:lnSpc>
                <a:spcPct val="100000"/>
              </a:lnSpc>
            </a:pPr>
            <a:r>
              <a:rPr sz="1100" b="1" spc="-15" dirty="0">
                <a:latin typeface="Arial"/>
                <a:cs typeface="Arial"/>
              </a:rPr>
              <a:t>B</a:t>
            </a:r>
            <a:r>
              <a:rPr sz="1100" b="1" spc="-10" dirty="0">
                <a:latin typeface="Arial"/>
                <a:cs typeface="Arial"/>
              </a:rPr>
              <a:t>a</a:t>
            </a:r>
            <a:r>
              <a:rPr sz="1100" b="1" dirty="0">
                <a:latin typeface="Arial"/>
                <a:cs typeface="Arial"/>
              </a:rPr>
              <a:t>y</a:t>
            </a:r>
            <a:endParaRPr sz="1100">
              <a:latin typeface="Arial"/>
              <a:cs typeface="Arial"/>
            </a:endParaRPr>
          </a:p>
        </p:txBody>
      </p:sp>
      <p:sp>
        <p:nvSpPr>
          <p:cNvPr id="299" name="TextBox 298"/>
          <p:cNvSpPr txBox="1"/>
          <p:nvPr/>
        </p:nvSpPr>
        <p:spPr>
          <a:xfrm>
            <a:off x="7744346" y="7135000"/>
            <a:ext cx="1386342" cy="307777"/>
          </a:xfrm>
          <a:prstGeom prst="rect">
            <a:avLst/>
          </a:prstGeom>
          <a:noFill/>
        </p:spPr>
        <p:txBody>
          <a:bodyPr wrap="none" rtlCol="0">
            <a:spAutoFit/>
          </a:bodyPr>
          <a:lstStyle/>
          <a:p>
            <a:r>
              <a:rPr lang="en-US" sz="1400" i="1" spc="-5" dirty="0">
                <a:solidFill>
                  <a:schemeClr val="tx1">
                    <a:lumMod val="50000"/>
                    <a:lumOff val="50000"/>
                  </a:schemeClr>
                </a:solidFill>
                <a:latin typeface="Arial"/>
                <a:cs typeface="Arial"/>
              </a:rPr>
              <a:t>PTP/NTP clock</a:t>
            </a:r>
            <a:endParaRPr lang="en-US" sz="1400" i="1" dirty="0">
              <a:solidFill>
                <a:schemeClr val="tx1">
                  <a:lumMod val="50000"/>
                  <a:lumOff val="50000"/>
                </a:schemeClr>
              </a:solidFill>
            </a:endParaRPr>
          </a:p>
        </p:txBody>
      </p:sp>
      <p:grpSp>
        <p:nvGrpSpPr>
          <p:cNvPr id="300" name="Group 299"/>
          <p:cNvGrpSpPr/>
          <p:nvPr/>
        </p:nvGrpSpPr>
        <p:grpSpPr>
          <a:xfrm>
            <a:off x="6934157" y="6047874"/>
            <a:ext cx="2895600" cy="1075433"/>
            <a:chOff x="3409188" y="4272076"/>
            <a:chExt cx="1668017" cy="619506"/>
          </a:xfrm>
        </p:grpSpPr>
        <p:sp>
          <p:nvSpPr>
            <p:cNvPr id="301" name="object 784"/>
            <p:cNvSpPr/>
            <p:nvPr/>
          </p:nvSpPr>
          <p:spPr>
            <a:xfrm>
              <a:off x="3476244" y="4326940"/>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302" name="object 785"/>
            <p:cNvSpPr/>
            <p:nvPr/>
          </p:nvSpPr>
          <p:spPr>
            <a:xfrm>
              <a:off x="3474720" y="4329988"/>
              <a:ext cx="148590" cy="466090"/>
            </a:xfrm>
            <a:custGeom>
              <a:avLst/>
              <a:gdLst/>
              <a:ahLst/>
              <a:cxnLst/>
              <a:rect l="l" t="t" r="r" b="b"/>
              <a:pathLst>
                <a:path w="148589" h="466089">
                  <a:moveTo>
                    <a:pt x="11430" y="34290"/>
                  </a:moveTo>
                  <a:lnTo>
                    <a:pt x="5334" y="34290"/>
                  </a:lnTo>
                  <a:lnTo>
                    <a:pt x="6096" y="70104"/>
                  </a:lnTo>
                  <a:lnTo>
                    <a:pt x="5334" y="105918"/>
                  </a:lnTo>
                  <a:lnTo>
                    <a:pt x="3810" y="142494"/>
                  </a:lnTo>
                  <a:lnTo>
                    <a:pt x="0" y="214122"/>
                  </a:lnTo>
                  <a:lnTo>
                    <a:pt x="0" y="249936"/>
                  </a:lnTo>
                  <a:lnTo>
                    <a:pt x="4572" y="300228"/>
                  </a:lnTo>
                  <a:lnTo>
                    <a:pt x="16002" y="346710"/>
                  </a:lnTo>
                  <a:lnTo>
                    <a:pt x="16764" y="347472"/>
                  </a:lnTo>
                  <a:lnTo>
                    <a:pt x="22860" y="361950"/>
                  </a:lnTo>
                  <a:lnTo>
                    <a:pt x="30480" y="375666"/>
                  </a:lnTo>
                  <a:lnTo>
                    <a:pt x="38862" y="389382"/>
                  </a:lnTo>
                  <a:lnTo>
                    <a:pt x="38862" y="390144"/>
                  </a:lnTo>
                  <a:lnTo>
                    <a:pt x="48768" y="403098"/>
                  </a:lnTo>
                  <a:lnTo>
                    <a:pt x="60960" y="415290"/>
                  </a:lnTo>
                  <a:lnTo>
                    <a:pt x="61722" y="415290"/>
                  </a:lnTo>
                  <a:lnTo>
                    <a:pt x="74676" y="426720"/>
                  </a:lnTo>
                  <a:lnTo>
                    <a:pt x="74676" y="427482"/>
                  </a:lnTo>
                  <a:lnTo>
                    <a:pt x="89916" y="438150"/>
                  </a:lnTo>
                  <a:lnTo>
                    <a:pt x="106680" y="448056"/>
                  </a:lnTo>
                  <a:lnTo>
                    <a:pt x="124968" y="457200"/>
                  </a:lnTo>
                  <a:lnTo>
                    <a:pt x="125730" y="457200"/>
                  </a:lnTo>
                  <a:lnTo>
                    <a:pt x="146304" y="465582"/>
                  </a:lnTo>
                  <a:lnTo>
                    <a:pt x="147725" y="459895"/>
                  </a:lnTo>
                  <a:lnTo>
                    <a:pt x="128016" y="451866"/>
                  </a:lnTo>
                  <a:lnTo>
                    <a:pt x="109728" y="442722"/>
                  </a:lnTo>
                  <a:lnTo>
                    <a:pt x="92964" y="432816"/>
                  </a:lnTo>
                  <a:lnTo>
                    <a:pt x="93726" y="432816"/>
                  </a:lnTo>
                  <a:lnTo>
                    <a:pt x="78486" y="422148"/>
                  </a:lnTo>
                  <a:lnTo>
                    <a:pt x="65532" y="410718"/>
                  </a:lnTo>
                  <a:lnTo>
                    <a:pt x="54102" y="399288"/>
                  </a:lnTo>
                  <a:lnTo>
                    <a:pt x="53340" y="399288"/>
                  </a:lnTo>
                  <a:lnTo>
                    <a:pt x="43434" y="386334"/>
                  </a:lnTo>
                  <a:lnTo>
                    <a:pt x="44196" y="386334"/>
                  </a:lnTo>
                  <a:lnTo>
                    <a:pt x="35814" y="372618"/>
                  </a:lnTo>
                  <a:lnTo>
                    <a:pt x="28617" y="359664"/>
                  </a:lnTo>
                  <a:lnTo>
                    <a:pt x="28194" y="359664"/>
                  </a:lnTo>
                  <a:lnTo>
                    <a:pt x="22098" y="345186"/>
                  </a:lnTo>
                  <a:lnTo>
                    <a:pt x="17526" y="329946"/>
                  </a:lnTo>
                  <a:lnTo>
                    <a:pt x="13716" y="313944"/>
                  </a:lnTo>
                  <a:lnTo>
                    <a:pt x="10820" y="299466"/>
                  </a:lnTo>
                  <a:lnTo>
                    <a:pt x="10668" y="299466"/>
                  </a:lnTo>
                  <a:lnTo>
                    <a:pt x="8382" y="282702"/>
                  </a:lnTo>
                  <a:lnTo>
                    <a:pt x="6147" y="249936"/>
                  </a:lnTo>
                  <a:lnTo>
                    <a:pt x="6096" y="214122"/>
                  </a:lnTo>
                  <a:lnTo>
                    <a:pt x="9906" y="142494"/>
                  </a:lnTo>
                  <a:lnTo>
                    <a:pt x="11430" y="105918"/>
                  </a:lnTo>
                  <a:lnTo>
                    <a:pt x="12192" y="70104"/>
                  </a:lnTo>
                  <a:lnTo>
                    <a:pt x="11430" y="34290"/>
                  </a:lnTo>
                  <a:close/>
                </a:path>
                <a:path w="148589" h="466089">
                  <a:moveTo>
                    <a:pt x="147828" y="459486"/>
                  </a:moveTo>
                  <a:lnTo>
                    <a:pt x="147725" y="459895"/>
                  </a:lnTo>
                  <a:lnTo>
                    <a:pt x="148590" y="460248"/>
                  </a:lnTo>
                  <a:lnTo>
                    <a:pt x="147828" y="459486"/>
                  </a:lnTo>
                  <a:close/>
                </a:path>
                <a:path w="148589" h="466089">
                  <a:moveTo>
                    <a:pt x="53340" y="398526"/>
                  </a:moveTo>
                  <a:lnTo>
                    <a:pt x="53340" y="399288"/>
                  </a:lnTo>
                  <a:lnTo>
                    <a:pt x="54102" y="399288"/>
                  </a:lnTo>
                  <a:lnTo>
                    <a:pt x="53340" y="398526"/>
                  </a:lnTo>
                  <a:close/>
                </a:path>
                <a:path w="148589" h="466089">
                  <a:moveTo>
                    <a:pt x="28194" y="358902"/>
                  </a:moveTo>
                  <a:lnTo>
                    <a:pt x="28194" y="359664"/>
                  </a:lnTo>
                  <a:lnTo>
                    <a:pt x="28617" y="359664"/>
                  </a:lnTo>
                  <a:lnTo>
                    <a:pt x="28194" y="358902"/>
                  </a:lnTo>
                  <a:close/>
                </a:path>
                <a:path w="148589" h="466089">
                  <a:moveTo>
                    <a:pt x="10668" y="298704"/>
                  </a:moveTo>
                  <a:lnTo>
                    <a:pt x="10668" y="299466"/>
                  </a:lnTo>
                  <a:lnTo>
                    <a:pt x="10820" y="299466"/>
                  </a:lnTo>
                  <a:lnTo>
                    <a:pt x="10668" y="298704"/>
                  </a:lnTo>
                  <a:close/>
                </a:path>
                <a:path w="148589"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303" name="object 786"/>
            <p:cNvSpPr/>
            <p:nvPr/>
          </p:nvSpPr>
          <p:spPr>
            <a:xfrm>
              <a:off x="3621023" y="4789474"/>
              <a:ext cx="24765" cy="13335"/>
            </a:xfrm>
            <a:custGeom>
              <a:avLst/>
              <a:gdLst/>
              <a:ahLst/>
              <a:cxnLst/>
              <a:rect l="l" t="t" r="r" b="b"/>
              <a:pathLst>
                <a:path w="24764" h="13335">
                  <a:moveTo>
                    <a:pt x="1524" y="0"/>
                  </a:moveTo>
                  <a:lnTo>
                    <a:pt x="0" y="6095"/>
                  </a:lnTo>
                  <a:lnTo>
                    <a:pt x="22860" y="12953"/>
                  </a:lnTo>
                  <a:lnTo>
                    <a:pt x="24384" y="6857"/>
                  </a:lnTo>
                  <a:lnTo>
                    <a:pt x="1524" y="0"/>
                  </a:lnTo>
                  <a:close/>
                </a:path>
              </a:pathLst>
            </a:custGeom>
            <a:solidFill>
              <a:srgbClr val="000000"/>
            </a:solidFill>
          </p:spPr>
          <p:txBody>
            <a:bodyPr wrap="square" lIns="0" tIns="0" rIns="0" bIns="0" rtlCol="0"/>
            <a:lstStyle/>
            <a:p>
              <a:endParaRPr/>
            </a:p>
          </p:txBody>
        </p:sp>
        <p:sp>
          <p:nvSpPr>
            <p:cNvPr id="304" name="object 787"/>
            <p:cNvSpPr/>
            <p:nvPr/>
          </p:nvSpPr>
          <p:spPr>
            <a:xfrm>
              <a:off x="3669029" y="480319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305" name="object 788"/>
            <p:cNvSpPr/>
            <p:nvPr/>
          </p:nvSpPr>
          <p:spPr>
            <a:xfrm>
              <a:off x="3643884" y="4796332"/>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306" name="object 789"/>
            <p:cNvSpPr/>
            <p:nvPr/>
          </p:nvSpPr>
          <p:spPr>
            <a:xfrm>
              <a:off x="3409188" y="4272076"/>
              <a:ext cx="176022" cy="176021"/>
            </a:xfrm>
            <a:prstGeom prst="rect">
              <a:avLst/>
            </a:prstGeom>
            <a:blipFill>
              <a:blip r:embed="rId21" cstate="print"/>
              <a:stretch>
                <a:fillRect/>
              </a:stretch>
            </a:blipFill>
          </p:spPr>
          <p:txBody>
            <a:bodyPr wrap="square" lIns="0" tIns="0" rIns="0" bIns="0" rtlCol="0"/>
            <a:lstStyle/>
            <a:p>
              <a:endParaRPr/>
            </a:p>
          </p:txBody>
        </p:sp>
        <p:sp>
          <p:nvSpPr>
            <p:cNvPr id="307" name="object 1022"/>
            <p:cNvSpPr/>
            <p:nvPr/>
          </p:nvSpPr>
          <p:spPr>
            <a:xfrm>
              <a:off x="3598164" y="4651552"/>
              <a:ext cx="1479041" cy="240030"/>
            </a:xfrm>
            <a:prstGeom prst="rect">
              <a:avLst/>
            </a:prstGeom>
            <a:blipFill>
              <a:blip r:embed="rId2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06283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 las imágenes de or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1263024"/>
            <a:ext cx="3405909" cy="4049572"/>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1"/>
          <p:cNvSpPr txBox="1">
            <a:spLocks noGrp="1"/>
          </p:cNvSpPr>
          <p:nvPr>
            <p:ph type="title" idx="4294967295"/>
          </p:nvPr>
        </p:nvSpPr>
        <p:spPr>
          <a:xfrm>
            <a:off x="567944" y="98100"/>
            <a:ext cx="9728200" cy="482600"/>
          </a:xfrm>
          <a:prstGeom prst="rect">
            <a:avLst/>
          </a:prstGeom>
        </p:spPr>
        <p:txBody>
          <a:bodyPr vert="horz" wrap="square" lIns="0" tIns="12700" rIns="0" bIns="0" rtlCol="0">
            <a:spAutoFit/>
          </a:bodyPr>
          <a:lstStyle/>
          <a:p>
            <a:pPr marL="12700" algn="ctr">
              <a:lnSpc>
                <a:spcPct val="100000"/>
              </a:lnSpc>
              <a:spcBef>
                <a:spcPts val="100"/>
              </a:spcBef>
            </a:pPr>
            <a:r>
              <a:rPr lang="en-GB" noProof="0" dirty="0"/>
              <a:t>4 – </a:t>
            </a:r>
            <a:r>
              <a:rPr lang="en-GB" spc="-5" noProof="0" dirty="0"/>
              <a:t>Test in </a:t>
            </a:r>
            <a:r>
              <a:rPr lang="en-GB" b="1" noProof="0" dirty="0"/>
              <a:t>IEC-61850</a:t>
            </a:r>
            <a:r>
              <a:rPr lang="en-GB" spc="-5" noProof="0" dirty="0"/>
              <a:t> Substations</a:t>
            </a:r>
            <a:endParaRPr lang="en-GB" b="1" noProof="0" dirty="0"/>
          </a:p>
        </p:txBody>
      </p:sp>
      <p:grpSp>
        <p:nvGrpSpPr>
          <p:cNvPr id="316" name="Group 315"/>
          <p:cNvGrpSpPr/>
          <p:nvPr/>
        </p:nvGrpSpPr>
        <p:grpSpPr>
          <a:xfrm>
            <a:off x="546100" y="959448"/>
            <a:ext cx="3352800" cy="6443406"/>
            <a:chOff x="7793228" y="1468678"/>
            <a:chExt cx="2678937" cy="5792475"/>
          </a:xfrm>
        </p:grpSpPr>
        <p:sp>
          <p:nvSpPr>
            <p:cNvPr id="317" name="object 11"/>
            <p:cNvSpPr/>
            <p:nvPr/>
          </p:nvSpPr>
          <p:spPr>
            <a:xfrm>
              <a:off x="9326118" y="6859066"/>
              <a:ext cx="168401" cy="241553"/>
            </a:xfrm>
            <a:prstGeom prst="rect">
              <a:avLst/>
            </a:prstGeom>
            <a:blipFill>
              <a:blip r:embed="rId4" cstate="print"/>
              <a:stretch>
                <a:fillRect/>
              </a:stretch>
            </a:blipFill>
          </p:spPr>
          <p:txBody>
            <a:bodyPr wrap="square" lIns="0" tIns="0" rIns="0" bIns="0" rtlCol="0"/>
            <a:lstStyle/>
            <a:p>
              <a:endParaRPr/>
            </a:p>
          </p:txBody>
        </p:sp>
        <p:sp>
          <p:nvSpPr>
            <p:cNvPr id="318" name="object 12"/>
            <p:cNvSpPr/>
            <p:nvPr/>
          </p:nvSpPr>
          <p:spPr>
            <a:xfrm>
              <a:off x="9552431" y="6329476"/>
              <a:ext cx="604266" cy="796290"/>
            </a:xfrm>
            <a:prstGeom prst="rect">
              <a:avLst/>
            </a:prstGeom>
            <a:blipFill>
              <a:blip r:embed="rId5" cstate="print"/>
              <a:stretch>
                <a:fillRect/>
              </a:stretch>
            </a:blipFill>
          </p:spPr>
          <p:txBody>
            <a:bodyPr wrap="square" lIns="0" tIns="0" rIns="0" bIns="0" rtlCol="0"/>
            <a:lstStyle/>
            <a:p>
              <a:endParaRPr/>
            </a:p>
          </p:txBody>
        </p:sp>
        <p:sp>
          <p:nvSpPr>
            <p:cNvPr id="319" name="object 13"/>
            <p:cNvSpPr txBox="1"/>
            <p:nvPr/>
          </p:nvSpPr>
          <p:spPr>
            <a:xfrm>
              <a:off x="9731054" y="7113833"/>
              <a:ext cx="16637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CB</a:t>
              </a:r>
              <a:endParaRPr sz="800">
                <a:latin typeface="Verdana"/>
                <a:cs typeface="Verdana"/>
              </a:endParaRPr>
            </a:p>
          </p:txBody>
        </p:sp>
        <p:sp>
          <p:nvSpPr>
            <p:cNvPr id="320" name="object 14"/>
            <p:cNvSpPr/>
            <p:nvPr/>
          </p:nvSpPr>
          <p:spPr>
            <a:xfrm>
              <a:off x="8289035" y="6390436"/>
              <a:ext cx="366522" cy="734568"/>
            </a:xfrm>
            <a:prstGeom prst="rect">
              <a:avLst/>
            </a:prstGeom>
            <a:blipFill>
              <a:blip r:embed="rId6" cstate="print"/>
              <a:stretch>
                <a:fillRect/>
              </a:stretch>
            </a:blipFill>
          </p:spPr>
          <p:txBody>
            <a:bodyPr wrap="square" lIns="0" tIns="0" rIns="0" bIns="0" rtlCol="0"/>
            <a:lstStyle/>
            <a:p>
              <a:endParaRPr/>
            </a:p>
          </p:txBody>
        </p:sp>
        <p:sp>
          <p:nvSpPr>
            <p:cNvPr id="321" name="object 55"/>
            <p:cNvSpPr/>
            <p:nvPr/>
          </p:nvSpPr>
          <p:spPr>
            <a:xfrm>
              <a:off x="8302752" y="1479346"/>
              <a:ext cx="1178052" cy="707898"/>
            </a:xfrm>
            <a:prstGeom prst="rect">
              <a:avLst/>
            </a:prstGeom>
            <a:blipFill>
              <a:blip r:embed="rId7" cstate="print"/>
              <a:stretch>
                <a:fillRect/>
              </a:stretch>
            </a:blipFill>
          </p:spPr>
          <p:txBody>
            <a:bodyPr wrap="square" lIns="0" tIns="0" rIns="0" bIns="0" rtlCol="0"/>
            <a:lstStyle/>
            <a:p>
              <a:endParaRPr/>
            </a:p>
          </p:txBody>
        </p:sp>
        <p:sp>
          <p:nvSpPr>
            <p:cNvPr id="322" name="object 56"/>
            <p:cNvSpPr txBox="1"/>
            <p:nvPr/>
          </p:nvSpPr>
          <p:spPr>
            <a:xfrm>
              <a:off x="8501888" y="1851461"/>
              <a:ext cx="58928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PTP</a:t>
              </a:r>
              <a:r>
                <a:rPr sz="800" spc="-60" dirty="0">
                  <a:solidFill>
                    <a:srgbClr val="00007F"/>
                  </a:solidFill>
                  <a:latin typeface="Verdana"/>
                  <a:cs typeface="Verdana"/>
                </a:rPr>
                <a:t> </a:t>
              </a:r>
              <a:r>
                <a:rPr sz="800" spc="-5" dirty="0">
                  <a:solidFill>
                    <a:srgbClr val="00007F"/>
                  </a:solidFill>
                  <a:latin typeface="Verdana"/>
                  <a:cs typeface="Verdana"/>
                </a:rPr>
                <a:t>Master</a:t>
              </a:r>
              <a:endParaRPr sz="800">
                <a:latin typeface="Verdana"/>
                <a:cs typeface="Verdana"/>
              </a:endParaRPr>
            </a:p>
          </p:txBody>
        </p:sp>
        <p:sp>
          <p:nvSpPr>
            <p:cNvPr id="323" name="object 57"/>
            <p:cNvSpPr txBox="1"/>
            <p:nvPr/>
          </p:nvSpPr>
          <p:spPr>
            <a:xfrm>
              <a:off x="8860790" y="2064823"/>
              <a:ext cx="96520" cy="55880"/>
            </a:xfrm>
            <a:prstGeom prst="rect">
              <a:avLst/>
            </a:prstGeom>
          </p:spPr>
          <p:txBody>
            <a:bodyPr vert="horz" wrap="square" lIns="0" tIns="12065" rIns="0" bIns="0" rtlCol="0">
              <a:spAutoFit/>
            </a:bodyPr>
            <a:lstStyle/>
            <a:p>
              <a:pPr marL="12700">
                <a:lnSpc>
                  <a:spcPct val="100000"/>
                </a:lnSpc>
                <a:spcBef>
                  <a:spcPts val="95"/>
                </a:spcBef>
              </a:pPr>
              <a:r>
                <a:rPr sz="200" b="1" spc="-20" dirty="0">
                  <a:solidFill>
                    <a:srgbClr val="FFFF00"/>
                  </a:solidFill>
                  <a:latin typeface="Arial Narrow"/>
                  <a:cs typeface="Arial Narrow"/>
                </a:rPr>
                <a:t>Ethernet</a:t>
              </a:r>
              <a:endParaRPr sz="200">
                <a:latin typeface="Arial Narrow"/>
                <a:cs typeface="Arial Narrow"/>
              </a:endParaRPr>
            </a:p>
          </p:txBody>
        </p:sp>
        <p:sp>
          <p:nvSpPr>
            <p:cNvPr id="324" name="object 58"/>
            <p:cNvSpPr txBox="1"/>
            <p:nvPr/>
          </p:nvSpPr>
          <p:spPr>
            <a:xfrm>
              <a:off x="8860790" y="2061013"/>
              <a:ext cx="233679" cy="101600"/>
            </a:xfrm>
            <a:prstGeom prst="rect">
              <a:avLst/>
            </a:prstGeom>
          </p:spPr>
          <p:txBody>
            <a:bodyPr vert="horz" wrap="square" lIns="0" tIns="12065" rIns="0" bIns="0" rtlCol="0">
              <a:spAutoFit/>
            </a:bodyPr>
            <a:lstStyle/>
            <a:p>
              <a:pPr marL="12700">
                <a:lnSpc>
                  <a:spcPct val="100000"/>
                </a:lnSpc>
                <a:spcBef>
                  <a:spcPts val="95"/>
                </a:spcBef>
              </a:pPr>
              <a:r>
                <a:rPr sz="300" b="1" spc="-142" baseline="27777" dirty="0">
                  <a:solidFill>
                    <a:srgbClr val="FFFF00"/>
                  </a:solidFill>
                  <a:latin typeface="Arial Narrow"/>
                  <a:cs typeface="Arial Narrow"/>
                </a:rPr>
                <a:t>1</a:t>
              </a:r>
              <a:r>
                <a:rPr sz="200" b="1" spc="-30" dirty="0">
                  <a:solidFill>
                    <a:srgbClr val="FFFF00"/>
                  </a:solidFill>
                  <a:latin typeface="Arial Narrow"/>
                  <a:cs typeface="Arial Narrow"/>
                </a:rPr>
                <a:t>..</a:t>
              </a:r>
              <a:r>
                <a:rPr sz="200" b="1" spc="-35" dirty="0">
                  <a:solidFill>
                    <a:srgbClr val="FFFF00"/>
                  </a:solidFill>
                  <a:latin typeface="Arial Narrow"/>
                  <a:cs typeface="Arial Narrow"/>
                </a:rPr>
                <a:t>.</a:t>
              </a:r>
              <a:r>
                <a:rPr sz="200" b="1" spc="-30" dirty="0">
                  <a:solidFill>
                    <a:srgbClr val="FFFF00"/>
                  </a:solidFill>
                  <a:latin typeface="Arial Narrow"/>
                  <a:cs typeface="Arial Narrow"/>
                </a:rPr>
                <a:t>...</a:t>
              </a:r>
              <a:r>
                <a:rPr sz="200" b="1" spc="-60" dirty="0">
                  <a:solidFill>
                    <a:srgbClr val="FFFF00"/>
                  </a:solidFill>
                  <a:latin typeface="Arial Narrow"/>
                  <a:cs typeface="Arial Narrow"/>
                </a:rPr>
                <a:t>.</a:t>
              </a:r>
              <a:r>
                <a:rPr sz="300" b="1" spc="-89" baseline="27777" dirty="0">
                  <a:solidFill>
                    <a:srgbClr val="FFFF00"/>
                  </a:solidFill>
                  <a:latin typeface="Arial Narrow"/>
                  <a:cs typeface="Arial Narrow"/>
                </a:rPr>
                <a:t>p</a:t>
              </a:r>
              <a:r>
                <a:rPr sz="200" b="1" spc="-30" dirty="0">
                  <a:solidFill>
                    <a:srgbClr val="FFFF00"/>
                  </a:solidFill>
                  <a:latin typeface="Arial Narrow"/>
                  <a:cs typeface="Arial Narrow"/>
                </a:rPr>
                <a:t>...</a:t>
              </a:r>
              <a:r>
                <a:rPr sz="200" b="1" spc="-65" dirty="0">
                  <a:solidFill>
                    <a:srgbClr val="FFFF00"/>
                  </a:solidFill>
                  <a:latin typeface="Arial Narrow"/>
                  <a:cs typeface="Arial Narrow"/>
                </a:rPr>
                <a:t>.</a:t>
              </a:r>
              <a:r>
                <a:rPr sz="300" b="1" spc="-82" baseline="27777" dirty="0">
                  <a:solidFill>
                    <a:srgbClr val="FFFF00"/>
                  </a:solidFill>
                  <a:latin typeface="Arial Narrow"/>
                  <a:cs typeface="Arial Narrow"/>
                </a:rPr>
                <a:t>p</a:t>
              </a:r>
              <a:r>
                <a:rPr sz="200" b="1" spc="-30" dirty="0">
                  <a:solidFill>
                    <a:srgbClr val="FFFF00"/>
                  </a:solidFill>
                  <a:latin typeface="Arial Narrow"/>
                  <a:cs typeface="Arial Narrow"/>
                </a:rPr>
                <a:t>...</a:t>
              </a:r>
              <a:r>
                <a:rPr sz="200" b="1" spc="-75" dirty="0">
                  <a:solidFill>
                    <a:srgbClr val="FFFF00"/>
                  </a:solidFill>
                  <a:latin typeface="Arial Narrow"/>
                  <a:cs typeface="Arial Narrow"/>
                </a:rPr>
                <a:t>.</a:t>
              </a:r>
              <a:r>
                <a:rPr sz="300" b="1" spc="-22" baseline="27777" dirty="0">
                  <a:solidFill>
                    <a:srgbClr val="FFFF00"/>
                  </a:solidFill>
                  <a:latin typeface="Arial Narrow"/>
                  <a:cs typeface="Arial Narrow"/>
                </a:rPr>
                <a:t>s </a:t>
              </a:r>
              <a:r>
                <a:rPr sz="300" b="1" spc="-15" baseline="27777" dirty="0">
                  <a:solidFill>
                    <a:srgbClr val="FFFF00"/>
                  </a:solidFill>
                  <a:latin typeface="Arial Narrow"/>
                  <a:cs typeface="Arial Narrow"/>
                </a:rPr>
                <a:t>/</a:t>
              </a:r>
              <a:r>
                <a:rPr sz="300" b="1" spc="-22" baseline="27777" dirty="0">
                  <a:solidFill>
                    <a:srgbClr val="FFFF00"/>
                  </a:solidFill>
                  <a:latin typeface="Arial Narrow"/>
                  <a:cs typeface="Arial Narrow"/>
                </a:rPr>
                <a:t> </a:t>
              </a:r>
              <a:r>
                <a:rPr sz="300" b="1" spc="-37" baseline="27777" dirty="0">
                  <a:solidFill>
                    <a:srgbClr val="FFFF00"/>
                  </a:solidFill>
                  <a:latin typeface="Arial Narrow"/>
                  <a:cs typeface="Arial Narrow"/>
                </a:rPr>
                <a:t>T</a:t>
              </a:r>
              <a:r>
                <a:rPr sz="300" b="1" spc="-52" baseline="27777" dirty="0">
                  <a:solidFill>
                    <a:srgbClr val="FFFF00"/>
                  </a:solidFill>
                  <a:latin typeface="Arial Narrow"/>
                  <a:cs typeface="Arial Narrow"/>
                </a:rPr>
                <a:t>O</a:t>
              </a:r>
              <a:r>
                <a:rPr sz="300" b="1" spc="-30" baseline="27777" dirty="0">
                  <a:solidFill>
                    <a:srgbClr val="FFFF00"/>
                  </a:solidFill>
                  <a:latin typeface="Arial Narrow"/>
                  <a:cs typeface="Arial Narrow"/>
                </a:rPr>
                <a:t>D</a:t>
              </a:r>
              <a:r>
                <a:rPr sz="300" b="1" spc="-44" baseline="27777" dirty="0">
                  <a:solidFill>
                    <a:srgbClr val="FFFF00"/>
                  </a:solidFill>
                  <a:latin typeface="Arial Narrow"/>
                  <a:cs typeface="Arial Narrow"/>
                </a:rPr>
                <a:t> </a:t>
              </a:r>
              <a:r>
                <a:rPr sz="500" b="1" spc="-90" dirty="0">
                  <a:solidFill>
                    <a:srgbClr val="FFFF00"/>
                  </a:solidFill>
                  <a:latin typeface="Arial Narrow"/>
                  <a:cs typeface="Arial Narrow"/>
                </a:rPr>
                <a:t>1</a:t>
              </a:r>
              <a:r>
                <a:rPr sz="500" b="1" spc="-95" dirty="0">
                  <a:solidFill>
                    <a:srgbClr val="FFFF00"/>
                  </a:solidFill>
                  <a:latin typeface="Arial Narrow"/>
                  <a:cs typeface="Arial Narrow"/>
                </a:rPr>
                <a:t>7</a:t>
              </a:r>
              <a:r>
                <a:rPr sz="500" b="1" spc="-55" dirty="0">
                  <a:solidFill>
                    <a:srgbClr val="FFFF00"/>
                  </a:solidFill>
                  <a:latin typeface="Arial Narrow"/>
                  <a:cs typeface="Arial Narrow"/>
                </a:rPr>
                <a:t>:</a:t>
              </a:r>
              <a:r>
                <a:rPr sz="500" b="1" spc="-95" dirty="0">
                  <a:solidFill>
                    <a:srgbClr val="FFFF00"/>
                  </a:solidFill>
                  <a:latin typeface="Arial Narrow"/>
                  <a:cs typeface="Arial Narrow"/>
                </a:rPr>
                <a:t>2</a:t>
              </a:r>
              <a:r>
                <a:rPr sz="500" b="1" spc="-50" dirty="0">
                  <a:solidFill>
                    <a:srgbClr val="FFFF00"/>
                  </a:solidFill>
                  <a:latin typeface="Arial Narrow"/>
                  <a:cs typeface="Arial Narrow"/>
                </a:rPr>
                <a:t>3</a:t>
              </a:r>
              <a:r>
                <a:rPr sz="200" b="1" spc="-65" dirty="0">
                  <a:solidFill>
                    <a:srgbClr val="FFFF00"/>
                  </a:solidFill>
                  <a:latin typeface="Arial Narrow"/>
                  <a:cs typeface="Arial Narrow"/>
                </a:rPr>
                <a:t>U</a:t>
              </a:r>
              <a:r>
                <a:rPr sz="200" b="1" spc="-55" dirty="0">
                  <a:solidFill>
                    <a:srgbClr val="FFFF00"/>
                  </a:solidFill>
                  <a:latin typeface="Arial Narrow"/>
                  <a:cs typeface="Arial Narrow"/>
                </a:rPr>
                <a:t>TC</a:t>
              </a:r>
              <a:endParaRPr sz="200">
                <a:latin typeface="Arial Narrow"/>
                <a:cs typeface="Arial Narrow"/>
              </a:endParaRPr>
            </a:p>
          </p:txBody>
        </p:sp>
        <p:sp>
          <p:nvSpPr>
            <p:cNvPr id="325" name="object 59"/>
            <p:cNvSpPr txBox="1"/>
            <p:nvPr/>
          </p:nvSpPr>
          <p:spPr>
            <a:xfrm>
              <a:off x="8335771" y="2100637"/>
              <a:ext cx="72390" cy="55880"/>
            </a:xfrm>
            <a:prstGeom prst="rect">
              <a:avLst/>
            </a:prstGeom>
          </p:spPr>
          <p:txBody>
            <a:bodyPr vert="horz" wrap="square" lIns="0" tIns="12065" rIns="0" bIns="0" rtlCol="0">
              <a:spAutoFit/>
            </a:bodyPr>
            <a:lstStyle/>
            <a:p>
              <a:pPr marL="12700">
                <a:lnSpc>
                  <a:spcPct val="100000"/>
                </a:lnSpc>
                <a:spcBef>
                  <a:spcPts val="95"/>
                </a:spcBef>
              </a:pPr>
              <a:r>
                <a:rPr sz="200" b="1" i="1" spc="-55" dirty="0">
                  <a:solidFill>
                    <a:srgbClr val="FFFFFF"/>
                  </a:solidFill>
                  <a:latin typeface="Arial Narrow"/>
                  <a:cs typeface="Arial Narrow"/>
                </a:rPr>
                <a:t>AL</a:t>
              </a:r>
              <a:r>
                <a:rPr sz="200" b="1" i="1" spc="-60" dirty="0">
                  <a:solidFill>
                    <a:srgbClr val="FFFFFF"/>
                  </a:solidFill>
                  <a:latin typeface="Arial Narrow"/>
                  <a:cs typeface="Arial Narrow"/>
                </a:rPr>
                <a:t>B</a:t>
              </a:r>
              <a:r>
                <a:rPr sz="200" b="1" i="1" spc="-55" dirty="0">
                  <a:solidFill>
                    <a:srgbClr val="FFFFFF"/>
                  </a:solidFill>
                  <a:latin typeface="Arial Narrow"/>
                  <a:cs typeface="Arial Narrow"/>
                </a:rPr>
                <a:t>E</a:t>
              </a:r>
              <a:r>
                <a:rPr sz="200" b="1" i="1" spc="-65" dirty="0">
                  <a:solidFill>
                    <a:srgbClr val="FFFFFF"/>
                  </a:solidFill>
                  <a:latin typeface="Arial Narrow"/>
                  <a:cs typeface="Arial Narrow"/>
                </a:rPr>
                <a:t>DO</a:t>
              </a:r>
              <a:endParaRPr sz="200">
                <a:latin typeface="Arial Narrow"/>
                <a:cs typeface="Arial Narrow"/>
              </a:endParaRPr>
            </a:p>
          </p:txBody>
        </p:sp>
        <p:sp>
          <p:nvSpPr>
            <p:cNvPr id="326" name="object 61"/>
            <p:cNvSpPr/>
            <p:nvPr/>
          </p:nvSpPr>
          <p:spPr>
            <a:xfrm>
              <a:off x="9499854" y="4537252"/>
              <a:ext cx="17780" cy="13970"/>
            </a:xfrm>
            <a:custGeom>
              <a:avLst/>
              <a:gdLst/>
              <a:ahLst/>
              <a:cxnLst/>
              <a:rect l="l" t="t" r="r" b="b"/>
              <a:pathLst>
                <a:path w="17779" h="13970">
                  <a:moveTo>
                    <a:pt x="3047" y="0"/>
                  </a:moveTo>
                  <a:lnTo>
                    <a:pt x="0" y="6857"/>
                  </a:lnTo>
                  <a:lnTo>
                    <a:pt x="14477" y="13715"/>
                  </a:lnTo>
                  <a:lnTo>
                    <a:pt x="17525" y="6857"/>
                  </a:lnTo>
                  <a:lnTo>
                    <a:pt x="3047" y="0"/>
                  </a:lnTo>
                  <a:close/>
                </a:path>
              </a:pathLst>
            </a:custGeom>
            <a:solidFill>
              <a:srgbClr val="9965FF"/>
            </a:solidFill>
          </p:spPr>
          <p:txBody>
            <a:bodyPr wrap="square" lIns="0" tIns="0" rIns="0" bIns="0" rtlCol="0"/>
            <a:lstStyle/>
            <a:p>
              <a:endParaRPr/>
            </a:p>
          </p:txBody>
        </p:sp>
        <p:sp>
          <p:nvSpPr>
            <p:cNvPr id="338" name="object 62"/>
            <p:cNvSpPr/>
            <p:nvPr/>
          </p:nvSpPr>
          <p:spPr>
            <a:xfrm>
              <a:off x="8807195" y="4544110"/>
              <a:ext cx="707390" cy="334010"/>
            </a:xfrm>
            <a:custGeom>
              <a:avLst/>
              <a:gdLst/>
              <a:ahLst/>
              <a:cxnLst/>
              <a:rect l="l" t="t" r="r" b="b"/>
              <a:pathLst>
                <a:path w="707390" h="334010">
                  <a:moveTo>
                    <a:pt x="547115" y="116586"/>
                  </a:moveTo>
                  <a:lnTo>
                    <a:pt x="533399" y="121158"/>
                  </a:lnTo>
                  <a:lnTo>
                    <a:pt x="518921" y="126492"/>
                  </a:lnTo>
                  <a:lnTo>
                    <a:pt x="504443" y="131064"/>
                  </a:lnTo>
                  <a:lnTo>
                    <a:pt x="474725" y="139446"/>
                  </a:lnTo>
                  <a:lnTo>
                    <a:pt x="475487" y="139446"/>
                  </a:lnTo>
                  <a:lnTo>
                    <a:pt x="413765" y="154686"/>
                  </a:lnTo>
                  <a:lnTo>
                    <a:pt x="287273" y="181356"/>
                  </a:lnTo>
                  <a:lnTo>
                    <a:pt x="256031" y="188976"/>
                  </a:lnTo>
                  <a:lnTo>
                    <a:pt x="225551" y="195834"/>
                  </a:lnTo>
                  <a:lnTo>
                    <a:pt x="224789" y="195834"/>
                  </a:lnTo>
                  <a:lnTo>
                    <a:pt x="195071" y="204216"/>
                  </a:lnTo>
                  <a:lnTo>
                    <a:pt x="166115" y="213360"/>
                  </a:lnTo>
                  <a:lnTo>
                    <a:pt x="152399" y="217932"/>
                  </a:lnTo>
                  <a:lnTo>
                    <a:pt x="151637" y="217932"/>
                  </a:lnTo>
                  <a:lnTo>
                    <a:pt x="124205" y="228600"/>
                  </a:lnTo>
                  <a:lnTo>
                    <a:pt x="124205" y="229362"/>
                  </a:lnTo>
                  <a:lnTo>
                    <a:pt x="111251" y="234696"/>
                  </a:lnTo>
                  <a:lnTo>
                    <a:pt x="86867" y="246888"/>
                  </a:lnTo>
                  <a:lnTo>
                    <a:pt x="86105" y="246888"/>
                  </a:lnTo>
                  <a:lnTo>
                    <a:pt x="74675" y="253746"/>
                  </a:lnTo>
                  <a:lnTo>
                    <a:pt x="64007" y="260604"/>
                  </a:lnTo>
                  <a:lnTo>
                    <a:pt x="63245" y="261366"/>
                  </a:lnTo>
                  <a:lnTo>
                    <a:pt x="52577" y="268986"/>
                  </a:lnTo>
                  <a:lnTo>
                    <a:pt x="42671" y="276606"/>
                  </a:lnTo>
                  <a:lnTo>
                    <a:pt x="41909" y="277368"/>
                  </a:lnTo>
                  <a:lnTo>
                    <a:pt x="23621" y="294132"/>
                  </a:lnTo>
                  <a:lnTo>
                    <a:pt x="15239" y="303276"/>
                  </a:lnTo>
                  <a:lnTo>
                    <a:pt x="14477" y="304038"/>
                  </a:lnTo>
                  <a:lnTo>
                    <a:pt x="7619" y="313944"/>
                  </a:lnTo>
                  <a:lnTo>
                    <a:pt x="6857" y="314706"/>
                  </a:lnTo>
                  <a:lnTo>
                    <a:pt x="0" y="325374"/>
                  </a:lnTo>
                  <a:lnTo>
                    <a:pt x="13715" y="332994"/>
                  </a:lnTo>
                  <a:lnTo>
                    <a:pt x="13715" y="333756"/>
                  </a:lnTo>
                  <a:lnTo>
                    <a:pt x="20573" y="323088"/>
                  </a:lnTo>
                  <a:lnTo>
                    <a:pt x="26904" y="313944"/>
                  </a:lnTo>
                  <a:lnTo>
                    <a:pt x="26669" y="313944"/>
                  </a:lnTo>
                  <a:lnTo>
                    <a:pt x="34353" y="305562"/>
                  </a:lnTo>
                  <a:lnTo>
                    <a:pt x="35051" y="304800"/>
                  </a:lnTo>
                  <a:lnTo>
                    <a:pt x="52577" y="288798"/>
                  </a:lnTo>
                  <a:lnTo>
                    <a:pt x="53568" y="288798"/>
                  </a:lnTo>
                  <a:lnTo>
                    <a:pt x="62483" y="281940"/>
                  </a:lnTo>
                  <a:lnTo>
                    <a:pt x="61721" y="281940"/>
                  </a:lnTo>
                  <a:lnTo>
                    <a:pt x="72389" y="274320"/>
                  </a:lnTo>
                  <a:lnTo>
                    <a:pt x="83057" y="267462"/>
                  </a:lnTo>
                  <a:lnTo>
                    <a:pt x="94487" y="260604"/>
                  </a:lnTo>
                  <a:lnTo>
                    <a:pt x="95249" y="260604"/>
                  </a:lnTo>
                  <a:lnTo>
                    <a:pt x="118109" y="249174"/>
                  </a:lnTo>
                  <a:lnTo>
                    <a:pt x="117347" y="249174"/>
                  </a:lnTo>
                  <a:lnTo>
                    <a:pt x="130301" y="243840"/>
                  </a:lnTo>
                  <a:lnTo>
                    <a:pt x="157733" y="233172"/>
                  </a:lnTo>
                  <a:lnTo>
                    <a:pt x="171449" y="228600"/>
                  </a:lnTo>
                  <a:lnTo>
                    <a:pt x="170687" y="228600"/>
                  </a:lnTo>
                  <a:lnTo>
                    <a:pt x="199643" y="219456"/>
                  </a:lnTo>
                  <a:lnTo>
                    <a:pt x="229361" y="211074"/>
                  </a:lnTo>
                  <a:lnTo>
                    <a:pt x="259841" y="204216"/>
                  </a:lnTo>
                  <a:lnTo>
                    <a:pt x="291083" y="196596"/>
                  </a:lnTo>
                  <a:lnTo>
                    <a:pt x="293936" y="196596"/>
                  </a:lnTo>
                  <a:lnTo>
                    <a:pt x="416813" y="170688"/>
                  </a:lnTo>
                  <a:lnTo>
                    <a:pt x="417575" y="169926"/>
                  </a:lnTo>
                  <a:lnTo>
                    <a:pt x="479297" y="154686"/>
                  </a:lnTo>
                  <a:lnTo>
                    <a:pt x="509015" y="146304"/>
                  </a:lnTo>
                  <a:lnTo>
                    <a:pt x="523493" y="141732"/>
                  </a:lnTo>
                  <a:lnTo>
                    <a:pt x="524255" y="141732"/>
                  </a:lnTo>
                  <a:lnTo>
                    <a:pt x="538733" y="136398"/>
                  </a:lnTo>
                  <a:lnTo>
                    <a:pt x="552449" y="131826"/>
                  </a:lnTo>
                  <a:lnTo>
                    <a:pt x="565403" y="126492"/>
                  </a:lnTo>
                  <a:lnTo>
                    <a:pt x="566165" y="126492"/>
                  </a:lnTo>
                  <a:lnTo>
                    <a:pt x="579881" y="120396"/>
                  </a:lnTo>
                  <a:lnTo>
                    <a:pt x="585977" y="117348"/>
                  </a:lnTo>
                  <a:lnTo>
                    <a:pt x="546353" y="117348"/>
                  </a:lnTo>
                  <a:lnTo>
                    <a:pt x="547115" y="116586"/>
                  </a:lnTo>
                  <a:close/>
                </a:path>
                <a:path w="707390" h="334010">
                  <a:moveTo>
                    <a:pt x="27431" y="313182"/>
                  </a:moveTo>
                  <a:lnTo>
                    <a:pt x="26669" y="313944"/>
                  </a:lnTo>
                  <a:lnTo>
                    <a:pt x="26904" y="313944"/>
                  </a:lnTo>
                  <a:lnTo>
                    <a:pt x="27431" y="313182"/>
                  </a:lnTo>
                  <a:close/>
                </a:path>
                <a:path w="707390" h="334010">
                  <a:moveTo>
                    <a:pt x="35051" y="304800"/>
                  </a:moveTo>
                  <a:lnTo>
                    <a:pt x="34289" y="305562"/>
                  </a:lnTo>
                  <a:lnTo>
                    <a:pt x="34687" y="305197"/>
                  </a:lnTo>
                  <a:lnTo>
                    <a:pt x="35051" y="304800"/>
                  </a:lnTo>
                  <a:close/>
                </a:path>
                <a:path w="707390" h="334010">
                  <a:moveTo>
                    <a:pt x="34687" y="305197"/>
                  </a:moveTo>
                  <a:lnTo>
                    <a:pt x="34289" y="305562"/>
                  </a:lnTo>
                  <a:lnTo>
                    <a:pt x="34687" y="305197"/>
                  </a:lnTo>
                  <a:close/>
                </a:path>
                <a:path w="707390" h="334010">
                  <a:moveTo>
                    <a:pt x="35121" y="304800"/>
                  </a:moveTo>
                  <a:lnTo>
                    <a:pt x="34687" y="305197"/>
                  </a:lnTo>
                  <a:lnTo>
                    <a:pt x="35121" y="304800"/>
                  </a:lnTo>
                  <a:close/>
                </a:path>
                <a:path w="707390" h="334010">
                  <a:moveTo>
                    <a:pt x="53568" y="288798"/>
                  </a:moveTo>
                  <a:lnTo>
                    <a:pt x="52577" y="288798"/>
                  </a:lnTo>
                  <a:lnTo>
                    <a:pt x="52577" y="289560"/>
                  </a:lnTo>
                  <a:lnTo>
                    <a:pt x="53568" y="288798"/>
                  </a:lnTo>
                  <a:close/>
                </a:path>
                <a:path w="707390" h="334010">
                  <a:moveTo>
                    <a:pt x="95249" y="260604"/>
                  </a:moveTo>
                  <a:lnTo>
                    <a:pt x="94487" y="260604"/>
                  </a:lnTo>
                  <a:lnTo>
                    <a:pt x="93725" y="261366"/>
                  </a:lnTo>
                  <a:lnTo>
                    <a:pt x="95249" y="260604"/>
                  </a:lnTo>
                  <a:close/>
                </a:path>
                <a:path w="707390" h="334010">
                  <a:moveTo>
                    <a:pt x="293936" y="196596"/>
                  </a:moveTo>
                  <a:lnTo>
                    <a:pt x="291083" y="196596"/>
                  </a:lnTo>
                  <a:lnTo>
                    <a:pt x="290321" y="197358"/>
                  </a:lnTo>
                  <a:lnTo>
                    <a:pt x="293936" y="196596"/>
                  </a:lnTo>
                  <a:close/>
                </a:path>
                <a:path w="707390" h="334010">
                  <a:moveTo>
                    <a:pt x="620267" y="80010"/>
                  </a:moveTo>
                  <a:lnTo>
                    <a:pt x="608837" y="86868"/>
                  </a:lnTo>
                  <a:lnTo>
                    <a:pt x="596645" y="93726"/>
                  </a:lnTo>
                  <a:lnTo>
                    <a:pt x="597407" y="93726"/>
                  </a:lnTo>
                  <a:lnTo>
                    <a:pt x="573023" y="105918"/>
                  </a:lnTo>
                  <a:lnTo>
                    <a:pt x="559307" y="112014"/>
                  </a:lnTo>
                  <a:lnTo>
                    <a:pt x="546353" y="117348"/>
                  </a:lnTo>
                  <a:lnTo>
                    <a:pt x="585977" y="117348"/>
                  </a:lnTo>
                  <a:lnTo>
                    <a:pt x="604265" y="108204"/>
                  </a:lnTo>
                  <a:lnTo>
                    <a:pt x="604265" y="107442"/>
                  </a:lnTo>
                  <a:lnTo>
                    <a:pt x="616457" y="100584"/>
                  </a:lnTo>
                  <a:lnTo>
                    <a:pt x="617219" y="100584"/>
                  </a:lnTo>
                  <a:lnTo>
                    <a:pt x="628649" y="93726"/>
                  </a:lnTo>
                  <a:lnTo>
                    <a:pt x="639317" y="86106"/>
                  </a:lnTo>
                  <a:lnTo>
                    <a:pt x="640079" y="86106"/>
                  </a:lnTo>
                  <a:lnTo>
                    <a:pt x="647014" y="80772"/>
                  </a:lnTo>
                  <a:lnTo>
                    <a:pt x="619505" y="80772"/>
                  </a:lnTo>
                  <a:lnTo>
                    <a:pt x="620267" y="80010"/>
                  </a:lnTo>
                  <a:close/>
                </a:path>
                <a:path w="707390" h="334010">
                  <a:moveTo>
                    <a:pt x="649223" y="57150"/>
                  </a:moveTo>
                  <a:lnTo>
                    <a:pt x="639317" y="65532"/>
                  </a:lnTo>
                  <a:lnTo>
                    <a:pt x="640079" y="65532"/>
                  </a:lnTo>
                  <a:lnTo>
                    <a:pt x="630173" y="73152"/>
                  </a:lnTo>
                  <a:lnTo>
                    <a:pt x="619505" y="80772"/>
                  </a:lnTo>
                  <a:lnTo>
                    <a:pt x="647014" y="80772"/>
                  </a:lnTo>
                  <a:lnTo>
                    <a:pt x="649985" y="78486"/>
                  </a:lnTo>
                  <a:lnTo>
                    <a:pt x="649985" y="77724"/>
                  </a:lnTo>
                  <a:lnTo>
                    <a:pt x="659891" y="69342"/>
                  </a:lnTo>
                  <a:lnTo>
                    <a:pt x="669035" y="60960"/>
                  </a:lnTo>
                  <a:lnTo>
                    <a:pt x="669797" y="60198"/>
                  </a:lnTo>
                  <a:lnTo>
                    <a:pt x="671893" y="57912"/>
                  </a:lnTo>
                  <a:lnTo>
                    <a:pt x="649223" y="57912"/>
                  </a:lnTo>
                  <a:lnTo>
                    <a:pt x="649223" y="57150"/>
                  </a:lnTo>
                  <a:close/>
                </a:path>
                <a:path w="707390" h="334010">
                  <a:moveTo>
                    <a:pt x="674369" y="30480"/>
                  </a:moveTo>
                  <a:lnTo>
                    <a:pt x="665987" y="40386"/>
                  </a:lnTo>
                  <a:lnTo>
                    <a:pt x="666749" y="40386"/>
                  </a:lnTo>
                  <a:lnTo>
                    <a:pt x="658367" y="49530"/>
                  </a:lnTo>
                  <a:lnTo>
                    <a:pt x="649223" y="57912"/>
                  </a:lnTo>
                  <a:lnTo>
                    <a:pt x="671893" y="57912"/>
                  </a:lnTo>
                  <a:lnTo>
                    <a:pt x="678179" y="51054"/>
                  </a:lnTo>
                  <a:lnTo>
                    <a:pt x="686561" y="41148"/>
                  </a:lnTo>
                  <a:lnTo>
                    <a:pt x="687323" y="40386"/>
                  </a:lnTo>
                  <a:lnTo>
                    <a:pt x="692712" y="32004"/>
                  </a:lnTo>
                  <a:lnTo>
                    <a:pt x="673607" y="32004"/>
                  </a:lnTo>
                  <a:lnTo>
                    <a:pt x="674369" y="30480"/>
                  </a:lnTo>
                  <a:close/>
                </a:path>
                <a:path w="707390" h="334010">
                  <a:moveTo>
                    <a:pt x="687323" y="10668"/>
                  </a:moveTo>
                  <a:lnTo>
                    <a:pt x="673607" y="32004"/>
                  </a:lnTo>
                  <a:lnTo>
                    <a:pt x="692712" y="32004"/>
                  </a:lnTo>
                  <a:lnTo>
                    <a:pt x="701039" y="19050"/>
                  </a:lnTo>
                  <a:lnTo>
                    <a:pt x="701801" y="18288"/>
                  </a:lnTo>
                  <a:lnTo>
                    <a:pt x="705002" y="11430"/>
                  </a:lnTo>
                  <a:lnTo>
                    <a:pt x="687323" y="11430"/>
                  </a:lnTo>
                  <a:lnTo>
                    <a:pt x="687323" y="10668"/>
                  </a:lnTo>
                  <a:close/>
                </a:path>
                <a:path w="707390" h="334010">
                  <a:moveTo>
                    <a:pt x="692657" y="0"/>
                  </a:moveTo>
                  <a:lnTo>
                    <a:pt x="687323" y="11430"/>
                  </a:lnTo>
                  <a:lnTo>
                    <a:pt x="705002" y="11430"/>
                  </a:lnTo>
                  <a:lnTo>
                    <a:pt x="707135" y="6858"/>
                  </a:lnTo>
                  <a:lnTo>
                    <a:pt x="692657" y="0"/>
                  </a:lnTo>
                  <a:close/>
                </a:path>
              </a:pathLst>
            </a:custGeom>
            <a:solidFill>
              <a:srgbClr val="9965FF"/>
            </a:solidFill>
          </p:spPr>
          <p:txBody>
            <a:bodyPr wrap="square" lIns="0" tIns="0" rIns="0" bIns="0" rtlCol="0"/>
            <a:lstStyle/>
            <a:p>
              <a:endParaRPr/>
            </a:p>
          </p:txBody>
        </p:sp>
        <p:sp>
          <p:nvSpPr>
            <p:cNvPr id="341" name="object 63"/>
            <p:cNvSpPr/>
            <p:nvPr/>
          </p:nvSpPr>
          <p:spPr>
            <a:xfrm>
              <a:off x="8779002" y="4869484"/>
              <a:ext cx="41910" cy="107950"/>
            </a:xfrm>
            <a:custGeom>
              <a:avLst/>
              <a:gdLst/>
              <a:ahLst/>
              <a:cxnLst/>
              <a:rect l="l" t="t" r="r" b="b"/>
              <a:pathLst>
                <a:path w="41909" h="107950">
                  <a:moveTo>
                    <a:pt x="28193" y="0"/>
                  </a:moveTo>
                  <a:lnTo>
                    <a:pt x="22097" y="10668"/>
                  </a:lnTo>
                  <a:lnTo>
                    <a:pt x="22097" y="11430"/>
                  </a:lnTo>
                  <a:lnTo>
                    <a:pt x="11429" y="34290"/>
                  </a:lnTo>
                  <a:lnTo>
                    <a:pt x="10667" y="35052"/>
                  </a:lnTo>
                  <a:lnTo>
                    <a:pt x="6857" y="48006"/>
                  </a:lnTo>
                  <a:lnTo>
                    <a:pt x="6857" y="48768"/>
                  </a:lnTo>
                  <a:lnTo>
                    <a:pt x="3809" y="61722"/>
                  </a:lnTo>
                  <a:lnTo>
                    <a:pt x="3809" y="62484"/>
                  </a:lnTo>
                  <a:lnTo>
                    <a:pt x="2285" y="76200"/>
                  </a:lnTo>
                  <a:lnTo>
                    <a:pt x="761" y="90678"/>
                  </a:lnTo>
                  <a:lnTo>
                    <a:pt x="723" y="92202"/>
                  </a:lnTo>
                  <a:lnTo>
                    <a:pt x="0" y="106680"/>
                  </a:lnTo>
                  <a:lnTo>
                    <a:pt x="0" y="107442"/>
                  </a:lnTo>
                  <a:lnTo>
                    <a:pt x="16001" y="106680"/>
                  </a:lnTo>
                  <a:lnTo>
                    <a:pt x="16763" y="92202"/>
                  </a:lnTo>
                  <a:lnTo>
                    <a:pt x="18287" y="77724"/>
                  </a:lnTo>
                  <a:lnTo>
                    <a:pt x="19642" y="65532"/>
                  </a:lnTo>
                  <a:lnTo>
                    <a:pt x="19049" y="65532"/>
                  </a:lnTo>
                  <a:lnTo>
                    <a:pt x="22097" y="52578"/>
                  </a:lnTo>
                  <a:lnTo>
                    <a:pt x="25907" y="39624"/>
                  </a:lnTo>
                  <a:lnTo>
                    <a:pt x="26619" y="39624"/>
                  </a:lnTo>
                  <a:lnTo>
                    <a:pt x="36575" y="18288"/>
                  </a:lnTo>
                  <a:lnTo>
                    <a:pt x="35813" y="18288"/>
                  </a:lnTo>
                  <a:lnTo>
                    <a:pt x="41909" y="7620"/>
                  </a:lnTo>
                  <a:lnTo>
                    <a:pt x="28193" y="0"/>
                  </a:lnTo>
                  <a:close/>
                </a:path>
                <a:path w="41909" h="107950">
                  <a:moveTo>
                    <a:pt x="16040" y="106680"/>
                  </a:moveTo>
                  <a:lnTo>
                    <a:pt x="16001" y="107442"/>
                  </a:lnTo>
                  <a:lnTo>
                    <a:pt x="16040" y="106680"/>
                  </a:lnTo>
                  <a:close/>
                </a:path>
                <a:path w="41909" h="107950">
                  <a:moveTo>
                    <a:pt x="19811" y="64008"/>
                  </a:moveTo>
                  <a:lnTo>
                    <a:pt x="19049" y="65532"/>
                  </a:lnTo>
                  <a:lnTo>
                    <a:pt x="19642" y="65532"/>
                  </a:lnTo>
                  <a:lnTo>
                    <a:pt x="19811" y="64008"/>
                  </a:lnTo>
                  <a:close/>
                </a:path>
                <a:path w="41909" h="107950">
                  <a:moveTo>
                    <a:pt x="26619" y="39624"/>
                  </a:moveTo>
                  <a:lnTo>
                    <a:pt x="25907" y="39624"/>
                  </a:lnTo>
                  <a:lnTo>
                    <a:pt x="25907" y="41148"/>
                  </a:lnTo>
                  <a:lnTo>
                    <a:pt x="26619" y="39624"/>
                  </a:lnTo>
                  <a:close/>
                </a:path>
              </a:pathLst>
            </a:custGeom>
            <a:solidFill>
              <a:srgbClr val="9965FF"/>
            </a:solidFill>
          </p:spPr>
          <p:txBody>
            <a:bodyPr wrap="square" lIns="0" tIns="0" rIns="0" bIns="0" rtlCol="0"/>
            <a:lstStyle/>
            <a:p>
              <a:endParaRPr/>
            </a:p>
          </p:txBody>
        </p:sp>
        <p:sp>
          <p:nvSpPr>
            <p:cNvPr id="342" name="object 64"/>
            <p:cNvSpPr/>
            <p:nvPr/>
          </p:nvSpPr>
          <p:spPr>
            <a:xfrm>
              <a:off x="8779764" y="4992166"/>
              <a:ext cx="16510" cy="8890"/>
            </a:xfrm>
            <a:custGeom>
              <a:avLst/>
              <a:gdLst/>
              <a:ahLst/>
              <a:cxnLst/>
              <a:rect l="l" t="t" r="r" b="b"/>
              <a:pathLst>
                <a:path w="16509" h="8889">
                  <a:moveTo>
                    <a:pt x="16001" y="0"/>
                  </a:moveTo>
                  <a:lnTo>
                    <a:pt x="0" y="761"/>
                  </a:lnTo>
                  <a:lnTo>
                    <a:pt x="0" y="8382"/>
                  </a:lnTo>
                  <a:lnTo>
                    <a:pt x="16001" y="7620"/>
                  </a:lnTo>
                  <a:lnTo>
                    <a:pt x="16001" y="0"/>
                  </a:lnTo>
                  <a:close/>
                </a:path>
              </a:pathLst>
            </a:custGeom>
            <a:solidFill>
              <a:srgbClr val="9965FF"/>
            </a:solidFill>
          </p:spPr>
          <p:txBody>
            <a:bodyPr wrap="square" lIns="0" tIns="0" rIns="0" bIns="0" rtlCol="0"/>
            <a:lstStyle/>
            <a:p>
              <a:endParaRPr/>
            </a:p>
          </p:txBody>
        </p:sp>
        <p:sp>
          <p:nvSpPr>
            <p:cNvPr id="554" name="object 65"/>
            <p:cNvSpPr/>
            <p:nvPr/>
          </p:nvSpPr>
          <p:spPr>
            <a:xfrm>
              <a:off x="8779002" y="4976164"/>
              <a:ext cx="17145" cy="17145"/>
            </a:xfrm>
            <a:custGeom>
              <a:avLst/>
              <a:gdLst/>
              <a:ahLst/>
              <a:cxnLst/>
              <a:rect l="l" t="t" r="r" b="b"/>
              <a:pathLst>
                <a:path w="17145" h="17145">
                  <a:moveTo>
                    <a:pt x="16001" y="0"/>
                  </a:moveTo>
                  <a:lnTo>
                    <a:pt x="0" y="762"/>
                  </a:lnTo>
                  <a:lnTo>
                    <a:pt x="761" y="16764"/>
                  </a:lnTo>
                  <a:lnTo>
                    <a:pt x="16763" y="16002"/>
                  </a:lnTo>
                  <a:lnTo>
                    <a:pt x="16001" y="0"/>
                  </a:lnTo>
                  <a:close/>
                </a:path>
              </a:pathLst>
            </a:custGeom>
            <a:solidFill>
              <a:srgbClr val="9965FF"/>
            </a:solidFill>
          </p:spPr>
          <p:txBody>
            <a:bodyPr wrap="square" lIns="0" tIns="0" rIns="0" bIns="0" rtlCol="0"/>
            <a:lstStyle/>
            <a:p>
              <a:endParaRPr/>
            </a:p>
          </p:txBody>
        </p:sp>
        <p:sp>
          <p:nvSpPr>
            <p:cNvPr id="635" name="object 66"/>
            <p:cNvSpPr/>
            <p:nvPr/>
          </p:nvSpPr>
          <p:spPr>
            <a:xfrm>
              <a:off x="8678798" y="3872788"/>
              <a:ext cx="0" cy="1181100"/>
            </a:xfrm>
            <a:custGeom>
              <a:avLst/>
              <a:gdLst/>
              <a:ahLst/>
              <a:cxnLst/>
              <a:rect l="l" t="t" r="r" b="b"/>
              <a:pathLst>
                <a:path h="1181100">
                  <a:moveTo>
                    <a:pt x="0" y="0"/>
                  </a:moveTo>
                  <a:lnTo>
                    <a:pt x="0" y="1181100"/>
                  </a:lnTo>
                </a:path>
              </a:pathLst>
            </a:custGeom>
            <a:ln w="16001">
              <a:solidFill>
                <a:srgbClr val="000000"/>
              </a:solidFill>
            </a:ln>
          </p:spPr>
          <p:txBody>
            <a:bodyPr wrap="square" lIns="0" tIns="0" rIns="0" bIns="0" rtlCol="0"/>
            <a:lstStyle/>
            <a:p>
              <a:endParaRPr/>
            </a:p>
          </p:txBody>
        </p:sp>
        <p:sp>
          <p:nvSpPr>
            <p:cNvPr id="636" name="object 67"/>
            <p:cNvSpPr/>
            <p:nvPr/>
          </p:nvSpPr>
          <p:spPr>
            <a:xfrm>
              <a:off x="8514588" y="4938064"/>
              <a:ext cx="400050" cy="890269"/>
            </a:xfrm>
            <a:custGeom>
              <a:avLst/>
              <a:gdLst/>
              <a:ahLst/>
              <a:cxnLst/>
              <a:rect l="l" t="t" r="r" b="b"/>
              <a:pathLst>
                <a:path w="400050" h="890270">
                  <a:moveTo>
                    <a:pt x="355092" y="0"/>
                  </a:moveTo>
                  <a:lnTo>
                    <a:pt x="48006" y="0"/>
                  </a:lnTo>
                  <a:lnTo>
                    <a:pt x="0" y="202692"/>
                  </a:lnTo>
                  <a:lnTo>
                    <a:pt x="0" y="890016"/>
                  </a:lnTo>
                  <a:lnTo>
                    <a:pt x="400050" y="890016"/>
                  </a:lnTo>
                  <a:lnTo>
                    <a:pt x="400050" y="213360"/>
                  </a:lnTo>
                  <a:lnTo>
                    <a:pt x="355092" y="0"/>
                  </a:lnTo>
                  <a:close/>
                </a:path>
              </a:pathLst>
            </a:custGeom>
            <a:solidFill>
              <a:srgbClr val="7F84BC"/>
            </a:solidFill>
          </p:spPr>
          <p:txBody>
            <a:bodyPr wrap="square" lIns="0" tIns="0" rIns="0" bIns="0" rtlCol="0"/>
            <a:lstStyle/>
            <a:p>
              <a:endParaRPr/>
            </a:p>
          </p:txBody>
        </p:sp>
        <p:sp>
          <p:nvSpPr>
            <p:cNvPr id="637" name="object 68"/>
            <p:cNvSpPr/>
            <p:nvPr/>
          </p:nvSpPr>
          <p:spPr>
            <a:xfrm>
              <a:off x="8831580" y="4554778"/>
              <a:ext cx="17145" cy="9525"/>
            </a:xfrm>
            <a:custGeom>
              <a:avLst/>
              <a:gdLst/>
              <a:ahLst/>
              <a:cxnLst/>
              <a:rect l="l" t="t" r="r" b="b"/>
              <a:pathLst>
                <a:path w="17145" h="9525">
                  <a:moveTo>
                    <a:pt x="16002" y="0"/>
                  </a:moveTo>
                  <a:lnTo>
                    <a:pt x="0" y="1523"/>
                  </a:lnTo>
                  <a:lnTo>
                    <a:pt x="762" y="9143"/>
                  </a:lnTo>
                  <a:lnTo>
                    <a:pt x="16764" y="7619"/>
                  </a:lnTo>
                  <a:lnTo>
                    <a:pt x="16002" y="0"/>
                  </a:lnTo>
                  <a:close/>
                </a:path>
              </a:pathLst>
            </a:custGeom>
            <a:solidFill>
              <a:srgbClr val="FF6D3C"/>
            </a:solidFill>
          </p:spPr>
          <p:txBody>
            <a:bodyPr wrap="square" lIns="0" tIns="0" rIns="0" bIns="0" rtlCol="0"/>
            <a:lstStyle/>
            <a:p>
              <a:endParaRPr/>
            </a:p>
          </p:txBody>
        </p:sp>
        <p:sp>
          <p:nvSpPr>
            <p:cNvPr id="638" name="object 69"/>
            <p:cNvSpPr/>
            <p:nvPr/>
          </p:nvSpPr>
          <p:spPr>
            <a:xfrm>
              <a:off x="8832342" y="4562398"/>
              <a:ext cx="576580" cy="467995"/>
            </a:xfrm>
            <a:custGeom>
              <a:avLst/>
              <a:gdLst/>
              <a:ahLst/>
              <a:cxnLst/>
              <a:rect l="l" t="t" r="r" b="b"/>
              <a:pathLst>
                <a:path w="576579" h="467995">
                  <a:moveTo>
                    <a:pt x="547285" y="424433"/>
                  </a:moveTo>
                  <a:lnTo>
                    <a:pt x="525779" y="424433"/>
                  </a:lnTo>
                  <a:lnTo>
                    <a:pt x="538733" y="438149"/>
                  </a:lnTo>
                  <a:lnTo>
                    <a:pt x="537971" y="438149"/>
                  </a:lnTo>
                  <a:lnTo>
                    <a:pt x="550925" y="452627"/>
                  </a:lnTo>
                  <a:lnTo>
                    <a:pt x="563117" y="467867"/>
                  </a:lnTo>
                  <a:lnTo>
                    <a:pt x="563117" y="467105"/>
                  </a:lnTo>
                  <a:lnTo>
                    <a:pt x="576071" y="457961"/>
                  </a:lnTo>
                  <a:lnTo>
                    <a:pt x="575309" y="457961"/>
                  </a:lnTo>
                  <a:lnTo>
                    <a:pt x="563117" y="442721"/>
                  </a:lnTo>
                  <a:lnTo>
                    <a:pt x="563117" y="441959"/>
                  </a:lnTo>
                  <a:lnTo>
                    <a:pt x="550163" y="427481"/>
                  </a:lnTo>
                  <a:lnTo>
                    <a:pt x="547285" y="424433"/>
                  </a:lnTo>
                  <a:close/>
                </a:path>
                <a:path w="576579" h="467995">
                  <a:moveTo>
                    <a:pt x="495503" y="377189"/>
                  </a:moveTo>
                  <a:lnTo>
                    <a:pt x="470915" y="377189"/>
                  </a:lnTo>
                  <a:lnTo>
                    <a:pt x="484631" y="388619"/>
                  </a:lnTo>
                  <a:lnTo>
                    <a:pt x="499109" y="400049"/>
                  </a:lnTo>
                  <a:lnTo>
                    <a:pt x="498347" y="400049"/>
                  </a:lnTo>
                  <a:lnTo>
                    <a:pt x="512063" y="412241"/>
                  </a:lnTo>
                  <a:lnTo>
                    <a:pt x="525779" y="425195"/>
                  </a:lnTo>
                  <a:lnTo>
                    <a:pt x="525779" y="424433"/>
                  </a:lnTo>
                  <a:lnTo>
                    <a:pt x="547285" y="424433"/>
                  </a:lnTo>
                  <a:lnTo>
                    <a:pt x="537209" y="413765"/>
                  </a:lnTo>
                  <a:lnTo>
                    <a:pt x="536447" y="413765"/>
                  </a:lnTo>
                  <a:lnTo>
                    <a:pt x="522731" y="400811"/>
                  </a:lnTo>
                  <a:lnTo>
                    <a:pt x="522731" y="400049"/>
                  </a:lnTo>
                  <a:lnTo>
                    <a:pt x="509015" y="387857"/>
                  </a:lnTo>
                  <a:lnTo>
                    <a:pt x="495503" y="377189"/>
                  </a:lnTo>
                  <a:close/>
                </a:path>
                <a:path w="576579" h="467995">
                  <a:moveTo>
                    <a:pt x="428798" y="332231"/>
                  </a:moveTo>
                  <a:lnTo>
                    <a:pt x="396239" y="332231"/>
                  </a:lnTo>
                  <a:lnTo>
                    <a:pt x="426719" y="348995"/>
                  </a:lnTo>
                  <a:lnTo>
                    <a:pt x="441959" y="358139"/>
                  </a:lnTo>
                  <a:lnTo>
                    <a:pt x="441197" y="358139"/>
                  </a:lnTo>
                  <a:lnTo>
                    <a:pt x="455675" y="368045"/>
                  </a:lnTo>
                  <a:lnTo>
                    <a:pt x="456437" y="368045"/>
                  </a:lnTo>
                  <a:lnTo>
                    <a:pt x="471677" y="377951"/>
                  </a:lnTo>
                  <a:lnTo>
                    <a:pt x="470915" y="377189"/>
                  </a:lnTo>
                  <a:lnTo>
                    <a:pt x="495503" y="377189"/>
                  </a:lnTo>
                  <a:lnTo>
                    <a:pt x="494537" y="376427"/>
                  </a:lnTo>
                  <a:lnTo>
                    <a:pt x="480821" y="364997"/>
                  </a:lnTo>
                  <a:lnTo>
                    <a:pt x="480059" y="364235"/>
                  </a:lnTo>
                  <a:lnTo>
                    <a:pt x="465992" y="355091"/>
                  </a:lnTo>
                  <a:lnTo>
                    <a:pt x="464819" y="355091"/>
                  </a:lnTo>
                  <a:lnTo>
                    <a:pt x="450341" y="345185"/>
                  </a:lnTo>
                  <a:lnTo>
                    <a:pt x="450341" y="344423"/>
                  </a:lnTo>
                  <a:lnTo>
                    <a:pt x="435101" y="335279"/>
                  </a:lnTo>
                  <a:lnTo>
                    <a:pt x="434339" y="335279"/>
                  </a:lnTo>
                  <a:lnTo>
                    <a:pt x="428798" y="332231"/>
                  </a:lnTo>
                  <a:close/>
                </a:path>
                <a:path w="576579" h="467995">
                  <a:moveTo>
                    <a:pt x="464819" y="354329"/>
                  </a:moveTo>
                  <a:lnTo>
                    <a:pt x="464819" y="355091"/>
                  </a:lnTo>
                  <a:lnTo>
                    <a:pt x="465992" y="355091"/>
                  </a:lnTo>
                  <a:lnTo>
                    <a:pt x="464819" y="354329"/>
                  </a:lnTo>
                  <a:close/>
                </a:path>
                <a:path w="576579" h="467995">
                  <a:moveTo>
                    <a:pt x="16001" y="0"/>
                  </a:moveTo>
                  <a:lnTo>
                    <a:pt x="0" y="1523"/>
                  </a:lnTo>
                  <a:lnTo>
                    <a:pt x="1523" y="19811"/>
                  </a:lnTo>
                  <a:lnTo>
                    <a:pt x="1523" y="20573"/>
                  </a:lnTo>
                  <a:lnTo>
                    <a:pt x="4571" y="38099"/>
                  </a:lnTo>
                  <a:lnTo>
                    <a:pt x="7619" y="54863"/>
                  </a:lnTo>
                  <a:lnTo>
                    <a:pt x="7619" y="55625"/>
                  </a:lnTo>
                  <a:lnTo>
                    <a:pt x="16763" y="86105"/>
                  </a:lnTo>
                  <a:lnTo>
                    <a:pt x="17525" y="87629"/>
                  </a:lnTo>
                  <a:lnTo>
                    <a:pt x="23621" y="101345"/>
                  </a:lnTo>
                  <a:lnTo>
                    <a:pt x="29717" y="114299"/>
                  </a:lnTo>
                  <a:lnTo>
                    <a:pt x="36575" y="126491"/>
                  </a:lnTo>
                  <a:lnTo>
                    <a:pt x="37337" y="127253"/>
                  </a:lnTo>
                  <a:lnTo>
                    <a:pt x="45719" y="139445"/>
                  </a:lnTo>
                  <a:lnTo>
                    <a:pt x="45719" y="140207"/>
                  </a:lnTo>
                  <a:lnTo>
                    <a:pt x="54101" y="150875"/>
                  </a:lnTo>
                  <a:lnTo>
                    <a:pt x="63245" y="161543"/>
                  </a:lnTo>
                  <a:lnTo>
                    <a:pt x="64007" y="162305"/>
                  </a:lnTo>
                  <a:lnTo>
                    <a:pt x="73913" y="171449"/>
                  </a:lnTo>
                  <a:lnTo>
                    <a:pt x="84581" y="182117"/>
                  </a:lnTo>
                  <a:lnTo>
                    <a:pt x="95249" y="190499"/>
                  </a:lnTo>
                  <a:lnTo>
                    <a:pt x="106679" y="198881"/>
                  </a:lnTo>
                  <a:lnTo>
                    <a:pt x="107441" y="198881"/>
                  </a:lnTo>
                  <a:lnTo>
                    <a:pt x="131825" y="214121"/>
                  </a:lnTo>
                  <a:lnTo>
                    <a:pt x="144779" y="221741"/>
                  </a:lnTo>
                  <a:lnTo>
                    <a:pt x="144779" y="222503"/>
                  </a:lnTo>
                  <a:lnTo>
                    <a:pt x="157733" y="229361"/>
                  </a:lnTo>
                  <a:lnTo>
                    <a:pt x="158495" y="229361"/>
                  </a:lnTo>
                  <a:lnTo>
                    <a:pt x="171449" y="235457"/>
                  </a:lnTo>
                  <a:lnTo>
                    <a:pt x="185165" y="242315"/>
                  </a:lnTo>
                  <a:lnTo>
                    <a:pt x="228599" y="260603"/>
                  </a:lnTo>
                  <a:lnTo>
                    <a:pt x="288797" y="284987"/>
                  </a:lnTo>
                  <a:lnTo>
                    <a:pt x="320039" y="297179"/>
                  </a:lnTo>
                  <a:lnTo>
                    <a:pt x="350519" y="310895"/>
                  </a:lnTo>
                  <a:lnTo>
                    <a:pt x="366521" y="317753"/>
                  </a:lnTo>
                  <a:lnTo>
                    <a:pt x="397001" y="332993"/>
                  </a:lnTo>
                  <a:lnTo>
                    <a:pt x="396239" y="332231"/>
                  </a:lnTo>
                  <a:lnTo>
                    <a:pt x="428798" y="332231"/>
                  </a:lnTo>
                  <a:lnTo>
                    <a:pt x="403859" y="318515"/>
                  </a:lnTo>
                  <a:lnTo>
                    <a:pt x="373379" y="303275"/>
                  </a:lnTo>
                  <a:lnTo>
                    <a:pt x="372617" y="303275"/>
                  </a:lnTo>
                  <a:lnTo>
                    <a:pt x="356615" y="296417"/>
                  </a:lnTo>
                  <a:lnTo>
                    <a:pt x="357377" y="296417"/>
                  </a:lnTo>
                  <a:lnTo>
                    <a:pt x="326897" y="282701"/>
                  </a:lnTo>
                  <a:lnTo>
                    <a:pt x="326135" y="281939"/>
                  </a:lnTo>
                  <a:lnTo>
                    <a:pt x="296846" y="270509"/>
                  </a:lnTo>
                  <a:lnTo>
                    <a:pt x="294893" y="270509"/>
                  </a:lnTo>
                  <a:lnTo>
                    <a:pt x="234695" y="246125"/>
                  </a:lnTo>
                  <a:lnTo>
                    <a:pt x="191261" y="227837"/>
                  </a:lnTo>
                  <a:lnTo>
                    <a:pt x="192023" y="227837"/>
                  </a:lnTo>
                  <a:lnTo>
                    <a:pt x="178307" y="220979"/>
                  </a:lnTo>
                  <a:lnTo>
                    <a:pt x="165353" y="214883"/>
                  </a:lnTo>
                  <a:lnTo>
                    <a:pt x="152399" y="208025"/>
                  </a:lnTo>
                  <a:lnTo>
                    <a:pt x="153161" y="208025"/>
                  </a:lnTo>
                  <a:lnTo>
                    <a:pt x="140207" y="200405"/>
                  </a:lnTo>
                  <a:lnTo>
                    <a:pt x="117043" y="185927"/>
                  </a:lnTo>
                  <a:lnTo>
                    <a:pt x="115823" y="185927"/>
                  </a:lnTo>
                  <a:lnTo>
                    <a:pt x="104393" y="177545"/>
                  </a:lnTo>
                  <a:lnTo>
                    <a:pt x="105155" y="177545"/>
                  </a:lnTo>
                  <a:lnTo>
                    <a:pt x="95457" y="169925"/>
                  </a:lnTo>
                  <a:lnTo>
                    <a:pt x="95249" y="169925"/>
                  </a:lnTo>
                  <a:lnTo>
                    <a:pt x="85343" y="160019"/>
                  </a:lnTo>
                  <a:lnTo>
                    <a:pt x="84581" y="160019"/>
                  </a:lnTo>
                  <a:lnTo>
                    <a:pt x="74675" y="150875"/>
                  </a:lnTo>
                  <a:lnTo>
                    <a:pt x="75437" y="150875"/>
                  </a:lnTo>
                  <a:lnTo>
                    <a:pt x="66293" y="140207"/>
                  </a:lnTo>
                  <a:lnTo>
                    <a:pt x="66457" y="140207"/>
                  </a:lnTo>
                  <a:lnTo>
                    <a:pt x="58673" y="130301"/>
                  </a:lnTo>
                  <a:lnTo>
                    <a:pt x="50815" y="118871"/>
                  </a:lnTo>
                  <a:lnTo>
                    <a:pt x="50291" y="118871"/>
                  </a:lnTo>
                  <a:lnTo>
                    <a:pt x="43433" y="106679"/>
                  </a:lnTo>
                  <a:lnTo>
                    <a:pt x="43837" y="106679"/>
                  </a:lnTo>
                  <a:lnTo>
                    <a:pt x="38099" y="94487"/>
                  </a:lnTo>
                  <a:lnTo>
                    <a:pt x="32342" y="81533"/>
                  </a:lnTo>
                  <a:lnTo>
                    <a:pt x="32003" y="81533"/>
                  </a:lnTo>
                  <a:lnTo>
                    <a:pt x="22859" y="51053"/>
                  </a:lnTo>
                  <a:lnTo>
                    <a:pt x="23483" y="51053"/>
                  </a:lnTo>
                  <a:lnTo>
                    <a:pt x="20573" y="35051"/>
                  </a:lnTo>
                  <a:lnTo>
                    <a:pt x="17658" y="18287"/>
                  </a:lnTo>
                  <a:lnTo>
                    <a:pt x="17525" y="18287"/>
                  </a:lnTo>
                  <a:lnTo>
                    <a:pt x="16001" y="0"/>
                  </a:lnTo>
                  <a:close/>
                </a:path>
                <a:path w="576579" h="467995">
                  <a:moveTo>
                    <a:pt x="294893" y="269747"/>
                  </a:moveTo>
                  <a:lnTo>
                    <a:pt x="294893" y="270509"/>
                  </a:lnTo>
                  <a:lnTo>
                    <a:pt x="296846" y="270509"/>
                  </a:lnTo>
                  <a:lnTo>
                    <a:pt x="294893" y="269747"/>
                  </a:lnTo>
                  <a:close/>
                </a:path>
                <a:path w="576579" h="467995">
                  <a:moveTo>
                    <a:pt x="115823" y="185165"/>
                  </a:moveTo>
                  <a:lnTo>
                    <a:pt x="115823" y="185927"/>
                  </a:lnTo>
                  <a:lnTo>
                    <a:pt x="117043" y="185927"/>
                  </a:lnTo>
                  <a:lnTo>
                    <a:pt x="115823" y="185165"/>
                  </a:lnTo>
                  <a:close/>
                </a:path>
                <a:path w="576579" h="467995">
                  <a:moveTo>
                    <a:pt x="94487" y="169163"/>
                  </a:moveTo>
                  <a:lnTo>
                    <a:pt x="95249" y="169925"/>
                  </a:lnTo>
                  <a:lnTo>
                    <a:pt x="95457" y="169925"/>
                  </a:lnTo>
                  <a:lnTo>
                    <a:pt x="94487" y="169163"/>
                  </a:lnTo>
                  <a:close/>
                </a:path>
                <a:path w="576579" h="467995">
                  <a:moveTo>
                    <a:pt x="66457" y="140207"/>
                  </a:moveTo>
                  <a:lnTo>
                    <a:pt x="66293" y="140207"/>
                  </a:lnTo>
                  <a:lnTo>
                    <a:pt x="67055" y="140969"/>
                  </a:lnTo>
                  <a:lnTo>
                    <a:pt x="66457" y="140207"/>
                  </a:lnTo>
                  <a:close/>
                </a:path>
                <a:path w="576579" h="467995">
                  <a:moveTo>
                    <a:pt x="50291" y="118109"/>
                  </a:moveTo>
                  <a:lnTo>
                    <a:pt x="50291" y="118871"/>
                  </a:lnTo>
                  <a:lnTo>
                    <a:pt x="50815" y="118871"/>
                  </a:lnTo>
                  <a:lnTo>
                    <a:pt x="50291" y="118109"/>
                  </a:lnTo>
                  <a:close/>
                </a:path>
                <a:path w="576579" h="467995">
                  <a:moveTo>
                    <a:pt x="43837" y="106679"/>
                  </a:moveTo>
                  <a:lnTo>
                    <a:pt x="43433" y="106679"/>
                  </a:lnTo>
                  <a:lnTo>
                    <a:pt x="44195" y="107441"/>
                  </a:lnTo>
                  <a:lnTo>
                    <a:pt x="43837" y="106679"/>
                  </a:lnTo>
                  <a:close/>
                </a:path>
                <a:path w="576579" h="467995">
                  <a:moveTo>
                    <a:pt x="32003" y="80771"/>
                  </a:moveTo>
                  <a:lnTo>
                    <a:pt x="32003" y="81533"/>
                  </a:lnTo>
                  <a:lnTo>
                    <a:pt x="32342" y="81533"/>
                  </a:lnTo>
                  <a:lnTo>
                    <a:pt x="32003" y="80771"/>
                  </a:lnTo>
                  <a:close/>
                </a:path>
                <a:path w="576579" h="467995">
                  <a:moveTo>
                    <a:pt x="23483" y="51053"/>
                  </a:moveTo>
                  <a:lnTo>
                    <a:pt x="22859" y="51053"/>
                  </a:lnTo>
                  <a:lnTo>
                    <a:pt x="23621" y="51815"/>
                  </a:lnTo>
                  <a:lnTo>
                    <a:pt x="23483" y="51053"/>
                  </a:lnTo>
                  <a:close/>
                </a:path>
                <a:path w="576579" h="467995">
                  <a:moveTo>
                    <a:pt x="17525" y="17525"/>
                  </a:moveTo>
                  <a:lnTo>
                    <a:pt x="17525" y="18287"/>
                  </a:lnTo>
                  <a:lnTo>
                    <a:pt x="17658" y="18287"/>
                  </a:lnTo>
                  <a:lnTo>
                    <a:pt x="17525" y="17525"/>
                  </a:lnTo>
                  <a:close/>
                </a:path>
              </a:pathLst>
            </a:custGeom>
            <a:solidFill>
              <a:srgbClr val="FF6D3C"/>
            </a:solidFill>
          </p:spPr>
          <p:txBody>
            <a:bodyPr wrap="square" lIns="0" tIns="0" rIns="0" bIns="0" rtlCol="0"/>
            <a:lstStyle/>
            <a:p>
              <a:endParaRPr/>
            </a:p>
          </p:txBody>
        </p:sp>
        <p:sp>
          <p:nvSpPr>
            <p:cNvPr id="639" name="object 70"/>
            <p:cNvSpPr/>
            <p:nvPr/>
          </p:nvSpPr>
          <p:spPr>
            <a:xfrm>
              <a:off x="9395459" y="5020360"/>
              <a:ext cx="129539" cy="401955"/>
            </a:xfrm>
            <a:custGeom>
              <a:avLst/>
              <a:gdLst/>
              <a:ahLst/>
              <a:cxnLst/>
              <a:rect l="l" t="t" r="r" b="b"/>
              <a:pathLst>
                <a:path w="129540" h="401954">
                  <a:moveTo>
                    <a:pt x="122827" y="301752"/>
                  </a:moveTo>
                  <a:lnTo>
                    <a:pt x="106679" y="301752"/>
                  </a:lnTo>
                  <a:lnTo>
                    <a:pt x="109727" y="333756"/>
                  </a:lnTo>
                  <a:lnTo>
                    <a:pt x="112013" y="367284"/>
                  </a:lnTo>
                  <a:lnTo>
                    <a:pt x="113537" y="401574"/>
                  </a:lnTo>
                  <a:lnTo>
                    <a:pt x="113537" y="400812"/>
                  </a:lnTo>
                  <a:lnTo>
                    <a:pt x="129539" y="400812"/>
                  </a:lnTo>
                  <a:lnTo>
                    <a:pt x="128015" y="366522"/>
                  </a:lnTo>
                  <a:lnTo>
                    <a:pt x="125781" y="333756"/>
                  </a:lnTo>
                  <a:lnTo>
                    <a:pt x="125729" y="332232"/>
                  </a:lnTo>
                  <a:lnTo>
                    <a:pt x="122827" y="301752"/>
                  </a:lnTo>
                  <a:close/>
                </a:path>
                <a:path w="129540" h="401954">
                  <a:moveTo>
                    <a:pt x="113898" y="243840"/>
                  </a:moveTo>
                  <a:lnTo>
                    <a:pt x="97535" y="243840"/>
                  </a:lnTo>
                  <a:lnTo>
                    <a:pt x="102107" y="272796"/>
                  </a:lnTo>
                  <a:lnTo>
                    <a:pt x="106679" y="302514"/>
                  </a:lnTo>
                  <a:lnTo>
                    <a:pt x="106679" y="301752"/>
                  </a:lnTo>
                  <a:lnTo>
                    <a:pt x="122827" y="301752"/>
                  </a:lnTo>
                  <a:lnTo>
                    <a:pt x="122681" y="300228"/>
                  </a:lnTo>
                  <a:lnTo>
                    <a:pt x="118109" y="270510"/>
                  </a:lnTo>
                  <a:lnTo>
                    <a:pt x="113898" y="243840"/>
                  </a:lnTo>
                  <a:close/>
                </a:path>
                <a:path w="129540" h="401954">
                  <a:moveTo>
                    <a:pt x="86772" y="141732"/>
                  </a:moveTo>
                  <a:lnTo>
                    <a:pt x="70103" y="141732"/>
                  </a:lnTo>
                  <a:lnTo>
                    <a:pt x="85343" y="190500"/>
                  </a:lnTo>
                  <a:lnTo>
                    <a:pt x="91439" y="217170"/>
                  </a:lnTo>
                  <a:lnTo>
                    <a:pt x="97535" y="244602"/>
                  </a:lnTo>
                  <a:lnTo>
                    <a:pt x="97535" y="243840"/>
                  </a:lnTo>
                  <a:lnTo>
                    <a:pt x="113898" y="243840"/>
                  </a:lnTo>
                  <a:lnTo>
                    <a:pt x="113537" y="241554"/>
                  </a:lnTo>
                  <a:lnTo>
                    <a:pt x="112775" y="240792"/>
                  </a:lnTo>
                  <a:lnTo>
                    <a:pt x="106679" y="213360"/>
                  </a:lnTo>
                  <a:lnTo>
                    <a:pt x="100583" y="186690"/>
                  </a:lnTo>
                  <a:lnTo>
                    <a:pt x="100583" y="185928"/>
                  </a:lnTo>
                  <a:lnTo>
                    <a:pt x="86772" y="141732"/>
                  </a:lnTo>
                  <a:close/>
                </a:path>
                <a:path w="129540" h="401954">
                  <a:moveTo>
                    <a:pt x="70430" y="99060"/>
                  </a:moveTo>
                  <a:lnTo>
                    <a:pt x="53339" y="99060"/>
                  </a:lnTo>
                  <a:lnTo>
                    <a:pt x="62483" y="120396"/>
                  </a:lnTo>
                  <a:lnTo>
                    <a:pt x="61721" y="120396"/>
                  </a:lnTo>
                  <a:lnTo>
                    <a:pt x="70103" y="142494"/>
                  </a:lnTo>
                  <a:lnTo>
                    <a:pt x="70103" y="141732"/>
                  </a:lnTo>
                  <a:lnTo>
                    <a:pt x="86772" y="141732"/>
                  </a:lnTo>
                  <a:lnTo>
                    <a:pt x="85343" y="137160"/>
                  </a:lnTo>
                  <a:lnTo>
                    <a:pt x="76961" y="115062"/>
                  </a:lnTo>
                  <a:lnTo>
                    <a:pt x="76961" y="114300"/>
                  </a:lnTo>
                  <a:lnTo>
                    <a:pt x="70430" y="99060"/>
                  </a:lnTo>
                  <a:close/>
                </a:path>
                <a:path w="129540" h="401954">
                  <a:moveTo>
                    <a:pt x="50749" y="60198"/>
                  </a:moveTo>
                  <a:lnTo>
                    <a:pt x="32765" y="60198"/>
                  </a:lnTo>
                  <a:lnTo>
                    <a:pt x="43433" y="79248"/>
                  </a:lnTo>
                  <a:lnTo>
                    <a:pt x="53339" y="99822"/>
                  </a:lnTo>
                  <a:lnTo>
                    <a:pt x="53339" y="99060"/>
                  </a:lnTo>
                  <a:lnTo>
                    <a:pt x="70430" y="99060"/>
                  </a:lnTo>
                  <a:lnTo>
                    <a:pt x="67817" y="92964"/>
                  </a:lnTo>
                  <a:lnTo>
                    <a:pt x="57911" y="72390"/>
                  </a:lnTo>
                  <a:lnTo>
                    <a:pt x="57149" y="71628"/>
                  </a:lnTo>
                  <a:lnTo>
                    <a:pt x="50749" y="60198"/>
                  </a:lnTo>
                  <a:close/>
                </a:path>
                <a:path w="129540" h="401954">
                  <a:moveTo>
                    <a:pt x="12953" y="0"/>
                  </a:moveTo>
                  <a:lnTo>
                    <a:pt x="0" y="9144"/>
                  </a:lnTo>
                  <a:lnTo>
                    <a:pt x="11429" y="25146"/>
                  </a:lnTo>
                  <a:lnTo>
                    <a:pt x="10667" y="25146"/>
                  </a:lnTo>
                  <a:lnTo>
                    <a:pt x="22097" y="42672"/>
                  </a:lnTo>
                  <a:lnTo>
                    <a:pt x="32765" y="60960"/>
                  </a:lnTo>
                  <a:lnTo>
                    <a:pt x="32765" y="60198"/>
                  </a:lnTo>
                  <a:lnTo>
                    <a:pt x="50749" y="60198"/>
                  </a:lnTo>
                  <a:lnTo>
                    <a:pt x="46481" y="52578"/>
                  </a:lnTo>
                  <a:lnTo>
                    <a:pt x="35813" y="34290"/>
                  </a:lnTo>
                  <a:lnTo>
                    <a:pt x="24383" y="16764"/>
                  </a:lnTo>
                  <a:lnTo>
                    <a:pt x="24383" y="16002"/>
                  </a:lnTo>
                  <a:lnTo>
                    <a:pt x="12953" y="0"/>
                  </a:lnTo>
                  <a:close/>
                </a:path>
              </a:pathLst>
            </a:custGeom>
            <a:solidFill>
              <a:srgbClr val="FF6D3C"/>
            </a:solidFill>
          </p:spPr>
          <p:txBody>
            <a:bodyPr wrap="square" lIns="0" tIns="0" rIns="0" bIns="0" rtlCol="0"/>
            <a:lstStyle/>
            <a:p>
              <a:endParaRPr/>
            </a:p>
          </p:txBody>
        </p:sp>
        <p:sp>
          <p:nvSpPr>
            <p:cNvPr id="640" name="object 71"/>
            <p:cNvSpPr/>
            <p:nvPr/>
          </p:nvSpPr>
          <p:spPr>
            <a:xfrm>
              <a:off x="9509759" y="5457749"/>
              <a:ext cx="16510" cy="7620"/>
            </a:xfrm>
            <a:custGeom>
              <a:avLst/>
              <a:gdLst/>
              <a:ahLst/>
              <a:cxnLst/>
              <a:rect l="l" t="t" r="r" b="b"/>
              <a:pathLst>
                <a:path w="16509" h="7620">
                  <a:moveTo>
                    <a:pt x="0" y="7619"/>
                  </a:moveTo>
                  <a:lnTo>
                    <a:pt x="16000" y="7619"/>
                  </a:lnTo>
                  <a:lnTo>
                    <a:pt x="16000" y="0"/>
                  </a:lnTo>
                  <a:lnTo>
                    <a:pt x="0" y="0"/>
                  </a:lnTo>
                  <a:lnTo>
                    <a:pt x="0" y="7619"/>
                  </a:lnTo>
                  <a:close/>
                </a:path>
              </a:pathLst>
            </a:custGeom>
            <a:solidFill>
              <a:srgbClr val="FF6D3C"/>
            </a:solidFill>
          </p:spPr>
          <p:txBody>
            <a:bodyPr wrap="square" lIns="0" tIns="0" rIns="0" bIns="0" rtlCol="0"/>
            <a:lstStyle/>
            <a:p>
              <a:endParaRPr/>
            </a:p>
          </p:txBody>
        </p:sp>
        <p:sp>
          <p:nvSpPr>
            <p:cNvPr id="641" name="object 72"/>
            <p:cNvSpPr/>
            <p:nvPr/>
          </p:nvSpPr>
          <p:spPr>
            <a:xfrm>
              <a:off x="9508997" y="5421172"/>
              <a:ext cx="17145" cy="36830"/>
            </a:xfrm>
            <a:custGeom>
              <a:avLst/>
              <a:gdLst/>
              <a:ahLst/>
              <a:cxnLst/>
              <a:rect l="l" t="t" r="r" b="b"/>
              <a:pathLst>
                <a:path w="17145" h="36829">
                  <a:moveTo>
                    <a:pt x="16001" y="0"/>
                  </a:moveTo>
                  <a:lnTo>
                    <a:pt x="0" y="0"/>
                  </a:lnTo>
                  <a:lnTo>
                    <a:pt x="761" y="36575"/>
                  </a:lnTo>
                  <a:lnTo>
                    <a:pt x="16763" y="36575"/>
                  </a:lnTo>
                  <a:lnTo>
                    <a:pt x="16001" y="0"/>
                  </a:lnTo>
                  <a:close/>
                </a:path>
              </a:pathLst>
            </a:custGeom>
            <a:solidFill>
              <a:srgbClr val="FF6D3C"/>
            </a:solidFill>
          </p:spPr>
          <p:txBody>
            <a:bodyPr wrap="square" lIns="0" tIns="0" rIns="0" bIns="0" rtlCol="0"/>
            <a:lstStyle/>
            <a:p>
              <a:endParaRPr/>
            </a:p>
          </p:txBody>
        </p:sp>
        <p:sp>
          <p:nvSpPr>
            <p:cNvPr id="642" name="object 73"/>
            <p:cNvSpPr/>
            <p:nvPr/>
          </p:nvSpPr>
          <p:spPr>
            <a:xfrm>
              <a:off x="9931907" y="2645968"/>
              <a:ext cx="17780" cy="16510"/>
            </a:xfrm>
            <a:custGeom>
              <a:avLst/>
              <a:gdLst/>
              <a:ahLst/>
              <a:cxnLst/>
              <a:rect l="l" t="t" r="r" b="b"/>
              <a:pathLst>
                <a:path w="17779" h="16510">
                  <a:moveTo>
                    <a:pt x="12954" y="0"/>
                  </a:moveTo>
                  <a:lnTo>
                    <a:pt x="0" y="9905"/>
                  </a:lnTo>
                  <a:lnTo>
                    <a:pt x="4572" y="16001"/>
                  </a:lnTo>
                  <a:lnTo>
                    <a:pt x="17526" y="6095"/>
                  </a:lnTo>
                  <a:lnTo>
                    <a:pt x="12954" y="0"/>
                  </a:lnTo>
                  <a:close/>
                </a:path>
              </a:pathLst>
            </a:custGeom>
            <a:solidFill>
              <a:srgbClr val="003357"/>
            </a:solidFill>
          </p:spPr>
          <p:txBody>
            <a:bodyPr wrap="square" lIns="0" tIns="0" rIns="0" bIns="0" rtlCol="0"/>
            <a:lstStyle/>
            <a:p>
              <a:endParaRPr/>
            </a:p>
          </p:txBody>
        </p:sp>
        <p:sp>
          <p:nvSpPr>
            <p:cNvPr id="643" name="object 74"/>
            <p:cNvSpPr/>
            <p:nvPr/>
          </p:nvSpPr>
          <p:spPr>
            <a:xfrm>
              <a:off x="9723881" y="2376220"/>
              <a:ext cx="17780" cy="16510"/>
            </a:xfrm>
            <a:custGeom>
              <a:avLst/>
              <a:gdLst/>
              <a:ahLst/>
              <a:cxnLst/>
              <a:rect l="l" t="t" r="r" b="b"/>
              <a:pathLst>
                <a:path w="17779" h="16510">
                  <a:moveTo>
                    <a:pt x="12954" y="0"/>
                  </a:moveTo>
                  <a:lnTo>
                    <a:pt x="0" y="9905"/>
                  </a:lnTo>
                  <a:lnTo>
                    <a:pt x="4572" y="16001"/>
                  </a:lnTo>
                  <a:lnTo>
                    <a:pt x="17526" y="6095"/>
                  </a:lnTo>
                  <a:lnTo>
                    <a:pt x="12954" y="0"/>
                  </a:lnTo>
                  <a:close/>
                </a:path>
              </a:pathLst>
            </a:custGeom>
            <a:solidFill>
              <a:srgbClr val="003357"/>
            </a:solidFill>
          </p:spPr>
          <p:txBody>
            <a:bodyPr wrap="square" lIns="0" tIns="0" rIns="0" bIns="0" rtlCol="0"/>
            <a:lstStyle/>
            <a:p>
              <a:endParaRPr/>
            </a:p>
          </p:txBody>
        </p:sp>
        <p:sp>
          <p:nvSpPr>
            <p:cNvPr id="644" name="object 75"/>
            <p:cNvSpPr/>
            <p:nvPr/>
          </p:nvSpPr>
          <p:spPr>
            <a:xfrm>
              <a:off x="9728454" y="2382316"/>
              <a:ext cx="216535" cy="273685"/>
            </a:xfrm>
            <a:custGeom>
              <a:avLst/>
              <a:gdLst/>
              <a:ahLst/>
              <a:cxnLst/>
              <a:rect l="l" t="t" r="r" b="b"/>
              <a:pathLst>
                <a:path w="216534" h="273685">
                  <a:moveTo>
                    <a:pt x="12953" y="0"/>
                  </a:moveTo>
                  <a:lnTo>
                    <a:pt x="0" y="9906"/>
                  </a:lnTo>
                  <a:lnTo>
                    <a:pt x="203453" y="273558"/>
                  </a:lnTo>
                  <a:lnTo>
                    <a:pt x="216407" y="263652"/>
                  </a:lnTo>
                  <a:lnTo>
                    <a:pt x="12953" y="0"/>
                  </a:lnTo>
                  <a:close/>
                </a:path>
              </a:pathLst>
            </a:custGeom>
            <a:solidFill>
              <a:srgbClr val="003357"/>
            </a:solidFill>
          </p:spPr>
          <p:txBody>
            <a:bodyPr wrap="square" lIns="0" tIns="0" rIns="0" bIns="0" rtlCol="0"/>
            <a:lstStyle/>
            <a:p>
              <a:endParaRPr/>
            </a:p>
          </p:txBody>
        </p:sp>
        <p:sp>
          <p:nvSpPr>
            <p:cNvPr id="645" name="object 94"/>
            <p:cNvSpPr/>
            <p:nvPr/>
          </p:nvSpPr>
          <p:spPr>
            <a:xfrm>
              <a:off x="8033766" y="2674162"/>
              <a:ext cx="1462405" cy="233679"/>
            </a:xfrm>
            <a:custGeom>
              <a:avLst/>
              <a:gdLst/>
              <a:ahLst/>
              <a:cxnLst/>
              <a:rect l="l" t="t" r="r" b="b"/>
              <a:pathLst>
                <a:path w="1462404" h="233680">
                  <a:moveTo>
                    <a:pt x="1299210" y="0"/>
                  </a:moveTo>
                  <a:lnTo>
                    <a:pt x="175260" y="0"/>
                  </a:lnTo>
                  <a:lnTo>
                    <a:pt x="0" y="52577"/>
                  </a:lnTo>
                  <a:lnTo>
                    <a:pt x="0" y="233171"/>
                  </a:lnTo>
                  <a:lnTo>
                    <a:pt x="1462278" y="233171"/>
                  </a:lnTo>
                  <a:lnTo>
                    <a:pt x="1462278" y="55625"/>
                  </a:lnTo>
                  <a:lnTo>
                    <a:pt x="1299210" y="0"/>
                  </a:lnTo>
                  <a:close/>
                </a:path>
              </a:pathLst>
            </a:custGeom>
            <a:solidFill>
              <a:srgbClr val="7F7F7F"/>
            </a:solidFill>
          </p:spPr>
          <p:txBody>
            <a:bodyPr wrap="square" lIns="0" tIns="0" rIns="0" bIns="0" rtlCol="0"/>
            <a:lstStyle/>
            <a:p>
              <a:endParaRPr/>
            </a:p>
          </p:txBody>
        </p:sp>
        <p:sp>
          <p:nvSpPr>
            <p:cNvPr id="646" name="object 95"/>
            <p:cNvSpPr/>
            <p:nvPr/>
          </p:nvSpPr>
          <p:spPr>
            <a:xfrm>
              <a:off x="8031480" y="2666542"/>
              <a:ext cx="1473200" cy="71120"/>
            </a:xfrm>
            <a:custGeom>
              <a:avLst/>
              <a:gdLst/>
              <a:ahLst/>
              <a:cxnLst/>
              <a:rect l="l" t="t" r="r" b="b"/>
              <a:pathLst>
                <a:path w="1473200" h="71119">
                  <a:moveTo>
                    <a:pt x="1304544" y="0"/>
                  </a:moveTo>
                  <a:lnTo>
                    <a:pt x="1301496" y="16001"/>
                  </a:lnTo>
                  <a:lnTo>
                    <a:pt x="1462278" y="70865"/>
                  </a:lnTo>
                  <a:lnTo>
                    <a:pt x="1472946" y="63245"/>
                  </a:lnTo>
                  <a:lnTo>
                    <a:pt x="1472946" y="57149"/>
                  </a:lnTo>
                  <a:lnTo>
                    <a:pt x="1467612" y="55625"/>
                  </a:lnTo>
                  <a:lnTo>
                    <a:pt x="1304544" y="0"/>
                  </a:lnTo>
                  <a:close/>
                </a:path>
                <a:path w="1473200" h="71119">
                  <a:moveTo>
                    <a:pt x="177546" y="0"/>
                  </a:moveTo>
                  <a:lnTo>
                    <a:pt x="175260" y="0"/>
                  </a:lnTo>
                  <a:lnTo>
                    <a:pt x="0" y="52577"/>
                  </a:lnTo>
                  <a:lnTo>
                    <a:pt x="4572" y="67817"/>
                  </a:lnTo>
                  <a:lnTo>
                    <a:pt x="177546" y="15925"/>
                  </a:lnTo>
                  <a:lnTo>
                    <a:pt x="177546" y="0"/>
                  </a:lnTo>
                  <a:close/>
                </a:path>
                <a:path w="1473200" h="71119">
                  <a:moveTo>
                    <a:pt x="1304544" y="0"/>
                  </a:moveTo>
                  <a:lnTo>
                    <a:pt x="177546" y="0"/>
                  </a:lnTo>
                  <a:lnTo>
                    <a:pt x="179832" y="15239"/>
                  </a:lnTo>
                  <a:lnTo>
                    <a:pt x="177546" y="15925"/>
                  </a:lnTo>
                  <a:lnTo>
                    <a:pt x="1301443" y="16001"/>
                  </a:lnTo>
                  <a:lnTo>
                    <a:pt x="1299210" y="15239"/>
                  </a:lnTo>
                  <a:lnTo>
                    <a:pt x="1304544" y="0"/>
                  </a:lnTo>
                  <a:close/>
                </a:path>
                <a:path w="1473200" h="71119">
                  <a:moveTo>
                    <a:pt x="1304544" y="0"/>
                  </a:moveTo>
                  <a:lnTo>
                    <a:pt x="1299210" y="15239"/>
                  </a:lnTo>
                  <a:lnTo>
                    <a:pt x="1301443" y="16001"/>
                  </a:lnTo>
                  <a:lnTo>
                    <a:pt x="1304544" y="0"/>
                  </a:lnTo>
                  <a:close/>
                </a:path>
                <a:path w="1473200" h="71119">
                  <a:moveTo>
                    <a:pt x="177546" y="0"/>
                  </a:moveTo>
                  <a:lnTo>
                    <a:pt x="177546" y="15925"/>
                  </a:lnTo>
                  <a:lnTo>
                    <a:pt x="179832" y="15239"/>
                  </a:lnTo>
                  <a:lnTo>
                    <a:pt x="177546" y="0"/>
                  </a:lnTo>
                  <a:close/>
                </a:path>
              </a:pathLst>
            </a:custGeom>
            <a:solidFill>
              <a:srgbClr val="000000"/>
            </a:solidFill>
          </p:spPr>
          <p:txBody>
            <a:bodyPr wrap="square" lIns="0" tIns="0" rIns="0" bIns="0" rtlCol="0"/>
            <a:lstStyle/>
            <a:p>
              <a:endParaRPr/>
            </a:p>
          </p:txBody>
        </p:sp>
        <p:sp>
          <p:nvSpPr>
            <p:cNvPr id="647" name="object 96"/>
            <p:cNvSpPr/>
            <p:nvPr/>
          </p:nvSpPr>
          <p:spPr>
            <a:xfrm>
              <a:off x="9496425" y="2729788"/>
              <a:ext cx="0" cy="186055"/>
            </a:xfrm>
            <a:custGeom>
              <a:avLst/>
              <a:gdLst/>
              <a:ahLst/>
              <a:cxnLst/>
              <a:rect l="l" t="t" r="r" b="b"/>
              <a:pathLst>
                <a:path h="186055">
                  <a:moveTo>
                    <a:pt x="0" y="0"/>
                  </a:moveTo>
                  <a:lnTo>
                    <a:pt x="0" y="185927"/>
                  </a:lnTo>
                </a:path>
              </a:pathLst>
            </a:custGeom>
            <a:ln w="16001">
              <a:solidFill>
                <a:srgbClr val="000000"/>
              </a:solidFill>
            </a:ln>
          </p:spPr>
          <p:txBody>
            <a:bodyPr wrap="square" lIns="0" tIns="0" rIns="0" bIns="0" rtlCol="0"/>
            <a:lstStyle/>
            <a:p>
              <a:endParaRPr/>
            </a:p>
          </p:txBody>
        </p:sp>
        <p:sp>
          <p:nvSpPr>
            <p:cNvPr id="648" name="object 97"/>
            <p:cNvSpPr/>
            <p:nvPr/>
          </p:nvSpPr>
          <p:spPr>
            <a:xfrm>
              <a:off x="8026145" y="2907715"/>
              <a:ext cx="1470025" cy="0"/>
            </a:xfrm>
            <a:custGeom>
              <a:avLst/>
              <a:gdLst/>
              <a:ahLst/>
              <a:cxnLst/>
              <a:rect l="l" t="t" r="r" b="b"/>
              <a:pathLst>
                <a:path w="1470025">
                  <a:moveTo>
                    <a:pt x="0" y="0"/>
                  </a:moveTo>
                  <a:lnTo>
                    <a:pt x="1469898" y="0"/>
                  </a:lnTo>
                </a:path>
              </a:pathLst>
            </a:custGeom>
            <a:ln w="16001">
              <a:solidFill>
                <a:srgbClr val="000000"/>
              </a:solidFill>
            </a:ln>
          </p:spPr>
          <p:txBody>
            <a:bodyPr wrap="square" lIns="0" tIns="0" rIns="0" bIns="0" rtlCol="0"/>
            <a:lstStyle/>
            <a:p>
              <a:endParaRPr/>
            </a:p>
          </p:txBody>
        </p:sp>
        <p:sp>
          <p:nvSpPr>
            <p:cNvPr id="649" name="object 98"/>
            <p:cNvSpPr/>
            <p:nvPr/>
          </p:nvSpPr>
          <p:spPr>
            <a:xfrm>
              <a:off x="8034146" y="2719120"/>
              <a:ext cx="0" cy="188595"/>
            </a:xfrm>
            <a:custGeom>
              <a:avLst/>
              <a:gdLst/>
              <a:ahLst/>
              <a:cxnLst/>
              <a:rect l="l" t="t" r="r" b="b"/>
              <a:pathLst>
                <a:path h="188594">
                  <a:moveTo>
                    <a:pt x="0" y="0"/>
                  </a:moveTo>
                  <a:lnTo>
                    <a:pt x="0" y="188213"/>
                  </a:lnTo>
                </a:path>
              </a:pathLst>
            </a:custGeom>
            <a:ln w="16001">
              <a:solidFill>
                <a:srgbClr val="000000"/>
              </a:solidFill>
            </a:ln>
          </p:spPr>
          <p:txBody>
            <a:bodyPr wrap="square" lIns="0" tIns="0" rIns="0" bIns="0" rtlCol="0"/>
            <a:lstStyle/>
            <a:p>
              <a:endParaRPr/>
            </a:p>
          </p:txBody>
        </p:sp>
        <p:sp>
          <p:nvSpPr>
            <p:cNvPr id="650" name="object 99"/>
            <p:cNvSpPr/>
            <p:nvPr/>
          </p:nvSpPr>
          <p:spPr>
            <a:xfrm>
              <a:off x="8042909" y="2738932"/>
              <a:ext cx="1446530" cy="161290"/>
            </a:xfrm>
            <a:custGeom>
              <a:avLst/>
              <a:gdLst/>
              <a:ahLst/>
              <a:cxnLst/>
              <a:rect l="l" t="t" r="r" b="b"/>
              <a:pathLst>
                <a:path w="1446529" h="161289">
                  <a:moveTo>
                    <a:pt x="0" y="160782"/>
                  </a:moveTo>
                  <a:lnTo>
                    <a:pt x="1446276" y="160782"/>
                  </a:lnTo>
                  <a:lnTo>
                    <a:pt x="1446276" y="0"/>
                  </a:lnTo>
                  <a:lnTo>
                    <a:pt x="0" y="0"/>
                  </a:lnTo>
                  <a:lnTo>
                    <a:pt x="0" y="160782"/>
                  </a:lnTo>
                  <a:close/>
                </a:path>
              </a:pathLst>
            </a:custGeom>
            <a:solidFill>
              <a:srgbClr val="2A2A2A"/>
            </a:solidFill>
          </p:spPr>
          <p:txBody>
            <a:bodyPr wrap="square" lIns="0" tIns="0" rIns="0" bIns="0" rtlCol="0"/>
            <a:lstStyle/>
            <a:p>
              <a:endParaRPr/>
            </a:p>
          </p:txBody>
        </p:sp>
        <p:sp>
          <p:nvSpPr>
            <p:cNvPr id="651" name="object 100"/>
            <p:cNvSpPr/>
            <p:nvPr/>
          </p:nvSpPr>
          <p:spPr>
            <a:xfrm>
              <a:off x="8042909" y="2739313"/>
              <a:ext cx="1449070" cy="0"/>
            </a:xfrm>
            <a:custGeom>
              <a:avLst/>
              <a:gdLst/>
              <a:ahLst/>
              <a:cxnLst/>
              <a:rect l="l" t="t" r="r" b="b"/>
              <a:pathLst>
                <a:path w="1449070">
                  <a:moveTo>
                    <a:pt x="0" y="0"/>
                  </a:moveTo>
                  <a:lnTo>
                    <a:pt x="1448561" y="0"/>
                  </a:lnTo>
                </a:path>
              </a:pathLst>
            </a:custGeom>
            <a:ln w="3810">
              <a:solidFill>
                <a:srgbClr val="2A2A2A"/>
              </a:solidFill>
            </a:ln>
          </p:spPr>
          <p:txBody>
            <a:bodyPr wrap="square" lIns="0" tIns="0" rIns="0" bIns="0" rtlCol="0"/>
            <a:lstStyle/>
            <a:p>
              <a:endParaRPr/>
            </a:p>
          </p:txBody>
        </p:sp>
        <p:sp>
          <p:nvSpPr>
            <p:cNvPr id="652" name="object 101"/>
            <p:cNvSpPr/>
            <p:nvPr/>
          </p:nvSpPr>
          <p:spPr>
            <a:xfrm>
              <a:off x="9489567" y="2738932"/>
              <a:ext cx="0" cy="163195"/>
            </a:xfrm>
            <a:custGeom>
              <a:avLst/>
              <a:gdLst/>
              <a:ahLst/>
              <a:cxnLst/>
              <a:rect l="l" t="t" r="r" b="b"/>
              <a:pathLst>
                <a:path h="163194">
                  <a:moveTo>
                    <a:pt x="0" y="0"/>
                  </a:moveTo>
                  <a:lnTo>
                    <a:pt x="0" y="163067"/>
                  </a:lnTo>
                </a:path>
              </a:pathLst>
            </a:custGeom>
            <a:ln w="3810">
              <a:solidFill>
                <a:srgbClr val="2A2A2A"/>
              </a:solidFill>
            </a:ln>
          </p:spPr>
          <p:txBody>
            <a:bodyPr wrap="square" lIns="0" tIns="0" rIns="0" bIns="0" rtlCol="0"/>
            <a:lstStyle/>
            <a:p>
              <a:endParaRPr/>
            </a:p>
          </p:txBody>
        </p:sp>
        <p:sp>
          <p:nvSpPr>
            <p:cNvPr id="653" name="object 102"/>
            <p:cNvSpPr/>
            <p:nvPr/>
          </p:nvSpPr>
          <p:spPr>
            <a:xfrm>
              <a:off x="8041385" y="2900095"/>
              <a:ext cx="1447800" cy="0"/>
            </a:xfrm>
            <a:custGeom>
              <a:avLst/>
              <a:gdLst/>
              <a:ahLst/>
              <a:cxnLst/>
              <a:rect l="l" t="t" r="r" b="b"/>
              <a:pathLst>
                <a:path w="1447800">
                  <a:moveTo>
                    <a:pt x="0" y="0"/>
                  </a:moveTo>
                  <a:lnTo>
                    <a:pt x="1447800" y="0"/>
                  </a:lnTo>
                </a:path>
              </a:pathLst>
            </a:custGeom>
            <a:ln w="3810">
              <a:solidFill>
                <a:srgbClr val="2A2A2A"/>
              </a:solidFill>
            </a:ln>
          </p:spPr>
          <p:txBody>
            <a:bodyPr wrap="square" lIns="0" tIns="0" rIns="0" bIns="0" rtlCol="0"/>
            <a:lstStyle/>
            <a:p>
              <a:endParaRPr/>
            </a:p>
          </p:txBody>
        </p:sp>
        <p:sp>
          <p:nvSpPr>
            <p:cNvPr id="654" name="object 103"/>
            <p:cNvSpPr/>
            <p:nvPr/>
          </p:nvSpPr>
          <p:spPr>
            <a:xfrm>
              <a:off x="8043291" y="2737408"/>
              <a:ext cx="0" cy="162560"/>
            </a:xfrm>
            <a:custGeom>
              <a:avLst/>
              <a:gdLst/>
              <a:ahLst/>
              <a:cxnLst/>
              <a:rect l="l" t="t" r="r" b="b"/>
              <a:pathLst>
                <a:path h="162560">
                  <a:moveTo>
                    <a:pt x="0" y="0"/>
                  </a:moveTo>
                  <a:lnTo>
                    <a:pt x="0" y="162305"/>
                  </a:lnTo>
                </a:path>
              </a:pathLst>
            </a:custGeom>
            <a:ln w="3809">
              <a:solidFill>
                <a:srgbClr val="2A2A2A"/>
              </a:solidFill>
            </a:ln>
          </p:spPr>
          <p:txBody>
            <a:bodyPr wrap="square" lIns="0" tIns="0" rIns="0" bIns="0" rtlCol="0"/>
            <a:lstStyle/>
            <a:p>
              <a:endParaRPr/>
            </a:p>
          </p:txBody>
        </p:sp>
        <p:sp>
          <p:nvSpPr>
            <p:cNvPr id="655" name="object 104"/>
            <p:cNvSpPr/>
            <p:nvPr/>
          </p:nvSpPr>
          <p:spPr>
            <a:xfrm>
              <a:off x="8449818" y="2833420"/>
              <a:ext cx="59690" cy="27940"/>
            </a:xfrm>
            <a:custGeom>
              <a:avLst/>
              <a:gdLst/>
              <a:ahLst/>
              <a:cxnLst/>
              <a:rect l="l" t="t" r="r" b="b"/>
              <a:pathLst>
                <a:path w="59690" h="27939">
                  <a:moveTo>
                    <a:pt x="0" y="27432"/>
                  </a:moveTo>
                  <a:lnTo>
                    <a:pt x="59435" y="27432"/>
                  </a:lnTo>
                  <a:lnTo>
                    <a:pt x="59435" y="0"/>
                  </a:lnTo>
                  <a:lnTo>
                    <a:pt x="0" y="0"/>
                  </a:lnTo>
                  <a:lnTo>
                    <a:pt x="0" y="27432"/>
                  </a:lnTo>
                  <a:close/>
                </a:path>
              </a:pathLst>
            </a:custGeom>
            <a:solidFill>
              <a:srgbClr val="A6A6A6"/>
            </a:solidFill>
          </p:spPr>
          <p:txBody>
            <a:bodyPr wrap="square" lIns="0" tIns="0" rIns="0" bIns="0" rtlCol="0"/>
            <a:lstStyle/>
            <a:p>
              <a:endParaRPr/>
            </a:p>
          </p:txBody>
        </p:sp>
        <p:sp>
          <p:nvSpPr>
            <p:cNvPr id="656" name="object 105"/>
            <p:cNvSpPr/>
            <p:nvPr/>
          </p:nvSpPr>
          <p:spPr>
            <a:xfrm>
              <a:off x="8546592"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57" name="object 106"/>
            <p:cNvSpPr/>
            <p:nvPr/>
          </p:nvSpPr>
          <p:spPr>
            <a:xfrm>
              <a:off x="8554973" y="2803702"/>
              <a:ext cx="46990" cy="51435"/>
            </a:xfrm>
            <a:custGeom>
              <a:avLst/>
              <a:gdLst/>
              <a:ahLst/>
              <a:cxnLst/>
              <a:rect l="l" t="t" r="r" b="b"/>
              <a:pathLst>
                <a:path w="46990" h="51435">
                  <a:moveTo>
                    <a:pt x="46482" y="0"/>
                  </a:moveTo>
                  <a:lnTo>
                    <a:pt x="0" y="0"/>
                  </a:lnTo>
                  <a:lnTo>
                    <a:pt x="0" y="37338"/>
                  </a:lnTo>
                  <a:lnTo>
                    <a:pt x="11430" y="38100"/>
                  </a:lnTo>
                  <a:lnTo>
                    <a:pt x="11430" y="51053"/>
                  </a:lnTo>
                  <a:lnTo>
                    <a:pt x="34290" y="51053"/>
                  </a:lnTo>
                  <a:lnTo>
                    <a:pt x="35052" y="37338"/>
                  </a:lnTo>
                  <a:lnTo>
                    <a:pt x="46482" y="37338"/>
                  </a:lnTo>
                  <a:lnTo>
                    <a:pt x="46482" y="0"/>
                  </a:lnTo>
                  <a:close/>
                </a:path>
              </a:pathLst>
            </a:custGeom>
            <a:solidFill>
              <a:srgbClr val="000000"/>
            </a:solidFill>
          </p:spPr>
          <p:txBody>
            <a:bodyPr wrap="square" lIns="0" tIns="0" rIns="0" bIns="0" rtlCol="0"/>
            <a:lstStyle/>
            <a:p>
              <a:endParaRPr/>
            </a:p>
          </p:txBody>
        </p:sp>
        <p:sp>
          <p:nvSpPr>
            <p:cNvPr id="658" name="object 107"/>
            <p:cNvSpPr/>
            <p:nvPr/>
          </p:nvSpPr>
          <p:spPr>
            <a:xfrm>
              <a:off x="8446007" y="2838754"/>
              <a:ext cx="67945" cy="16510"/>
            </a:xfrm>
            <a:custGeom>
              <a:avLst/>
              <a:gdLst/>
              <a:ahLst/>
              <a:cxnLst/>
              <a:rect l="l" t="t" r="r" b="b"/>
              <a:pathLst>
                <a:path w="67945" h="16510">
                  <a:moveTo>
                    <a:pt x="0" y="16001"/>
                  </a:moveTo>
                  <a:lnTo>
                    <a:pt x="67818" y="16001"/>
                  </a:lnTo>
                  <a:lnTo>
                    <a:pt x="67818" y="0"/>
                  </a:lnTo>
                  <a:lnTo>
                    <a:pt x="0" y="0"/>
                  </a:lnTo>
                  <a:lnTo>
                    <a:pt x="0" y="16001"/>
                  </a:lnTo>
                  <a:close/>
                </a:path>
              </a:pathLst>
            </a:custGeom>
            <a:solidFill>
              <a:srgbClr val="000000"/>
            </a:solidFill>
          </p:spPr>
          <p:txBody>
            <a:bodyPr wrap="square" lIns="0" tIns="0" rIns="0" bIns="0" rtlCol="0"/>
            <a:lstStyle/>
            <a:p>
              <a:endParaRPr/>
            </a:p>
          </p:txBody>
        </p:sp>
        <p:sp>
          <p:nvSpPr>
            <p:cNvPr id="659" name="object 108"/>
            <p:cNvSpPr/>
            <p:nvPr/>
          </p:nvSpPr>
          <p:spPr>
            <a:xfrm>
              <a:off x="8201025" y="2749600"/>
              <a:ext cx="0" cy="149860"/>
            </a:xfrm>
            <a:custGeom>
              <a:avLst/>
              <a:gdLst/>
              <a:ahLst/>
              <a:cxnLst/>
              <a:rect l="l" t="t" r="r" b="b"/>
              <a:pathLst>
                <a:path h="149860">
                  <a:moveTo>
                    <a:pt x="0" y="0"/>
                  </a:moveTo>
                  <a:lnTo>
                    <a:pt x="0" y="149351"/>
                  </a:lnTo>
                </a:path>
              </a:pathLst>
            </a:custGeom>
            <a:ln w="3809">
              <a:solidFill>
                <a:srgbClr val="1A1A1A"/>
              </a:solidFill>
            </a:ln>
          </p:spPr>
          <p:txBody>
            <a:bodyPr wrap="square" lIns="0" tIns="0" rIns="0" bIns="0" rtlCol="0"/>
            <a:lstStyle/>
            <a:p>
              <a:endParaRPr/>
            </a:p>
          </p:txBody>
        </p:sp>
        <p:sp>
          <p:nvSpPr>
            <p:cNvPr id="660" name="object 109"/>
            <p:cNvSpPr/>
            <p:nvPr/>
          </p:nvSpPr>
          <p:spPr>
            <a:xfrm>
              <a:off x="9331071" y="2750362"/>
              <a:ext cx="0" cy="155575"/>
            </a:xfrm>
            <a:custGeom>
              <a:avLst/>
              <a:gdLst/>
              <a:ahLst/>
              <a:cxnLst/>
              <a:rect l="l" t="t" r="r" b="b"/>
              <a:pathLst>
                <a:path h="155575">
                  <a:moveTo>
                    <a:pt x="0" y="0"/>
                  </a:moveTo>
                  <a:lnTo>
                    <a:pt x="0" y="155448"/>
                  </a:lnTo>
                </a:path>
              </a:pathLst>
            </a:custGeom>
            <a:ln w="3810">
              <a:solidFill>
                <a:srgbClr val="5D5D5D"/>
              </a:solidFill>
            </a:ln>
          </p:spPr>
          <p:txBody>
            <a:bodyPr wrap="square" lIns="0" tIns="0" rIns="0" bIns="0" rtlCol="0"/>
            <a:lstStyle/>
            <a:p>
              <a:endParaRPr/>
            </a:p>
          </p:txBody>
        </p:sp>
        <p:sp>
          <p:nvSpPr>
            <p:cNvPr id="661" name="object 110"/>
            <p:cNvSpPr/>
            <p:nvPr/>
          </p:nvSpPr>
          <p:spPr>
            <a:xfrm>
              <a:off x="8647176" y="2795320"/>
              <a:ext cx="60960" cy="66040"/>
            </a:xfrm>
            <a:custGeom>
              <a:avLst/>
              <a:gdLst/>
              <a:ahLst/>
              <a:cxnLst/>
              <a:rect l="l" t="t" r="r" b="b"/>
              <a:pathLst>
                <a:path w="60959" h="66039">
                  <a:moveTo>
                    <a:pt x="0" y="65532"/>
                  </a:moveTo>
                  <a:lnTo>
                    <a:pt x="60958" y="65532"/>
                  </a:lnTo>
                  <a:lnTo>
                    <a:pt x="60958" y="0"/>
                  </a:lnTo>
                  <a:lnTo>
                    <a:pt x="0" y="0"/>
                  </a:lnTo>
                  <a:lnTo>
                    <a:pt x="0" y="65532"/>
                  </a:lnTo>
                  <a:close/>
                </a:path>
              </a:pathLst>
            </a:custGeom>
            <a:solidFill>
              <a:srgbClr val="C0C0C0"/>
            </a:solidFill>
          </p:spPr>
          <p:txBody>
            <a:bodyPr wrap="square" lIns="0" tIns="0" rIns="0" bIns="0" rtlCol="0"/>
            <a:lstStyle/>
            <a:p>
              <a:endParaRPr/>
            </a:p>
          </p:txBody>
        </p:sp>
        <p:sp>
          <p:nvSpPr>
            <p:cNvPr id="662" name="object 111"/>
            <p:cNvSpPr/>
            <p:nvPr/>
          </p:nvSpPr>
          <p:spPr>
            <a:xfrm>
              <a:off x="8654795"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63" name="object 112"/>
            <p:cNvSpPr/>
            <p:nvPr/>
          </p:nvSpPr>
          <p:spPr>
            <a:xfrm>
              <a:off x="8718042"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64" name="object 113"/>
            <p:cNvSpPr/>
            <p:nvPr/>
          </p:nvSpPr>
          <p:spPr>
            <a:xfrm>
              <a:off x="8725661" y="2803702"/>
              <a:ext cx="47625" cy="51435"/>
            </a:xfrm>
            <a:custGeom>
              <a:avLst/>
              <a:gdLst/>
              <a:ahLst/>
              <a:cxnLst/>
              <a:rect l="l" t="t" r="r" b="b"/>
              <a:pathLst>
                <a:path w="47625" h="51435">
                  <a:moveTo>
                    <a:pt x="47243" y="0"/>
                  </a:moveTo>
                  <a:lnTo>
                    <a:pt x="761" y="0"/>
                  </a:lnTo>
                  <a:lnTo>
                    <a:pt x="0" y="37338"/>
                  </a:lnTo>
                  <a:lnTo>
                    <a:pt x="12191" y="38100"/>
                  </a:lnTo>
                  <a:lnTo>
                    <a:pt x="12191" y="51053"/>
                  </a:lnTo>
                  <a:lnTo>
                    <a:pt x="35051" y="51053"/>
                  </a:lnTo>
                  <a:lnTo>
                    <a:pt x="35813" y="37338"/>
                  </a:lnTo>
                  <a:lnTo>
                    <a:pt x="47243" y="37338"/>
                  </a:lnTo>
                  <a:lnTo>
                    <a:pt x="47243" y="0"/>
                  </a:lnTo>
                  <a:close/>
                </a:path>
              </a:pathLst>
            </a:custGeom>
            <a:solidFill>
              <a:srgbClr val="000000"/>
            </a:solidFill>
          </p:spPr>
          <p:txBody>
            <a:bodyPr wrap="square" lIns="0" tIns="0" rIns="0" bIns="0" rtlCol="0"/>
            <a:lstStyle/>
            <a:p>
              <a:endParaRPr/>
            </a:p>
          </p:txBody>
        </p:sp>
        <p:sp>
          <p:nvSpPr>
            <p:cNvPr id="665" name="object 114"/>
            <p:cNvSpPr/>
            <p:nvPr/>
          </p:nvSpPr>
          <p:spPr>
            <a:xfrm>
              <a:off x="8785859"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66" name="object 115"/>
            <p:cNvSpPr/>
            <p:nvPr/>
          </p:nvSpPr>
          <p:spPr>
            <a:xfrm>
              <a:off x="8793480" y="2803702"/>
              <a:ext cx="47625" cy="51435"/>
            </a:xfrm>
            <a:custGeom>
              <a:avLst/>
              <a:gdLst/>
              <a:ahLst/>
              <a:cxnLst/>
              <a:rect l="l" t="t" r="r" b="b"/>
              <a:pathLst>
                <a:path w="47625" h="51435">
                  <a:moveTo>
                    <a:pt x="47243" y="0"/>
                  </a:moveTo>
                  <a:lnTo>
                    <a:pt x="761" y="0"/>
                  </a:lnTo>
                  <a:lnTo>
                    <a:pt x="0" y="37338"/>
                  </a:lnTo>
                  <a:lnTo>
                    <a:pt x="12191" y="38100"/>
                  </a:lnTo>
                  <a:lnTo>
                    <a:pt x="12191" y="51053"/>
                  </a:lnTo>
                  <a:lnTo>
                    <a:pt x="35051" y="51053"/>
                  </a:lnTo>
                  <a:lnTo>
                    <a:pt x="35813" y="37338"/>
                  </a:lnTo>
                  <a:lnTo>
                    <a:pt x="47243" y="37338"/>
                  </a:lnTo>
                  <a:lnTo>
                    <a:pt x="47243" y="0"/>
                  </a:lnTo>
                  <a:close/>
                </a:path>
              </a:pathLst>
            </a:custGeom>
            <a:solidFill>
              <a:srgbClr val="000000"/>
            </a:solidFill>
          </p:spPr>
          <p:txBody>
            <a:bodyPr wrap="square" lIns="0" tIns="0" rIns="0" bIns="0" rtlCol="0"/>
            <a:lstStyle/>
            <a:p>
              <a:endParaRPr/>
            </a:p>
          </p:txBody>
        </p:sp>
        <p:sp>
          <p:nvSpPr>
            <p:cNvPr id="667" name="object 116"/>
            <p:cNvSpPr/>
            <p:nvPr/>
          </p:nvSpPr>
          <p:spPr>
            <a:xfrm>
              <a:off x="8856726"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68" name="object 117"/>
            <p:cNvSpPr/>
            <p:nvPr/>
          </p:nvSpPr>
          <p:spPr>
            <a:xfrm>
              <a:off x="8865107" y="2803702"/>
              <a:ext cx="47625" cy="51435"/>
            </a:xfrm>
            <a:custGeom>
              <a:avLst/>
              <a:gdLst/>
              <a:ahLst/>
              <a:cxnLst/>
              <a:rect l="l" t="t" r="r" b="b"/>
              <a:pathLst>
                <a:path w="47625" h="51435">
                  <a:moveTo>
                    <a:pt x="47244" y="0"/>
                  </a:moveTo>
                  <a:lnTo>
                    <a:pt x="0" y="0"/>
                  </a:lnTo>
                  <a:lnTo>
                    <a:pt x="0" y="37338"/>
                  </a:lnTo>
                  <a:lnTo>
                    <a:pt x="11430" y="38100"/>
                  </a:lnTo>
                  <a:lnTo>
                    <a:pt x="11430" y="51053"/>
                  </a:lnTo>
                  <a:lnTo>
                    <a:pt x="34290"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69" name="object 118"/>
            <p:cNvSpPr/>
            <p:nvPr/>
          </p:nvSpPr>
          <p:spPr>
            <a:xfrm>
              <a:off x="8928354"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670" name="object 119"/>
            <p:cNvSpPr/>
            <p:nvPr/>
          </p:nvSpPr>
          <p:spPr>
            <a:xfrm>
              <a:off x="8935973"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71" name="object 120"/>
            <p:cNvSpPr/>
            <p:nvPr/>
          </p:nvSpPr>
          <p:spPr>
            <a:xfrm>
              <a:off x="8996171"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672" name="object 121"/>
            <p:cNvSpPr/>
            <p:nvPr/>
          </p:nvSpPr>
          <p:spPr>
            <a:xfrm>
              <a:off x="9003792"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73" name="object 122"/>
            <p:cNvSpPr/>
            <p:nvPr/>
          </p:nvSpPr>
          <p:spPr>
            <a:xfrm>
              <a:off x="9063990"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674" name="object 123"/>
            <p:cNvSpPr/>
            <p:nvPr/>
          </p:nvSpPr>
          <p:spPr>
            <a:xfrm>
              <a:off x="9071609"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814" y="37338"/>
                  </a:lnTo>
                  <a:lnTo>
                    <a:pt x="47244" y="37338"/>
                  </a:lnTo>
                  <a:lnTo>
                    <a:pt x="47244" y="0"/>
                  </a:lnTo>
                  <a:close/>
                </a:path>
              </a:pathLst>
            </a:custGeom>
            <a:solidFill>
              <a:srgbClr val="000000"/>
            </a:solidFill>
          </p:spPr>
          <p:txBody>
            <a:bodyPr wrap="square" lIns="0" tIns="0" rIns="0" bIns="0" rtlCol="0"/>
            <a:lstStyle/>
            <a:p>
              <a:endParaRPr/>
            </a:p>
          </p:txBody>
        </p:sp>
        <p:sp>
          <p:nvSpPr>
            <p:cNvPr id="675" name="object 124"/>
            <p:cNvSpPr/>
            <p:nvPr/>
          </p:nvSpPr>
          <p:spPr>
            <a:xfrm>
              <a:off x="9134856" y="2795320"/>
              <a:ext cx="62230" cy="66040"/>
            </a:xfrm>
            <a:custGeom>
              <a:avLst/>
              <a:gdLst/>
              <a:ahLst/>
              <a:cxnLst/>
              <a:rect l="l" t="t" r="r" b="b"/>
              <a:pathLst>
                <a:path w="62229" h="66039">
                  <a:moveTo>
                    <a:pt x="0" y="65532"/>
                  </a:moveTo>
                  <a:lnTo>
                    <a:pt x="61722" y="65532"/>
                  </a:lnTo>
                  <a:lnTo>
                    <a:pt x="61722" y="0"/>
                  </a:lnTo>
                  <a:lnTo>
                    <a:pt x="0" y="0"/>
                  </a:lnTo>
                  <a:lnTo>
                    <a:pt x="0" y="65532"/>
                  </a:lnTo>
                  <a:close/>
                </a:path>
              </a:pathLst>
            </a:custGeom>
            <a:solidFill>
              <a:srgbClr val="C0C0C0"/>
            </a:solidFill>
          </p:spPr>
          <p:txBody>
            <a:bodyPr wrap="square" lIns="0" tIns="0" rIns="0" bIns="0" rtlCol="0"/>
            <a:lstStyle/>
            <a:p>
              <a:endParaRPr/>
            </a:p>
          </p:txBody>
        </p:sp>
        <p:sp>
          <p:nvSpPr>
            <p:cNvPr id="676" name="object 125"/>
            <p:cNvSpPr/>
            <p:nvPr/>
          </p:nvSpPr>
          <p:spPr>
            <a:xfrm>
              <a:off x="9143238" y="2803702"/>
              <a:ext cx="46990" cy="51435"/>
            </a:xfrm>
            <a:custGeom>
              <a:avLst/>
              <a:gdLst/>
              <a:ahLst/>
              <a:cxnLst/>
              <a:rect l="l" t="t" r="r" b="b"/>
              <a:pathLst>
                <a:path w="46990" h="51435">
                  <a:moveTo>
                    <a:pt x="46482" y="0"/>
                  </a:moveTo>
                  <a:lnTo>
                    <a:pt x="0" y="0"/>
                  </a:lnTo>
                  <a:lnTo>
                    <a:pt x="0" y="37338"/>
                  </a:lnTo>
                  <a:lnTo>
                    <a:pt x="11430" y="38100"/>
                  </a:lnTo>
                  <a:lnTo>
                    <a:pt x="11430" y="51053"/>
                  </a:lnTo>
                  <a:lnTo>
                    <a:pt x="34290" y="51053"/>
                  </a:lnTo>
                  <a:lnTo>
                    <a:pt x="35052" y="37338"/>
                  </a:lnTo>
                  <a:lnTo>
                    <a:pt x="46482" y="37338"/>
                  </a:lnTo>
                  <a:lnTo>
                    <a:pt x="46482" y="0"/>
                  </a:lnTo>
                  <a:close/>
                </a:path>
              </a:pathLst>
            </a:custGeom>
            <a:solidFill>
              <a:srgbClr val="000000"/>
            </a:solidFill>
          </p:spPr>
          <p:txBody>
            <a:bodyPr wrap="square" lIns="0" tIns="0" rIns="0" bIns="0" rtlCol="0"/>
            <a:lstStyle/>
            <a:p>
              <a:endParaRPr/>
            </a:p>
          </p:txBody>
        </p:sp>
        <p:sp>
          <p:nvSpPr>
            <p:cNvPr id="677" name="object 126"/>
            <p:cNvSpPr/>
            <p:nvPr/>
          </p:nvSpPr>
          <p:spPr>
            <a:xfrm>
              <a:off x="9380981" y="2795320"/>
              <a:ext cx="60960" cy="66040"/>
            </a:xfrm>
            <a:custGeom>
              <a:avLst/>
              <a:gdLst/>
              <a:ahLst/>
              <a:cxnLst/>
              <a:rect l="l" t="t" r="r" b="b"/>
              <a:pathLst>
                <a:path w="60959" h="66039">
                  <a:moveTo>
                    <a:pt x="0" y="65532"/>
                  </a:moveTo>
                  <a:lnTo>
                    <a:pt x="60959" y="65532"/>
                  </a:lnTo>
                  <a:lnTo>
                    <a:pt x="60959" y="0"/>
                  </a:lnTo>
                  <a:lnTo>
                    <a:pt x="0" y="0"/>
                  </a:lnTo>
                  <a:lnTo>
                    <a:pt x="0" y="65532"/>
                  </a:lnTo>
                  <a:close/>
                </a:path>
              </a:pathLst>
            </a:custGeom>
            <a:solidFill>
              <a:srgbClr val="C0C0C0"/>
            </a:solidFill>
          </p:spPr>
          <p:txBody>
            <a:bodyPr wrap="square" lIns="0" tIns="0" rIns="0" bIns="0" rtlCol="0"/>
            <a:lstStyle/>
            <a:p>
              <a:endParaRPr/>
            </a:p>
          </p:txBody>
        </p:sp>
        <p:sp>
          <p:nvSpPr>
            <p:cNvPr id="678" name="object 127"/>
            <p:cNvSpPr/>
            <p:nvPr/>
          </p:nvSpPr>
          <p:spPr>
            <a:xfrm>
              <a:off x="9388602" y="2803702"/>
              <a:ext cx="47625" cy="51435"/>
            </a:xfrm>
            <a:custGeom>
              <a:avLst/>
              <a:gdLst/>
              <a:ahLst/>
              <a:cxnLst/>
              <a:rect l="l" t="t" r="r" b="b"/>
              <a:pathLst>
                <a:path w="47625" h="51435">
                  <a:moveTo>
                    <a:pt x="47244" y="0"/>
                  </a:moveTo>
                  <a:lnTo>
                    <a:pt x="0" y="0"/>
                  </a:lnTo>
                  <a:lnTo>
                    <a:pt x="0" y="37338"/>
                  </a:lnTo>
                  <a:lnTo>
                    <a:pt x="12192" y="38100"/>
                  </a:lnTo>
                  <a:lnTo>
                    <a:pt x="12192" y="51053"/>
                  </a:lnTo>
                  <a:lnTo>
                    <a:pt x="35052" y="51053"/>
                  </a:lnTo>
                  <a:lnTo>
                    <a:pt x="35052" y="37338"/>
                  </a:lnTo>
                  <a:lnTo>
                    <a:pt x="47244" y="37338"/>
                  </a:lnTo>
                  <a:lnTo>
                    <a:pt x="47244" y="0"/>
                  </a:lnTo>
                  <a:close/>
                </a:path>
              </a:pathLst>
            </a:custGeom>
            <a:solidFill>
              <a:srgbClr val="000000"/>
            </a:solidFill>
          </p:spPr>
          <p:txBody>
            <a:bodyPr wrap="square" lIns="0" tIns="0" rIns="0" bIns="0" rtlCol="0"/>
            <a:lstStyle/>
            <a:p>
              <a:endParaRPr/>
            </a:p>
          </p:txBody>
        </p:sp>
        <p:sp>
          <p:nvSpPr>
            <p:cNvPr id="679" name="object 128"/>
            <p:cNvSpPr/>
            <p:nvPr/>
          </p:nvSpPr>
          <p:spPr>
            <a:xfrm>
              <a:off x="8844152" y="2933242"/>
              <a:ext cx="0" cy="951865"/>
            </a:xfrm>
            <a:custGeom>
              <a:avLst/>
              <a:gdLst/>
              <a:ahLst/>
              <a:cxnLst/>
              <a:rect l="l" t="t" r="r" b="b"/>
              <a:pathLst>
                <a:path h="951864">
                  <a:moveTo>
                    <a:pt x="0" y="0"/>
                  </a:moveTo>
                  <a:lnTo>
                    <a:pt x="0" y="951738"/>
                  </a:lnTo>
                </a:path>
              </a:pathLst>
            </a:custGeom>
            <a:ln w="16000">
              <a:solidFill>
                <a:srgbClr val="000000"/>
              </a:solidFill>
            </a:ln>
          </p:spPr>
          <p:txBody>
            <a:bodyPr wrap="square" lIns="0" tIns="0" rIns="0" bIns="0" rtlCol="0"/>
            <a:lstStyle/>
            <a:p>
              <a:endParaRPr/>
            </a:p>
          </p:txBody>
        </p:sp>
        <p:sp>
          <p:nvSpPr>
            <p:cNvPr id="680" name="object 129"/>
            <p:cNvSpPr/>
            <p:nvPr/>
          </p:nvSpPr>
          <p:spPr>
            <a:xfrm>
              <a:off x="9741407" y="1701088"/>
              <a:ext cx="730758" cy="455676"/>
            </a:xfrm>
            <a:prstGeom prst="rect">
              <a:avLst/>
            </a:prstGeom>
            <a:blipFill>
              <a:blip r:embed="rId8" cstate="print"/>
              <a:stretch>
                <a:fillRect/>
              </a:stretch>
            </a:blipFill>
          </p:spPr>
          <p:txBody>
            <a:bodyPr wrap="square" lIns="0" tIns="0" rIns="0" bIns="0" rtlCol="0"/>
            <a:lstStyle/>
            <a:p>
              <a:endParaRPr/>
            </a:p>
          </p:txBody>
        </p:sp>
        <p:sp>
          <p:nvSpPr>
            <p:cNvPr id="681" name="object 130"/>
            <p:cNvSpPr txBox="1"/>
            <p:nvPr/>
          </p:nvSpPr>
          <p:spPr>
            <a:xfrm>
              <a:off x="9909302" y="1886514"/>
              <a:ext cx="44132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Internet</a:t>
              </a:r>
              <a:endParaRPr sz="800">
                <a:latin typeface="Verdana"/>
                <a:cs typeface="Verdana"/>
              </a:endParaRPr>
            </a:p>
          </p:txBody>
        </p:sp>
        <p:sp>
          <p:nvSpPr>
            <p:cNvPr id="682" name="object 384"/>
            <p:cNvSpPr/>
            <p:nvPr/>
          </p:nvSpPr>
          <p:spPr>
            <a:xfrm>
              <a:off x="9650348" y="3872788"/>
              <a:ext cx="0" cy="1569085"/>
            </a:xfrm>
            <a:custGeom>
              <a:avLst/>
              <a:gdLst/>
              <a:ahLst/>
              <a:cxnLst/>
              <a:rect l="l" t="t" r="r" b="b"/>
              <a:pathLst>
                <a:path h="1569085">
                  <a:moveTo>
                    <a:pt x="0" y="0"/>
                  </a:moveTo>
                  <a:lnTo>
                    <a:pt x="0" y="1568958"/>
                  </a:lnTo>
                </a:path>
              </a:pathLst>
            </a:custGeom>
            <a:ln w="16001">
              <a:solidFill>
                <a:srgbClr val="000000"/>
              </a:solidFill>
            </a:ln>
          </p:spPr>
          <p:txBody>
            <a:bodyPr wrap="square" lIns="0" tIns="0" rIns="0" bIns="0" rtlCol="0"/>
            <a:lstStyle/>
            <a:p>
              <a:endParaRPr/>
            </a:p>
          </p:txBody>
        </p:sp>
        <p:sp>
          <p:nvSpPr>
            <p:cNvPr id="683" name="object 385"/>
            <p:cNvSpPr txBox="1"/>
            <p:nvPr/>
          </p:nvSpPr>
          <p:spPr>
            <a:xfrm>
              <a:off x="8555228" y="5208073"/>
              <a:ext cx="320675" cy="147320"/>
            </a:xfrm>
            <a:prstGeom prst="rect">
              <a:avLst/>
            </a:prstGeom>
          </p:spPr>
          <p:txBody>
            <a:bodyPr vert="horz" wrap="square" lIns="0" tIns="12065" rIns="0" bIns="0" rtlCol="0">
              <a:spAutoFit/>
            </a:bodyPr>
            <a:lstStyle/>
            <a:p>
              <a:pPr marL="12700">
                <a:lnSpc>
                  <a:spcPct val="100000"/>
                </a:lnSpc>
                <a:spcBef>
                  <a:spcPts val="95"/>
                </a:spcBef>
                <a:tabLst>
                  <a:tab pos="307340" algn="l"/>
                </a:tabLst>
              </a:pPr>
              <a:r>
                <a:rPr sz="800" u="sng" spc="0" dirty="0">
                  <a:solidFill>
                    <a:srgbClr val="00007F"/>
                  </a:solidFill>
                  <a:uFill>
                    <a:solidFill>
                      <a:srgbClr val="1A1A1A"/>
                    </a:solidFill>
                  </a:uFill>
                  <a:latin typeface="Verdana"/>
                  <a:cs typeface="Verdana"/>
                </a:rPr>
                <a:t> 	</a:t>
              </a:r>
              <a:endParaRPr sz="800">
                <a:latin typeface="Verdana"/>
                <a:cs typeface="Verdana"/>
              </a:endParaRPr>
            </a:p>
          </p:txBody>
        </p:sp>
        <p:sp>
          <p:nvSpPr>
            <p:cNvPr id="684" name="object 386"/>
            <p:cNvSpPr/>
            <p:nvPr/>
          </p:nvSpPr>
          <p:spPr>
            <a:xfrm>
              <a:off x="8412098" y="2837992"/>
              <a:ext cx="0" cy="1047115"/>
            </a:xfrm>
            <a:custGeom>
              <a:avLst/>
              <a:gdLst/>
              <a:ahLst/>
              <a:cxnLst/>
              <a:rect l="l" t="t" r="r" b="b"/>
              <a:pathLst>
                <a:path h="1047114">
                  <a:moveTo>
                    <a:pt x="0" y="0"/>
                  </a:moveTo>
                  <a:lnTo>
                    <a:pt x="0" y="1046988"/>
                  </a:lnTo>
                </a:path>
              </a:pathLst>
            </a:custGeom>
            <a:ln w="16001">
              <a:solidFill>
                <a:srgbClr val="000000"/>
              </a:solidFill>
            </a:ln>
          </p:spPr>
          <p:txBody>
            <a:bodyPr wrap="square" lIns="0" tIns="0" rIns="0" bIns="0" rtlCol="0"/>
            <a:lstStyle/>
            <a:p>
              <a:endParaRPr/>
            </a:p>
          </p:txBody>
        </p:sp>
        <p:sp>
          <p:nvSpPr>
            <p:cNvPr id="685" name="object 387"/>
            <p:cNvSpPr/>
            <p:nvPr/>
          </p:nvSpPr>
          <p:spPr>
            <a:xfrm>
              <a:off x="9930003" y="3199942"/>
              <a:ext cx="0" cy="685165"/>
            </a:xfrm>
            <a:custGeom>
              <a:avLst/>
              <a:gdLst/>
              <a:ahLst/>
              <a:cxnLst/>
              <a:rect l="l" t="t" r="r" b="b"/>
              <a:pathLst>
                <a:path h="685164">
                  <a:moveTo>
                    <a:pt x="0" y="0"/>
                  </a:moveTo>
                  <a:lnTo>
                    <a:pt x="0" y="685038"/>
                  </a:lnTo>
                </a:path>
              </a:pathLst>
            </a:custGeom>
            <a:ln w="16001">
              <a:solidFill>
                <a:srgbClr val="000000"/>
              </a:solidFill>
            </a:ln>
          </p:spPr>
          <p:txBody>
            <a:bodyPr wrap="square" lIns="0" tIns="0" rIns="0" bIns="0" rtlCol="0"/>
            <a:lstStyle/>
            <a:p>
              <a:endParaRPr/>
            </a:p>
          </p:txBody>
        </p:sp>
        <p:sp>
          <p:nvSpPr>
            <p:cNvPr id="686" name="object 388"/>
            <p:cNvSpPr/>
            <p:nvPr/>
          </p:nvSpPr>
          <p:spPr>
            <a:xfrm>
              <a:off x="9369170" y="1997506"/>
              <a:ext cx="0" cy="187960"/>
            </a:xfrm>
            <a:custGeom>
              <a:avLst/>
              <a:gdLst/>
              <a:ahLst/>
              <a:cxnLst/>
              <a:rect l="l" t="t" r="r" b="b"/>
              <a:pathLst>
                <a:path h="187960">
                  <a:moveTo>
                    <a:pt x="0" y="0"/>
                  </a:moveTo>
                  <a:lnTo>
                    <a:pt x="0" y="187451"/>
                  </a:lnTo>
                </a:path>
              </a:pathLst>
            </a:custGeom>
            <a:ln w="16001">
              <a:solidFill>
                <a:srgbClr val="003357"/>
              </a:solidFill>
            </a:ln>
          </p:spPr>
          <p:txBody>
            <a:bodyPr wrap="square" lIns="0" tIns="0" rIns="0" bIns="0" rtlCol="0"/>
            <a:lstStyle/>
            <a:p>
              <a:endParaRPr/>
            </a:p>
          </p:txBody>
        </p:sp>
        <p:sp>
          <p:nvSpPr>
            <p:cNvPr id="687" name="object 389"/>
            <p:cNvSpPr/>
            <p:nvPr/>
          </p:nvSpPr>
          <p:spPr>
            <a:xfrm>
              <a:off x="9331452" y="1468678"/>
              <a:ext cx="558546" cy="528827"/>
            </a:xfrm>
            <a:prstGeom prst="rect">
              <a:avLst/>
            </a:prstGeom>
            <a:blipFill>
              <a:blip r:embed="rId9" cstate="print"/>
              <a:stretch>
                <a:fillRect/>
              </a:stretch>
            </a:blipFill>
          </p:spPr>
          <p:txBody>
            <a:bodyPr wrap="square" lIns="0" tIns="0" rIns="0" bIns="0" rtlCol="0"/>
            <a:lstStyle/>
            <a:p>
              <a:endParaRPr/>
            </a:p>
          </p:txBody>
        </p:sp>
        <p:sp>
          <p:nvSpPr>
            <p:cNvPr id="688" name="object 390"/>
            <p:cNvSpPr/>
            <p:nvPr/>
          </p:nvSpPr>
          <p:spPr>
            <a:xfrm>
              <a:off x="8926830" y="1510589"/>
              <a:ext cx="999744" cy="1004315"/>
            </a:xfrm>
            <a:prstGeom prst="rect">
              <a:avLst/>
            </a:prstGeom>
            <a:blipFill>
              <a:blip r:embed="rId10" cstate="print"/>
              <a:stretch>
                <a:fillRect/>
              </a:stretch>
            </a:blipFill>
          </p:spPr>
          <p:txBody>
            <a:bodyPr wrap="square" lIns="0" tIns="0" rIns="0" bIns="0" rtlCol="0"/>
            <a:lstStyle/>
            <a:p>
              <a:endParaRPr/>
            </a:p>
          </p:txBody>
        </p:sp>
        <p:sp>
          <p:nvSpPr>
            <p:cNvPr id="689" name="object 391"/>
            <p:cNvSpPr/>
            <p:nvPr/>
          </p:nvSpPr>
          <p:spPr>
            <a:xfrm>
              <a:off x="8257031" y="3875836"/>
              <a:ext cx="26034" cy="25400"/>
            </a:xfrm>
            <a:custGeom>
              <a:avLst/>
              <a:gdLst/>
              <a:ahLst/>
              <a:cxnLst/>
              <a:rect l="l" t="t" r="r" b="b"/>
              <a:pathLst>
                <a:path w="26034" h="25400">
                  <a:moveTo>
                    <a:pt x="15240" y="0"/>
                  </a:moveTo>
                  <a:lnTo>
                    <a:pt x="10668" y="0"/>
                  </a:lnTo>
                  <a:lnTo>
                    <a:pt x="8382" y="761"/>
                  </a:lnTo>
                  <a:lnTo>
                    <a:pt x="3810" y="3809"/>
                  </a:lnTo>
                  <a:lnTo>
                    <a:pt x="2286" y="5333"/>
                  </a:lnTo>
                  <a:lnTo>
                    <a:pt x="762" y="9905"/>
                  </a:lnTo>
                  <a:lnTo>
                    <a:pt x="0" y="12953"/>
                  </a:lnTo>
                  <a:lnTo>
                    <a:pt x="2286" y="19811"/>
                  </a:lnTo>
                  <a:lnTo>
                    <a:pt x="3810" y="22097"/>
                  </a:lnTo>
                  <a:lnTo>
                    <a:pt x="6096" y="23621"/>
                  </a:lnTo>
                  <a:lnTo>
                    <a:pt x="10668" y="25145"/>
                  </a:lnTo>
                  <a:lnTo>
                    <a:pt x="16002" y="25145"/>
                  </a:lnTo>
                  <a:lnTo>
                    <a:pt x="20574" y="23621"/>
                  </a:lnTo>
                  <a:lnTo>
                    <a:pt x="22098" y="21335"/>
                  </a:lnTo>
                  <a:lnTo>
                    <a:pt x="23622" y="19811"/>
                  </a:lnTo>
                  <a:lnTo>
                    <a:pt x="25146" y="17525"/>
                  </a:lnTo>
                  <a:lnTo>
                    <a:pt x="25146" y="15239"/>
                  </a:lnTo>
                  <a:lnTo>
                    <a:pt x="25908" y="12953"/>
                  </a:lnTo>
                  <a:lnTo>
                    <a:pt x="25146" y="9905"/>
                  </a:lnTo>
                  <a:lnTo>
                    <a:pt x="23622" y="5333"/>
                  </a:lnTo>
                  <a:lnTo>
                    <a:pt x="22098" y="3809"/>
                  </a:lnTo>
                  <a:lnTo>
                    <a:pt x="19812" y="2285"/>
                  </a:lnTo>
                  <a:lnTo>
                    <a:pt x="18288" y="761"/>
                  </a:lnTo>
                  <a:lnTo>
                    <a:pt x="15240" y="0"/>
                  </a:lnTo>
                  <a:close/>
                </a:path>
              </a:pathLst>
            </a:custGeom>
            <a:solidFill>
              <a:srgbClr val="0000FF"/>
            </a:solidFill>
          </p:spPr>
          <p:txBody>
            <a:bodyPr wrap="square" lIns="0" tIns="0" rIns="0" bIns="0" rtlCol="0"/>
            <a:lstStyle/>
            <a:p>
              <a:endParaRPr/>
            </a:p>
          </p:txBody>
        </p:sp>
        <p:sp>
          <p:nvSpPr>
            <p:cNvPr id="690" name="object 392"/>
            <p:cNvSpPr/>
            <p:nvPr/>
          </p:nvSpPr>
          <p:spPr>
            <a:xfrm>
              <a:off x="8202930" y="3849928"/>
              <a:ext cx="67310" cy="76200"/>
            </a:xfrm>
            <a:custGeom>
              <a:avLst/>
              <a:gdLst/>
              <a:ahLst/>
              <a:cxnLst/>
              <a:rect l="l" t="t" r="r" b="b"/>
              <a:pathLst>
                <a:path w="67309" h="76200">
                  <a:moveTo>
                    <a:pt x="67055" y="38862"/>
                  </a:moveTo>
                  <a:lnTo>
                    <a:pt x="54101" y="38862"/>
                  </a:lnTo>
                  <a:lnTo>
                    <a:pt x="54101" y="53843"/>
                  </a:lnTo>
                  <a:lnTo>
                    <a:pt x="64007" y="59436"/>
                  </a:lnTo>
                  <a:lnTo>
                    <a:pt x="57911" y="70866"/>
                  </a:lnTo>
                  <a:lnTo>
                    <a:pt x="67055" y="76200"/>
                  </a:lnTo>
                  <a:lnTo>
                    <a:pt x="67055" y="38862"/>
                  </a:lnTo>
                  <a:close/>
                </a:path>
                <a:path w="67309" h="76200">
                  <a:moveTo>
                    <a:pt x="10667" y="32766"/>
                  </a:moveTo>
                  <a:lnTo>
                    <a:pt x="0" y="38862"/>
                  </a:lnTo>
                  <a:lnTo>
                    <a:pt x="10667" y="44196"/>
                  </a:lnTo>
                  <a:lnTo>
                    <a:pt x="57911" y="70866"/>
                  </a:lnTo>
                  <a:lnTo>
                    <a:pt x="54101" y="65532"/>
                  </a:lnTo>
                  <a:lnTo>
                    <a:pt x="54101" y="53843"/>
                  </a:lnTo>
                  <a:lnTo>
                    <a:pt x="37011" y="44196"/>
                  </a:lnTo>
                  <a:lnTo>
                    <a:pt x="16763" y="44196"/>
                  </a:lnTo>
                  <a:lnTo>
                    <a:pt x="10667" y="32766"/>
                  </a:lnTo>
                  <a:close/>
                </a:path>
                <a:path w="67309" h="76200">
                  <a:moveTo>
                    <a:pt x="54101" y="53843"/>
                  </a:moveTo>
                  <a:lnTo>
                    <a:pt x="54101" y="65532"/>
                  </a:lnTo>
                  <a:lnTo>
                    <a:pt x="57911" y="70866"/>
                  </a:lnTo>
                  <a:lnTo>
                    <a:pt x="64007" y="59436"/>
                  </a:lnTo>
                  <a:lnTo>
                    <a:pt x="54101" y="53843"/>
                  </a:lnTo>
                  <a:close/>
                </a:path>
                <a:path w="67309" h="76200">
                  <a:moveTo>
                    <a:pt x="67055" y="0"/>
                  </a:moveTo>
                  <a:lnTo>
                    <a:pt x="10667" y="32766"/>
                  </a:lnTo>
                  <a:lnTo>
                    <a:pt x="16763" y="44196"/>
                  </a:lnTo>
                  <a:lnTo>
                    <a:pt x="26745" y="38400"/>
                  </a:lnTo>
                  <a:lnTo>
                    <a:pt x="16763" y="32766"/>
                  </a:lnTo>
                  <a:lnTo>
                    <a:pt x="36448" y="32766"/>
                  </a:lnTo>
                  <a:lnTo>
                    <a:pt x="64007" y="16764"/>
                  </a:lnTo>
                  <a:lnTo>
                    <a:pt x="67055" y="11430"/>
                  </a:lnTo>
                  <a:lnTo>
                    <a:pt x="67055" y="0"/>
                  </a:lnTo>
                  <a:close/>
                </a:path>
                <a:path w="67309" h="76200">
                  <a:moveTo>
                    <a:pt x="26745" y="38400"/>
                  </a:moveTo>
                  <a:lnTo>
                    <a:pt x="16763" y="44196"/>
                  </a:lnTo>
                  <a:lnTo>
                    <a:pt x="37011" y="44196"/>
                  </a:lnTo>
                  <a:lnTo>
                    <a:pt x="26745" y="38400"/>
                  </a:lnTo>
                  <a:close/>
                </a:path>
                <a:path w="67309" h="76200">
                  <a:moveTo>
                    <a:pt x="36448" y="32766"/>
                  </a:moveTo>
                  <a:lnTo>
                    <a:pt x="16763" y="32766"/>
                  </a:lnTo>
                  <a:lnTo>
                    <a:pt x="26745" y="38400"/>
                  </a:lnTo>
                  <a:lnTo>
                    <a:pt x="36448" y="32766"/>
                  </a:lnTo>
                  <a:close/>
                </a:path>
              </a:pathLst>
            </a:custGeom>
            <a:solidFill>
              <a:srgbClr val="0000FF"/>
            </a:solidFill>
          </p:spPr>
          <p:txBody>
            <a:bodyPr wrap="square" lIns="0" tIns="0" rIns="0" bIns="0" rtlCol="0"/>
            <a:lstStyle/>
            <a:p>
              <a:endParaRPr/>
            </a:p>
          </p:txBody>
        </p:sp>
        <p:sp>
          <p:nvSpPr>
            <p:cNvPr id="691" name="object 393"/>
            <p:cNvSpPr/>
            <p:nvPr/>
          </p:nvSpPr>
          <p:spPr>
            <a:xfrm>
              <a:off x="8257031" y="3861358"/>
              <a:ext cx="13335" cy="27940"/>
            </a:xfrm>
            <a:custGeom>
              <a:avLst/>
              <a:gdLst/>
              <a:ahLst/>
              <a:cxnLst/>
              <a:rect l="l" t="t" r="r" b="b"/>
              <a:pathLst>
                <a:path w="13334"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692" name="object 394"/>
            <p:cNvSpPr/>
            <p:nvPr/>
          </p:nvSpPr>
          <p:spPr>
            <a:xfrm>
              <a:off x="8216645" y="3861358"/>
              <a:ext cx="47625" cy="54610"/>
            </a:xfrm>
            <a:custGeom>
              <a:avLst/>
              <a:gdLst/>
              <a:ahLst/>
              <a:cxnLst/>
              <a:rect l="l" t="t" r="r" b="b"/>
              <a:pathLst>
                <a:path w="47625" h="54610">
                  <a:moveTo>
                    <a:pt x="47244" y="0"/>
                  </a:moveTo>
                  <a:lnTo>
                    <a:pt x="0" y="27432"/>
                  </a:lnTo>
                  <a:lnTo>
                    <a:pt x="47244" y="54102"/>
                  </a:lnTo>
                  <a:lnTo>
                    <a:pt x="47244" y="0"/>
                  </a:lnTo>
                  <a:close/>
                </a:path>
              </a:pathLst>
            </a:custGeom>
            <a:solidFill>
              <a:srgbClr val="0000FF"/>
            </a:solidFill>
          </p:spPr>
          <p:txBody>
            <a:bodyPr wrap="square" lIns="0" tIns="0" rIns="0" bIns="0" rtlCol="0"/>
            <a:lstStyle/>
            <a:p>
              <a:endParaRPr/>
            </a:p>
          </p:txBody>
        </p:sp>
        <p:sp>
          <p:nvSpPr>
            <p:cNvPr id="693" name="object 395"/>
            <p:cNvSpPr/>
            <p:nvPr/>
          </p:nvSpPr>
          <p:spPr>
            <a:xfrm>
              <a:off x="10005059" y="3866692"/>
              <a:ext cx="25400" cy="26034"/>
            </a:xfrm>
            <a:custGeom>
              <a:avLst/>
              <a:gdLst/>
              <a:ahLst/>
              <a:cxnLst/>
              <a:rect l="l" t="t" r="r" b="b"/>
              <a:pathLst>
                <a:path w="25400" h="26035">
                  <a:moveTo>
                    <a:pt x="12954" y="0"/>
                  </a:moveTo>
                  <a:lnTo>
                    <a:pt x="0" y="10667"/>
                  </a:lnTo>
                  <a:lnTo>
                    <a:pt x="0" y="16001"/>
                  </a:lnTo>
                  <a:lnTo>
                    <a:pt x="762" y="18287"/>
                  </a:lnTo>
                  <a:lnTo>
                    <a:pt x="2286" y="20573"/>
                  </a:lnTo>
                  <a:lnTo>
                    <a:pt x="3810" y="22097"/>
                  </a:lnTo>
                  <a:lnTo>
                    <a:pt x="6096" y="23621"/>
                  </a:lnTo>
                  <a:lnTo>
                    <a:pt x="7620" y="25145"/>
                  </a:lnTo>
                  <a:lnTo>
                    <a:pt x="9906" y="25145"/>
                  </a:lnTo>
                  <a:lnTo>
                    <a:pt x="12954" y="25907"/>
                  </a:lnTo>
                  <a:lnTo>
                    <a:pt x="19812" y="23621"/>
                  </a:lnTo>
                  <a:lnTo>
                    <a:pt x="22098" y="22097"/>
                  </a:lnTo>
                  <a:lnTo>
                    <a:pt x="23622" y="19811"/>
                  </a:lnTo>
                  <a:lnTo>
                    <a:pt x="24384" y="18287"/>
                  </a:lnTo>
                  <a:lnTo>
                    <a:pt x="25146" y="15239"/>
                  </a:lnTo>
                  <a:lnTo>
                    <a:pt x="25146" y="10667"/>
                  </a:lnTo>
                  <a:lnTo>
                    <a:pt x="23622" y="6095"/>
                  </a:lnTo>
                  <a:lnTo>
                    <a:pt x="19812" y="2285"/>
                  </a:lnTo>
                  <a:lnTo>
                    <a:pt x="12954" y="0"/>
                  </a:lnTo>
                  <a:close/>
                </a:path>
              </a:pathLst>
            </a:custGeom>
            <a:solidFill>
              <a:srgbClr val="0000FF"/>
            </a:solidFill>
          </p:spPr>
          <p:txBody>
            <a:bodyPr wrap="square" lIns="0" tIns="0" rIns="0" bIns="0" rtlCol="0"/>
            <a:lstStyle/>
            <a:p>
              <a:endParaRPr/>
            </a:p>
          </p:txBody>
        </p:sp>
        <p:sp>
          <p:nvSpPr>
            <p:cNvPr id="694" name="object 396"/>
            <p:cNvSpPr/>
            <p:nvPr/>
          </p:nvSpPr>
          <p:spPr>
            <a:xfrm>
              <a:off x="10018014" y="3842308"/>
              <a:ext cx="67310" cy="76200"/>
            </a:xfrm>
            <a:custGeom>
              <a:avLst/>
              <a:gdLst/>
              <a:ahLst/>
              <a:cxnLst/>
              <a:rect l="l" t="t" r="r" b="b"/>
              <a:pathLst>
                <a:path w="67309" h="76200">
                  <a:moveTo>
                    <a:pt x="40310" y="37799"/>
                  </a:moveTo>
                  <a:lnTo>
                    <a:pt x="3048" y="59435"/>
                  </a:lnTo>
                  <a:lnTo>
                    <a:pt x="0" y="64769"/>
                  </a:lnTo>
                  <a:lnTo>
                    <a:pt x="0" y="76199"/>
                  </a:lnTo>
                  <a:lnTo>
                    <a:pt x="56388" y="43433"/>
                  </a:lnTo>
                  <a:lnTo>
                    <a:pt x="50292" y="43433"/>
                  </a:lnTo>
                  <a:lnTo>
                    <a:pt x="40310" y="37799"/>
                  </a:lnTo>
                  <a:close/>
                </a:path>
                <a:path w="67309" h="76200">
                  <a:moveTo>
                    <a:pt x="50292" y="32003"/>
                  </a:moveTo>
                  <a:lnTo>
                    <a:pt x="40310" y="37799"/>
                  </a:lnTo>
                  <a:lnTo>
                    <a:pt x="50292" y="43433"/>
                  </a:lnTo>
                  <a:lnTo>
                    <a:pt x="56388" y="43433"/>
                  </a:lnTo>
                  <a:lnTo>
                    <a:pt x="50292" y="32003"/>
                  </a:lnTo>
                  <a:close/>
                </a:path>
                <a:path w="67309" h="76200">
                  <a:moveTo>
                    <a:pt x="56388" y="32003"/>
                  </a:moveTo>
                  <a:lnTo>
                    <a:pt x="50292" y="32003"/>
                  </a:lnTo>
                  <a:lnTo>
                    <a:pt x="56388" y="43433"/>
                  </a:lnTo>
                  <a:lnTo>
                    <a:pt x="67056" y="37337"/>
                  </a:lnTo>
                  <a:lnTo>
                    <a:pt x="56388" y="32003"/>
                  </a:lnTo>
                  <a:close/>
                </a:path>
                <a:path w="67309" h="76200">
                  <a:moveTo>
                    <a:pt x="9144" y="5333"/>
                  </a:moveTo>
                  <a:lnTo>
                    <a:pt x="12954" y="10667"/>
                  </a:lnTo>
                  <a:lnTo>
                    <a:pt x="12954" y="22356"/>
                  </a:lnTo>
                  <a:lnTo>
                    <a:pt x="40310" y="37799"/>
                  </a:lnTo>
                  <a:lnTo>
                    <a:pt x="50292" y="32003"/>
                  </a:lnTo>
                  <a:lnTo>
                    <a:pt x="56388" y="32003"/>
                  </a:lnTo>
                  <a:lnTo>
                    <a:pt x="9144" y="5333"/>
                  </a:lnTo>
                  <a:close/>
                </a:path>
                <a:path w="67309" h="76200">
                  <a:moveTo>
                    <a:pt x="0" y="0"/>
                  </a:moveTo>
                  <a:lnTo>
                    <a:pt x="0" y="37337"/>
                  </a:lnTo>
                  <a:lnTo>
                    <a:pt x="12954" y="37337"/>
                  </a:lnTo>
                  <a:lnTo>
                    <a:pt x="12954" y="22356"/>
                  </a:lnTo>
                  <a:lnTo>
                    <a:pt x="3048" y="16763"/>
                  </a:lnTo>
                  <a:lnTo>
                    <a:pt x="9144" y="5333"/>
                  </a:lnTo>
                  <a:lnTo>
                    <a:pt x="0" y="0"/>
                  </a:lnTo>
                  <a:close/>
                </a:path>
                <a:path w="67309" h="76200">
                  <a:moveTo>
                    <a:pt x="9144" y="5333"/>
                  </a:moveTo>
                  <a:lnTo>
                    <a:pt x="3048" y="16763"/>
                  </a:lnTo>
                  <a:lnTo>
                    <a:pt x="12954" y="22356"/>
                  </a:lnTo>
                  <a:lnTo>
                    <a:pt x="12954" y="10667"/>
                  </a:lnTo>
                  <a:lnTo>
                    <a:pt x="9144" y="5333"/>
                  </a:lnTo>
                  <a:close/>
                </a:path>
              </a:pathLst>
            </a:custGeom>
            <a:solidFill>
              <a:srgbClr val="0000FF"/>
            </a:solidFill>
          </p:spPr>
          <p:txBody>
            <a:bodyPr wrap="square" lIns="0" tIns="0" rIns="0" bIns="0" rtlCol="0"/>
            <a:lstStyle/>
            <a:p>
              <a:endParaRPr/>
            </a:p>
          </p:txBody>
        </p:sp>
        <p:sp>
          <p:nvSpPr>
            <p:cNvPr id="695" name="object 397"/>
            <p:cNvSpPr/>
            <p:nvPr/>
          </p:nvSpPr>
          <p:spPr>
            <a:xfrm>
              <a:off x="10018014" y="3879646"/>
              <a:ext cx="13335" cy="27940"/>
            </a:xfrm>
            <a:custGeom>
              <a:avLst/>
              <a:gdLst/>
              <a:ahLst/>
              <a:cxnLst/>
              <a:rect l="l" t="t" r="r" b="b"/>
              <a:pathLst>
                <a:path w="13334" h="27939">
                  <a:moveTo>
                    <a:pt x="0" y="27432"/>
                  </a:moveTo>
                  <a:lnTo>
                    <a:pt x="12953" y="27432"/>
                  </a:lnTo>
                  <a:lnTo>
                    <a:pt x="12953" y="0"/>
                  </a:lnTo>
                  <a:lnTo>
                    <a:pt x="0" y="0"/>
                  </a:lnTo>
                  <a:lnTo>
                    <a:pt x="0" y="27432"/>
                  </a:lnTo>
                  <a:close/>
                </a:path>
              </a:pathLst>
            </a:custGeom>
            <a:solidFill>
              <a:srgbClr val="0000FF"/>
            </a:solidFill>
          </p:spPr>
          <p:txBody>
            <a:bodyPr wrap="square" lIns="0" tIns="0" rIns="0" bIns="0" rtlCol="0"/>
            <a:lstStyle/>
            <a:p>
              <a:endParaRPr/>
            </a:p>
          </p:txBody>
        </p:sp>
        <p:sp>
          <p:nvSpPr>
            <p:cNvPr id="696" name="object 398"/>
            <p:cNvSpPr/>
            <p:nvPr/>
          </p:nvSpPr>
          <p:spPr>
            <a:xfrm>
              <a:off x="10024109" y="3852976"/>
              <a:ext cx="47625" cy="54610"/>
            </a:xfrm>
            <a:custGeom>
              <a:avLst/>
              <a:gdLst/>
              <a:ahLst/>
              <a:cxnLst/>
              <a:rect l="l" t="t" r="r" b="b"/>
              <a:pathLst>
                <a:path w="47625" h="54610">
                  <a:moveTo>
                    <a:pt x="0" y="0"/>
                  </a:moveTo>
                  <a:lnTo>
                    <a:pt x="0" y="54102"/>
                  </a:lnTo>
                  <a:lnTo>
                    <a:pt x="47244" y="26670"/>
                  </a:lnTo>
                  <a:lnTo>
                    <a:pt x="0" y="0"/>
                  </a:lnTo>
                  <a:close/>
                </a:path>
              </a:pathLst>
            </a:custGeom>
            <a:solidFill>
              <a:srgbClr val="0000FF"/>
            </a:solidFill>
          </p:spPr>
          <p:txBody>
            <a:bodyPr wrap="square" lIns="0" tIns="0" rIns="0" bIns="0" rtlCol="0"/>
            <a:lstStyle/>
            <a:p>
              <a:endParaRPr/>
            </a:p>
          </p:txBody>
        </p:sp>
        <p:sp>
          <p:nvSpPr>
            <p:cNvPr id="697" name="object 399"/>
            <p:cNvSpPr/>
            <p:nvPr/>
          </p:nvSpPr>
          <p:spPr>
            <a:xfrm>
              <a:off x="8257793" y="3876598"/>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698" name="object 400"/>
            <p:cNvSpPr/>
            <p:nvPr/>
          </p:nvSpPr>
          <p:spPr>
            <a:xfrm>
              <a:off x="10018014" y="3867454"/>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699" name="object 401"/>
            <p:cNvSpPr/>
            <p:nvPr/>
          </p:nvSpPr>
          <p:spPr>
            <a:xfrm>
              <a:off x="8269985" y="3884599"/>
              <a:ext cx="1748155" cy="0"/>
            </a:xfrm>
            <a:custGeom>
              <a:avLst/>
              <a:gdLst/>
              <a:ahLst/>
              <a:cxnLst/>
              <a:rect l="l" t="t" r="r" b="b"/>
              <a:pathLst>
                <a:path w="1748154">
                  <a:moveTo>
                    <a:pt x="0" y="0"/>
                  </a:moveTo>
                  <a:lnTo>
                    <a:pt x="1748027" y="0"/>
                  </a:lnTo>
                </a:path>
              </a:pathLst>
            </a:custGeom>
            <a:ln w="34290">
              <a:solidFill>
                <a:srgbClr val="0000FF"/>
              </a:solidFill>
            </a:ln>
          </p:spPr>
          <p:txBody>
            <a:bodyPr wrap="square" lIns="0" tIns="0" rIns="0" bIns="0" rtlCol="0"/>
            <a:lstStyle/>
            <a:p>
              <a:endParaRPr/>
            </a:p>
          </p:txBody>
        </p:sp>
        <p:sp>
          <p:nvSpPr>
            <p:cNvPr id="700" name="object 402"/>
            <p:cNvSpPr txBox="1"/>
            <p:nvPr/>
          </p:nvSpPr>
          <p:spPr>
            <a:xfrm>
              <a:off x="9207500" y="2191314"/>
              <a:ext cx="46228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MP</a:t>
              </a:r>
              <a:r>
                <a:rPr sz="800" dirty="0">
                  <a:solidFill>
                    <a:srgbClr val="00007F"/>
                  </a:solidFill>
                  <a:latin typeface="Verdana"/>
                  <a:cs typeface="Verdana"/>
                </a:rPr>
                <a:t>L</a:t>
              </a:r>
              <a:r>
                <a:rPr sz="800" spc="-10" dirty="0">
                  <a:solidFill>
                    <a:srgbClr val="00007F"/>
                  </a:solidFill>
                  <a:latin typeface="Verdana"/>
                  <a:cs typeface="Verdana"/>
                </a:rPr>
                <a:t>S</a:t>
              </a:r>
              <a:r>
                <a:rPr sz="800" spc="-65" dirty="0">
                  <a:solidFill>
                    <a:srgbClr val="00007F"/>
                  </a:solidFill>
                  <a:latin typeface="Verdana"/>
                  <a:cs typeface="Verdana"/>
                </a:rPr>
                <a:t>-</a:t>
              </a:r>
              <a:r>
                <a:rPr sz="800" dirty="0">
                  <a:solidFill>
                    <a:srgbClr val="00007F"/>
                  </a:solidFill>
                  <a:latin typeface="Verdana"/>
                  <a:cs typeface="Verdana"/>
                </a:rPr>
                <a:t>T</a:t>
              </a:r>
              <a:r>
                <a:rPr sz="800" spc="0" dirty="0">
                  <a:solidFill>
                    <a:srgbClr val="00007F"/>
                  </a:solidFill>
                  <a:latin typeface="Verdana"/>
                  <a:cs typeface="Verdana"/>
                </a:rPr>
                <a:t>P</a:t>
              </a:r>
              <a:endParaRPr sz="800">
                <a:latin typeface="Verdana"/>
                <a:cs typeface="Verdana"/>
              </a:endParaRPr>
            </a:p>
          </p:txBody>
        </p:sp>
        <p:sp>
          <p:nvSpPr>
            <p:cNvPr id="701" name="object 403"/>
            <p:cNvSpPr/>
            <p:nvPr/>
          </p:nvSpPr>
          <p:spPr>
            <a:xfrm>
              <a:off x="8460485" y="6330238"/>
              <a:ext cx="25400" cy="26034"/>
            </a:xfrm>
            <a:custGeom>
              <a:avLst/>
              <a:gdLst/>
              <a:ahLst/>
              <a:cxnLst/>
              <a:rect l="l" t="t" r="r" b="b"/>
              <a:pathLst>
                <a:path w="25400" h="26035">
                  <a:moveTo>
                    <a:pt x="12954" y="0"/>
                  </a:moveTo>
                  <a:lnTo>
                    <a:pt x="0" y="10667"/>
                  </a:lnTo>
                  <a:lnTo>
                    <a:pt x="0" y="12953"/>
                  </a:lnTo>
                  <a:lnTo>
                    <a:pt x="762" y="16001"/>
                  </a:lnTo>
                  <a:lnTo>
                    <a:pt x="2286" y="20573"/>
                  </a:lnTo>
                  <a:lnTo>
                    <a:pt x="3810" y="22097"/>
                  </a:lnTo>
                  <a:lnTo>
                    <a:pt x="6096" y="23621"/>
                  </a:lnTo>
                  <a:lnTo>
                    <a:pt x="7620" y="25145"/>
                  </a:lnTo>
                  <a:lnTo>
                    <a:pt x="10668" y="25145"/>
                  </a:lnTo>
                  <a:lnTo>
                    <a:pt x="12954" y="25907"/>
                  </a:lnTo>
                  <a:lnTo>
                    <a:pt x="19812" y="23621"/>
                  </a:lnTo>
                  <a:lnTo>
                    <a:pt x="22098" y="22097"/>
                  </a:lnTo>
                  <a:lnTo>
                    <a:pt x="23622" y="19811"/>
                  </a:lnTo>
                  <a:lnTo>
                    <a:pt x="24384" y="18287"/>
                  </a:lnTo>
                  <a:lnTo>
                    <a:pt x="25146" y="15239"/>
                  </a:lnTo>
                  <a:lnTo>
                    <a:pt x="25146" y="10667"/>
                  </a:lnTo>
                  <a:lnTo>
                    <a:pt x="23622" y="6095"/>
                  </a:lnTo>
                  <a:lnTo>
                    <a:pt x="22098" y="3809"/>
                  </a:lnTo>
                  <a:lnTo>
                    <a:pt x="19812" y="2285"/>
                  </a:lnTo>
                  <a:lnTo>
                    <a:pt x="12954" y="0"/>
                  </a:lnTo>
                  <a:close/>
                </a:path>
              </a:pathLst>
            </a:custGeom>
            <a:solidFill>
              <a:srgbClr val="0000FF"/>
            </a:solidFill>
          </p:spPr>
          <p:txBody>
            <a:bodyPr wrap="square" lIns="0" tIns="0" rIns="0" bIns="0" rtlCol="0"/>
            <a:lstStyle/>
            <a:p>
              <a:endParaRPr/>
            </a:p>
          </p:txBody>
        </p:sp>
        <p:sp>
          <p:nvSpPr>
            <p:cNvPr id="702" name="object 404"/>
            <p:cNvSpPr/>
            <p:nvPr/>
          </p:nvSpPr>
          <p:spPr>
            <a:xfrm>
              <a:off x="8407145" y="6304330"/>
              <a:ext cx="66675" cy="77470"/>
            </a:xfrm>
            <a:custGeom>
              <a:avLst/>
              <a:gdLst/>
              <a:ahLst/>
              <a:cxnLst/>
              <a:rect l="l" t="t" r="r" b="b"/>
              <a:pathLst>
                <a:path w="66675" h="77470">
                  <a:moveTo>
                    <a:pt x="65531" y="38862"/>
                  </a:moveTo>
                  <a:lnTo>
                    <a:pt x="52577" y="38862"/>
                  </a:lnTo>
                  <a:lnTo>
                    <a:pt x="53010" y="54419"/>
                  </a:lnTo>
                  <a:lnTo>
                    <a:pt x="63245" y="60198"/>
                  </a:lnTo>
                  <a:lnTo>
                    <a:pt x="57149" y="71628"/>
                  </a:lnTo>
                  <a:lnTo>
                    <a:pt x="66293" y="76962"/>
                  </a:lnTo>
                  <a:lnTo>
                    <a:pt x="66293" y="66294"/>
                  </a:lnTo>
                  <a:lnTo>
                    <a:pt x="65531" y="38862"/>
                  </a:lnTo>
                  <a:close/>
                </a:path>
                <a:path w="66675" h="77470">
                  <a:moveTo>
                    <a:pt x="9143" y="33528"/>
                  </a:moveTo>
                  <a:lnTo>
                    <a:pt x="0" y="38862"/>
                  </a:lnTo>
                  <a:lnTo>
                    <a:pt x="9905" y="44958"/>
                  </a:lnTo>
                  <a:lnTo>
                    <a:pt x="57149" y="71628"/>
                  </a:lnTo>
                  <a:lnTo>
                    <a:pt x="53339" y="66294"/>
                  </a:lnTo>
                  <a:lnTo>
                    <a:pt x="53010" y="54419"/>
                  </a:lnTo>
                  <a:lnTo>
                    <a:pt x="36249" y="44958"/>
                  </a:lnTo>
                  <a:lnTo>
                    <a:pt x="16001" y="44958"/>
                  </a:lnTo>
                  <a:lnTo>
                    <a:pt x="9143" y="33528"/>
                  </a:lnTo>
                  <a:close/>
                </a:path>
                <a:path w="66675" h="77470">
                  <a:moveTo>
                    <a:pt x="53010" y="54419"/>
                  </a:moveTo>
                  <a:lnTo>
                    <a:pt x="53339" y="66294"/>
                  </a:lnTo>
                  <a:lnTo>
                    <a:pt x="57149" y="71628"/>
                  </a:lnTo>
                  <a:lnTo>
                    <a:pt x="63245" y="60198"/>
                  </a:lnTo>
                  <a:lnTo>
                    <a:pt x="53010" y="54419"/>
                  </a:lnTo>
                  <a:close/>
                </a:path>
                <a:path w="66675" h="77470">
                  <a:moveTo>
                    <a:pt x="65531" y="0"/>
                  </a:moveTo>
                  <a:lnTo>
                    <a:pt x="55625" y="6096"/>
                  </a:lnTo>
                  <a:lnTo>
                    <a:pt x="9143" y="33528"/>
                  </a:lnTo>
                  <a:lnTo>
                    <a:pt x="16001" y="44958"/>
                  </a:lnTo>
                  <a:lnTo>
                    <a:pt x="25900" y="39116"/>
                  </a:lnTo>
                  <a:lnTo>
                    <a:pt x="16001" y="33528"/>
                  </a:lnTo>
                  <a:lnTo>
                    <a:pt x="35369" y="33528"/>
                  </a:lnTo>
                  <a:lnTo>
                    <a:pt x="62483" y="17526"/>
                  </a:lnTo>
                  <a:lnTo>
                    <a:pt x="65531" y="12192"/>
                  </a:lnTo>
                  <a:lnTo>
                    <a:pt x="65531" y="0"/>
                  </a:lnTo>
                  <a:close/>
                </a:path>
                <a:path w="66675" h="77470">
                  <a:moveTo>
                    <a:pt x="25900" y="39116"/>
                  </a:moveTo>
                  <a:lnTo>
                    <a:pt x="16001" y="44958"/>
                  </a:lnTo>
                  <a:lnTo>
                    <a:pt x="36249" y="44958"/>
                  </a:lnTo>
                  <a:lnTo>
                    <a:pt x="25900" y="39116"/>
                  </a:lnTo>
                  <a:close/>
                </a:path>
                <a:path w="66675" h="77470">
                  <a:moveTo>
                    <a:pt x="35369" y="33528"/>
                  </a:moveTo>
                  <a:lnTo>
                    <a:pt x="16001" y="33528"/>
                  </a:lnTo>
                  <a:lnTo>
                    <a:pt x="25900" y="39116"/>
                  </a:lnTo>
                  <a:lnTo>
                    <a:pt x="35369" y="33528"/>
                  </a:lnTo>
                  <a:close/>
                </a:path>
              </a:pathLst>
            </a:custGeom>
            <a:solidFill>
              <a:srgbClr val="0000FF"/>
            </a:solidFill>
          </p:spPr>
          <p:txBody>
            <a:bodyPr wrap="square" lIns="0" tIns="0" rIns="0" bIns="0" rtlCol="0"/>
            <a:lstStyle/>
            <a:p>
              <a:endParaRPr/>
            </a:p>
          </p:txBody>
        </p:sp>
        <p:sp>
          <p:nvSpPr>
            <p:cNvPr id="703" name="object 405"/>
            <p:cNvSpPr/>
            <p:nvPr/>
          </p:nvSpPr>
          <p:spPr>
            <a:xfrm>
              <a:off x="8459723" y="6316522"/>
              <a:ext cx="13335" cy="26670"/>
            </a:xfrm>
            <a:custGeom>
              <a:avLst/>
              <a:gdLst/>
              <a:ahLst/>
              <a:cxnLst/>
              <a:rect l="l" t="t" r="r" b="b"/>
              <a:pathLst>
                <a:path w="13334" h="26670">
                  <a:moveTo>
                    <a:pt x="0" y="26669"/>
                  </a:moveTo>
                  <a:lnTo>
                    <a:pt x="12953" y="26669"/>
                  </a:lnTo>
                  <a:lnTo>
                    <a:pt x="12953" y="0"/>
                  </a:lnTo>
                  <a:lnTo>
                    <a:pt x="0" y="0"/>
                  </a:lnTo>
                  <a:lnTo>
                    <a:pt x="0" y="26669"/>
                  </a:lnTo>
                  <a:close/>
                </a:path>
              </a:pathLst>
            </a:custGeom>
            <a:solidFill>
              <a:srgbClr val="0000FF"/>
            </a:solidFill>
          </p:spPr>
          <p:txBody>
            <a:bodyPr wrap="square" lIns="0" tIns="0" rIns="0" bIns="0" rtlCol="0"/>
            <a:lstStyle/>
            <a:p>
              <a:endParaRPr/>
            </a:p>
          </p:txBody>
        </p:sp>
        <p:sp>
          <p:nvSpPr>
            <p:cNvPr id="704" name="object 406"/>
            <p:cNvSpPr/>
            <p:nvPr/>
          </p:nvSpPr>
          <p:spPr>
            <a:xfrm>
              <a:off x="8420100" y="6316522"/>
              <a:ext cx="47625" cy="54610"/>
            </a:xfrm>
            <a:custGeom>
              <a:avLst/>
              <a:gdLst/>
              <a:ahLst/>
              <a:cxnLst/>
              <a:rect l="l" t="t" r="r" b="b"/>
              <a:pathLst>
                <a:path w="47625" h="54610">
                  <a:moveTo>
                    <a:pt x="46481" y="0"/>
                  </a:moveTo>
                  <a:lnTo>
                    <a:pt x="0" y="27431"/>
                  </a:lnTo>
                  <a:lnTo>
                    <a:pt x="47243" y="54101"/>
                  </a:lnTo>
                  <a:lnTo>
                    <a:pt x="46503" y="27431"/>
                  </a:lnTo>
                  <a:lnTo>
                    <a:pt x="46481" y="0"/>
                  </a:lnTo>
                  <a:close/>
                </a:path>
              </a:pathLst>
            </a:custGeom>
            <a:solidFill>
              <a:srgbClr val="0000FF"/>
            </a:solidFill>
          </p:spPr>
          <p:txBody>
            <a:bodyPr wrap="square" lIns="0" tIns="0" rIns="0" bIns="0" rtlCol="0"/>
            <a:lstStyle/>
            <a:p>
              <a:endParaRPr/>
            </a:p>
          </p:txBody>
        </p:sp>
        <p:sp>
          <p:nvSpPr>
            <p:cNvPr id="705" name="object 407"/>
            <p:cNvSpPr/>
            <p:nvPr/>
          </p:nvSpPr>
          <p:spPr>
            <a:xfrm>
              <a:off x="9757409" y="6321856"/>
              <a:ext cx="25400" cy="26034"/>
            </a:xfrm>
            <a:custGeom>
              <a:avLst/>
              <a:gdLst/>
              <a:ahLst/>
              <a:cxnLst/>
              <a:rect l="l" t="t" r="r" b="b"/>
              <a:pathLst>
                <a:path w="25400" h="26035">
                  <a:moveTo>
                    <a:pt x="12954" y="0"/>
                  </a:moveTo>
                  <a:lnTo>
                    <a:pt x="9906" y="762"/>
                  </a:lnTo>
                  <a:lnTo>
                    <a:pt x="5334" y="2286"/>
                  </a:lnTo>
                  <a:lnTo>
                    <a:pt x="3810" y="3810"/>
                  </a:lnTo>
                  <a:lnTo>
                    <a:pt x="2286" y="6096"/>
                  </a:lnTo>
                  <a:lnTo>
                    <a:pt x="762" y="7620"/>
                  </a:lnTo>
                  <a:lnTo>
                    <a:pt x="0" y="10668"/>
                  </a:lnTo>
                  <a:lnTo>
                    <a:pt x="0" y="15240"/>
                  </a:lnTo>
                  <a:lnTo>
                    <a:pt x="12954" y="25908"/>
                  </a:lnTo>
                  <a:lnTo>
                    <a:pt x="19812" y="23622"/>
                  </a:lnTo>
                  <a:lnTo>
                    <a:pt x="22098" y="22098"/>
                  </a:lnTo>
                  <a:lnTo>
                    <a:pt x="23622" y="19812"/>
                  </a:lnTo>
                  <a:lnTo>
                    <a:pt x="25146" y="15240"/>
                  </a:lnTo>
                  <a:lnTo>
                    <a:pt x="25146" y="9906"/>
                  </a:lnTo>
                  <a:lnTo>
                    <a:pt x="23622" y="5334"/>
                  </a:lnTo>
                  <a:lnTo>
                    <a:pt x="21336" y="3810"/>
                  </a:lnTo>
                  <a:lnTo>
                    <a:pt x="19812" y="2286"/>
                  </a:lnTo>
                  <a:lnTo>
                    <a:pt x="17526" y="762"/>
                  </a:lnTo>
                  <a:lnTo>
                    <a:pt x="15240" y="762"/>
                  </a:lnTo>
                  <a:lnTo>
                    <a:pt x="12954" y="0"/>
                  </a:lnTo>
                  <a:close/>
                </a:path>
              </a:pathLst>
            </a:custGeom>
            <a:solidFill>
              <a:srgbClr val="0000FF"/>
            </a:solidFill>
          </p:spPr>
          <p:txBody>
            <a:bodyPr wrap="square" lIns="0" tIns="0" rIns="0" bIns="0" rtlCol="0"/>
            <a:lstStyle/>
            <a:p>
              <a:endParaRPr/>
            </a:p>
          </p:txBody>
        </p:sp>
        <p:sp>
          <p:nvSpPr>
            <p:cNvPr id="706" name="object 408"/>
            <p:cNvSpPr/>
            <p:nvPr/>
          </p:nvSpPr>
          <p:spPr>
            <a:xfrm>
              <a:off x="9770364" y="6296710"/>
              <a:ext cx="66040" cy="76200"/>
            </a:xfrm>
            <a:custGeom>
              <a:avLst/>
              <a:gdLst/>
              <a:ahLst/>
              <a:cxnLst/>
              <a:rect l="l" t="t" r="r" b="b"/>
              <a:pathLst>
                <a:path w="66040" h="76200">
                  <a:moveTo>
                    <a:pt x="40310" y="37799"/>
                  </a:moveTo>
                  <a:lnTo>
                    <a:pt x="3048" y="59436"/>
                  </a:lnTo>
                  <a:lnTo>
                    <a:pt x="0" y="64770"/>
                  </a:lnTo>
                  <a:lnTo>
                    <a:pt x="0" y="76200"/>
                  </a:lnTo>
                  <a:lnTo>
                    <a:pt x="56388" y="43434"/>
                  </a:lnTo>
                  <a:lnTo>
                    <a:pt x="50292" y="43434"/>
                  </a:lnTo>
                  <a:lnTo>
                    <a:pt x="40310" y="37799"/>
                  </a:lnTo>
                  <a:close/>
                </a:path>
                <a:path w="66040" h="76200">
                  <a:moveTo>
                    <a:pt x="50292" y="32004"/>
                  </a:moveTo>
                  <a:lnTo>
                    <a:pt x="40310" y="37799"/>
                  </a:lnTo>
                  <a:lnTo>
                    <a:pt x="50292" y="43434"/>
                  </a:lnTo>
                  <a:lnTo>
                    <a:pt x="56388" y="43434"/>
                  </a:lnTo>
                  <a:lnTo>
                    <a:pt x="50292" y="32004"/>
                  </a:lnTo>
                  <a:close/>
                </a:path>
                <a:path w="66040" h="76200">
                  <a:moveTo>
                    <a:pt x="56388" y="32004"/>
                  </a:moveTo>
                  <a:lnTo>
                    <a:pt x="50292" y="32004"/>
                  </a:lnTo>
                  <a:lnTo>
                    <a:pt x="56388" y="43434"/>
                  </a:lnTo>
                  <a:lnTo>
                    <a:pt x="65532" y="38100"/>
                  </a:lnTo>
                  <a:lnTo>
                    <a:pt x="56388" y="32004"/>
                  </a:lnTo>
                  <a:close/>
                </a:path>
                <a:path w="66040" h="76200">
                  <a:moveTo>
                    <a:pt x="0" y="0"/>
                  </a:moveTo>
                  <a:lnTo>
                    <a:pt x="0" y="38100"/>
                  </a:lnTo>
                  <a:lnTo>
                    <a:pt x="12954" y="38100"/>
                  </a:lnTo>
                  <a:lnTo>
                    <a:pt x="12954" y="22356"/>
                  </a:lnTo>
                  <a:lnTo>
                    <a:pt x="3048" y="16764"/>
                  </a:lnTo>
                  <a:lnTo>
                    <a:pt x="9144" y="5334"/>
                  </a:lnTo>
                  <a:lnTo>
                    <a:pt x="0" y="0"/>
                  </a:lnTo>
                  <a:close/>
                </a:path>
                <a:path w="66040" h="76200">
                  <a:moveTo>
                    <a:pt x="9144" y="5334"/>
                  </a:moveTo>
                  <a:lnTo>
                    <a:pt x="12954" y="10668"/>
                  </a:lnTo>
                  <a:lnTo>
                    <a:pt x="12954" y="22356"/>
                  </a:lnTo>
                  <a:lnTo>
                    <a:pt x="40310" y="37799"/>
                  </a:lnTo>
                  <a:lnTo>
                    <a:pt x="50292" y="32004"/>
                  </a:lnTo>
                  <a:lnTo>
                    <a:pt x="56388" y="32004"/>
                  </a:lnTo>
                  <a:lnTo>
                    <a:pt x="9144" y="5334"/>
                  </a:lnTo>
                  <a:close/>
                </a:path>
                <a:path w="66040" h="76200">
                  <a:moveTo>
                    <a:pt x="9144" y="5334"/>
                  </a:moveTo>
                  <a:lnTo>
                    <a:pt x="3048" y="16764"/>
                  </a:lnTo>
                  <a:lnTo>
                    <a:pt x="12954" y="22356"/>
                  </a:lnTo>
                  <a:lnTo>
                    <a:pt x="12954" y="10668"/>
                  </a:lnTo>
                  <a:lnTo>
                    <a:pt x="9144" y="5334"/>
                  </a:lnTo>
                  <a:close/>
                </a:path>
              </a:pathLst>
            </a:custGeom>
            <a:solidFill>
              <a:srgbClr val="0000FF"/>
            </a:solidFill>
          </p:spPr>
          <p:txBody>
            <a:bodyPr wrap="square" lIns="0" tIns="0" rIns="0" bIns="0" rtlCol="0"/>
            <a:lstStyle/>
            <a:p>
              <a:endParaRPr/>
            </a:p>
          </p:txBody>
        </p:sp>
        <p:sp>
          <p:nvSpPr>
            <p:cNvPr id="707" name="object 409"/>
            <p:cNvSpPr/>
            <p:nvPr/>
          </p:nvSpPr>
          <p:spPr>
            <a:xfrm>
              <a:off x="9770364" y="6334810"/>
              <a:ext cx="13335" cy="26670"/>
            </a:xfrm>
            <a:custGeom>
              <a:avLst/>
              <a:gdLst/>
              <a:ahLst/>
              <a:cxnLst/>
              <a:rect l="l" t="t" r="r" b="b"/>
              <a:pathLst>
                <a:path w="13334" h="26670">
                  <a:moveTo>
                    <a:pt x="0" y="26670"/>
                  </a:moveTo>
                  <a:lnTo>
                    <a:pt x="12953" y="26670"/>
                  </a:lnTo>
                  <a:lnTo>
                    <a:pt x="12953" y="0"/>
                  </a:lnTo>
                  <a:lnTo>
                    <a:pt x="0" y="0"/>
                  </a:lnTo>
                  <a:lnTo>
                    <a:pt x="0" y="26670"/>
                  </a:lnTo>
                  <a:close/>
                </a:path>
              </a:pathLst>
            </a:custGeom>
            <a:solidFill>
              <a:srgbClr val="0000FF"/>
            </a:solidFill>
          </p:spPr>
          <p:txBody>
            <a:bodyPr wrap="square" lIns="0" tIns="0" rIns="0" bIns="0" rtlCol="0"/>
            <a:lstStyle/>
            <a:p>
              <a:endParaRPr/>
            </a:p>
          </p:txBody>
        </p:sp>
        <p:sp>
          <p:nvSpPr>
            <p:cNvPr id="708" name="object 410"/>
            <p:cNvSpPr/>
            <p:nvPr/>
          </p:nvSpPr>
          <p:spPr>
            <a:xfrm>
              <a:off x="9776459" y="6307378"/>
              <a:ext cx="47625" cy="54610"/>
            </a:xfrm>
            <a:custGeom>
              <a:avLst/>
              <a:gdLst/>
              <a:ahLst/>
              <a:cxnLst/>
              <a:rect l="l" t="t" r="r" b="b"/>
              <a:pathLst>
                <a:path w="47625" h="54610">
                  <a:moveTo>
                    <a:pt x="0" y="0"/>
                  </a:moveTo>
                  <a:lnTo>
                    <a:pt x="0" y="54101"/>
                  </a:lnTo>
                  <a:lnTo>
                    <a:pt x="47244" y="26669"/>
                  </a:lnTo>
                  <a:lnTo>
                    <a:pt x="0" y="0"/>
                  </a:lnTo>
                  <a:close/>
                </a:path>
              </a:pathLst>
            </a:custGeom>
            <a:solidFill>
              <a:srgbClr val="0000FF"/>
            </a:solidFill>
          </p:spPr>
          <p:txBody>
            <a:bodyPr wrap="square" lIns="0" tIns="0" rIns="0" bIns="0" rtlCol="0"/>
            <a:lstStyle/>
            <a:p>
              <a:endParaRPr/>
            </a:p>
          </p:txBody>
        </p:sp>
        <p:sp>
          <p:nvSpPr>
            <p:cNvPr id="709" name="object 411"/>
            <p:cNvSpPr/>
            <p:nvPr/>
          </p:nvSpPr>
          <p:spPr>
            <a:xfrm>
              <a:off x="8461247" y="6331000"/>
              <a:ext cx="12700" cy="25400"/>
            </a:xfrm>
            <a:custGeom>
              <a:avLst/>
              <a:gdLst/>
              <a:ahLst/>
              <a:cxnLst/>
              <a:rect l="l" t="t" r="r" b="b"/>
              <a:pathLst>
                <a:path w="12700" h="25400">
                  <a:moveTo>
                    <a:pt x="0" y="25145"/>
                  </a:moveTo>
                  <a:lnTo>
                    <a:pt x="12191" y="25145"/>
                  </a:lnTo>
                  <a:lnTo>
                    <a:pt x="12191" y="0"/>
                  </a:lnTo>
                  <a:lnTo>
                    <a:pt x="0" y="0"/>
                  </a:lnTo>
                  <a:lnTo>
                    <a:pt x="0" y="25145"/>
                  </a:lnTo>
                  <a:close/>
                </a:path>
              </a:pathLst>
            </a:custGeom>
            <a:solidFill>
              <a:srgbClr val="0000FF"/>
            </a:solidFill>
          </p:spPr>
          <p:txBody>
            <a:bodyPr wrap="square" lIns="0" tIns="0" rIns="0" bIns="0" rtlCol="0"/>
            <a:lstStyle/>
            <a:p>
              <a:endParaRPr/>
            </a:p>
          </p:txBody>
        </p:sp>
        <p:sp>
          <p:nvSpPr>
            <p:cNvPr id="710" name="object 412"/>
            <p:cNvSpPr/>
            <p:nvPr/>
          </p:nvSpPr>
          <p:spPr>
            <a:xfrm>
              <a:off x="9770364" y="6322618"/>
              <a:ext cx="12700" cy="25400"/>
            </a:xfrm>
            <a:custGeom>
              <a:avLst/>
              <a:gdLst/>
              <a:ahLst/>
              <a:cxnLst/>
              <a:rect l="l" t="t" r="r" b="b"/>
              <a:pathLst>
                <a:path w="12700" h="25400">
                  <a:moveTo>
                    <a:pt x="0" y="25146"/>
                  </a:moveTo>
                  <a:lnTo>
                    <a:pt x="12192" y="25146"/>
                  </a:lnTo>
                  <a:lnTo>
                    <a:pt x="12192" y="0"/>
                  </a:lnTo>
                  <a:lnTo>
                    <a:pt x="0" y="0"/>
                  </a:lnTo>
                  <a:lnTo>
                    <a:pt x="0" y="25146"/>
                  </a:lnTo>
                  <a:close/>
                </a:path>
              </a:pathLst>
            </a:custGeom>
            <a:solidFill>
              <a:srgbClr val="0000FF"/>
            </a:solidFill>
          </p:spPr>
          <p:txBody>
            <a:bodyPr wrap="square" lIns="0" tIns="0" rIns="0" bIns="0" rtlCol="0"/>
            <a:lstStyle/>
            <a:p>
              <a:endParaRPr/>
            </a:p>
          </p:txBody>
        </p:sp>
        <p:sp>
          <p:nvSpPr>
            <p:cNvPr id="711" name="object 413"/>
            <p:cNvSpPr/>
            <p:nvPr/>
          </p:nvSpPr>
          <p:spPr>
            <a:xfrm>
              <a:off x="8473440" y="6339382"/>
              <a:ext cx="1297305" cy="0"/>
            </a:xfrm>
            <a:custGeom>
              <a:avLst/>
              <a:gdLst/>
              <a:ahLst/>
              <a:cxnLst/>
              <a:rect l="l" t="t" r="r" b="b"/>
              <a:pathLst>
                <a:path w="1297304">
                  <a:moveTo>
                    <a:pt x="0" y="0"/>
                  </a:moveTo>
                  <a:lnTo>
                    <a:pt x="1296924" y="0"/>
                  </a:lnTo>
                </a:path>
              </a:pathLst>
            </a:custGeom>
            <a:ln w="33528">
              <a:solidFill>
                <a:srgbClr val="0000FF"/>
              </a:solidFill>
            </a:ln>
          </p:spPr>
          <p:txBody>
            <a:bodyPr wrap="square" lIns="0" tIns="0" rIns="0" bIns="0" rtlCol="0"/>
            <a:lstStyle/>
            <a:p>
              <a:endParaRPr/>
            </a:p>
          </p:txBody>
        </p:sp>
        <p:sp>
          <p:nvSpPr>
            <p:cNvPr id="712" name="object 414"/>
            <p:cNvSpPr/>
            <p:nvPr/>
          </p:nvSpPr>
          <p:spPr>
            <a:xfrm>
              <a:off x="8691752" y="5816650"/>
              <a:ext cx="0" cy="520700"/>
            </a:xfrm>
            <a:custGeom>
              <a:avLst/>
              <a:gdLst/>
              <a:ahLst/>
              <a:cxnLst/>
              <a:rect l="l" t="t" r="r" b="b"/>
              <a:pathLst>
                <a:path h="520700">
                  <a:moveTo>
                    <a:pt x="0" y="0"/>
                  </a:moveTo>
                  <a:lnTo>
                    <a:pt x="0" y="520445"/>
                  </a:lnTo>
                </a:path>
              </a:pathLst>
            </a:custGeom>
            <a:ln w="16000">
              <a:solidFill>
                <a:srgbClr val="000000"/>
              </a:solidFill>
            </a:ln>
          </p:spPr>
          <p:txBody>
            <a:bodyPr wrap="square" lIns="0" tIns="0" rIns="0" bIns="0" rtlCol="0"/>
            <a:lstStyle/>
            <a:p>
              <a:endParaRPr/>
            </a:p>
          </p:txBody>
        </p:sp>
        <p:sp>
          <p:nvSpPr>
            <p:cNvPr id="713" name="object 415"/>
            <p:cNvSpPr/>
            <p:nvPr/>
          </p:nvSpPr>
          <p:spPr>
            <a:xfrm>
              <a:off x="9549003" y="5771692"/>
              <a:ext cx="0" cy="578485"/>
            </a:xfrm>
            <a:custGeom>
              <a:avLst/>
              <a:gdLst/>
              <a:ahLst/>
              <a:cxnLst/>
              <a:rect l="l" t="t" r="r" b="b"/>
              <a:pathLst>
                <a:path h="578485">
                  <a:moveTo>
                    <a:pt x="0" y="0"/>
                  </a:moveTo>
                  <a:lnTo>
                    <a:pt x="0" y="578358"/>
                  </a:lnTo>
                </a:path>
              </a:pathLst>
            </a:custGeom>
            <a:ln w="16001">
              <a:solidFill>
                <a:srgbClr val="000000"/>
              </a:solidFill>
            </a:ln>
          </p:spPr>
          <p:txBody>
            <a:bodyPr wrap="square" lIns="0" tIns="0" rIns="0" bIns="0" rtlCol="0"/>
            <a:lstStyle/>
            <a:p>
              <a:endParaRPr/>
            </a:p>
          </p:txBody>
        </p:sp>
        <p:sp>
          <p:nvSpPr>
            <p:cNvPr id="714" name="object 417"/>
            <p:cNvSpPr txBox="1"/>
            <p:nvPr/>
          </p:nvSpPr>
          <p:spPr>
            <a:xfrm>
              <a:off x="8699752" y="6047034"/>
              <a:ext cx="841375" cy="267970"/>
            </a:xfrm>
            <a:prstGeom prst="rect">
              <a:avLst/>
            </a:prstGeom>
          </p:spPr>
          <p:txBody>
            <a:bodyPr vert="horz" wrap="square" lIns="0" tIns="17145" rIns="0" bIns="0" rtlCol="0">
              <a:spAutoFit/>
            </a:bodyPr>
            <a:lstStyle/>
            <a:p>
              <a:pPr marL="22225" marR="52069" indent="55244">
                <a:lnSpc>
                  <a:spcPts val="950"/>
                </a:lnSpc>
                <a:spcBef>
                  <a:spcPts val="135"/>
                </a:spcBef>
              </a:pPr>
              <a:r>
                <a:rPr sz="800" spc="-5" dirty="0">
                  <a:solidFill>
                    <a:srgbClr val="00007F"/>
                  </a:solidFill>
                  <a:latin typeface="Verdana"/>
                  <a:cs typeface="Verdana"/>
                </a:rPr>
                <a:t>Process </a:t>
              </a:r>
              <a:r>
                <a:rPr sz="800" dirty="0">
                  <a:solidFill>
                    <a:srgbClr val="00007F"/>
                  </a:solidFill>
                  <a:latin typeface="Verdana"/>
                  <a:cs typeface="Verdana"/>
                </a:rPr>
                <a:t>Bus  IEC</a:t>
              </a:r>
              <a:r>
                <a:rPr sz="800" spc="-70" dirty="0">
                  <a:solidFill>
                    <a:srgbClr val="00007F"/>
                  </a:solidFill>
                  <a:latin typeface="Verdana"/>
                  <a:cs typeface="Verdana"/>
                </a:rPr>
                <a:t> </a:t>
              </a:r>
              <a:r>
                <a:rPr sz="800" spc="-5" dirty="0">
                  <a:solidFill>
                    <a:srgbClr val="00007F"/>
                  </a:solidFill>
                  <a:latin typeface="Verdana"/>
                  <a:cs typeface="Verdana"/>
                </a:rPr>
                <a:t>61850-8-2</a:t>
              </a:r>
              <a:endParaRPr sz="800">
                <a:latin typeface="Verdana"/>
                <a:cs typeface="Verdana"/>
              </a:endParaRPr>
            </a:p>
          </p:txBody>
        </p:sp>
        <p:sp>
          <p:nvSpPr>
            <p:cNvPr id="715" name="object 418"/>
            <p:cNvSpPr txBox="1"/>
            <p:nvPr/>
          </p:nvSpPr>
          <p:spPr>
            <a:xfrm>
              <a:off x="8950706" y="3583941"/>
              <a:ext cx="783590" cy="292735"/>
            </a:xfrm>
            <a:prstGeom prst="rect">
              <a:avLst/>
            </a:prstGeom>
          </p:spPr>
          <p:txBody>
            <a:bodyPr vert="horz" wrap="square" lIns="0" tIns="12700" rIns="0" bIns="0" rtlCol="0">
              <a:spAutoFit/>
            </a:bodyPr>
            <a:lstStyle/>
            <a:p>
              <a:pPr marL="12700" marR="5080" indent="97790">
                <a:lnSpc>
                  <a:spcPct val="109400"/>
                </a:lnSpc>
                <a:spcBef>
                  <a:spcPts val="100"/>
                </a:spcBef>
              </a:pPr>
              <a:r>
                <a:rPr sz="800" spc="-5" dirty="0">
                  <a:solidFill>
                    <a:srgbClr val="00007F"/>
                  </a:solidFill>
                  <a:latin typeface="Verdana"/>
                  <a:cs typeface="Verdana"/>
                </a:rPr>
                <a:t>Station </a:t>
              </a:r>
              <a:r>
                <a:rPr sz="800" dirty="0">
                  <a:solidFill>
                    <a:srgbClr val="00007F"/>
                  </a:solidFill>
                  <a:latin typeface="Verdana"/>
                  <a:cs typeface="Verdana"/>
                </a:rPr>
                <a:t>Bus  IEC</a:t>
              </a:r>
              <a:r>
                <a:rPr sz="800" spc="-70" dirty="0">
                  <a:solidFill>
                    <a:srgbClr val="00007F"/>
                  </a:solidFill>
                  <a:latin typeface="Verdana"/>
                  <a:cs typeface="Verdana"/>
                </a:rPr>
                <a:t> </a:t>
              </a:r>
              <a:r>
                <a:rPr sz="800" spc="-5" dirty="0">
                  <a:solidFill>
                    <a:srgbClr val="00007F"/>
                  </a:solidFill>
                  <a:latin typeface="Verdana"/>
                  <a:cs typeface="Verdana"/>
                </a:rPr>
                <a:t>61850-8-1</a:t>
              </a:r>
              <a:endParaRPr sz="800">
                <a:latin typeface="Verdana"/>
                <a:cs typeface="Verdana"/>
              </a:endParaRPr>
            </a:p>
          </p:txBody>
        </p:sp>
        <p:sp>
          <p:nvSpPr>
            <p:cNvPr id="716" name="object 422"/>
            <p:cNvSpPr txBox="1"/>
            <p:nvPr/>
          </p:nvSpPr>
          <p:spPr>
            <a:xfrm>
              <a:off x="10128212" y="3769057"/>
              <a:ext cx="148590" cy="222885"/>
            </a:xfrm>
            <a:prstGeom prst="rect">
              <a:avLst/>
            </a:prstGeom>
          </p:spPr>
          <p:txBody>
            <a:bodyPr vert="vert270" wrap="square" lIns="0" tIns="12700" rIns="0" bIns="0" rtlCol="0">
              <a:spAutoFit/>
            </a:bodyPr>
            <a:lstStyle/>
            <a:p>
              <a:pPr marL="12700">
                <a:lnSpc>
                  <a:spcPct val="100000"/>
                </a:lnSpc>
                <a:spcBef>
                  <a:spcPts val="100"/>
                </a:spcBef>
              </a:pPr>
              <a:r>
                <a:rPr sz="800" spc="-130" dirty="0">
                  <a:solidFill>
                    <a:srgbClr val="00007F"/>
                  </a:solidFill>
                  <a:latin typeface="Verdana"/>
                  <a:cs typeface="Verdana"/>
                </a:rPr>
                <a:t>F</a:t>
              </a:r>
              <a:r>
                <a:rPr sz="800" spc="-5" dirty="0">
                  <a:solidFill>
                    <a:srgbClr val="00007F"/>
                  </a:solidFill>
                  <a:latin typeface="Verdana"/>
                  <a:cs typeface="Verdana"/>
                </a:rPr>
                <a:t>.</a:t>
              </a:r>
              <a:r>
                <a:rPr sz="800" spc="-25"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717" name="object 423"/>
            <p:cNvSpPr txBox="1"/>
            <p:nvPr/>
          </p:nvSpPr>
          <p:spPr>
            <a:xfrm>
              <a:off x="9754834" y="6401785"/>
              <a:ext cx="148590" cy="221615"/>
            </a:xfrm>
            <a:prstGeom prst="rect">
              <a:avLst/>
            </a:prstGeom>
          </p:spPr>
          <p:txBody>
            <a:bodyPr vert="vert270" wrap="square" lIns="0" tIns="12700" rIns="0" bIns="0" rtlCol="0">
              <a:spAutoFit/>
            </a:bodyPr>
            <a:lstStyle/>
            <a:p>
              <a:pPr marL="12700">
                <a:lnSpc>
                  <a:spcPct val="100000"/>
                </a:lnSpc>
                <a:spcBef>
                  <a:spcPts val="100"/>
                </a:spcBef>
              </a:pPr>
              <a:r>
                <a:rPr sz="800" spc="-130" dirty="0">
                  <a:solidFill>
                    <a:srgbClr val="00007F"/>
                  </a:solidFill>
                  <a:latin typeface="Verdana"/>
                  <a:cs typeface="Verdana"/>
                </a:rPr>
                <a:t>F</a:t>
              </a:r>
              <a:r>
                <a:rPr sz="800" spc="-5" dirty="0">
                  <a:solidFill>
                    <a:srgbClr val="00007F"/>
                  </a:solidFill>
                  <a:latin typeface="Verdana"/>
                  <a:cs typeface="Verdana"/>
                </a:rPr>
                <a:t>.</a:t>
              </a:r>
              <a:r>
                <a:rPr sz="800" spc="-30" dirty="0">
                  <a:solidFill>
                    <a:srgbClr val="00007F"/>
                  </a:solidFill>
                  <a:latin typeface="Verdana"/>
                  <a:cs typeface="Verdana"/>
                </a:rPr>
                <a:t>O</a:t>
              </a:r>
              <a:r>
                <a:rPr sz="800" dirty="0">
                  <a:solidFill>
                    <a:srgbClr val="00007F"/>
                  </a:solidFill>
                  <a:latin typeface="Verdana"/>
                  <a:cs typeface="Verdana"/>
                </a:rPr>
                <a:t>.</a:t>
              </a:r>
              <a:endParaRPr sz="800">
                <a:latin typeface="Verdana"/>
                <a:cs typeface="Verdana"/>
              </a:endParaRPr>
            </a:p>
          </p:txBody>
        </p:sp>
        <p:sp>
          <p:nvSpPr>
            <p:cNvPr id="718" name="object 424"/>
            <p:cNvSpPr txBox="1"/>
            <p:nvPr/>
          </p:nvSpPr>
          <p:spPr>
            <a:xfrm>
              <a:off x="9013407" y="6418039"/>
              <a:ext cx="148590" cy="164465"/>
            </a:xfrm>
            <a:prstGeom prst="rect">
              <a:avLst/>
            </a:prstGeom>
          </p:spPr>
          <p:txBody>
            <a:bodyPr vert="vert270" wrap="square" lIns="0" tIns="12700" rIns="0" bIns="0" rtlCol="0">
              <a:spAutoFit/>
            </a:bodyPr>
            <a:lstStyle/>
            <a:p>
              <a:pPr marL="12700">
                <a:lnSpc>
                  <a:spcPct val="100000"/>
                </a:lnSpc>
                <a:spcBef>
                  <a:spcPts val="100"/>
                </a:spcBef>
              </a:pPr>
              <a:r>
                <a:rPr sz="800" spc="-15" dirty="0">
                  <a:solidFill>
                    <a:srgbClr val="00007F"/>
                  </a:solidFill>
                  <a:latin typeface="Verdana"/>
                  <a:cs typeface="Verdana"/>
                </a:rPr>
                <a:t>SV</a:t>
              </a:r>
              <a:endParaRPr sz="800">
                <a:latin typeface="Verdana"/>
                <a:cs typeface="Verdana"/>
              </a:endParaRPr>
            </a:p>
          </p:txBody>
        </p:sp>
        <p:sp>
          <p:nvSpPr>
            <p:cNvPr id="719" name="object 426"/>
            <p:cNvSpPr txBox="1"/>
            <p:nvPr/>
          </p:nvSpPr>
          <p:spPr>
            <a:xfrm>
              <a:off x="7986036" y="2503736"/>
              <a:ext cx="68008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Station</a:t>
              </a:r>
              <a:r>
                <a:rPr sz="800" spc="-55" dirty="0">
                  <a:solidFill>
                    <a:srgbClr val="00007F"/>
                  </a:solidFill>
                  <a:latin typeface="Verdana"/>
                  <a:cs typeface="Verdana"/>
                </a:rPr>
                <a:t> </a:t>
              </a:r>
              <a:r>
                <a:rPr sz="800" spc="-5" dirty="0">
                  <a:solidFill>
                    <a:srgbClr val="00007F"/>
                  </a:solidFill>
                  <a:latin typeface="Verdana"/>
                  <a:cs typeface="Verdana"/>
                </a:rPr>
                <a:t>clock</a:t>
              </a:r>
              <a:endParaRPr sz="800">
                <a:latin typeface="Verdana"/>
                <a:cs typeface="Verdana"/>
              </a:endParaRPr>
            </a:p>
          </p:txBody>
        </p:sp>
        <p:sp>
          <p:nvSpPr>
            <p:cNvPr id="720" name="object 696"/>
            <p:cNvSpPr txBox="1"/>
            <p:nvPr/>
          </p:nvSpPr>
          <p:spPr>
            <a:xfrm>
              <a:off x="9387029" y="3154863"/>
              <a:ext cx="470534" cy="153035"/>
            </a:xfrm>
            <a:prstGeom prst="rect">
              <a:avLst/>
            </a:prstGeom>
          </p:spPr>
          <p:txBody>
            <a:bodyPr vert="horz" wrap="square" lIns="0" tIns="17145" rIns="0" bIns="0" rtlCol="0">
              <a:spAutoFit/>
            </a:bodyPr>
            <a:lstStyle/>
            <a:p>
              <a:pPr marL="12700">
                <a:lnSpc>
                  <a:spcPct val="100000"/>
                </a:lnSpc>
                <a:spcBef>
                  <a:spcPts val="135"/>
                </a:spcBef>
              </a:pPr>
              <a:r>
                <a:rPr sz="800" spc="-15" dirty="0">
                  <a:solidFill>
                    <a:srgbClr val="00007F"/>
                  </a:solidFill>
                  <a:latin typeface="Verdana"/>
                  <a:cs typeface="Verdana"/>
                </a:rPr>
                <a:t>Gatewa</a:t>
              </a:r>
              <a:r>
                <a:rPr sz="1200" spc="-22" baseline="3472" dirty="0">
                  <a:solidFill>
                    <a:srgbClr val="00007F"/>
                  </a:solidFill>
                  <a:latin typeface="Verdana"/>
                  <a:cs typeface="Verdana"/>
                </a:rPr>
                <a:t>y</a:t>
              </a:r>
              <a:endParaRPr sz="1200" baseline="3472">
                <a:latin typeface="Verdana"/>
                <a:cs typeface="Verdana"/>
              </a:endParaRPr>
            </a:p>
          </p:txBody>
        </p:sp>
        <p:sp>
          <p:nvSpPr>
            <p:cNvPr id="721" name="object 697"/>
            <p:cNvSpPr/>
            <p:nvPr/>
          </p:nvSpPr>
          <p:spPr>
            <a:xfrm>
              <a:off x="9353550" y="2740456"/>
              <a:ext cx="373380" cy="287020"/>
            </a:xfrm>
            <a:custGeom>
              <a:avLst/>
              <a:gdLst/>
              <a:ahLst/>
              <a:cxnLst/>
              <a:rect l="l" t="t" r="r" b="b"/>
              <a:pathLst>
                <a:path w="373379" h="287019">
                  <a:moveTo>
                    <a:pt x="183642" y="0"/>
                  </a:moveTo>
                  <a:lnTo>
                    <a:pt x="125730" y="0"/>
                  </a:lnTo>
                  <a:lnTo>
                    <a:pt x="80772" y="2286"/>
                  </a:lnTo>
                  <a:lnTo>
                    <a:pt x="35814" y="15240"/>
                  </a:lnTo>
                  <a:lnTo>
                    <a:pt x="6858" y="54102"/>
                  </a:lnTo>
                  <a:lnTo>
                    <a:pt x="0" y="105918"/>
                  </a:lnTo>
                  <a:lnTo>
                    <a:pt x="0" y="153162"/>
                  </a:lnTo>
                  <a:lnTo>
                    <a:pt x="3048" y="211074"/>
                  </a:lnTo>
                  <a:lnTo>
                    <a:pt x="11430"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F5F5F5"/>
            </a:solidFill>
          </p:spPr>
          <p:txBody>
            <a:bodyPr wrap="square" lIns="0" tIns="0" rIns="0" bIns="0" rtlCol="0"/>
            <a:lstStyle/>
            <a:p>
              <a:endParaRPr/>
            </a:p>
          </p:txBody>
        </p:sp>
        <p:sp>
          <p:nvSpPr>
            <p:cNvPr id="722" name="object 698"/>
            <p:cNvSpPr/>
            <p:nvPr/>
          </p:nvSpPr>
          <p:spPr>
            <a:xfrm>
              <a:off x="9352026" y="2738932"/>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5240"/>
                  </a:lnTo>
                  <a:lnTo>
                    <a:pt x="36576" y="16002"/>
                  </a:lnTo>
                  <a:lnTo>
                    <a:pt x="26670" y="22860"/>
                  </a:lnTo>
                  <a:lnTo>
                    <a:pt x="18288" y="31242"/>
                  </a:lnTo>
                  <a:lnTo>
                    <a:pt x="12192" y="41910"/>
                  </a:lnTo>
                  <a:lnTo>
                    <a:pt x="11430" y="42672"/>
                  </a:lnTo>
                  <a:lnTo>
                    <a:pt x="6858" y="55626"/>
                  </a:lnTo>
                  <a:lnTo>
                    <a:pt x="3048" y="70104"/>
                  </a:lnTo>
                  <a:lnTo>
                    <a:pt x="62" y="106680"/>
                  </a:lnTo>
                  <a:lnTo>
                    <a:pt x="0" y="154686"/>
                  </a:lnTo>
                  <a:lnTo>
                    <a:pt x="3048" y="212598"/>
                  </a:lnTo>
                  <a:lnTo>
                    <a:pt x="3048" y="213360"/>
                  </a:lnTo>
                  <a:lnTo>
                    <a:pt x="6096" y="236220"/>
                  </a:lnTo>
                  <a:lnTo>
                    <a:pt x="11430"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798" y="254508"/>
                  </a:lnTo>
                  <a:lnTo>
                    <a:pt x="14478" y="254508"/>
                  </a:lnTo>
                  <a:lnTo>
                    <a:pt x="9144" y="235458"/>
                  </a:lnTo>
                  <a:lnTo>
                    <a:pt x="6096" y="212598"/>
                  </a:lnTo>
                  <a:lnTo>
                    <a:pt x="3048" y="154686"/>
                  </a:lnTo>
                  <a:lnTo>
                    <a:pt x="3110" y="106680"/>
                  </a:lnTo>
                  <a:lnTo>
                    <a:pt x="6096" y="70104"/>
                  </a:lnTo>
                  <a:lnTo>
                    <a:pt x="6296" y="70104"/>
                  </a:lnTo>
                  <a:lnTo>
                    <a:pt x="9906" y="56388"/>
                  </a:lnTo>
                  <a:lnTo>
                    <a:pt x="14478" y="43434"/>
                  </a:lnTo>
                  <a:lnTo>
                    <a:pt x="20574" y="32766"/>
                  </a:lnTo>
                  <a:lnTo>
                    <a:pt x="21336" y="32766"/>
                  </a:lnTo>
                  <a:lnTo>
                    <a:pt x="28956" y="25146"/>
                  </a:lnTo>
                  <a:lnTo>
                    <a:pt x="28194" y="25146"/>
                  </a:lnTo>
                  <a:lnTo>
                    <a:pt x="38100" y="18288"/>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4478" y="253746"/>
                  </a:moveTo>
                  <a:lnTo>
                    <a:pt x="14478" y="254508"/>
                  </a:lnTo>
                  <a:lnTo>
                    <a:pt x="14798" y="254508"/>
                  </a:lnTo>
                  <a:lnTo>
                    <a:pt x="14478"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6428" y="22860"/>
                  </a:moveTo>
                  <a:lnTo>
                    <a:pt x="373380" y="22860"/>
                  </a:lnTo>
                  <a:lnTo>
                    <a:pt x="373380" y="31242"/>
                  </a:lnTo>
                  <a:lnTo>
                    <a:pt x="376428" y="31242"/>
                  </a:lnTo>
                  <a:lnTo>
                    <a:pt x="376428" y="22860"/>
                  </a:lnTo>
                  <a:close/>
                </a:path>
                <a:path w="376554" h="289560">
                  <a:moveTo>
                    <a:pt x="371983" y="20828"/>
                  </a:moveTo>
                  <a:lnTo>
                    <a:pt x="373380" y="23622"/>
                  </a:lnTo>
                  <a:lnTo>
                    <a:pt x="373380" y="22860"/>
                  </a:lnTo>
                  <a:lnTo>
                    <a:pt x="376428" y="22860"/>
                  </a:lnTo>
                  <a:lnTo>
                    <a:pt x="376428" y="22098"/>
                  </a:lnTo>
                  <a:lnTo>
                    <a:pt x="376047" y="21336"/>
                  </a:lnTo>
                  <a:lnTo>
                    <a:pt x="372618" y="21336"/>
                  </a:lnTo>
                  <a:lnTo>
                    <a:pt x="371983" y="20828"/>
                  </a:lnTo>
                  <a:close/>
                </a:path>
                <a:path w="376554" h="289560">
                  <a:moveTo>
                    <a:pt x="371856" y="20574"/>
                  </a:moveTo>
                  <a:lnTo>
                    <a:pt x="371983" y="20828"/>
                  </a:lnTo>
                  <a:lnTo>
                    <a:pt x="372618" y="21336"/>
                  </a:lnTo>
                  <a:lnTo>
                    <a:pt x="371856" y="20574"/>
                  </a:lnTo>
                  <a:close/>
                </a:path>
                <a:path w="376554" h="289560">
                  <a:moveTo>
                    <a:pt x="375666" y="20574"/>
                  </a:moveTo>
                  <a:lnTo>
                    <a:pt x="371856" y="20574"/>
                  </a:lnTo>
                  <a:lnTo>
                    <a:pt x="372618" y="21336"/>
                  </a:lnTo>
                  <a:lnTo>
                    <a:pt x="376047" y="21336"/>
                  </a:lnTo>
                  <a:lnTo>
                    <a:pt x="375666"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983" y="20828"/>
                  </a:lnTo>
                  <a:lnTo>
                    <a:pt x="371856" y="20574"/>
                  </a:lnTo>
                  <a:lnTo>
                    <a:pt x="375666" y="20574"/>
                  </a:lnTo>
                  <a:lnTo>
                    <a:pt x="374904" y="19050"/>
                  </a:lnTo>
                  <a:lnTo>
                    <a:pt x="374142" y="19050"/>
                  </a:lnTo>
                  <a:lnTo>
                    <a:pt x="370332" y="16002"/>
                  </a:lnTo>
                  <a:lnTo>
                    <a:pt x="370332" y="15240"/>
                  </a:lnTo>
                  <a:lnTo>
                    <a:pt x="360426" y="10668"/>
                  </a:lnTo>
                  <a:lnTo>
                    <a:pt x="344424" y="6858"/>
                  </a:lnTo>
                  <a:lnTo>
                    <a:pt x="343662" y="6858"/>
                  </a:lnTo>
                  <a:lnTo>
                    <a:pt x="323088" y="4572"/>
                  </a:lnTo>
                  <a:lnTo>
                    <a:pt x="294132" y="3048"/>
                  </a:lnTo>
                  <a:close/>
                </a:path>
              </a:pathLst>
            </a:custGeom>
            <a:solidFill>
              <a:srgbClr val="F5F5F5"/>
            </a:solidFill>
          </p:spPr>
          <p:txBody>
            <a:bodyPr wrap="square" lIns="0" tIns="0" rIns="0" bIns="0" rtlCol="0"/>
            <a:lstStyle/>
            <a:p>
              <a:endParaRPr/>
            </a:p>
          </p:txBody>
        </p:sp>
        <p:sp>
          <p:nvSpPr>
            <p:cNvPr id="723" name="object 699"/>
            <p:cNvSpPr/>
            <p:nvPr/>
          </p:nvSpPr>
          <p:spPr>
            <a:xfrm>
              <a:off x="9352026" y="2893618"/>
              <a:ext cx="3175"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724" name="object 700"/>
            <p:cNvSpPr/>
            <p:nvPr/>
          </p:nvSpPr>
          <p:spPr>
            <a:xfrm>
              <a:off x="9320021" y="2749600"/>
              <a:ext cx="373380" cy="287655"/>
            </a:xfrm>
            <a:custGeom>
              <a:avLst/>
              <a:gdLst/>
              <a:ahLst/>
              <a:cxnLst/>
              <a:rect l="l" t="t" r="r" b="b"/>
              <a:pathLst>
                <a:path w="373379" h="287655">
                  <a:moveTo>
                    <a:pt x="125730" y="0"/>
                  </a:moveTo>
                  <a:lnTo>
                    <a:pt x="80772" y="3048"/>
                  </a:lnTo>
                  <a:lnTo>
                    <a:pt x="35814" y="15240"/>
                  </a:lnTo>
                  <a:lnTo>
                    <a:pt x="6858" y="54102"/>
                  </a:lnTo>
                  <a:lnTo>
                    <a:pt x="0" y="105918"/>
                  </a:lnTo>
                  <a:lnTo>
                    <a:pt x="0" y="153924"/>
                  </a:lnTo>
                  <a:lnTo>
                    <a:pt x="3048" y="211836"/>
                  </a:lnTo>
                  <a:lnTo>
                    <a:pt x="11430" y="253746"/>
                  </a:lnTo>
                  <a:lnTo>
                    <a:pt x="35814" y="284988"/>
                  </a:lnTo>
                  <a:lnTo>
                    <a:pt x="48768" y="287274"/>
                  </a:lnTo>
                  <a:lnTo>
                    <a:pt x="63246" y="285750"/>
                  </a:lnTo>
                  <a:lnTo>
                    <a:pt x="99822" y="269748"/>
                  </a:lnTo>
                  <a:lnTo>
                    <a:pt x="147828" y="236982"/>
                  </a:lnTo>
                  <a:lnTo>
                    <a:pt x="243840" y="158496"/>
                  </a:lnTo>
                  <a:lnTo>
                    <a:pt x="303276" y="106680"/>
                  </a:lnTo>
                  <a:lnTo>
                    <a:pt x="345186" y="67818"/>
                  </a:lnTo>
                  <a:lnTo>
                    <a:pt x="373380" y="29718"/>
                  </a:lnTo>
                  <a:lnTo>
                    <a:pt x="373380" y="22098"/>
                  </a:lnTo>
                  <a:lnTo>
                    <a:pt x="321564" y="5334"/>
                  </a:lnTo>
                  <a:lnTo>
                    <a:pt x="264414" y="2286"/>
                  </a:lnTo>
                  <a:lnTo>
                    <a:pt x="125730" y="0"/>
                  </a:lnTo>
                  <a:close/>
                </a:path>
              </a:pathLst>
            </a:custGeom>
            <a:solidFill>
              <a:srgbClr val="E0E0E0"/>
            </a:solidFill>
          </p:spPr>
          <p:txBody>
            <a:bodyPr wrap="square" lIns="0" tIns="0" rIns="0" bIns="0" rtlCol="0"/>
            <a:lstStyle/>
            <a:p>
              <a:endParaRPr/>
            </a:p>
          </p:txBody>
        </p:sp>
        <p:sp>
          <p:nvSpPr>
            <p:cNvPr id="725" name="object 701"/>
            <p:cNvSpPr/>
            <p:nvPr/>
          </p:nvSpPr>
          <p:spPr>
            <a:xfrm>
              <a:off x="9318497" y="2748076"/>
              <a:ext cx="376555" cy="290830"/>
            </a:xfrm>
            <a:custGeom>
              <a:avLst/>
              <a:gdLst/>
              <a:ahLst/>
              <a:cxnLst/>
              <a:rect l="l" t="t" r="r" b="b"/>
              <a:pathLst>
                <a:path w="376554" h="290830">
                  <a:moveTo>
                    <a:pt x="127254" y="0"/>
                  </a:moveTo>
                  <a:lnTo>
                    <a:pt x="82296" y="3048"/>
                  </a:lnTo>
                  <a:lnTo>
                    <a:pt x="64770" y="5334"/>
                  </a:lnTo>
                  <a:lnTo>
                    <a:pt x="49530" y="9906"/>
                  </a:lnTo>
                  <a:lnTo>
                    <a:pt x="48768" y="9906"/>
                  </a:lnTo>
                  <a:lnTo>
                    <a:pt x="36576" y="15240"/>
                  </a:lnTo>
                  <a:lnTo>
                    <a:pt x="36576" y="16002"/>
                  </a:lnTo>
                  <a:lnTo>
                    <a:pt x="26670" y="22860"/>
                  </a:lnTo>
                  <a:lnTo>
                    <a:pt x="18288" y="32004"/>
                  </a:lnTo>
                  <a:lnTo>
                    <a:pt x="12192" y="42672"/>
                  </a:lnTo>
                  <a:lnTo>
                    <a:pt x="11430" y="43434"/>
                  </a:lnTo>
                  <a:lnTo>
                    <a:pt x="6858" y="55626"/>
                  </a:lnTo>
                  <a:lnTo>
                    <a:pt x="3048" y="70866"/>
                  </a:lnTo>
                  <a:lnTo>
                    <a:pt x="0" y="107442"/>
                  </a:lnTo>
                  <a:lnTo>
                    <a:pt x="0" y="155448"/>
                  </a:lnTo>
                  <a:lnTo>
                    <a:pt x="3048" y="213360"/>
                  </a:lnTo>
                  <a:lnTo>
                    <a:pt x="3048" y="214122"/>
                  </a:lnTo>
                  <a:lnTo>
                    <a:pt x="6096" y="236982"/>
                  </a:lnTo>
                  <a:lnTo>
                    <a:pt x="11430" y="256032"/>
                  </a:lnTo>
                  <a:lnTo>
                    <a:pt x="17526" y="270510"/>
                  </a:lnTo>
                  <a:lnTo>
                    <a:pt x="18288" y="270510"/>
                  </a:lnTo>
                  <a:lnTo>
                    <a:pt x="26670" y="281178"/>
                  </a:lnTo>
                  <a:lnTo>
                    <a:pt x="26670" y="281940"/>
                  </a:lnTo>
                  <a:lnTo>
                    <a:pt x="36576" y="288036"/>
                  </a:lnTo>
                  <a:lnTo>
                    <a:pt x="37338" y="288036"/>
                  </a:lnTo>
                  <a:lnTo>
                    <a:pt x="50292" y="290322"/>
                  </a:lnTo>
                  <a:lnTo>
                    <a:pt x="64770" y="288798"/>
                  </a:lnTo>
                  <a:lnTo>
                    <a:pt x="65532" y="288798"/>
                  </a:lnTo>
                  <a:lnTo>
                    <a:pt x="69723" y="287274"/>
                  </a:lnTo>
                  <a:lnTo>
                    <a:pt x="50292" y="287274"/>
                  </a:lnTo>
                  <a:lnTo>
                    <a:pt x="50769" y="287223"/>
                  </a:lnTo>
                  <a:lnTo>
                    <a:pt x="42418" y="285750"/>
                  </a:lnTo>
                  <a:lnTo>
                    <a:pt x="38100" y="285750"/>
                  </a:lnTo>
                  <a:lnTo>
                    <a:pt x="28194" y="279654"/>
                  </a:lnTo>
                  <a:lnTo>
                    <a:pt x="28956" y="279654"/>
                  </a:lnTo>
                  <a:lnTo>
                    <a:pt x="20574" y="268986"/>
                  </a:lnTo>
                  <a:lnTo>
                    <a:pt x="14798" y="255270"/>
                  </a:lnTo>
                  <a:lnTo>
                    <a:pt x="14478" y="255270"/>
                  </a:lnTo>
                  <a:lnTo>
                    <a:pt x="9144" y="236220"/>
                  </a:lnTo>
                  <a:lnTo>
                    <a:pt x="6096" y="213360"/>
                  </a:lnTo>
                  <a:lnTo>
                    <a:pt x="3048" y="155448"/>
                  </a:lnTo>
                  <a:lnTo>
                    <a:pt x="3048" y="107442"/>
                  </a:lnTo>
                  <a:lnTo>
                    <a:pt x="6096" y="70866"/>
                  </a:lnTo>
                  <a:lnTo>
                    <a:pt x="6286" y="70866"/>
                  </a:lnTo>
                  <a:lnTo>
                    <a:pt x="9906" y="56388"/>
                  </a:lnTo>
                  <a:lnTo>
                    <a:pt x="14478" y="44196"/>
                  </a:lnTo>
                  <a:lnTo>
                    <a:pt x="20574" y="33528"/>
                  </a:lnTo>
                  <a:lnTo>
                    <a:pt x="21272" y="33528"/>
                  </a:lnTo>
                  <a:lnTo>
                    <a:pt x="28956" y="25146"/>
                  </a:lnTo>
                  <a:lnTo>
                    <a:pt x="28194" y="25146"/>
                  </a:lnTo>
                  <a:lnTo>
                    <a:pt x="38100" y="18288"/>
                  </a:lnTo>
                  <a:lnTo>
                    <a:pt x="50292" y="12954"/>
                  </a:lnTo>
                  <a:lnTo>
                    <a:pt x="65532" y="8382"/>
                  </a:lnTo>
                  <a:lnTo>
                    <a:pt x="83058" y="6096"/>
                  </a:lnTo>
                  <a:lnTo>
                    <a:pt x="82296" y="6096"/>
                  </a:lnTo>
                  <a:lnTo>
                    <a:pt x="127254" y="3048"/>
                  </a:lnTo>
                  <a:lnTo>
                    <a:pt x="280225" y="3048"/>
                  </a:lnTo>
                  <a:lnTo>
                    <a:pt x="265938" y="2286"/>
                  </a:lnTo>
                  <a:lnTo>
                    <a:pt x="127254" y="0"/>
                  </a:lnTo>
                  <a:close/>
                </a:path>
                <a:path w="376554" h="290830">
                  <a:moveTo>
                    <a:pt x="50769" y="287223"/>
                  </a:moveTo>
                  <a:lnTo>
                    <a:pt x="50292" y="287274"/>
                  </a:lnTo>
                  <a:lnTo>
                    <a:pt x="51054" y="287274"/>
                  </a:lnTo>
                  <a:lnTo>
                    <a:pt x="50769" y="287223"/>
                  </a:lnTo>
                  <a:close/>
                </a:path>
                <a:path w="376554" h="290830">
                  <a:moveTo>
                    <a:pt x="100584" y="269748"/>
                  </a:moveTo>
                  <a:lnTo>
                    <a:pt x="80772" y="279654"/>
                  </a:lnTo>
                  <a:lnTo>
                    <a:pt x="81534" y="279654"/>
                  </a:lnTo>
                  <a:lnTo>
                    <a:pt x="64770" y="285750"/>
                  </a:lnTo>
                  <a:lnTo>
                    <a:pt x="50769" y="287223"/>
                  </a:lnTo>
                  <a:lnTo>
                    <a:pt x="51054" y="287274"/>
                  </a:lnTo>
                  <a:lnTo>
                    <a:pt x="69723" y="287274"/>
                  </a:lnTo>
                  <a:lnTo>
                    <a:pt x="82296" y="282702"/>
                  </a:lnTo>
                  <a:lnTo>
                    <a:pt x="102108" y="272796"/>
                  </a:lnTo>
                  <a:lnTo>
                    <a:pt x="105717" y="270510"/>
                  </a:lnTo>
                  <a:lnTo>
                    <a:pt x="100584" y="270510"/>
                  </a:lnTo>
                  <a:lnTo>
                    <a:pt x="100584" y="269748"/>
                  </a:lnTo>
                  <a:close/>
                </a:path>
                <a:path w="376554" h="290830">
                  <a:moveTo>
                    <a:pt x="38100" y="284988"/>
                  </a:moveTo>
                  <a:lnTo>
                    <a:pt x="38100" y="285750"/>
                  </a:lnTo>
                  <a:lnTo>
                    <a:pt x="42418" y="285750"/>
                  </a:lnTo>
                  <a:lnTo>
                    <a:pt x="38100" y="284988"/>
                  </a:lnTo>
                  <a:close/>
                </a:path>
                <a:path w="376554" h="290830">
                  <a:moveTo>
                    <a:pt x="373380" y="30480"/>
                  </a:moveTo>
                  <a:lnTo>
                    <a:pt x="368808" y="41148"/>
                  </a:lnTo>
                  <a:lnTo>
                    <a:pt x="369570" y="41148"/>
                  </a:lnTo>
                  <a:lnTo>
                    <a:pt x="360426" y="53340"/>
                  </a:lnTo>
                  <a:lnTo>
                    <a:pt x="304038" y="107442"/>
                  </a:lnTo>
                  <a:lnTo>
                    <a:pt x="244602" y="159258"/>
                  </a:lnTo>
                  <a:lnTo>
                    <a:pt x="177546" y="215646"/>
                  </a:lnTo>
                  <a:lnTo>
                    <a:pt x="123444" y="256032"/>
                  </a:lnTo>
                  <a:lnTo>
                    <a:pt x="100584" y="270510"/>
                  </a:lnTo>
                  <a:lnTo>
                    <a:pt x="105717" y="270510"/>
                  </a:lnTo>
                  <a:lnTo>
                    <a:pt x="124968" y="258318"/>
                  </a:lnTo>
                  <a:lnTo>
                    <a:pt x="150114" y="240030"/>
                  </a:lnTo>
                  <a:lnTo>
                    <a:pt x="179070" y="217932"/>
                  </a:lnTo>
                  <a:lnTo>
                    <a:pt x="179832" y="217932"/>
                  </a:lnTo>
                  <a:lnTo>
                    <a:pt x="246888" y="161544"/>
                  </a:lnTo>
                  <a:lnTo>
                    <a:pt x="306324" y="109728"/>
                  </a:lnTo>
                  <a:lnTo>
                    <a:pt x="348234" y="70866"/>
                  </a:lnTo>
                  <a:lnTo>
                    <a:pt x="362712" y="55626"/>
                  </a:lnTo>
                  <a:lnTo>
                    <a:pt x="362712" y="54864"/>
                  </a:lnTo>
                  <a:lnTo>
                    <a:pt x="371856" y="42672"/>
                  </a:lnTo>
                  <a:lnTo>
                    <a:pt x="376428" y="32004"/>
                  </a:lnTo>
                  <a:lnTo>
                    <a:pt x="376428" y="31242"/>
                  </a:lnTo>
                  <a:lnTo>
                    <a:pt x="373380" y="31242"/>
                  </a:lnTo>
                  <a:lnTo>
                    <a:pt x="373380" y="30480"/>
                  </a:lnTo>
                  <a:close/>
                </a:path>
                <a:path w="376554" h="290830">
                  <a:moveTo>
                    <a:pt x="14478" y="254508"/>
                  </a:moveTo>
                  <a:lnTo>
                    <a:pt x="14478" y="255270"/>
                  </a:lnTo>
                  <a:lnTo>
                    <a:pt x="14798" y="255270"/>
                  </a:lnTo>
                  <a:lnTo>
                    <a:pt x="14478" y="254508"/>
                  </a:lnTo>
                  <a:close/>
                </a:path>
                <a:path w="376554" h="290830">
                  <a:moveTo>
                    <a:pt x="6286" y="70866"/>
                  </a:moveTo>
                  <a:lnTo>
                    <a:pt x="6096" y="70866"/>
                  </a:lnTo>
                  <a:lnTo>
                    <a:pt x="6096" y="71628"/>
                  </a:lnTo>
                  <a:lnTo>
                    <a:pt x="6286" y="70866"/>
                  </a:lnTo>
                  <a:close/>
                </a:path>
                <a:path w="376554" h="290830">
                  <a:moveTo>
                    <a:pt x="21272" y="33528"/>
                  </a:moveTo>
                  <a:lnTo>
                    <a:pt x="20574" y="33528"/>
                  </a:lnTo>
                  <a:lnTo>
                    <a:pt x="20574" y="34290"/>
                  </a:lnTo>
                  <a:lnTo>
                    <a:pt x="21272" y="33528"/>
                  </a:lnTo>
                  <a:close/>
                </a:path>
                <a:path w="376554" h="290830">
                  <a:moveTo>
                    <a:pt x="376428" y="23622"/>
                  </a:moveTo>
                  <a:lnTo>
                    <a:pt x="373380" y="23622"/>
                  </a:lnTo>
                  <a:lnTo>
                    <a:pt x="373380" y="31242"/>
                  </a:lnTo>
                  <a:lnTo>
                    <a:pt x="376428" y="31242"/>
                  </a:lnTo>
                  <a:lnTo>
                    <a:pt x="376428" y="23622"/>
                  </a:lnTo>
                  <a:close/>
                </a:path>
                <a:path w="376554" h="290830">
                  <a:moveTo>
                    <a:pt x="371945" y="20798"/>
                  </a:moveTo>
                  <a:lnTo>
                    <a:pt x="373380" y="24384"/>
                  </a:lnTo>
                  <a:lnTo>
                    <a:pt x="373380" y="23622"/>
                  </a:lnTo>
                  <a:lnTo>
                    <a:pt x="376428" y="23622"/>
                  </a:lnTo>
                  <a:lnTo>
                    <a:pt x="375513" y="21336"/>
                  </a:lnTo>
                  <a:lnTo>
                    <a:pt x="372618" y="21336"/>
                  </a:lnTo>
                  <a:lnTo>
                    <a:pt x="371945" y="20798"/>
                  </a:lnTo>
                  <a:close/>
                </a:path>
                <a:path w="376554" h="290830">
                  <a:moveTo>
                    <a:pt x="371856" y="20574"/>
                  </a:moveTo>
                  <a:lnTo>
                    <a:pt x="371945" y="20798"/>
                  </a:lnTo>
                  <a:lnTo>
                    <a:pt x="372618" y="21336"/>
                  </a:lnTo>
                  <a:lnTo>
                    <a:pt x="371856" y="20574"/>
                  </a:lnTo>
                  <a:close/>
                </a:path>
                <a:path w="376554" h="290830">
                  <a:moveTo>
                    <a:pt x="375208" y="20574"/>
                  </a:moveTo>
                  <a:lnTo>
                    <a:pt x="371856" y="20574"/>
                  </a:lnTo>
                  <a:lnTo>
                    <a:pt x="372618" y="21336"/>
                  </a:lnTo>
                  <a:lnTo>
                    <a:pt x="375513" y="21336"/>
                  </a:lnTo>
                  <a:lnTo>
                    <a:pt x="375208" y="20574"/>
                  </a:lnTo>
                  <a:close/>
                </a:path>
                <a:path w="376554" h="290830">
                  <a:moveTo>
                    <a:pt x="280225" y="3048"/>
                  </a:moveTo>
                  <a:lnTo>
                    <a:pt x="127254" y="3048"/>
                  </a:lnTo>
                  <a:lnTo>
                    <a:pt x="265938" y="5334"/>
                  </a:lnTo>
                  <a:lnTo>
                    <a:pt x="323088" y="8382"/>
                  </a:lnTo>
                  <a:lnTo>
                    <a:pt x="344424" y="10668"/>
                  </a:lnTo>
                  <a:lnTo>
                    <a:pt x="359664" y="13716"/>
                  </a:lnTo>
                  <a:lnTo>
                    <a:pt x="358902" y="13716"/>
                  </a:lnTo>
                  <a:lnTo>
                    <a:pt x="368808" y="18288"/>
                  </a:lnTo>
                  <a:lnTo>
                    <a:pt x="371945" y="20798"/>
                  </a:lnTo>
                  <a:lnTo>
                    <a:pt x="371856" y="20574"/>
                  </a:lnTo>
                  <a:lnTo>
                    <a:pt x="375208" y="20574"/>
                  </a:lnTo>
                  <a:lnTo>
                    <a:pt x="374904" y="19812"/>
                  </a:lnTo>
                  <a:lnTo>
                    <a:pt x="374142" y="19050"/>
                  </a:lnTo>
                  <a:lnTo>
                    <a:pt x="370332" y="16002"/>
                  </a:lnTo>
                  <a:lnTo>
                    <a:pt x="370332" y="15240"/>
                  </a:lnTo>
                  <a:lnTo>
                    <a:pt x="360426" y="10668"/>
                  </a:lnTo>
                  <a:lnTo>
                    <a:pt x="345186" y="7620"/>
                  </a:lnTo>
                  <a:lnTo>
                    <a:pt x="344424" y="7620"/>
                  </a:lnTo>
                  <a:lnTo>
                    <a:pt x="323088" y="5334"/>
                  </a:lnTo>
                  <a:lnTo>
                    <a:pt x="280225" y="3048"/>
                  </a:lnTo>
                  <a:close/>
                </a:path>
              </a:pathLst>
            </a:custGeom>
            <a:solidFill>
              <a:srgbClr val="E0E0E0"/>
            </a:solidFill>
          </p:spPr>
          <p:txBody>
            <a:bodyPr wrap="square" lIns="0" tIns="0" rIns="0" bIns="0" rtlCol="0"/>
            <a:lstStyle/>
            <a:p>
              <a:endParaRPr/>
            </a:p>
          </p:txBody>
        </p:sp>
        <p:sp>
          <p:nvSpPr>
            <p:cNvPr id="726" name="object 702"/>
            <p:cNvSpPr/>
            <p:nvPr/>
          </p:nvSpPr>
          <p:spPr>
            <a:xfrm>
              <a:off x="9318497" y="2903524"/>
              <a:ext cx="3175"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727" name="object 703"/>
            <p:cNvSpPr/>
            <p:nvPr/>
          </p:nvSpPr>
          <p:spPr>
            <a:xfrm>
              <a:off x="9297161" y="2755696"/>
              <a:ext cx="373380" cy="287020"/>
            </a:xfrm>
            <a:custGeom>
              <a:avLst/>
              <a:gdLst/>
              <a:ahLst/>
              <a:cxnLst/>
              <a:rect l="l" t="t" r="r" b="b"/>
              <a:pathLst>
                <a:path w="373379" h="287019">
                  <a:moveTo>
                    <a:pt x="183642" y="0"/>
                  </a:moveTo>
                  <a:lnTo>
                    <a:pt x="125730" y="0"/>
                  </a:lnTo>
                  <a:lnTo>
                    <a:pt x="80772" y="2286"/>
                  </a:lnTo>
                  <a:lnTo>
                    <a:pt x="35814" y="14478"/>
                  </a:lnTo>
                  <a:lnTo>
                    <a:pt x="6858" y="54102"/>
                  </a:lnTo>
                  <a:lnTo>
                    <a:pt x="0" y="105918"/>
                  </a:lnTo>
                  <a:lnTo>
                    <a:pt x="0" y="153162"/>
                  </a:lnTo>
                  <a:lnTo>
                    <a:pt x="3048" y="211074"/>
                  </a:lnTo>
                  <a:lnTo>
                    <a:pt x="10668"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BFBFBF"/>
            </a:solidFill>
          </p:spPr>
          <p:txBody>
            <a:bodyPr wrap="square" lIns="0" tIns="0" rIns="0" bIns="0" rtlCol="0"/>
            <a:lstStyle/>
            <a:p>
              <a:endParaRPr/>
            </a:p>
          </p:txBody>
        </p:sp>
        <p:sp>
          <p:nvSpPr>
            <p:cNvPr id="728" name="object 704"/>
            <p:cNvSpPr/>
            <p:nvPr/>
          </p:nvSpPr>
          <p:spPr>
            <a:xfrm>
              <a:off x="9295638" y="2754172"/>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4478"/>
                  </a:lnTo>
                  <a:lnTo>
                    <a:pt x="36576" y="15240"/>
                  </a:lnTo>
                  <a:lnTo>
                    <a:pt x="26670" y="22860"/>
                  </a:lnTo>
                  <a:lnTo>
                    <a:pt x="18288" y="31242"/>
                  </a:lnTo>
                  <a:lnTo>
                    <a:pt x="12192" y="41910"/>
                  </a:lnTo>
                  <a:lnTo>
                    <a:pt x="11430" y="42672"/>
                  </a:lnTo>
                  <a:lnTo>
                    <a:pt x="6858" y="55626"/>
                  </a:lnTo>
                  <a:lnTo>
                    <a:pt x="3048" y="70104"/>
                  </a:lnTo>
                  <a:lnTo>
                    <a:pt x="62" y="106680"/>
                  </a:lnTo>
                  <a:lnTo>
                    <a:pt x="0" y="154686"/>
                  </a:lnTo>
                  <a:lnTo>
                    <a:pt x="3048" y="212598"/>
                  </a:lnTo>
                  <a:lnTo>
                    <a:pt x="3048" y="213360"/>
                  </a:lnTo>
                  <a:lnTo>
                    <a:pt x="6096" y="236220"/>
                  </a:lnTo>
                  <a:lnTo>
                    <a:pt x="10668"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076" y="254508"/>
                  </a:lnTo>
                  <a:lnTo>
                    <a:pt x="13716" y="254508"/>
                  </a:lnTo>
                  <a:lnTo>
                    <a:pt x="9144" y="235458"/>
                  </a:lnTo>
                  <a:lnTo>
                    <a:pt x="6096" y="212598"/>
                  </a:lnTo>
                  <a:lnTo>
                    <a:pt x="3048" y="154686"/>
                  </a:lnTo>
                  <a:lnTo>
                    <a:pt x="3110" y="106680"/>
                  </a:lnTo>
                  <a:lnTo>
                    <a:pt x="6096" y="70104"/>
                  </a:lnTo>
                  <a:lnTo>
                    <a:pt x="6296" y="70104"/>
                  </a:lnTo>
                  <a:lnTo>
                    <a:pt x="9906" y="56388"/>
                  </a:lnTo>
                  <a:lnTo>
                    <a:pt x="14478" y="43434"/>
                  </a:lnTo>
                  <a:lnTo>
                    <a:pt x="20574" y="32766"/>
                  </a:lnTo>
                  <a:lnTo>
                    <a:pt x="21336" y="32766"/>
                  </a:lnTo>
                  <a:lnTo>
                    <a:pt x="28956" y="25146"/>
                  </a:lnTo>
                  <a:lnTo>
                    <a:pt x="28194" y="25146"/>
                  </a:lnTo>
                  <a:lnTo>
                    <a:pt x="38100" y="17526"/>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3716" y="253746"/>
                  </a:moveTo>
                  <a:lnTo>
                    <a:pt x="13716" y="254508"/>
                  </a:lnTo>
                  <a:lnTo>
                    <a:pt x="14076" y="254508"/>
                  </a:lnTo>
                  <a:lnTo>
                    <a:pt x="13716"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3380" y="22860"/>
                  </a:moveTo>
                  <a:lnTo>
                    <a:pt x="373380" y="31242"/>
                  </a:lnTo>
                  <a:lnTo>
                    <a:pt x="376428" y="31242"/>
                  </a:lnTo>
                  <a:lnTo>
                    <a:pt x="376428" y="23622"/>
                  </a:lnTo>
                  <a:lnTo>
                    <a:pt x="374142" y="23622"/>
                  </a:lnTo>
                  <a:lnTo>
                    <a:pt x="373380" y="22860"/>
                  </a:lnTo>
                  <a:close/>
                </a:path>
                <a:path w="376554" h="289560">
                  <a:moveTo>
                    <a:pt x="375285" y="20574"/>
                  </a:moveTo>
                  <a:lnTo>
                    <a:pt x="371856" y="20574"/>
                  </a:lnTo>
                  <a:lnTo>
                    <a:pt x="374142" y="23622"/>
                  </a:lnTo>
                  <a:lnTo>
                    <a:pt x="376428" y="23622"/>
                  </a:lnTo>
                  <a:lnTo>
                    <a:pt x="376428" y="22098"/>
                  </a:lnTo>
                  <a:lnTo>
                    <a:pt x="375285"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856" y="21336"/>
                  </a:lnTo>
                  <a:lnTo>
                    <a:pt x="371856" y="20574"/>
                  </a:lnTo>
                  <a:lnTo>
                    <a:pt x="375285" y="20574"/>
                  </a:lnTo>
                  <a:lnTo>
                    <a:pt x="374142" y="19050"/>
                  </a:lnTo>
                  <a:lnTo>
                    <a:pt x="370332" y="15240"/>
                  </a:lnTo>
                  <a:lnTo>
                    <a:pt x="360426" y="10668"/>
                  </a:lnTo>
                  <a:lnTo>
                    <a:pt x="344424" y="6858"/>
                  </a:lnTo>
                  <a:lnTo>
                    <a:pt x="343662" y="6858"/>
                  </a:lnTo>
                  <a:lnTo>
                    <a:pt x="323088" y="4572"/>
                  </a:lnTo>
                  <a:lnTo>
                    <a:pt x="294132" y="3048"/>
                  </a:lnTo>
                  <a:close/>
                </a:path>
              </a:pathLst>
            </a:custGeom>
            <a:solidFill>
              <a:srgbClr val="BFBFBF"/>
            </a:solidFill>
          </p:spPr>
          <p:txBody>
            <a:bodyPr wrap="square" lIns="0" tIns="0" rIns="0" bIns="0" rtlCol="0"/>
            <a:lstStyle/>
            <a:p>
              <a:endParaRPr/>
            </a:p>
          </p:txBody>
        </p:sp>
        <p:sp>
          <p:nvSpPr>
            <p:cNvPr id="729" name="object 705"/>
            <p:cNvSpPr/>
            <p:nvPr/>
          </p:nvSpPr>
          <p:spPr>
            <a:xfrm>
              <a:off x="9295638" y="2908858"/>
              <a:ext cx="3175"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730" name="object 706"/>
            <p:cNvSpPr/>
            <p:nvPr/>
          </p:nvSpPr>
          <p:spPr>
            <a:xfrm>
              <a:off x="8727947" y="2371648"/>
              <a:ext cx="810895" cy="704850"/>
            </a:xfrm>
            <a:custGeom>
              <a:avLst/>
              <a:gdLst/>
              <a:ahLst/>
              <a:cxnLst/>
              <a:rect l="l" t="t" r="r" b="b"/>
              <a:pathLst>
                <a:path w="810895" h="704850">
                  <a:moveTo>
                    <a:pt x="260604" y="0"/>
                  </a:moveTo>
                  <a:lnTo>
                    <a:pt x="29718" y="55625"/>
                  </a:lnTo>
                  <a:lnTo>
                    <a:pt x="0" y="61721"/>
                  </a:lnTo>
                  <a:lnTo>
                    <a:pt x="20574" y="576071"/>
                  </a:lnTo>
                  <a:lnTo>
                    <a:pt x="676656" y="704849"/>
                  </a:lnTo>
                  <a:lnTo>
                    <a:pt x="679704" y="653795"/>
                  </a:lnTo>
                  <a:lnTo>
                    <a:pt x="810768" y="542543"/>
                  </a:lnTo>
                  <a:lnTo>
                    <a:pt x="810006" y="32003"/>
                  </a:lnTo>
                  <a:lnTo>
                    <a:pt x="260604" y="0"/>
                  </a:lnTo>
                  <a:close/>
                </a:path>
              </a:pathLst>
            </a:custGeom>
            <a:solidFill>
              <a:srgbClr val="B5CFCF"/>
            </a:solidFill>
          </p:spPr>
          <p:txBody>
            <a:bodyPr wrap="square" lIns="0" tIns="0" rIns="0" bIns="0" rtlCol="0"/>
            <a:lstStyle/>
            <a:p>
              <a:endParaRPr/>
            </a:p>
          </p:txBody>
        </p:sp>
        <p:sp>
          <p:nvSpPr>
            <p:cNvPr id="731" name="object 707"/>
            <p:cNvSpPr/>
            <p:nvPr/>
          </p:nvSpPr>
          <p:spPr>
            <a:xfrm>
              <a:off x="8734043" y="2426512"/>
              <a:ext cx="3810" cy="5715"/>
            </a:xfrm>
            <a:custGeom>
              <a:avLst/>
              <a:gdLst/>
              <a:ahLst/>
              <a:cxnLst/>
              <a:rect l="l" t="t" r="r" b="b"/>
              <a:pathLst>
                <a:path w="3809" h="5714">
                  <a:moveTo>
                    <a:pt x="1523" y="0"/>
                  </a:moveTo>
                  <a:lnTo>
                    <a:pt x="0" y="4572"/>
                  </a:lnTo>
                  <a:lnTo>
                    <a:pt x="2285" y="5334"/>
                  </a:lnTo>
                  <a:lnTo>
                    <a:pt x="3809" y="762"/>
                  </a:lnTo>
                  <a:lnTo>
                    <a:pt x="1523" y="0"/>
                  </a:lnTo>
                  <a:close/>
                </a:path>
              </a:pathLst>
            </a:custGeom>
            <a:solidFill>
              <a:srgbClr val="000000"/>
            </a:solidFill>
          </p:spPr>
          <p:txBody>
            <a:bodyPr wrap="square" lIns="0" tIns="0" rIns="0" bIns="0" rtlCol="0"/>
            <a:lstStyle/>
            <a:p>
              <a:endParaRPr/>
            </a:p>
          </p:txBody>
        </p:sp>
        <p:sp>
          <p:nvSpPr>
            <p:cNvPr id="732" name="object 708"/>
            <p:cNvSpPr/>
            <p:nvPr/>
          </p:nvSpPr>
          <p:spPr>
            <a:xfrm>
              <a:off x="8736330" y="2427274"/>
              <a:ext cx="28575" cy="14604"/>
            </a:xfrm>
            <a:custGeom>
              <a:avLst/>
              <a:gdLst/>
              <a:ahLst/>
              <a:cxnLst/>
              <a:rect l="l" t="t" r="r" b="b"/>
              <a:pathLst>
                <a:path w="28575" h="14605">
                  <a:moveTo>
                    <a:pt x="1524" y="0"/>
                  </a:moveTo>
                  <a:lnTo>
                    <a:pt x="0" y="4572"/>
                  </a:lnTo>
                  <a:lnTo>
                    <a:pt x="26670" y="14478"/>
                  </a:lnTo>
                  <a:lnTo>
                    <a:pt x="27432" y="14478"/>
                  </a:lnTo>
                  <a:lnTo>
                    <a:pt x="28194" y="9906"/>
                  </a:lnTo>
                  <a:lnTo>
                    <a:pt x="1524" y="0"/>
                  </a:lnTo>
                  <a:close/>
                </a:path>
              </a:pathLst>
            </a:custGeom>
            <a:solidFill>
              <a:srgbClr val="000000"/>
            </a:solidFill>
          </p:spPr>
          <p:txBody>
            <a:bodyPr wrap="square" lIns="0" tIns="0" rIns="0" bIns="0" rtlCol="0"/>
            <a:lstStyle/>
            <a:p>
              <a:endParaRPr/>
            </a:p>
          </p:txBody>
        </p:sp>
        <p:sp>
          <p:nvSpPr>
            <p:cNvPr id="733" name="object 709"/>
            <p:cNvSpPr/>
            <p:nvPr/>
          </p:nvSpPr>
          <p:spPr>
            <a:xfrm>
              <a:off x="8763761" y="2459278"/>
              <a:ext cx="640080" cy="0"/>
            </a:xfrm>
            <a:custGeom>
              <a:avLst/>
              <a:gdLst/>
              <a:ahLst/>
              <a:cxnLst/>
              <a:rect l="l" t="t" r="r" b="b"/>
              <a:pathLst>
                <a:path w="640079">
                  <a:moveTo>
                    <a:pt x="0" y="0"/>
                  </a:moveTo>
                  <a:lnTo>
                    <a:pt x="640079" y="0"/>
                  </a:lnTo>
                </a:path>
              </a:pathLst>
            </a:custGeom>
            <a:ln w="44196">
              <a:solidFill>
                <a:srgbClr val="000000"/>
              </a:solidFill>
            </a:ln>
          </p:spPr>
          <p:txBody>
            <a:bodyPr wrap="square" lIns="0" tIns="0" rIns="0" bIns="0" rtlCol="0"/>
            <a:lstStyle/>
            <a:p>
              <a:endParaRPr/>
            </a:p>
          </p:txBody>
        </p:sp>
        <p:sp>
          <p:nvSpPr>
            <p:cNvPr id="734" name="object 710"/>
            <p:cNvSpPr/>
            <p:nvPr/>
          </p:nvSpPr>
          <p:spPr>
            <a:xfrm>
              <a:off x="9403842" y="3010966"/>
              <a:ext cx="5080" cy="2540"/>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a:p>
          </p:txBody>
        </p:sp>
        <p:sp>
          <p:nvSpPr>
            <p:cNvPr id="735" name="object 711"/>
            <p:cNvSpPr/>
            <p:nvPr/>
          </p:nvSpPr>
          <p:spPr>
            <a:xfrm>
              <a:off x="9403842" y="2479090"/>
              <a:ext cx="0" cy="532130"/>
            </a:xfrm>
            <a:custGeom>
              <a:avLst/>
              <a:gdLst/>
              <a:ahLst/>
              <a:cxnLst/>
              <a:rect l="l" t="t" r="r" b="b"/>
              <a:pathLst>
                <a:path h="532130">
                  <a:moveTo>
                    <a:pt x="0" y="0"/>
                  </a:moveTo>
                  <a:lnTo>
                    <a:pt x="0" y="531876"/>
                  </a:lnTo>
                </a:path>
              </a:pathLst>
            </a:custGeom>
            <a:ln w="9144">
              <a:solidFill>
                <a:srgbClr val="000000"/>
              </a:solidFill>
            </a:ln>
          </p:spPr>
          <p:txBody>
            <a:bodyPr wrap="square" lIns="0" tIns="0" rIns="0" bIns="0" rtlCol="0"/>
            <a:lstStyle/>
            <a:p>
              <a:endParaRPr/>
            </a:p>
          </p:txBody>
        </p:sp>
        <p:sp>
          <p:nvSpPr>
            <p:cNvPr id="736" name="object 712"/>
            <p:cNvSpPr/>
            <p:nvPr/>
          </p:nvSpPr>
          <p:spPr>
            <a:xfrm>
              <a:off x="9364218" y="2403652"/>
              <a:ext cx="176530" cy="615950"/>
            </a:xfrm>
            <a:custGeom>
              <a:avLst/>
              <a:gdLst/>
              <a:ahLst/>
              <a:cxnLst/>
              <a:rect l="l" t="t" r="r" b="b"/>
              <a:pathLst>
                <a:path w="176529" h="615950">
                  <a:moveTo>
                    <a:pt x="169164" y="0"/>
                  </a:moveTo>
                  <a:lnTo>
                    <a:pt x="0" y="73151"/>
                  </a:lnTo>
                  <a:lnTo>
                    <a:pt x="38862" y="75437"/>
                  </a:lnTo>
                  <a:lnTo>
                    <a:pt x="44958" y="615695"/>
                  </a:lnTo>
                  <a:lnTo>
                    <a:pt x="176022" y="514349"/>
                  </a:lnTo>
                  <a:lnTo>
                    <a:pt x="169164" y="0"/>
                  </a:lnTo>
                  <a:close/>
                </a:path>
              </a:pathLst>
            </a:custGeom>
            <a:solidFill>
              <a:srgbClr val="005858"/>
            </a:solidFill>
          </p:spPr>
          <p:txBody>
            <a:bodyPr wrap="square" lIns="0" tIns="0" rIns="0" bIns="0" rtlCol="0"/>
            <a:lstStyle/>
            <a:p>
              <a:endParaRPr/>
            </a:p>
          </p:txBody>
        </p:sp>
        <p:sp>
          <p:nvSpPr>
            <p:cNvPr id="737" name="object 713"/>
            <p:cNvSpPr/>
            <p:nvPr/>
          </p:nvSpPr>
          <p:spPr>
            <a:xfrm>
              <a:off x="9363456" y="2399842"/>
              <a:ext cx="180340" cy="626110"/>
            </a:xfrm>
            <a:custGeom>
              <a:avLst/>
              <a:gdLst/>
              <a:ahLst/>
              <a:cxnLst/>
              <a:rect l="l" t="t" r="r" b="b"/>
              <a:pathLst>
                <a:path w="180340" h="626110">
                  <a:moveTo>
                    <a:pt x="48702" y="613735"/>
                  </a:moveTo>
                  <a:lnTo>
                    <a:pt x="44196" y="617219"/>
                  </a:lnTo>
                  <a:lnTo>
                    <a:pt x="42672" y="619505"/>
                  </a:lnTo>
                  <a:lnTo>
                    <a:pt x="42672" y="625602"/>
                  </a:lnTo>
                  <a:lnTo>
                    <a:pt x="48006" y="621791"/>
                  </a:lnTo>
                  <a:lnTo>
                    <a:pt x="50962" y="619505"/>
                  </a:lnTo>
                  <a:lnTo>
                    <a:pt x="48768" y="619505"/>
                  </a:lnTo>
                  <a:lnTo>
                    <a:pt x="48702" y="613735"/>
                  </a:lnTo>
                  <a:close/>
                </a:path>
                <a:path w="180340" h="626110">
                  <a:moveTo>
                    <a:pt x="39624" y="76199"/>
                  </a:moveTo>
                  <a:lnTo>
                    <a:pt x="36576" y="79247"/>
                  </a:lnTo>
                  <a:lnTo>
                    <a:pt x="42672" y="619505"/>
                  </a:lnTo>
                  <a:lnTo>
                    <a:pt x="44196" y="617219"/>
                  </a:lnTo>
                  <a:lnTo>
                    <a:pt x="48702" y="613735"/>
                  </a:lnTo>
                  <a:lnTo>
                    <a:pt x="42672" y="79247"/>
                  </a:lnTo>
                  <a:lnTo>
                    <a:pt x="39624" y="76199"/>
                  </a:lnTo>
                  <a:close/>
                </a:path>
                <a:path w="180340" h="626110">
                  <a:moveTo>
                    <a:pt x="173721" y="517063"/>
                  </a:moveTo>
                  <a:lnTo>
                    <a:pt x="48702" y="613735"/>
                  </a:lnTo>
                  <a:lnTo>
                    <a:pt x="48768" y="619505"/>
                  </a:lnTo>
                  <a:lnTo>
                    <a:pt x="50962" y="619505"/>
                  </a:lnTo>
                  <a:lnTo>
                    <a:pt x="179070" y="520445"/>
                  </a:lnTo>
                  <a:lnTo>
                    <a:pt x="173736" y="518159"/>
                  </a:lnTo>
                  <a:lnTo>
                    <a:pt x="173721" y="517063"/>
                  </a:lnTo>
                  <a:close/>
                </a:path>
                <a:path w="180340" h="626110">
                  <a:moveTo>
                    <a:pt x="175260" y="515873"/>
                  </a:moveTo>
                  <a:lnTo>
                    <a:pt x="173721" y="517063"/>
                  </a:lnTo>
                  <a:lnTo>
                    <a:pt x="173736" y="518159"/>
                  </a:lnTo>
                  <a:lnTo>
                    <a:pt x="179070" y="520445"/>
                  </a:lnTo>
                  <a:lnTo>
                    <a:pt x="175260" y="515873"/>
                  </a:lnTo>
                  <a:close/>
                </a:path>
                <a:path w="180340" h="626110">
                  <a:moveTo>
                    <a:pt x="179801" y="515873"/>
                  </a:moveTo>
                  <a:lnTo>
                    <a:pt x="175260" y="515873"/>
                  </a:lnTo>
                  <a:lnTo>
                    <a:pt x="179070" y="520445"/>
                  </a:lnTo>
                  <a:lnTo>
                    <a:pt x="179832" y="519683"/>
                  </a:lnTo>
                  <a:lnTo>
                    <a:pt x="179801" y="515873"/>
                  </a:lnTo>
                  <a:close/>
                </a:path>
                <a:path w="180340" h="626110">
                  <a:moveTo>
                    <a:pt x="172974" y="3809"/>
                  </a:moveTo>
                  <a:lnTo>
                    <a:pt x="171450" y="6857"/>
                  </a:lnTo>
                  <a:lnTo>
                    <a:pt x="166944" y="8806"/>
                  </a:lnTo>
                  <a:lnTo>
                    <a:pt x="173721" y="517063"/>
                  </a:lnTo>
                  <a:lnTo>
                    <a:pt x="175260" y="515873"/>
                  </a:lnTo>
                  <a:lnTo>
                    <a:pt x="179801" y="515873"/>
                  </a:lnTo>
                  <a:lnTo>
                    <a:pt x="172974" y="3809"/>
                  </a:lnTo>
                  <a:close/>
                </a:path>
                <a:path w="180340" h="626110">
                  <a:moveTo>
                    <a:pt x="172974" y="0"/>
                  </a:moveTo>
                  <a:lnTo>
                    <a:pt x="169164" y="1523"/>
                  </a:lnTo>
                  <a:lnTo>
                    <a:pt x="0" y="74675"/>
                  </a:lnTo>
                  <a:lnTo>
                    <a:pt x="2286" y="80009"/>
                  </a:lnTo>
                  <a:lnTo>
                    <a:pt x="166944" y="8806"/>
                  </a:lnTo>
                  <a:lnTo>
                    <a:pt x="166878" y="3809"/>
                  </a:lnTo>
                  <a:lnTo>
                    <a:pt x="172974" y="3809"/>
                  </a:lnTo>
                  <a:lnTo>
                    <a:pt x="172974" y="0"/>
                  </a:lnTo>
                  <a:close/>
                </a:path>
                <a:path w="180340" h="626110">
                  <a:moveTo>
                    <a:pt x="172974" y="3809"/>
                  </a:moveTo>
                  <a:lnTo>
                    <a:pt x="166878" y="3809"/>
                  </a:lnTo>
                  <a:lnTo>
                    <a:pt x="166944" y="8806"/>
                  </a:lnTo>
                  <a:lnTo>
                    <a:pt x="171450" y="6857"/>
                  </a:lnTo>
                  <a:lnTo>
                    <a:pt x="172974" y="3809"/>
                  </a:lnTo>
                  <a:close/>
                </a:path>
              </a:pathLst>
            </a:custGeom>
            <a:solidFill>
              <a:srgbClr val="005858"/>
            </a:solidFill>
          </p:spPr>
          <p:txBody>
            <a:bodyPr wrap="square" lIns="0" tIns="0" rIns="0" bIns="0" rtlCol="0"/>
            <a:lstStyle/>
            <a:p>
              <a:endParaRPr/>
            </a:p>
          </p:txBody>
        </p:sp>
        <p:sp>
          <p:nvSpPr>
            <p:cNvPr id="738" name="object 714"/>
            <p:cNvSpPr/>
            <p:nvPr/>
          </p:nvSpPr>
          <p:spPr>
            <a:xfrm>
              <a:off x="9363456" y="2473756"/>
              <a:ext cx="40005" cy="8890"/>
            </a:xfrm>
            <a:custGeom>
              <a:avLst/>
              <a:gdLst/>
              <a:ahLst/>
              <a:cxnLst/>
              <a:rect l="l" t="t" r="r" b="b"/>
              <a:pathLst>
                <a:path w="40004" h="8889">
                  <a:moveTo>
                    <a:pt x="0" y="762"/>
                  </a:moveTo>
                  <a:lnTo>
                    <a:pt x="762" y="6096"/>
                  </a:lnTo>
                  <a:lnTo>
                    <a:pt x="39624" y="8382"/>
                  </a:lnTo>
                  <a:lnTo>
                    <a:pt x="39624" y="6096"/>
                  </a:lnTo>
                  <a:lnTo>
                    <a:pt x="2286" y="6096"/>
                  </a:lnTo>
                  <a:lnTo>
                    <a:pt x="0" y="762"/>
                  </a:lnTo>
                  <a:close/>
                </a:path>
                <a:path w="40004" h="8889">
                  <a:moveTo>
                    <a:pt x="762" y="0"/>
                  </a:moveTo>
                  <a:lnTo>
                    <a:pt x="2286" y="6096"/>
                  </a:lnTo>
                  <a:lnTo>
                    <a:pt x="39624" y="6096"/>
                  </a:lnTo>
                  <a:lnTo>
                    <a:pt x="39624" y="2286"/>
                  </a:lnTo>
                  <a:lnTo>
                    <a:pt x="762" y="0"/>
                  </a:lnTo>
                  <a:close/>
                </a:path>
              </a:pathLst>
            </a:custGeom>
            <a:solidFill>
              <a:srgbClr val="005858"/>
            </a:solidFill>
          </p:spPr>
          <p:txBody>
            <a:bodyPr wrap="square" lIns="0" tIns="0" rIns="0" bIns="0" rtlCol="0"/>
            <a:lstStyle/>
            <a:p>
              <a:endParaRPr/>
            </a:p>
          </p:txBody>
        </p:sp>
        <p:sp>
          <p:nvSpPr>
            <p:cNvPr id="739" name="object 715"/>
            <p:cNvSpPr/>
            <p:nvPr/>
          </p:nvSpPr>
          <p:spPr>
            <a:xfrm>
              <a:off x="8762238" y="2437180"/>
              <a:ext cx="603885" cy="336550"/>
            </a:xfrm>
            <a:custGeom>
              <a:avLst/>
              <a:gdLst/>
              <a:ahLst/>
              <a:cxnLst/>
              <a:rect l="l" t="t" r="r" b="b"/>
              <a:pathLst>
                <a:path w="603884" h="336550">
                  <a:moveTo>
                    <a:pt x="0" y="0"/>
                  </a:moveTo>
                  <a:lnTo>
                    <a:pt x="6857" y="256032"/>
                  </a:lnTo>
                  <a:lnTo>
                    <a:pt x="600456" y="336042"/>
                  </a:lnTo>
                  <a:lnTo>
                    <a:pt x="603504" y="43434"/>
                  </a:lnTo>
                  <a:lnTo>
                    <a:pt x="0" y="0"/>
                  </a:lnTo>
                  <a:close/>
                </a:path>
              </a:pathLst>
            </a:custGeom>
            <a:solidFill>
              <a:srgbClr val="EFE4FF"/>
            </a:solidFill>
          </p:spPr>
          <p:txBody>
            <a:bodyPr wrap="square" lIns="0" tIns="0" rIns="0" bIns="0" rtlCol="0"/>
            <a:lstStyle/>
            <a:p>
              <a:endParaRPr/>
            </a:p>
          </p:txBody>
        </p:sp>
        <p:sp>
          <p:nvSpPr>
            <p:cNvPr id="740" name="object 716"/>
            <p:cNvSpPr/>
            <p:nvPr/>
          </p:nvSpPr>
          <p:spPr>
            <a:xfrm>
              <a:off x="8762238" y="2436418"/>
              <a:ext cx="605155" cy="338455"/>
            </a:xfrm>
            <a:custGeom>
              <a:avLst/>
              <a:gdLst/>
              <a:ahLst/>
              <a:cxnLst/>
              <a:rect l="l" t="t" r="r" b="b"/>
              <a:pathLst>
                <a:path w="605154" h="338455">
                  <a:moveTo>
                    <a:pt x="6858" y="256032"/>
                  </a:moveTo>
                  <a:lnTo>
                    <a:pt x="6096" y="256794"/>
                  </a:lnTo>
                  <a:lnTo>
                    <a:pt x="6096" y="258318"/>
                  </a:lnTo>
                  <a:lnTo>
                    <a:pt x="6857" y="258318"/>
                  </a:lnTo>
                  <a:lnTo>
                    <a:pt x="600456" y="338328"/>
                  </a:lnTo>
                  <a:lnTo>
                    <a:pt x="599694" y="336804"/>
                  </a:lnTo>
                  <a:lnTo>
                    <a:pt x="599702" y="335940"/>
                  </a:lnTo>
                  <a:lnTo>
                    <a:pt x="6858" y="256032"/>
                  </a:lnTo>
                  <a:close/>
                </a:path>
                <a:path w="605154" h="338455">
                  <a:moveTo>
                    <a:pt x="599702" y="335940"/>
                  </a:moveTo>
                  <a:lnTo>
                    <a:pt x="599694" y="336804"/>
                  </a:lnTo>
                  <a:lnTo>
                    <a:pt x="600456" y="338328"/>
                  </a:lnTo>
                  <a:lnTo>
                    <a:pt x="600456" y="336042"/>
                  </a:lnTo>
                  <a:lnTo>
                    <a:pt x="599702" y="335940"/>
                  </a:lnTo>
                  <a:close/>
                </a:path>
                <a:path w="605154" h="338455">
                  <a:moveTo>
                    <a:pt x="605020" y="44204"/>
                  </a:moveTo>
                  <a:lnTo>
                    <a:pt x="603504" y="45720"/>
                  </a:lnTo>
                  <a:lnTo>
                    <a:pt x="602726" y="45720"/>
                  </a:lnTo>
                  <a:lnTo>
                    <a:pt x="599702" y="335940"/>
                  </a:lnTo>
                  <a:lnTo>
                    <a:pt x="600456" y="336042"/>
                  </a:lnTo>
                  <a:lnTo>
                    <a:pt x="600456" y="338328"/>
                  </a:lnTo>
                  <a:lnTo>
                    <a:pt x="601980" y="336804"/>
                  </a:lnTo>
                  <a:lnTo>
                    <a:pt x="605004" y="45720"/>
                  </a:lnTo>
                  <a:lnTo>
                    <a:pt x="603504" y="45720"/>
                  </a:lnTo>
                  <a:lnTo>
                    <a:pt x="602726" y="45664"/>
                  </a:lnTo>
                  <a:lnTo>
                    <a:pt x="605004" y="45664"/>
                  </a:lnTo>
                  <a:lnTo>
                    <a:pt x="605020" y="44204"/>
                  </a:lnTo>
                  <a:close/>
                </a:path>
                <a:path w="605154" h="338455">
                  <a:moveTo>
                    <a:pt x="605020" y="44196"/>
                  </a:moveTo>
                  <a:lnTo>
                    <a:pt x="602742" y="44196"/>
                  </a:lnTo>
                  <a:lnTo>
                    <a:pt x="602726" y="45664"/>
                  </a:lnTo>
                  <a:lnTo>
                    <a:pt x="603504" y="45720"/>
                  </a:lnTo>
                  <a:lnTo>
                    <a:pt x="605020" y="44196"/>
                  </a:lnTo>
                  <a:close/>
                </a:path>
                <a:path w="605154" h="338455">
                  <a:moveTo>
                    <a:pt x="0" y="0"/>
                  </a:moveTo>
                  <a:lnTo>
                    <a:pt x="0" y="2286"/>
                  </a:lnTo>
                  <a:lnTo>
                    <a:pt x="602726" y="45664"/>
                  </a:lnTo>
                  <a:lnTo>
                    <a:pt x="602742" y="44196"/>
                  </a:lnTo>
                  <a:lnTo>
                    <a:pt x="605020" y="44196"/>
                  </a:lnTo>
                  <a:lnTo>
                    <a:pt x="605028" y="43434"/>
                  </a:lnTo>
                  <a:lnTo>
                    <a:pt x="603504" y="43434"/>
                  </a:lnTo>
                  <a:lnTo>
                    <a:pt x="0" y="0"/>
                  </a:lnTo>
                  <a:close/>
                </a:path>
              </a:pathLst>
            </a:custGeom>
            <a:solidFill>
              <a:srgbClr val="EFE4FF"/>
            </a:solidFill>
          </p:spPr>
          <p:txBody>
            <a:bodyPr wrap="square" lIns="0" tIns="0" rIns="0" bIns="0" rtlCol="0"/>
            <a:lstStyle/>
            <a:p>
              <a:endParaRPr/>
            </a:p>
          </p:txBody>
        </p:sp>
        <p:sp>
          <p:nvSpPr>
            <p:cNvPr id="741" name="object 717"/>
            <p:cNvSpPr/>
            <p:nvPr/>
          </p:nvSpPr>
          <p:spPr>
            <a:xfrm>
              <a:off x="8766047" y="2436418"/>
              <a:ext cx="0" cy="257175"/>
            </a:xfrm>
            <a:custGeom>
              <a:avLst/>
              <a:gdLst/>
              <a:ahLst/>
              <a:cxnLst/>
              <a:rect l="l" t="t" r="r" b="b"/>
              <a:pathLst>
                <a:path h="257175">
                  <a:moveTo>
                    <a:pt x="0" y="0"/>
                  </a:moveTo>
                  <a:lnTo>
                    <a:pt x="0" y="256793"/>
                  </a:lnTo>
                </a:path>
              </a:pathLst>
            </a:custGeom>
            <a:ln w="9143">
              <a:solidFill>
                <a:srgbClr val="EFE4FF"/>
              </a:solidFill>
            </a:ln>
          </p:spPr>
          <p:txBody>
            <a:bodyPr wrap="square" lIns="0" tIns="0" rIns="0" bIns="0" rtlCol="0"/>
            <a:lstStyle/>
            <a:p>
              <a:endParaRPr/>
            </a:p>
          </p:txBody>
        </p:sp>
        <p:sp>
          <p:nvSpPr>
            <p:cNvPr id="742" name="object 718"/>
            <p:cNvSpPr/>
            <p:nvPr/>
          </p:nvSpPr>
          <p:spPr>
            <a:xfrm>
              <a:off x="8766047" y="2492806"/>
              <a:ext cx="3175" cy="5080"/>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743" name="object 719"/>
            <p:cNvSpPr/>
            <p:nvPr/>
          </p:nvSpPr>
          <p:spPr>
            <a:xfrm>
              <a:off x="9368028" y="2548432"/>
              <a:ext cx="3175" cy="5080"/>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744" name="object 720"/>
            <p:cNvSpPr/>
            <p:nvPr/>
          </p:nvSpPr>
          <p:spPr>
            <a:xfrm>
              <a:off x="8768333" y="2492806"/>
              <a:ext cx="600710" cy="60325"/>
            </a:xfrm>
            <a:custGeom>
              <a:avLst/>
              <a:gdLst/>
              <a:ahLst/>
              <a:cxnLst/>
              <a:rect l="l" t="t" r="r" b="b"/>
              <a:pathLst>
                <a:path w="600709" h="60325">
                  <a:moveTo>
                    <a:pt x="761" y="0"/>
                  </a:moveTo>
                  <a:lnTo>
                    <a:pt x="0" y="4572"/>
                  </a:lnTo>
                  <a:lnTo>
                    <a:pt x="599693" y="60198"/>
                  </a:lnTo>
                  <a:lnTo>
                    <a:pt x="600455" y="55626"/>
                  </a:lnTo>
                  <a:lnTo>
                    <a:pt x="761" y="0"/>
                  </a:lnTo>
                  <a:close/>
                </a:path>
              </a:pathLst>
            </a:custGeom>
            <a:solidFill>
              <a:srgbClr val="000000"/>
            </a:solidFill>
          </p:spPr>
          <p:txBody>
            <a:bodyPr wrap="square" lIns="0" tIns="0" rIns="0" bIns="0" rtlCol="0"/>
            <a:lstStyle/>
            <a:p>
              <a:endParaRPr/>
            </a:p>
          </p:txBody>
        </p:sp>
        <p:sp>
          <p:nvSpPr>
            <p:cNvPr id="745" name="object 721"/>
            <p:cNvSpPr/>
            <p:nvPr/>
          </p:nvSpPr>
          <p:spPr>
            <a:xfrm>
              <a:off x="8801861" y="249966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46" name="object 722"/>
            <p:cNvSpPr/>
            <p:nvPr/>
          </p:nvSpPr>
          <p:spPr>
            <a:xfrm>
              <a:off x="8806433" y="2699308"/>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47" name="object 723"/>
            <p:cNvSpPr/>
            <p:nvPr/>
          </p:nvSpPr>
          <p:spPr>
            <a:xfrm>
              <a:off x="8807195" y="2502712"/>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748" name="object 724"/>
            <p:cNvSpPr/>
            <p:nvPr/>
          </p:nvSpPr>
          <p:spPr>
            <a:xfrm>
              <a:off x="8840723" y="2505761"/>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49" name="object 725"/>
            <p:cNvSpPr/>
            <p:nvPr/>
          </p:nvSpPr>
          <p:spPr>
            <a:xfrm>
              <a:off x="8845295" y="270540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0" name="object 726"/>
            <p:cNvSpPr/>
            <p:nvPr/>
          </p:nvSpPr>
          <p:spPr>
            <a:xfrm>
              <a:off x="8846057" y="2508808"/>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751" name="object 727"/>
            <p:cNvSpPr/>
            <p:nvPr/>
          </p:nvSpPr>
          <p:spPr>
            <a:xfrm>
              <a:off x="8879585" y="2511856"/>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52" name="object 728"/>
            <p:cNvSpPr/>
            <p:nvPr/>
          </p:nvSpPr>
          <p:spPr>
            <a:xfrm>
              <a:off x="8884157" y="271150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3" name="object 729"/>
            <p:cNvSpPr/>
            <p:nvPr/>
          </p:nvSpPr>
          <p:spPr>
            <a:xfrm>
              <a:off x="8884919" y="2514904"/>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754" name="object 730"/>
            <p:cNvSpPr/>
            <p:nvPr/>
          </p:nvSpPr>
          <p:spPr>
            <a:xfrm>
              <a:off x="8918447" y="251795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55" name="object 731"/>
            <p:cNvSpPr/>
            <p:nvPr/>
          </p:nvSpPr>
          <p:spPr>
            <a:xfrm>
              <a:off x="8922257" y="271759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56" name="object 732"/>
            <p:cNvSpPr/>
            <p:nvPr/>
          </p:nvSpPr>
          <p:spPr>
            <a:xfrm>
              <a:off x="8923401" y="2521000"/>
              <a:ext cx="0" cy="196850"/>
            </a:xfrm>
            <a:custGeom>
              <a:avLst/>
              <a:gdLst/>
              <a:ahLst/>
              <a:cxnLst/>
              <a:rect l="l" t="t" r="r" b="b"/>
              <a:pathLst>
                <a:path h="196850">
                  <a:moveTo>
                    <a:pt x="0" y="0"/>
                  </a:moveTo>
                  <a:lnTo>
                    <a:pt x="0" y="196596"/>
                  </a:lnTo>
                </a:path>
              </a:pathLst>
            </a:custGeom>
            <a:ln w="9905">
              <a:solidFill>
                <a:srgbClr val="000000"/>
              </a:solidFill>
            </a:ln>
          </p:spPr>
          <p:txBody>
            <a:bodyPr wrap="square" lIns="0" tIns="0" rIns="0" bIns="0" rtlCol="0"/>
            <a:lstStyle/>
            <a:p>
              <a:endParaRPr/>
            </a:p>
          </p:txBody>
        </p:sp>
        <p:sp>
          <p:nvSpPr>
            <p:cNvPr id="757" name="object 733"/>
            <p:cNvSpPr/>
            <p:nvPr/>
          </p:nvSpPr>
          <p:spPr>
            <a:xfrm>
              <a:off x="8956547" y="251338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8" name="object 734"/>
            <p:cNvSpPr/>
            <p:nvPr/>
          </p:nvSpPr>
          <p:spPr>
            <a:xfrm>
              <a:off x="8961119" y="272293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59" name="object 735"/>
            <p:cNvSpPr/>
            <p:nvPr/>
          </p:nvSpPr>
          <p:spPr>
            <a:xfrm>
              <a:off x="8961881" y="2516428"/>
              <a:ext cx="0" cy="207010"/>
            </a:xfrm>
            <a:custGeom>
              <a:avLst/>
              <a:gdLst/>
              <a:ahLst/>
              <a:cxnLst/>
              <a:rect l="l" t="t" r="r" b="b"/>
              <a:pathLst>
                <a:path h="207010">
                  <a:moveTo>
                    <a:pt x="0" y="0"/>
                  </a:moveTo>
                  <a:lnTo>
                    <a:pt x="0" y="206501"/>
                  </a:lnTo>
                </a:path>
              </a:pathLst>
            </a:custGeom>
            <a:ln w="10668">
              <a:solidFill>
                <a:srgbClr val="000000"/>
              </a:solidFill>
            </a:ln>
          </p:spPr>
          <p:txBody>
            <a:bodyPr wrap="square" lIns="0" tIns="0" rIns="0" bIns="0" rtlCol="0"/>
            <a:lstStyle/>
            <a:p>
              <a:endParaRPr/>
            </a:p>
          </p:txBody>
        </p:sp>
        <p:sp>
          <p:nvSpPr>
            <p:cNvPr id="760" name="object 736"/>
            <p:cNvSpPr/>
            <p:nvPr/>
          </p:nvSpPr>
          <p:spPr>
            <a:xfrm>
              <a:off x="8995409" y="251795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61" name="object 737"/>
            <p:cNvSpPr/>
            <p:nvPr/>
          </p:nvSpPr>
          <p:spPr>
            <a:xfrm>
              <a:off x="8999981" y="2729026"/>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62" name="object 738"/>
            <p:cNvSpPr/>
            <p:nvPr/>
          </p:nvSpPr>
          <p:spPr>
            <a:xfrm>
              <a:off x="9000743" y="2521000"/>
              <a:ext cx="0" cy="208279"/>
            </a:xfrm>
            <a:custGeom>
              <a:avLst/>
              <a:gdLst/>
              <a:ahLst/>
              <a:cxnLst/>
              <a:rect l="l" t="t" r="r" b="b"/>
              <a:pathLst>
                <a:path h="208280">
                  <a:moveTo>
                    <a:pt x="0" y="0"/>
                  </a:moveTo>
                  <a:lnTo>
                    <a:pt x="0" y="208025"/>
                  </a:lnTo>
                </a:path>
              </a:pathLst>
            </a:custGeom>
            <a:ln w="10668">
              <a:solidFill>
                <a:srgbClr val="000000"/>
              </a:solidFill>
            </a:ln>
          </p:spPr>
          <p:txBody>
            <a:bodyPr wrap="square" lIns="0" tIns="0" rIns="0" bIns="0" rtlCol="0"/>
            <a:lstStyle/>
            <a:p>
              <a:endParaRPr/>
            </a:p>
          </p:txBody>
        </p:sp>
        <p:sp>
          <p:nvSpPr>
            <p:cNvPr id="763" name="object 739"/>
            <p:cNvSpPr/>
            <p:nvPr/>
          </p:nvSpPr>
          <p:spPr>
            <a:xfrm>
              <a:off x="9034271" y="252176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64" name="object 740"/>
            <p:cNvSpPr/>
            <p:nvPr/>
          </p:nvSpPr>
          <p:spPr>
            <a:xfrm>
              <a:off x="9038843" y="273512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65" name="object 741"/>
            <p:cNvSpPr/>
            <p:nvPr/>
          </p:nvSpPr>
          <p:spPr>
            <a:xfrm>
              <a:off x="9039606" y="2524810"/>
              <a:ext cx="0" cy="210820"/>
            </a:xfrm>
            <a:custGeom>
              <a:avLst/>
              <a:gdLst/>
              <a:ahLst/>
              <a:cxnLst/>
              <a:rect l="l" t="t" r="r" b="b"/>
              <a:pathLst>
                <a:path h="210819">
                  <a:moveTo>
                    <a:pt x="0" y="0"/>
                  </a:moveTo>
                  <a:lnTo>
                    <a:pt x="0" y="210312"/>
                  </a:lnTo>
                </a:path>
              </a:pathLst>
            </a:custGeom>
            <a:ln w="10668">
              <a:solidFill>
                <a:srgbClr val="000000"/>
              </a:solidFill>
            </a:ln>
          </p:spPr>
          <p:txBody>
            <a:bodyPr wrap="square" lIns="0" tIns="0" rIns="0" bIns="0" rtlCol="0"/>
            <a:lstStyle/>
            <a:p>
              <a:endParaRPr/>
            </a:p>
          </p:txBody>
        </p:sp>
        <p:sp>
          <p:nvSpPr>
            <p:cNvPr id="766" name="object 742"/>
            <p:cNvSpPr/>
            <p:nvPr/>
          </p:nvSpPr>
          <p:spPr>
            <a:xfrm>
              <a:off x="9073133" y="2523286"/>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67" name="object 743"/>
            <p:cNvSpPr/>
            <p:nvPr/>
          </p:nvSpPr>
          <p:spPr>
            <a:xfrm>
              <a:off x="9077706" y="2737408"/>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68" name="object 744"/>
            <p:cNvSpPr/>
            <p:nvPr/>
          </p:nvSpPr>
          <p:spPr>
            <a:xfrm>
              <a:off x="9078468" y="2526334"/>
              <a:ext cx="0" cy="211454"/>
            </a:xfrm>
            <a:custGeom>
              <a:avLst/>
              <a:gdLst/>
              <a:ahLst/>
              <a:cxnLst/>
              <a:rect l="l" t="t" r="r" b="b"/>
              <a:pathLst>
                <a:path h="211455">
                  <a:moveTo>
                    <a:pt x="0" y="0"/>
                  </a:moveTo>
                  <a:lnTo>
                    <a:pt x="0" y="211074"/>
                  </a:lnTo>
                </a:path>
              </a:pathLst>
            </a:custGeom>
            <a:ln w="10668">
              <a:solidFill>
                <a:srgbClr val="000000"/>
              </a:solidFill>
            </a:ln>
          </p:spPr>
          <p:txBody>
            <a:bodyPr wrap="square" lIns="0" tIns="0" rIns="0" bIns="0" rtlCol="0"/>
            <a:lstStyle/>
            <a:p>
              <a:endParaRPr/>
            </a:p>
          </p:txBody>
        </p:sp>
        <p:sp>
          <p:nvSpPr>
            <p:cNvPr id="769" name="object 745"/>
            <p:cNvSpPr/>
            <p:nvPr/>
          </p:nvSpPr>
          <p:spPr>
            <a:xfrm>
              <a:off x="9111233" y="2523286"/>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70" name="object 746"/>
            <p:cNvSpPr/>
            <p:nvPr/>
          </p:nvSpPr>
          <p:spPr>
            <a:xfrm>
              <a:off x="9115806" y="274731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71" name="object 747"/>
            <p:cNvSpPr/>
            <p:nvPr/>
          </p:nvSpPr>
          <p:spPr>
            <a:xfrm>
              <a:off x="9116568" y="2526334"/>
              <a:ext cx="0" cy="220979"/>
            </a:xfrm>
            <a:custGeom>
              <a:avLst/>
              <a:gdLst/>
              <a:ahLst/>
              <a:cxnLst/>
              <a:rect l="l" t="t" r="r" b="b"/>
              <a:pathLst>
                <a:path h="220980">
                  <a:moveTo>
                    <a:pt x="0" y="0"/>
                  </a:moveTo>
                  <a:lnTo>
                    <a:pt x="0" y="220979"/>
                  </a:lnTo>
                </a:path>
              </a:pathLst>
            </a:custGeom>
            <a:ln w="10668">
              <a:solidFill>
                <a:srgbClr val="000000"/>
              </a:solidFill>
            </a:ln>
          </p:spPr>
          <p:txBody>
            <a:bodyPr wrap="square" lIns="0" tIns="0" rIns="0" bIns="0" rtlCol="0"/>
            <a:lstStyle/>
            <a:p>
              <a:endParaRPr/>
            </a:p>
          </p:txBody>
        </p:sp>
        <p:sp>
          <p:nvSpPr>
            <p:cNvPr id="772" name="object 748"/>
            <p:cNvSpPr/>
            <p:nvPr/>
          </p:nvSpPr>
          <p:spPr>
            <a:xfrm>
              <a:off x="9150095" y="2527858"/>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73" name="object 749"/>
            <p:cNvSpPr/>
            <p:nvPr/>
          </p:nvSpPr>
          <p:spPr>
            <a:xfrm>
              <a:off x="9154668" y="274883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74" name="object 750"/>
            <p:cNvSpPr/>
            <p:nvPr/>
          </p:nvSpPr>
          <p:spPr>
            <a:xfrm>
              <a:off x="9155430" y="2530906"/>
              <a:ext cx="0" cy="218440"/>
            </a:xfrm>
            <a:custGeom>
              <a:avLst/>
              <a:gdLst/>
              <a:ahLst/>
              <a:cxnLst/>
              <a:rect l="l" t="t" r="r" b="b"/>
              <a:pathLst>
                <a:path h="218439">
                  <a:moveTo>
                    <a:pt x="0" y="0"/>
                  </a:moveTo>
                  <a:lnTo>
                    <a:pt x="0" y="217932"/>
                  </a:lnTo>
                </a:path>
              </a:pathLst>
            </a:custGeom>
            <a:ln w="10668">
              <a:solidFill>
                <a:srgbClr val="000000"/>
              </a:solidFill>
            </a:ln>
          </p:spPr>
          <p:txBody>
            <a:bodyPr wrap="square" lIns="0" tIns="0" rIns="0" bIns="0" rtlCol="0"/>
            <a:lstStyle/>
            <a:p>
              <a:endParaRPr/>
            </a:p>
          </p:txBody>
        </p:sp>
        <p:sp>
          <p:nvSpPr>
            <p:cNvPr id="775" name="object 751"/>
            <p:cNvSpPr/>
            <p:nvPr/>
          </p:nvSpPr>
          <p:spPr>
            <a:xfrm>
              <a:off x="9188957" y="253166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76" name="object 752"/>
            <p:cNvSpPr/>
            <p:nvPr/>
          </p:nvSpPr>
          <p:spPr>
            <a:xfrm>
              <a:off x="9193530" y="275493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77" name="object 753"/>
            <p:cNvSpPr/>
            <p:nvPr/>
          </p:nvSpPr>
          <p:spPr>
            <a:xfrm>
              <a:off x="9194292" y="2534716"/>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778" name="object 754"/>
            <p:cNvSpPr/>
            <p:nvPr/>
          </p:nvSpPr>
          <p:spPr>
            <a:xfrm>
              <a:off x="9227819" y="253928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79" name="object 755"/>
            <p:cNvSpPr/>
            <p:nvPr/>
          </p:nvSpPr>
          <p:spPr>
            <a:xfrm>
              <a:off x="9232392" y="275722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80" name="object 756"/>
            <p:cNvSpPr/>
            <p:nvPr/>
          </p:nvSpPr>
          <p:spPr>
            <a:xfrm>
              <a:off x="9233154" y="2542336"/>
              <a:ext cx="0" cy="215265"/>
            </a:xfrm>
            <a:custGeom>
              <a:avLst/>
              <a:gdLst/>
              <a:ahLst/>
              <a:cxnLst/>
              <a:rect l="l" t="t" r="r" b="b"/>
              <a:pathLst>
                <a:path h="215264">
                  <a:moveTo>
                    <a:pt x="0" y="0"/>
                  </a:moveTo>
                  <a:lnTo>
                    <a:pt x="0" y="214884"/>
                  </a:lnTo>
                </a:path>
              </a:pathLst>
            </a:custGeom>
            <a:ln w="10668">
              <a:solidFill>
                <a:srgbClr val="000000"/>
              </a:solidFill>
            </a:ln>
          </p:spPr>
          <p:txBody>
            <a:bodyPr wrap="square" lIns="0" tIns="0" rIns="0" bIns="0" rtlCol="0"/>
            <a:lstStyle/>
            <a:p>
              <a:endParaRPr/>
            </a:p>
          </p:txBody>
        </p:sp>
        <p:sp>
          <p:nvSpPr>
            <p:cNvPr id="781" name="object 757"/>
            <p:cNvSpPr/>
            <p:nvPr/>
          </p:nvSpPr>
          <p:spPr>
            <a:xfrm>
              <a:off x="9266681" y="253776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782" name="object 758"/>
            <p:cNvSpPr/>
            <p:nvPr/>
          </p:nvSpPr>
          <p:spPr>
            <a:xfrm>
              <a:off x="9271254" y="2762554"/>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783" name="object 759"/>
            <p:cNvSpPr/>
            <p:nvPr/>
          </p:nvSpPr>
          <p:spPr>
            <a:xfrm>
              <a:off x="9272016" y="2540812"/>
              <a:ext cx="0" cy="222250"/>
            </a:xfrm>
            <a:custGeom>
              <a:avLst/>
              <a:gdLst/>
              <a:ahLst/>
              <a:cxnLst/>
              <a:rect l="l" t="t" r="r" b="b"/>
              <a:pathLst>
                <a:path h="222250">
                  <a:moveTo>
                    <a:pt x="0" y="0"/>
                  </a:moveTo>
                  <a:lnTo>
                    <a:pt x="0" y="221741"/>
                  </a:lnTo>
                </a:path>
              </a:pathLst>
            </a:custGeom>
            <a:ln w="10668">
              <a:solidFill>
                <a:srgbClr val="000000"/>
              </a:solidFill>
            </a:ln>
          </p:spPr>
          <p:txBody>
            <a:bodyPr wrap="square" lIns="0" tIns="0" rIns="0" bIns="0" rtlCol="0"/>
            <a:lstStyle/>
            <a:p>
              <a:endParaRPr/>
            </a:p>
          </p:txBody>
        </p:sp>
        <p:sp>
          <p:nvSpPr>
            <p:cNvPr id="784" name="object 760"/>
            <p:cNvSpPr/>
            <p:nvPr/>
          </p:nvSpPr>
          <p:spPr>
            <a:xfrm>
              <a:off x="9308592" y="254157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85" name="object 761"/>
            <p:cNvSpPr/>
            <p:nvPr/>
          </p:nvSpPr>
          <p:spPr>
            <a:xfrm>
              <a:off x="9313164" y="2764840"/>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86" name="object 762"/>
            <p:cNvSpPr/>
            <p:nvPr/>
          </p:nvSpPr>
          <p:spPr>
            <a:xfrm>
              <a:off x="9313926" y="2544622"/>
              <a:ext cx="0" cy="220345"/>
            </a:xfrm>
            <a:custGeom>
              <a:avLst/>
              <a:gdLst/>
              <a:ahLst/>
              <a:cxnLst/>
              <a:rect l="l" t="t" r="r" b="b"/>
              <a:pathLst>
                <a:path h="220344">
                  <a:moveTo>
                    <a:pt x="0" y="0"/>
                  </a:moveTo>
                  <a:lnTo>
                    <a:pt x="0" y="220217"/>
                  </a:lnTo>
                </a:path>
              </a:pathLst>
            </a:custGeom>
            <a:ln w="10668">
              <a:solidFill>
                <a:srgbClr val="000000"/>
              </a:solidFill>
            </a:ln>
          </p:spPr>
          <p:txBody>
            <a:bodyPr wrap="square" lIns="0" tIns="0" rIns="0" bIns="0" rtlCol="0"/>
            <a:lstStyle/>
            <a:p>
              <a:endParaRPr/>
            </a:p>
          </p:txBody>
        </p:sp>
        <p:sp>
          <p:nvSpPr>
            <p:cNvPr id="787" name="object 763"/>
            <p:cNvSpPr/>
            <p:nvPr/>
          </p:nvSpPr>
          <p:spPr>
            <a:xfrm>
              <a:off x="8775192" y="2782366"/>
              <a:ext cx="584453" cy="258318"/>
            </a:xfrm>
            <a:prstGeom prst="rect">
              <a:avLst/>
            </a:prstGeom>
            <a:blipFill>
              <a:blip r:embed="rId11" cstate="print"/>
              <a:stretch>
                <a:fillRect/>
              </a:stretch>
            </a:blipFill>
          </p:spPr>
          <p:txBody>
            <a:bodyPr wrap="square" lIns="0" tIns="0" rIns="0" bIns="0" rtlCol="0"/>
            <a:lstStyle/>
            <a:p>
              <a:endParaRPr/>
            </a:p>
          </p:txBody>
        </p:sp>
        <p:sp>
          <p:nvSpPr>
            <p:cNvPr id="788" name="object 764"/>
            <p:cNvSpPr/>
            <p:nvPr/>
          </p:nvSpPr>
          <p:spPr>
            <a:xfrm>
              <a:off x="8771381" y="2778556"/>
              <a:ext cx="591820" cy="266065"/>
            </a:xfrm>
            <a:custGeom>
              <a:avLst/>
              <a:gdLst/>
              <a:ahLst/>
              <a:cxnLst/>
              <a:rect l="l" t="t" r="r" b="b"/>
              <a:pathLst>
                <a:path w="591820" h="266064">
                  <a:moveTo>
                    <a:pt x="591301" y="101356"/>
                  </a:moveTo>
                  <a:lnTo>
                    <a:pt x="588263" y="104393"/>
                  </a:lnTo>
                  <a:lnTo>
                    <a:pt x="585201" y="104393"/>
                  </a:lnTo>
                  <a:lnTo>
                    <a:pt x="584453" y="262127"/>
                  </a:lnTo>
                  <a:lnTo>
                    <a:pt x="586739" y="265175"/>
                  </a:lnTo>
                  <a:lnTo>
                    <a:pt x="590549" y="265937"/>
                  </a:lnTo>
                  <a:lnTo>
                    <a:pt x="590549" y="262127"/>
                  </a:lnTo>
                  <a:lnTo>
                    <a:pt x="591287" y="104393"/>
                  </a:lnTo>
                  <a:lnTo>
                    <a:pt x="588263" y="104393"/>
                  </a:lnTo>
                  <a:lnTo>
                    <a:pt x="585203" y="103883"/>
                  </a:lnTo>
                  <a:lnTo>
                    <a:pt x="591289" y="103883"/>
                  </a:lnTo>
                  <a:lnTo>
                    <a:pt x="591301" y="101356"/>
                  </a:lnTo>
                  <a:close/>
                </a:path>
                <a:path w="591820" h="266064">
                  <a:moveTo>
                    <a:pt x="0" y="0"/>
                  </a:moveTo>
                  <a:lnTo>
                    <a:pt x="761" y="3809"/>
                  </a:lnTo>
                  <a:lnTo>
                    <a:pt x="8381" y="146303"/>
                  </a:lnTo>
                  <a:lnTo>
                    <a:pt x="14477" y="146303"/>
                  </a:lnTo>
                  <a:lnTo>
                    <a:pt x="7049" y="7398"/>
                  </a:lnTo>
                  <a:lnTo>
                    <a:pt x="3809" y="6857"/>
                  </a:lnTo>
                  <a:lnTo>
                    <a:pt x="4566" y="761"/>
                  </a:lnTo>
                  <a:lnTo>
                    <a:pt x="0" y="0"/>
                  </a:lnTo>
                  <a:close/>
                </a:path>
                <a:path w="591820" h="266064">
                  <a:moveTo>
                    <a:pt x="591301" y="101345"/>
                  </a:moveTo>
                  <a:lnTo>
                    <a:pt x="585215" y="101345"/>
                  </a:lnTo>
                  <a:lnTo>
                    <a:pt x="585203" y="103883"/>
                  </a:lnTo>
                  <a:lnTo>
                    <a:pt x="588263" y="104393"/>
                  </a:lnTo>
                  <a:lnTo>
                    <a:pt x="591301" y="101345"/>
                  </a:lnTo>
                  <a:close/>
                </a:path>
                <a:path w="591820" h="266064">
                  <a:moveTo>
                    <a:pt x="4572" y="763"/>
                  </a:moveTo>
                  <a:lnTo>
                    <a:pt x="6857" y="3809"/>
                  </a:lnTo>
                  <a:lnTo>
                    <a:pt x="7049" y="7398"/>
                  </a:lnTo>
                  <a:lnTo>
                    <a:pt x="585203" y="103883"/>
                  </a:lnTo>
                  <a:lnTo>
                    <a:pt x="585215" y="101345"/>
                  </a:lnTo>
                  <a:lnTo>
                    <a:pt x="591301" y="101345"/>
                  </a:lnTo>
                  <a:lnTo>
                    <a:pt x="591311" y="99059"/>
                  </a:lnTo>
                  <a:lnTo>
                    <a:pt x="589025" y="98297"/>
                  </a:lnTo>
                  <a:lnTo>
                    <a:pt x="4572" y="763"/>
                  </a:lnTo>
                  <a:close/>
                </a:path>
                <a:path w="591820" h="266064">
                  <a:moveTo>
                    <a:pt x="4571" y="762"/>
                  </a:moveTo>
                  <a:lnTo>
                    <a:pt x="3809" y="6857"/>
                  </a:lnTo>
                  <a:lnTo>
                    <a:pt x="7049" y="7398"/>
                  </a:lnTo>
                  <a:lnTo>
                    <a:pt x="6857" y="3809"/>
                  </a:lnTo>
                  <a:lnTo>
                    <a:pt x="4571" y="762"/>
                  </a:lnTo>
                  <a:close/>
                </a:path>
              </a:pathLst>
            </a:custGeom>
            <a:solidFill>
              <a:srgbClr val="000000"/>
            </a:solidFill>
          </p:spPr>
          <p:txBody>
            <a:bodyPr wrap="square" lIns="0" tIns="0" rIns="0" bIns="0" rtlCol="0"/>
            <a:lstStyle/>
            <a:p>
              <a:endParaRPr/>
            </a:p>
          </p:txBody>
        </p:sp>
        <p:sp>
          <p:nvSpPr>
            <p:cNvPr id="789" name="object 765"/>
            <p:cNvSpPr/>
            <p:nvPr/>
          </p:nvSpPr>
          <p:spPr>
            <a:xfrm>
              <a:off x="8779764" y="2921812"/>
              <a:ext cx="580390" cy="121920"/>
            </a:xfrm>
            <a:custGeom>
              <a:avLst/>
              <a:gdLst/>
              <a:ahLst/>
              <a:cxnLst/>
              <a:rect l="l" t="t" r="r" b="b"/>
              <a:pathLst>
                <a:path w="580390" h="121919">
                  <a:moveTo>
                    <a:pt x="3809" y="0"/>
                  </a:moveTo>
                  <a:lnTo>
                    <a:pt x="0" y="3048"/>
                  </a:lnTo>
                  <a:lnTo>
                    <a:pt x="0" y="5334"/>
                  </a:lnTo>
                  <a:lnTo>
                    <a:pt x="2285" y="6096"/>
                  </a:lnTo>
                  <a:lnTo>
                    <a:pt x="578357" y="121920"/>
                  </a:lnTo>
                  <a:lnTo>
                    <a:pt x="579881" y="115824"/>
                  </a:lnTo>
                  <a:lnTo>
                    <a:pt x="3809" y="0"/>
                  </a:lnTo>
                  <a:close/>
                </a:path>
              </a:pathLst>
            </a:custGeom>
            <a:solidFill>
              <a:srgbClr val="000000"/>
            </a:solidFill>
          </p:spPr>
          <p:txBody>
            <a:bodyPr wrap="square" lIns="0" tIns="0" rIns="0" bIns="0" rtlCol="0"/>
            <a:lstStyle/>
            <a:p>
              <a:endParaRPr/>
            </a:p>
          </p:txBody>
        </p:sp>
        <p:sp>
          <p:nvSpPr>
            <p:cNvPr id="790" name="object 766"/>
            <p:cNvSpPr/>
            <p:nvPr/>
          </p:nvSpPr>
          <p:spPr>
            <a:xfrm>
              <a:off x="8736330" y="2496616"/>
              <a:ext cx="13970" cy="18415"/>
            </a:xfrm>
            <a:custGeom>
              <a:avLst/>
              <a:gdLst/>
              <a:ahLst/>
              <a:cxnLst/>
              <a:rect l="l" t="t" r="r" b="b"/>
              <a:pathLst>
                <a:path w="13970" h="18414">
                  <a:moveTo>
                    <a:pt x="6858" y="0"/>
                  </a:moveTo>
                  <a:lnTo>
                    <a:pt x="2286" y="2286"/>
                  </a:lnTo>
                  <a:lnTo>
                    <a:pt x="0" y="9144"/>
                  </a:lnTo>
                  <a:lnTo>
                    <a:pt x="2286" y="15240"/>
                  </a:lnTo>
                  <a:lnTo>
                    <a:pt x="6858" y="18288"/>
                  </a:lnTo>
                  <a:lnTo>
                    <a:pt x="11430" y="15240"/>
                  </a:lnTo>
                  <a:lnTo>
                    <a:pt x="13716" y="9144"/>
                  </a:lnTo>
                  <a:lnTo>
                    <a:pt x="11430" y="2286"/>
                  </a:lnTo>
                  <a:lnTo>
                    <a:pt x="6858" y="0"/>
                  </a:lnTo>
                  <a:close/>
                </a:path>
              </a:pathLst>
            </a:custGeom>
            <a:solidFill>
              <a:srgbClr val="FFFFFF"/>
            </a:solidFill>
          </p:spPr>
          <p:txBody>
            <a:bodyPr wrap="square" lIns="0" tIns="0" rIns="0" bIns="0" rtlCol="0"/>
            <a:lstStyle/>
            <a:p>
              <a:endParaRPr/>
            </a:p>
          </p:txBody>
        </p:sp>
        <p:sp>
          <p:nvSpPr>
            <p:cNvPr id="791" name="object 767"/>
            <p:cNvSpPr/>
            <p:nvPr/>
          </p:nvSpPr>
          <p:spPr>
            <a:xfrm>
              <a:off x="8735568" y="2495854"/>
              <a:ext cx="16510" cy="20320"/>
            </a:xfrm>
            <a:custGeom>
              <a:avLst/>
              <a:gdLst/>
              <a:ahLst/>
              <a:cxnLst/>
              <a:rect l="l" t="t" r="r" b="b"/>
              <a:pathLst>
                <a:path w="16509" h="20319">
                  <a:moveTo>
                    <a:pt x="8382" y="0"/>
                  </a:moveTo>
                  <a:lnTo>
                    <a:pt x="7620" y="0"/>
                  </a:lnTo>
                  <a:lnTo>
                    <a:pt x="3048" y="2285"/>
                  </a:lnTo>
                  <a:lnTo>
                    <a:pt x="2286" y="3047"/>
                  </a:lnTo>
                  <a:lnTo>
                    <a:pt x="0" y="9905"/>
                  </a:lnTo>
                  <a:lnTo>
                    <a:pt x="0" y="10667"/>
                  </a:lnTo>
                  <a:lnTo>
                    <a:pt x="2286" y="16763"/>
                  </a:lnTo>
                  <a:lnTo>
                    <a:pt x="6858" y="19811"/>
                  </a:lnTo>
                  <a:lnTo>
                    <a:pt x="8382" y="19811"/>
                  </a:lnTo>
                  <a:lnTo>
                    <a:pt x="10668" y="18287"/>
                  </a:lnTo>
                  <a:lnTo>
                    <a:pt x="6858" y="18287"/>
                  </a:lnTo>
                  <a:lnTo>
                    <a:pt x="7620" y="17779"/>
                  </a:lnTo>
                  <a:lnTo>
                    <a:pt x="4953" y="16001"/>
                  </a:lnTo>
                  <a:lnTo>
                    <a:pt x="4572" y="16001"/>
                  </a:lnTo>
                  <a:lnTo>
                    <a:pt x="3810" y="15239"/>
                  </a:lnTo>
                  <a:lnTo>
                    <a:pt x="4286" y="15239"/>
                  </a:lnTo>
                  <a:lnTo>
                    <a:pt x="2571" y="10667"/>
                  </a:lnTo>
                  <a:lnTo>
                    <a:pt x="2286" y="10667"/>
                  </a:lnTo>
                  <a:lnTo>
                    <a:pt x="2286" y="9905"/>
                  </a:lnTo>
                  <a:lnTo>
                    <a:pt x="2540" y="9905"/>
                  </a:lnTo>
                  <a:lnTo>
                    <a:pt x="4318" y="4571"/>
                  </a:lnTo>
                  <a:lnTo>
                    <a:pt x="3810" y="4571"/>
                  </a:lnTo>
                  <a:lnTo>
                    <a:pt x="4572" y="3809"/>
                  </a:lnTo>
                  <a:lnTo>
                    <a:pt x="5334" y="3809"/>
                  </a:lnTo>
                  <a:lnTo>
                    <a:pt x="8001" y="2476"/>
                  </a:lnTo>
                  <a:lnTo>
                    <a:pt x="7620" y="2285"/>
                  </a:lnTo>
                  <a:lnTo>
                    <a:pt x="12954" y="2285"/>
                  </a:lnTo>
                  <a:lnTo>
                    <a:pt x="8382" y="0"/>
                  </a:lnTo>
                  <a:close/>
                </a:path>
                <a:path w="16509" h="20319">
                  <a:moveTo>
                    <a:pt x="7620" y="17779"/>
                  </a:moveTo>
                  <a:lnTo>
                    <a:pt x="6858" y="18287"/>
                  </a:lnTo>
                  <a:lnTo>
                    <a:pt x="8382" y="18287"/>
                  </a:lnTo>
                  <a:lnTo>
                    <a:pt x="7620" y="17779"/>
                  </a:lnTo>
                  <a:close/>
                </a:path>
                <a:path w="16509" h="20319">
                  <a:moveTo>
                    <a:pt x="11430" y="15239"/>
                  </a:moveTo>
                  <a:lnTo>
                    <a:pt x="7620" y="17779"/>
                  </a:lnTo>
                  <a:lnTo>
                    <a:pt x="8382" y="18287"/>
                  </a:lnTo>
                  <a:lnTo>
                    <a:pt x="10668" y="18287"/>
                  </a:lnTo>
                  <a:lnTo>
                    <a:pt x="12954" y="16763"/>
                  </a:lnTo>
                  <a:lnTo>
                    <a:pt x="13716" y="16763"/>
                  </a:lnTo>
                  <a:lnTo>
                    <a:pt x="14001" y="16001"/>
                  </a:lnTo>
                  <a:lnTo>
                    <a:pt x="11430" y="16001"/>
                  </a:lnTo>
                  <a:lnTo>
                    <a:pt x="11430" y="15239"/>
                  </a:lnTo>
                  <a:close/>
                </a:path>
                <a:path w="16509" h="20319">
                  <a:moveTo>
                    <a:pt x="3810" y="15239"/>
                  </a:moveTo>
                  <a:lnTo>
                    <a:pt x="4572" y="16001"/>
                  </a:lnTo>
                  <a:lnTo>
                    <a:pt x="4445" y="15663"/>
                  </a:lnTo>
                  <a:lnTo>
                    <a:pt x="3810" y="15239"/>
                  </a:lnTo>
                  <a:close/>
                </a:path>
                <a:path w="16509" h="20319">
                  <a:moveTo>
                    <a:pt x="4445" y="15663"/>
                  </a:moveTo>
                  <a:lnTo>
                    <a:pt x="4572" y="16001"/>
                  </a:lnTo>
                  <a:lnTo>
                    <a:pt x="4953" y="16001"/>
                  </a:lnTo>
                  <a:lnTo>
                    <a:pt x="4445" y="15663"/>
                  </a:lnTo>
                  <a:close/>
                </a:path>
                <a:path w="16509" h="20319">
                  <a:moveTo>
                    <a:pt x="13581" y="10264"/>
                  </a:moveTo>
                  <a:lnTo>
                    <a:pt x="11430" y="16001"/>
                  </a:lnTo>
                  <a:lnTo>
                    <a:pt x="14001" y="16001"/>
                  </a:lnTo>
                  <a:lnTo>
                    <a:pt x="16002" y="10667"/>
                  </a:lnTo>
                  <a:lnTo>
                    <a:pt x="13716" y="10667"/>
                  </a:lnTo>
                  <a:lnTo>
                    <a:pt x="13581" y="10264"/>
                  </a:lnTo>
                  <a:close/>
                </a:path>
                <a:path w="16509" h="20319">
                  <a:moveTo>
                    <a:pt x="4286" y="15239"/>
                  </a:moveTo>
                  <a:lnTo>
                    <a:pt x="3810" y="15239"/>
                  </a:lnTo>
                  <a:lnTo>
                    <a:pt x="4445" y="15663"/>
                  </a:lnTo>
                  <a:lnTo>
                    <a:pt x="4286" y="15239"/>
                  </a:lnTo>
                  <a:close/>
                </a:path>
                <a:path w="16509" h="20319">
                  <a:moveTo>
                    <a:pt x="2286" y="9905"/>
                  </a:moveTo>
                  <a:lnTo>
                    <a:pt x="2286" y="10667"/>
                  </a:lnTo>
                  <a:lnTo>
                    <a:pt x="2420" y="10264"/>
                  </a:lnTo>
                  <a:lnTo>
                    <a:pt x="2286" y="9905"/>
                  </a:lnTo>
                  <a:close/>
                </a:path>
                <a:path w="16509" h="20319">
                  <a:moveTo>
                    <a:pt x="2420" y="10264"/>
                  </a:moveTo>
                  <a:lnTo>
                    <a:pt x="2286" y="10667"/>
                  </a:lnTo>
                  <a:lnTo>
                    <a:pt x="2571" y="10667"/>
                  </a:lnTo>
                  <a:lnTo>
                    <a:pt x="2420" y="10264"/>
                  </a:lnTo>
                  <a:close/>
                </a:path>
                <a:path w="16509" h="20319">
                  <a:moveTo>
                    <a:pt x="13716" y="9905"/>
                  </a:moveTo>
                  <a:lnTo>
                    <a:pt x="13589" y="10286"/>
                  </a:lnTo>
                  <a:lnTo>
                    <a:pt x="13716" y="10667"/>
                  </a:lnTo>
                  <a:lnTo>
                    <a:pt x="14859" y="10286"/>
                  </a:lnTo>
                  <a:lnTo>
                    <a:pt x="13716" y="9905"/>
                  </a:lnTo>
                  <a:close/>
                </a:path>
                <a:path w="16509" h="20319">
                  <a:moveTo>
                    <a:pt x="14859" y="10286"/>
                  </a:moveTo>
                  <a:lnTo>
                    <a:pt x="13716" y="10667"/>
                  </a:lnTo>
                  <a:lnTo>
                    <a:pt x="16002" y="10667"/>
                  </a:lnTo>
                  <a:lnTo>
                    <a:pt x="14859" y="10286"/>
                  </a:lnTo>
                  <a:close/>
                </a:path>
                <a:path w="16509" h="20319">
                  <a:moveTo>
                    <a:pt x="16002" y="9905"/>
                  </a:moveTo>
                  <a:lnTo>
                    <a:pt x="13716" y="9905"/>
                  </a:lnTo>
                  <a:lnTo>
                    <a:pt x="14859" y="10286"/>
                  </a:lnTo>
                  <a:lnTo>
                    <a:pt x="16002" y="9905"/>
                  </a:lnTo>
                  <a:close/>
                </a:path>
                <a:path w="16509" h="20319">
                  <a:moveTo>
                    <a:pt x="2540" y="9905"/>
                  </a:moveTo>
                  <a:lnTo>
                    <a:pt x="2286" y="9905"/>
                  </a:lnTo>
                  <a:lnTo>
                    <a:pt x="2420" y="10264"/>
                  </a:lnTo>
                  <a:lnTo>
                    <a:pt x="2540" y="9905"/>
                  </a:lnTo>
                  <a:close/>
                </a:path>
                <a:path w="16509" h="20319">
                  <a:moveTo>
                    <a:pt x="13970" y="3809"/>
                  </a:moveTo>
                  <a:lnTo>
                    <a:pt x="11430" y="3809"/>
                  </a:lnTo>
                  <a:lnTo>
                    <a:pt x="12192" y="4571"/>
                  </a:lnTo>
                  <a:lnTo>
                    <a:pt x="11684" y="4571"/>
                  </a:lnTo>
                  <a:lnTo>
                    <a:pt x="13581" y="10264"/>
                  </a:lnTo>
                  <a:lnTo>
                    <a:pt x="13716" y="9905"/>
                  </a:lnTo>
                  <a:lnTo>
                    <a:pt x="16002" y="9905"/>
                  </a:lnTo>
                  <a:lnTo>
                    <a:pt x="14224" y="4571"/>
                  </a:lnTo>
                  <a:lnTo>
                    <a:pt x="12192" y="4571"/>
                  </a:lnTo>
                  <a:lnTo>
                    <a:pt x="11582" y="4267"/>
                  </a:lnTo>
                  <a:lnTo>
                    <a:pt x="14122" y="4267"/>
                  </a:lnTo>
                  <a:lnTo>
                    <a:pt x="13970" y="3809"/>
                  </a:lnTo>
                  <a:close/>
                </a:path>
                <a:path w="16509" h="20319">
                  <a:moveTo>
                    <a:pt x="4572" y="3809"/>
                  </a:moveTo>
                  <a:lnTo>
                    <a:pt x="3810" y="4571"/>
                  </a:lnTo>
                  <a:lnTo>
                    <a:pt x="4419" y="4267"/>
                  </a:lnTo>
                  <a:lnTo>
                    <a:pt x="4572" y="3809"/>
                  </a:lnTo>
                  <a:close/>
                </a:path>
                <a:path w="16509" h="20319">
                  <a:moveTo>
                    <a:pt x="4419" y="4267"/>
                  </a:moveTo>
                  <a:lnTo>
                    <a:pt x="3810" y="4571"/>
                  </a:lnTo>
                  <a:lnTo>
                    <a:pt x="4318" y="4571"/>
                  </a:lnTo>
                  <a:lnTo>
                    <a:pt x="4419" y="4267"/>
                  </a:lnTo>
                  <a:close/>
                </a:path>
                <a:path w="16509" h="20319">
                  <a:moveTo>
                    <a:pt x="11430" y="3809"/>
                  </a:moveTo>
                  <a:lnTo>
                    <a:pt x="11582" y="4267"/>
                  </a:lnTo>
                  <a:lnTo>
                    <a:pt x="12192" y="4571"/>
                  </a:lnTo>
                  <a:lnTo>
                    <a:pt x="11430" y="3809"/>
                  </a:lnTo>
                  <a:close/>
                </a:path>
                <a:path w="16509" h="20319">
                  <a:moveTo>
                    <a:pt x="5334" y="3809"/>
                  </a:moveTo>
                  <a:lnTo>
                    <a:pt x="4572" y="3809"/>
                  </a:lnTo>
                  <a:lnTo>
                    <a:pt x="4419" y="4267"/>
                  </a:lnTo>
                  <a:lnTo>
                    <a:pt x="5334" y="3809"/>
                  </a:lnTo>
                  <a:close/>
                </a:path>
                <a:path w="16509" h="20319">
                  <a:moveTo>
                    <a:pt x="12954" y="2285"/>
                  </a:moveTo>
                  <a:lnTo>
                    <a:pt x="8382" y="2285"/>
                  </a:lnTo>
                  <a:lnTo>
                    <a:pt x="8001" y="2476"/>
                  </a:lnTo>
                  <a:lnTo>
                    <a:pt x="11582" y="4267"/>
                  </a:lnTo>
                  <a:lnTo>
                    <a:pt x="11430" y="3809"/>
                  </a:lnTo>
                  <a:lnTo>
                    <a:pt x="13970" y="3809"/>
                  </a:lnTo>
                  <a:lnTo>
                    <a:pt x="13716" y="3047"/>
                  </a:lnTo>
                  <a:lnTo>
                    <a:pt x="12954" y="2285"/>
                  </a:lnTo>
                  <a:close/>
                </a:path>
                <a:path w="16509" h="20319">
                  <a:moveTo>
                    <a:pt x="8382" y="2285"/>
                  </a:moveTo>
                  <a:lnTo>
                    <a:pt x="7620" y="2285"/>
                  </a:lnTo>
                  <a:lnTo>
                    <a:pt x="8001" y="2476"/>
                  </a:lnTo>
                  <a:lnTo>
                    <a:pt x="8382" y="2285"/>
                  </a:lnTo>
                  <a:close/>
                </a:path>
              </a:pathLst>
            </a:custGeom>
            <a:solidFill>
              <a:srgbClr val="000000"/>
            </a:solidFill>
          </p:spPr>
          <p:txBody>
            <a:bodyPr wrap="square" lIns="0" tIns="0" rIns="0" bIns="0" rtlCol="0"/>
            <a:lstStyle/>
            <a:p>
              <a:endParaRPr/>
            </a:p>
          </p:txBody>
        </p:sp>
        <p:sp>
          <p:nvSpPr>
            <p:cNvPr id="792" name="object 768"/>
            <p:cNvSpPr/>
            <p:nvPr/>
          </p:nvSpPr>
          <p:spPr>
            <a:xfrm>
              <a:off x="8749283" y="2505760"/>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793" name="object 769"/>
            <p:cNvSpPr/>
            <p:nvPr/>
          </p:nvSpPr>
          <p:spPr>
            <a:xfrm>
              <a:off x="8785097" y="2561386"/>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794" name="object 770"/>
            <p:cNvSpPr/>
            <p:nvPr/>
          </p:nvSpPr>
          <p:spPr>
            <a:xfrm>
              <a:off x="8785097" y="255910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795" name="object 771"/>
            <p:cNvSpPr/>
            <p:nvPr/>
          </p:nvSpPr>
          <p:spPr>
            <a:xfrm>
              <a:off x="8791956" y="256138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796" name="object 772"/>
            <p:cNvSpPr/>
            <p:nvPr/>
          </p:nvSpPr>
          <p:spPr>
            <a:xfrm>
              <a:off x="8782811" y="257053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797" name="object 773"/>
            <p:cNvSpPr/>
            <p:nvPr/>
          </p:nvSpPr>
          <p:spPr>
            <a:xfrm>
              <a:off x="8782811" y="255910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798" name="object 774"/>
            <p:cNvSpPr/>
            <p:nvPr/>
          </p:nvSpPr>
          <p:spPr>
            <a:xfrm>
              <a:off x="8785097" y="2582722"/>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799" name="object 775"/>
            <p:cNvSpPr/>
            <p:nvPr/>
          </p:nvSpPr>
          <p:spPr>
            <a:xfrm>
              <a:off x="8785097" y="258043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00" name="object 776"/>
            <p:cNvSpPr/>
            <p:nvPr/>
          </p:nvSpPr>
          <p:spPr>
            <a:xfrm>
              <a:off x="8791956" y="258272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01" name="object 777"/>
            <p:cNvSpPr/>
            <p:nvPr/>
          </p:nvSpPr>
          <p:spPr>
            <a:xfrm>
              <a:off x="8782811" y="2591866"/>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02" name="object 778"/>
            <p:cNvSpPr/>
            <p:nvPr/>
          </p:nvSpPr>
          <p:spPr>
            <a:xfrm>
              <a:off x="8782811" y="258043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03" name="object 779"/>
            <p:cNvSpPr/>
            <p:nvPr/>
          </p:nvSpPr>
          <p:spPr>
            <a:xfrm>
              <a:off x="8785097" y="2604058"/>
              <a:ext cx="9525" cy="11430"/>
            </a:xfrm>
            <a:custGeom>
              <a:avLst/>
              <a:gdLst/>
              <a:ahLst/>
              <a:cxnLst/>
              <a:rect l="l" t="t" r="r" b="b"/>
              <a:pathLst>
                <a:path w="9525" h="11430">
                  <a:moveTo>
                    <a:pt x="0" y="11430"/>
                  </a:moveTo>
                  <a:lnTo>
                    <a:pt x="9143" y="11430"/>
                  </a:lnTo>
                  <a:lnTo>
                    <a:pt x="9143" y="0"/>
                  </a:lnTo>
                  <a:lnTo>
                    <a:pt x="0" y="0"/>
                  </a:lnTo>
                  <a:lnTo>
                    <a:pt x="0" y="11430"/>
                  </a:lnTo>
                  <a:close/>
                </a:path>
              </a:pathLst>
            </a:custGeom>
            <a:solidFill>
              <a:srgbClr val="000000"/>
            </a:solidFill>
          </p:spPr>
          <p:txBody>
            <a:bodyPr wrap="square" lIns="0" tIns="0" rIns="0" bIns="0" rtlCol="0"/>
            <a:lstStyle/>
            <a:p>
              <a:endParaRPr/>
            </a:p>
          </p:txBody>
        </p:sp>
        <p:sp>
          <p:nvSpPr>
            <p:cNvPr id="804" name="object 780"/>
            <p:cNvSpPr/>
            <p:nvPr/>
          </p:nvSpPr>
          <p:spPr>
            <a:xfrm>
              <a:off x="8785097" y="2601772"/>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05" name="object 781"/>
            <p:cNvSpPr/>
            <p:nvPr/>
          </p:nvSpPr>
          <p:spPr>
            <a:xfrm>
              <a:off x="8791956" y="260405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06" name="object 782"/>
            <p:cNvSpPr/>
            <p:nvPr/>
          </p:nvSpPr>
          <p:spPr>
            <a:xfrm>
              <a:off x="8782811" y="2613202"/>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07" name="object 783"/>
            <p:cNvSpPr/>
            <p:nvPr/>
          </p:nvSpPr>
          <p:spPr>
            <a:xfrm>
              <a:off x="8782811" y="260177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08" name="object 784"/>
            <p:cNvSpPr/>
            <p:nvPr/>
          </p:nvSpPr>
          <p:spPr>
            <a:xfrm>
              <a:off x="8785097" y="2625394"/>
              <a:ext cx="9525" cy="12700"/>
            </a:xfrm>
            <a:custGeom>
              <a:avLst/>
              <a:gdLst/>
              <a:ahLst/>
              <a:cxnLst/>
              <a:rect l="l" t="t" r="r" b="b"/>
              <a:pathLst>
                <a:path w="9525" h="12700">
                  <a:moveTo>
                    <a:pt x="0" y="12191"/>
                  </a:moveTo>
                  <a:lnTo>
                    <a:pt x="9143" y="12191"/>
                  </a:lnTo>
                  <a:lnTo>
                    <a:pt x="9143" y="0"/>
                  </a:lnTo>
                  <a:lnTo>
                    <a:pt x="0" y="0"/>
                  </a:lnTo>
                  <a:lnTo>
                    <a:pt x="0" y="12191"/>
                  </a:lnTo>
                  <a:close/>
                </a:path>
              </a:pathLst>
            </a:custGeom>
            <a:solidFill>
              <a:srgbClr val="000000"/>
            </a:solidFill>
          </p:spPr>
          <p:txBody>
            <a:bodyPr wrap="square" lIns="0" tIns="0" rIns="0" bIns="0" rtlCol="0"/>
            <a:lstStyle/>
            <a:p>
              <a:endParaRPr/>
            </a:p>
          </p:txBody>
        </p:sp>
        <p:sp>
          <p:nvSpPr>
            <p:cNvPr id="809" name="object 785"/>
            <p:cNvSpPr/>
            <p:nvPr/>
          </p:nvSpPr>
          <p:spPr>
            <a:xfrm>
              <a:off x="8785097" y="2623108"/>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10" name="object 786"/>
            <p:cNvSpPr/>
            <p:nvPr/>
          </p:nvSpPr>
          <p:spPr>
            <a:xfrm>
              <a:off x="8791956" y="2625394"/>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811" name="object 787"/>
            <p:cNvSpPr/>
            <p:nvPr/>
          </p:nvSpPr>
          <p:spPr>
            <a:xfrm>
              <a:off x="8782811" y="263530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12" name="object 788"/>
            <p:cNvSpPr/>
            <p:nvPr/>
          </p:nvSpPr>
          <p:spPr>
            <a:xfrm>
              <a:off x="8782811" y="2623108"/>
              <a:ext cx="5080" cy="14604"/>
            </a:xfrm>
            <a:custGeom>
              <a:avLst/>
              <a:gdLst/>
              <a:ahLst/>
              <a:cxnLst/>
              <a:rect l="l" t="t" r="r" b="b"/>
              <a:pathLst>
                <a:path w="5079" h="14605">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813" name="object 789"/>
            <p:cNvSpPr/>
            <p:nvPr/>
          </p:nvSpPr>
          <p:spPr>
            <a:xfrm>
              <a:off x="8742426" y="2611678"/>
              <a:ext cx="13970" cy="18415"/>
            </a:xfrm>
            <a:custGeom>
              <a:avLst/>
              <a:gdLst/>
              <a:ahLst/>
              <a:cxnLst/>
              <a:rect l="l" t="t" r="r" b="b"/>
              <a:pathLst>
                <a:path w="13970" h="18414">
                  <a:moveTo>
                    <a:pt x="6858" y="0"/>
                  </a:moveTo>
                  <a:lnTo>
                    <a:pt x="1524" y="2286"/>
                  </a:lnTo>
                  <a:lnTo>
                    <a:pt x="0" y="9144"/>
                  </a:lnTo>
                  <a:lnTo>
                    <a:pt x="1524" y="15240"/>
                  </a:lnTo>
                  <a:lnTo>
                    <a:pt x="6858" y="18288"/>
                  </a:lnTo>
                  <a:lnTo>
                    <a:pt x="11430" y="15240"/>
                  </a:lnTo>
                  <a:lnTo>
                    <a:pt x="13716" y="9144"/>
                  </a:lnTo>
                  <a:lnTo>
                    <a:pt x="11430" y="2286"/>
                  </a:lnTo>
                  <a:lnTo>
                    <a:pt x="6858" y="0"/>
                  </a:lnTo>
                  <a:close/>
                </a:path>
              </a:pathLst>
            </a:custGeom>
            <a:solidFill>
              <a:srgbClr val="FFFFFF"/>
            </a:solidFill>
          </p:spPr>
          <p:txBody>
            <a:bodyPr wrap="square" lIns="0" tIns="0" rIns="0" bIns="0" rtlCol="0"/>
            <a:lstStyle/>
            <a:p>
              <a:endParaRPr/>
            </a:p>
          </p:txBody>
        </p:sp>
        <p:sp>
          <p:nvSpPr>
            <p:cNvPr id="814" name="object 790"/>
            <p:cNvSpPr/>
            <p:nvPr/>
          </p:nvSpPr>
          <p:spPr>
            <a:xfrm>
              <a:off x="8741664" y="2610916"/>
              <a:ext cx="16510" cy="20955"/>
            </a:xfrm>
            <a:custGeom>
              <a:avLst/>
              <a:gdLst/>
              <a:ahLst/>
              <a:cxnLst/>
              <a:rect l="l" t="t" r="r" b="b"/>
              <a:pathLst>
                <a:path w="16509" h="20955">
                  <a:moveTo>
                    <a:pt x="8382" y="0"/>
                  </a:moveTo>
                  <a:lnTo>
                    <a:pt x="7620" y="0"/>
                  </a:lnTo>
                  <a:lnTo>
                    <a:pt x="2286" y="2285"/>
                  </a:lnTo>
                  <a:lnTo>
                    <a:pt x="1524" y="3047"/>
                  </a:lnTo>
                  <a:lnTo>
                    <a:pt x="0" y="9905"/>
                  </a:lnTo>
                  <a:lnTo>
                    <a:pt x="0" y="10667"/>
                  </a:lnTo>
                  <a:lnTo>
                    <a:pt x="1524" y="16763"/>
                  </a:lnTo>
                  <a:lnTo>
                    <a:pt x="2286" y="17525"/>
                  </a:lnTo>
                  <a:lnTo>
                    <a:pt x="7620" y="20573"/>
                  </a:lnTo>
                  <a:lnTo>
                    <a:pt x="8382" y="19811"/>
                  </a:lnTo>
                  <a:lnTo>
                    <a:pt x="10668" y="18287"/>
                  </a:lnTo>
                  <a:lnTo>
                    <a:pt x="6858" y="18287"/>
                  </a:lnTo>
                  <a:lnTo>
                    <a:pt x="7561" y="17819"/>
                  </a:lnTo>
                  <a:lnTo>
                    <a:pt x="4381" y="16001"/>
                  </a:lnTo>
                  <a:lnTo>
                    <a:pt x="3810" y="16001"/>
                  </a:lnTo>
                  <a:lnTo>
                    <a:pt x="3048" y="15239"/>
                  </a:lnTo>
                  <a:lnTo>
                    <a:pt x="3619" y="15239"/>
                  </a:lnTo>
                  <a:lnTo>
                    <a:pt x="2476" y="10667"/>
                  </a:lnTo>
                  <a:lnTo>
                    <a:pt x="2286" y="10667"/>
                  </a:lnTo>
                  <a:lnTo>
                    <a:pt x="2286" y="9905"/>
                  </a:lnTo>
                  <a:lnTo>
                    <a:pt x="2455" y="9905"/>
                  </a:lnTo>
                  <a:lnTo>
                    <a:pt x="3640" y="4571"/>
                  </a:lnTo>
                  <a:lnTo>
                    <a:pt x="3048" y="4571"/>
                  </a:lnTo>
                  <a:lnTo>
                    <a:pt x="3810" y="3809"/>
                  </a:lnTo>
                  <a:lnTo>
                    <a:pt x="4826" y="3809"/>
                  </a:lnTo>
                  <a:lnTo>
                    <a:pt x="7971" y="2461"/>
                  </a:lnTo>
                  <a:lnTo>
                    <a:pt x="7620" y="2285"/>
                  </a:lnTo>
                  <a:lnTo>
                    <a:pt x="12954" y="2285"/>
                  </a:lnTo>
                  <a:lnTo>
                    <a:pt x="8382" y="0"/>
                  </a:lnTo>
                  <a:close/>
                </a:path>
                <a:path w="16509" h="20955">
                  <a:moveTo>
                    <a:pt x="7561" y="17819"/>
                  </a:moveTo>
                  <a:lnTo>
                    <a:pt x="6858" y="18287"/>
                  </a:lnTo>
                  <a:lnTo>
                    <a:pt x="8382" y="18287"/>
                  </a:lnTo>
                  <a:lnTo>
                    <a:pt x="7561" y="17819"/>
                  </a:lnTo>
                  <a:close/>
                </a:path>
                <a:path w="16509" h="20955">
                  <a:moveTo>
                    <a:pt x="11430" y="15239"/>
                  </a:moveTo>
                  <a:lnTo>
                    <a:pt x="7561" y="17819"/>
                  </a:lnTo>
                  <a:lnTo>
                    <a:pt x="8382" y="18287"/>
                  </a:lnTo>
                  <a:lnTo>
                    <a:pt x="10668" y="18287"/>
                  </a:lnTo>
                  <a:lnTo>
                    <a:pt x="12954" y="16763"/>
                  </a:lnTo>
                  <a:lnTo>
                    <a:pt x="13716" y="16763"/>
                  </a:lnTo>
                  <a:lnTo>
                    <a:pt x="14001" y="16001"/>
                  </a:lnTo>
                  <a:lnTo>
                    <a:pt x="11430" y="16001"/>
                  </a:lnTo>
                  <a:lnTo>
                    <a:pt x="11430" y="15239"/>
                  </a:lnTo>
                  <a:close/>
                </a:path>
                <a:path w="16509" h="20955">
                  <a:moveTo>
                    <a:pt x="3048" y="15239"/>
                  </a:moveTo>
                  <a:lnTo>
                    <a:pt x="3810" y="16001"/>
                  </a:lnTo>
                  <a:lnTo>
                    <a:pt x="3714" y="15620"/>
                  </a:lnTo>
                  <a:lnTo>
                    <a:pt x="3048" y="15239"/>
                  </a:lnTo>
                  <a:close/>
                </a:path>
                <a:path w="16509" h="20955">
                  <a:moveTo>
                    <a:pt x="3714" y="15620"/>
                  </a:moveTo>
                  <a:lnTo>
                    <a:pt x="3810" y="16001"/>
                  </a:lnTo>
                  <a:lnTo>
                    <a:pt x="4381" y="16001"/>
                  </a:lnTo>
                  <a:lnTo>
                    <a:pt x="3714" y="15620"/>
                  </a:lnTo>
                  <a:close/>
                </a:path>
                <a:path w="16509" h="20955">
                  <a:moveTo>
                    <a:pt x="13581" y="10264"/>
                  </a:moveTo>
                  <a:lnTo>
                    <a:pt x="11430" y="16001"/>
                  </a:lnTo>
                  <a:lnTo>
                    <a:pt x="14001" y="16001"/>
                  </a:lnTo>
                  <a:lnTo>
                    <a:pt x="16002" y="10667"/>
                  </a:lnTo>
                  <a:lnTo>
                    <a:pt x="13716" y="10667"/>
                  </a:lnTo>
                  <a:lnTo>
                    <a:pt x="13581" y="10264"/>
                  </a:lnTo>
                  <a:close/>
                </a:path>
                <a:path w="16509" h="20955">
                  <a:moveTo>
                    <a:pt x="3619" y="15239"/>
                  </a:moveTo>
                  <a:lnTo>
                    <a:pt x="3048" y="15239"/>
                  </a:lnTo>
                  <a:lnTo>
                    <a:pt x="3714" y="15620"/>
                  </a:lnTo>
                  <a:lnTo>
                    <a:pt x="3619" y="15239"/>
                  </a:lnTo>
                  <a:close/>
                </a:path>
                <a:path w="16509" h="20955">
                  <a:moveTo>
                    <a:pt x="2375" y="10264"/>
                  </a:moveTo>
                  <a:lnTo>
                    <a:pt x="2286" y="10667"/>
                  </a:lnTo>
                  <a:lnTo>
                    <a:pt x="2476" y="10667"/>
                  </a:lnTo>
                  <a:lnTo>
                    <a:pt x="2375" y="10264"/>
                  </a:lnTo>
                  <a:close/>
                </a:path>
                <a:path w="16509" h="20955">
                  <a:moveTo>
                    <a:pt x="13716" y="9905"/>
                  </a:moveTo>
                  <a:lnTo>
                    <a:pt x="13589" y="10286"/>
                  </a:lnTo>
                  <a:lnTo>
                    <a:pt x="13716" y="10667"/>
                  </a:lnTo>
                  <a:lnTo>
                    <a:pt x="14859" y="10286"/>
                  </a:lnTo>
                  <a:lnTo>
                    <a:pt x="13716" y="9905"/>
                  </a:lnTo>
                  <a:close/>
                </a:path>
                <a:path w="16509" h="20955">
                  <a:moveTo>
                    <a:pt x="14859" y="10286"/>
                  </a:moveTo>
                  <a:lnTo>
                    <a:pt x="13716" y="10667"/>
                  </a:lnTo>
                  <a:lnTo>
                    <a:pt x="16002" y="10667"/>
                  </a:lnTo>
                  <a:lnTo>
                    <a:pt x="14859" y="10286"/>
                  </a:lnTo>
                  <a:close/>
                </a:path>
                <a:path w="16509" h="20955">
                  <a:moveTo>
                    <a:pt x="16002" y="9905"/>
                  </a:moveTo>
                  <a:lnTo>
                    <a:pt x="13716" y="9905"/>
                  </a:lnTo>
                  <a:lnTo>
                    <a:pt x="14859" y="10286"/>
                  </a:lnTo>
                  <a:lnTo>
                    <a:pt x="16002" y="9905"/>
                  </a:lnTo>
                  <a:close/>
                </a:path>
                <a:path w="16509" h="20955">
                  <a:moveTo>
                    <a:pt x="2455" y="9905"/>
                  </a:moveTo>
                  <a:lnTo>
                    <a:pt x="2286" y="9905"/>
                  </a:lnTo>
                  <a:lnTo>
                    <a:pt x="2375" y="10264"/>
                  </a:lnTo>
                  <a:lnTo>
                    <a:pt x="2455" y="9905"/>
                  </a:lnTo>
                  <a:close/>
                </a:path>
                <a:path w="16509" h="20955">
                  <a:moveTo>
                    <a:pt x="11582" y="4267"/>
                  </a:moveTo>
                  <a:lnTo>
                    <a:pt x="13581" y="10264"/>
                  </a:lnTo>
                  <a:lnTo>
                    <a:pt x="13716" y="9905"/>
                  </a:lnTo>
                  <a:lnTo>
                    <a:pt x="16002" y="9905"/>
                  </a:lnTo>
                  <a:lnTo>
                    <a:pt x="14224" y="4571"/>
                  </a:lnTo>
                  <a:lnTo>
                    <a:pt x="12192" y="4571"/>
                  </a:lnTo>
                  <a:lnTo>
                    <a:pt x="11582" y="4267"/>
                  </a:lnTo>
                  <a:close/>
                </a:path>
                <a:path w="16509" h="20955">
                  <a:moveTo>
                    <a:pt x="3810" y="3809"/>
                  </a:moveTo>
                  <a:lnTo>
                    <a:pt x="3048" y="4571"/>
                  </a:lnTo>
                  <a:lnTo>
                    <a:pt x="3703" y="4291"/>
                  </a:lnTo>
                  <a:lnTo>
                    <a:pt x="3810" y="3809"/>
                  </a:lnTo>
                  <a:close/>
                </a:path>
                <a:path w="16509" h="20955">
                  <a:moveTo>
                    <a:pt x="3703" y="4291"/>
                  </a:moveTo>
                  <a:lnTo>
                    <a:pt x="3048" y="4571"/>
                  </a:lnTo>
                  <a:lnTo>
                    <a:pt x="3640" y="4571"/>
                  </a:lnTo>
                  <a:lnTo>
                    <a:pt x="3703" y="4291"/>
                  </a:lnTo>
                  <a:close/>
                </a:path>
                <a:path w="16509" h="20955">
                  <a:moveTo>
                    <a:pt x="11430" y="3809"/>
                  </a:moveTo>
                  <a:lnTo>
                    <a:pt x="11582" y="4267"/>
                  </a:lnTo>
                  <a:lnTo>
                    <a:pt x="12192" y="4571"/>
                  </a:lnTo>
                  <a:lnTo>
                    <a:pt x="11430" y="3809"/>
                  </a:lnTo>
                  <a:close/>
                </a:path>
                <a:path w="16509" h="20955">
                  <a:moveTo>
                    <a:pt x="13970" y="3809"/>
                  </a:moveTo>
                  <a:lnTo>
                    <a:pt x="11430" y="3809"/>
                  </a:lnTo>
                  <a:lnTo>
                    <a:pt x="12192" y="4571"/>
                  </a:lnTo>
                  <a:lnTo>
                    <a:pt x="14224" y="4571"/>
                  </a:lnTo>
                  <a:lnTo>
                    <a:pt x="13970" y="3809"/>
                  </a:lnTo>
                  <a:close/>
                </a:path>
                <a:path w="16509" h="20955">
                  <a:moveTo>
                    <a:pt x="4826" y="3809"/>
                  </a:moveTo>
                  <a:lnTo>
                    <a:pt x="3810" y="3809"/>
                  </a:lnTo>
                  <a:lnTo>
                    <a:pt x="3703" y="4291"/>
                  </a:lnTo>
                  <a:lnTo>
                    <a:pt x="4826" y="3809"/>
                  </a:lnTo>
                  <a:close/>
                </a:path>
                <a:path w="16509" h="20955">
                  <a:moveTo>
                    <a:pt x="12954" y="2285"/>
                  </a:moveTo>
                  <a:lnTo>
                    <a:pt x="8382" y="2285"/>
                  </a:lnTo>
                  <a:lnTo>
                    <a:pt x="7971" y="2461"/>
                  </a:lnTo>
                  <a:lnTo>
                    <a:pt x="11582" y="4267"/>
                  </a:lnTo>
                  <a:lnTo>
                    <a:pt x="11430" y="3809"/>
                  </a:lnTo>
                  <a:lnTo>
                    <a:pt x="13970" y="3809"/>
                  </a:lnTo>
                  <a:lnTo>
                    <a:pt x="13716" y="3047"/>
                  </a:lnTo>
                  <a:lnTo>
                    <a:pt x="12954" y="2285"/>
                  </a:lnTo>
                  <a:close/>
                </a:path>
                <a:path w="16509" h="20955">
                  <a:moveTo>
                    <a:pt x="8382" y="2285"/>
                  </a:moveTo>
                  <a:lnTo>
                    <a:pt x="7620" y="2285"/>
                  </a:lnTo>
                  <a:lnTo>
                    <a:pt x="7971" y="2461"/>
                  </a:lnTo>
                  <a:lnTo>
                    <a:pt x="8382" y="2285"/>
                  </a:lnTo>
                  <a:close/>
                </a:path>
              </a:pathLst>
            </a:custGeom>
            <a:solidFill>
              <a:srgbClr val="000000"/>
            </a:solidFill>
          </p:spPr>
          <p:txBody>
            <a:bodyPr wrap="square" lIns="0" tIns="0" rIns="0" bIns="0" rtlCol="0"/>
            <a:lstStyle/>
            <a:p>
              <a:endParaRPr/>
            </a:p>
          </p:txBody>
        </p:sp>
        <p:sp>
          <p:nvSpPr>
            <p:cNvPr id="815" name="object 791"/>
            <p:cNvSpPr/>
            <p:nvPr/>
          </p:nvSpPr>
          <p:spPr>
            <a:xfrm>
              <a:off x="8755380" y="262082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16" name="object 792"/>
            <p:cNvSpPr/>
            <p:nvPr/>
          </p:nvSpPr>
          <p:spPr>
            <a:xfrm>
              <a:off x="8748521" y="2756458"/>
              <a:ext cx="13335" cy="18415"/>
            </a:xfrm>
            <a:custGeom>
              <a:avLst/>
              <a:gdLst/>
              <a:ahLst/>
              <a:cxnLst/>
              <a:rect l="l" t="t" r="r" b="b"/>
              <a:pathLst>
                <a:path w="13334" h="18414">
                  <a:moveTo>
                    <a:pt x="6095" y="0"/>
                  </a:moveTo>
                  <a:lnTo>
                    <a:pt x="1523" y="3048"/>
                  </a:lnTo>
                  <a:lnTo>
                    <a:pt x="0" y="9144"/>
                  </a:lnTo>
                  <a:lnTo>
                    <a:pt x="1523" y="16002"/>
                  </a:lnTo>
                  <a:lnTo>
                    <a:pt x="6095" y="18288"/>
                  </a:lnTo>
                  <a:lnTo>
                    <a:pt x="11429" y="16002"/>
                  </a:lnTo>
                  <a:lnTo>
                    <a:pt x="12953" y="9144"/>
                  </a:lnTo>
                  <a:lnTo>
                    <a:pt x="11429" y="3048"/>
                  </a:lnTo>
                  <a:lnTo>
                    <a:pt x="6095" y="0"/>
                  </a:lnTo>
                  <a:close/>
                </a:path>
              </a:pathLst>
            </a:custGeom>
            <a:solidFill>
              <a:srgbClr val="FFFFFF"/>
            </a:solidFill>
          </p:spPr>
          <p:txBody>
            <a:bodyPr wrap="square" lIns="0" tIns="0" rIns="0" bIns="0" rtlCol="0"/>
            <a:lstStyle/>
            <a:p>
              <a:endParaRPr/>
            </a:p>
          </p:txBody>
        </p:sp>
        <p:sp>
          <p:nvSpPr>
            <p:cNvPr id="817" name="object 793"/>
            <p:cNvSpPr/>
            <p:nvPr/>
          </p:nvSpPr>
          <p:spPr>
            <a:xfrm>
              <a:off x="8747759" y="2755696"/>
              <a:ext cx="15240" cy="20955"/>
            </a:xfrm>
            <a:custGeom>
              <a:avLst/>
              <a:gdLst/>
              <a:ahLst/>
              <a:cxnLst/>
              <a:rect l="l" t="t" r="r" b="b"/>
              <a:pathLst>
                <a:path w="15240" h="20955">
                  <a:moveTo>
                    <a:pt x="7619" y="0"/>
                  </a:moveTo>
                  <a:lnTo>
                    <a:pt x="6095" y="0"/>
                  </a:lnTo>
                  <a:lnTo>
                    <a:pt x="1523" y="3047"/>
                  </a:lnTo>
                  <a:lnTo>
                    <a:pt x="1523" y="3809"/>
                  </a:lnTo>
                  <a:lnTo>
                    <a:pt x="0" y="9905"/>
                  </a:lnTo>
                  <a:lnTo>
                    <a:pt x="0" y="10667"/>
                  </a:lnTo>
                  <a:lnTo>
                    <a:pt x="1523" y="17525"/>
                  </a:lnTo>
                  <a:lnTo>
                    <a:pt x="2285" y="18287"/>
                  </a:lnTo>
                  <a:lnTo>
                    <a:pt x="6857" y="20573"/>
                  </a:lnTo>
                  <a:lnTo>
                    <a:pt x="7619" y="20573"/>
                  </a:lnTo>
                  <a:lnTo>
                    <a:pt x="12953" y="18287"/>
                  </a:lnTo>
                  <a:lnTo>
                    <a:pt x="6857" y="18287"/>
                  </a:lnTo>
                  <a:lnTo>
                    <a:pt x="7268" y="18112"/>
                  </a:lnTo>
                  <a:lnTo>
                    <a:pt x="4571" y="16763"/>
                  </a:lnTo>
                  <a:lnTo>
                    <a:pt x="3809" y="16763"/>
                  </a:lnTo>
                  <a:lnTo>
                    <a:pt x="3047" y="16001"/>
                  </a:lnTo>
                  <a:lnTo>
                    <a:pt x="3640" y="16001"/>
                  </a:lnTo>
                  <a:lnTo>
                    <a:pt x="2455" y="10667"/>
                  </a:lnTo>
                  <a:lnTo>
                    <a:pt x="2285" y="10667"/>
                  </a:lnTo>
                  <a:lnTo>
                    <a:pt x="2285" y="9905"/>
                  </a:lnTo>
                  <a:lnTo>
                    <a:pt x="2476" y="9905"/>
                  </a:lnTo>
                  <a:lnTo>
                    <a:pt x="3809" y="4571"/>
                  </a:lnTo>
                  <a:lnTo>
                    <a:pt x="3047" y="4571"/>
                  </a:lnTo>
                  <a:lnTo>
                    <a:pt x="7619" y="1523"/>
                  </a:lnTo>
                  <a:lnTo>
                    <a:pt x="10286" y="1523"/>
                  </a:lnTo>
                  <a:lnTo>
                    <a:pt x="7619" y="0"/>
                  </a:lnTo>
                  <a:close/>
                </a:path>
                <a:path w="15240" h="20955">
                  <a:moveTo>
                    <a:pt x="7268" y="18112"/>
                  </a:moveTo>
                  <a:lnTo>
                    <a:pt x="6857" y="18287"/>
                  </a:lnTo>
                  <a:lnTo>
                    <a:pt x="7619" y="18287"/>
                  </a:lnTo>
                  <a:lnTo>
                    <a:pt x="7268" y="18112"/>
                  </a:lnTo>
                  <a:close/>
                </a:path>
                <a:path w="15240" h="20955">
                  <a:moveTo>
                    <a:pt x="11536" y="16282"/>
                  </a:moveTo>
                  <a:lnTo>
                    <a:pt x="7268" y="18112"/>
                  </a:lnTo>
                  <a:lnTo>
                    <a:pt x="7619" y="18287"/>
                  </a:lnTo>
                  <a:lnTo>
                    <a:pt x="12953" y="18287"/>
                  </a:lnTo>
                  <a:lnTo>
                    <a:pt x="13715" y="17525"/>
                  </a:lnTo>
                  <a:lnTo>
                    <a:pt x="13885" y="16763"/>
                  </a:lnTo>
                  <a:lnTo>
                    <a:pt x="11429" y="16763"/>
                  </a:lnTo>
                  <a:lnTo>
                    <a:pt x="11536" y="16282"/>
                  </a:lnTo>
                  <a:close/>
                </a:path>
                <a:path w="15240" h="20955">
                  <a:moveTo>
                    <a:pt x="3047" y="16001"/>
                  </a:moveTo>
                  <a:lnTo>
                    <a:pt x="3809" y="16763"/>
                  </a:lnTo>
                  <a:lnTo>
                    <a:pt x="3714" y="16335"/>
                  </a:lnTo>
                  <a:lnTo>
                    <a:pt x="3047" y="16001"/>
                  </a:lnTo>
                  <a:close/>
                </a:path>
                <a:path w="15240" h="20955">
                  <a:moveTo>
                    <a:pt x="3714" y="16335"/>
                  </a:moveTo>
                  <a:lnTo>
                    <a:pt x="3809" y="16763"/>
                  </a:lnTo>
                  <a:lnTo>
                    <a:pt x="4571" y="16763"/>
                  </a:lnTo>
                  <a:lnTo>
                    <a:pt x="3714" y="16335"/>
                  </a:lnTo>
                  <a:close/>
                </a:path>
                <a:path w="15240" h="20955">
                  <a:moveTo>
                    <a:pt x="12191" y="16001"/>
                  </a:moveTo>
                  <a:lnTo>
                    <a:pt x="11536" y="16282"/>
                  </a:lnTo>
                  <a:lnTo>
                    <a:pt x="11429" y="16763"/>
                  </a:lnTo>
                  <a:lnTo>
                    <a:pt x="12191" y="16001"/>
                  </a:lnTo>
                  <a:close/>
                </a:path>
                <a:path w="15240" h="20955">
                  <a:moveTo>
                    <a:pt x="14054" y="16001"/>
                  </a:moveTo>
                  <a:lnTo>
                    <a:pt x="12191" y="16001"/>
                  </a:lnTo>
                  <a:lnTo>
                    <a:pt x="11429" y="16763"/>
                  </a:lnTo>
                  <a:lnTo>
                    <a:pt x="13885" y="16763"/>
                  </a:lnTo>
                  <a:lnTo>
                    <a:pt x="14054" y="16001"/>
                  </a:lnTo>
                  <a:close/>
                </a:path>
                <a:path w="15240" h="20955">
                  <a:moveTo>
                    <a:pt x="3640" y="16001"/>
                  </a:moveTo>
                  <a:lnTo>
                    <a:pt x="3047" y="16001"/>
                  </a:lnTo>
                  <a:lnTo>
                    <a:pt x="3714" y="16335"/>
                  </a:lnTo>
                  <a:lnTo>
                    <a:pt x="3640" y="16001"/>
                  </a:lnTo>
                  <a:close/>
                </a:path>
                <a:path w="15240" h="20955">
                  <a:moveTo>
                    <a:pt x="14096" y="10286"/>
                  </a:moveTo>
                  <a:lnTo>
                    <a:pt x="12953" y="10667"/>
                  </a:lnTo>
                  <a:lnTo>
                    <a:pt x="12784" y="10667"/>
                  </a:lnTo>
                  <a:lnTo>
                    <a:pt x="11536" y="16282"/>
                  </a:lnTo>
                  <a:lnTo>
                    <a:pt x="12191" y="16001"/>
                  </a:lnTo>
                  <a:lnTo>
                    <a:pt x="14054" y="16001"/>
                  </a:lnTo>
                  <a:lnTo>
                    <a:pt x="15239" y="10667"/>
                  </a:lnTo>
                  <a:lnTo>
                    <a:pt x="12953" y="10667"/>
                  </a:lnTo>
                  <a:lnTo>
                    <a:pt x="12864" y="10309"/>
                  </a:lnTo>
                  <a:lnTo>
                    <a:pt x="14164" y="10309"/>
                  </a:lnTo>
                  <a:close/>
                </a:path>
                <a:path w="15240" h="20955">
                  <a:moveTo>
                    <a:pt x="2375" y="10309"/>
                  </a:moveTo>
                  <a:lnTo>
                    <a:pt x="2285" y="10667"/>
                  </a:lnTo>
                  <a:lnTo>
                    <a:pt x="2455" y="10667"/>
                  </a:lnTo>
                  <a:lnTo>
                    <a:pt x="2375" y="10309"/>
                  </a:lnTo>
                  <a:close/>
                </a:path>
                <a:path w="15240" h="20955">
                  <a:moveTo>
                    <a:pt x="12953" y="9905"/>
                  </a:moveTo>
                  <a:lnTo>
                    <a:pt x="12953" y="10667"/>
                  </a:lnTo>
                  <a:lnTo>
                    <a:pt x="14096" y="10286"/>
                  </a:lnTo>
                  <a:lnTo>
                    <a:pt x="12953" y="9905"/>
                  </a:lnTo>
                  <a:close/>
                </a:path>
                <a:path w="15240" h="20955">
                  <a:moveTo>
                    <a:pt x="2476" y="9905"/>
                  </a:moveTo>
                  <a:lnTo>
                    <a:pt x="2285" y="9905"/>
                  </a:lnTo>
                  <a:lnTo>
                    <a:pt x="2375" y="10309"/>
                  </a:lnTo>
                  <a:lnTo>
                    <a:pt x="2476" y="9905"/>
                  </a:lnTo>
                  <a:close/>
                </a:path>
                <a:path w="15240" h="20955">
                  <a:moveTo>
                    <a:pt x="13906" y="4571"/>
                  </a:moveTo>
                  <a:lnTo>
                    <a:pt x="11429" y="4571"/>
                  </a:lnTo>
                  <a:lnTo>
                    <a:pt x="12191" y="5333"/>
                  </a:lnTo>
                  <a:lnTo>
                    <a:pt x="11620" y="5333"/>
                  </a:lnTo>
                  <a:lnTo>
                    <a:pt x="12864" y="10309"/>
                  </a:lnTo>
                  <a:lnTo>
                    <a:pt x="12953" y="9905"/>
                  </a:lnTo>
                  <a:lnTo>
                    <a:pt x="15239" y="9905"/>
                  </a:lnTo>
                  <a:lnTo>
                    <a:pt x="14096" y="5333"/>
                  </a:lnTo>
                  <a:lnTo>
                    <a:pt x="12191" y="5333"/>
                  </a:lnTo>
                  <a:lnTo>
                    <a:pt x="11525" y="4952"/>
                  </a:lnTo>
                  <a:lnTo>
                    <a:pt x="14001" y="4952"/>
                  </a:lnTo>
                  <a:lnTo>
                    <a:pt x="13906" y="4571"/>
                  </a:lnTo>
                  <a:close/>
                </a:path>
                <a:path w="15240" h="20955">
                  <a:moveTo>
                    <a:pt x="15239" y="9905"/>
                  </a:moveTo>
                  <a:lnTo>
                    <a:pt x="12953" y="9905"/>
                  </a:lnTo>
                  <a:lnTo>
                    <a:pt x="14096" y="10286"/>
                  </a:lnTo>
                  <a:lnTo>
                    <a:pt x="15239" y="9905"/>
                  </a:lnTo>
                  <a:close/>
                </a:path>
                <a:path w="15240" h="20955">
                  <a:moveTo>
                    <a:pt x="11429" y="4571"/>
                  </a:moveTo>
                  <a:lnTo>
                    <a:pt x="11525" y="4952"/>
                  </a:lnTo>
                  <a:lnTo>
                    <a:pt x="12191" y="5333"/>
                  </a:lnTo>
                  <a:lnTo>
                    <a:pt x="11429" y="4571"/>
                  </a:lnTo>
                  <a:close/>
                </a:path>
                <a:path w="15240" h="20955">
                  <a:moveTo>
                    <a:pt x="10286" y="1523"/>
                  </a:moveTo>
                  <a:lnTo>
                    <a:pt x="7619" y="1523"/>
                  </a:lnTo>
                  <a:lnTo>
                    <a:pt x="6857" y="2285"/>
                  </a:lnTo>
                  <a:lnTo>
                    <a:pt x="11525" y="4952"/>
                  </a:lnTo>
                  <a:lnTo>
                    <a:pt x="11429" y="4571"/>
                  </a:lnTo>
                  <a:lnTo>
                    <a:pt x="13906" y="4571"/>
                  </a:lnTo>
                  <a:lnTo>
                    <a:pt x="13715" y="3809"/>
                  </a:lnTo>
                  <a:lnTo>
                    <a:pt x="12953" y="3047"/>
                  </a:lnTo>
                  <a:lnTo>
                    <a:pt x="10286" y="1523"/>
                  </a:lnTo>
                  <a:close/>
                </a:path>
              </a:pathLst>
            </a:custGeom>
            <a:solidFill>
              <a:srgbClr val="000000"/>
            </a:solidFill>
          </p:spPr>
          <p:txBody>
            <a:bodyPr wrap="square" lIns="0" tIns="0" rIns="0" bIns="0" rtlCol="0"/>
            <a:lstStyle/>
            <a:p>
              <a:endParaRPr/>
            </a:p>
          </p:txBody>
        </p:sp>
        <p:sp>
          <p:nvSpPr>
            <p:cNvPr id="818" name="object 794"/>
            <p:cNvSpPr/>
            <p:nvPr/>
          </p:nvSpPr>
          <p:spPr>
            <a:xfrm>
              <a:off x="8760714" y="276560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19" name="object 795"/>
            <p:cNvSpPr/>
            <p:nvPr/>
          </p:nvSpPr>
          <p:spPr>
            <a:xfrm>
              <a:off x="8756142" y="2898952"/>
              <a:ext cx="13970" cy="18415"/>
            </a:xfrm>
            <a:custGeom>
              <a:avLst/>
              <a:gdLst/>
              <a:ahLst/>
              <a:cxnLst/>
              <a:rect l="l" t="t" r="r" b="b"/>
              <a:pathLst>
                <a:path w="13970" h="18414">
                  <a:moveTo>
                    <a:pt x="6858" y="0"/>
                  </a:moveTo>
                  <a:lnTo>
                    <a:pt x="1524" y="3048"/>
                  </a:lnTo>
                  <a:lnTo>
                    <a:pt x="0" y="9144"/>
                  </a:lnTo>
                  <a:lnTo>
                    <a:pt x="1524" y="16002"/>
                  </a:lnTo>
                  <a:lnTo>
                    <a:pt x="6858" y="18288"/>
                  </a:lnTo>
                  <a:lnTo>
                    <a:pt x="11430" y="16002"/>
                  </a:lnTo>
                  <a:lnTo>
                    <a:pt x="13716" y="9144"/>
                  </a:lnTo>
                  <a:lnTo>
                    <a:pt x="11430" y="3048"/>
                  </a:lnTo>
                  <a:lnTo>
                    <a:pt x="6858" y="0"/>
                  </a:lnTo>
                  <a:close/>
                </a:path>
              </a:pathLst>
            </a:custGeom>
            <a:solidFill>
              <a:srgbClr val="FFFFFF"/>
            </a:solidFill>
          </p:spPr>
          <p:txBody>
            <a:bodyPr wrap="square" lIns="0" tIns="0" rIns="0" bIns="0" rtlCol="0"/>
            <a:lstStyle/>
            <a:p>
              <a:endParaRPr/>
            </a:p>
          </p:txBody>
        </p:sp>
        <p:sp>
          <p:nvSpPr>
            <p:cNvPr id="820" name="object 796"/>
            <p:cNvSpPr/>
            <p:nvPr/>
          </p:nvSpPr>
          <p:spPr>
            <a:xfrm>
              <a:off x="8755380" y="2898190"/>
              <a:ext cx="16510" cy="20955"/>
            </a:xfrm>
            <a:custGeom>
              <a:avLst/>
              <a:gdLst/>
              <a:ahLst/>
              <a:cxnLst/>
              <a:rect l="l" t="t" r="r" b="b"/>
              <a:pathLst>
                <a:path w="16509" h="20955">
                  <a:moveTo>
                    <a:pt x="8382" y="0"/>
                  </a:moveTo>
                  <a:lnTo>
                    <a:pt x="7620" y="0"/>
                  </a:lnTo>
                  <a:lnTo>
                    <a:pt x="2286" y="3047"/>
                  </a:lnTo>
                  <a:lnTo>
                    <a:pt x="1524" y="3809"/>
                  </a:lnTo>
                  <a:lnTo>
                    <a:pt x="0" y="9905"/>
                  </a:lnTo>
                  <a:lnTo>
                    <a:pt x="0" y="10667"/>
                  </a:lnTo>
                  <a:lnTo>
                    <a:pt x="1524" y="17525"/>
                  </a:lnTo>
                  <a:lnTo>
                    <a:pt x="2286" y="18287"/>
                  </a:lnTo>
                  <a:lnTo>
                    <a:pt x="7620" y="20573"/>
                  </a:lnTo>
                  <a:lnTo>
                    <a:pt x="8382" y="20573"/>
                  </a:lnTo>
                  <a:lnTo>
                    <a:pt x="12954" y="18287"/>
                  </a:lnTo>
                  <a:lnTo>
                    <a:pt x="7620" y="18287"/>
                  </a:lnTo>
                  <a:lnTo>
                    <a:pt x="7971" y="18112"/>
                  </a:lnTo>
                  <a:lnTo>
                    <a:pt x="4826" y="16763"/>
                  </a:lnTo>
                  <a:lnTo>
                    <a:pt x="3810" y="16763"/>
                  </a:lnTo>
                  <a:lnTo>
                    <a:pt x="3048" y="16001"/>
                  </a:lnTo>
                  <a:lnTo>
                    <a:pt x="3640" y="16001"/>
                  </a:lnTo>
                  <a:lnTo>
                    <a:pt x="2455" y="10667"/>
                  </a:lnTo>
                  <a:lnTo>
                    <a:pt x="2286" y="10667"/>
                  </a:lnTo>
                  <a:lnTo>
                    <a:pt x="2286" y="9905"/>
                  </a:lnTo>
                  <a:lnTo>
                    <a:pt x="2476" y="9905"/>
                  </a:lnTo>
                  <a:lnTo>
                    <a:pt x="3619" y="5333"/>
                  </a:lnTo>
                  <a:lnTo>
                    <a:pt x="3048" y="5333"/>
                  </a:lnTo>
                  <a:lnTo>
                    <a:pt x="3810" y="4571"/>
                  </a:lnTo>
                  <a:lnTo>
                    <a:pt x="4381" y="4571"/>
                  </a:lnTo>
                  <a:lnTo>
                    <a:pt x="8176" y="2403"/>
                  </a:lnTo>
                  <a:lnTo>
                    <a:pt x="6858" y="1523"/>
                  </a:lnTo>
                  <a:lnTo>
                    <a:pt x="10668" y="1523"/>
                  </a:lnTo>
                  <a:lnTo>
                    <a:pt x="8382" y="0"/>
                  </a:lnTo>
                  <a:close/>
                </a:path>
                <a:path w="16509" h="20955">
                  <a:moveTo>
                    <a:pt x="7971" y="18112"/>
                  </a:moveTo>
                  <a:lnTo>
                    <a:pt x="7620" y="18287"/>
                  </a:lnTo>
                  <a:lnTo>
                    <a:pt x="8382" y="18287"/>
                  </a:lnTo>
                  <a:lnTo>
                    <a:pt x="7971" y="18112"/>
                  </a:lnTo>
                  <a:close/>
                </a:path>
                <a:path w="16509" h="20955">
                  <a:moveTo>
                    <a:pt x="11582" y="16306"/>
                  </a:moveTo>
                  <a:lnTo>
                    <a:pt x="7971" y="18112"/>
                  </a:lnTo>
                  <a:lnTo>
                    <a:pt x="8382" y="18287"/>
                  </a:lnTo>
                  <a:lnTo>
                    <a:pt x="12954" y="18287"/>
                  </a:lnTo>
                  <a:lnTo>
                    <a:pt x="13716" y="17525"/>
                  </a:lnTo>
                  <a:lnTo>
                    <a:pt x="13970" y="16763"/>
                  </a:lnTo>
                  <a:lnTo>
                    <a:pt x="11430" y="16763"/>
                  </a:lnTo>
                  <a:lnTo>
                    <a:pt x="11582" y="16306"/>
                  </a:lnTo>
                  <a:close/>
                </a:path>
                <a:path w="16509" h="20955">
                  <a:moveTo>
                    <a:pt x="3048" y="16001"/>
                  </a:moveTo>
                  <a:lnTo>
                    <a:pt x="3810" y="16763"/>
                  </a:lnTo>
                  <a:lnTo>
                    <a:pt x="3703" y="16282"/>
                  </a:lnTo>
                  <a:lnTo>
                    <a:pt x="3048" y="16001"/>
                  </a:lnTo>
                  <a:close/>
                </a:path>
                <a:path w="16509" h="20955">
                  <a:moveTo>
                    <a:pt x="3703" y="16282"/>
                  </a:moveTo>
                  <a:lnTo>
                    <a:pt x="3810" y="16763"/>
                  </a:lnTo>
                  <a:lnTo>
                    <a:pt x="4826" y="16763"/>
                  </a:lnTo>
                  <a:lnTo>
                    <a:pt x="3703" y="16282"/>
                  </a:lnTo>
                  <a:close/>
                </a:path>
                <a:path w="16509" h="20955">
                  <a:moveTo>
                    <a:pt x="12192" y="16001"/>
                  </a:moveTo>
                  <a:lnTo>
                    <a:pt x="11582" y="16306"/>
                  </a:lnTo>
                  <a:lnTo>
                    <a:pt x="11430" y="16763"/>
                  </a:lnTo>
                  <a:lnTo>
                    <a:pt x="12192" y="16001"/>
                  </a:lnTo>
                  <a:close/>
                </a:path>
                <a:path w="16509" h="20955">
                  <a:moveTo>
                    <a:pt x="14224" y="16001"/>
                  </a:moveTo>
                  <a:lnTo>
                    <a:pt x="12192" y="16001"/>
                  </a:lnTo>
                  <a:lnTo>
                    <a:pt x="11430" y="16763"/>
                  </a:lnTo>
                  <a:lnTo>
                    <a:pt x="13970" y="16763"/>
                  </a:lnTo>
                  <a:lnTo>
                    <a:pt x="14224" y="16001"/>
                  </a:lnTo>
                  <a:close/>
                </a:path>
                <a:path w="16509" h="20955">
                  <a:moveTo>
                    <a:pt x="14859" y="10286"/>
                  </a:moveTo>
                  <a:lnTo>
                    <a:pt x="13716" y="10667"/>
                  </a:lnTo>
                  <a:lnTo>
                    <a:pt x="13462" y="10667"/>
                  </a:lnTo>
                  <a:lnTo>
                    <a:pt x="11582" y="16306"/>
                  </a:lnTo>
                  <a:lnTo>
                    <a:pt x="12192" y="16001"/>
                  </a:lnTo>
                  <a:lnTo>
                    <a:pt x="14224" y="16001"/>
                  </a:lnTo>
                  <a:lnTo>
                    <a:pt x="16002" y="10667"/>
                  </a:lnTo>
                  <a:lnTo>
                    <a:pt x="13716" y="10667"/>
                  </a:lnTo>
                  <a:lnTo>
                    <a:pt x="13581" y="10309"/>
                  </a:lnTo>
                  <a:lnTo>
                    <a:pt x="14926" y="10309"/>
                  </a:lnTo>
                  <a:close/>
                </a:path>
                <a:path w="16509" h="20955">
                  <a:moveTo>
                    <a:pt x="3640" y="16001"/>
                  </a:moveTo>
                  <a:lnTo>
                    <a:pt x="3048" y="16001"/>
                  </a:lnTo>
                  <a:lnTo>
                    <a:pt x="3703" y="16282"/>
                  </a:lnTo>
                  <a:lnTo>
                    <a:pt x="3640" y="16001"/>
                  </a:lnTo>
                  <a:close/>
                </a:path>
                <a:path w="16509" h="20955">
                  <a:moveTo>
                    <a:pt x="2375" y="10309"/>
                  </a:moveTo>
                  <a:lnTo>
                    <a:pt x="2286" y="10667"/>
                  </a:lnTo>
                  <a:lnTo>
                    <a:pt x="2455" y="10667"/>
                  </a:lnTo>
                  <a:lnTo>
                    <a:pt x="2375" y="10309"/>
                  </a:lnTo>
                  <a:close/>
                </a:path>
                <a:path w="16509" h="20955">
                  <a:moveTo>
                    <a:pt x="13716" y="9905"/>
                  </a:moveTo>
                  <a:lnTo>
                    <a:pt x="13581" y="10309"/>
                  </a:lnTo>
                  <a:lnTo>
                    <a:pt x="13716" y="10667"/>
                  </a:lnTo>
                  <a:lnTo>
                    <a:pt x="14859" y="10286"/>
                  </a:lnTo>
                  <a:lnTo>
                    <a:pt x="13716" y="9905"/>
                  </a:lnTo>
                  <a:close/>
                </a:path>
                <a:path w="16509" h="20955">
                  <a:moveTo>
                    <a:pt x="2476" y="9905"/>
                  </a:moveTo>
                  <a:lnTo>
                    <a:pt x="2286" y="9905"/>
                  </a:lnTo>
                  <a:lnTo>
                    <a:pt x="2375" y="10309"/>
                  </a:lnTo>
                  <a:lnTo>
                    <a:pt x="2476" y="9905"/>
                  </a:lnTo>
                  <a:close/>
                </a:path>
                <a:path w="16509" h="20955">
                  <a:moveTo>
                    <a:pt x="10668" y="1523"/>
                  </a:moveTo>
                  <a:lnTo>
                    <a:pt x="6858" y="1523"/>
                  </a:lnTo>
                  <a:lnTo>
                    <a:pt x="8382" y="2285"/>
                  </a:lnTo>
                  <a:lnTo>
                    <a:pt x="8176" y="2403"/>
                  </a:lnTo>
                  <a:lnTo>
                    <a:pt x="11430" y="4571"/>
                  </a:lnTo>
                  <a:lnTo>
                    <a:pt x="13581" y="10309"/>
                  </a:lnTo>
                  <a:lnTo>
                    <a:pt x="13716" y="9905"/>
                  </a:lnTo>
                  <a:lnTo>
                    <a:pt x="16002" y="9905"/>
                  </a:lnTo>
                  <a:lnTo>
                    <a:pt x="13716" y="3809"/>
                  </a:lnTo>
                  <a:lnTo>
                    <a:pt x="12954" y="3047"/>
                  </a:lnTo>
                  <a:lnTo>
                    <a:pt x="10668" y="1523"/>
                  </a:lnTo>
                  <a:close/>
                </a:path>
                <a:path w="16509" h="20955">
                  <a:moveTo>
                    <a:pt x="16002" y="9905"/>
                  </a:moveTo>
                  <a:lnTo>
                    <a:pt x="13716" y="9905"/>
                  </a:lnTo>
                  <a:lnTo>
                    <a:pt x="14859" y="10286"/>
                  </a:lnTo>
                  <a:lnTo>
                    <a:pt x="16002" y="9905"/>
                  </a:lnTo>
                  <a:close/>
                </a:path>
                <a:path w="16509" h="20955">
                  <a:moveTo>
                    <a:pt x="3810" y="4571"/>
                  </a:moveTo>
                  <a:lnTo>
                    <a:pt x="3048" y="5333"/>
                  </a:lnTo>
                  <a:lnTo>
                    <a:pt x="3714" y="4952"/>
                  </a:lnTo>
                  <a:lnTo>
                    <a:pt x="3810" y="4571"/>
                  </a:lnTo>
                  <a:close/>
                </a:path>
                <a:path w="16509" h="20955">
                  <a:moveTo>
                    <a:pt x="3714" y="4952"/>
                  </a:moveTo>
                  <a:lnTo>
                    <a:pt x="3048" y="5333"/>
                  </a:lnTo>
                  <a:lnTo>
                    <a:pt x="3619" y="5333"/>
                  </a:lnTo>
                  <a:lnTo>
                    <a:pt x="3714" y="4952"/>
                  </a:lnTo>
                  <a:close/>
                </a:path>
                <a:path w="16509" h="20955">
                  <a:moveTo>
                    <a:pt x="4381" y="4571"/>
                  </a:moveTo>
                  <a:lnTo>
                    <a:pt x="3810" y="4571"/>
                  </a:lnTo>
                  <a:lnTo>
                    <a:pt x="3714" y="4952"/>
                  </a:lnTo>
                  <a:lnTo>
                    <a:pt x="4381" y="4571"/>
                  </a:lnTo>
                  <a:close/>
                </a:path>
                <a:path w="16509" h="20955">
                  <a:moveTo>
                    <a:pt x="6858" y="1523"/>
                  </a:moveTo>
                  <a:lnTo>
                    <a:pt x="8176" y="2403"/>
                  </a:lnTo>
                  <a:lnTo>
                    <a:pt x="8382" y="2285"/>
                  </a:lnTo>
                  <a:lnTo>
                    <a:pt x="6858" y="1523"/>
                  </a:lnTo>
                  <a:close/>
                </a:path>
              </a:pathLst>
            </a:custGeom>
            <a:solidFill>
              <a:srgbClr val="000000"/>
            </a:solidFill>
          </p:spPr>
          <p:txBody>
            <a:bodyPr wrap="square" lIns="0" tIns="0" rIns="0" bIns="0" rtlCol="0"/>
            <a:lstStyle/>
            <a:p>
              <a:endParaRPr/>
            </a:p>
          </p:txBody>
        </p:sp>
        <p:sp>
          <p:nvSpPr>
            <p:cNvPr id="821" name="object 797"/>
            <p:cNvSpPr/>
            <p:nvPr/>
          </p:nvSpPr>
          <p:spPr>
            <a:xfrm>
              <a:off x="8769095" y="2908096"/>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22" name="object 798"/>
            <p:cNvSpPr/>
            <p:nvPr/>
          </p:nvSpPr>
          <p:spPr>
            <a:xfrm>
              <a:off x="9028176" y="2484424"/>
              <a:ext cx="13970" cy="18415"/>
            </a:xfrm>
            <a:custGeom>
              <a:avLst/>
              <a:gdLst/>
              <a:ahLst/>
              <a:cxnLst/>
              <a:rect l="l" t="t" r="r" b="b"/>
              <a:pathLst>
                <a:path w="13970" h="18414">
                  <a:moveTo>
                    <a:pt x="6858" y="0"/>
                  </a:moveTo>
                  <a:lnTo>
                    <a:pt x="3810" y="762"/>
                  </a:lnTo>
                  <a:lnTo>
                    <a:pt x="1524" y="3048"/>
                  </a:lnTo>
                  <a:lnTo>
                    <a:pt x="0" y="5334"/>
                  </a:lnTo>
                  <a:lnTo>
                    <a:pt x="0" y="12954"/>
                  </a:lnTo>
                  <a:lnTo>
                    <a:pt x="1524" y="16002"/>
                  </a:lnTo>
                  <a:lnTo>
                    <a:pt x="3810" y="17526"/>
                  </a:lnTo>
                  <a:lnTo>
                    <a:pt x="6858" y="18288"/>
                  </a:lnTo>
                  <a:lnTo>
                    <a:pt x="9144" y="17526"/>
                  </a:lnTo>
                  <a:lnTo>
                    <a:pt x="11430" y="16002"/>
                  </a:lnTo>
                  <a:lnTo>
                    <a:pt x="12954" y="12954"/>
                  </a:lnTo>
                  <a:lnTo>
                    <a:pt x="13716" y="9144"/>
                  </a:lnTo>
                  <a:lnTo>
                    <a:pt x="12954" y="5334"/>
                  </a:lnTo>
                  <a:lnTo>
                    <a:pt x="11430" y="3048"/>
                  </a:lnTo>
                  <a:lnTo>
                    <a:pt x="9144" y="762"/>
                  </a:lnTo>
                  <a:lnTo>
                    <a:pt x="6858" y="0"/>
                  </a:lnTo>
                  <a:close/>
                </a:path>
              </a:pathLst>
            </a:custGeom>
            <a:solidFill>
              <a:srgbClr val="FFFFFF"/>
            </a:solidFill>
          </p:spPr>
          <p:txBody>
            <a:bodyPr wrap="square" lIns="0" tIns="0" rIns="0" bIns="0" rtlCol="0"/>
            <a:lstStyle/>
            <a:p>
              <a:endParaRPr/>
            </a:p>
          </p:txBody>
        </p:sp>
        <p:sp>
          <p:nvSpPr>
            <p:cNvPr id="823" name="object 799"/>
            <p:cNvSpPr/>
            <p:nvPr/>
          </p:nvSpPr>
          <p:spPr>
            <a:xfrm>
              <a:off x="9025128" y="2481376"/>
              <a:ext cx="20320" cy="24765"/>
            </a:xfrm>
            <a:custGeom>
              <a:avLst/>
              <a:gdLst/>
              <a:ahLst/>
              <a:cxnLst/>
              <a:rect l="l" t="t" r="r" b="b"/>
              <a:pathLst>
                <a:path w="20320" h="24764">
                  <a:moveTo>
                    <a:pt x="11430" y="0"/>
                  </a:moveTo>
                  <a:lnTo>
                    <a:pt x="9144" y="0"/>
                  </a:lnTo>
                  <a:lnTo>
                    <a:pt x="6096" y="761"/>
                  </a:lnTo>
                  <a:lnTo>
                    <a:pt x="4572" y="1523"/>
                  </a:lnTo>
                  <a:lnTo>
                    <a:pt x="2286" y="3809"/>
                  </a:lnTo>
                  <a:lnTo>
                    <a:pt x="2286" y="4571"/>
                  </a:lnTo>
                  <a:lnTo>
                    <a:pt x="762" y="6857"/>
                  </a:lnTo>
                  <a:lnTo>
                    <a:pt x="0" y="8381"/>
                  </a:lnTo>
                  <a:lnTo>
                    <a:pt x="0" y="16001"/>
                  </a:lnTo>
                  <a:lnTo>
                    <a:pt x="3048" y="22097"/>
                  </a:lnTo>
                  <a:lnTo>
                    <a:pt x="5334" y="23621"/>
                  </a:lnTo>
                  <a:lnTo>
                    <a:pt x="6096" y="23621"/>
                  </a:lnTo>
                  <a:lnTo>
                    <a:pt x="9144" y="24383"/>
                  </a:lnTo>
                  <a:lnTo>
                    <a:pt x="11430" y="24383"/>
                  </a:lnTo>
                  <a:lnTo>
                    <a:pt x="13716" y="23621"/>
                  </a:lnTo>
                  <a:lnTo>
                    <a:pt x="16002" y="22097"/>
                  </a:lnTo>
                  <a:lnTo>
                    <a:pt x="17526" y="20573"/>
                  </a:lnTo>
                  <a:lnTo>
                    <a:pt x="18669" y="18287"/>
                  </a:lnTo>
                  <a:lnTo>
                    <a:pt x="8382" y="18287"/>
                  </a:lnTo>
                  <a:lnTo>
                    <a:pt x="6096" y="16763"/>
                  </a:lnTo>
                  <a:lnTo>
                    <a:pt x="7239" y="16763"/>
                  </a:lnTo>
                  <a:lnTo>
                    <a:pt x="6858" y="16001"/>
                  </a:lnTo>
                  <a:lnTo>
                    <a:pt x="6096" y="16001"/>
                  </a:lnTo>
                  <a:lnTo>
                    <a:pt x="6096" y="8381"/>
                  </a:lnTo>
                  <a:lnTo>
                    <a:pt x="6858" y="8381"/>
                  </a:lnTo>
                  <a:lnTo>
                    <a:pt x="8382" y="6857"/>
                  </a:lnTo>
                  <a:lnTo>
                    <a:pt x="7620" y="6857"/>
                  </a:lnTo>
                  <a:lnTo>
                    <a:pt x="9144" y="6095"/>
                  </a:lnTo>
                  <a:lnTo>
                    <a:pt x="18542" y="6095"/>
                  </a:lnTo>
                  <a:lnTo>
                    <a:pt x="17526" y="4571"/>
                  </a:lnTo>
                  <a:lnTo>
                    <a:pt x="13716" y="761"/>
                  </a:lnTo>
                  <a:lnTo>
                    <a:pt x="11430" y="0"/>
                  </a:lnTo>
                  <a:close/>
                </a:path>
                <a:path w="20320" h="24764">
                  <a:moveTo>
                    <a:pt x="7620" y="17525"/>
                  </a:moveTo>
                  <a:lnTo>
                    <a:pt x="8382" y="18287"/>
                  </a:lnTo>
                  <a:lnTo>
                    <a:pt x="9144" y="18287"/>
                  </a:lnTo>
                  <a:lnTo>
                    <a:pt x="9797" y="18070"/>
                  </a:lnTo>
                  <a:lnTo>
                    <a:pt x="7620" y="17525"/>
                  </a:lnTo>
                  <a:close/>
                </a:path>
                <a:path w="20320" h="24764">
                  <a:moveTo>
                    <a:pt x="9797" y="18070"/>
                  </a:moveTo>
                  <a:lnTo>
                    <a:pt x="9144" y="18287"/>
                  </a:lnTo>
                  <a:lnTo>
                    <a:pt x="10668" y="18287"/>
                  </a:lnTo>
                  <a:lnTo>
                    <a:pt x="9797" y="18070"/>
                  </a:lnTo>
                  <a:close/>
                </a:path>
                <a:path w="20320" h="24764">
                  <a:moveTo>
                    <a:pt x="11430" y="17525"/>
                  </a:moveTo>
                  <a:lnTo>
                    <a:pt x="9797" y="18070"/>
                  </a:lnTo>
                  <a:lnTo>
                    <a:pt x="10668" y="18287"/>
                  </a:lnTo>
                  <a:lnTo>
                    <a:pt x="11430" y="17525"/>
                  </a:lnTo>
                  <a:close/>
                </a:path>
                <a:path w="20320" h="24764">
                  <a:moveTo>
                    <a:pt x="12382" y="17144"/>
                  </a:moveTo>
                  <a:lnTo>
                    <a:pt x="10668" y="18287"/>
                  </a:lnTo>
                  <a:lnTo>
                    <a:pt x="18669" y="18287"/>
                  </a:lnTo>
                  <a:lnTo>
                    <a:pt x="19050" y="17525"/>
                  </a:lnTo>
                  <a:lnTo>
                    <a:pt x="12192" y="17525"/>
                  </a:lnTo>
                  <a:lnTo>
                    <a:pt x="12382" y="17144"/>
                  </a:lnTo>
                  <a:close/>
                </a:path>
                <a:path w="20320" h="24764">
                  <a:moveTo>
                    <a:pt x="7239" y="16763"/>
                  </a:moveTo>
                  <a:lnTo>
                    <a:pt x="6096" y="16763"/>
                  </a:lnTo>
                  <a:lnTo>
                    <a:pt x="7620" y="17525"/>
                  </a:lnTo>
                  <a:lnTo>
                    <a:pt x="7239" y="16763"/>
                  </a:lnTo>
                  <a:close/>
                </a:path>
                <a:path w="20320" h="24764">
                  <a:moveTo>
                    <a:pt x="12954" y="16763"/>
                  </a:moveTo>
                  <a:lnTo>
                    <a:pt x="12382" y="17144"/>
                  </a:lnTo>
                  <a:lnTo>
                    <a:pt x="12192" y="17525"/>
                  </a:lnTo>
                  <a:lnTo>
                    <a:pt x="12954" y="16763"/>
                  </a:lnTo>
                  <a:close/>
                </a:path>
                <a:path w="20320" h="24764">
                  <a:moveTo>
                    <a:pt x="19050" y="16763"/>
                  </a:moveTo>
                  <a:lnTo>
                    <a:pt x="12954" y="16763"/>
                  </a:lnTo>
                  <a:lnTo>
                    <a:pt x="12192" y="17525"/>
                  </a:lnTo>
                  <a:lnTo>
                    <a:pt x="19050" y="17525"/>
                  </a:lnTo>
                  <a:lnTo>
                    <a:pt x="19050" y="16763"/>
                  </a:lnTo>
                  <a:close/>
                </a:path>
                <a:path w="20320" h="24764">
                  <a:moveTo>
                    <a:pt x="19507" y="14477"/>
                  </a:moveTo>
                  <a:lnTo>
                    <a:pt x="13716" y="14477"/>
                  </a:lnTo>
                  <a:lnTo>
                    <a:pt x="12382" y="17144"/>
                  </a:lnTo>
                  <a:lnTo>
                    <a:pt x="12954" y="16763"/>
                  </a:lnTo>
                  <a:lnTo>
                    <a:pt x="19050" y="16763"/>
                  </a:lnTo>
                  <a:lnTo>
                    <a:pt x="19507" y="14477"/>
                  </a:lnTo>
                  <a:close/>
                </a:path>
                <a:path w="20320" h="24764">
                  <a:moveTo>
                    <a:pt x="6096" y="14477"/>
                  </a:moveTo>
                  <a:lnTo>
                    <a:pt x="6096" y="16001"/>
                  </a:lnTo>
                  <a:lnTo>
                    <a:pt x="6858" y="16001"/>
                  </a:lnTo>
                  <a:lnTo>
                    <a:pt x="6096" y="14477"/>
                  </a:lnTo>
                  <a:close/>
                </a:path>
                <a:path w="20320" h="24764">
                  <a:moveTo>
                    <a:pt x="13563" y="12191"/>
                  </a:moveTo>
                  <a:lnTo>
                    <a:pt x="12954" y="15239"/>
                  </a:lnTo>
                  <a:lnTo>
                    <a:pt x="13716" y="14477"/>
                  </a:lnTo>
                  <a:lnTo>
                    <a:pt x="19507" y="14477"/>
                  </a:lnTo>
                  <a:lnTo>
                    <a:pt x="19812" y="12953"/>
                  </a:lnTo>
                  <a:lnTo>
                    <a:pt x="13716" y="12953"/>
                  </a:lnTo>
                  <a:lnTo>
                    <a:pt x="13563" y="12191"/>
                  </a:lnTo>
                  <a:close/>
                </a:path>
                <a:path w="20320" h="24764">
                  <a:moveTo>
                    <a:pt x="13716" y="11429"/>
                  </a:moveTo>
                  <a:lnTo>
                    <a:pt x="13563" y="12191"/>
                  </a:lnTo>
                  <a:lnTo>
                    <a:pt x="13716" y="12953"/>
                  </a:lnTo>
                  <a:lnTo>
                    <a:pt x="16764" y="12191"/>
                  </a:lnTo>
                  <a:lnTo>
                    <a:pt x="13716" y="11429"/>
                  </a:lnTo>
                  <a:close/>
                </a:path>
                <a:path w="20320" h="24764">
                  <a:moveTo>
                    <a:pt x="16764" y="12191"/>
                  </a:moveTo>
                  <a:lnTo>
                    <a:pt x="13716" y="12953"/>
                  </a:lnTo>
                  <a:lnTo>
                    <a:pt x="19812" y="12953"/>
                  </a:lnTo>
                  <a:lnTo>
                    <a:pt x="16764" y="12191"/>
                  </a:lnTo>
                  <a:close/>
                </a:path>
                <a:path w="20320" h="24764">
                  <a:moveTo>
                    <a:pt x="12954" y="9143"/>
                  </a:moveTo>
                  <a:lnTo>
                    <a:pt x="13563" y="12191"/>
                  </a:lnTo>
                  <a:lnTo>
                    <a:pt x="13716" y="11429"/>
                  </a:lnTo>
                  <a:lnTo>
                    <a:pt x="19812" y="11429"/>
                  </a:lnTo>
                  <a:lnTo>
                    <a:pt x="19507" y="9905"/>
                  </a:lnTo>
                  <a:lnTo>
                    <a:pt x="13716" y="9905"/>
                  </a:lnTo>
                  <a:lnTo>
                    <a:pt x="12954" y="9143"/>
                  </a:lnTo>
                  <a:close/>
                </a:path>
                <a:path w="20320" h="24764">
                  <a:moveTo>
                    <a:pt x="19812" y="11429"/>
                  </a:moveTo>
                  <a:lnTo>
                    <a:pt x="13716" y="11429"/>
                  </a:lnTo>
                  <a:lnTo>
                    <a:pt x="16764" y="12191"/>
                  </a:lnTo>
                  <a:lnTo>
                    <a:pt x="19812" y="11429"/>
                  </a:lnTo>
                  <a:close/>
                </a:path>
                <a:path w="20320" h="24764">
                  <a:moveTo>
                    <a:pt x="7620" y="7619"/>
                  </a:moveTo>
                  <a:lnTo>
                    <a:pt x="6858" y="8381"/>
                  </a:lnTo>
                  <a:lnTo>
                    <a:pt x="6096" y="8381"/>
                  </a:lnTo>
                  <a:lnTo>
                    <a:pt x="6096" y="9905"/>
                  </a:lnTo>
                  <a:lnTo>
                    <a:pt x="7620" y="7619"/>
                  </a:lnTo>
                  <a:close/>
                </a:path>
                <a:path w="20320" h="24764">
                  <a:moveTo>
                    <a:pt x="19050" y="7619"/>
                  </a:moveTo>
                  <a:lnTo>
                    <a:pt x="12192" y="7619"/>
                  </a:lnTo>
                  <a:lnTo>
                    <a:pt x="13716" y="9905"/>
                  </a:lnTo>
                  <a:lnTo>
                    <a:pt x="19507" y="9905"/>
                  </a:lnTo>
                  <a:lnTo>
                    <a:pt x="19050" y="7619"/>
                  </a:lnTo>
                  <a:close/>
                </a:path>
                <a:path w="20320" h="24764">
                  <a:moveTo>
                    <a:pt x="10287" y="6476"/>
                  </a:moveTo>
                  <a:lnTo>
                    <a:pt x="12192" y="8381"/>
                  </a:lnTo>
                  <a:lnTo>
                    <a:pt x="12192" y="7619"/>
                  </a:lnTo>
                  <a:lnTo>
                    <a:pt x="19050" y="7619"/>
                  </a:lnTo>
                  <a:lnTo>
                    <a:pt x="19050" y="6857"/>
                  </a:lnTo>
                  <a:lnTo>
                    <a:pt x="11430" y="6857"/>
                  </a:lnTo>
                  <a:lnTo>
                    <a:pt x="10287" y="6476"/>
                  </a:lnTo>
                  <a:close/>
                </a:path>
                <a:path w="20320" h="24764">
                  <a:moveTo>
                    <a:pt x="9144" y="6095"/>
                  </a:moveTo>
                  <a:lnTo>
                    <a:pt x="7620" y="6857"/>
                  </a:lnTo>
                  <a:lnTo>
                    <a:pt x="8636" y="6603"/>
                  </a:lnTo>
                  <a:lnTo>
                    <a:pt x="9144" y="6095"/>
                  </a:lnTo>
                  <a:close/>
                </a:path>
                <a:path w="20320" h="24764">
                  <a:moveTo>
                    <a:pt x="8636" y="6603"/>
                  </a:moveTo>
                  <a:lnTo>
                    <a:pt x="7620" y="6857"/>
                  </a:lnTo>
                  <a:lnTo>
                    <a:pt x="8382" y="6857"/>
                  </a:lnTo>
                  <a:lnTo>
                    <a:pt x="8636" y="6603"/>
                  </a:lnTo>
                  <a:close/>
                </a:path>
                <a:path w="20320" h="24764">
                  <a:moveTo>
                    <a:pt x="10160" y="6222"/>
                  </a:moveTo>
                  <a:lnTo>
                    <a:pt x="10287" y="6476"/>
                  </a:lnTo>
                  <a:lnTo>
                    <a:pt x="11430" y="6857"/>
                  </a:lnTo>
                  <a:lnTo>
                    <a:pt x="10160" y="6222"/>
                  </a:lnTo>
                  <a:close/>
                </a:path>
                <a:path w="20320" h="24764">
                  <a:moveTo>
                    <a:pt x="18542" y="6095"/>
                  </a:moveTo>
                  <a:lnTo>
                    <a:pt x="10668" y="6095"/>
                  </a:lnTo>
                  <a:lnTo>
                    <a:pt x="10160" y="6222"/>
                  </a:lnTo>
                  <a:lnTo>
                    <a:pt x="11430" y="6857"/>
                  </a:lnTo>
                  <a:lnTo>
                    <a:pt x="19050" y="6857"/>
                  </a:lnTo>
                  <a:lnTo>
                    <a:pt x="18542" y="6095"/>
                  </a:lnTo>
                  <a:close/>
                </a:path>
                <a:path w="20320" h="24764">
                  <a:moveTo>
                    <a:pt x="9144" y="6095"/>
                  </a:moveTo>
                  <a:lnTo>
                    <a:pt x="8636" y="6603"/>
                  </a:lnTo>
                  <a:lnTo>
                    <a:pt x="9797" y="6313"/>
                  </a:lnTo>
                  <a:lnTo>
                    <a:pt x="9144" y="6095"/>
                  </a:lnTo>
                  <a:close/>
                </a:path>
                <a:path w="20320" h="24764">
                  <a:moveTo>
                    <a:pt x="10058" y="6248"/>
                  </a:moveTo>
                  <a:lnTo>
                    <a:pt x="9797" y="6313"/>
                  </a:lnTo>
                  <a:lnTo>
                    <a:pt x="10287" y="6476"/>
                  </a:lnTo>
                  <a:lnTo>
                    <a:pt x="10058" y="6248"/>
                  </a:lnTo>
                  <a:close/>
                </a:path>
                <a:path w="20320" h="24764">
                  <a:moveTo>
                    <a:pt x="9906" y="6095"/>
                  </a:moveTo>
                  <a:lnTo>
                    <a:pt x="9144" y="6095"/>
                  </a:lnTo>
                  <a:lnTo>
                    <a:pt x="9797" y="6313"/>
                  </a:lnTo>
                  <a:lnTo>
                    <a:pt x="10058" y="6248"/>
                  </a:lnTo>
                  <a:lnTo>
                    <a:pt x="9906" y="6095"/>
                  </a:lnTo>
                  <a:close/>
                </a:path>
                <a:path w="20320" h="24764">
                  <a:moveTo>
                    <a:pt x="9906" y="6095"/>
                  </a:moveTo>
                  <a:lnTo>
                    <a:pt x="10058" y="6248"/>
                  </a:lnTo>
                  <a:lnTo>
                    <a:pt x="9906" y="6095"/>
                  </a:lnTo>
                  <a:close/>
                </a:path>
                <a:path w="20320" h="24764">
                  <a:moveTo>
                    <a:pt x="10668" y="6095"/>
                  </a:moveTo>
                  <a:lnTo>
                    <a:pt x="9906" y="6095"/>
                  </a:lnTo>
                  <a:lnTo>
                    <a:pt x="10160" y="6222"/>
                  </a:lnTo>
                  <a:lnTo>
                    <a:pt x="10668" y="6095"/>
                  </a:lnTo>
                  <a:close/>
                </a:path>
              </a:pathLst>
            </a:custGeom>
            <a:solidFill>
              <a:srgbClr val="000000"/>
            </a:solidFill>
          </p:spPr>
          <p:txBody>
            <a:bodyPr wrap="square" lIns="0" tIns="0" rIns="0" bIns="0" rtlCol="0"/>
            <a:lstStyle/>
            <a:p>
              <a:endParaRPr/>
            </a:p>
          </p:txBody>
        </p:sp>
        <p:sp>
          <p:nvSpPr>
            <p:cNvPr id="824" name="object 800"/>
            <p:cNvSpPr/>
            <p:nvPr/>
          </p:nvSpPr>
          <p:spPr>
            <a:xfrm>
              <a:off x="9038843" y="2492806"/>
              <a:ext cx="6350" cy="1905"/>
            </a:xfrm>
            <a:custGeom>
              <a:avLst/>
              <a:gdLst/>
              <a:ahLst/>
              <a:cxnLst/>
              <a:rect l="l" t="t" r="r" b="b"/>
              <a:pathLst>
                <a:path w="6350" h="1905">
                  <a:moveTo>
                    <a:pt x="0" y="0"/>
                  </a:moveTo>
                  <a:lnTo>
                    <a:pt x="0" y="1524"/>
                  </a:lnTo>
                  <a:lnTo>
                    <a:pt x="3048" y="762"/>
                  </a:lnTo>
                  <a:lnTo>
                    <a:pt x="0" y="0"/>
                  </a:lnTo>
                  <a:close/>
                </a:path>
                <a:path w="6350" h="1905">
                  <a:moveTo>
                    <a:pt x="6096" y="0"/>
                  </a:moveTo>
                  <a:lnTo>
                    <a:pt x="3048" y="762"/>
                  </a:lnTo>
                  <a:lnTo>
                    <a:pt x="6096" y="1524"/>
                  </a:lnTo>
                  <a:lnTo>
                    <a:pt x="6096" y="0"/>
                  </a:lnTo>
                  <a:close/>
                </a:path>
              </a:pathLst>
            </a:custGeom>
            <a:solidFill>
              <a:srgbClr val="000000"/>
            </a:solidFill>
          </p:spPr>
          <p:txBody>
            <a:bodyPr wrap="square" lIns="0" tIns="0" rIns="0" bIns="0" rtlCol="0"/>
            <a:lstStyle/>
            <a:p>
              <a:endParaRPr/>
            </a:p>
          </p:txBody>
        </p:sp>
        <p:sp>
          <p:nvSpPr>
            <p:cNvPr id="825" name="object 801"/>
            <p:cNvSpPr/>
            <p:nvPr/>
          </p:nvSpPr>
          <p:spPr>
            <a:xfrm>
              <a:off x="8785097" y="2460802"/>
              <a:ext cx="17780" cy="22860"/>
            </a:xfrm>
            <a:custGeom>
              <a:avLst/>
              <a:gdLst/>
              <a:ahLst/>
              <a:cxnLst/>
              <a:rect l="l" t="t" r="r" b="b"/>
              <a:pathLst>
                <a:path w="17779" h="22860">
                  <a:moveTo>
                    <a:pt x="8381" y="0"/>
                  </a:moveTo>
                  <a:lnTo>
                    <a:pt x="5333" y="761"/>
                  </a:lnTo>
                  <a:lnTo>
                    <a:pt x="2285" y="3047"/>
                  </a:lnTo>
                  <a:lnTo>
                    <a:pt x="0" y="11429"/>
                  </a:lnTo>
                  <a:lnTo>
                    <a:pt x="2285" y="19811"/>
                  </a:lnTo>
                  <a:lnTo>
                    <a:pt x="5333" y="22097"/>
                  </a:lnTo>
                  <a:lnTo>
                    <a:pt x="8381" y="22859"/>
                  </a:lnTo>
                  <a:lnTo>
                    <a:pt x="12191" y="22097"/>
                  </a:lnTo>
                  <a:lnTo>
                    <a:pt x="14477" y="19811"/>
                  </a:lnTo>
                  <a:lnTo>
                    <a:pt x="17525" y="11429"/>
                  </a:lnTo>
                  <a:lnTo>
                    <a:pt x="14477" y="3047"/>
                  </a:lnTo>
                  <a:lnTo>
                    <a:pt x="12191" y="761"/>
                  </a:lnTo>
                  <a:lnTo>
                    <a:pt x="8381" y="0"/>
                  </a:lnTo>
                  <a:close/>
                </a:path>
              </a:pathLst>
            </a:custGeom>
            <a:solidFill>
              <a:srgbClr val="000000"/>
            </a:solidFill>
          </p:spPr>
          <p:txBody>
            <a:bodyPr wrap="square" lIns="0" tIns="0" rIns="0" bIns="0" rtlCol="0"/>
            <a:lstStyle/>
            <a:p>
              <a:endParaRPr/>
            </a:p>
          </p:txBody>
        </p:sp>
        <p:sp>
          <p:nvSpPr>
            <p:cNvPr id="826" name="object 802"/>
            <p:cNvSpPr/>
            <p:nvPr/>
          </p:nvSpPr>
          <p:spPr>
            <a:xfrm>
              <a:off x="8782811" y="2458516"/>
              <a:ext cx="22225" cy="27940"/>
            </a:xfrm>
            <a:custGeom>
              <a:avLst/>
              <a:gdLst/>
              <a:ahLst/>
              <a:cxnLst/>
              <a:rect l="l" t="t" r="r" b="b"/>
              <a:pathLst>
                <a:path w="22225" h="27939">
                  <a:moveTo>
                    <a:pt x="11429" y="0"/>
                  </a:moveTo>
                  <a:lnTo>
                    <a:pt x="10667" y="0"/>
                  </a:lnTo>
                  <a:lnTo>
                    <a:pt x="7619" y="761"/>
                  </a:lnTo>
                  <a:lnTo>
                    <a:pt x="6095" y="1523"/>
                  </a:lnTo>
                  <a:lnTo>
                    <a:pt x="3047" y="3809"/>
                  </a:lnTo>
                  <a:lnTo>
                    <a:pt x="2285" y="4571"/>
                  </a:lnTo>
                  <a:lnTo>
                    <a:pt x="0" y="12953"/>
                  </a:lnTo>
                  <a:lnTo>
                    <a:pt x="0" y="14477"/>
                  </a:lnTo>
                  <a:lnTo>
                    <a:pt x="2285" y="22859"/>
                  </a:lnTo>
                  <a:lnTo>
                    <a:pt x="3047" y="24383"/>
                  </a:lnTo>
                  <a:lnTo>
                    <a:pt x="6095" y="26669"/>
                  </a:lnTo>
                  <a:lnTo>
                    <a:pt x="7619" y="26669"/>
                  </a:lnTo>
                  <a:lnTo>
                    <a:pt x="10667" y="27431"/>
                  </a:lnTo>
                  <a:lnTo>
                    <a:pt x="11429" y="27431"/>
                  </a:lnTo>
                  <a:lnTo>
                    <a:pt x="15239" y="26669"/>
                  </a:lnTo>
                  <a:lnTo>
                    <a:pt x="19049" y="22859"/>
                  </a:lnTo>
                  <a:lnTo>
                    <a:pt x="9143" y="22859"/>
                  </a:lnTo>
                  <a:lnTo>
                    <a:pt x="7111" y="21335"/>
                  </a:lnTo>
                  <a:lnTo>
                    <a:pt x="6857" y="21335"/>
                  </a:lnTo>
                  <a:lnTo>
                    <a:pt x="6095" y="20573"/>
                  </a:lnTo>
                  <a:lnTo>
                    <a:pt x="6650" y="20573"/>
                  </a:lnTo>
                  <a:lnTo>
                    <a:pt x="4987" y="14477"/>
                  </a:lnTo>
                  <a:lnTo>
                    <a:pt x="4571" y="14477"/>
                  </a:lnTo>
                  <a:lnTo>
                    <a:pt x="4571" y="12953"/>
                  </a:lnTo>
                  <a:lnTo>
                    <a:pt x="4987" y="12953"/>
                  </a:lnTo>
                  <a:lnTo>
                    <a:pt x="6442" y="7619"/>
                  </a:lnTo>
                  <a:lnTo>
                    <a:pt x="6095" y="7619"/>
                  </a:lnTo>
                  <a:lnTo>
                    <a:pt x="6857" y="6095"/>
                  </a:lnTo>
                  <a:lnTo>
                    <a:pt x="8127" y="6095"/>
                  </a:lnTo>
                  <a:lnTo>
                    <a:pt x="9143" y="5333"/>
                  </a:lnTo>
                  <a:lnTo>
                    <a:pt x="8381" y="5333"/>
                  </a:lnTo>
                  <a:lnTo>
                    <a:pt x="11091" y="4656"/>
                  </a:lnTo>
                  <a:lnTo>
                    <a:pt x="10667" y="4571"/>
                  </a:lnTo>
                  <a:lnTo>
                    <a:pt x="19049" y="4571"/>
                  </a:lnTo>
                  <a:lnTo>
                    <a:pt x="15239" y="761"/>
                  </a:lnTo>
                  <a:lnTo>
                    <a:pt x="11429" y="0"/>
                  </a:lnTo>
                  <a:close/>
                </a:path>
                <a:path w="22225" h="27939">
                  <a:moveTo>
                    <a:pt x="8381" y="22097"/>
                  </a:moveTo>
                  <a:lnTo>
                    <a:pt x="9143" y="22859"/>
                  </a:lnTo>
                  <a:lnTo>
                    <a:pt x="10667" y="22859"/>
                  </a:lnTo>
                  <a:lnTo>
                    <a:pt x="11091" y="22775"/>
                  </a:lnTo>
                  <a:lnTo>
                    <a:pt x="8381" y="22097"/>
                  </a:lnTo>
                  <a:close/>
                </a:path>
                <a:path w="22225" h="27939">
                  <a:moveTo>
                    <a:pt x="11091" y="22775"/>
                  </a:moveTo>
                  <a:lnTo>
                    <a:pt x="10667" y="22859"/>
                  </a:lnTo>
                  <a:lnTo>
                    <a:pt x="11429" y="22859"/>
                  </a:lnTo>
                  <a:lnTo>
                    <a:pt x="11091" y="22775"/>
                  </a:lnTo>
                  <a:close/>
                </a:path>
                <a:path w="22225" h="27939">
                  <a:moveTo>
                    <a:pt x="13525" y="22288"/>
                  </a:moveTo>
                  <a:lnTo>
                    <a:pt x="11091" y="22775"/>
                  </a:lnTo>
                  <a:lnTo>
                    <a:pt x="11429" y="22859"/>
                  </a:lnTo>
                  <a:lnTo>
                    <a:pt x="12953" y="22859"/>
                  </a:lnTo>
                  <a:lnTo>
                    <a:pt x="13525" y="22288"/>
                  </a:lnTo>
                  <a:close/>
                </a:path>
                <a:path w="22225" h="27939">
                  <a:moveTo>
                    <a:pt x="14477" y="22097"/>
                  </a:moveTo>
                  <a:lnTo>
                    <a:pt x="13525" y="22288"/>
                  </a:lnTo>
                  <a:lnTo>
                    <a:pt x="12953" y="22859"/>
                  </a:lnTo>
                  <a:lnTo>
                    <a:pt x="14477" y="22097"/>
                  </a:lnTo>
                  <a:close/>
                </a:path>
                <a:path w="22225" h="27939">
                  <a:moveTo>
                    <a:pt x="19327" y="22097"/>
                  </a:moveTo>
                  <a:lnTo>
                    <a:pt x="14477" y="22097"/>
                  </a:lnTo>
                  <a:lnTo>
                    <a:pt x="12953" y="22859"/>
                  </a:lnTo>
                  <a:lnTo>
                    <a:pt x="19049" y="22859"/>
                  </a:lnTo>
                  <a:lnTo>
                    <a:pt x="19327" y="22097"/>
                  </a:lnTo>
                  <a:close/>
                </a:path>
                <a:path w="22225" h="27939">
                  <a:moveTo>
                    <a:pt x="19881" y="20573"/>
                  </a:moveTo>
                  <a:lnTo>
                    <a:pt x="15239" y="20573"/>
                  </a:lnTo>
                  <a:lnTo>
                    <a:pt x="13525" y="22288"/>
                  </a:lnTo>
                  <a:lnTo>
                    <a:pt x="14477" y="22097"/>
                  </a:lnTo>
                  <a:lnTo>
                    <a:pt x="19327" y="22097"/>
                  </a:lnTo>
                  <a:lnTo>
                    <a:pt x="19881" y="20573"/>
                  </a:lnTo>
                  <a:close/>
                </a:path>
                <a:path w="22225" h="27939">
                  <a:moveTo>
                    <a:pt x="6095" y="20573"/>
                  </a:moveTo>
                  <a:lnTo>
                    <a:pt x="6857" y="21335"/>
                  </a:lnTo>
                  <a:lnTo>
                    <a:pt x="6792" y="21096"/>
                  </a:lnTo>
                  <a:lnTo>
                    <a:pt x="6095" y="20573"/>
                  </a:lnTo>
                  <a:close/>
                </a:path>
                <a:path w="22225" h="27939">
                  <a:moveTo>
                    <a:pt x="6792" y="21096"/>
                  </a:moveTo>
                  <a:lnTo>
                    <a:pt x="6857" y="21335"/>
                  </a:lnTo>
                  <a:lnTo>
                    <a:pt x="7111" y="21335"/>
                  </a:lnTo>
                  <a:lnTo>
                    <a:pt x="6792" y="21096"/>
                  </a:lnTo>
                  <a:close/>
                </a:path>
                <a:path w="22225" h="27939">
                  <a:moveTo>
                    <a:pt x="17248" y="13715"/>
                  </a:moveTo>
                  <a:lnTo>
                    <a:pt x="14477" y="21335"/>
                  </a:lnTo>
                  <a:lnTo>
                    <a:pt x="15239" y="20573"/>
                  </a:lnTo>
                  <a:lnTo>
                    <a:pt x="19881" y="20573"/>
                  </a:lnTo>
                  <a:lnTo>
                    <a:pt x="22097" y="14477"/>
                  </a:lnTo>
                  <a:lnTo>
                    <a:pt x="17525" y="14477"/>
                  </a:lnTo>
                  <a:lnTo>
                    <a:pt x="17248" y="13715"/>
                  </a:lnTo>
                  <a:close/>
                </a:path>
                <a:path w="22225" h="27939">
                  <a:moveTo>
                    <a:pt x="6650" y="20573"/>
                  </a:moveTo>
                  <a:lnTo>
                    <a:pt x="6095" y="20573"/>
                  </a:lnTo>
                  <a:lnTo>
                    <a:pt x="6792" y="21096"/>
                  </a:lnTo>
                  <a:lnTo>
                    <a:pt x="6650" y="20573"/>
                  </a:lnTo>
                  <a:close/>
                </a:path>
                <a:path w="22225" h="27939">
                  <a:moveTo>
                    <a:pt x="4571" y="12953"/>
                  </a:moveTo>
                  <a:lnTo>
                    <a:pt x="4571" y="14477"/>
                  </a:lnTo>
                  <a:lnTo>
                    <a:pt x="4779" y="13715"/>
                  </a:lnTo>
                  <a:lnTo>
                    <a:pt x="4571" y="12953"/>
                  </a:lnTo>
                  <a:close/>
                </a:path>
                <a:path w="22225" h="27939">
                  <a:moveTo>
                    <a:pt x="4779" y="13715"/>
                  </a:moveTo>
                  <a:lnTo>
                    <a:pt x="4571" y="14477"/>
                  </a:lnTo>
                  <a:lnTo>
                    <a:pt x="4987" y="14477"/>
                  </a:lnTo>
                  <a:lnTo>
                    <a:pt x="4779" y="13715"/>
                  </a:lnTo>
                  <a:close/>
                </a:path>
                <a:path w="22225" h="27939">
                  <a:moveTo>
                    <a:pt x="17525" y="12953"/>
                  </a:moveTo>
                  <a:lnTo>
                    <a:pt x="17248" y="13715"/>
                  </a:lnTo>
                  <a:lnTo>
                    <a:pt x="17525" y="14477"/>
                  </a:lnTo>
                  <a:lnTo>
                    <a:pt x="19811" y="13715"/>
                  </a:lnTo>
                  <a:lnTo>
                    <a:pt x="17525" y="12953"/>
                  </a:lnTo>
                  <a:close/>
                </a:path>
                <a:path w="22225" h="27939">
                  <a:moveTo>
                    <a:pt x="19811" y="13715"/>
                  </a:moveTo>
                  <a:lnTo>
                    <a:pt x="17525" y="14477"/>
                  </a:lnTo>
                  <a:lnTo>
                    <a:pt x="22097" y="14477"/>
                  </a:lnTo>
                  <a:lnTo>
                    <a:pt x="19811" y="13715"/>
                  </a:lnTo>
                  <a:close/>
                </a:path>
                <a:path w="22225" h="27939">
                  <a:moveTo>
                    <a:pt x="4987" y="12953"/>
                  </a:moveTo>
                  <a:lnTo>
                    <a:pt x="4571" y="12953"/>
                  </a:lnTo>
                  <a:lnTo>
                    <a:pt x="4779" y="13715"/>
                  </a:lnTo>
                  <a:lnTo>
                    <a:pt x="4987" y="12953"/>
                  </a:lnTo>
                  <a:close/>
                </a:path>
                <a:path w="22225" h="27939">
                  <a:moveTo>
                    <a:pt x="14477" y="6095"/>
                  </a:moveTo>
                  <a:lnTo>
                    <a:pt x="17248" y="13715"/>
                  </a:lnTo>
                  <a:lnTo>
                    <a:pt x="17525" y="12953"/>
                  </a:lnTo>
                  <a:lnTo>
                    <a:pt x="22097" y="12953"/>
                  </a:lnTo>
                  <a:lnTo>
                    <a:pt x="19881" y="6857"/>
                  </a:lnTo>
                  <a:lnTo>
                    <a:pt x="15239" y="6857"/>
                  </a:lnTo>
                  <a:lnTo>
                    <a:pt x="14477" y="6095"/>
                  </a:lnTo>
                  <a:close/>
                </a:path>
                <a:path w="22225" h="27939">
                  <a:moveTo>
                    <a:pt x="22097" y="12953"/>
                  </a:moveTo>
                  <a:lnTo>
                    <a:pt x="17525" y="12953"/>
                  </a:lnTo>
                  <a:lnTo>
                    <a:pt x="19811" y="13715"/>
                  </a:lnTo>
                  <a:lnTo>
                    <a:pt x="22097" y="12953"/>
                  </a:lnTo>
                  <a:close/>
                </a:path>
                <a:path w="22225" h="27939">
                  <a:moveTo>
                    <a:pt x="6857" y="6095"/>
                  </a:moveTo>
                  <a:lnTo>
                    <a:pt x="6095" y="7619"/>
                  </a:lnTo>
                  <a:lnTo>
                    <a:pt x="6531" y="7293"/>
                  </a:lnTo>
                  <a:lnTo>
                    <a:pt x="6857" y="6095"/>
                  </a:lnTo>
                  <a:close/>
                </a:path>
                <a:path w="22225" h="27939">
                  <a:moveTo>
                    <a:pt x="6531" y="7293"/>
                  </a:moveTo>
                  <a:lnTo>
                    <a:pt x="6095" y="7619"/>
                  </a:lnTo>
                  <a:lnTo>
                    <a:pt x="6442" y="7619"/>
                  </a:lnTo>
                  <a:lnTo>
                    <a:pt x="6531" y="7293"/>
                  </a:lnTo>
                  <a:close/>
                </a:path>
                <a:path w="22225" h="27939">
                  <a:moveTo>
                    <a:pt x="8127" y="6095"/>
                  </a:moveTo>
                  <a:lnTo>
                    <a:pt x="6857" y="6095"/>
                  </a:lnTo>
                  <a:lnTo>
                    <a:pt x="6531" y="7293"/>
                  </a:lnTo>
                  <a:lnTo>
                    <a:pt x="8127" y="6095"/>
                  </a:lnTo>
                  <a:close/>
                </a:path>
                <a:path w="22225" h="27939">
                  <a:moveTo>
                    <a:pt x="13525" y="5143"/>
                  </a:moveTo>
                  <a:lnTo>
                    <a:pt x="15239" y="6857"/>
                  </a:lnTo>
                  <a:lnTo>
                    <a:pt x="19881" y="6857"/>
                  </a:lnTo>
                  <a:lnTo>
                    <a:pt x="19327" y="5333"/>
                  </a:lnTo>
                  <a:lnTo>
                    <a:pt x="14477" y="5333"/>
                  </a:lnTo>
                  <a:lnTo>
                    <a:pt x="13525" y="5143"/>
                  </a:lnTo>
                  <a:close/>
                </a:path>
                <a:path w="22225" h="27939">
                  <a:moveTo>
                    <a:pt x="12953" y="4571"/>
                  </a:moveTo>
                  <a:lnTo>
                    <a:pt x="13525" y="5143"/>
                  </a:lnTo>
                  <a:lnTo>
                    <a:pt x="14477" y="5333"/>
                  </a:lnTo>
                  <a:lnTo>
                    <a:pt x="12953" y="4571"/>
                  </a:lnTo>
                  <a:close/>
                </a:path>
                <a:path w="22225" h="27939">
                  <a:moveTo>
                    <a:pt x="19049" y="4571"/>
                  </a:moveTo>
                  <a:lnTo>
                    <a:pt x="12953" y="4571"/>
                  </a:lnTo>
                  <a:lnTo>
                    <a:pt x="14477" y="5333"/>
                  </a:lnTo>
                  <a:lnTo>
                    <a:pt x="19327" y="5333"/>
                  </a:lnTo>
                  <a:lnTo>
                    <a:pt x="19049" y="4571"/>
                  </a:lnTo>
                  <a:close/>
                </a:path>
                <a:path w="22225" h="27939">
                  <a:moveTo>
                    <a:pt x="12953" y="4571"/>
                  </a:moveTo>
                  <a:lnTo>
                    <a:pt x="11429" y="4571"/>
                  </a:lnTo>
                  <a:lnTo>
                    <a:pt x="11091" y="4656"/>
                  </a:lnTo>
                  <a:lnTo>
                    <a:pt x="13525" y="5143"/>
                  </a:lnTo>
                  <a:lnTo>
                    <a:pt x="12953" y="4571"/>
                  </a:lnTo>
                  <a:close/>
                </a:path>
                <a:path w="22225" h="27939">
                  <a:moveTo>
                    <a:pt x="11429" y="4571"/>
                  </a:moveTo>
                  <a:lnTo>
                    <a:pt x="10667" y="4571"/>
                  </a:lnTo>
                  <a:lnTo>
                    <a:pt x="11091" y="4656"/>
                  </a:lnTo>
                  <a:lnTo>
                    <a:pt x="11429" y="4571"/>
                  </a:lnTo>
                  <a:close/>
                </a:path>
              </a:pathLst>
            </a:custGeom>
            <a:solidFill>
              <a:srgbClr val="000000"/>
            </a:solidFill>
          </p:spPr>
          <p:txBody>
            <a:bodyPr wrap="square" lIns="0" tIns="0" rIns="0" bIns="0" rtlCol="0"/>
            <a:lstStyle/>
            <a:p>
              <a:endParaRPr/>
            </a:p>
          </p:txBody>
        </p:sp>
        <p:sp>
          <p:nvSpPr>
            <p:cNvPr id="827" name="object 803"/>
            <p:cNvSpPr/>
            <p:nvPr/>
          </p:nvSpPr>
          <p:spPr>
            <a:xfrm>
              <a:off x="8800338" y="2471470"/>
              <a:ext cx="5080" cy="1905"/>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828" name="object 804"/>
            <p:cNvSpPr/>
            <p:nvPr/>
          </p:nvSpPr>
          <p:spPr>
            <a:xfrm>
              <a:off x="9378695" y="2556052"/>
              <a:ext cx="17780" cy="22860"/>
            </a:xfrm>
            <a:custGeom>
              <a:avLst/>
              <a:gdLst/>
              <a:ahLst/>
              <a:cxnLst/>
              <a:rect l="l" t="t" r="r" b="b"/>
              <a:pathLst>
                <a:path w="17779" h="22860">
                  <a:moveTo>
                    <a:pt x="9143" y="0"/>
                  </a:moveTo>
                  <a:lnTo>
                    <a:pt x="5333" y="761"/>
                  </a:lnTo>
                  <a:lnTo>
                    <a:pt x="3047" y="3047"/>
                  </a:lnTo>
                  <a:lnTo>
                    <a:pt x="0" y="11429"/>
                  </a:lnTo>
                  <a:lnTo>
                    <a:pt x="3047" y="19811"/>
                  </a:lnTo>
                  <a:lnTo>
                    <a:pt x="5333" y="22097"/>
                  </a:lnTo>
                  <a:lnTo>
                    <a:pt x="9143" y="22859"/>
                  </a:lnTo>
                  <a:lnTo>
                    <a:pt x="12191" y="22097"/>
                  </a:lnTo>
                  <a:lnTo>
                    <a:pt x="15239" y="19811"/>
                  </a:lnTo>
                  <a:lnTo>
                    <a:pt x="17525" y="11429"/>
                  </a:lnTo>
                  <a:lnTo>
                    <a:pt x="15239" y="3047"/>
                  </a:lnTo>
                  <a:lnTo>
                    <a:pt x="12191" y="761"/>
                  </a:lnTo>
                  <a:lnTo>
                    <a:pt x="9143" y="0"/>
                  </a:lnTo>
                  <a:close/>
                </a:path>
              </a:pathLst>
            </a:custGeom>
            <a:solidFill>
              <a:srgbClr val="7F7F7F"/>
            </a:solidFill>
          </p:spPr>
          <p:txBody>
            <a:bodyPr wrap="square" lIns="0" tIns="0" rIns="0" bIns="0" rtlCol="0"/>
            <a:lstStyle/>
            <a:p>
              <a:endParaRPr/>
            </a:p>
          </p:txBody>
        </p:sp>
        <p:sp>
          <p:nvSpPr>
            <p:cNvPr id="829" name="object 805"/>
            <p:cNvSpPr/>
            <p:nvPr/>
          </p:nvSpPr>
          <p:spPr>
            <a:xfrm>
              <a:off x="9377933" y="2555290"/>
              <a:ext cx="20320" cy="25400"/>
            </a:xfrm>
            <a:custGeom>
              <a:avLst/>
              <a:gdLst/>
              <a:ahLst/>
              <a:cxnLst/>
              <a:rect l="l" t="t" r="r" b="b"/>
              <a:pathLst>
                <a:path w="20320" h="25400">
                  <a:moveTo>
                    <a:pt x="10667" y="0"/>
                  </a:moveTo>
                  <a:lnTo>
                    <a:pt x="9905" y="0"/>
                  </a:lnTo>
                  <a:lnTo>
                    <a:pt x="6095" y="761"/>
                  </a:lnTo>
                  <a:lnTo>
                    <a:pt x="5333" y="761"/>
                  </a:lnTo>
                  <a:lnTo>
                    <a:pt x="3047" y="3047"/>
                  </a:lnTo>
                  <a:lnTo>
                    <a:pt x="3047" y="3809"/>
                  </a:lnTo>
                  <a:lnTo>
                    <a:pt x="0" y="12191"/>
                  </a:lnTo>
                  <a:lnTo>
                    <a:pt x="0" y="12953"/>
                  </a:lnTo>
                  <a:lnTo>
                    <a:pt x="3047" y="21335"/>
                  </a:lnTo>
                  <a:lnTo>
                    <a:pt x="6095" y="24383"/>
                  </a:lnTo>
                  <a:lnTo>
                    <a:pt x="9905" y="25145"/>
                  </a:lnTo>
                  <a:lnTo>
                    <a:pt x="10667" y="25145"/>
                  </a:lnTo>
                  <a:lnTo>
                    <a:pt x="13715" y="24383"/>
                  </a:lnTo>
                  <a:lnTo>
                    <a:pt x="13715" y="23621"/>
                  </a:lnTo>
                  <a:lnTo>
                    <a:pt x="14731" y="22859"/>
                  </a:lnTo>
                  <a:lnTo>
                    <a:pt x="9905" y="22859"/>
                  </a:lnTo>
                  <a:lnTo>
                    <a:pt x="10244" y="22775"/>
                  </a:lnTo>
                  <a:lnTo>
                    <a:pt x="6857" y="22097"/>
                  </a:lnTo>
                  <a:lnTo>
                    <a:pt x="4571" y="19811"/>
                  </a:lnTo>
                  <a:lnTo>
                    <a:pt x="5056" y="19811"/>
                  </a:lnTo>
                  <a:lnTo>
                    <a:pt x="2563" y="12953"/>
                  </a:lnTo>
                  <a:lnTo>
                    <a:pt x="2285" y="12953"/>
                  </a:lnTo>
                  <a:lnTo>
                    <a:pt x="2285" y="12191"/>
                  </a:lnTo>
                  <a:lnTo>
                    <a:pt x="2563" y="12191"/>
                  </a:lnTo>
                  <a:lnTo>
                    <a:pt x="5333" y="4571"/>
                  </a:lnTo>
                  <a:lnTo>
                    <a:pt x="4571" y="4571"/>
                  </a:lnTo>
                  <a:lnTo>
                    <a:pt x="6857" y="2285"/>
                  </a:lnTo>
                  <a:lnTo>
                    <a:pt x="15747" y="2285"/>
                  </a:lnTo>
                  <a:lnTo>
                    <a:pt x="13715" y="761"/>
                  </a:lnTo>
                  <a:lnTo>
                    <a:pt x="10667" y="0"/>
                  </a:lnTo>
                  <a:close/>
                </a:path>
                <a:path w="20320" h="25400">
                  <a:moveTo>
                    <a:pt x="10244" y="22775"/>
                  </a:moveTo>
                  <a:lnTo>
                    <a:pt x="9905" y="22859"/>
                  </a:lnTo>
                  <a:lnTo>
                    <a:pt x="10667" y="22859"/>
                  </a:lnTo>
                  <a:lnTo>
                    <a:pt x="10244" y="22775"/>
                  </a:lnTo>
                  <a:close/>
                </a:path>
                <a:path w="20320" h="25400">
                  <a:moveTo>
                    <a:pt x="15239" y="19811"/>
                  </a:moveTo>
                  <a:lnTo>
                    <a:pt x="12191" y="22097"/>
                  </a:lnTo>
                  <a:lnTo>
                    <a:pt x="12953" y="22097"/>
                  </a:lnTo>
                  <a:lnTo>
                    <a:pt x="10244" y="22775"/>
                  </a:lnTo>
                  <a:lnTo>
                    <a:pt x="10667" y="22859"/>
                  </a:lnTo>
                  <a:lnTo>
                    <a:pt x="14731" y="22859"/>
                  </a:lnTo>
                  <a:lnTo>
                    <a:pt x="16763" y="21335"/>
                  </a:lnTo>
                  <a:lnTo>
                    <a:pt x="17525" y="21335"/>
                  </a:lnTo>
                  <a:lnTo>
                    <a:pt x="17733" y="20573"/>
                  </a:lnTo>
                  <a:lnTo>
                    <a:pt x="15239" y="20573"/>
                  </a:lnTo>
                  <a:lnTo>
                    <a:pt x="15239" y="19811"/>
                  </a:lnTo>
                  <a:close/>
                </a:path>
                <a:path w="20320" h="25400">
                  <a:moveTo>
                    <a:pt x="5056" y="19811"/>
                  </a:moveTo>
                  <a:lnTo>
                    <a:pt x="4571" y="19811"/>
                  </a:lnTo>
                  <a:lnTo>
                    <a:pt x="5333" y="20573"/>
                  </a:lnTo>
                  <a:lnTo>
                    <a:pt x="5056" y="19811"/>
                  </a:lnTo>
                  <a:close/>
                </a:path>
                <a:path w="20320" h="25400">
                  <a:moveTo>
                    <a:pt x="18668" y="12572"/>
                  </a:moveTo>
                  <a:lnTo>
                    <a:pt x="17525" y="12953"/>
                  </a:lnTo>
                  <a:lnTo>
                    <a:pt x="17318" y="12953"/>
                  </a:lnTo>
                  <a:lnTo>
                    <a:pt x="15239" y="20573"/>
                  </a:lnTo>
                  <a:lnTo>
                    <a:pt x="17733" y="20573"/>
                  </a:lnTo>
                  <a:lnTo>
                    <a:pt x="19811" y="12953"/>
                  </a:lnTo>
                  <a:lnTo>
                    <a:pt x="17525" y="12953"/>
                  </a:lnTo>
                  <a:lnTo>
                    <a:pt x="17422" y="12572"/>
                  </a:lnTo>
                  <a:lnTo>
                    <a:pt x="18668" y="12572"/>
                  </a:lnTo>
                  <a:close/>
                </a:path>
                <a:path w="20320" h="25400">
                  <a:moveTo>
                    <a:pt x="2285" y="12191"/>
                  </a:moveTo>
                  <a:lnTo>
                    <a:pt x="2285" y="12953"/>
                  </a:lnTo>
                  <a:lnTo>
                    <a:pt x="2424" y="12572"/>
                  </a:lnTo>
                  <a:lnTo>
                    <a:pt x="2285" y="12191"/>
                  </a:lnTo>
                  <a:close/>
                </a:path>
                <a:path w="20320" h="25400">
                  <a:moveTo>
                    <a:pt x="2424" y="12572"/>
                  </a:moveTo>
                  <a:lnTo>
                    <a:pt x="2285" y="12953"/>
                  </a:lnTo>
                  <a:lnTo>
                    <a:pt x="2563" y="12953"/>
                  </a:lnTo>
                  <a:lnTo>
                    <a:pt x="2424" y="12572"/>
                  </a:lnTo>
                  <a:close/>
                </a:path>
                <a:path w="20320" h="25400">
                  <a:moveTo>
                    <a:pt x="17525" y="12191"/>
                  </a:moveTo>
                  <a:lnTo>
                    <a:pt x="17525" y="12953"/>
                  </a:lnTo>
                  <a:lnTo>
                    <a:pt x="18668" y="12572"/>
                  </a:lnTo>
                  <a:lnTo>
                    <a:pt x="17525" y="12191"/>
                  </a:lnTo>
                  <a:close/>
                </a:path>
                <a:path w="20320" h="25400">
                  <a:moveTo>
                    <a:pt x="2563" y="12191"/>
                  </a:moveTo>
                  <a:lnTo>
                    <a:pt x="2285" y="12191"/>
                  </a:lnTo>
                  <a:lnTo>
                    <a:pt x="2424" y="12572"/>
                  </a:lnTo>
                  <a:lnTo>
                    <a:pt x="2563" y="12191"/>
                  </a:lnTo>
                  <a:close/>
                </a:path>
                <a:path w="20320" h="25400">
                  <a:moveTo>
                    <a:pt x="15747" y="2285"/>
                  </a:moveTo>
                  <a:lnTo>
                    <a:pt x="12191" y="2285"/>
                  </a:lnTo>
                  <a:lnTo>
                    <a:pt x="15239" y="4571"/>
                  </a:lnTo>
                  <a:lnTo>
                    <a:pt x="17422" y="12572"/>
                  </a:lnTo>
                  <a:lnTo>
                    <a:pt x="17525" y="12191"/>
                  </a:lnTo>
                  <a:lnTo>
                    <a:pt x="19811" y="12191"/>
                  </a:lnTo>
                  <a:lnTo>
                    <a:pt x="17525" y="3809"/>
                  </a:lnTo>
                  <a:lnTo>
                    <a:pt x="16763" y="3047"/>
                  </a:lnTo>
                  <a:lnTo>
                    <a:pt x="15747" y="2285"/>
                  </a:lnTo>
                  <a:close/>
                </a:path>
                <a:path w="20320" h="25400">
                  <a:moveTo>
                    <a:pt x="19811" y="12191"/>
                  </a:moveTo>
                  <a:lnTo>
                    <a:pt x="17525" y="12191"/>
                  </a:lnTo>
                  <a:lnTo>
                    <a:pt x="18668" y="12572"/>
                  </a:lnTo>
                  <a:lnTo>
                    <a:pt x="19811" y="12191"/>
                  </a:lnTo>
                  <a:close/>
                </a:path>
                <a:path w="20320" h="25400">
                  <a:moveTo>
                    <a:pt x="9905" y="2285"/>
                  </a:moveTo>
                  <a:lnTo>
                    <a:pt x="6857" y="2285"/>
                  </a:lnTo>
                  <a:lnTo>
                    <a:pt x="6857" y="3047"/>
                  </a:lnTo>
                  <a:lnTo>
                    <a:pt x="10244" y="2370"/>
                  </a:lnTo>
                  <a:lnTo>
                    <a:pt x="9905" y="2285"/>
                  </a:lnTo>
                  <a:close/>
                </a:path>
                <a:path w="20320" h="25400">
                  <a:moveTo>
                    <a:pt x="12191" y="2285"/>
                  </a:moveTo>
                  <a:lnTo>
                    <a:pt x="10667" y="2285"/>
                  </a:lnTo>
                  <a:lnTo>
                    <a:pt x="10244" y="2370"/>
                  </a:lnTo>
                  <a:lnTo>
                    <a:pt x="12953" y="3047"/>
                  </a:lnTo>
                  <a:lnTo>
                    <a:pt x="12191" y="2285"/>
                  </a:lnTo>
                  <a:close/>
                </a:path>
                <a:path w="20320" h="25400">
                  <a:moveTo>
                    <a:pt x="10667" y="2285"/>
                  </a:moveTo>
                  <a:lnTo>
                    <a:pt x="9905" y="2285"/>
                  </a:lnTo>
                  <a:lnTo>
                    <a:pt x="10244" y="2370"/>
                  </a:lnTo>
                  <a:lnTo>
                    <a:pt x="10667" y="2285"/>
                  </a:lnTo>
                  <a:close/>
                </a:path>
              </a:pathLst>
            </a:custGeom>
            <a:solidFill>
              <a:srgbClr val="000000"/>
            </a:solidFill>
          </p:spPr>
          <p:txBody>
            <a:bodyPr wrap="square" lIns="0" tIns="0" rIns="0" bIns="0" rtlCol="0"/>
            <a:lstStyle/>
            <a:p>
              <a:endParaRPr/>
            </a:p>
          </p:txBody>
        </p:sp>
        <p:sp>
          <p:nvSpPr>
            <p:cNvPr id="830" name="object 806"/>
            <p:cNvSpPr/>
            <p:nvPr/>
          </p:nvSpPr>
          <p:spPr>
            <a:xfrm>
              <a:off x="9395459" y="2567482"/>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31" name="object 807"/>
            <p:cNvSpPr/>
            <p:nvPr/>
          </p:nvSpPr>
          <p:spPr>
            <a:xfrm>
              <a:off x="9380219" y="2674924"/>
              <a:ext cx="17780" cy="24130"/>
            </a:xfrm>
            <a:custGeom>
              <a:avLst/>
              <a:gdLst/>
              <a:ahLst/>
              <a:cxnLst/>
              <a:rect l="l" t="t" r="r" b="b"/>
              <a:pathLst>
                <a:path w="17779" h="24130">
                  <a:moveTo>
                    <a:pt x="8381" y="0"/>
                  </a:moveTo>
                  <a:lnTo>
                    <a:pt x="5333" y="761"/>
                  </a:lnTo>
                  <a:lnTo>
                    <a:pt x="2285" y="3809"/>
                  </a:lnTo>
                  <a:lnTo>
                    <a:pt x="0" y="11429"/>
                  </a:lnTo>
                  <a:lnTo>
                    <a:pt x="2285" y="19811"/>
                  </a:lnTo>
                  <a:lnTo>
                    <a:pt x="5333" y="22097"/>
                  </a:lnTo>
                  <a:lnTo>
                    <a:pt x="8381" y="23621"/>
                  </a:lnTo>
                  <a:lnTo>
                    <a:pt x="12191" y="22097"/>
                  </a:lnTo>
                  <a:lnTo>
                    <a:pt x="14477" y="19811"/>
                  </a:lnTo>
                  <a:lnTo>
                    <a:pt x="17525" y="11429"/>
                  </a:lnTo>
                  <a:lnTo>
                    <a:pt x="14477" y="3809"/>
                  </a:lnTo>
                  <a:lnTo>
                    <a:pt x="12191" y="761"/>
                  </a:lnTo>
                  <a:lnTo>
                    <a:pt x="8381" y="0"/>
                  </a:lnTo>
                  <a:close/>
                </a:path>
              </a:pathLst>
            </a:custGeom>
            <a:solidFill>
              <a:srgbClr val="7F7F7F"/>
            </a:solidFill>
          </p:spPr>
          <p:txBody>
            <a:bodyPr wrap="square" lIns="0" tIns="0" rIns="0" bIns="0" rtlCol="0"/>
            <a:lstStyle/>
            <a:p>
              <a:endParaRPr/>
            </a:p>
          </p:txBody>
        </p:sp>
        <p:sp>
          <p:nvSpPr>
            <p:cNvPr id="832" name="object 808"/>
            <p:cNvSpPr/>
            <p:nvPr/>
          </p:nvSpPr>
          <p:spPr>
            <a:xfrm>
              <a:off x="9379457" y="2674162"/>
              <a:ext cx="20320" cy="26034"/>
            </a:xfrm>
            <a:custGeom>
              <a:avLst/>
              <a:gdLst/>
              <a:ahLst/>
              <a:cxnLst/>
              <a:rect l="l" t="t" r="r" b="b"/>
              <a:pathLst>
                <a:path w="20320" h="26035">
                  <a:moveTo>
                    <a:pt x="9905" y="0"/>
                  </a:moveTo>
                  <a:lnTo>
                    <a:pt x="9143" y="0"/>
                  </a:lnTo>
                  <a:lnTo>
                    <a:pt x="6095" y="761"/>
                  </a:lnTo>
                  <a:lnTo>
                    <a:pt x="5333" y="761"/>
                  </a:lnTo>
                  <a:lnTo>
                    <a:pt x="2285" y="3809"/>
                  </a:lnTo>
                  <a:lnTo>
                    <a:pt x="2285" y="4571"/>
                  </a:lnTo>
                  <a:lnTo>
                    <a:pt x="0" y="12191"/>
                  </a:lnTo>
                  <a:lnTo>
                    <a:pt x="0" y="12953"/>
                  </a:lnTo>
                  <a:lnTo>
                    <a:pt x="2285" y="21335"/>
                  </a:lnTo>
                  <a:lnTo>
                    <a:pt x="5333" y="23621"/>
                  </a:lnTo>
                  <a:lnTo>
                    <a:pt x="6095" y="24383"/>
                  </a:lnTo>
                  <a:lnTo>
                    <a:pt x="9143" y="25907"/>
                  </a:lnTo>
                  <a:lnTo>
                    <a:pt x="9905" y="25907"/>
                  </a:lnTo>
                  <a:lnTo>
                    <a:pt x="13715" y="24383"/>
                  </a:lnTo>
                  <a:lnTo>
                    <a:pt x="13715" y="23621"/>
                  </a:lnTo>
                  <a:lnTo>
                    <a:pt x="9143" y="23621"/>
                  </a:lnTo>
                  <a:lnTo>
                    <a:pt x="9567" y="23452"/>
                  </a:lnTo>
                  <a:lnTo>
                    <a:pt x="6857" y="22097"/>
                  </a:lnTo>
                  <a:lnTo>
                    <a:pt x="4825" y="20573"/>
                  </a:lnTo>
                  <a:lnTo>
                    <a:pt x="4571" y="20573"/>
                  </a:lnTo>
                  <a:lnTo>
                    <a:pt x="3809" y="19811"/>
                  </a:lnTo>
                  <a:lnTo>
                    <a:pt x="4364" y="19811"/>
                  </a:lnTo>
                  <a:lnTo>
                    <a:pt x="2493" y="12953"/>
                  </a:lnTo>
                  <a:lnTo>
                    <a:pt x="2285" y="12953"/>
                  </a:lnTo>
                  <a:lnTo>
                    <a:pt x="2285" y="12191"/>
                  </a:lnTo>
                  <a:lnTo>
                    <a:pt x="2514" y="12191"/>
                  </a:lnTo>
                  <a:lnTo>
                    <a:pt x="4571" y="5333"/>
                  </a:lnTo>
                  <a:lnTo>
                    <a:pt x="3809" y="5333"/>
                  </a:lnTo>
                  <a:lnTo>
                    <a:pt x="6857" y="2285"/>
                  </a:lnTo>
                  <a:lnTo>
                    <a:pt x="14858" y="2285"/>
                  </a:lnTo>
                  <a:lnTo>
                    <a:pt x="13715" y="761"/>
                  </a:lnTo>
                  <a:lnTo>
                    <a:pt x="9905" y="0"/>
                  </a:lnTo>
                  <a:close/>
                </a:path>
                <a:path w="20320" h="26035">
                  <a:moveTo>
                    <a:pt x="9567" y="23452"/>
                  </a:moveTo>
                  <a:lnTo>
                    <a:pt x="9143" y="23621"/>
                  </a:lnTo>
                  <a:lnTo>
                    <a:pt x="9905" y="23621"/>
                  </a:lnTo>
                  <a:lnTo>
                    <a:pt x="9567" y="23452"/>
                  </a:lnTo>
                  <a:close/>
                </a:path>
                <a:path w="20320" h="26035">
                  <a:moveTo>
                    <a:pt x="14477" y="19811"/>
                  </a:moveTo>
                  <a:lnTo>
                    <a:pt x="12191" y="22097"/>
                  </a:lnTo>
                  <a:lnTo>
                    <a:pt x="12953" y="22097"/>
                  </a:lnTo>
                  <a:lnTo>
                    <a:pt x="9567" y="23452"/>
                  </a:lnTo>
                  <a:lnTo>
                    <a:pt x="9905" y="23621"/>
                  </a:lnTo>
                  <a:lnTo>
                    <a:pt x="13715" y="23621"/>
                  </a:lnTo>
                  <a:lnTo>
                    <a:pt x="16001" y="21335"/>
                  </a:lnTo>
                  <a:lnTo>
                    <a:pt x="16763" y="21335"/>
                  </a:lnTo>
                  <a:lnTo>
                    <a:pt x="17041" y="20573"/>
                  </a:lnTo>
                  <a:lnTo>
                    <a:pt x="14477" y="20573"/>
                  </a:lnTo>
                  <a:lnTo>
                    <a:pt x="14477" y="19811"/>
                  </a:lnTo>
                  <a:close/>
                </a:path>
                <a:path w="20320" h="26035">
                  <a:moveTo>
                    <a:pt x="3809" y="19811"/>
                  </a:moveTo>
                  <a:lnTo>
                    <a:pt x="4571" y="20573"/>
                  </a:lnTo>
                  <a:lnTo>
                    <a:pt x="4506" y="20334"/>
                  </a:lnTo>
                  <a:lnTo>
                    <a:pt x="3809" y="19811"/>
                  </a:lnTo>
                  <a:close/>
                </a:path>
                <a:path w="20320" h="26035">
                  <a:moveTo>
                    <a:pt x="4506" y="20334"/>
                  </a:moveTo>
                  <a:lnTo>
                    <a:pt x="4571" y="20573"/>
                  </a:lnTo>
                  <a:lnTo>
                    <a:pt x="4825" y="20573"/>
                  </a:lnTo>
                  <a:lnTo>
                    <a:pt x="4506" y="20334"/>
                  </a:lnTo>
                  <a:close/>
                </a:path>
                <a:path w="20320" h="26035">
                  <a:moveTo>
                    <a:pt x="17380" y="12591"/>
                  </a:moveTo>
                  <a:lnTo>
                    <a:pt x="14477" y="20573"/>
                  </a:lnTo>
                  <a:lnTo>
                    <a:pt x="17041" y="20573"/>
                  </a:lnTo>
                  <a:lnTo>
                    <a:pt x="19811" y="12953"/>
                  </a:lnTo>
                  <a:lnTo>
                    <a:pt x="17525" y="12953"/>
                  </a:lnTo>
                  <a:lnTo>
                    <a:pt x="17380" y="12591"/>
                  </a:lnTo>
                  <a:close/>
                </a:path>
                <a:path w="20320" h="26035">
                  <a:moveTo>
                    <a:pt x="4364" y="19811"/>
                  </a:moveTo>
                  <a:lnTo>
                    <a:pt x="3809" y="19811"/>
                  </a:lnTo>
                  <a:lnTo>
                    <a:pt x="4506" y="20334"/>
                  </a:lnTo>
                  <a:lnTo>
                    <a:pt x="4364" y="19811"/>
                  </a:lnTo>
                  <a:close/>
                </a:path>
                <a:path w="20320" h="26035">
                  <a:moveTo>
                    <a:pt x="2394" y="12591"/>
                  </a:moveTo>
                  <a:lnTo>
                    <a:pt x="2285" y="12953"/>
                  </a:lnTo>
                  <a:lnTo>
                    <a:pt x="2493" y="12953"/>
                  </a:lnTo>
                  <a:lnTo>
                    <a:pt x="2394" y="12591"/>
                  </a:lnTo>
                  <a:close/>
                </a:path>
                <a:path w="20320" h="26035">
                  <a:moveTo>
                    <a:pt x="17525" y="12191"/>
                  </a:moveTo>
                  <a:lnTo>
                    <a:pt x="17380" y="12591"/>
                  </a:lnTo>
                  <a:lnTo>
                    <a:pt x="17525" y="12953"/>
                  </a:lnTo>
                  <a:lnTo>
                    <a:pt x="18668" y="12572"/>
                  </a:lnTo>
                  <a:lnTo>
                    <a:pt x="17525" y="12191"/>
                  </a:lnTo>
                  <a:close/>
                </a:path>
                <a:path w="20320" h="26035">
                  <a:moveTo>
                    <a:pt x="18668" y="12572"/>
                  </a:moveTo>
                  <a:lnTo>
                    <a:pt x="17525" y="12953"/>
                  </a:lnTo>
                  <a:lnTo>
                    <a:pt x="19811" y="12953"/>
                  </a:lnTo>
                  <a:lnTo>
                    <a:pt x="18668" y="12572"/>
                  </a:lnTo>
                  <a:close/>
                </a:path>
                <a:path w="20320" h="26035">
                  <a:moveTo>
                    <a:pt x="2514" y="12191"/>
                  </a:moveTo>
                  <a:lnTo>
                    <a:pt x="2285" y="12191"/>
                  </a:lnTo>
                  <a:lnTo>
                    <a:pt x="2394" y="12591"/>
                  </a:lnTo>
                  <a:lnTo>
                    <a:pt x="2514" y="12191"/>
                  </a:lnTo>
                  <a:close/>
                </a:path>
                <a:path w="20320" h="26035">
                  <a:moveTo>
                    <a:pt x="14858" y="2285"/>
                  </a:moveTo>
                  <a:lnTo>
                    <a:pt x="12191" y="2285"/>
                  </a:lnTo>
                  <a:lnTo>
                    <a:pt x="12953" y="3047"/>
                  </a:lnTo>
                  <a:lnTo>
                    <a:pt x="12763" y="3047"/>
                  </a:lnTo>
                  <a:lnTo>
                    <a:pt x="14477" y="5333"/>
                  </a:lnTo>
                  <a:lnTo>
                    <a:pt x="17380" y="12591"/>
                  </a:lnTo>
                  <a:lnTo>
                    <a:pt x="17525" y="12191"/>
                  </a:lnTo>
                  <a:lnTo>
                    <a:pt x="19811" y="12191"/>
                  </a:lnTo>
                  <a:lnTo>
                    <a:pt x="16763" y="4571"/>
                  </a:lnTo>
                  <a:lnTo>
                    <a:pt x="16001" y="3809"/>
                  </a:lnTo>
                  <a:lnTo>
                    <a:pt x="15430" y="3047"/>
                  </a:lnTo>
                  <a:lnTo>
                    <a:pt x="12953" y="3047"/>
                  </a:lnTo>
                  <a:lnTo>
                    <a:pt x="12729" y="3003"/>
                  </a:lnTo>
                  <a:lnTo>
                    <a:pt x="15396" y="3003"/>
                  </a:lnTo>
                  <a:lnTo>
                    <a:pt x="14858" y="2285"/>
                  </a:lnTo>
                  <a:close/>
                </a:path>
                <a:path w="20320" h="26035">
                  <a:moveTo>
                    <a:pt x="19811" y="12191"/>
                  </a:moveTo>
                  <a:lnTo>
                    <a:pt x="17525" y="12191"/>
                  </a:lnTo>
                  <a:lnTo>
                    <a:pt x="18668" y="12572"/>
                  </a:lnTo>
                  <a:lnTo>
                    <a:pt x="19811" y="12191"/>
                  </a:lnTo>
                  <a:close/>
                </a:path>
                <a:path w="20320" h="26035">
                  <a:moveTo>
                    <a:pt x="9143" y="2285"/>
                  </a:moveTo>
                  <a:lnTo>
                    <a:pt x="6857" y="2285"/>
                  </a:lnTo>
                  <a:lnTo>
                    <a:pt x="6857" y="3047"/>
                  </a:lnTo>
                  <a:lnTo>
                    <a:pt x="9567" y="2370"/>
                  </a:lnTo>
                  <a:lnTo>
                    <a:pt x="9143" y="2285"/>
                  </a:lnTo>
                  <a:close/>
                </a:path>
                <a:path w="20320" h="26035">
                  <a:moveTo>
                    <a:pt x="12191" y="2285"/>
                  </a:moveTo>
                  <a:lnTo>
                    <a:pt x="12729" y="3003"/>
                  </a:lnTo>
                  <a:lnTo>
                    <a:pt x="12953" y="3047"/>
                  </a:lnTo>
                  <a:lnTo>
                    <a:pt x="12191" y="2285"/>
                  </a:lnTo>
                  <a:close/>
                </a:path>
                <a:path w="20320" h="26035">
                  <a:moveTo>
                    <a:pt x="12191" y="2285"/>
                  </a:moveTo>
                  <a:lnTo>
                    <a:pt x="9905" y="2285"/>
                  </a:lnTo>
                  <a:lnTo>
                    <a:pt x="9567" y="2370"/>
                  </a:lnTo>
                  <a:lnTo>
                    <a:pt x="12729" y="3003"/>
                  </a:lnTo>
                  <a:lnTo>
                    <a:pt x="12191" y="2285"/>
                  </a:lnTo>
                  <a:close/>
                </a:path>
                <a:path w="20320" h="26035">
                  <a:moveTo>
                    <a:pt x="9905" y="2285"/>
                  </a:moveTo>
                  <a:lnTo>
                    <a:pt x="9143" y="2285"/>
                  </a:lnTo>
                  <a:lnTo>
                    <a:pt x="9567" y="2370"/>
                  </a:lnTo>
                  <a:lnTo>
                    <a:pt x="9905" y="2285"/>
                  </a:lnTo>
                  <a:close/>
                </a:path>
              </a:pathLst>
            </a:custGeom>
            <a:solidFill>
              <a:srgbClr val="000000"/>
            </a:solidFill>
          </p:spPr>
          <p:txBody>
            <a:bodyPr wrap="square" lIns="0" tIns="0" rIns="0" bIns="0" rtlCol="0"/>
            <a:lstStyle/>
            <a:p>
              <a:endParaRPr/>
            </a:p>
          </p:txBody>
        </p:sp>
        <p:sp>
          <p:nvSpPr>
            <p:cNvPr id="833" name="object 809"/>
            <p:cNvSpPr/>
            <p:nvPr/>
          </p:nvSpPr>
          <p:spPr>
            <a:xfrm>
              <a:off x="9396983" y="2686354"/>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34" name="object 810"/>
            <p:cNvSpPr/>
            <p:nvPr/>
          </p:nvSpPr>
          <p:spPr>
            <a:xfrm>
              <a:off x="9381743" y="2850184"/>
              <a:ext cx="17145" cy="22860"/>
            </a:xfrm>
            <a:custGeom>
              <a:avLst/>
              <a:gdLst/>
              <a:ahLst/>
              <a:cxnLst/>
              <a:rect l="l" t="t" r="r" b="b"/>
              <a:pathLst>
                <a:path w="17145" h="22860">
                  <a:moveTo>
                    <a:pt x="8382" y="0"/>
                  </a:moveTo>
                  <a:lnTo>
                    <a:pt x="5334" y="761"/>
                  </a:lnTo>
                  <a:lnTo>
                    <a:pt x="2286" y="3809"/>
                  </a:lnTo>
                  <a:lnTo>
                    <a:pt x="0" y="11429"/>
                  </a:lnTo>
                  <a:lnTo>
                    <a:pt x="2286" y="19811"/>
                  </a:lnTo>
                  <a:lnTo>
                    <a:pt x="5334" y="22097"/>
                  </a:lnTo>
                  <a:lnTo>
                    <a:pt x="8382" y="22859"/>
                  </a:lnTo>
                  <a:lnTo>
                    <a:pt x="12192" y="22097"/>
                  </a:lnTo>
                  <a:lnTo>
                    <a:pt x="14478" y="19811"/>
                  </a:lnTo>
                  <a:lnTo>
                    <a:pt x="16764" y="11429"/>
                  </a:lnTo>
                  <a:lnTo>
                    <a:pt x="14478" y="3809"/>
                  </a:lnTo>
                  <a:lnTo>
                    <a:pt x="12192" y="761"/>
                  </a:lnTo>
                  <a:lnTo>
                    <a:pt x="8382" y="0"/>
                  </a:lnTo>
                  <a:close/>
                </a:path>
              </a:pathLst>
            </a:custGeom>
            <a:solidFill>
              <a:srgbClr val="7F7F7F"/>
            </a:solidFill>
          </p:spPr>
          <p:txBody>
            <a:bodyPr wrap="square" lIns="0" tIns="0" rIns="0" bIns="0" rtlCol="0"/>
            <a:lstStyle/>
            <a:p>
              <a:endParaRPr/>
            </a:p>
          </p:txBody>
        </p:sp>
        <p:sp>
          <p:nvSpPr>
            <p:cNvPr id="835" name="object 811"/>
            <p:cNvSpPr/>
            <p:nvPr/>
          </p:nvSpPr>
          <p:spPr>
            <a:xfrm>
              <a:off x="9380981" y="2849422"/>
              <a:ext cx="19050" cy="25400"/>
            </a:xfrm>
            <a:custGeom>
              <a:avLst/>
              <a:gdLst/>
              <a:ahLst/>
              <a:cxnLst/>
              <a:rect l="l" t="t" r="r" b="b"/>
              <a:pathLst>
                <a:path w="19050" h="25400">
                  <a:moveTo>
                    <a:pt x="9906" y="0"/>
                  </a:moveTo>
                  <a:lnTo>
                    <a:pt x="9144" y="0"/>
                  </a:lnTo>
                  <a:lnTo>
                    <a:pt x="6096" y="761"/>
                  </a:lnTo>
                  <a:lnTo>
                    <a:pt x="5334" y="761"/>
                  </a:lnTo>
                  <a:lnTo>
                    <a:pt x="2286" y="3809"/>
                  </a:lnTo>
                  <a:lnTo>
                    <a:pt x="2286" y="4571"/>
                  </a:lnTo>
                  <a:lnTo>
                    <a:pt x="0" y="12191"/>
                  </a:lnTo>
                  <a:lnTo>
                    <a:pt x="0" y="12953"/>
                  </a:lnTo>
                  <a:lnTo>
                    <a:pt x="2286" y="21335"/>
                  </a:lnTo>
                  <a:lnTo>
                    <a:pt x="5334" y="23621"/>
                  </a:lnTo>
                  <a:lnTo>
                    <a:pt x="6096" y="24383"/>
                  </a:lnTo>
                  <a:lnTo>
                    <a:pt x="9144" y="25145"/>
                  </a:lnTo>
                  <a:lnTo>
                    <a:pt x="9906" y="25145"/>
                  </a:lnTo>
                  <a:lnTo>
                    <a:pt x="13716" y="24383"/>
                  </a:lnTo>
                  <a:lnTo>
                    <a:pt x="13716" y="23621"/>
                  </a:lnTo>
                  <a:lnTo>
                    <a:pt x="14478" y="22859"/>
                  </a:lnTo>
                  <a:lnTo>
                    <a:pt x="9144" y="22859"/>
                  </a:lnTo>
                  <a:lnTo>
                    <a:pt x="9567" y="22775"/>
                  </a:lnTo>
                  <a:lnTo>
                    <a:pt x="6858" y="22097"/>
                  </a:lnTo>
                  <a:lnTo>
                    <a:pt x="4826" y="20573"/>
                  </a:lnTo>
                  <a:lnTo>
                    <a:pt x="4572" y="20573"/>
                  </a:lnTo>
                  <a:lnTo>
                    <a:pt x="3810" y="19811"/>
                  </a:lnTo>
                  <a:lnTo>
                    <a:pt x="4364" y="19811"/>
                  </a:lnTo>
                  <a:lnTo>
                    <a:pt x="2493" y="12953"/>
                  </a:lnTo>
                  <a:lnTo>
                    <a:pt x="2286" y="12953"/>
                  </a:lnTo>
                  <a:lnTo>
                    <a:pt x="2286" y="12191"/>
                  </a:lnTo>
                  <a:lnTo>
                    <a:pt x="2514" y="12191"/>
                  </a:lnTo>
                  <a:lnTo>
                    <a:pt x="4572" y="5333"/>
                  </a:lnTo>
                  <a:lnTo>
                    <a:pt x="3810" y="5333"/>
                  </a:lnTo>
                  <a:lnTo>
                    <a:pt x="6858" y="2285"/>
                  </a:lnTo>
                  <a:lnTo>
                    <a:pt x="14859" y="2285"/>
                  </a:lnTo>
                  <a:lnTo>
                    <a:pt x="13716" y="761"/>
                  </a:lnTo>
                  <a:lnTo>
                    <a:pt x="9906" y="0"/>
                  </a:lnTo>
                  <a:close/>
                </a:path>
                <a:path w="19050" h="25400">
                  <a:moveTo>
                    <a:pt x="9567" y="22775"/>
                  </a:moveTo>
                  <a:lnTo>
                    <a:pt x="9144" y="22859"/>
                  </a:lnTo>
                  <a:lnTo>
                    <a:pt x="9906" y="22859"/>
                  </a:lnTo>
                  <a:lnTo>
                    <a:pt x="9567" y="22775"/>
                  </a:lnTo>
                  <a:close/>
                </a:path>
                <a:path w="19050" h="25400">
                  <a:moveTo>
                    <a:pt x="14478" y="19811"/>
                  </a:moveTo>
                  <a:lnTo>
                    <a:pt x="12192" y="22097"/>
                  </a:lnTo>
                  <a:lnTo>
                    <a:pt x="12954" y="22097"/>
                  </a:lnTo>
                  <a:lnTo>
                    <a:pt x="9567" y="22775"/>
                  </a:lnTo>
                  <a:lnTo>
                    <a:pt x="9906" y="22859"/>
                  </a:lnTo>
                  <a:lnTo>
                    <a:pt x="14478" y="22859"/>
                  </a:lnTo>
                  <a:lnTo>
                    <a:pt x="16002" y="21335"/>
                  </a:lnTo>
                  <a:lnTo>
                    <a:pt x="16764" y="21335"/>
                  </a:lnTo>
                  <a:lnTo>
                    <a:pt x="16971" y="20573"/>
                  </a:lnTo>
                  <a:lnTo>
                    <a:pt x="14478" y="20573"/>
                  </a:lnTo>
                  <a:lnTo>
                    <a:pt x="14478" y="19811"/>
                  </a:lnTo>
                  <a:close/>
                </a:path>
                <a:path w="19050" h="25400">
                  <a:moveTo>
                    <a:pt x="3810" y="19811"/>
                  </a:moveTo>
                  <a:lnTo>
                    <a:pt x="4572" y="20573"/>
                  </a:lnTo>
                  <a:lnTo>
                    <a:pt x="4506" y="20334"/>
                  </a:lnTo>
                  <a:lnTo>
                    <a:pt x="3810" y="19811"/>
                  </a:lnTo>
                  <a:close/>
                </a:path>
                <a:path w="19050" h="25400">
                  <a:moveTo>
                    <a:pt x="4506" y="20334"/>
                  </a:moveTo>
                  <a:lnTo>
                    <a:pt x="4572" y="20573"/>
                  </a:lnTo>
                  <a:lnTo>
                    <a:pt x="4826" y="20573"/>
                  </a:lnTo>
                  <a:lnTo>
                    <a:pt x="4506" y="20334"/>
                  </a:lnTo>
                  <a:close/>
                </a:path>
                <a:path w="19050" h="25400">
                  <a:moveTo>
                    <a:pt x="17907" y="12572"/>
                  </a:moveTo>
                  <a:lnTo>
                    <a:pt x="16764" y="12953"/>
                  </a:lnTo>
                  <a:lnTo>
                    <a:pt x="16556" y="12953"/>
                  </a:lnTo>
                  <a:lnTo>
                    <a:pt x="14478" y="20573"/>
                  </a:lnTo>
                  <a:lnTo>
                    <a:pt x="16971" y="20573"/>
                  </a:lnTo>
                  <a:lnTo>
                    <a:pt x="19050" y="12953"/>
                  </a:lnTo>
                  <a:lnTo>
                    <a:pt x="16764" y="12953"/>
                  </a:lnTo>
                  <a:lnTo>
                    <a:pt x="16655" y="12591"/>
                  </a:lnTo>
                  <a:lnTo>
                    <a:pt x="17961" y="12591"/>
                  </a:lnTo>
                  <a:close/>
                </a:path>
                <a:path w="19050" h="25400">
                  <a:moveTo>
                    <a:pt x="4364" y="19811"/>
                  </a:moveTo>
                  <a:lnTo>
                    <a:pt x="3810" y="19811"/>
                  </a:lnTo>
                  <a:lnTo>
                    <a:pt x="4506" y="20334"/>
                  </a:lnTo>
                  <a:lnTo>
                    <a:pt x="4364" y="19811"/>
                  </a:lnTo>
                  <a:close/>
                </a:path>
                <a:path w="19050" h="25400">
                  <a:moveTo>
                    <a:pt x="2394" y="12591"/>
                  </a:moveTo>
                  <a:lnTo>
                    <a:pt x="2286" y="12953"/>
                  </a:lnTo>
                  <a:lnTo>
                    <a:pt x="2493" y="12953"/>
                  </a:lnTo>
                  <a:lnTo>
                    <a:pt x="2394" y="12591"/>
                  </a:lnTo>
                  <a:close/>
                </a:path>
                <a:path w="19050" h="25400">
                  <a:moveTo>
                    <a:pt x="16764" y="12191"/>
                  </a:moveTo>
                  <a:lnTo>
                    <a:pt x="16764" y="12953"/>
                  </a:lnTo>
                  <a:lnTo>
                    <a:pt x="17907" y="12572"/>
                  </a:lnTo>
                  <a:lnTo>
                    <a:pt x="16764" y="12191"/>
                  </a:lnTo>
                  <a:close/>
                </a:path>
                <a:path w="19050" h="25400">
                  <a:moveTo>
                    <a:pt x="2514" y="12191"/>
                  </a:moveTo>
                  <a:lnTo>
                    <a:pt x="2286" y="12191"/>
                  </a:lnTo>
                  <a:lnTo>
                    <a:pt x="2394" y="12591"/>
                  </a:lnTo>
                  <a:lnTo>
                    <a:pt x="2514" y="12191"/>
                  </a:lnTo>
                  <a:close/>
                </a:path>
                <a:path w="19050" h="25400">
                  <a:moveTo>
                    <a:pt x="14859" y="2285"/>
                  </a:moveTo>
                  <a:lnTo>
                    <a:pt x="12192" y="2285"/>
                  </a:lnTo>
                  <a:lnTo>
                    <a:pt x="12954" y="3047"/>
                  </a:lnTo>
                  <a:lnTo>
                    <a:pt x="12763" y="3047"/>
                  </a:lnTo>
                  <a:lnTo>
                    <a:pt x="14478" y="5333"/>
                  </a:lnTo>
                  <a:lnTo>
                    <a:pt x="16655" y="12591"/>
                  </a:lnTo>
                  <a:lnTo>
                    <a:pt x="16764" y="12191"/>
                  </a:lnTo>
                  <a:lnTo>
                    <a:pt x="19050" y="12191"/>
                  </a:lnTo>
                  <a:lnTo>
                    <a:pt x="16764" y="4571"/>
                  </a:lnTo>
                  <a:lnTo>
                    <a:pt x="16002" y="3809"/>
                  </a:lnTo>
                  <a:lnTo>
                    <a:pt x="15430" y="3047"/>
                  </a:lnTo>
                  <a:lnTo>
                    <a:pt x="12954" y="3047"/>
                  </a:lnTo>
                  <a:lnTo>
                    <a:pt x="12729" y="3003"/>
                  </a:lnTo>
                  <a:lnTo>
                    <a:pt x="15396" y="3003"/>
                  </a:lnTo>
                  <a:lnTo>
                    <a:pt x="14859" y="2285"/>
                  </a:lnTo>
                  <a:close/>
                </a:path>
                <a:path w="19050" h="25400">
                  <a:moveTo>
                    <a:pt x="19050" y="12191"/>
                  </a:moveTo>
                  <a:lnTo>
                    <a:pt x="16764" y="12191"/>
                  </a:lnTo>
                  <a:lnTo>
                    <a:pt x="17907" y="12572"/>
                  </a:lnTo>
                  <a:lnTo>
                    <a:pt x="19050" y="12191"/>
                  </a:lnTo>
                  <a:close/>
                </a:path>
                <a:path w="19050" h="25400">
                  <a:moveTo>
                    <a:pt x="9144" y="2285"/>
                  </a:moveTo>
                  <a:lnTo>
                    <a:pt x="6858" y="2285"/>
                  </a:lnTo>
                  <a:lnTo>
                    <a:pt x="6858" y="3047"/>
                  </a:lnTo>
                  <a:lnTo>
                    <a:pt x="9567" y="2370"/>
                  </a:lnTo>
                  <a:lnTo>
                    <a:pt x="9144" y="2285"/>
                  </a:lnTo>
                  <a:close/>
                </a:path>
                <a:path w="19050" h="25400">
                  <a:moveTo>
                    <a:pt x="12192" y="2285"/>
                  </a:moveTo>
                  <a:lnTo>
                    <a:pt x="12729" y="3003"/>
                  </a:lnTo>
                  <a:lnTo>
                    <a:pt x="12954" y="3047"/>
                  </a:lnTo>
                  <a:lnTo>
                    <a:pt x="12192" y="2285"/>
                  </a:lnTo>
                  <a:close/>
                </a:path>
                <a:path w="19050" h="25400">
                  <a:moveTo>
                    <a:pt x="12192" y="2285"/>
                  </a:moveTo>
                  <a:lnTo>
                    <a:pt x="9906" y="2285"/>
                  </a:lnTo>
                  <a:lnTo>
                    <a:pt x="9567" y="2370"/>
                  </a:lnTo>
                  <a:lnTo>
                    <a:pt x="12729" y="3003"/>
                  </a:lnTo>
                  <a:lnTo>
                    <a:pt x="12192" y="2285"/>
                  </a:lnTo>
                  <a:close/>
                </a:path>
                <a:path w="19050" h="25400">
                  <a:moveTo>
                    <a:pt x="9906" y="2285"/>
                  </a:moveTo>
                  <a:lnTo>
                    <a:pt x="9144" y="2285"/>
                  </a:lnTo>
                  <a:lnTo>
                    <a:pt x="9567" y="2370"/>
                  </a:lnTo>
                  <a:lnTo>
                    <a:pt x="9906" y="2285"/>
                  </a:lnTo>
                  <a:close/>
                </a:path>
              </a:pathLst>
            </a:custGeom>
            <a:solidFill>
              <a:srgbClr val="000000"/>
            </a:solidFill>
          </p:spPr>
          <p:txBody>
            <a:bodyPr wrap="square" lIns="0" tIns="0" rIns="0" bIns="0" rtlCol="0"/>
            <a:lstStyle/>
            <a:p>
              <a:endParaRPr/>
            </a:p>
          </p:txBody>
        </p:sp>
        <p:sp>
          <p:nvSpPr>
            <p:cNvPr id="836" name="object 812"/>
            <p:cNvSpPr/>
            <p:nvPr/>
          </p:nvSpPr>
          <p:spPr>
            <a:xfrm>
              <a:off x="9397745" y="2861614"/>
              <a:ext cx="2540" cy="1270"/>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837" name="object 813"/>
            <p:cNvSpPr/>
            <p:nvPr/>
          </p:nvSpPr>
          <p:spPr>
            <a:xfrm>
              <a:off x="8823197" y="2569006"/>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838" name="object 814"/>
            <p:cNvSpPr/>
            <p:nvPr/>
          </p:nvSpPr>
          <p:spPr>
            <a:xfrm>
              <a:off x="8823197" y="2566720"/>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39" name="object 815"/>
            <p:cNvSpPr/>
            <p:nvPr/>
          </p:nvSpPr>
          <p:spPr>
            <a:xfrm>
              <a:off x="8830056" y="256900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40" name="object 816"/>
            <p:cNvSpPr/>
            <p:nvPr/>
          </p:nvSpPr>
          <p:spPr>
            <a:xfrm>
              <a:off x="8820911" y="2578150"/>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41" name="object 817"/>
            <p:cNvSpPr/>
            <p:nvPr/>
          </p:nvSpPr>
          <p:spPr>
            <a:xfrm>
              <a:off x="8820911" y="256672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42" name="object 818"/>
            <p:cNvSpPr/>
            <p:nvPr/>
          </p:nvSpPr>
          <p:spPr>
            <a:xfrm>
              <a:off x="8823197" y="2590342"/>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843" name="object 819"/>
            <p:cNvSpPr/>
            <p:nvPr/>
          </p:nvSpPr>
          <p:spPr>
            <a:xfrm>
              <a:off x="8823197" y="258805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44" name="object 820"/>
            <p:cNvSpPr/>
            <p:nvPr/>
          </p:nvSpPr>
          <p:spPr>
            <a:xfrm>
              <a:off x="8830056" y="259034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45" name="object 821"/>
            <p:cNvSpPr/>
            <p:nvPr/>
          </p:nvSpPr>
          <p:spPr>
            <a:xfrm>
              <a:off x="8820911" y="259948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46" name="object 822"/>
            <p:cNvSpPr/>
            <p:nvPr/>
          </p:nvSpPr>
          <p:spPr>
            <a:xfrm>
              <a:off x="8820911" y="258805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47" name="object 823"/>
            <p:cNvSpPr/>
            <p:nvPr/>
          </p:nvSpPr>
          <p:spPr>
            <a:xfrm>
              <a:off x="8823197" y="2612440"/>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848" name="object 824"/>
            <p:cNvSpPr/>
            <p:nvPr/>
          </p:nvSpPr>
          <p:spPr>
            <a:xfrm>
              <a:off x="8823197" y="2610154"/>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49" name="object 825"/>
            <p:cNvSpPr/>
            <p:nvPr/>
          </p:nvSpPr>
          <p:spPr>
            <a:xfrm>
              <a:off x="8830056" y="261244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50" name="object 826"/>
            <p:cNvSpPr/>
            <p:nvPr/>
          </p:nvSpPr>
          <p:spPr>
            <a:xfrm>
              <a:off x="8820911" y="2621584"/>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51" name="object 827"/>
            <p:cNvSpPr/>
            <p:nvPr/>
          </p:nvSpPr>
          <p:spPr>
            <a:xfrm>
              <a:off x="8820911" y="261015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52" name="object 828"/>
            <p:cNvSpPr/>
            <p:nvPr/>
          </p:nvSpPr>
          <p:spPr>
            <a:xfrm>
              <a:off x="8823197" y="2633776"/>
              <a:ext cx="9525" cy="11430"/>
            </a:xfrm>
            <a:custGeom>
              <a:avLst/>
              <a:gdLst/>
              <a:ahLst/>
              <a:cxnLst/>
              <a:rect l="l" t="t" r="r" b="b"/>
              <a:pathLst>
                <a:path w="9525" h="11430">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853" name="object 829"/>
            <p:cNvSpPr/>
            <p:nvPr/>
          </p:nvSpPr>
          <p:spPr>
            <a:xfrm>
              <a:off x="8823197" y="2631490"/>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54" name="object 830"/>
            <p:cNvSpPr/>
            <p:nvPr/>
          </p:nvSpPr>
          <p:spPr>
            <a:xfrm>
              <a:off x="8830056" y="263377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55" name="object 831"/>
            <p:cNvSpPr/>
            <p:nvPr/>
          </p:nvSpPr>
          <p:spPr>
            <a:xfrm>
              <a:off x="8820911" y="2642920"/>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56" name="object 832"/>
            <p:cNvSpPr/>
            <p:nvPr/>
          </p:nvSpPr>
          <p:spPr>
            <a:xfrm>
              <a:off x="8820911" y="263149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57" name="object 833"/>
            <p:cNvSpPr/>
            <p:nvPr/>
          </p:nvSpPr>
          <p:spPr>
            <a:xfrm>
              <a:off x="8859011" y="2575102"/>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58" name="object 834"/>
            <p:cNvSpPr/>
            <p:nvPr/>
          </p:nvSpPr>
          <p:spPr>
            <a:xfrm>
              <a:off x="8859011" y="2572816"/>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59" name="object 835"/>
            <p:cNvSpPr/>
            <p:nvPr/>
          </p:nvSpPr>
          <p:spPr>
            <a:xfrm>
              <a:off x="8865869" y="257510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60" name="object 836"/>
            <p:cNvSpPr/>
            <p:nvPr/>
          </p:nvSpPr>
          <p:spPr>
            <a:xfrm>
              <a:off x="8856726" y="258424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61" name="object 837"/>
            <p:cNvSpPr/>
            <p:nvPr/>
          </p:nvSpPr>
          <p:spPr>
            <a:xfrm>
              <a:off x="8856726" y="257281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62" name="object 838"/>
            <p:cNvSpPr/>
            <p:nvPr/>
          </p:nvSpPr>
          <p:spPr>
            <a:xfrm>
              <a:off x="8859011" y="2596438"/>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63" name="object 839"/>
            <p:cNvSpPr/>
            <p:nvPr/>
          </p:nvSpPr>
          <p:spPr>
            <a:xfrm>
              <a:off x="8859011" y="2594152"/>
              <a:ext cx="11430" cy="5080"/>
            </a:xfrm>
            <a:custGeom>
              <a:avLst/>
              <a:gdLst/>
              <a:ahLst/>
              <a:cxnLst/>
              <a:rect l="l" t="t" r="r" b="b"/>
              <a:pathLst>
                <a:path w="11429" h="5080">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864" name="object 840"/>
            <p:cNvSpPr/>
            <p:nvPr/>
          </p:nvSpPr>
          <p:spPr>
            <a:xfrm>
              <a:off x="8865869" y="2596438"/>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65" name="object 841"/>
            <p:cNvSpPr/>
            <p:nvPr/>
          </p:nvSpPr>
          <p:spPr>
            <a:xfrm>
              <a:off x="8856726" y="2605582"/>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66" name="object 842"/>
            <p:cNvSpPr/>
            <p:nvPr/>
          </p:nvSpPr>
          <p:spPr>
            <a:xfrm>
              <a:off x="8856726" y="259415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67" name="object 843"/>
            <p:cNvSpPr/>
            <p:nvPr/>
          </p:nvSpPr>
          <p:spPr>
            <a:xfrm>
              <a:off x="8859011" y="2617774"/>
              <a:ext cx="9525" cy="12700"/>
            </a:xfrm>
            <a:custGeom>
              <a:avLst/>
              <a:gdLst/>
              <a:ahLst/>
              <a:cxnLst/>
              <a:rect l="l" t="t" r="r" b="b"/>
              <a:pathLst>
                <a:path w="9525" h="12700">
                  <a:moveTo>
                    <a:pt x="0" y="12191"/>
                  </a:moveTo>
                  <a:lnTo>
                    <a:pt x="9144" y="12191"/>
                  </a:lnTo>
                  <a:lnTo>
                    <a:pt x="9144" y="0"/>
                  </a:lnTo>
                  <a:lnTo>
                    <a:pt x="0" y="0"/>
                  </a:lnTo>
                  <a:lnTo>
                    <a:pt x="0" y="12191"/>
                  </a:lnTo>
                  <a:close/>
                </a:path>
              </a:pathLst>
            </a:custGeom>
            <a:solidFill>
              <a:srgbClr val="000000"/>
            </a:solidFill>
          </p:spPr>
          <p:txBody>
            <a:bodyPr wrap="square" lIns="0" tIns="0" rIns="0" bIns="0" rtlCol="0"/>
            <a:lstStyle/>
            <a:p>
              <a:endParaRPr/>
            </a:p>
          </p:txBody>
        </p:sp>
        <p:sp>
          <p:nvSpPr>
            <p:cNvPr id="868" name="object 844"/>
            <p:cNvSpPr/>
            <p:nvPr/>
          </p:nvSpPr>
          <p:spPr>
            <a:xfrm>
              <a:off x="8859011" y="2615488"/>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69" name="object 845"/>
            <p:cNvSpPr/>
            <p:nvPr/>
          </p:nvSpPr>
          <p:spPr>
            <a:xfrm>
              <a:off x="8865869" y="2617774"/>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870" name="object 846"/>
            <p:cNvSpPr/>
            <p:nvPr/>
          </p:nvSpPr>
          <p:spPr>
            <a:xfrm>
              <a:off x="8856726" y="2627680"/>
              <a:ext cx="11430" cy="5080"/>
            </a:xfrm>
            <a:custGeom>
              <a:avLst/>
              <a:gdLst/>
              <a:ahLst/>
              <a:cxnLst/>
              <a:rect l="l" t="t" r="r" b="b"/>
              <a:pathLst>
                <a:path w="11429" h="5080">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871" name="object 847"/>
            <p:cNvSpPr/>
            <p:nvPr/>
          </p:nvSpPr>
          <p:spPr>
            <a:xfrm>
              <a:off x="8856726" y="2615488"/>
              <a:ext cx="5080" cy="14604"/>
            </a:xfrm>
            <a:custGeom>
              <a:avLst/>
              <a:gdLst/>
              <a:ahLst/>
              <a:cxnLst/>
              <a:rect l="l" t="t" r="r" b="b"/>
              <a:pathLst>
                <a:path w="5079" h="14605">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872" name="object 848"/>
            <p:cNvSpPr/>
            <p:nvPr/>
          </p:nvSpPr>
          <p:spPr>
            <a:xfrm>
              <a:off x="8859011" y="2639872"/>
              <a:ext cx="9525" cy="11430"/>
            </a:xfrm>
            <a:custGeom>
              <a:avLst/>
              <a:gdLst/>
              <a:ahLst/>
              <a:cxnLst/>
              <a:rect l="l" t="t" r="r" b="b"/>
              <a:pathLst>
                <a:path w="9525" h="11430">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873" name="object 849"/>
            <p:cNvSpPr/>
            <p:nvPr/>
          </p:nvSpPr>
          <p:spPr>
            <a:xfrm>
              <a:off x="8859011" y="2637586"/>
              <a:ext cx="11430" cy="5080"/>
            </a:xfrm>
            <a:custGeom>
              <a:avLst/>
              <a:gdLst/>
              <a:ahLst/>
              <a:cxnLst/>
              <a:rect l="l" t="t" r="r" b="b"/>
              <a:pathLst>
                <a:path w="11429" h="5080">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874" name="object 850"/>
            <p:cNvSpPr/>
            <p:nvPr/>
          </p:nvSpPr>
          <p:spPr>
            <a:xfrm>
              <a:off x="8865869" y="2639872"/>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75" name="object 851"/>
            <p:cNvSpPr/>
            <p:nvPr/>
          </p:nvSpPr>
          <p:spPr>
            <a:xfrm>
              <a:off x="8856726" y="2649016"/>
              <a:ext cx="11430" cy="5080"/>
            </a:xfrm>
            <a:custGeom>
              <a:avLst/>
              <a:gdLst/>
              <a:ahLst/>
              <a:cxnLst/>
              <a:rect l="l" t="t" r="r" b="b"/>
              <a:pathLst>
                <a:path w="11429" h="5080">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876" name="object 852"/>
            <p:cNvSpPr/>
            <p:nvPr/>
          </p:nvSpPr>
          <p:spPr>
            <a:xfrm>
              <a:off x="8856726" y="2637586"/>
              <a:ext cx="5080" cy="13970"/>
            </a:xfrm>
            <a:custGeom>
              <a:avLst/>
              <a:gdLst/>
              <a:ahLst/>
              <a:cxnLst/>
              <a:rect l="l" t="t" r="r" b="b"/>
              <a:pathLst>
                <a:path w="5079" h="13969">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877" name="object 853"/>
            <p:cNvSpPr/>
            <p:nvPr/>
          </p:nvSpPr>
          <p:spPr>
            <a:xfrm>
              <a:off x="8891016" y="2587294"/>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878" name="object 854"/>
            <p:cNvSpPr/>
            <p:nvPr/>
          </p:nvSpPr>
          <p:spPr>
            <a:xfrm>
              <a:off x="8891016" y="2585008"/>
              <a:ext cx="12700" cy="5080"/>
            </a:xfrm>
            <a:custGeom>
              <a:avLst/>
              <a:gdLst/>
              <a:ahLst/>
              <a:cxnLst/>
              <a:rect l="l" t="t" r="r" b="b"/>
              <a:pathLst>
                <a:path w="12700" h="5080">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879" name="object 855"/>
            <p:cNvSpPr/>
            <p:nvPr/>
          </p:nvSpPr>
          <p:spPr>
            <a:xfrm>
              <a:off x="8898635" y="258729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80" name="object 856"/>
            <p:cNvSpPr/>
            <p:nvPr/>
          </p:nvSpPr>
          <p:spPr>
            <a:xfrm>
              <a:off x="8888730" y="2596438"/>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881" name="object 857"/>
            <p:cNvSpPr/>
            <p:nvPr/>
          </p:nvSpPr>
          <p:spPr>
            <a:xfrm>
              <a:off x="8888730" y="2585008"/>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82" name="object 858"/>
            <p:cNvSpPr/>
            <p:nvPr/>
          </p:nvSpPr>
          <p:spPr>
            <a:xfrm>
              <a:off x="8891016" y="2608630"/>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883" name="object 859"/>
            <p:cNvSpPr/>
            <p:nvPr/>
          </p:nvSpPr>
          <p:spPr>
            <a:xfrm>
              <a:off x="8891016" y="2606344"/>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884" name="object 860"/>
            <p:cNvSpPr/>
            <p:nvPr/>
          </p:nvSpPr>
          <p:spPr>
            <a:xfrm>
              <a:off x="8898635" y="260863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85" name="object 861"/>
            <p:cNvSpPr/>
            <p:nvPr/>
          </p:nvSpPr>
          <p:spPr>
            <a:xfrm>
              <a:off x="8888730" y="2617774"/>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886" name="object 862"/>
            <p:cNvSpPr/>
            <p:nvPr/>
          </p:nvSpPr>
          <p:spPr>
            <a:xfrm>
              <a:off x="8888730" y="2606344"/>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87" name="object 863"/>
            <p:cNvSpPr/>
            <p:nvPr/>
          </p:nvSpPr>
          <p:spPr>
            <a:xfrm>
              <a:off x="8891016" y="2629966"/>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888" name="object 864"/>
            <p:cNvSpPr/>
            <p:nvPr/>
          </p:nvSpPr>
          <p:spPr>
            <a:xfrm>
              <a:off x="8891016" y="2627680"/>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889" name="object 865"/>
            <p:cNvSpPr/>
            <p:nvPr/>
          </p:nvSpPr>
          <p:spPr>
            <a:xfrm>
              <a:off x="8898635" y="262996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90" name="object 866"/>
            <p:cNvSpPr/>
            <p:nvPr/>
          </p:nvSpPr>
          <p:spPr>
            <a:xfrm>
              <a:off x="8888730" y="2639111"/>
              <a:ext cx="12700" cy="5080"/>
            </a:xfrm>
            <a:custGeom>
              <a:avLst/>
              <a:gdLst/>
              <a:ahLst/>
              <a:cxnLst/>
              <a:rect l="l" t="t" r="r" b="b"/>
              <a:pathLst>
                <a:path w="12700" h="5080">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891" name="object 867"/>
            <p:cNvSpPr/>
            <p:nvPr/>
          </p:nvSpPr>
          <p:spPr>
            <a:xfrm>
              <a:off x="8888730" y="2627680"/>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92" name="object 868"/>
            <p:cNvSpPr/>
            <p:nvPr/>
          </p:nvSpPr>
          <p:spPr>
            <a:xfrm>
              <a:off x="8891016" y="2651302"/>
              <a:ext cx="10160" cy="11430"/>
            </a:xfrm>
            <a:custGeom>
              <a:avLst/>
              <a:gdLst/>
              <a:ahLst/>
              <a:cxnLst/>
              <a:rect l="l" t="t" r="r" b="b"/>
              <a:pathLst>
                <a:path w="10159" h="11430">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893" name="object 869"/>
            <p:cNvSpPr/>
            <p:nvPr/>
          </p:nvSpPr>
          <p:spPr>
            <a:xfrm>
              <a:off x="8891016" y="2649016"/>
              <a:ext cx="12700" cy="5080"/>
            </a:xfrm>
            <a:custGeom>
              <a:avLst/>
              <a:gdLst/>
              <a:ahLst/>
              <a:cxnLst/>
              <a:rect l="l" t="t" r="r" b="b"/>
              <a:pathLst>
                <a:path w="12700" h="5080">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894" name="object 870"/>
            <p:cNvSpPr/>
            <p:nvPr/>
          </p:nvSpPr>
          <p:spPr>
            <a:xfrm>
              <a:off x="8898635" y="2651302"/>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95" name="object 871"/>
            <p:cNvSpPr/>
            <p:nvPr/>
          </p:nvSpPr>
          <p:spPr>
            <a:xfrm>
              <a:off x="8888730" y="2660446"/>
              <a:ext cx="12700" cy="5080"/>
            </a:xfrm>
            <a:custGeom>
              <a:avLst/>
              <a:gdLst/>
              <a:ahLst/>
              <a:cxnLst/>
              <a:rect l="l" t="t" r="r" b="b"/>
              <a:pathLst>
                <a:path w="12700" h="5080">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896" name="object 872"/>
            <p:cNvSpPr/>
            <p:nvPr/>
          </p:nvSpPr>
          <p:spPr>
            <a:xfrm>
              <a:off x="8888730" y="2649016"/>
              <a:ext cx="5080" cy="13970"/>
            </a:xfrm>
            <a:custGeom>
              <a:avLst/>
              <a:gdLst/>
              <a:ahLst/>
              <a:cxnLst/>
              <a:rect l="l" t="t" r="r" b="b"/>
              <a:pathLst>
                <a:path w="5079" h="13969">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897" name="object 873"/>
            <p:cNvSpPr/>
            <p:nvPr/>
          </p:nvSpPr>
          <p:spPr>
            <a:xfrm>
              <a:off x="8762238" y="2434132"/>
              <a:ext cx="607060" cy="342900"/>
            </a:xfrm>
            <a:custGeom>
              <a:avLst/>
              <a:gdLst/>
              <a:ahLst/>
              <a:cxnLst/>
              <a:rect l="l" t="t" r="r" b="b"/>
              <a:pathLst>
                <a:path w="607059" h="342900">
                  <a:moveTo>
                    <a:pt x="606551" y="46482"/>
                  </a:moveTo>
                  <a:lnTo>
                    <a:pt x="603503" y="49530"/>
                  </a:lnTo>
                  <a:lnTo>
                    <a:pt x="600424" y="49529"/>
                  </a:lnTo>
                  <a:lnTo>
                    <a:pt x="597445" y="335533"/>
                  </a:lnTo>
                  <a:lnTo>
                    <a:pt x="601217" y="336042"/>
                  </a:lnTo>
                  <a:lnTo>
                    <a:pt x="600455" y="342138"/>
                  </a:lnTo>
                  <a:lnTo>
                    <a:pt x="605789" y="342900"/>
                  </a:lnTo>
                  <a:lnTo>
                    <a:pt x="603503" y="339090"/>
                  </a:lnTo>
                  <a:lnTo>
                    <a:pt x="606520" y="49530"/>
                  </a:lnTo>
                  <a:lnTo>
                    <a:pt x="603503" y="49530"/>
                  </a:lnTo>
                  <a:lnTo>
                    <a:pt x="600426" y="49308"/>
                  </a:lnTo>
                  <a:lnTo>
                    <a:pt x="606522" y="49308"/>
                  </a:lnTo>
                  <a:lnTo>
                    <a:pt x="606551" y="46482"/>
                  </a:lnTo>
                  <a:close/>
                </a:path>
                <a:path w="607059" h="342900">
                  <a:moveTo>
                    <a:pt x="7619" y="256032"/>
                  </a:moveTo>
                  <a:lnTo>
                    <a:pt x="3809" y="259079"/>
                  </a:lnTo>
                  <a:lnTo>
                    <a:pt x="3809" y="261365"/>
                  </a:lnTo>
                  <a:lnTo>
                    <a:pt x="6857" y="262128"/>
                  </a:lnTo>
                  <a:lnTo>
                    <a:pt x="600455" y="342138"/>
                  </a:lnTo>
                  <a:lnTo>
                    <a:pt x="597407" y="339090"/>
                  </a:lnTo>
                  <a:lnTo>
                    <a:pt x="597445" y="335533"/>
                  </a:lnTo>
                  <a:lnTo>
                    <a:pt x="7619" y="256032"/>
                  </a:lnTo>
                  <a:close/>
                </a:path>
                <a:path w="607059" h="342900">
                  <a:moveTo>
                    <a:pt x="597445" y="335533"/>
                  </a:moveTo>
                  <a:lnTo>
                    <a:pt x="597407" y="339090"/>
                  </a:lnTo>
                  <a:lnTo>
                    <a:pt x="600455" y="342138"/>
                  </a:lnTo>
                  <a:lnTo>
                    <a:pt x="601217" y="336042"/>
                  </a:lnTo>
                  <a:lnTo>
                    <a:pt x="597445" y="335533"/>
                  </a:lnTo>
                  <a:close/>
                </a:path>
                <a:path w="607059" h="342900">
                  <a:moveTo>
                    <a:pt x="606551" y="46482"/>
                  </a:moveTo>
                  <a:lnTo>
                    <a:pt x="600455" y="46482"/>
                  </a:lnTo>
                  <a:lnTo>
                    <a:pt x="600426" y="49308"/>
                  </a:lnTo>
                  <a:lnTo>
                    <a:pt x="603503" y="49530"/>
                  </a:lnTo>
                  <a:lnTo>
                    <a:pt x="606551" y="46482"/>
                  </a:lnTo>
                  <a:close/>
                </a:path>
                <a:path w="607059" h="342900">
                  <a:moveTo>
                    <a:pt x="761" y="0"/>
                  </a:moveTo>
                  <a:lnTo>
                    <a:pt x="0" y="6096"/>
                  </a:lnTo>
                  <a:lnTo>
                    <a:pt x="600426" y="49308"/>
                  </a:lnTo>
                  <a:lnTo>
                    <a:pt x="600455" y="46482"/>
                  </a:lnTo>
                  <a:lnTo>
                    <a:pt x="606551" y="46482"/>
                  </a:lnTo>
                  <a:lnTo>
                    <a:pt x="606551" y="43434"/>
                  </a:lnTo>
                  <a:lnTo>
                    <a:pt x="604265" y="43434"/>
                  </a:lnTo>
                  <a:lnTo>
                    <a:pt x="761" y="0"/>
                  </a:lnTo>
                  <a:close/>
                </a:path>
              </a:pathLst>
            </a:custGeom>
            <a:solidFill>
              <a:srgbClr val="000000"/>
            </a:solidFill>
          </p:spPr>
          <p:txBody>
            <a:bodyPr wrap="square" lIns="0" tIns="0" rIns="0" bIns="0" rtlCol="0"/>
            <a:lstStyle/>
            <a:p>
              <a:endParaRPr/>
            </a:p>
          </p:txBody>
        </p:sp>
        <p:sp>
          <p:nvSpPr>
            <p:cNvPr id="898" name="object 874"/>
            <p:cNvSpPr/>
            <p:nvPr/>
          </p:nvSpPr>
          <p:spPr>
            <a:xfrm>
              <a:off x="8765667" y="2434132"/>
              <a:ext cx="0" cy="259079"/>
            </a:xfrm>
            <a:custGeom>
              <a:avLst/>
              <a:gdLst/>
              <a:ahLst/>
              <a:cxnLst/>
              <a:rect l="l" t="t" r="r" b="b"/>
              <a:pathLst>
                <a:path h="259080">
                  <a:moveTo>
                    <a:pt x="0" y="0"/>
                  </a:moveTo>
                  <a:lnTo>
                    <a:pt x="0" y="259079"/>
                  </a:lnTo>
                </a:path>
              </a:pathLst>
            </a:custGeom>
            <a:ln w="12953">
              <a:solidFill>
                <a:srgbClr val="000000"/>
              </a:solidFill>
            </a:ln>
          </p:spPr>
          <p:txBody>
            <a:bodyPr wrap="square" lIns="0" tIns="0" rIns="0" bIns="0" rtlCol="0"/>
            <a:lstStyle/>
            <a:p>
              <a:endParaRPr/>
            </a:p>
          </p:txBody>
        </p:sp>
        <p:sp>
          <p:nvSpPr>
            <p:cNvPr id="899" name="object 875"/>
            <p:cNvSpPr/>
            <p:nvPr/>
          </p:nvSpPr>
          <p:spPr>
            <a:xfrm>
              <a:off x="8775192" y="2782366"/>
              <a:ext cx="584835" cy="258445"/>
            </a:xfrm>
            <a:custGeom>
              <a:avLst/>
              <a:gdLst/>
              <a:ahLst/>
              <a:cxnLst/>
              <a:rect l="l" t="t" r="r" b="b"/>
              <a:pathLst>
                <a:path w="584834" h="258444">
                  <a:moveTo>
                    <a:pt x="0" y="0"/>
                  </a:moveTo>
                  <a:lnTo>
                    <a:pt x="7620" y="142494"/>
                  </a:lnTo>
                  <a:lnTo>
                    <a:pt x="583692" y="258318"/>
                  </a:lnTo>
                  <a:lnTo>
                    <a:pt x="584454" y="97536"/>
                  </a:lnTo>
                  <a:lnTo>
                    <a:pt x="0" y="0"/>
                  </a:lnTo>
                  <a:close/>
                </a:path>
              </a:pathLst>
            </a:custGeom>
            <a:solidFill>
              <a:srgbClr val="448686"/>
            </a:solidFill>
          </p:spPr>
          <p:txBody>
            <a:bodyPr wrap="square" lIns="0" tIns="0" rIns="0" bIns="0" rtlCol="0"/>
            <a:lstStyle/>
            <a:p>
              <a:endParaRPr/>
            </a:p>
          </p:txBody>
        </p:sp>
        <p:sp>
          <p:nvSpPr>
            <p:cNvPr id="900" name="object 876"/>
            <p:cNvSpPr/>
            <p:nvPr/>
          </p:nvSpPr>
          <p:spPr>
            <a:xfrm>
              <a:off x="8750807" y="2373934"/>
              <a:ext cx="775335" cy="98425"/>
            </a:xfrm>
            <a:custGeom>
              <a:avLst/>
              <a:gdLst/>
              <a:ahLst/>
              <a:cxnLst/>
              <a:rect l="l" t="t" r="r" b="b"/>
              <a:pathLst>
                <a:path w="775334" h="98425">
                  <a:moveTo>
                    <a:pt x="234695" y="0"/>
                  </a:moveTo>
                  <a:lnTo>
                    <a:pt x="0" y="57150"/>
                  </a:lnTo>
                  <a:lnTo>
                    <a:pt x="613409" y="98298"/>
                  </a:lnTo>
                  <a:lnTo>
                    <a:pt x="774953" y="25908"/>
                  </a:lnTo>
                  <a:lnTo>
                    <a:pt x="234695" y="0"/>
                  </a:lnTo>
                  <a:close/>
                </a:path>
              </a:pathLst>
            </a:custGeom>
            <a:solidFill>
              <a:srgbClr val="7FACAC"/>
            </a:solidFill>
          </p:spPr>
          <p:txBody>
            <a:bodyPr wrap="square" lIns="0" tIns="0" rIns="0" bIns="0" rtlCol="0"/>
            <a:lstStyle/>
            <a:p>
              <a:endParaRPr/>
            </a:p>
          </p:txBody>
        </p:sp>
        <p:sp>
          <p:nvSpPr>
            <p:cNvPr id="901" name="object 877"/>
            <p:cNvSpPr/>
            <p:nvPr/>
          </p:nvSpPr>
          <p:spPr>
            <a:xfrm>
              <a:off x="8750807" y="2372410"/>
              <a:ext cx="775970" cy="101600"/>
            </a:xfrm>
            <a:custGeom>
              <a:avLst/>
              <a:gdLst/>
              <a:ahLst/>
              <a:cxnLst/>
              <a:rect l="l" t="t" r="r" b="b"/>
              <a:pathLst>
                <a:path w="775970" h="101600">
                  <a:moveTo>
                    <a:pt x="768121" y="28628"/>
                  </a:moveTo>
                  <a:lnTo>
                    <a:pt x="612648" y="98298"/>
                  </a:lnTo>
                  <a:lnTo>
                    <a:pt x="614172" y="101346"/>
                  </a:lnTo>
                  <a:lnTo>
                    <a:pt x="775716" y="28956"/>
                  </a:lnTo>
                  <a:lnTo>
                    <a:pt x="774954" y="28956"/>
                  </a:lnTo>
                  <a:lnTo>
                    <a:pt x="768121" y="28628"/>
                  </a:lnTo>
                  <a:close/>
                </a:path>
                <a:path w="775970" h="101600">
                  <a:moveTo>
                    <a:pt x="234696" y="0"/>
                  </a:moveTo>
                  <a:lnTo>
                    <a:pt x="0" y="57150"/>
                  </a:lnTo>
                  <a:lnTo>
                    <a:pt x="762" y="60198"/>
                  </a:lnTo>
                  <a:lnTo>
                    <a:pt x="235332" y="3078"/>
                  </a:lnTo>
                  <a:lnTo>
                    <a:pt x="234696" y="3048"/>
                  </a:lnTo>
                  <a:lnTo>
                    <a:pt x="234696" y="0"/>
                  </a:lnTo>
                  <a:close/>
                </a:path>
                <a:path w="775970" h="101600">
                  <a:moveTo>
                    <a:pt x="774192" y="25908"/>
                  </a:moveTo>
                  <a:lnTo>
                    <a:pt x="768121" y="28628"/>
                  </a:lnTo>
                  <a:lnTo>
                    <a:pt x="774954" y="28956"/>
                  </a:lnTo>
                  <a:lnTo>
                    <a:pt x="774192" y="25908"/>
                  </a:lnTo>
                  <a:close/>
                </a:path>
                <a:path w="775970" h="101600">
                  <a:moveTo>
                    <a:pt x="774954" y="25908"/>
                  </a:moveTo>
                  <a:lnTo>
                    <a:pt x="774192" y="25908"/>
                  </a:lnTo>
                  <a:lnTo>
                    <a:pt x="774954" y="28956"/>
                  </a:lnTo>
                  <a:lnTo>
                    <a:pt x="775716" y="28956"/>
                  </a:lnTo>
                  <a:lnTo>
                    <a:pt x="774954" y="25908"/>
                  </a:lnTo>
                  <a:close/>
                </a:path>
                <a:path w="775970" h="101600">
                  <a:moveTo>
                    <a:pt x="234696" y="0"/>
                  </a:moveTo>
                  <a:lnTo>
                    <a:pt x="235458" y="3048"/>
                  </a:lnTo>
                  <a:lnTo>
                    <a:pt x="768121" y="28628"/>
                  </a:lnTo>
                  <a:lnTo>
                    <a:pt x="774192" y="25908"/>
                  </a:lnTo>
                  <a:lnTo>
                    <a:pt x="774954" y="25908"/>
                  </a:lnTo>
                  <a:lnTo>
                    <a:pt x="234696" y="0"/>
                  </a:lnTo>
                  <a:close/>
                </a:path>
                <a:path w="775970" h="101600">
                  <a:moveTo>
                    <a:pt x="234696" y="0"/>
                  </a:moveTo>
                  <a:lnTo>
                    <a:pt x="234696" y="3048"/>
                  </a:lnTo>
                  <a:lnTo>
                    <a:pt x="235332" y="3078"/>
                  </a:lnTo>
                  <a:lnTo>
                    <a:pt x="234696" y="0"/>
                  </a:lnTo>
                  <a:close/>
                </a:path>
              </a:pathLst>
            </a:custGeom>
            <a:solidFill>
              <a:srgbClr val="7FACAC"/>
            </a:solidFill>
          </p:spPr>
          <p:txBody>
            <a:bodyPr wrap="square" lIns="0" tIns="0" rIns="0" bIns="0" rtlCol="0"/>
            <a:lstStyle/>
            <a:p>
              <a:endParaRPr/>
            </a:p>
          </p:txBody>
        </p:sp>
        <p:sp>
          <p:nvSpPr>
            <p:cNvPr id="902" name="object 878"/>
            <p:cNvSpPr/>
            <p:nvPr/>
          </p:nvSpPr>
          <p:spPr>
            <a:xfrm>
              <a:off x="8750807" y="2451658"/>
              <a:ext cx="614680" cy="0"/>
            </a:xfrm>
            <a:custGeom>
              <a:avLst/>
              <a:gdLst/>
              <a:ahLst/>
              <a:cxnLst/>
              <a:rect l="l" t="t" r="r" b="b"/>
              <a:pathLst>
                <a:path w="614679">
                  <a:moveTo>
                    <a:pt x="0" y="0"/>
                  </a:moveTo>
                  <a:lnTo>
                    <a:pt x="614172" y="0"/>
                  </a:lnTo>
                </a:path>
              </a:pathLst>
            </a:custGeom>
            <a:ln w="44196">
              <a:solidFill>
                <a:srgbClr val="7FACAC"/>
              </a:solidFill>
            </a:ln>
          </p:spPr>
          <p:txBody>
            <a:bodyPr wrap="square" lIns="0" tIns="0" rIns="0" bIns="0" rtlCol="0"/>
            <a:lstStyle/>
            <a:p>
              <a:endParaRPr/>
            </a:p>
          </p:txBody>
        </p:sp>
        <p:sp>
          <p:nvSpPr>
            <p:cNvPr id="903" name="object 879"/>
            <p:cNvSpPr/>
            <p:nvPr/>
          </p:nvSpPr>
          <p:spPr>
            <a:xfrm>
              <a:off x="8789669" y="2906572"/>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904" name="object 880"/>
            <p:cNvSpPr/>
            <p:nvPr/>
          </p:nvSpPr>
          <p:spPr>
            <a:xfrm>
              <a:off x="9351264" y="3016300"/>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905" name="object 881"/>
            <p:cNvSpPr/>
            <p:nvPr/>
          </p:nvSpPr>
          <p:spPr>
            <a:xfrm>
              <a:off x="8790431" y="2906572"/>
              <a:ext cx="561975" cy="112395"/>
            </a:xfrm>
            <a:custGeom>
              <a:avLst/>
              <a:gdLst/>
              <a:ahLst/>
              <a:cxnLst/>
              <a:rect l="l" t="t" r="r" b="b"/>
              <a:pathLst>
                <a:path w="561975" h="112394">
                  <a:moveTo>
                    <a:pt x="761" y="0"/>
                  </a:moveTo>
                  <a:lnTo>
                    <a:pt x="0" y="2286"/>
                  </a:lnTo>
                  <a:lnTo>
                    <a:pt x="560831" y="112014"/>
                  </a:lnTo>
                  <a:lnTo>
                    <a:pt x="561593" y="109728"/>
                  </a:lnTo>
                  <a:lnTo>
                    <a:pt x="761" y="0"/>
                  </a:lnTo>
                  <a:close/>
                </a:path>
              </a:pathLst>
            </a:custGeom>
            <a:solidFill>
              <a:srgbClr val="000000"/>
            </a:solidFill>
          </p:spPr>
          <p:txBody>
            <a:bodyPr wrap="square" lIns="0" tIns="0" rIns="0" bIns="0" rtlCol="0"/>
            <a:lstStyle/>
            <a:p>
              <a:endParaRPr/>
            </a:p>
          </p:txBody>
        </p:sp>
        <p:sp>
          <p:nvSpPr>
            <p:cNvPr id="906" name="object 882"/>
            <p:cNvSpPr/>
            <p:nvPr/>
          </p:nvSpPr>
          <p:spPr>
            <a:xfrm>
              <a:off x="9105900" y="2809798"/>
              <a:ext cx="216407" cy="46481"/>
            </a:xfrm>
            <a:prstGeom prst="rect">
              <a:avLst/>
            </a:prstGeom>
            <a:blipFill>
              <a:blip r:embed="rId12" cstate="print"/>
              <a:stretch>
                <a:fillRect/>
              </a:stretch>
            </a:blipFill>
          </p:spPr>
          <p:txBody>
            <a:bodyPr wrap="square" lIns="0" tIns="0" rIns="0" bIns="0" rtlCol="0"/>
            <a:lstStyle/>
            <a:p>
              <a:endParaRPr/>
            </a:p>
          </p:txBody>
        </p:sp>
        <p:sp>
          <p:nvSpPr>
            <p:cNvPr id="907" name="object 883"/>
            <p:cNvSpPr/>
            <p:nvPr/>
          </p:nvSpPr>
          <p:spPr>
            <a:xfrm>
              <a:off x="8714993" y="1841296"/>
              <a:ext cx="1520952" cy="1357121"/>
            </a:xfrm>
            <a:prstGeom prst="rect">
              <a:avLst/>
            </a:prstGeom>
            <a:blipFill>
              <a:blip r:embed="rId13" cstate="print"/>
              <a:stretch>
                <a:fillRect/>
              </a:stretch>
            </a:blipFill>
          </p:spPr>
          <p:txBody>
            <a:bodyPr wrap="square" lIns="0" tIns="0" rIns="0" bIns="0" rtlCol="0"/>
            <a:lstStyle/>
            <a:p>
              <a:endParaRPr/>
            </a:p>
          </p:txBody>
        </p:sp>
        <p:sp>
          <p:nvSpPr>
            <p:cNvPr id="908" name="object 884"/>
            <p:cNvSpPr txBox="1"/>
            <p:nvPr/>
          </p:nvSpPr>
          <p:spPr>
            <a:xfrm>
              <a:off x="8767062" y="3900479"/>
              <a:ext cx="71120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GOOSE,</a:t>
              </a:r>
              <a:r>
                <a:rPr sz="800" spc="-65" dirty="0">
                  <a:solidFill>
                    <a:srgbClr val="00007F"/>
                  </a:solidFill>
                  <a:latin typeface="Verdana"/>
                  <a:cs typeface="Verdana"/>
                </a:rPr>
                <a:t> </a:t>
              </a:r>
              <a:r>
                <a:rPr sz="800" spc="-5" dirty="0">
                  <a:solidFill>
                    <a:srgbClr val="00007F"/>
                  </a:solidFill>
                  <a:latin typeface="Verdana"/>
                  <a:cs typeface="Verdana"/>
                </a:rPr>
                <a:t>MMS</a:t>
              </a:r>
              <a:endParaRPr sz="800">
                <a:latin typeface="Verdana"/>
                <a:cs typeface="Verdana"/>
              </a:endParaRPr>
            </a:p>
          </p:txBody>
        </p:sp>
        <p:sp>
          <p:nvSpPr>
            <p:cNvPr id="909" name="object 885"/>
            <p:cNvSpPr txBox="1"/>
            <p:nvPr/>
          </p:nvSpPr>
          <p:spPr>
            <a:xfrm>
              <a:off x="9734042" y="1955094"/>
              <a:ext cx="256540" cy="147320"/>
            </a:xfrm>
            <a:prstGeom prst="rect">
              <a:avLst/>
            </a:prstGeom>
          </p:spPr>
          <p:txBody>
            <a:bodyPr vert="horz" wrap="square" lIns="0" tIns="12065" rIns="0" bIns="0" rtlCol="0">
              <a:spAutoFit/>
            </a:bodyPr>
            <a:lstStyle/>
            <a:p>
              <a:pPr marL="12700">
                <a:lnSpc>
                  <a:spcPct val="100000"/>
                </a:lnSpc>
                <a:spcBef>
                  <a:spcPts val="95"/>
                </a:spcBef>
              </a:pPr>
              <a:r>
                <a:rPr sz="800" spc="-50" dirty="0">
                  <a:solidFill>
                    <a:srgbClr val="00007F"/>
                  </a:solidFill>
                  <a:latin typeface="Verdana"/>
                  <a:cs typeface="Verdana"/>
                </a:rPr>
                <a:t>V</a:t>
              </a:r>
              <a:r>
                <a:rPr sz="800" spc="-5" dirty="0">
                  <a:solidFill>
                    <a:srgbClr val="00007F"/>
                  </a:solidFill>
                  <a:latin typeface="Verdana"/>
                  <a:cs typeface="Verdana"/>
                </a:rPr>
                <a:t>oI</a:t>
              </a:r>
              <a:r>
                <a:rPr sz="800" spc="0" dirty="0">
                  <a:solidFill>
                    <a:srgbClr val="00007F"/>
                  </a:solidFill>
                  <a:latin typeface="Verdana"/>
                  <a:cs typeface="Verdana"/>
                </a:rPr>
                <a:t>P</a:t>
              </a:r>
              <a:endParaRPr sz="800">
                <a:latin typeface="Verdana"/>
                <a:cs typeface="Verdana"/>
              </a:endParaRPr>
            </a:p>
          </p:txBody>
        </p:sp>
        <p:sp>
          <p:nvSpPr>
            <p:cNvPr id="910" name="object 890"/>
            <p:cNvSpPr txBox="1"/>
            <p:nvPr/>
          </p:nvSpPr>
          <p:spPr>
            <a:xfrm>
              <a:off x="8419809" y="3065666"/>
              <a:ext cx="148590" cy="538480"/>
            </a:xfrm>
            <a:prstGeom prst="rect">
              <a:avLst/>
            </a:prstGeom>
          </p:spPr>
          <p:txBody>
            <a:bodyPr vert="vert270" wrap="square" lIns="0" tIns="12700" rIns="0" bIns="0" rtlCol="0">
              <a:spAutoFit/>
            </a:bodyPr>
            <a:lstStyle/>
            <a:p>
              <a:pPr marL="12700">
                <a:lnSpc>
                  <a:spcPct val="100000"/>
                </a:lnSpc>
                <a:spcBef>
                  <a:spcPts val="100"/>
                </a:spcBef>
              </a:pPr>
              <a:r>
                <a:rPr sz="800" spc="-25" dirty="0">
                  <a:solidFill>
                    <a:srgbClr val="00007F"/>
                  </a:solidFill>
                  <a:latin typeface="Verdana"/>
                  <a:cs typeface="Verdana"/>
                </a:rPr>
                <a:t>SNTP,</a:t>
              </a:r>
              <a:r>
                <a:rPr sz="800" spc="-60" dirty="0">
                  <a:solidFill>
                    <a:srgbClr val="00007F"/>
                  </a:solidFill>
                  <a:latin typeface="Verdana"/>
                  <a:cs typeface="Verdana"/>
                </a:rPr>
                <a:t> </a:t>
              </a:r>
              <a:r>
                <a:rPr sz="800" spc="-10" dirty="0">
                  <a:solidFill>
                    <a:srgbClr val="00007F"/>
                  </a:solidFill>
                  <a:latin typeface="Verdana"/>
                  <a:cs typeface="Verdana"/>
                </a:rPr>
                <a:t>PTP</a:t>
              </a:r>
              <a:endParaRPr sz="800">
                <a:latin typeface="Verdana"/>
                <a:cs typeface="Verdana"/>
              </a:endParaRPr>
            </a:p>
          </p:txBody>
        </p:sp>
        <p:sp>
          <p:nvSpPr>
            <p:cNvPr id="911" name="object 891"/>
            <p:cNvSpPr txBox="1"/>
            <p:nvPr/>
          </p:nvSpPr>
          <p:spPr>
            <a:xfrm>
              <a:off x="8496011" y="5939705"/>
              <a:ext cx="148590" cy="212090"/>
            </a:xfrm>
            <a:prstGeom prst="rect">
              <a:avLst/>
            </a:prstGeom>
          </p:spPr>
          <p:txBody>
            <a:bodyPr vert="vert270" wrap="square" lIns="0" tIns="12700" rIns="0" bIns="0" rtlCol="0">
              <a:spAutoFit/>
            </a:bodyPr>
            <a:lstStyle/>
            <a:p>
              <a:pPr marL="12700">
                <a:lnSpc>
                  <a:spcPct val="100000"/>
                </a:lnSpc>
                <a:spcBef>
                  <a:spcPts val="100"/>
                </a:spcBef>
              </a:pPr>
              <a:r>
                <a:rPr sz="800" spc="-10" dirty="0">
                  <a:solidFill>
                    <a:srgbClr val="00007F"/>
                  </a:solidFill>
                  <a:latin typeface="Verdana"/>
                  <a:cs typeface="Verdana"/>
                </a:rPr>
                <a:t>PT</a:t>
              </a:r>
              <a:r>
                <a:rPr sz="800" dirty="0">
                  <a:solidFill>
                    <a:srgbClr val="00007F"/>
                  </a:solidFill>
                  <a:latin typeface="Verdana"/>
                  <a:cs typeface="Verdana"/>
                </a:rPr>
                <a:t>P</a:t>
              </a:r>
              <a:endParaRPr sz="800">
                <a:latin typeface="Verdana"/>
                <a:cs typeface="Verdana"/>
              </a:endParaRPr>
            </a:p>
          </p:txBody>
        </p:sp>
        <p:sp>
          <p:nvSpPr>
            <p:cNvPr id="912" name="object 893"/>
            <p:cNvSpPr/>
            <p:nvPr/>
          </p:nvSpPr>
          <p:spPr>
            <a:xfrm>
              <a:off x="8282178" y="4073956"/>
              <a:ext cx="779526" cy="495300"/>
            </a:xfrm>
            <a:prstGeom prst="rect">
              <a:avLst/>
            </a:prstGeom>
            <a:blipFill>
              <a:blip r:embed="rId14" cstate="print"/>
              <a:stretch>
                <a:fillRect/>
              </a:stretch>
            </a:blipFill>
          </p:spPr>
          <p:txBody>
            <a:bodyPr wrap="square" lIns="0" tIns="0" rIns="0" bIns="0" rtlCol="0"/>
            <a:lstStyle/>
            <a:p>
              <a:endParaRPr/>
            </a:p>
          </p:txBody>
        </p:sp>
        <p:sp>
          <p:nvSpPr>
            <p:cNvPr id="913" name="object 894"/>
            <p:cNvSpPr txBox="1"/>
            <p:nvPr/>
          </p:nvSpPr>
          <p:spPr>
            <a:xfrm>
              <a:off x="8523985" y="4282242"/>
              <a:ext cx="34290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LAN</a:t>
              </a:r>
              <a:r>
                <a:rPr sz="800" spc="-55" dirty="0">
                  <a:solidFill>
                    <a:srgbClr val="00007F"/>
                  </a:solidFill>
                  <a:latin typeface="Verdana"/>
                  <a:cs typeface="Verdana"/>
                </a:rPr>
                <a:t> </a:t>
              </a:r>
              <a:r>
                <a:rPr sz="800" spc="10" dirty="0">
                  <a:solidFill>
                    <a:srgbClr val="00007F"/>
                  </a:solidFill>
                  <a:latin typeface="Verdana"/>
                  <a:cs typeface="Verdana"/>
                </a:rPr>
                <a:t>A</a:t>
              </a:r>
              <a:endParaRPr sz="800">
                <a:latin typeface="Verdana"/>
                <a:cs typeface="Verdana"/>
              </a:endParaRPr>
            </a:p>
          </p:txBody>
        </p:sp>
        <p:sp>
          <p:nvSpPr>
            <p:cNvPr id="914" name="object 895"/>
            <p:cNvSpPr/>
            <p:nvPr/>
          </p:nvSpPr>
          <p:spPr>
            <a:xfrm>
              <a:off x="9262871" y="4105198"/>
              <a:ext cx="713994" cy="451866"/>
            </a:xfrm>
            <a:prstGeom prst="rect">
              <a:avLst/>
            </a:prstGeom>
            <a:blipFill>
              <a:blip r:embed="rId15" cstate="print"/>
              <a:stretch>
                <a:fillRect/>
              </a:stretch>
            </a:blipFill>
          </p:spPr>
          <p:txBody>
            <a:bodyPr wrap="square" lIns="0" tIns="0" rIns="0" bIns="0" rtlCol="0"/>
            <a:lstStyle/>
            <a:p>
              <a:endParaRPr/>
            </a:p>
          </p:txBody>
        </p:sp>
        <p:sp>
          <p:nvSpPr>
            <p:cNvPr id="915" name="object 896"/>
            <p:cNvSpPr txBox="1"/>
            <p:nvPr/>
          </p:nvSpPr>
          <p:spPr>
            <a:xfrm>
              <a:off x="9469628" y="4285289"/>
              <a:ext cx="34290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LAN</a:t>
              </a:r>
              <a:r>
                <a:rPr sz="800" spc="-55" dirty="0">
                  <a:solidFill>
                    <a:srgbClr val="00007F"/>
                  </a:solidFill>
                  <a:latin typeface="Verdana"/>
                  <a:cs typeface="Verdana"/>
                </a:rPr>
                <a:t> </a:t>
              </a:r>
              <a:r>
                <a:rPr sz="800" spc="10" dirty="0">
                  <a:solidFill>
                    <a:srgbClr val="00007F"/>
                  </a:solidFill>
                  <a:latin typeface="Verdana"/>
                  <a:cs typeface="Verdana"/>
                </a:rPr>
                <a:t>B</a:t>
              </a:r>
              <a:endParaRPr sz="800">
                <a:latin typeface="Verdana"/>
                <a:cs typeface="Verdana"/>
              </a:endParaRPr>
            </a:p>
          </p:txBody>
        </p:sp>
        <p:sp>
          <p:nvSpPr>
            <p:cNvPr id="916" name="object 898"/>
            <p:cNvSpPr txBox="1"/>
            <p:nvPr/>
          </p:nvSpPr>
          <p:spPr>
            <a:xfrm>
              <a:off x="9037573" y="4512365"/>
              <a:ext cx="593090" cy="349250"/>
            </a:xfrm>
            <a:prstGeom prst="rect">
              <a:avLst/>
            </a:prstGeom>
          </p:spPr>
          <p:txBody>
            <a:bodyPr vert="horz" wrap="square" lIns="0" tIns="12065" rIns="0" bIns="0" rtlCol="0">
              <a:spAutoFit/>
            </a:bodyPr>
            <a:lstStyle/>
            <a:p>
              <a:pPr marL="12700">
                <a:lnSpc>
                  <a:spcPct val="100000"/>
                </a:lnSpc>
                <a:spcBef>
                  <a:spcPts val="95"/>
                </a:spcBef>
              </a:pPr>
              <a:r>
                <a:rPr sz="800" dirty="0">
                  <a:solidFill>
                    <a:srgbClr val="00007F"/>
                  </a:solidFill>
                  <a:latin typeface="Verdana"/>
                  <a:cs typeface="Verdana"/>
                </a:rPr>
                <a:t>PRP</a:t>
              </a:r>
              <a:endParaRPr sz="800">
                <a:latin typeface="Verdana"/>
                <a:cs typeface="Verdana"/>
              </a:endParaRPr>
            </a:p>
            <a:p>
              <a:pPr marL="140970">
                <a:lnSpc>
                  <a:spcPct val="100000"/>
                </a:lnSpc>
                <a:spcBef>
                  <a:spcPts val="630"/>
                </a:spcBef>
              </a:pPr>
              <a:r>
                <a:rPr sz="800" dirty="0">
                  <a:solidFill>
                    <a:srgbClr val="00007F"/>
                  </a:solidFill>
                  <a:latin typeface="Verdana"/>
                  <a:cs typeface="Verdana"/>
                </a:rPr>
                <a:t>P</a:t>
              </a:r>
              <a:r>
                <a:rPr sz="800" spc="-5" dirty="0">
                  <a:solidFill>
                    <a:srgbClr val="00007F"/>
                  </a:solidFill>
                  <a:latin typeface="Verdana"/>
                  <a:cs typeface="Verdana"/>
                </a:rPr>
                <a:t>T</a:t>
              </a:r>
              <a:r>
                <a:rPr sz="800" spc="-25" dirty="0">
                  <a:solidFill>
                    <a:srgbClr val="00007F"/>
                  </a:solidFill>
                  <a:latin typeface="Verdana"/>
                  <a:cs typeface="Verdana"/>
                </a:rPr>
                <a:t>P</a:t>
              </a:r>
              <a:r>
                <a:rPr sz="800" spc="-5" dirty="0">
                  <a:solidFill>
                    <a:srgbClr val="00007F"/>
                  </a:solidFill>
                  <a:latin typeface="Verdana"/>
                  <a:cs typeface="Verdana"/>
                </a:rPr>
                <a:t>o</a:t>
              </a:r>
              <a:r>
                <a:rPr sz="800" spc="-10" dirty="0">
                  <a:solidFill>
                    <a:srgbClr val="00007F"/>
                  </a:solidFill>
                  <a:latin typeface="Verdana"/>
                  <a:cs typeface="Verdana"/>
                </a:rPr>
                <a:t>P</a:t>
              </a:r>
              <a:r>
                <a:rPr sz="800" dirty="0">
                  <a:solidFill>
                    <a:srgbClr val="00007F"/>
                  </a:solidFill>
                  <a:latin typeface="Verdana"/>
                  <a:cs typeface="Verdana"/>
                </a:rPr>
                <a:t>R</a:t>
              </a:r>
              <a:r>
                <a:rPr sz="800" spc="0" dirty="0">
                  <a:solidFill>
                    <a:srgbClr val="00007F"/>
                  </a:solidFill>
                  <a:latin typeface="Verdana"/>
                  <a:cs typeface="Verdana"/>
                </a:rPr>
                <a:t>P</a:t>
              </a:r>
              <a:endParaRPr sz="800">
                <a:latin typeface="Verdana"/>
                <a:cs typeface="Verdana"/>
              </a:endParaRPr>
            </a:p>
          </p:txBody>
        </p:sp>
        <p:sp>
          <p:nvSpPr>
            <p:cNvPr id="917" name="object 899"/>
            <p:cNvSpPr txBox="1"/>
            <p:nvPr/>
          </p:nvSpPr>
          <p:spPr>
            <a:xfrm>
              <a:off x="9250937" y="5234739"/>
              <a:ext cx="21209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I</a:t>
              </a:r>
              <a:r>
                <a:rPr sz="800" spc="-10" dirty="0">
                  <a:solidFill>
                    <a:srgbClr val="00007F"/>
                  </a:solidFill>
                  <a:latin typeface="Verdana"/>
                  <a:cs typeface="Verdana"/>
                </a:rPr>
                <a:t>E</a:t>
              </a:r>
              <a:r>
                <a:rPr sz="800" spc="5" dirty="0">
                  <a:solidFill>
                    <a:srgbClr val="00007F"/>
                  </a:solidFill>
                  <a:latin typeface="Verdana"/>
                  <a:cs typeface="Verdana"/>
                </a:rPr>
                <a:t>D</a:t>
              </a:r>
              <a:endParaRPr sz="800">
                <a:latin typeface="Verdana"/>
                <a:cs typeface="Verdana"/>
              </a:endParaRPr>
            </a:p>
          </p:txBody>
        </p:sp>
        <p:sp>
          <p:nvSpPr>
            <p:cNvPr id="918" name="object 900"/>
            <p:cNvSpPr/>
            <p:nvPr/>
          </p:nvSpPr>
          <p:spPr>
            <a:xfrm>
              <a:off x="8511540" y="4926634"/>
              <a:ext cx="418465" cy="224790"/>
            </a:xfrm>
            <a:custGeom>
              <a:avLst/>
              <a:gdLst/>
              <a:ahLst/>
              <a:cxnLst/>
              <a:rect l="l" t="t" r="r" b="b"/>
              <a:pathLst>
                <a:path w="418465" h="224789">
                  <a:moveTo>
                    <a:pt x="372618" y="7620"/>
                  </a:moveTo>
                  <a:lnTo>
                    <a:pt x="354330" y="11430"/>
                  </a:lnTo>
                  <a:lnTo>
                    <a:pt x="399288" y="224790"/>
                  </a:lnTo>
                  <a:lnTo>
                    <a:pt x="417891" y="222557"/>
                  </a:lnTo>
                  <a:lnTo>
                    <a:pt x="417576" y="220980"/>
                  </a:lnTo>
                  <a:lnTo>
                    <a:pt x="375026" y="19050"/>
                  </a:lnTo>
                  <a:lnTo>
                    <a:pt x="363474" y="19050"/>
                  </a:lnTo>
                  <a:lnTo>
                    <a:pt x="372618" y="7620"/>
                  </a:lnTo>
                  <a:close/>
                </a:path>
                <a:path w="418465" h="224789">
                  <a:moveTo>
                    <a:pt x="418338" y="222504"/>
                  </a:moveTo>
                  <a:lnTo>
                    <a:pt x="417891" y="222557"/>
                  </a:lnTo>
                  <a:lnTo>
                    <a:pt x="418338" y="224790"/>
                  </a:lnTo>
                  <a:lnTo>
                    <a:pt x="418338" y="222504"/>
                  </a:lnTo>
                  <a:close/>
                </a:path>
                <a:path w="418465" h="224789">
                  <a:moveTo>
                    <a:pt x="56388" y="0"/>
                  </a:moveTo>
                  <a:lnTo>
                    <a:pt x="48768" y="0"/>
                  </a:lnTo>
                  <a:lnTo>
                    <a:pt x="47244" y="6858"/>
                  </a:lnTo>
                  <a:lnTo>
                    <a:pt x="0" y="209550"/>
                  </a:lnTo>
                  <a:lnTo>
                    <a:pt x="18288" y="214122"/>
                  </a:lnTo>
                  <a:lnTo>
                    <a:pt x="63755" y="19050"/>
                  </a:lnTo>
                  <a:lnTo>
                    <a:pt x="56388" y="19050"/>
                  </a:lnTo>
                  <a:lnTo>
                    <a:pt x="56388" y="0"/>
                  </a:lnTo>
                  <a:close/>
                </a:path>
                <a:path w="418465" h="224789">
                  <a:moveTo>
                    <a:pt x="56388" y="0"/>
                  </a:moveTo>
                  <a:lnTo>
                    <a:pt x="56388" y="19050"/>
                  </a:lnTo>
                  <a:lnTo>
                    <a:pt x="63755" y="19050"/>
                  </a:lnTo>
                  <a:lnTo>
                    <a:pt x="65532" y="11430"/>
                  </a:lnTo>
                  <a:lnTo>
                    <a:pt x="56388" y="0"/>
                  </a:lnTo>
                  <a:close/>
                </a:path>
                <a:path w="418465" h="224789">
                  <a:moveTo>
                    <a:pt x="371094" y="0"/>
                  </a:moveTo>
                  <a:lnTo>
                    <a:pt x="56388" y="0"/>
                  </a:lnTo>
                  <a:lnTo>
                    <a:pt x="65532" y="11430"/>
                  </a:lnTo>
                  <a:lnTo>
                    <a:pt x="63755" y="19050"/>
                  </a:lnTo>
                  <a:lnTo>
                    <a:pt x="355935" y="19050"/>
                  </a:lnTo>
                  <a:lnTo>
                    <a:pt x="354330" y="11430"/>
                  </a:lnTo>
                  <a:lnTo>
                    <a:pt x="372618" y="7620"/>
                  </a:lnTo>
                  <a:lnTo>
                    <a:pt x="371094" y="0"/>
                  </a:lnTo>
                  <a:close/>
                </a:path>
                <a:path w="418465" h="224789">
                  <a:moveTo>
                    <a:pt x="372618" y="7620"/>
                  </a:moveTo>
                  <a:lnTo>
                    <a:pt x="363474" y="19050"/>
                  </a:lnTo>
                  <a:lnTo>
                    <a:pt x="375026" y="19050"/>
                  </a:lnTo>
                  <a:lnTo>
                    <a:pt x="372618" y="7620"/>
                  </a:lnTo>
                  <a:close/>
                </a:path>
              </a:pathLst>
            </a:custGeom>
            <a:solidFill>
              <a:srgbClr val="000000"/>
            </a:solidFill>
          </p:spPr>
          <p:txBody>
            <a:bodyPr wrap="square" lIns="0" tIns="0" rIns="0" bIns="0" rtlCol="0"/>
            <a:lstStyle/>
            <a:p>
              <a:endParaRPr/>
            </a:p>
          </p:txBody>
        </p:sp>
        <p:sp>
          <p:nvSpPr>
            <p:cNvPr id="919" name="object 901"/>
            <p:cNvSpPr/>
            <p:nvPr/>
          </p:nvSpPr>
          <p:spPr>
            <a:xfrm>
              <a:off x="8920353" y="5149138"/>
              <a:ext cx="0" cy="685800"/>
            </a:xfrm>
            <a:custGeom>
              <a:avLst/>
              <a:gdLst/>
              <a:ahLst/>
              <a:cxnLst/>
              <a:rect l="l" t="t" r="r" b="b"/>
              <a:pathLst>
                <a:path h="685800">
                  <a:moveTo>
                    <a:pt x="0" y="0"/>
                  </a:moveTo>
                  <a:lnTo>
                    <a:pt x="0" y="685800"/>
                  </a:lnTo>
                </a:path>
              </a:pathLst>
            </a:custGeom>
            <a:ln w="19050">
              <a:solidFill>
                <a:srgbClr val="000000"/>
              </a:solidFill>
            </a:ln>
          </p:spPr>
          <p:txBody>
            <a:bodyPr wrap="square" lIns="0" tIns="0" rIns="0" bIns="0" rtlCol="0"/>
            <a:lstStyle/>
            <a:p>
              <a:endParaRPr/>
            </a:p>
          </p:txBody>
        </p:sp>
        <p:sp>
          <p:nvSpPr>
            <p:cNvPr id="920" name="object 902"/>
            <p:cNvSpPr/>
            <p:nvPr/>
          </p:nvSpPr>
          <p:spPr>
            <a:xfrm>
              <a:off x="8511540" y="5825413"/>
              <a:ext cx="408940" cy="0"/>
            </a:xfrm>
            <a:custGeom>
              <a:avLst/>
              <a:gdLst/>
              <a:ahLst/>
              <a:cxnLst/>
              <a:rect l="l" t="t" r="r" b="b"/>
              <a:pathLst>
                <a:path w="408940">
                  <a:moveTo>
                    <a:pt x="0" y="0"/>
                  </a:moveTo>
                  <a:lnTo>
                    <a:pt x="408431" y="0"/>
                  </a:lnTo>
                </a:path>
              </a:pathLst>
            </a:custGeom>
            <a:ln w="19050">
              <a:solidFill>
                <a:srgbClr val="000000"/>
              </a:solidFill>
            </a:ln>
          </p:spPr>
          <p:txBody>
            <a:bodyPr wrap="square" lIns="0" tIns="0" rIns="0" bIns="0" rtlCol="0"/>
            <a:lstStyle/>
            <a:p>
              <a:endParaRPr/>
            </a:p>
          </p:txBody>
        </p:sp>
        <p:sp>
          <p:nvSpPr>
            <p:cNvPr id="921" name="object 903"/>
            <p:cNvSpPr/>
            <p:nvPr/>
          </p:nvSpPr>
          <p:spPr>
            <a:xfrm>
              <a:off x="8521065" y="5136184"/>
              <a:ext cx="0" cy="688975"/>
            </a:xfrm>
            <a:custGeom>
              <a:avLst/>
              <a:gdLst/>
              <a:ahLst/>
              <a:cxnLst/>
              <a:rect l="l" t="t" r="r" b="b"/>
              <a:pathLst>
                <a:path h="688975">
                  <a:moveTo>
                    <a:pt x="0" y="0"/>
                  </a:moveTo>
                  <a:lnTo>
                    <a:pt x="0" y="688848"/>
                  </a:lnTo>
                </a:path>
              </a:pathLst>
            </a:custGeom>
            <a:ln w="19050">
              <a:solidFill>
                <a:srgbClr val="000000"/>
              </a:solidFill>
            </a:ln>
          </p:spPr>
          <p:txBody>
            <a:bodyPr wrap="square" lIns="0" tIns="0" rIns="0" bIns="0" rtlCol="0"/>
            <a:lstStyle/>
            <a:p>
              <a:endParaRPr/>
            </a:p>
          </p:txBody>
        </p:sp>
        <p:sp>
          <p:nvSpPr>
            <p:cNvPr id="922" name="object 904"/>
            <p:cNvSpPr/>
            <p:nvPr/>
          </p:nvSpPr>
          <p:spPr>
            <a:xfrm>
              <a:off x="8523731" y="5130088"/>
              <a:ext cx="392430" cy="687070"/>
            </a:xfrm>
            <a:custGeom>
              <a:avLst/>
              <a:gdLst/>
              <a:ahLst/>
              <a:cxnLst/>
              <a:rect l="l" t="t" r="r" b="b"/>
              <a:pathLst>
                <a:path w="392429" h="687070">
                  <a:moveTo>
                    <a:pt x="0" y="686562"/>
                  </a:moveTo>
                  <a:lnTo>
                    <a:pt x="392429" y="686562"/>
                  </a:lnTo>
                  <a:lnTo>
                    <a:pt x="392429" y="0"/>
                  </a:lnTo>
                  <a:lnTo>
                    <a:pt x="0" y="0"/>
                  </a:lnTo>
                  <a:lnTo>
                    <a:pt x="0" y="686562"/>
                  </a:lnTo>
                  <a:close/>
                </a:path>
              </a:pathLst>
            </a:custGeom>
            <a:solidFill>
              <a:srgbClr val="000777"/>
            </a:solidFill>
          </p:spPr>
          <p:txBody>
            <a:bodyPr wrap="square" lIns="0" tIns="0" rIns="0" bIns="0" rtlCol="0"/>
            <a:lstStyle/>
            <a:p>
              <a:endParaRPr/>
            </a:p>
          </p:txBody>
        </p:sp>
        <p:sp>
          <p:nvSpPr>
            <p:cNvPr id="923" name="object 905"/>
            <p:cNvSpPr/>
            <p:nvPr/>
          </p:nvSpPr>
          <p:spPr>
            <a:xfrm>
              <a:off x="8697468" y="5157520"/>
              <a:ext cx="59690" cy="29209"/>
            </a:xfrm>
            <a:custGeom>
              <a:avLst/>
              <a:gdLst/>
              <a:ahLst/>
              <a:cxnLst/>
              <a:rect l="l" t="t" r="r" b="b"/>
              <a:pathLst>
                <a:path w="59690" h="29210">
                  <a:moveTo>
                    <a:pt x="0" y="28956"/>
                  </a:moveTo>
                  <a:lnTo>
                    <a:pt x="59435" y="28956"/>
                  </a:lnTo>
                  <a:lnTo>
                    <a:pt x="59435" y="0"/>
                  </a:lnTo>
                  <a:lnTo>
                    <a:pt x="0" y="0"/>
                  </a:lnTo>
                  <a:lnTo>
                    <a:pt x="0" y="28956"/>
                  </a:lnTo>
                  <a:close/>
                </a:path>
              </a:pathLst>
            </a:custGeom>
            <a:solidFill>
              <a:srgbClr val="A6A6A6"/>
            </a:solidFill>
          </p:spPr>
          <p:txBody>
            <a:bodyPr wrap="square" lIns="0" tIns="0" rIns="0" bIns="0" rtlCol="0"/>
            <a:lstStyle/>
            <a:p>
              <a:endParaRPr/>
            </a:p>
          </p:txBody>
        </p:sp>
        <p:sp>
          <p:nvSpPr>
            <p:cNvPr id="924" name="object 906"/>
            <p:cNvSpPr/>
            <p:nvPr/>
          </p:nvSpPr>
          <p:spPr>
            <a:xfrm>
              <a:off x="8693657" y="5163616"/>
              <a:ext cx="67945" cy="16510"/>
            </a:xfrm>
            <a:custGeom>
              <a:avLst/>
              <a:gdLst/>
              <a:ahLst/>
              <a:cxnLst/>
              <a:rect l="l" t="t" r="r" b="b"/>
              <a:pathLst>
                <a:path w="67945" h="16510">
                  <a:moveTo>
                    <a:pt x="0" y="16001"/>
                  </a:moveTo>
                  <a:lnTo>
                    <a:pt x="67818" y="16001"/>
                  </a:lnTo>
                  <a:lnTo>
                    <a:pt x="67818" y="0"/>
                  </a:lnTo>
                  <a:lnTo>
                    <a:pt x="0" y="0"/>
                  </a:lnTo>
                  <a:lnTo>
                    <a:pt x="0" y="16001"/>
                  </a:lnTo>
                  <a:close/>
                </a:path>
              </a:pathLst>
            </a:custGeom>
            <a:solidFill>
              <a:srgbClr val="000000"/>
            </a:solidFill>
          </p:spPr>
          <p:txBody>
            <a:bodyPr wrap="square" lIns="0" tIns="0" rIns="0" bIns="0" rtlCol="0"/>
            <a:lstStyle/>
            <a:p>
              <a:endParaRPr/>
            </a:p>
          </p:txBody>
        </p:sp>
        <p:sp>
          <p:nvSpPr>
            <p:cNvPr id="925" name="object 907"/>
            <p:cNvSpPr/>
            <p:nvPr/>
          </p:nvSpPr>
          <p:spPr>
            <a:xfrm>
              <a:off x="8671179" y="5659678"/>
              <a:ext cx="0" cy="157480"/>
            </a:xfrm>
            <a:custGeom>
              <a:avLst/>
              <a:gdLst/>
              <a:ahLst/>
              <a:cxnLst/>
              <a:rect l="l" t="t" r="r" b="b"/>
              <a:pathLst>
                <a:path h="157479">
                  <a:moveTo>
                    <a:pt x="0" y="0"/>
                  </a:moveTo>
                  <a:lnTo>
                    <a:pt x="0" y="156971"/>
                  </a:lnTo>
                </a:path>
              </a:pathLst>
            </a:custGeom>
            <a:ln w="3809">
              <a:solidFill>
                <a:srgbClr val="1A1A1A"/>
              </a:solidFill>
            </a:ln>
          </p:spPr>
          <p:txBody>
            <a:bodyPr wrap="square" lIns="0" tIns="0" rIns="0" bIns="0" rtlCol="0"/>
            <a:lstStyle/>
            <a:p>
              <a:endParaRPr/>
            </a:p>
          </p:txBody>
        </p:sp>
        <p:sp>
          <p:nvSpPr>
            <p:cNvPr id="926" name="object 908"/>
            <p:cNvSpPr/>
            <p:nvPr/>
          </p:nvSpPr>
          <p:spPr>
            <a:xfrm>
              <a:off x="8774430" y="5707684"/>
              <a:ext cx="62230" cy="68580"/>
            </a:xfrm>
            <a:custGeom>
              <a:avLst/>
              <a:gdLst/>
              <a:ahLst/>
              <a:cxnLst/>
              <a:rect l="l" t="t" r="r" b="b"/>
              <a:pathLst>
                <a:path w="62229" h="68579">
                  <a:moveTo>
                    <a:pt x="0" y="68580"/>
                  </a:moveTo>
                  <a:lnTo>
                    <a:pt x="61722" y="68580"/>
                  </a:lnTo>
                  <a:lnTo>
                    <a:pt x="61722" y="0"/>
                  </a:lnTo>
                  <a:lnTo>
                    <a:pt x="0" y="0"/>
                  </a:lnTo>
                  <a:lnTo>
                    <a:pt x="0" y="68580"/>
                  </a:lnTo>
                  <a:close/>
                </a:path>
              </a:pathLst>
            </a:custGeom>
            <a:solidFill>
              <a:srgbClr val="C0C0C0"/>
            </a:solidFill>
          </p:spPr>
          <p:txBody>
            <a:bodyPr wrap="square" lIns="0" tIns="0" rIns="0" bIns="0" rtlCol="0"/>
            <a:lstStyle/>
            <a:p>
              <a:endParaRPr/>
            </a:p>
          </p:txBody>
        </p:sp>
        <p:sp>
          <p:nvSpPr>
            <p:cNvPr id="927" name="object 909"/>
            <p:cNvSpPr/>
            <p:nvPr/>
          </p:nvSpPr>
          <p:spPr>
            <a:xfrm>
              <a:off x="8782811" y="5716828"/>
              <a:ext cx="46990" cy="53340"/>
            </a:xfrm>
            <a:custGeom>
              <a:avLst/>
              <a:gdLst/>
              <a:ahLst/>
              <a:cxnLst/>
              <a:rect l="l" t="t" r="r" b="b"/>
              <a:pathLst>
                <a:path w="46990" h="53339">
                  <a:moveTo>
                    <a:pt x="46482" y="0"/>
                  </a:moveTo>
                  <a:lnTo>
                    <a:pt x="0" y="0"/>
                  </a:lnTo>
                  <a:lnTo>
                    <a:pt x="0" y="39624"/>
                  </a:lnTo>
                  <a:lnTo>
                    <a:pt x="11430" y="39624"/>
                  </a:lnTo>
                  <a:lnTo>
                    <a:pt x="11430" y="53340"/>
                  </a:lnTo>
                  <a:lnTo>
                    <a:pt x="34290" y="53340"/>
                  </a:lnTo>
                  <a:lnTo>
                    <a:pt x="35052" y="38862"/>
                  </a:lnTo>
                  <a:lnTo>
                    <a:pt x="46482" y="38862"/>
                  </a:lnTo>
                  <a:lnTo>
                    <a:pt x="46482" y="0"/>
                  </a:lnTo>
                  <a:close/>
                </a:path>
              </a:pathLst>
            </a:custGeom>
            <a:solidFill>
              <a:srgbClr val="000000"/>
            </a:solidFill>
          </p:spPr>
          <p:txBody>
            <a:bodyPr wrap="square" lIns="0" tIns="0" rIns="0" bIns="0" rtlCol="0"/>
            <a:lstStyle/>
            <a:p>
              <a:endParaRPr/>
            </a:p>
          </p:txBody>
        </p:sp>
        <p:sp>
          <p:nvSpPr>
            <p:cNvPr id="928" name="object 910"/>
            <p:cNvSpPr/>
            <p:nvPr/>
          </p:nvSpPr>
          <p:spPr>
            <a:xfrm>
              <a:off x="8586216" y="5195620"/>
              <a:ext cx="72390" cy="40640"/>
            </a:xfrm>
            <a:custGeom>
              <a:avLst/>
              <a:gdLst/>
              <a:ahLst/>
              <a:cxnLst/>
              <a:rect l="l" t="t" r="r" b="b"/>
              <a:pathLst>
                <a:path w="72390" h="40639">
                  <a:moveTo>
                    <a:pt x="0" y="40386"/>
                  </a:moveTo>
                  <a:lnTo>
                    <a:pt x="72390" y="40386"/>
                  </a:lnTo>
                  <a:lnTo>
                    <a:pt x="72390" y="0"/>
                  </a:lnTo>
                  <a:lnTo>
                    <a:pt x="0" y="0"/>
                  </a:lnTo>
                  <a:lnTo>
                    <a:pt x="0" y="40386"/>
                  </a:lnTo>
                  <a:close/>
                </a:path>
              </a:pathLst>
            </a:custGeom>
            <a:solidFill>
              <a:srgbClr val="F0F0CC"/>
            </a:solidFill>
          </p:spPr>
          <p:txBody>
            <a:bodyPr wrap="square" lIns="0" tIns="0" rIns="0" bIns="0" rtlCol="0"/>
            <a:lstStyle/>
            <a:p>
              <a:endParaRPr/>
            </a:p>
          </p:txBody>
        </p:sp>
        <p:sp>
          <p:nvSpPr>
            <p:cNvPr id="929" name="object 911"/>
            <p:cNvSpPr/>
            <p:nvPr/>
          </p:nvSpPr>
          <p:spPr>
            <a:xfrm>
              <a:off x="8586216" y="5192572"/>
              <a:ext cx="75565" cy="6350"/>
            </a:xfrm>
            <a:custGeom>
              <a:avLst/>
              <a:gdLst/>
              <a:ahLst/>
              <a:cxnLst/>
              <a:rect l="l" t="t" r="r" b="b"/>
              <a:pathLst>
                <a:path w="75565" h="6350">
                  <a:moveTo>
                    <a:pt x="0" y="6095"/>
                  </a:moveTo>
                  <a:lnTo>
                    <a:pt x="75438" y="6095"/>
                  </a:lnTo>
                  <a:lnTo>
                    <a:pt x="75438" y="0"/>
                  </a:lnTo>
                  <a:lnTo>
                    <a:pt x="0" y="0"/>
                  </a:lnTo>
                  <a:lnTo>
                    <a:pt x="0" y="6095"/>
                  </a:lnTo>
                  <a:close/>
                </a:path>
              </a:pathLst>
            </a:custGeom>
            <a:solidFill>
              <a:srgbClr val="E3E398"/>
            </a:solidFill>
          </p:spPr>
          <p:txBody>
            <a:bodyPr wrap="square" lIns="0" tIns="0" rIns="0" bIns="0" rtlCol="0"/>
            <a:lstStyle/>
            <a:p>
              <a:endParaRPr/>
            </a:p>
          </p:txBody>
        </p:sp>
        <p:sp>
          <p:nvSpPr>
            <p:cNvPr id="930" name="object 912"/>
            <p:cNvSpPr/>
            <p:nvPr/>
          </p:nvSpPr>
          <p:spPr>
            <a:xfrm>
              <a:off x="8655557" y="5195620"/>
              <a:ext cx="6350" cy="43815"/>
            </a:xfrm>
            <a:custGeom>
              <a:avLst/>
              <a:gdLst/>
              <a:ahLst/>
              <a:cxnLst/>
              <a:rect l="l" t="t" r="r" b="b"/>
              <a:pathLst>
                <a:path w="6350" h="43814">
                  <a:moveTo>
                    <a:pt x="0" y="43433"/>
                  </a:moveTo>
                  <a:lnTo>
                    <a:pt x="6095" y="43433"/>
                  </a:lnTo>
                  <a:lnTo>
                    <a:pt x="6095" y="0"/>
                  </a:lnTo>
                  <a:lnTo>
                    <a:pt x="0" y="0"/>
                  </a:lnTo>
                  <a:lnTo>
                    <a:pt x="0" y="43433"/>
                  </a:lnTo>
                  <a:close/>
                </a:path>
              </a:pathLst>
            </a:custGeom>
            <a:solidFill>
              <a:srgbClr val="E3E398"/>
            </a:solidFill>
          </p:spPr>
          <p:txBody>
            <a:bodyPr wrap="square" lIns="0" tIns="0" rIns="0" bIns="0" rtlCol="0"/>
            <a:lstStyle/>
            <a:p>
              <a:endParaRPr/>
            </a:p>
          </p:txBody>
        </p:sp>
        <p:sp>
          <p:nvSpPr>
            <p:cNvPr id="931" name="object 913"/>
            <p:cNvSpPr/>
            <p:nvPr/>
          </p:nvSpPr>
          <p:spPr>
            <a:xfrm>
              <a:off x="8583168" y="5232958"/>
              <a:ext cx="75565" cy="6350"/>
            </a:xfrm>
            <a:custGeom>
              <a:avLst/>
              <a:gdLst/>
              <a:ahLst/>
              <a:cxnLst/>
              <a:rect l="l" t="t" r="r" b="b"/>
              <a:pathLst>
                <a:path w="75565" h="6350">
                  <a:moveTo>
                    <a:pt x="0" y="6096"/>
                  </a:moveTo>
                  <a:lnTo>
                    <a:pt x="75438" y="6096"/>
                  </a:lnTo>
                  <a:lnTo>
                    <a:pt x="75438" y="0"/>
                  </a:lnTo>
                  <a:lnTo>
                    <a:pt x="0" y="0"/>
                  </a:lnTo>
                  <a:lnTo>
                    <a:pt x="0" y="6096"/>
                  </a:lnTo>
                  <a:close/>
                </a:path>
              </a:pathLst>
            </a:custGeom>
            <a:solidFill>
              <a:srgbClr val="E3E398"/>
            </a:solidFill>
          </p:spPr>
          <p:txBody>
            <a:bodyPr wrap="square" lIns="0" tIns="0" rIns="0" bIns="0" rtlCol="0"/>
            <a:lstStyle/>
            <a:p>
              <a:endParaRPr/>
            </a:p>
          </p:txBody>
        </p:sp>
        <p:sp>
          <p:nvSpPr>
            <p:cNvPr id="932" name="object 914"/>
            <p:cNvSpPr/>
            <p:nvPr/>
          </p:nvSpPr>
          <p:spPr>
            <a:xfrm>
              <a:off x="8583168" y="5192572"/>
              <a:ext cx="6350" cy="43815"/>
            </a:xfrm>
            <a:custGeom>
              <a:avLst/>
              <a:gdLst/>
              <a:ahLst/>
              <a:cxnLst/>
              <a:rect l="l" t="t" r="r" b="b"/>
              <a:pathLst>
                <a:path w="6350" h="43814">
                  <a:moveTo>
                    <a:pt x="0" y="43433"/>
                  </a:moveTo>
                  <a:lnTo>
                    <a:pt x="6095" y="43433"/>
                  </a:lnTo>
                  <a:lnTo>
                    <a:pt x="6095" y="0"/>
                  </a:lnTo>
                  <a:lnTo>
                    <a:pt x="0" y="0"/>
                  </a:lnTo>
                  <a:lnTo>
                    <a:pt x="0" y="43433"/>
                  </a:lnTo>
                  <a:close/>
                </a:path>
              </a:pathLst>
            </a:custGeom>
            <a:solidFill>
              <a:srgbClr val="E3E398"/>
            </a:solidFill>
          </p:spPr>
          <p:txBody>
            <a:bodyPr wrap="square" lIns="0" tIns="0" rIns="0" bIns="0" rtlCol="0"/>
            <a:lstStyle/>
            <a:p>
              <a:endParaRPr/>
            </a:p>
          </p:txBody>
        </p:sp>
        <p:sp>
          <p:nvSpPr>
            <p:cNvPr id="933" name="object 915"/>
            <p:cNvSpPr/>
            <p:nvPr/>
          </p:nvSpPr>
          <p:spPr>
            <a:xfrm>
              <a:off x="8774430" y="5618530"/>
              <a:ext cx="62230" cy="69850"/>
            </a:xfrm>
            <a:custGeom>
              <a:avLst/>
              <a:gdLst/>
              <a:ahLst/>
              <a:cxnLst/>
              <a:rect l="l" t="t" r="r" b="b"/>
              <a:pathLst>
                <a:path w="62229" h="69850">
                  <a:moveTo>
                    <a:pt x="0" y="69342"/>
                  </a:moveTo>
                  <a:lnTo>
                    <a:pt x="61722" y="69342"/>
                  </a:lnTo>
                  <a:lnTo>
                    <a:pt x="61722" y="0"/>
                  </a:lnTo>
                  <a:lnTo>
                    <a:pt x="0" y="0"/>
                  </a:lnTo>
                  <a:lnTo>
                    <a:pt x="0" y="69342"/>
                  </a:lnTo>
                  <a:close/>
                </a:path>
              </a:pathLst>
            </a:custGeom>
            <a:solidFill>
              <a:srgbClr val="C0C0C0"/>
            </a:solidFill>
          </p:spPr>
          <p:txBody>
            <a:bodyPr wrap="square" lIns="0" tIns="0" rIns="0" bIns="0" rtlCol="0"/>
            <a:lstStyle/>
            <a:p>
              <a:endParaRPr/>
            </a:p>
          </p:txBody>
        </p:sp>
        <p:sp>
          <p:nvSpPr>
            <p:cNvPr id="934" name="object 916"/>
            <p:cNvSpPr/>
            <p:nvPr/>
          </p:nvSpPr>
          <p:spPr>
            <a:xfrm>
              <a:off x="8782811" y="5627674"/>
              <a:ext cx="46990" cy="53340"/>
            </a:xfrm>
            <a:custGeom>
              <a:avLst/>
              <a:gdLst/>
              <a:ahLst/>
              <a:cxnLst/>
              <a:rect l="l" t="t" r="r" b="b"/>
              <a:pathLst>
                <a:path w="46990" h="53339">
                  <a:moveTo>
                    <a:pt x="46482" y="0"/>
                  </a:moveTo>
                  <a:lnTo>
                    <a:pt x="0" y="0"/>
                  </a:lnTo>
                  <a:lnTo>
                    <a:pt x="0" y="39623"/>
                  </a:lnTo>
                  <a:lnTo>
                    <a:pt x="11430" y="39623"/>
                  </a:lnTo>
                  <a:lnTo>
                    <a:pt x="11430" y="53339"/>
                  </a:lnTo>
                  <a:lnTo>
                    <a:pt x="34290" y="53339"/>
                  </a:lnTo>
                  <a:lnTo>
                    <a:pt x="35052" y="38861"/>
                  </a:lnTo>
                  <a:lnTo>
                    <a:pt x="46482" y="38861"/>
                  </a:lnTo>
                  <a:lnTo>
                    <a:pt x="46482" y="0"/>
                  </a:lnTo>
                  <a:close/>
                </a:path>
              </a:pathLst>
            </a:custGeom>
            <a:solidFill>
              <a:srgbClr val="000000"/>
            </a:solidFill>
          </p:spPr>
          <p:txBody>
            <a:bodyPr wrap="square" lIns="0" tIns="0" rIns="0" bIns="0" rtlCol="0"/>
            <a:lstStyle/>
            <a:p>
              <a:endParaRPr/>
            </a:p>
          </p:txBody>
        </p:sp>
        <p:sp>
          <p:nvSpPr>
            <p:cNvPr id="935" name="object 918"/>
            <p:cNvSpPr/>
            <p:nvPr/>
          </p:nvSpPr>
          <p:spPr>
            <a:xfrm>
              <a:off x="8567928" y="5304967"/>
              <a:ext cx="295275" cy="0"/>
            </a:xfrm>
            <a:custGeom>
              <a:avLst/>
              <a:gdLst/>
              <a:ahLst/>
              <a:cxnLst/>
              <a:rect l="l" t="t" r="r" b="b"/>
              <a:pathLst>
                <a:path w="295275">
                  <a:moveTo>
                    <a:pt x="0" y="0"/>
                  </a:moveTo>
                  <a:lnTo>
                    <a:pt x="294894" y="0"/>
                  </a:lnTo>
                </a:path>
              </a:pathLst>
            </a:custGeom>
            <a:ln w="3810">
              <a:solidFill>
                <a:srgbClr val="1A1A1A"/>
              </a:solidFill>
            </a:ln>
          </p:spPr>
          <p:txBody>
            <a:bodyPr wrap="square" lIns="0" tIns="0" rIns="0" bIns="0" rtlCol="0"/>
            <a:lstStyle/>
            <a:p>
              <a:endParaRPr/>
            </a:p>
          </p:txBody>
        </p:sp>
        <p:sp>
          <p:nvSpPr>
            <p:cNvPr id="936" name="object 929"/>
            <p:cNvSpPr/>
            <p:nvPr/>
          </p:nvSpPr>
          <p:spPr>
            <a:xfrm>
              <a:off x="7940802" y="2336596"/>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937" name="object 930"/>
            <p:cNvSpPr/>
            <p:nvPr/>
          </p:nvSpPr>
          <p:spPr>
            <a:xfrm>
              <a:off x="7939278" y="2339644"/>
              <a:ext cx="148590" cy="466090"/>
            </a:xfrm>
            <a:custGeom>
              <a:avLst/>
              <a:gdLst/>
              <a:ahLst/>
              <a:cxnLst/>
              <a:rect l="l" t="t" r="r" b="b"/>
              <a:pathLst>
                <a:path w="148590" h="466089">
                  <a:moveTo>
                    <a:pt x="10668" y="34290"/>
                  </a:moveTo>
                  <a:lnTo>
                    <a:pt x="4572" y="34290"/>
                  </a:lnTo>
                  <a:lnTo>
                    <a:pt x="6096" y="70104"/>
                  </a:lnTo>
                  <a:lnTo>
                    <a:pt x="5334" y="105918"/>
                  </a:lnTo>
                  <a:lnTo>
                    <a:pt x="3048" y="142494"/>
                  </a:lnTo>
                  <a:lnTo>
                    <a:pt x="0" y="214122"/>
                  </a:lnTo>
                  <a:lnTo>
                    <a:pt x="0" y="249936"/>
                  </a:lnTo>
                  <a:lnTo>
                    <a:pt x="2286" y="283464"/>
                  </a:lnTo>
                  <a:lnTo>
                    <a:pt x="3810" y="299466"/>
                  </a:lnTo>
                  <a:lnTo>
                    <a:pt x="6858" y="315468"/>
                  </a:lnTo>
                  <a:lnTo>
                    <a:pt x="10668" y="331470"/>
                  </a:lnTo>
                  <a:lnTo>
                    <a:pt x="10668" y="332232"/>
                  </a:lnTo>
                  <a:lnTo>
                    <a:pt x="16002" y="347472"/>
                  </a:lnTo>
                  <a:lnTo>
                    <a:pt x="16764" y="347472"/>
                  </a:lnTo>
                  <a:lnTo>
                    <a:pt x="22860" y="361950"/>
                  </a:lnTo>
                  <a:lnTo>
                    <a:pt x="29718" y="375666"/>
                  </a:lnTo>
                  <a:lnTo>
                    <a:pt x="38862" y="389382"/>
                  </a:lnTo>
                  <a:lnTo>
                    <a:pt x="38862" y="390144"/>
                  </a:lnTo>
                  <a:lnTo>
                    <a:pt x="48768" y="403098"/>
                  </a:lnTo>
                  <a:lnTo>
                    <a:pt x="60198" y="415290"/>
                  </a:lnTo>
                  <a:lnTo>
                    <a:pt x="60960" y="415290"/>
                  </a:lnTo>
                  <a:lnTo>
                    <a:pt x="74676" y="426720"/>
                  </a:lnTo>
                  <a:lnTo>
                    <a:pt x="89154" y="437388"/>
                  </a:lnTo>
                  <a:lnTo>
                    <a:pt x="89154" y="438150"/>
                  </a:lnTo>
                  <a:lnTo>
                    <a:pt x="105918" y="448056"/>
                  </a:lnTo>
                  <a:lnTo>
                    <a:pt x="106680" y="448056"/>
                  </a:lnTo>
                  <a:lnTo>
                    <a:pt x="125730" y="457200"/>
                  </a:lnTo>
                  <a:lnTo>
                    <a:pt x="146304" y="465581"/>
                  </a:lnTo>
                  <a:lnTo>
                    <a:pt x="147725" y="459895"/>
                  </a:lnTo>
                  <a:lnTo>
                    <a:pt x="128016" y="451866"/>
                  </a:lnTo>
                  <a:lnTo>
                    <a:pt x="108966" y="442722"/>
                  </a:lnTo>
                  <a:lnTo>
                    <a:pt x="92202" y="432816"/>
                  </a:lnTo>
                  <a:lnTo>
                    <a:pt x="92964" y="432816"/>
                  </a:lnTo>
                  <a:lnTo>
                    <a:pt x="78486" y="422148"/>
                  </a:lnTo>
                  <a:lnTo>
                    <a:pt x="65684" y="411480"/>
                  </a:lnTo>
                  <a:lnTo>
                    <a:pt x="64770" y="411480"/>
                  </a:lnTo>
                  <a:lnTo>
                    <a:pt x="53340" y="399288"/>
                  </a:lnTo>
                  <a:lnTo>
                    <a:pt x="43434" y="386334"/>
                  </a:lnTo>
                  <a:lnTo>
                    <a:pt x="44196" y="386334"/>
                  </a:lnTo>
                  <a:lnTo>
                    <a:pt x="35052" y="372618"/>
                  </a:lnTo>
                  <a:lnTo>
                    <a:pt x="28575" y="359664"/>
                  </a:lnTo>
                  <a:lnTo>
                    <a:pt x="28194" y="359664"/>
                  </a:lnTo>
                  <a:lnTo>
                    <a:pt x="22098" y="345186"/>
                  </a:lnTo>
                  <a:lnTo>
                    <a:pt x="16764" y="329946"/>
                  </a:lnTo>
                  <a:lnTo>
                    <a:pt x="13135" y="314706"/>
                  </a:lnTo>
                  <a:lnTo>
                    <a:pt x="12954" y="314706"/>
                  </a:lnTo>
                  <a:lnTo>
                    <a:pt x="9906" y="298704"/>
                  </a:lnTo>
                  <a:lnTo>
                    <a:pt x="8382" y="282702"/>
                  </a:lnTo>
                  <a:lnTo>
                    <a:pt x="6147" y="249936"/>
                  </a:lnTo>
                  <a:lnTo>
                    <a:pt x="6096" y="214122"/>
                  </a:lnTo>
                  <a:lnTo>
                    <a:pt x="9144" y="142494"/>
                  </a:lnTo>
                  <a:lnTo>
                    <a:pt x="11430" y="105918"/>
                  </a:lnTo>
                  <a:lnTo>
                    <a:pt x="12192" y="70104"/>
                  </a:lnTo>
                  <a:lnTo>
                    <a:pt x="10668" y="34290"/>
                  </a:lnTo>
                  <a:close/>
                </a:path>
                <a:path w="148590" h="466089">
                  <a:moveTo>
                    <a:pt x="147828" y="459486"/>
                  </a:moveTo>
                  <a:lnTo>
                    <a:pt x="147725" y="459895"/>
                  </a:lnTo>
                  <a:lnTo>
                    <a:pt x="148590" y="460248"/>
                  </a:lnTo>
                  <a:lnTo>
                    <a:pt x="147828" y="459486"/>
                  </a:lnTo>
                  <a:close/>
                </a:path>
                <a:path w="148590" h="466089">
                  <a:moveTo>
                    <a:pt x="64770" y="410718"/>
                  </a:moveTo>
                  <a:lnTo>
                    <a:pt x="64770" y="411480"/>
                  </a:lnTo>
                  <a:lnTo>
                    <a:pt x="65684" y="411480"/>
                  </a:lnTo>
                  <a:lnTo>
                    <a:pt x="64770" y="410718"/>
                  </a:lnTo>
                  <a:close/>
                </a:path>
                <a:path w="148590" h="466089">
                  <a:moveTo>
                    <a:pt x="28194" y="358902"/>
                  </a:moveTo>
                  <a:lnTo>
                    <a:pt x="28194" y="359664"/>
                  </a:lnTo>
                  <a:lnTo>
                    <a:pt x="28575" y="359664"/>
                  </a:lnTo>
                  <a:lnTo>
                    <a:pt x="28194" y="358902"/>
                  </a:lnTo>
                  <a:close/>
                </a:path>
                <a:path w="148590" h="466089">
                  <a:moveTo>
                    <a:pt x="12954" y="313944"/>
                  </a:moveTo>
                  <a:lnTo>
                    <a:pt x="12954" y="314706"/>
                  </a:lnTo>
                  <a:lnTo>
                    <a:pt x="13135" y="314706"/>
                  </a:lnTo>
                  <a:lnTo>
                    <a:pt x="12954" y="313944"/>
                  </a:lnTo>
                  <a:close/>
                </a:path>
                <a:path w="148590" h="466089">
                  <a:moveTo>
                    <a:pt x="7620" y="0"/>
                  </a:moveTo>
                  <a:lnTo>
                    <a:pt x="1524" y="762"/>
                  </a:lnTo>
                  <a:lnTo>
                    <a:pt x="4572" y="35052"/>
                  </a:lnTo>
                  <a:lnTo>
                    <a:pt x="4572" y="34290"/>
                  </a:lnTo>
                  <a:lnTo>
                    <a:pt x="10668" y="34290"/>
                  </a:lnTo>
                  <a:lnTo>
                    <a:pt x="7620" y="0"/>
                  </a:lnTo>
                  <a:close/>
                </a:path>
              </a:pathLst>
            </a:custGeom>
            <a:solidFill>
              <a:srgbClr val="000000"/>
            </a:solidFill>
          </p:spPr>
          <p:txBody>
            <a:bodyPr wrap="square" lIns="0" tIns="0" rIns="0" bIns="0" rtlCol="0"/>
            <a:lstStyle/>
            <a:p>
              <a:endParaRPr/>
            </a:p>
          </p:txBody>
        </p:sp>
        <p:sp>
          <p:nvSpPr>
            <p:cNvPr id="938" name="object 931"/>
            <p:cNvSpPr/>
            <p:nvPr/>
          </p:nvSpPr>
          <p:spPr>
            <a:xfrm>
              <a:off x="8085581" y="2799130"/>
              <a:ext cx="24765" cy="13335"/>
            </a:xfrm>
            <a:custGeom>
              <a:avLst/>
              <a:gdLst/>
              <a:ahLst/>
              <a:cxnLst/>
              <a:rect l="l" t="t" r="r" b="b"/>
              <a:pathLst>
                <a:path w="24765" h="13335">
                  <a:moveTo>
                    <a:pt x="1524" y="0"/>
                  </a:moveTo>
                  <a:lnTo>
                    <a:pt x="0" y="6096"/>
                  </a:lnTo>
                  <a:lnTo>
                    <a:pt x="22860" y="12954"/>
                  </a:lnTo>
                  <a:lnTo>
                    <a:pt x="24384" y="6858"/>
                  </a:lnTo>
                  <a:lnTo>
                    <a:pt x="1524" y="0"/>
                  </a:lnTo>
                  <a:close/>
                </a:path>
              </a:pathLst>
            </a:custGeom>
            <a:solidFill>
              <a:srgbClr val="000000"/>
            </a:solidFill>
          </p:spPr>
          <p:txBody>
            <a:bodyPr wrap="square" lIns="0" tIns="0" rIns="0" bIns="0" rtlCol="0"/>
            <a:lstStyle/>
            <a:p>
              <a:endParaRPr/>
            </a:p>
          </p:txBody>
        </p:sp>
        <p:sp>
          <p:nvSpPr>
            <p:cNvPr id="939" name="object 932"/>
            <p:cNvSpPr/>
            <p:nvPr/>
          </p:nvSpPr>
          <p:spPr>
            <a:xfrm>
              <a:off x="8133588" y="2812846"/>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940" name="object 933"/>
            <p:cNvSpPr/>
            <p:nvPr/>
          </p:nvSpPr>
          <p:spPr>
            <a:xfrm>
              <a:off x="8108442" y="2805988"/>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941" name="object 934"/>
            <p:cNvSpPr/>
            <p:nvPr/>
          </p:nvSpPr>
          <p:spPr>
            <a:xfrm>
              <a:off x="7873745" y="2281732"/>
              <a:ext cx="175259" cy="175259"/>
            </a:xfrm>
            <a:prstGeom prst="rect">
              <a:avLst/>
            </a:prstGeom>
            <a:blipFill>
              <a:blip r:embed="rId16" cstate="print"/>
              <a:stretch>
                <a:fillRect/>
              </a:stretch>
            </a:blipFill>
          </p:spPr>
          <p:txBody>
            <a:bodyPr wrap="square" lIns="0" tIns="0" rIns="0" bIns="0" rtlCol="0"/>
            <a:lstStyle/>
            <a:p>
              <a:endParaRPr/>
            </a:p>
          </p:txBody>
        </p:sp>
        <p:sp>
          <p:nvSpPr>
            <p:cNvPr id="942" name="object 935"/>
            <p:cNvSpPr txBox="1"/>
            <p:nvPr/>
          </p:nvSpPr>
          <p:spPr>
            <a:xfrm>
              <a:off x="7793228" y="2125782"/>
              <a:ext cx="318770"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G</a:t>
              </a:r>
              <a:r>
                <a:rPr sz="800" dirty="0">
                  <a:solidFill>
                    <a:srgbClr val="00007F"/>
                  </a:solidFill>
                  <a:latin typeface="Verdana"/>
                  <a:cs typeface="Verdana"/>
                </a:rPr>
                <a:t>N</a:t>
              </a:r>
              <a:r>
                <a:rPr sz="800" spc="-20" dirty="0">
                  <a:solidFill>
                    <a:srgbClr val="00007F"/>
                  </a:solidFill>
                  <a:latin typeface="Verdana"/>
                  <a:cs typeface="Verdana"/>
                </a:rPr>
                <a:t>S</a:t>
              </a:r>
              <a:r>
                <a:rPr sz="800" spc="0" dirty="0">
                  <a:solidFill>
                    <a:srgbClr val="00007F"/>
                  </a:solidFill>
                  <a:latin typeface="Verdana"/>
                  <a:cs typeface="Verdana"/>
                </a:rPr>
                <a:t>S</a:t>
              </a:r>
              <a:endParaRPr sz="800">
                <a:latin typeface="Verdana"/>
                <a:cs typeface="Verdana"/>
              </a:endParaRPr>
            </a:p>
          </p:txBody>
        </p:sp>
        <p:sp>
          <p:nvSpPr>
            <p:cNvPr id="943" name="object 944"/>
            <p:cNvSpPr/>
            <p:nvPr/>
          </p:nvSpPr>
          <p:spPr>
            <a:xfrm>
              <a:off x="9374885" y="5226862"/>
              <a:ext cx="621030" cy="723900"/>
            </a:xfrm>
            <a:prstGeom prst="rect">
              <a:avLst/>
            </a:prstGeom>
            <a:blipFill>
              <a:blip r:embed="rId17" cstate="print"/>
              <a:stretch>
                <a:fillRect/>
              </a:stretch>
            </a:blipFill>
          </p:spPr>
          <p:txBody>
            <a:bodyPr wrap="square" lIns="0" tIns="0" rIns="0" bIns="0" rtlCol="0"/>
            <a:lstStyle/>
            <a:p>
              <a:endParaRPr/>
            </a:p>
          </p:txBody>
        </p:sp>
        <p:sp>
          <p:nvSpPr>
            <p:cNvPr id="944" name="object 945"/>
            <p:cNvSpPr/>
            <p:nvPr/>
          </p:nvSpPr>
          <p:spPr>
            <a:xfrm>
              <a:off x="8490966" y="6194602"/>
              <a:ext cx="1212342" cy="939546"/>
            </a:xfrm>
            <a:prstGeom prst="rect">
              <a:avLst/>
            </a:prstGeom>
            <a:blipFill>
              <a:blip r:embed="rId18" cstate="print"/>
              <a:stretch>
                <a:fillRect/>
              </a:stretch>
            </a:blipFill>
          </p:spPr>
          <p:txBody>
            <a:bodyPr wrap="square" lIns="0" tIns="0" rIns="0" bIns="0" rtlCol="0"/>
            <a:lstStyle/>
            <a:p>
              <a:endParaRPr/>
            </a:p>
          </p:txBody>
        </p:sp>
        <p:sp>
          <p:nvSpPr>
            <p:cNvPr id="945" name="object 946"/>
            <p:cNvSpPr txBox="1"/>
            <p:nvPr/>
          </p:nvSpPr>
          <p:spPr>
            <a:xfrm>
              <a:off x="9161780" y="7113833"/>
              <a:ext cx="184785" cy="147320"/>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00007F"/>
                  </a:solidFill>
                  <a:latin typeface="Verdana"/>
                  <a:cs typeface="Verdana"/>
                </a:rPr>
                <a:t>MU</a:t>
              </a:r>
              <a:endParaRPr sz="800">
                <a:latin typeface="Verdana"/>
                <a:cs typeface="Verdana"/>
              </a:endParaRPr>
            </a:p>
          </p:txBody>
        </p:sp>
        <p:sp>
          <p:nvSpPr>
            <p:cNvPr id="946" name="object 947"/>
            <p:cNvSpPr txBox="1"/>
            <p:nvPr/>
          </p:nvSpPr>
          <p:spPr>
            <a:xfrm>
              <a:off x="9438603" y="6380323"/>
              <a:ext cx="148590" cy="397510"/>
            </a:xfrm>
            <a:prstGeom prst="rect">
              <a:avLst/>
            </a:prstGeom>
          </p:spPr>
          <p:txBody>
            <a:bodyPr vert="vert270" wrap="square" lIns="0" tIns="12700" rIns="0" bIns="0" rtlCol="0">
              <a:spAutoFit/>
            </a:bodyPr>
            <a:lstStyle/>
            <a:p>
              <a:pPr marL="12700">
                <a:lnSpc>
                  <a:spcPct val="100000"/>
                </a:lnSpc>
                <a:spcBef>
                  <a:spcPts val="100"/>
                </a:spcBef>
              </a:pPr>
              <a:r>
                <a:rPr sz="800" spc="-15" dirty="0">
                  <a:solidFill>
                    <a:srgbClr val="00007F"/>
                  </a:solidFill>
                  <a:latin typeface="Verdana"/>
                  <a:cs typeface="Verdana"/>
                </a:rPr>
                <a:t>GOOSE</a:t>
              </a:r>
              <a:endParaRPr sz="800">
                <a:latin typeface="Verdana"/>
                <a:cs typeface="Verdana"/>
              </a:endParaRPr>
            </a:p>
          </p:txBody>
        </p:sp>
        <p:sp>
          <p:nvSpPr>
            <p:cNvPr id="947" name="object 964"/>
            <p:cNvSpPr/>
            <p:nvPr/>
          </p:nvSpPr>
          <p:spPr>
            <a:xfrm>
              <a:off x="8522207" y="3768394"/>
              <a:ext cx="222503" cy="222503"/>
            </a:xfrm>
            <a:prstGeom prst="rect">
              <a:avLst/>
            </a:prstGeom>
            <a:blipFill>
              <a:blip r:embed="rId19" cstate="print"/>
              <a:stretch>
                <a:fillRect/>
              </a:stretch>
            </a:blipFill>
          </p:spPr>
          <p:txBody>
            <a:bodyPr wrap="square" lIns="0" tIns="0" rIns="0" bIns="0" rtlCol="0"/>
            <a:lstStyle/>
            <a:p>
              <a:endParaRPr/>
            </a:p>
          </p:txBody>
        </p:sp>
        <p:sp>
          <p:nvSpPr>
            <p:cNvPr id="948" name="object 965"/>
            <p:cNvSpPr/>
            <p:nvPr/>
          </p:nvSpPr>
          <p:spPr>
            <a:xfrm>
              <a:off x="8267700" y="3324148"/>
              <a:ext cx="222503" cy="222503"/>
            </a:xfrm>
            <a:prstGeom prst="rect">
              <a:avLst/>
            </a:prstGeom>
            <a:blipFill>
              <a:blip r:embed="rId20" cstate="print"/>
              <a:stretch>
                <a:fillRect/>
              </a:stretch>
            </a:blipFill>
          </p:spPr>
          <p:txBody>
            <a:bodyPr wrap="square" lIns="0" tIns="0" rIns="0" bIns="0" rtlCol="0"/>
            <a:lstStyle/>
            <a:p>
              <a:endParaRPr/>
            </a:p>
          </p:txBody>
        </p:sp>
        <p:sp>
          <p:nvSpPr>
            <p:cNvPr id="949" name="object 966"/>
            <p:cNvSpPr/>
            <p:nvPr/>
          </p:nvSpPr>
          <p:spPr>
            <a:xfrm>
              <a:off x="9798557" y="3368344"/>
              <a:ext cx="222503" cy="222503"/>
            </a:xfrm>
            <a:prstGeom prst="rect">
              <a:avLst/>
            </a:prstGeom>
            <a:blipFill>
              <a:blip r:embed="rId21" cstate="print"/>
              <a:stretch>
                <a:fillRect/>
              </a:stretch>
            </a:blipFill>
          </p:spPr>
          <p:txBody>
            <a:bodyPr wrap="square" lIns="0" tIns="0" rIns="0" bIns="0" rtlCol="0"/>
            <a:lstStyle/>
            <a:p>
              <a:endParaRPr/>
            </a:p>
          </p:txBody>
        </p:sp>
        <p:sp>
          <p:nvSpPr>
            <p:cNvPr id="950" name="object 967"/>
            <p:cNvSpPr/>
            <p:nvPr/>
          </p:nvSpPr>
          <p:spPr>
            <a:xfrm>
              <a:off x="9531857" y="4842052"/>
              <a:ext cx="222503" cy="222503"/>
            </a:xfrm>
            <a:prstGeom prst="rect">
              <a:avLst/>
            </a:prstGeom>
            <a:blipFill>
              <a:blip r:embed="rId22" cstate="print"/>
              <a:stretch>
                <a:fillRect/>
              </a:stretch>
            </a:blipFill>
          </p:spPr>
          <p:txBody>
            <a:bodyPr wrap="square" lIns="0" tIns="0" rIns="0" bIns="0" rtlCol="0"/>
            <a:lstStyle/>
            <a:p>
              <a:endParaRPr/>
            </a:p>
          </p:txBody>
        </p:sp>
      </p:grpSp>
      <p:sp>
        <p:nvSpPr>
          <p:cNvPr id="951" name="object 13"/>
          <p:cNvSpPr txBox="1"/>
          <p:nvPr/>
        </p:nvSpPr>
        <p:spPr>
          <a:xfrm>
            <a:off x="4200897" y="1263023"/>
            <a:ext cx="6684131" cy="5800947"/>
          </a:xfrm>
          <a:prstGeom prst="rect">
            <a:avLst/>
          </a:prstGeom>
        </p:spPr>
        <p:txBody>
          <a:bodyPr vert="horz" wrap="square" lIns="0" tIns="45085" rIns="0" bIns="0" rtlCol="0">
            <a:spAutoFit/>
          </a:bodyPr>
          <a:lstStyle/>
          <a:p>
            <a:pPr marL="12700">
              <a:spcBef>
                <a:spcPts val="355"/>
              </a:spcBef>
              <a:buClr>
                <a:srgbClr val="FF0000"/>
              </a:buClr>
              <a:buSzPct val="82352"/>
              <a:tabLst>
                <a:tab pos="265430" algn="l"/>
              </a:tabLst>
            </a:pPr>
            <a:r>
              <a:rPr lang="en-US" sz="1700" b="1" spc="-5" dirty="0">
                <a:latin typeface="Arial"/>
                <a:cs typeface="Arial"/>
              </a:rPr>
              <a:t>What to Test</a:t>
            </a:r>
          </a:p>
          <a:p>
            <a:pPr marL="355600" indent="-342900">
              <a:buClr>
                <a:srgbClr val="FF0000"/>
              </a:buClr>
              <a:buSzPct val="82352"/>
              <a:buFont typeface="+mj-lt"/>
              <a:buAutoNum type="arabicPeriod"/>
              <a:tabLst>
                <a:tab pos="265430" algn="l"/>
              </a:tabLst>
            </a:pPr>
            <a:r>
              <a:rPr lang="en-US" sz="1700" spc="-5" dirty="0">
                <a:latin typeface="Arial"/>
                <a:cs typeface="Arial"/>
              </a:rPr>
              <a:t>Serial communication data: RS-232, RS-422, V.35, V.36</a:t>
            </a:r>
          </a:p>
          <a:p>
            <a:pPr marL="355600" indent="-342900">
              <a:buClr>
                <a:srgbClr val="FF0000"/>
              </a:buClr>
              <a:buSzPct val="82352"/>
              <a:buFont typeface="+mj-lt"/>
              <a:buAutoNum type="arabicPeriod"/>
              <a:tabLst>
                <a:tab pos="265430" algn="l"/>
              </a:tabLst>
            </a:pPr>
            <a:r>
              <a:rPr lang="en-US" sz="1700" spc="-5" dirty="0">
                <a:latin typeface="Arial"/>
                <a:cs typeface="Arial"/>
              </a:rPr>
              <a:t>IRIG-B: time</a:t>
            </a:r>
          </a:p>
          <a:p>
            <a:pPr marL="355600" indent="-342900">
              <a:buClr>
                <a:srgbClr val="FF0000"/>
              </a:buClr>
              <a:buSzPct val="82352"/>
              <a:buFont typeface="+mj-lt"/>
              <a:buAutoNum type="arabicPeriod"/>
              <a:tabLst>
                <a:tab pos="265430" algn="l"/>
              </a:tabLst>
            </a:pPr>
            <a:r>
              <a:rPr lang="en-US" sz="1700" spc="-5" dirty="0">
                <a:latin typeface="Arial"/>
                <a:cs typeface="Arial"/>
              </a:rPr>
              <a:t>E1 / T1: pulse, voice, data</a:t>
            </a:r>
          </a:p>
          <a:p>
            <a:pPr marL="355600" indent="-342900">
              <a:buClr>
                <a:srgbClr val="FF0000"/>
              </a:buClr>
              <a:buSzPct val="82352"/>
              <a:buFont typeface="+mj-lt"/>
              <a:buAutoNum type="arabicPeriod"/>
              <a:tabLst>
                <a:tab pos="265430" algn="l"/>
              </a:tabLst>
            </a:pPr>
            <a:r>
              <a:rPr lang="en-US" sz="1700" spc="-5" dirty="0">
                <a:latin typeface="Arial"/>
                <a:cs typeface="Arial"/>
              </a:rPr>
              <a:t>C37.94: delays, event emulations</a:t>
            </a:r>
          </a:p>
          <a:p>
            <a:pPr marL="355600" indent="-342900">
              <a:buClr>
                <a:srgbClr val="FF0000"/>
              </a:buClr>
              <a:buSzPct val="82352"/>
              <a:buFont typeface="+mj-lt"/>
              <a:buAutoNum type="arabicPeriod"/>
              <a:tabLst>
                <a:tab pos="265430" algn="l"/>
              </a:tabLst>
            </a:pPr>
            <a:r>
              <a:rPr lang="en-US" sz="1700" spc="-5" dirty="0">
                <a:latin typeface="Arial"/>
                <a:cs typeface="Arial"/>
              </a:rPr>
              <a:t>Teleprotection: Unilateral delay</a:t>
            </a:r>
          </a:p>
          <a:p>
            <a:pPr marL="355600" indent="-342900">
              <a:buClr>
                <a:srgbClr val="FF0000"/>
              </a:buClr>
              <a:buSzPct val="82352"/>
              <a:buFont typeface="+mj-lt"/>
              <a:buAutoNum type="arabicPeriod"/>
              <a:tabLst>
                <a:tab pos="265430" algn="l"/>
              </a:tabLst>
            </a:pPr>
            <a:r>
              <a:rPr lang="en-US" sz="1700" spc="-5" dirty="0">
                <a:latin typeface="Arial"/>
                <a:cs typeface="Arial"/>
              </a:rPr>
              <a:t>Ethernet: RFC 2544, </a:t>
            </a:r>
            <a:r>
              <a:rPr lang="en-US" sz="1700" spc="-5" dirty="0" err="1">
                <a:latin typeface="Arial"/>
                <a:cs typeface="Arial"/>
              </a:rPr>
              <a:t>eSAM</a:t>
            </a:r>
            <a:r>
              <a:rPr lang="en-US" sz="1700" spc="-5" dirty="0">
                <a:latin typeface="Arial"/>
                <a:cs typeface="Arial"/>
              </a:rPr>
              <a:t>, etc.</a:t>
            </a:r>
          </a:p>
          <a:p>
            <a:pPr marL="355600" indent="-342900">
              <a:buClr>
                <a:srgbClr val="FF0000"/>
              </a:buClr>
              <a:buSzPct val="82352"/>
              <a:buFont typeface="+mj-lt"/>
              <a:buAutoNum type="arabicPeriod"/>
              <a:tabLst>
                <a:tab pos="265430" algn="l"/>
              </a:tabLst>
            </a:pPr>
            <a:r>
              <a:rPr lang="en-US" sz="1700" spc="-5" dirty="0">
                <a:latin typeface="Arial"/>
                <a:cs typeface="Arial"/>
              </a:rPr>
              <a:t>IP: ping, tracking route</a:t>
            </a:r>
          </a:p>
          <a:p>
            <a:pPr marL="355600" indent="-342900">
              <a:buClr>
                <a:srgbClr val="FF0000"/>
              </a:buClr>
              <a:buSzPct val="82352"/>
              <a:buFont typeface="+mj-lt"/>
              <a:buAutoNum type="arabicPeriod"/>
              <a:tabLst>
                <a:tab pos="265430" algn="l"/>
              </a:tabLst>
            </a:pPr>
            <a:r>
              <a:rPr lang="en-US" sz="1700" spc="-5" dirty="0">
                <a:latin typeface="Arial"/>
                <a:cs typeface="Arial"/>
              </a:rPr>
              <a:t>MPLS-TP</a:t>
            </a:r>
          </a:p>
          <a:p>
            <a:pPr marL="355600" indent="-342900">
              <a:buClr>
                <a:srgbClr val="FF0000"/>
              </a:buClr>
              <a:buSzPct val="82352"/>
              <a:buFont typeface="+mj-lt"/>
              <a:buAutoNum type="arabicPeriod"/>
              <a:tabLst>
                <a:tab pos="265430" algn="l"/>
              </a:tabLst>
            </a:pPr>
            <a:r>
              <a:rPr lang="en-US" sz="1700" spc="-5" dirty="0">
                <a:latin typeface="Arial"/>
                <a:cs typeface="Arial"/>
              </a:rPr>
              <a:t>Fiber Optic: Power, OTDR</a:t>
            </a:r>
          </a:p>
          <a:p>
            <a:pPr marL="355600" indent="-342900">
              <a:buClr>
                <a:srgbClr val="FF0000"/>
              </a:buClr>
              <a:buSzPct val="82352"/>
              <a:buFont typeface="+mj-lt"/>
              <a:buAutoNum type="arabicPeriod"/>
              <a:tabLst>
                <a:tab pos="265430" algn="l"/>
              </a:tabLst>
            </a:pPr>
            <a:r>
              <a:rPr lang="en-US" sz="1700" spc="-5" dirty="0">
                <a:latin typeface="Arial"/>
                <a:cs typeface="Arial"/>
              </a:rPr>
              <a:t>NTP: message, delays, jitter, TE</a:t>
            </a:r>
          </a:p>
          <a:p>
            <a:pPr marL="355600" indent="-342900">
              <a:buClr>
                <a:srgbClr val="FF0000"/>
              </a:buClr>
              <a:buSzPct val="82352"/>
              <a:buFont typeface="+mj-lt"/>
              <a:buAutoNum type="arabicPeriod"/>
              <a:tabLst>
                <a:tab pos="265430" algn="l"/>
              </a:tabLst>
            </a:pPr>
            <a:r>
              <a:rPr lang="en-US" sz="1700" spc="-5" dirty="0">
                <a:latin typeface="Arial"/>
                <a:cs typeface="Arial"/>
              </a:rPr>
              <a:t>PTP: Wander, PPS, TE</a:t>
            </a:r>
          </a:p>
          <a:p>
            <a:pPr marL="355600" indent="-342900">
              <a:buClr>
                <a:srgbClr val="FF0000"/>
              </a:buClr>
              <a:buSzPct val="82352"/>
              <a:buFont typeface="+mj-lt"/>
              <a:buAutoNum type="arabicPeriod"/>
              <a:tabLst>
                <a:tab pos="265430" algn="l"/>
              </a:tabLst>
            </a:pPr>
            <a:r>
              <a:rPr lang="en-US" sz="1700" spc="-5" dirty="0">
                <a:latin typeface="Arial"/>
                <a:cs typeface="Arial"/>
              </a:rPr>
              <a:t>GOOSE: analysis / capture / decoding</a:t>
            </a:r>
          </a:p>
          <a:p>
            <a:pPr marL="355600" indent="-342900">
              <a:buClr>
                <a:srgbClr val="FF0000"/>
              </a:buClr>
              <a:buSzPct val="82352"/>
              <a:buFont typeface="+mj-lt"/>
              <a:buAutoNum type="arabicPeriod"/>
              <a:tabLst>
                <a:tab pos="265430" algn="l"/>
              </a:tabLst>
            </a:pPr>
            <a:r>
              <a:rPr lang="en-US" sz="1700" spc="-5" dirty="0">
                <a:latin typeface="Arial"/>
                <a:cs typeface="Arial"/>
              </a:rPr>
              <a:t>SV: analysis / capture / decoding</a:t>
            </a:r>
          </a:p>
          <a:p>
            <a:pPr marL="355600" indent="-342900">
              <a:buClr>
                <a:srgbClr val="FF0000"/>
              </a:buClr>
              <a:buSzPct val="82352"/>
              <a:buFont typeface="+mj-lt"/>
              <a:buAutoNum type="arabicPeriod"/>
              <a:tabLst>
                <a:tab pos="265430" algn="l"/>
              </a:tabLst>
            </a:pPr>
            <a:r>
              <a:rPr lang="en-US" sz="1700" spc="-5" dirty="0">
                <a:latin typeface="Arial"/>
                <a:cs typeface="Arial"/>
              </a:rPr>
              <a:t>MMS: analysis / capture / decoding</a:t>
            </a:r>
          </a:p>
          <a:p>
            <a:pPr marL="355600" indent="-342900">
              <a:buClr>
                <a:srgbClr val="FF0000"/>
              </a:buClr>
              <a:buSzPct val="82352"/>
              <a:buFont typeface="+mj-lt"/>
              <a:buAutoNum type="arabicPeriod"/>
              <a:tabLst>
                <a:tab pos="265430" algn="l"/>
              </a:tabLst>
            </a:pPr>
            <a:r>
              <a:rPr lang="en-US" sz="1700" spc="-5" dirty="0">
                <a:latin typeface="Arial"/>
                <a:cs typeface="Arial"/>
              </a:rPr>
              <a:t>Master / slave clock emulation</a:t>
            </a:r>
          </a:p>
          <a:p>
            <a:pPr marL="355600" indent="-342900">
              <a:buClr>
                <a:srgbClr val="FF0000"/>
              </a:buClr>
              <a:buSzPct val="82352"/>
              <a:buFont typeface="+mj-lt"/>
              <a:buAutoNum type="arabicPeriod"/>
              <a:tabLst>
                <a:tab pos="265430" algn="l"/>
              </a:tabLst>
            </a:pPr>
            <a:r>
              <a:rPr lang="en-US" sz="1700" spc="-5" dirty="0">
                <a:latin typeface="Arial"/>
                <a:cs typeface="Arial"/>
              </a:rPr>
              <a:t>IEC-61850: delay of protocols</a:t>
            </a:r>
          </a:p>
          <a:p>
            <a:pPr marL="12700">
              <a:buClr>
                <a:srgbClr val="FF0000"/>
              </a:buClr>
              <a:buSzPct val="82352"/>
              <a:tabLst>
                <a:tab pos="265430" algn="l"/>
              </a:tabLst>
            </a:pPr>
            <a:endParaRPr lang="en-US" sz="1700" b="1" spc="-5" dirty="0">
              <a:latin typeface="Arial"/>
              <a:cs typeface="Arial"/>
            </a:endParaRPr>
          </a:p>
          <a:p>
            <a:pPr marL="12700">
              <a:buClr>
                <a:srgbClr val="FF0000"/>
              </a:buClr>
              <a:buSzPct val="82352"/>
              <a:tabLst>
                <a:tab pos="265430" algn="l"/>
              </a:tabLst>
            </a:pPr>
            <a:r>
              <a:rPr lang="en-US" sz="1700" b="1" spc="-5" dirty="0">
                <a:latin typeface="Arial"/>
                <a:cs typeface="Arial"/>
              </a:rPr>
              <a:t>Objectives</a:t>
            </a:r>
          </a:p>
          <a:p>
            <a:pPr marL="264160" indent="-251460">
              <a:buClr>
                <a:srgbClr val="FF0000"/>
              </a:buClr>
              <a:buSzPct val="82352"/>
              <a:buFont typeface="Arial" panose="020B0604020202020204" pitchFamily="34" charset="0"/>
              <a:buChar char="●"/>
              <a:tabLst>
                <a:tab pos="264160" algn="l"/>
              </a:tabLst>
            </a:pPr>
            <a:r>
              <a:rPr lang="en-US" sz="1700" spc="-5" dirty="0">
                <a:latin typeface="Arial"/>
                <a:cs typeface="Arial"/>
              </a:rPr>
              <a:t>Guarantee the interconnection between different manufacturers</a:t>
            </a:r>
          </a:p>
          <a:p>
            <a:pPr marL="264160" indent="-251460">
              <a:buClr>
                <a:srgbClr val="FF0000"/>
              </a:buClr>
              <a:buSzPct val="82352"/>
              <a:buFont typeface="Arial" panose="020B0604020202020204" pitchFamily="34" charset="0"/>
              <a:buChar char="●"/>
              <a:tabLst>
                <a:tab pos="264160" algn="l"/>
              </a:tabLst>
            </a:pPr>
            <a:r>
              <a:rPr lang="en-US" sz="1700" spc="-5" dirty="0">
                <a:latin typeface="Arial"/>
                <a:cs typeface="Arial"/>
              </a:rPr>
              <a:t>Interconnection of new and old PTP-NTP-IRIG-B synchronism</a:t>
            </a:r>
          </a:p>
          <a:p>
            <a:pPr marL="264160" indent="-251460">
              <a:buClr>
                <a:srgbClr val="FF0000"/>
              </a:buClr>
              <a:buSzPct val="82352"/>
              <a:buFont typeface="Arial" panose="020B0604020202020204" pitchFamily="34" charset="0"/>
              <a:buChar char="●"/>
              <a:tabLst>
                <a:tab pos="264160" algn="l"/>
              </a:tabLst>
            </a:pPr>
            <a:r>
              <a:rPr lang="en-US" sz="1700" spc="-5" dirty="0">
                <a:latin typeface="Arial"/>
                <a:cs typeface="Arial"/>
              </a:rPr>
              <a:t>Install and develop new protocols like GOOSE</a:t>
            </a:r>
            <a:endParaRPr sz="1700" dirty="0">
              <a:latin typeface="Arial"/>
              <a:cs typeface="Arial"/>
            </a:endParaRPr>
          </a:p>
        </p:txBody>
      </p:sp>
      <p:sp>
        <p:nvSpPr>
          <p:cNvPr id="339" name="object 968"/>
          <p:cNvSpPr/>
          <p:nvPr/>
        </p:nvSpPr>
        <p:spPr>
          <a:xfrm>
            <a:off x="99065" y="6749407"/>
            <a:ext cx="303275" cy="302513"/>
          </a:xfrm>
          <a:prstGeom prst="rect">
            <a:avLst/>
          </a:prstGeom>
          <a:blipFill>
            <a:blip r:embed="rId23" cstate="print"/>
            <a:stretch>
              <a:fillRect/>
            </a:stretch>
          </a:blipFill>
        </p:spPr>
        <p:txBody>
          <a:bodyPr wrap="square" lIns="0" tIns="0" rIns="0" bIns="0" rtlCol="0"/>
          <a:lstStyle/>
          <a:p>
            <a:endParaRPr/>
          </a:p>
        </p:txBody>
      </p:sp>
      <p:sp>
        <p:nvSpPr>
          <p:cNvPr id="340" name="object 970"/>
          <p:cNvSpPr txBox="1"/>
          <p:nvPr/>
        </p:nvSpPr>
        <p:spPr>
          <a:xfrm>
            <a:off x="471435" y="6717475"/>
            <a:ext cx="656946" cy="387927"/>
          </a:xfrm>
          <a:prstGeom prst="rect">
            <a:avLst/>
          </a:prstGeom>
        </p:spPr>
        <p:txBody>
          <a:bodyPr vert="horz" wrap="square" lIns="0" tIns="33655" rIns="0" bIns="0" rtlCol="0">
            <a:spAutoFit/>
          </a:bodyPr>
          <a:lstStyle/>
          <a:p>
            <a:pPr>
              <a:lnSpc>
                <a:spcPct val="100000"/>
              </a:lnSpc>
            </a:pPr>
            <a:r>
              <a:rPr sz="1150" b="1" spc="-5" dirty="0">
                <a:solidFill>
                  <a:srgbClr val="00007F"/>
                </a:solidFill>
                <a:uFill>
                  <a:solidFill>
                    <a:srgbClr val="00007F"/>
                  </a:solidFill>
                </a:uFill>
                <a:latin typeface="Verdana"/>
                <a:cs typeface="Verdana"/>
              </a:rPr>
              <a:t>Testing</a:t>
            </a:r>
            <a:endParaRPr lang="es-ES" sz="1150" b="1" spc="-5" dirty="0">
              <a:solidFill>
                <a:srgbClr val="00007F"/>
              </a:solidFill>
              <a:uFill>
                <a:solidFill>
                  <a:srgbClr val="00007F"/>
                </a:solidFill>
              </a:uFill>
              <a:latin typeface="Verdana"/>
              <a:cs typeface="Verdana"/>
            </a:endParaRPr>
          </a:p>
          <a:p>
            <a:pPr>
              <a:lnSpc>
                <a:spcPct val="100000"/>
              </a:lnSpc>
            </a:pPr>
            <a:r>
              <a:rPr sz="1150" b="1" dirty="0">
                <a:solidFill>
                  <a:srgbClr val="00007F"/>
                </a:solidFill>
                <a:uFill>
                  <a:solidFill>
                    <a:srgbClr val="00007F"/>
                  </a:solidFill>
                </a:uFill>
                <a:latin typeface="Verdana"/>
                <a:cs typeface="Verdana"/>
              </a:rPr>
              <a:t>Points</a:t>
            </a:r>
            <a:endParaRPr sz="1150" dirty="0">
              <a:latin typeface="Verdana"/>
              <a:cs typeface="Verdana"/>
            </a:endParaRPr>
          </a:p>
        </p:txBody>
      </p:sp>
      <p:sp>
        <p:nvSpPr>
          <p:cNvPr id="344" name="object 333"/>
          <p:cNvSpPr txBox="1"/>
          <p:nvPr/>
        </p:nvSpPr>
        <p:spPr>
          <a:xfrm>
            <a:off x="165113" y="5625781"/>
            <a:ext cx="216497" cy="664662"/>
          </a:xfrm>
          <a:prstGeom prst="rect">
            <a:avLst/>
          </a:prstGeom>
        </p:spPr>
        <p:txBody>
          <a:bodyPr vert="vert270" wrap="square" lIns="0" tIns="2540" rIns="0" bIns="0" rtlCol="0">
            <a:spAutoFit/>
          </a:bodyPr>
          <a:lstStyle/>
          <a:p>
            <a:pPr marL="12700">
              <a:lnSpc>
                <a:spcPct val="100000"/>
              </a:lnSpc>
              <a:spcBef>
                <a:spcPts val="20"/>
              </a:spcBef>
            </a:pPr>
            <a:r>
              <a:rPr sz="1650" b="1" spc="-22" baseline="2525" dirty="0">
                <a:latin typeface="Arial"/>
                <a:cs typeface="Arial"/>
              </a:rPr>
              <a:t>P</a:t>
            </a:r>
            <a:r>
              <a:rPr sz="1100" b="1" spc="-15" dirty="0">
                <a:latin typeface="Arial"/>
                <a:cs typeface="Arial"/>
              </a:rPr>
              <a:t>rocess</a:t>
            </a:r>
            <a:endParaRPr sz="1100" dirty="0">
              <a:latin typeface="Arial"/>
              <a:cs typeface="Arial"/>
            </a:endParaRPr>
          </a:p>
        </p:txBody>
      </p:sp>
      <p:sp>
        <p:nvSpPr>
          <p:cNvPr id="345" name="object 334"/>
          <p:cNvSpPr txBox="1"/>
          <p:nvPr/>
        </p:nvSpPr>
        <p:spPr>
          <a:xfrm>
            <a:off x="165101" y="1444857"/>
            <a:ext cx="215758" cy="583895"/>
          </a:xfrm>
          <a:prstGeom prst="rect">
            <a:avLst/>
          </a:prstGeom>
        </p:spPr>
        <p:txBody>
          <a:bodyPr vert="vert270" wrap="square" lIns="0" tIns="1905" rIns="0" bIns="0" rtlCol="0">
            <a:spAutoFit/>
          </a:bodyPr>
          <a:lstStyle/>
          <a:p>
            <a:pPr marL="12700">
              <a:lnSpc>
                <a:spcPct val="100000"/>
              </a:lnSpc>
              <a:spcBef>
                <a:spcPts val="15"/>
              </a:spcBef>
            </a:pPr>
            <a:r>
              <a:rPr sz="1100" b="1" spc="-15" dirty="0">
                <a:latin typeface="Arial"/>
                <a:cs typeface="Arial"/>
              </a:rPr>
              <a:t>Station</a:t>
            </a:r>
            <a:endParaRPr sz="1100" dirty="0">
              <a:latin typeface="Arial"/>
              <a:cs typeface="Arial"/>
            </a:endParaRPr>
          </a:p>
        </p:txBody>
      </p:sp>
      <p:sp>
        <p:nvSpPr>
          <p:cNvPr id="346" name="object 335"/>
          <p:cNvSpPr txBox="1"/>
          <p:nvPr/>
        </p:nvSpPr>
        <p:spPr>
          <a:xfrm>
            <a:off x="165100" y="3471295"/>
            <a:ext cx="212803" cy="330479"/>
          </a:xfrm>
          <a:prstGeom prst="rect">
            <a:avLst/>
          </a:prstGeom>
        </p:spPr>
        <p:txBody>
          <a:bodyPr vert="vert270" wrap="square" lIns="0" tIns="0" rIns="0" bIns="0" rtlCol="0">
            <a:spAutoFit/>
          </a:bodyPr>
          <a:lstStyle/>
          <a:p>
            <a:pPr marL="12700">
              <a:lnSpc>
                <a:spcPct val="100000"/>
              </a:lnSpc>
            </a:pPr>
            <a:r>
              <a:rPr sz="1100" b="1" spc="-15" dirty="0">
                <a:latin typeface="Arial"/>
                <a:cs typeface="Arial"/>
              </a:rPr>
              <a:t>B</a:t>
            </a:r>
            <a:r>
              <a:rPr sz="1100" b="1" spc="-10" dirty="0">
                <a:latin typeface="Arial"/>
                <a:cs typeface="Arial"/>
              </a:rPr>
              <a:t>a</a:t>
            </a:r>
            <a:r>
              <a:rPr sz="1100" b="1" dirty="0">
                <a:latin typeface="Arial"/>
                <a:cs typeface="Arial"/>
              </a:rPr>
              <a:t>y</a:t>
            </a:r>
            <a:endParaRPr sz="1100">
              <a:latin typeface="Arial"/>
              <a:cs typeface="Arial"/>
            </a:endParaRPr>
          </a:p>
        </p:txBody>
      </p:sp>
    </p:spTree>
    <p:extLst>
      <p:ext uri="{BB962C8B-B14F-4D97-AF65-F5344CB8AC3E}">
        <p14:creationId xmlns:p14="http://schemas.microsoft.com/office/powerpoint/2010/main" val="54792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txBox="1">
            <a:spLocks/>
          </p:cNvSpPr>
          <p:nvPr/>
        </p:nvSpPr>
        <p:spPr>
          <a:xfrm>
            <a:off x="3551173" y="98100"/>
            <a:ext cx="3700527"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pt-BR" sz="3000" b="1" spc="-5" dirty="0">
                <a:solidFill>
                  <a:schemeClr val="bg1"/>
                </a:solidFill>
                <a:latin typeface="Century Gothic"/>
                <a:cs typeface="Century Gothic"/>
              </a:rPr>
              <a:t>PTP</a:t>
            </a:r>
            <a:r>
              <a:rPr lang="pt-BR" sz="3000" spc="-5" dirty="0">
                <a:solidFill>
                  <a:schemeClr val="bg1"/>
                </a:solidFill>
                <a:latin typeface="Century Gothic"/>
                <a:cs typeface="Century Gothic"/>
              </a:rPr>
              <a:t> Timing </a:t>
            </a:r>
            <a:r>
              <a:rPr lang="pt-BR" sz="3000" spc="-5" dirty="0" err="1">
                <a:solidFill>
                  <a:schemeClr val="bg1"/>
                </a:solidFill>
                <a:latin typeface="Century Gothic"/>
                <a:cs typeface="Century Gothic"/>
              </a:rPr>
              <a:t>Analysis</a:t>
            </a:r>
            <a:endParaRPr lang="pt-BR" sz="3000" spc="-5" dirty="0">
              <a:solidFill>
                <a:schemeClr val="bg1"/>
              </a:solidFill>
              <a:latin typeface="Century Gothic"/>
              <a:cs typeface="Century Gothic"/>
            </a:endParaRPr>
          </a:p>
        </p:txBody>
      </p:sp>
      <p:sp>
        <p:nvSpPr>
          <p:cNvPr id="6" name="object 8"/>
          <p:cNvSpPr/>
          <p:nvPr/>
        </p:nvSpPr>
        <p:spPr>
          <a:xfrm>
            <a:off x="5831333" y="1400338"/>
            <a:ext cx="4239767" cy="2477262"/>
          </a:xfrm>
          <a:prstGeom prst="rect">
            <a:avLst/>
          </a:prstGeom>
          <a:blipFill>
            <a:blip r:embed="rId2" cstate="print"/>
            <a:stretch>
              <a:fillRect/>
            </a:stretch>
          </a:blipFill>
          <a:effectLst>
            <a:outerShdw blurRad="63500" sx="102000" sy="102000" algn="ctr" rotWithShape="0">
              <a:prstClr val="black">
                <a:alpha val="40000"/>
              </a:prstClr>
            </a:outerShdw>
          </a:effectLst>
        </p:spPr>
        <p:txBody>
          <a:bodyPr wrap="square" lIns="0" tIns="0" rIns="0" bIns="0" rtlCol="0"/>
          <a:lstStyle/>
          <a:p>
            <a:pPr algn="ctr"/>
            <a:endParaRPr/>
          </a:p>
        </p:txBody>
      </p:sp>
      <p:sp>
        <p:nvSpPr>
          <p:cNvPr id="8" name="object 10"/>
          <p:cNvSpPr/>
          <p:nvPr/>
        </p:nvSpPr>
        <p:spPr>
          <a:xfrm>
            <a:off x="6865684" y="945946"/>
            <a:ext cx="2171065" cy="298450"/>
          </a:xfrm>
          <a:custGeom>
            <a:avLst/>
            <a:gdLst/>
            <a:ahLst/>
            <a:cxnLst/>
            <a:rect l="l" t="t" r="r" b="b"/>
            <a:pathLst>
              <a:path w="2171065" h="298450">
                <a:moveTo>
                  <a:pt x="2152649" y="0"/>
                </a:moveTo>
                <a:lnTo>
                  <a:pt x="18287" y="0"/>
                </a:lnTo>
                <a:lnTo>
                  <a:pt x="13715" y="1524"/>
                </a:lnTo>
                <a:lnTo>
                  <a:pt x="9905" y="3810"/>
                </a:lnTo>
                <a:lnTo>
                  <a:pt x="3809" y="9906"/>
                </a:lnTo>
                <a:lnTo>
                  <a:pt x="1523" y="13716"/>
                </a:lnTo>
                <a:lnTo>
                  <a:pt x="0" y="22860"/>
                </a:lnTo>
                <a:lnTo>
                  <a:pt x="0" y="275082"/>
                </a:lnTo>
                <a:lnTo>
                  <a:pt x="22859" y="297942"/>
                </a:lnTo>
                <a:lnTo>
                  <a:pt x="2148077" y="297942"/>
                </a:lnTo>
                <a:lnTo>
                  <a:pt x="2170937" y="279654"/>
                </a:lnTo>
                <a:lnTo>
                  <a:pt x="2170937" y="18288"/>
                </a:lnTo>
                <a:lnTo>
                  <a:pt x="2152649" y="0"/>
                </a:lnTo>
                <a:close/>
              </a:path>
            </a:pathLst>
          </a:custGeom>
          <a:solidFill>
            <a:srgbClr val="FF9965"/>
          </a:solidFill>
        </p:spPr>
        <p:txBody>
          <a:bodyPr wrap="square" lIns="0" tIns="0" rIns="0" bIns="0" rtlCol="0"/>
          <a:lstStyle/>
          <a:p>
            <a:pPr algn="ctr"/>
            <a:endParaRPr/>
          </a:p>
        </p:txBody>
      </p:sp>
      <p:sp>
        <p:nvSpPr>
          <p:cNvPr id="9" name="object 11"/>
          <p:cNvSpPr/>
          <p:nvPr/>
        </p:nvSpPr>
        <p:spPr>
          <a:xfrm>
            <a:off x="6862509" y="942898"/>
            <a:ext cx="2177415" cy="304165"/>
          </a:xfrm>
          <a:custGeom>
            <a:avLst/>
            <a:gdLst/>
            <a:ahLst/>
            <a:cxnLst/>
            <a:rect l="l" t="t" r="r" b="b"/>
            <a:pathLst>
              <a:path w="2177415" h="304165">
                <a:moveTo>
                  <a:pt x="2161031" y="302514"/>
                </a:moveTo>
                <a:lnTo>
                  <a:pt x="16763" y="302514"/>
                </a:lnTo>
                <a:lnTo>
                  <a:pt x="25907" y="304038"/>
                </a:lnTo>
                <a:lnTo>
                  <a:pt x="2151887" y="304038"/>
                </a:lnTo>
                <a:lnTo>
                  <a:pt x="2161031" y="302514"/>
                </a:lnTo>
                <a:close/>
              </a:path>
              <a:path w="2177415" h="304165">
                <a:moveTo>
                  <a:pt x="25907" y="0"/>
                </a:moveTo>
                <a:lnTo>
                  <a:pt x="20573" y="0"/>
                </a:lnTo>
                <a:lnTo>
                  <a:pt x="16001" y="1524"/>
                </a:lnTo>
                <a:lnTo>
                  <a:pt x="15239" y="2286"/>
                </a:lnTo>
                <a:lnTo>
                  <a:pt x="11429" y="4572"/>
                </a:lnTo>
                <a:lnTo>
                  <a:pt x="10667" y="4572"/>
                </a:lnTo>
                <a:lnTo>
                  <a:pt x="4571" y="10668"/>
                </a:lnTo>
                <a:lnTo>
                  <a:pt x="4571" y="11430"/>
                </a:lnTo>
                <a:lnTo>
                  <a:pt x="2285" y="15240"/>
                </a:lnTo>
                <a:lnTo>
                  <a:pt x="1523" y="16764"/>
                </a:lnTo>
                <a:lnTo>
                  <a:pt x="0" y="25908"/>
                </a:lnTo>
                <a:lnTo>
                  <a:pt x="0" y="278892"/>
                </a:lnTo>
                <a:lnTo>
                  <a:pt x="1523" y="288036"/>
                </a:lnTo>
                <a:lnTo>
                  <a:pt x="2285" y="288798"/>
                </a:lnTo>
                <a:lnTo>
                  <a:pt x="4571" y="292608"/>
                </a:lnTo>
                <a:lnTo>
                  <a:pt x="4571" y="293370"/>
                </a:lnTo>
                <a:lnTo>
                  <a:pt x="11429" y="300228"/>
                </a:lnTo>
                <a:lnTo>
                  <a:pt x="15239" y="302514"/>
                </a:lnTo>
                <a:lnTo>
                  <a:pt x="2161793" y="302514"/>
                </a:lnTo>
                <a:lnTo>
                  <a:pt x="2165603" y="300228"/>
                </a:lnTo>
                <a:lnTo>
                  <a:pt x="2166365" y="299466"/>
                </a:lnTo>
                <a:lnTo>
                  <a:pt x="2168270" y="297942"/>
                </a:lnTo>
                <a:lnTo>
                  <a:pt x="26669" y="297942"/>
                </a:lnTo>
                <a:lnTo>
                  <a:pt x="22097" y="297180"/>
                </a:lnTo>
                <a:lnTo>
                  <a:pt x="18287" y="297180"/>
                </a:lnTo>
                <a:lnTo>
                  <a:pt x="14477" y="294894"/>
                </a:lnTo>
                <a:lnTo>
                  <a:pt x="15239" y="294894"/>
                </a:lnTo>
                <a:lnTo>
                  <a:pt x="9143" y="288798"/>
                </a:lnTo>
                <a:lnTo>
                  <a:pt x="9448" y="288798"/>
                </a:lnTo>
                <a:lnTo>
                  <a:pt x="8534" y="287274"/>
                </a:lnTo>
                <a:lnTo>
                  <a:pt x="7619" y="287274"/>
                </a:lnTo>
                <a:lnTo>
                  <a:pt x="6222" y="278892"/>
                </a:lnTo>
                <a:lnTo>
                  <a:pt x="6095" y="25908"/>
                </a:lnTo>
                <a:lnTo>
                  <a:pt x="6222" y="25908"/>
                </a:lnTo>
                <a:lnTo>
                  <a:pt x="7619" y="17526"/>
                </a:lnTo>
                <a:lnTo>
                  <a:pt x="8077" y="17526"/>
                </a:lnTo>
                <a:lnTo>
                  <a:pt x="9448" y="15240"/>
                </a:lnTo>
                <a:lnTo>
                  <a:pt x="9143" y="15240"/>
                </a:lnTo>
                <a:lnTo>
                  <a:pt x="15239" y="9144"/>
                </a:lnTo>
                <a:lnTo>
                  <a:pt x="15747" y="9144"/>
                </a:lnTo>
                <a:lnTo>
                  <a:pt x="18287" y="7620"/>
                </a:lnTo>
                <a:lnTo>
                  <a:pt x="22859" y="6096"/>
                </a:lnTo>
                <a:lnTo>
                  <a:pt x="25907" y="6096"/>
                </a:lnTo>
                <a:lnTo>
                  <a:pt x="25907" y="0"/>
                </a:lnTo>
                <a:close/>
              </a:path>
              <a:path w="2177415" h="304165">
                <a:moveTo>
                  <a:pt x="2159918" y="296476"/>
                </a:moveTo>
                <a:lnTo>
                  <a:pt x="2151125" y="297942"/>
                </a:lnTo>
                <a:lnTo>
                  <a:pt x="2168270" y="297942"/>
                </a:lnTo>
                <a:lnTo>
                  <a:pt x="2169223" y="297180"/>
                </a:lnTo>
                <a:lnTo>
                  <a:pt x="2158745" y="297180"/>
                </a:lnTo>
                <a:lnTo>
                  <a:pt x="2159918" y="296476"/>
                </a:lnTo>
                <a:close/>
              </a:path>
              <a:path w="2177415" h="304165">
                <a:moveTo>
                  <a:pt x="17525" y="296418"/>
                </a:moveTo>
                <a:lnTo>
                  <a:pt x="18287" y="297180"/>
                </a:lnTo>
                <a:lnTo>
                  <a:pt x="22097" y="297180"/>
                </a:lnTo>
                <a:lnTo>
                  <a:pt x="17525" y="296418"/>
                </a:lnTo>
                <a:close/>
              </a:path>
              <a:path w="2177415" h="304165">
                <a:moveTo>
                  <a:pt x="2160269" y="296418"/>
                </a:moveTo>
                <a:lnTo>
                  <a:pt x="2159918" y="296476"/>
                </a:lnTo>
                <a:lnTo>
                  <a:pt x="2158745" y="297180"/>
                </a:lnTo>
                <a:lnTo>
                  <a:pt x="2160269" y="296418"/>
                </a:lnTo>
                <a:close/>
              </a:path>
              <a:path w="2177415" h="304165">
                <a:moveTo>
                  <a:pt x="2170175" y="296418"/>
                </a:moveTo>
                <a:lnTo>
                  <a:pt x="2160269" y="296418"/>
                </a:lnTo>
                <a:lnTo>
                  <a:pt x="2158745" y="297180"/>
                </a:lnTo>
                <a:lnTo>
                  <a:pt x="2169223" y="297180"/>
                </a:lnTo>
                <a:lnTo>
                  <a:pt x="2170175" y="296418"/>
                </a:lnTo>
                <a:close/>
              </a:path>
              <a:path w="2177415" h="304165">
                <a:moveTo>
                  <a:pt x="2165889" y="292227"/>
                </a:moveTo>
                <a:lnTo>
                  <a:pt x="2162555" y="294894"/>
                </a:lnTo>
                <a:lnTo>
                  <a:pt x="2159918" y="296476"/>
                </a:lnTo>
                <a:lnTo>
                  <a:pt x="2160269" y="296418"/>
                </a:lnTo>
                <a:lnTo>
                  <a:pt x="2170175" y="296418"/>
                </a:lnTo>
                <a:lnTo>
                  <a:pt x="2172461" y="293370"/>
                </a:lnTo>
                <a:lnTo>
                  <a:pt x="2173223" y="292608"/>
                </a:lnTo>
                <a:lnTo>
                  <a:pt x="2165603" y="292608"/>
                </a:lnTo>
                <a:lnTo>
                  <a:pt x="2165889" y="292227"/>
                </a:lnTo>
                <a:close/>
              </a:path>
              <a:path w="2177415" h="304165">
                <a:moveTo>
                  <a:pt x="2166365" y="291846"/>
                </a:moveTo>
                <a:lnTo>
                  <a:pt x="2165889" y="292227"/>
                </a:lnTo>
                <a:lnTo>
                  <a:pt x="2165603" y="292608"/>
                </a:lnTo>
                <a:lnTo>
                  <a:pt x="2166365" y="291846"/>
                </a:lnTo>
                <a:close/>
              </a:path>
              <a:path w="2177415" h="304165">
                <a:moveTo>
                  <a:pt x="2173681" y="291846"/>
                </a:moveTo>
                <a:lnTo>
                  <a:pt x="2166365" y="291846"/>
                </a:lnTo>
                <a:lnTo>
                  <a:pt x="2165603" y="292608"/>
                </a:lnTo>
                <a:lnTo>
                  <a:pt x="2173223" y="292608"/>
                </a:lnTo>
                <a:lnTo>
                  <a:pt x="2173681" y="291846"/>
                </a:lnTo>
                <a:close/>
              </a:path>
              <a:path w="2177415" h="304165">
                <a:moveTo>
                  <a:pt x="2176525" y="285750"/>
                </a:moveTo>
                <a:lnTo>
                  <a:pt x="2170175" y="285750"/>
                </a:lnTo>
                <a:lnTo>
                  <a:pt x="2167889" y="289560"/>
                </a:lnTo>
                <a:lnTo>
                  <a:pt x="2165889" y="292227"/>
                </a:lnTo>
                <a:lnTo>
                  <a:pt x="2166365" y="291846"/>
                </a:lnTo>
                <a:lnTo>
                  <a:pt x="2173681" y="291846"/>
                </a:lnTo>
                <a:lnTo>
                  <a:pt x="2175509" y="288798"/>
                </a:lnTo>
                <a:lnTo>
                  <a:pt x="2176525" y="285750"/>
                </a:lnTo>
                <a:close/>
              </a:path>
              <a:path w="2177415" h="304165">
                <a:moveTo>
                  <a:pt x="9448" y="288798"/>
                </a:moveTo>
                <a:lnTo>
                  <a:pt x="9143" y="288798"/>
                </a:lnTo>
                <a:lnTo>
                  <a:pt x="9905" y="289560"/>
                </a:lnTo>
                <a:lnTo>
                  <a:pt x="9448" y="288798"/>
                </a:lnTo>
                <a:close/>
              </a:path>
              <a:path w="2177415" h="304165">
                <a:moveTo>
                  <a:pt x="7619" y="285750"/>
                </a:moveTo>
                <a:lnTo>
                  <a:pt x="7619" y="287274"/>
                </a:lnTo>
                <a:lnTo>
                  <a:pt x="8534" y="287274"/>
                </a:lnTo>
                <a:lnTo>
                  <a:pt x="7619" y="285750"/>
                </a:lnTo>
                <a:close/>
              </a:path>
              <a:path w="2177415" h="304165">
                <a:moveTo>
                  <a:pt x="2170937" y="281940"/>
                </a:moveTo>
                <a:lnTo>
                  <a:pt x="2169413" y="286512"/>
                </a:lnTo>
                <a:lnTo>
                  <a:pt x="2170175" y="285750"/>
                </a:lnTo>
                <a:lnTo>
                  <a:pt x="2176525" y="285750"/>
                </a:lnTo>
                <a:lnTo>
                  <a:pt x="2177033" y="284226"/>
                </a:lnTo>
                <a:lnTo>
                  <a:pt x="2177033" y="282702"/>
                </a:lnTo>
                <a:lnTo>
                  <a:pt x="2170937" y="282702"/>
                </a:lnTo>
                <a:lnTo>
                  <a:pt x="2170937" y="281940"/>
                </a:lnTo>
                <a:close/>
              </a:path>
              <a:path w="2177415" h="304165">
                <a:moveTo>
                  <a:pt x="2177033" y="21336"/>
                </a:moveTo>
                <a:lnTo>
                  <a:pt x="2170937" y="21336"/>
                </a:lnTo>
                <a:lnTo>
                  <a:pt x="2170937" y="282702"/>
                </a:lnTo>
                <a:lnTo>
                  <a:pt x="2177033" y="282702"/>
                </a:lnTo>
                <a:lnTo>
                  <a:pt x="2177033" y="21336"/>
                </a:lnTo>
                <a:close/>
              </a:path>
              <a:path w="2177415" h="304165">
                <a:moveTo>
                  <a:pt x="6222" y="25908"/>
                </a:moveTo>
                <a:lnTo>
                  <a:pt x="6095" y="25908"/>
                </a:lnTo>
                <a:lnTo>
                  <a:pt x="6095" y="26670"/>
                </a:lnTo>
                <a:lnTo>
                  <a:pt x="6222" y="25908"/>
                </a:lnTo>
                <a:close/>
              </a:path>
              <a:path w="2177415" h="304165">
                <a:moveTo>
                  <a:pt x="2175052" y="14478"/>
                </a:moveTo>
                <a:lnTo>
                  <a:pt x="2167889" y="14478"/>
                </a:lnTo>
                <a:lnTo>
                  <a:pt x="2170175" y="18288"/>
                </a:lnTo>
                <a:lnTo>
                  <a:pt x="2169413" y="18288"/>
                </a:lnTo>
                <a:lnTo>
                  <a:pt x="2170937" y="22860"/>
                </a:lnTo>
                <a:lnTo>
                  <a:pt x="2170937" y="21336"/>
                </a:lnTo>
                <a:lnTo>
                  <a:pt x="2177033" y="21336"/>
                </a:lnTo>
                <a:lnTo>
                  <a:pt x="2177033" y="20574"/>
                </a:lnTo>
                <a:lnTo>
                  <a:pt x="2175509" y="16002"/>
                </a:lnTo>
                <a:lnTo>
                  <a:pt x="2175509" y="15240"/>
                </a:lnTo>
                <a:lnTo>
                  <a:pt x="2175052" y="14478"/>
                </a:lnTo>
                <a:close/>
              </a:path>
              <a:path w="2177415" h="304165">
                <a:moveTo>
                  <a:pt x="8077" y="17526"/>
                </a:moveTo>
                <a:lnTo>
                  <a:pt x="7619" y="17526"/>
                </a:lnTo>
                <a:lnTo>
                  <a:pt x="7619" y="18288"/>
                </a:lnTo>
                <a:lnTo>
                  <a:pt x="8077" y="17526"/>
                </a:lnTo>
                <a:close/>
              </a:path>
              <a:path w="2177415" h="304165">
                <a:moveTo>
                  <a:pt x="9905" y="14478"/>
                </a:moveTo>
                <a:lnTo>
                  <a:pt x="9143" y="15240"/>
                </a:lnTo>
                <a:lnTo>
                  <a:pt x="9448" y="15240"/>
                </a:lnTo>
                <a:lnTo>
                  <a:pt x="9905" y="14478"/>
                </a:lnTo>
                <a:close/>
              </a:path>
              <a:path w="2177415" h="304165">
                <a:moveTo>
                  <a:pt x="2170747" y="9144"/>
                </a:moveTo>
                <a:lnTo>
                  <a:pt x="2162555" y="9144"/>
                </a:lnTo>
                <a:lnTo>
                  <a:pt x="2166365" y="12192"/>
                </a:lnTo>
                <a:lnTo>
                  <a:pt x="2165603" y="12192"/>
                </a:lnTo>
                <a:lnTo>
                  <a:pt x="2167889" y="15240"/>
                </a:lnTo>
                <a:lnTo>
                  <a:pt x="2167889" y="14478"/>
                </a:lnTo>
                <a:lnTo>
                  <a:pt x="2175052" y="14478"/>
                </a:lnTo>
                <a:lnTo>
                  <a:pt x="2173223" y="11430"/>
                </a:lnTo>
                <a:lnTo>
                  <a:pt x="2172461" y="11430"/>
                </a:lnTo>
                <a:lnTo>
                  <a:pt x="2170747" y="9144"/>
                </a:lnTo>
                <a:close/>
              </a:path>
              <a:path w="2177415" h="304165">
                <a:moveTo>
                  <a:pt x="15747" y="9144"/>
                </a:moveTo>
                <a:lnTo>
                  <a:pt x="15239" y="9144"/>
                </a:lnTo>
                <a:lnTo>
                  <a:pt x="14477" y="9906"/>
                </a:lnTo>
                <a:lnTo>
                  <a:pt x="15747" y="9144"/>
                </a:lnTo>
                <a:close/>
              </a:path>
              <a:path w="2177415" h="304165">
                <a:moveTo>
                  <a:pt x="2157221" y="0"/>
                </a:moveTo>
                <a:lnTo>
                  <a:pt x="25907" y="0"/>
                </a:lnTo>
                <a:lnTo>
                  <a:pt x="25907" y="6096"/>
                </a:lnTo>
                <a:lnTo>
                  <a:pt x="2154935" y="6096"/>
                </a:lnTo>
                <a:lnTo>
                  <a:pt x="2159507" y="7620"/>
                </a:lnTo>
                <a:lnTo>
                  <a:pt x="2158745" y="7620"/>
                </a:lnTo>
                <a:lnTo>
                  <a:pt x="2162555" y="9906"/>
                </a:lnTo>
                <a:lnTo>
                  <a:pt x="2162555" y="9144"/>
                </a:lnTo>
                <a:lnTo>
                  <a:pt x="2170747" y="9144"/>
                </a:lnTo>
                <a:lnTo>
                  <a:pt x="2170175" y="8382"/>
                </a:lnTo>
                <a:lnTo>
                  <a:pt x="2170175" y="7620"/>
                </a:lnTo>
                <a:lnTo>
                  <a:pt x="2166365" y="4572"/>
                </a:lnTo>
                <a:lnTo>
                  <a:pt x="2165603" y="4572"/>
                </a:lnTo>
                <a:lnTo>
                  <a:pt x="2161793" y="2286"/>
                </a:lnTo>
                <a:lnTo>
                  <a:pt x="2161793" y="1524"/>
                </a:lnTo>
                <a:lnTo>
                  <a:pt x="2157221" y="0"/>
                </a:lnTo>
                <a:close/>
              </a:path>
            </a:pathLst>
          </a:custGeom>
          <a:solidFill>
            <a:srgbClr val="FF9965"/>
          </a:solidFill>
        </p:spPr>
        <p:txBody>
          <a:bodyPr wrap="square" lIns="0" tIns="0" rIns="0" bIns="0" rtlCol="0"/>
          <a:lstStyle/>
          <a:p>
            <a:pPr algn="ctr"/>
            <a:endParaRPr/>
          </a:p>
        </p:txBody>
      </p:sp>
      <p:sp>
        <p:nvSpPr>
          <p:cNvPr id="10" name="object 12"/>
          <p:cNvSpPr txBox="1"/>
          <p:nvPr/>
        </p:nvSpPr>
        <p:spPr>
          <a:xfrm>
            <a:off x="7049834" y="982783"/>
            <a:ext cx="1802764" cy="200696"/>
          </a:xfrm>
          <a:prstGeom prst="rect">
            <a:avLst/>
          </a:prstGeom>
        </p:spPr>
        <p:txBody>
          <a:bodyPr vert="horz" wrap="square" lIns="0" tIns="15875" rIns="0" bIns="0" rtlCol="0">
            <a:spAutoFit/>
          </a:bodyPr>
          <a:lstStyle/>
          <a:p>
            <a:pPr marL="12700" algn="ctr">
              <a:lnSpc>
                <a:spcPct val="100000"/>
              </a:lnSpc>
              <a:spcBef>
                <a:spcPts val="125"/>
              </a:spcBef>
            </a:pPr>
            <a:r>
              <a:rPr sz="1200" b="1" spc="15" dirty="0">
                <a:latin typeface="Arial"/>
                <a:cs typeface="Arial"/>
              </a:rPr>
              <a:t>TE</a:t>
            </a:r>
            <a:r>
              <a:rPr sz="1200" b="1" spc="-85" dirty="0">
                <a:latin typeface="Arial"/>
                <a:cs typeface="Arial"/>
              </a:rPr>
              <a:t> </a:t>
            </a:r>
            <a:r>
              <a:rPr sz="1200" b="1" spc="5" dirty="0">
                <a:latin typeface="Arial"/>
                <a:cs typeface="Arial"/>
              </a:rPr>
              <a:t>chronograph</a:t>
            </a:r>
            <a:endParaRPr sz="1200" dirty="0">
              <a:latin typeface="Arial"/>
              <a:cs typeface="Arial"/>
            </a:endParaRPr>
          </a:p>
        </p:txBody>
      </p:sp>
      <p:sp>
        <p:nvSpPr>
          <p:cNvPr id="11" name="object 13"/>
          <p:cNvSpPr/>
          <p:nvPr/>
        </p:nvSpPr>
        <p:spPr>
          <a:xfrm>
            <a:off x="6805676" y="4113580"/>
            <a:ext cx="2291080" cy="314960"/>
          </a:xfrm>
          <a:custGeom>
            <a:avLst/>
            <a:gdLst/>
            <a:ahLst/>
            <a:cxnLst/>
            <a:rect l="l" t="t" r="r" b="b"/>
            <a:pathLst>
              <a:path w="2291079" h="314960">
                <a:moveTo>
                  <a:pt x="2267711" y="0"/>
                </a:moveTo>
                <a:lnTo>
                  <a:pt x="22859" y="0"/>
                </a:lnTo>
                <a:lnTo>
                  <a:pt x="18287" y="762"/>
                </a:lnTo>
                <a:lnTo>
                  <a:pt x="0" y="22860"/>
                </a:lnTo>
                <a:lnTo>
                  <a:pt x="0" y="291846"/>
                </a:lnTo>
                <a:lnTo>
                  <a:pt x="22859" y="314706"/>
                </a:lnTo>
                <a:lnTo>
                  <a:pt x="2267711" y="314706"/>
                </a:lnTo>
                <a:lnTo>
                  <a:pt x="2290571" y="296418"/>
                </a:lnTo>
                <a:lnTo>
                  <a:pt x="2290571" y="18288"/>
                </a:lnTo>
                <a:lnTo>
                  <a:pt x="2267711" y="0"/>
                </a:lnTo>
                <a:close/>
              </a:path>
            </a:pathLst>
          </a:custGeom>
          <a:solidFill>
            <a:srgbClr val="FF9965"/>
          </a:solidFill>
        </p:spPr>
        <p:txBody>
          <a:bodyPr wrap="square" lIns="0" tIns="0" rIns="0" bIns="0" rtlCol="0"/>
          <a:lstStyle/>
          <a:p>
            <a:pPr algn="ctr"/>
            <a:endParaRPr/>
          </a:p>
        </p:txBody>
      </p:sp>
      <p:sp>
        <p:nvSpPr>
          <p:cNvPr id="12" name="object 14"/>
          <p:cNvSpPr/>
          <p:nvPr/>
        </p:nvSpPr>
        <p:spPr>
          <a:xfrm>
            <a:off x="6802819" y="4110532"/>
            <a:ext cx="2296795" cy="321310"/>
          </a:xfrm>
          <a:custGeom>
            <a:avLst/>
            <a:gdLst/>
            <a:ahLst/>
            <a:cxnLst/>
            <a:rect l="l" t="t" r="r" b="b"/>
            <a:pathLst>
              <a:path w="2296795" h="321310">
                <a:moveTo>
                  <a:pt x="2280666" y="319278"/>
                </a:moveTo>
                <a:lnTo>
                  <a:pt x="16764" y="319278"/>
                </a:lnTo>
                <a:lnTo>
                  <a:pt x="25908" y="320802"/>
                </a:lnTo>
                <a:lnTo>
                  <a:pt x="2271522" y="320802"/>
                </a:lnTo>
                <a:lnTo>
                  <a:pt x="2280666" y="319278"/>
                </a:lnTo>
                <a:close/>
              </a:path>
              <a:path w="2296795" h="321310">
                <a:moveTo>
                  <a:pt x="9144" y="305562"/>
                </a:moveTo>
                <a:lnTo>
                  <a:pt x="3048" y="305562"/>
                </a:lnTo>
                <a:lnTo>
                  <a:pt x="4572" y="309372"/>
                </a:lnTo>
                <a:lnTo>
                  <a:pt x="4572" y="310134"/>
                </a:lnTo>
                <a:lnTo>
                  <a:pt x="11430" y="316992"/>
                </a:lnTo>
                <a:lnTo>
                  <a:pt x="15240" y="319278"/>
                </a:lnTo>
                <a:lnTo>
                  <a:pt x="2281428" y="319278"/>
                </a:lnTo>
                <a:lnTo>
                  <a:pt x="2285238" y="316992"/>
                </a:lnTo>
                <a:lnTo>
                  <a:pt x="2287524" y="314706"/>
                </a:lnTo>
                <a:lnTo>
                  <a:pt x="26670" y="314706"/>
                </a:lnTo>
                <a:lnTo>
                  <a:pt x="22098" y="313944"/>
                </a:lnTo>
                <a:lnTo>
                  <a:pt x="18288" y="313944"/>
                </a:lnTo>
                <a:lnTo>
                  <a:pt x="14478" y="311658"/>
                </a:lnTo>
                <a:lnTo>
                  <a:pt x="15240" y="311658"/>
                </a:lnTo>
                <a:lnTo>
                  <a:pt x="10668" y="307086"/>
                </a:lnTo>
                <a:lnTo>
                  <a:pt x="9906" y="307086"/>
                </a:lnTo>
                <a:lnTo>
                  <a:pt x="9144" y="305562"/>
                </a:lnTo>
                <a:close/>
              </a:path>
              <a:path w="2296795" h="321310">
                <a:moveTo>
                  <a:pt x="2279552" y="313240"/>
                </a:moveTo>
                <a:lnTo>
                  <a:pt x="2270760" y="314706"/>
                </a:lnTo>
                <a:lnTo>
                  <a:pt x="2287524" y="314706"/>
                </a:lnTo>
                <a:lnTo>
                  <a:pt x="2288286" y="313944"/>
                </a:lnTo>
                <a:lnTo>
                  <a:pt x="2278380" y="313944"/>
                </a:lnTo>
                <a:lnTo>
                  <a:pt x="2279552" y="313240"/>
                </a:lnTo>
                <a:close/>
              </a:path>
              <a:path w="2296795" h="321310">
                <a:moveTo>
                  <a:pt x="17526" y="313182"/>
                </a:moveTo>
                <a:lnTo>
                  <a:pt x="18288" y="313944"/>
                </a:lnTo>
                <a:lnTo>
                  <a:pt x="22098" y="313944"/>
                </a:lnTo>
                <a:lnTo>
                  <a:pt x="17526" y="313182"/>
                </a:lnTo>
                <a:close/>
              </a:path>
              <a:path w="2296795" h="321310">
                <a:moveTo>
                  <a:pt x="2279904" y="313182"/>
                </a:moveTo>
                <a:lnTo>
                  <a:pt x="2279552" y="313240"/>
                </a:lnTo>
                <a:lnTo>
                  <a:pt x="2278380" y="313944"/>
                </a:lnTo>
                <a:lnTo>
                  <a:pt x="2279904" y="313182"/>
                </a:lnTo>
                <a:close/>
              </a:path>
              <a:path w="2296795" h="321310">
                <a:moveTo>
                  <a:pt x="2289048" y="313182"/>
                </a:moveTo>
                <a:lnTo>
                  <a:pt x="2279904" y="313182"/>
                </a:lnTo>
                <a:lnTo>
                  <a:pt x="2278380" y="313944"/>
                </a:lnTo>
                <a:lnTo>
                  <a:pt x="2288286" y="313944"/>
                </a:lnTo>
                <a:lnTo>
                  <a:pt x="2289048" y="313182"/>
                </a:lnTo>
                <a:close/>
              </a:path>
              <a:path w="2296795" h="321310">
                <a:moveTo>
                  <a:pt x="2287524" y="305562"/>
                </a:moveTo>
                <a:lnTo>
                  <a:pt x="2281428" y="311658"/>
                </a:lnTo>
                <a:lnTo>
                  <a:pt x="2282190" y="311658"/>
                </a:lnTo>
                <a:lnTo>
                  <a:pt x="2279552" y="313240"/>
                </a:lnTo>
                <a:lnTo>
                  <a:pt x="2279904" y="313182"/>
                </a:lnTo>
                <a:lnTo>
                  <a:pt x="2289048" y="313182"/>
                </a:lnTo>
                <a:lnTo>
                  <a:pt x="2292858" y="309372"/>
                </a:lnTo>
                <a:lnTo>
                  <a:pt x="2294686" y="306324"/>
                </a:lnTo>
                <a:lnTo>
                  <a:pt x="2287524" y="306324"/>
                </a:lnTo>
                <a:lnTo>
                  <a:pt x="2287524" y="305562"/>
                </a:lnTo>
                <a:close/>
              </a:path>
              <a:path w="2296795" h="321310">
                <a:moveTo>
                  <a:pt x="9144" y="305562"/>
                </a:moveTo>
                <a:lnTo>
                  <a:pt x="9906" y="307086"/>
                </a:lnTo>
                <a:lnTo>
                  <a:pt x="9398" y="305816"/>
                </a:lnTo>
                <a:lnTo>
                  <a:pt x="9144" y="305562"/>
                </a:lnTo>
                <a:close/>
              </a:path>
              <a:path w="2296795" h="321310">
                <a:moveTo>
                  <a:pt x="9398" y="305816"/>
                </a:moveTo>
                <a:lnTo>
                  <a:pt x="9906" y="307086"/>
                </a:lnTo>
                <a:lnTo>
                  <a:pt x="10668" y="307086"/>
                </a:lnTo>
                <a:lnTo>
                  <a:pt x="9398" y="305816"/>
                </a:lnTo>
                <a:close/>
              </a:path>
              <a:path w="2296795" h="321310">
                <a:moveTo>
                  <a:pt x="2296160" y="302514"/>
                </a:moveTo>
                <a:lnTo>
                  <a:pt x="2289810" y="302514"/>
                </a:lnTo>
                <a:lnTo>
                  <a:pt x="2287524" y="306324"/>
                </a:lnTo>
                <a:lnTo>
                  <a:pt x="2294686" y="306324"/>
                </a:lnTo>
                <a:lnTo>
                  <a:pt x="2295144" y="305562"/>
                </a:lnTo>
                <a:lnTo>
                  <a:pt x="2296160" y="302514"/>
                </a:lnTo>
                <a:close/>
              </a:path>
              <a:path w="2296795" h="321310">
                <a:moveTo>
                  <a:pt x="25908" y="0"/>
                </a:moveTo>
                <a:lnTo>
                  <a:pt x="21336" y="762"/>
                </a:lnTo>
                <a:lnTo>
                  <a:pt x="20574" y="762"/>
                </a:lnTo>
                <a:lnTo>
                  <a:pt x="16002" y="2286"/>
                </a:lnTo>
                <a:lnTo>
                  <a:pt x="16002" y="3048"/>
                </a:lnTo>
                <a:lnTo>
                  <a:pt x="12192" y="4572"/>
                </a:lnTo>
                <a:lnTo>
                  <a:pt x="10668" y="4572"/>
                </a:lnTo>
                <a:lnTo>
                  <a:pt x="4572" y="10668"/>
                </a:lnTo>
                <a:lnTo>
                  <a:pt x="4572" y="12192"/>
                </a:lnTo>
                <a:lnTo>
                  <a:pt x="3048" y="16002"/>
                </a:lnTo>
                <a:lnTo>
                  <a:pt x="2286" y="16002"/>
                </a:lnTo>
                <a:lnTo>
                  <a:pt x="762" y="20574"/>
                </a:lnTo>
                <a:lnTo>
                  <a:pt x="762" y="21336"/>
                </a:lnTo>
                <a:lnTo>
                  <a:pt x="0" y="25908"/>
                </a:lnTo>
                <a:lnTo>
                  <a:pt x="0" y="295656"/>
                </a:lnTo>
                <a:lnTo>
                  <a:pt x="635" y="299466"/>
                </a:lnTo>
                <a:lnTo>
                  <a:pt x="762" y="300990"/>
                </a:lnTo>
                <a:lnTo>
                  <a:pt x="2286" y="305562"/>
                </a:lnTo>
                <a:lnTo>
                  <a:pt x="9144" y="305562"/>
                </a:lnTo>
                <a:lnTo>
                  <a:pt x="9398" y="305816"/>
                </a:lnTo>
                <a:lnTo>
                  <a:pt x="8382" y="303276"/>
                </a:lnTo>
                <a:lnTo>
                  <a:pt x="7112" y="299466"/>
                </a:lnTo>
                <a:lnTo>
                  <a:pt x="6858" y="299466"/>
                </a:lnTo>
                <a:lnTo>
                  <a:pt x="6096" y="294894"/>
                </a:lnTo>
                <a:lnTo>
                  <a:pt x="6096" y="25908"/>
                </a:lnTo>
                <a:lnTo>
                  <a:pt x="6223" y="25908"/>
                </a:lnTo>
                <a:lnTo>
                  <a:pt x="6858" y="22098"/>
                </a:lnTo>
                <a:lnTo>
                  <a:pt x="7112" y="22098"/>
                </a:lnTo>
                <a:lnTo>
                  <a:pt x="8382" y="18288"/>
                </a:lnTo>
                <a:lnTo>
                  <a:pt x="9601" y="15240"/>
                </a:lnTo>
                <a:lnTo>
                  <a:pt x="9144" y="15240"/>
                </a:lnTo>
                <a:lnTo>
                  <a:pt x="15240" y="9144"/>
                </a:lnTo>
                <a:lnTo>
                  <a:pt x="16383" y="9144"/>
                </a:lnTo>
                <a:lnTo>
                  <a:pt x="18288" y="8382"/>
                </a:lnTo>
                <a:lnTo>
                  <a:pt x="22860" y="6858"/>
                </a:lnTo>
                <a:lnTo>
                  <a:pt x="22098" y="6858"/>
                </a:lnTo>
                <a:lnTo>
                  <a:pt x="26670" y="6096"/>
                </a:lnTo>
                <a:lnTo>
                  <a:pt x="25908" y="6096"/>
                </a:lnTo>
                <a:lnTo>
                  <a:pt x="25908" y="0"/>
                </a:lnTo>
                <a:close/>
              </a:path>
              <a:path w="2296795" h="321310">
                <a:moveTo>
                  <a:pt x="2290572" y="298704"/>
                </a:moveTo>
                <a:lnTo>
                  <a:pt x="2289048" y="303276"/>
                </a:lnTo>
                <a:lnTo>
                  <a:pt x="2289810" y="302514"/>
                </a:lnTo>
                <a:lnTo>
                  <a:pt x="2296160" y="302514"/>
                </a:lnTo>
                <a:lnTo>
                  <a:pt x="2296668" y="300990"/>
                </a:lnTo>
                <a:lnTo>
                  <a:pt x="2296668" y="299466"/>
                </a:lnTo>
                <a:lnTo>
                  <a:pt x="2290572" y="299466"/>
                </a:lnTo>
                <a:lnTo>
                  <a:pt x="2290572" y="298704"/>
                </a:lnTo>
                <a:close/>
              </a:path>
              <a:path w="2296795" h="321310">
                <a:moveTo>
                  <a:pt x="6858" y="298704"/>
                </a:moveTo>
                <a:lnTo>
                  <a:pt x="6858" y="299466"/>
                </a:lnTo>
                <a:lnTo>
                  <a:pt x="7112" y="299466"/>
                </a:lnTo>
                <a:lnTo>
                  <a:pt x="6858" y="298704"/>
                </a:lnTo>
                <a:close/>
              </a:path>
              <a:path w="2296795" h="321310">
                <a:moveTo>
                  <a:pt x="2296668" y="21336"/>
                </a:moveTo>
                <a:lnTo>
                  <a:pt x="2290572" y="21336"/>
                </a:lnTo>
                <a:lnTo>
                  <a:pt x="2290572" y="299466"/>
                </a:lnTo>
                <a:lnTo>
                  <a:pt x="2296668" y="299466"/>
                </a:lnTo>
                <a:lnTo>
                  <a:pt x="2296668" y="21336"/>
                </a:lnTo>
                <a:close/>
              </a:path>
              <a:path w="2296795" h="321310">
                <a:moveTo>
                  <a:pt x="6223" y="25908"/>
                </a:moveTo>
                <a:lnTo>
                  <a:pt x="6096" y="25908"/>
                </a:lnTo>
                <a:lnTo>
                  <a:pt x="6096" y="26670"/>
                </a:lnTo>
                <a:lnTo>
                  <a:pt x="6223" y="25908"/>
                </a:lnTo>
                <a:close/>
              </a:path>
              <a:path w="2296795" h="321310">
                <a:moveTo>
                  <a:pt x="7112" y="22098"/>
                </a:moveTo>
                <a:lnTo>
                  <a:pt x="6858" y="22098"/>
                </a:lnTo>
                <a:lnTo>
                  <a:pt x="6858" y="22860"/>
                </a:lnTo>
                <a:lnTo>
                  <a:pt x="7112" y="22098"/>
                </a:lnTo>
                <a:close/>
              </a:path>
              <a:path w="2296795" h="321310">
                <a:moveTo>
                  <a:pt x="2294686" y="14478"/>
                </a:moveTo>
                <a:lnTo>
                  <a:pt x="2287524" y="14478"/>
                </a:lnTo>
                <a:lnTo>
                  <a:pt x="2289810" y="18288"/>
                </a:lnTo>
                <a:lnTo>
                  <a:pt x="2289048" y="18288"/>
                </a:lnTo>
                <a:lnTo>
                  <a:pt x="2290572" y="22860"/>
                </a:lnTo>
                <a:lnTo>
                  <a:pt x="2290572" y="21336"/>
                </a:lnTo>
                <a:lnTo>
                  <a:pt x="2296668" y="21336"/>
                </a:lnTo>
                <a:lnTo>
                  <a:pt x="2296668" y="20574"/>
                </a:lnTo>
                <a:lnTo>
                  <a:pt x="2295144" y="16002"/>
                </a:lnTo>
                <a:lnTo>
                  <a:pt x="2295144" y="15240"/>
                </a:lnTo>
                <a:lnTo>
                  <a:pt x="2294686" y="14478"/>
                </a:lnTo>
                <a:close/>
              </a:path>
              <a:path w="2296795" h="321310">
                <a:moveTo>
                  <a:pt x="9906" y="14478"/>
                </a:moveTo>
                <a:lnTo>
                  <a:pt x="9144" y="15240"/>
                </a:lnTo>
                <a:lnTo>
                  <a:pt x="9601" y="15240"/>
                </a:lnTo>
                <a:lnTo>
                  <a:pt x="9906" y="14478"/>
                </a:lnTo>
                <a:close/>
              </a:path>
              <a:path w="2296795" h="321310">
                <a:moveTo>
                  <a:pt x="2281682" y="9398"/>
                </a:moveTo>
                <a:lnTo>
                  <a:pt x="2287524" y="15240"/>
                </a:lnTo>
                <a:lnTo>
                  <a:pt x="2287524" y="14478"/>
                </a:lnTo>
                <a:lnTo>
                  <a:pt x="2294686" y="14478"/>
                </a:lnTo>
                <a:lnTo>
                  <a:pt x="2292858" y="11430"/>
                </a:lnTo>
                <a:lnTo>
                  <a:pt x="2291334" y="9906"/>
                </a:lnTo>
                <a:lnTo>
                  <a:pt x="2282952" y="9906"/>
                </a:lnTo>
                <a:lnTo>
                  <a:pt x="2281682" y="9398"/>
                </a:lnTo>
                <a:close/>
              </a:path>
              <a:path w="2296795" h="321310">
                <a:moveTo>
                  <a:pt x="16383" y="9144"/>
                </a:moveTo>
                <a:lnTo>
                  <a:pt x="15240" y="9144"/>
                </a:lnTo>
                <a:lnTo>
                  <a:pt x="14478" y="9906"/>
                </a:lnTo>
                <a:lnTo>
                  <a:pt x="16383" y="9144"/>
                </a:lnTo>
                <a:close/>
              </a:path>
              <a:path w="2296795" h="321310">
                <a:moveTo>
                  <a:pt x="2281428" y="9144"/>
                </a:moveTo>
                <a:lnTo>
                  <a:pt x="2281682" y="9398"/>
                </a:lnTo>
                <a:lnTo>
                  <a:pt x="2282952" y="9906"/>
                </a:lnTo>
                <a:lnTo>
                  <a:pt x="2281428" y="9144"/>
                </a:lnTo>
                <a:close/>
              </a:path>
              <a:path w="2296795" h="321310">
                <a:moveTo>
                  <a:pt x="2290572" y="9144"/>
                </a:moveTo>
                <a:lnTo>
                  <a:pt x="2281428" y="9144"/>
                </a:lnTo>
                <a:lnTo>
                  <a:pt x="2282952" y="9906"/>
                </a:lnTo>
                <a:lnTo>
                  <a:pt x="2291334" y="9906"/>
                </a:lnTo>
                <a:lnTo>
                  <a:pt x="2290572" y="9144"/>
                </a:lnTo>
                <a:close/>
              </a:path>
              <a:path w="2296795" h="321310">
                <a:moveTo>
                  <a:pt x="2271522" y="0"/>
                </a:moveTo>
                <a:lnTo>
                  <a:pt x="25908" y="0"/>
                </a:lnTo>
                <a:lnTo>
                  <a:pt x="26670" y="6096"/>
                </a:lnTo>
                <a:lnTo>
                  <a:pt x="2270760" y="6096"/>
                </a:lnTo>
                <a:lnTo>
                  <a:pt x="2275332" y="6858"/>
                </a:lnTo>
                <a:lnTo>
                  <a:pt x="2274570" y="6858"/>
                </a:lnTo>
                <a:lnTo>
                  <a:pt x="2279142" y="8382"/>
                </a:lnTo>
                <a:lnTo>
                  <a:pt x="2281682" y="9398"/>
                </a:lnTo>
                <a:lnTo>
                  <a:pt x="2281428" y="9144"/>
                </a:lnTo>
                <a:lnTo>
                  <a:pt x="2290572" y="9144"/>
                </a:lnTo>
                <a:lnTo>
                  <a:pt x="2286000" y="4572"/>
                </a:lnTo>
                <a:lnTo>
                  <a:pt x="2285238" y="4572"/>
                </a:lnTo>
                <a:lnTo>
                  <a:pt x="2281428" y="3048"/>
                </a:lnTo>
                <a:lnTo>
                  <a:pt x="2281428" y="2286"/>
                </a:lnTo>
                <a:lnTo>
                  <a:pt x="2276856" y="762"/>
                </a:lnTo>
                <a:lnTo>
                  <a:pt x="2276094" y="762"/>
                </a:lnTo>
                <a:lnTo>
                  <a:pt x="2271522" y="0"/>
                </a:lnTo>
                <a:close/>
              </a:path>
              <a:path w="2296795" h="321310">
                <a:moveTo>
                  <a:pt x="25908" y="0"/>
                </a:moveTo>
                <a:lnTo>
                  <a:pt x="25908" y="6096"/>
                </a:lnTo>
                <a:lnTo>
                  <a:pt x="26670" y="6096"/>
                </a:lnTo>
                <a:lnTo>
                  <a:pt x="25908" y="0"/>
                </a:lnTo>
                <a:close/>
              </a:path>
            </a:pathLst>
          </a:custGeom>
          <a:solidFill>
            <a:srgbClr val="FF9965"/>
          </a:solidFill>
        </p:spPr>
        <p:txBody>
          <a:bodyPr wrap="square" lIns="0" tIns="0" rIns="0" bIns="0" rtlCol="0"/>
          <a:lstStyle/>
          <a:p>
            <a:pPr algn="ctr"/>
            <a:endParaRPr/>
          </a:p>
        </p:txBody>
      </p:sp>
      <p:sp>
        <p:nvSpPr>
          <p:cNvPr id="13" name="object 15"/>
          <p:cNvSpPr txBox="1"/>
          <p:nvPr/>
        </p:nvSpPr>
        <p:spPr>
          <a:xfrm>
            <a:off x="7002526" y="4167941"/>
            <a:ext cx="1897380" cy="212238"/>
          </a:xfrm>
          <a:prstGeom prst="rect">
            <a:avLst/>
          </a:prstGeom>
        </p:spPr>
        <p:txBody>
          <a:bodyPr vert="horz" wrap="square" lIns="0" tIns="12065" rIns="0" bIns="0" rtlCol="0">
            <a:spAutoFit/>
          </a:bodyPr>
          <a:lstStyle/>
          <a:p>
            <a:pPr marL="12700" algn="ctr">
              <a:lnSpc>
                <a:spcPct val="100000"/>
              </a:lnSpc>
              <a:spcBef>
                <a:spcPts val="95"/>
              </a:spcBef>
            </a:pPr>
            <a:r>
              <a:rPr sz="1300" b="1" spc="-5" dirty="0">
                <a:latin typeface="Arial"/>
                <a:cs typeface="Arial"/>
              </a:rPr>
              <a:t>TE </a:t>
            </a:r>
            <a:r>
              <a:rPr sz="1300" b="1" spc="-10" dirty="0">
                <a:latin typeface="Arial"/>
                <a:cs typeface="Arial"/>
              </a:rPr>
              <a:t>analysis</a:t>
            </a:r>
            <a:r>
              <a:rPr sz="1300" b="1" spc="-20" dirty="0">
                <a:latin typeface="Arial"/>
                <a:cs typeface="Arial"/>
              </a:rPr>
              <a:t> </a:t>
            </a:r>
            <a:r>
              <a:rPr sz="1300" spc="-25" dirty="0">
                <a:latin typeface="Arial"/>
                <a:cs typeface="Arial"/>
              </a:rPr>
              <a:t>(PASS/FAIL)</a:t>
            </a:r>
            <a:endParaRPr sz="1300">
              <a:latin typeface="Arial"/>
              <a:cs typeface="Arial"/>
            </a:endParaRPr>
          </a:p>
        </p:txBody>
      </p:sp>
      <p:sp>
        <p:nvSpPr>
          <p:cNvPr id="14" name="object 16"/>
          <p:cNvSpPr txBox="1">
            <a:spLocks/>
          </p:cNvSpPr>
          <p:nvPr/>
        </p:nvSpPr>
        <p:spPr>
          <a:xfrm>
            <a:off x="961708" y="1557161"/>
            <a:ext cx="4672776" cy="5183470"/>
          </a:xfrm>
          <a:prstGeom prst="rect">
            <a:avLst/>
          </a:prstGeom>
        </p:spPr>
        <p:txBody>
          <a:bodyPr vert="horz" wrap="square" lIns="0" tIns="13462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2000">
              <a:spcBef>
                <a:spcPts val="600"/>
              </a:spcBef>
              <a:buClr>
                <a:srgbClr val="FF0000"/>
              </a:buClr>
              <a:buSzPct val="82352"/>
              <a:tabLst>
                <a:tab pos="265430" algn="l"/>
              </a:tabLst>
            </a:pPr>
            <a:r>
              <a:rPr lang="en-US" sz="1700" b="1" spc="-5" dirty="0">
                <a:latin typeface="Arial"/>
                <a:cs typeface="Arial"/>
              </a:rPr>
              <a:t>Objectives</a:t>
            </a:r>
          </a:p>
          <a:p>
            <a:pPr indent="-251460">
              <a:buClr>
                <a:srgbClr val="FF0000"/>
              </a:buClr>
              <a:buSzPct val="82352"/>
              <a:buFontTx/>
              <a:buChar char="●"/>
              <a:tabLst>
                <a:tab pos="264160" algn="l"/>
              </a:tabLst>
            </a:pPr>
            <a:r>
              <a:rPr lang="en-US" sz="1700" spc="-5" dirty="0">
                <a:latin typeface="Arial"/>
                <a:cs typeface="Arial"/>
              </a:rPr>
              <a:t>Acceptance (IEDs, TCs, GMs, SCs…)</a:t>
            </a:r>
          </a:p>
          <a:p>
            <a:pPr indent="-251460">
              <a:buClr>
                <a:srgbClr val="FF0000"/>
              </a:buClr>
              <a:buSzPct val="82352"/>
              <a:buFontTx/>
              <a:buChar char="●"/>
              <a:tabLst>
                <a:tab pos="264160" algn="l"/>
              </a:tabLst>
            </a:pPr>
            <a:r>
              <a:rPr lang="en-US" sz="1700" spc="-5" dirty="0">
                <a:latin typeface="Arial"/>
                <a:cs typeface="Arial"/>
              </a:rPr>
              <a:t>Bringing into service</a:t>
            </a:r>
          </a:p>
          <a:p>
            <a:pPr indent="-251460">
              <a:buClr>
                <a:srgbClr val="FF0000"/>
              </a:buClr>
              <a:buSzPct val="82352"/>
              <a:buFontTx/>
              <a:buChar char="●"/>
              <a:tabLst>
                <a:tab pos="264160" algn="l"/>
              </a:tabLst>
            </a:pPr>
            <a:r>
              <a:rPr lang="en-US" sz="1700" spc="-5" dirty="0">
                <a:latin typeface="Arial"/>
                <a:cs typeface="Arial"/>
              </a:rPr>
              <a:t>Maintenance and troubleshooting</a:t>
            </a:r>
          </a:p>
          <a:p>
            <a:pPr indent="-251460">
              <a:buClr>
                <a:srgbClr val="FF0000"/>
              </a:buClr>
              <a:buSzPct val="82352"/>
              <a:buFontTx/>
              <a:buChar char="●"/>
              <a:tabLst>
                <a:tab pos="264160" algn="l"/>
              </a:tabLst>
            </a:pPr>
            <a:r>
              <a:rPr lang="en-US" sz="1700" spc="-5" dirty="0">
                <a:latin typeface="Arial"/>
                <a:cs typeface="Arial"/>
              </a:rPr>
              <a:t>Performance monitoring</a:t>
            </a:r>
          </a:p>
          <a:p>
            <a:pPr marL="36000">
              <a:buClr>
                <a:srgbClr val="FF0000"/>
              </a:buClr>
              <a:buSzPct val="82352"/>
              <a:tabLst>
                <a:tab pos="264160" algn="l"/>
              </a:tabLst>
            </a:pPr>
            <a:endParaRPr lang="en-US" sz="1700" b="1" spc="-5" dirty="0">
              <a:latin typeface="Arial"/>
              <a:cs typeface="Arial"/>
            </a:endParaRPr>
          </a:p>
          <a:p>
            <a:pPr marL="36000">
              <a:buClr>
                <a:srgbClr val="FF0000"/>
              </a:buClr>
              <a:buSzPct val="82352"/>
              <a:tabLst>
                <a:tab pos="264160" algn="l"/>
              </a:tabLst>
            </a:pPr>
            <a:r>
              <a:rPr lang="en-US" sz="1700" b="1" spc="-5" dirty="0">
                <a:latin typeface="Arial"/>
                <a:cs typeface="Arial"/>
              </a:rPr>
              <a:t>Tests</a:t>
            </a:r>
          </a:p>
          <a:p>
            <a:pPr marL="36000" indent="-251460">
              <a:buClr>
                <a:srgbClr val="FF0000"/>
              </a:buClr>
              <a:buSzPct val="82352"/>
              <a:buFontTx/>
              <a:buChar char="●"/>
              <a:tabLst>
                <a:tab pos="264160" algn="l"/>
              </a:tabLst>
            </a:pPr>
            <a:r>
              <a:rPr lang="en-US" sz="1700" spc="-5" dirty="0">
                <a:latin typeface="Arial"/>
                <a:cs typeface="Arial"/>
              </a:rPr>
              <a:t>Performance in locked mode</a:t>
            </a:r>
          </a:p>
          <a:p>
            <a:pPr marL="36000" indent="-251460">
              <a:buClr>
                <a:srgbClr val="FF0000"/>
              </a:buClr>
              <a:buSzPct val="82352"/>
              <a:buFontTx/>
              <a:buChar char="●"/>
              <a:tabLst>
                <a:tab pos="264160" algn="l"/>
              </a:tabLst>
            </a:pPr>
            <a:r>
              <a:rPr lang="en-US" sz="1700" spc="-5" dirty="0">
                <a:latin typeface="Arial"/>
                <a:cs typeface="Arial"/>
              </a:rPr>
              <a:t>Reference switchover test</a:t>
            </a:r>
          </a:p>
          <a:p>
            <a:pPr marL="36000" indent="-251460">
              <a:buClr>
                <a:srgbClr val="FF0000"/>
              </a:buClr>
              <a:buSzPct val="82352"/>
              <a:buFontTx/>
              <a:buChar char="●"/>
              <a:tabLst>
                <a:tab pos="264160" algn="l"/>
              </a:tabLst>
            </a:pPr>
            <a:r>
              <a:rPr lang="en-US" sz="1700" spc="-5" dirty="0">
                <a:latin typeface="Arial"/>
                <a:cs typeface="Arial"/>
              </a:rPr>
              <a:t>Holdover performance</a:t>
            </a:r>
          </a:p>
          <a:p>
            <a:pPr marL="36000" indent="-251460">
              <a:buClr>
                <a:srgbClr val="FF0000"/>
              </a:buClr>
              <a:buSzPct val="82352"/>
              <a:buFontTx/>
              <a:buChar char="●"/>
              <a:tabLst>
                <a:tab pos="264160" algn="l"/>
              </a:tabLst>
            </a:pPr>
            <a:r>
              <a:rPr lang="en-US" sz="1700" spc="-5" dirty="0">
                <a:latin typeface="Arial"/>
                <a:cs typeface="Arial"/>
              </a:rPr>
              <a:t>Interoperability with Power / Utility profiles</a:t>
            </a:r>
          </a:p>
          <a:p>
            <a:pPr marL="36000" indent="-251460">
              <a:buClr>
                <a:srgbClr val="FF0000"/>
              </a:buClr>
              <a:buSzPct val="82352"/>
              <a:buFontTx/>
              <a:buChar char="●"/>
              <a:tabLst>
                <a:tab pos="264160" algn="l"/>
              </a:tabLst>
            </a:pPr>
            <a:r>
              <a:rPr lang="en-US" sz="1700" spc="-5" dirty="0">
                <a:latin typeface="Arial"/>
                <a:cs typeface="Arial"/>
              </a:rPr>
              <a:t>TC testing</a:t>
            </a:r>
          </a:p>
          <a:p>
            <a:pPr marL="36000">
              <a:buClr>
                <a:srgbClr val="FF0000"/>
              </a:buClr>
              <a:buSzPct val="82352"/>
              <a:tabLst>
                <a:tab pos="264160" algn="l"/>
              </a:tabLst>
            </a:pPr>
            <a:endParaRPr lang="en-US" sz="1700" b="1" spc="-5" dirty="0">
              <a:latin typeface="Arial"/>
              <a:cs typeface="Arial"/>
            </a:endParaRPr>
          </a:p>
          <a:p>
            <a:pPr marL="36000">
              <a:buClr>
                <a:srgbClr val="FF0000"/>
              </a:buClr>
              <a:buSzPct val="82352"/>
              <a:tabLst>
                <a:tab pos="264160" algn="l"/>
              </a:tabLst>
            </a:pPr>
            <a:r>
              <a:rPr lang="en-US" sz="1700" b="1" spc="-5" dirty="0">
                <a:latin typeface="Arial"/>
                <a:cs typeface="Arial"/>
              </a:rPr>
              <a:t>Performance Metrics</a:t>
            </a:r>
          </a:p>
          <a:p>
            <a:pPr marL="36000" indent="-251460">
              <a:buClr>
                <a:srgbClr val="FF0000"/>
              </a:buClr>
              <a:buSzPct val="82352"/>
              <a:buFontTx/>
              <a:buChar char="●"/>
              <a:tabLst>
                <a:tab pos="264160" algn="l"/>
              </a:tabLst>
            </a:pPr>
            <a:r>
              <a:rPr lang="en-US" sz="1700" spc="-5" dirty="0">
                <a:highlight>
                  <a:srgbClr val="FFFF00"/>
                </a:highlight>
                <a:latin typeface="Arial"/>
                <a:cs typeface="Arial"/>
              </a:rPr>
              <a:t>TE </a:t>
            </a:r>
            <a:r>
              <a:rPr lang="en-US" sz="1700" spc="-5" dirty="0">
                <a:latin typeface="Arial"/>
                <a:cs typeface="Arial"/>
              </a:rPr>
              <a:t>or TIE</a:t>
            </a:r>
          </a:p>
          <a:p>
            <a:pPr marL="36000" indent="-251460">
              <a:buClr>
                <a:srgbClr val="FF0000"/>
              </a:buClr>
              <a:buSzPct val="82352"/>
              <a:buFontTx/>
              <a:buChar char="●"/>
              <a:tabLst>
                <a:tab pos="264160" algn="l"/>
              </a:tabLst>
            </a:pPr>
            <a:r>
              <a:rPr lang="en-US" sz="1700" spc="-5" dirty="0">
                <a:latin typeface="Arial"/>
                <a:cs typeface="Arial"/>
              </a:rPr>
              <a:t>Frequency offset and drift</a:t>
            </a:r>
          </a:p>
          <a:p>
            <a:pPr marL="36000" indent="-251460">
              <a:buClr>
                <a:srgbClr val="FF0000"/>
              </a:buClr>
              <a:buSzPct val="82352"/>
              <a:buFontTx/>
              <a:buChar char="●"/>
              <a:tabLst>
                <a:tab pos="264160" algn="l"/>
              </a:tabLst>
            </a:pPr>
            <a:r>
              <a:rPr lang="en-US" sz="1700" spc="-5" dirty="0">
                <a:latin typeface="Arial"/>
                <a:cs typeface="Arial"/>
              </a:rPr>
              <a:t>Delay and delay </a:t>
            </a:r>
            <a:r>
              <a:rPr lang="en-US" sz="1700" spc="-5" dirty="0">
                <a:highlight>
                  <a:srgbClr val="FFFF00"/>
                </a:highlight>
                <a:latin typeface="Arial"/>
                <a:cs typeface="Arial"/>
              </a:rPr>
              <a:t>asymmetry</a:t>
            </a:r>
          </a:p>
          <a:p>
            <a:pPr marL="72000">
              <a:spcBef>
                <a:spcPts val="600"/>
              </a:spcBef>
              <a:buClr>
                <a:srgbClr val="FF0000"/>
              </a:buClr>
              <a:buSzPct val="82352"/>
              <a:tabLst>
                <a:tab pos="265430" algn="l"/>
              </a:tabLst>
            </a:pPr>
            <a:endParaRPr lang="en-US" sz="1700" b="1" spc="-5" dirty="0">
              <a:latin typeface="Arial"/>
              <a:cs typeface="Arial"/>
            </a:endParaRPr>
          </a:p>
          <a:p>
            <a:pPr>
              <a:buClr>
                <a:srgbClr val="FF0000"/>
              </a:buClr>
              <a:buSzPct val="82352"/>
              <a:tabLst>
                <a:tab pos="264160" algn="l"/>
              </a:tabLst>
            </a:pPr>
            <a:endParaRPr lang="en-US" sz="1700" spc="-5" dirty="0">
              <a:latin typeface="Arial"/>
              <a:cs typeface="Arial"/>
            </a:endParaRPr>
          </a:p>
        </p:txBody>
      </p:sp>
      <p:pic>
        <p:nvPicPr>
          <p:cNvPr id="15" name="Picture 14"/>
          <p:cNvPicPr>
            <a:picLocks noChangeAspect="1"/>
          </p:cNvPicPr>
          <p:nvPr/>
        </p:nvPicPr>
        <p:blipFill>
          <a:blip r:embed="rId3"/>
          <a:stretch>
            <a:fillRect/>
          </a:stretch>
        </p:blipFill>
        <p:spPr>
          <a:xfrm>
            <a:off x="5834219" y="4606531"/>
            <a:ext cx="4233994" cy="2524519"/>
          </a:xfrm>
          <a:prstGeom prst="rect">
            <a:avLst/>
          </a:prstGeom>
          <a:ln>
            <a:noFill/>
          </a:ln>
          <a:effectLst>
            <a:outerShdw blurRad="190500" algn="tl" rotWithShape="0">
              <a:srgbClr val="000000">
                <a:alpha val="70000"/>
              </a:srgbClr>
            </a:outerShdw>
          </a:effectLst>
        </p:spPr>
      </p:pic>
      <p:sp>
        <p:nvSpPr>
          <p:cNvPr id="16" name="object 9"/>
          <p:cNvSpPr/>
          <p:nvPr/>
        </p:nvSpPr>
        <p:spPr>
          <a:xfrm>
            <a:off x="100309" y="7093767"/>
            <a:ext cx="904006" cy="346710"/>
          </a:xfrm>
          <a:prstGeom prst="rect">
            <a:avLst/>
          </a:prstGeom>
          <a:blipFill>
            <a:blip r:embed="rId4" cstate="print"/>
            <a:stretch>
              <a:fillRect/>
            </a:stretch>
          </a:blipFill>
        </p:spPr>
        <p:txBody>
          <a:bodyPr wrap="square" lIns="0" tIns="0" rIns="0" bIns="0" rtlCol="0"/>
          <a:lstStyle/>
          <a:p>
            <a:endParaRPr/>
          </a:p>
        </p:txBody>
      </p:sp>
      <p:sp>
        <p:nvSpPr>
          <p:cNvPr id="17" name="object 8"/>
          <p:cNvSpPr txBox="1"/>
          <p:nvPr/>
        </p:nvSpPr>
        <p:spPr>
          <a:xfrm>
            <a:off x="10488212" y="959447"/>
            <a:ext cx="167005" cy="2638425"/>
          </a:xfrm>
          <a:prstGeom prst="rect">
            <a:avLst/>
          </a:prstGeom>
        </p:spPr>
        <p:txBody>
          <a:bodyPr vert="vert270" wrap="square" lIns="0" tIns="0" rIns="0" bIns="0" rtlCol="0">
            <a:spAutoFit/>
          </a:bodyPr>
          <a:lstStyle/>
          <a:p>
            <a:pPr marL="12700">
              <a:lnSpc>
                <a:spcPct val="100000"/>
              </a:lnSpc>
            </a:pPr>
            <a:r>
              <a:rPr sz="1000" spc="-5" dirty="0">
                <a:solidFill>
                  <a:srgbClr val="AAAAAA"/>
                </a:solidFill>
                <a:latin typeface="Arial"/>
                <a:cs typeface="Arial"/>
              </a:rPr>
              <a:t>© 2020 ALBEDO Telecom - All rights</a:t>
            </a:r>
            <a:r>
              <a:rPr sz="1000" spc="0" dirty="0">
                <a:solidFill>
                  <a:srgbClr val="AAAAAA"/>
                </a:solidFill>
                <a:latin typeface="Arial"/>
                <a:cs typeface="Arial"/>
              </a:rPr>
              <a:t> </a:t>
            </a:r>
            <a:r>
              <a:rPr sz="1000" spc="-5" dirty="0">
                <a:solidFill>
                  <a:srgbClr val="AAAAAA"/>
                </a:solidFill>
                <a:latin typeface="Arial"/>
                <a:cs typeface="Arial"/>
              </a:rPr>
              <a:t>reserved</a:t>
            </a:r>
            <a:endParaRPr sz="1000" dirty="0">
              <a:latin typeface="Arial"/>
              <a:cs typeface="Arial"/>
            </a:endParaRPr>
          </a:p>
        </p:txBody>
      </p:sp>
    </p:spTree>
    <p:extLst>
      <p:ext uri="{BB962C8B-B14F-4D97-AF65-F5344CB8AC3E}">
        <p14:creationId xmlns:p14="http://schemas.microsoft.com/office/powerpoint/2010/main" val="113880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848410"/>
            <a:ext cx="10691495" cy="0"/>
          </a:xfrm>
          <a:custGeom>
            <a:avLst/>
            <a:gdLst/>
            <a:ahLst/>
            <a:cxnLst/>
            <a:rect l="l" t="t" r="r" b="b"/>
            <a:pathLst>
              <a:path w="10691495">
                <a:moveTo>
                  <a:pt x="0" y="0"/>
                </a:moveTo>
                <a:lnTo>
                  <a:pt x="10691241" y="0"/>
                </a:lnTo>
              </a:path>
            </a:pathLst>
          </a:custGeom>
          <a:ln w="3175">
            <a:solidFill>
              <a:srgbClr val="F4F4F4"/>
            </a:solidFill>
          </a:ln>
        </p:spPr>
        <p:txBody>
          <a:bodyPr wrap="square" lIns="0" tIns="0" rIns="0" bIns="0" rtlCol="0"/>
          <a:lstStyle/>
          <a:p>
            <a:endParaRPr/>
          </a:p>
        </p:txBody>
      </p:sp>
      <p:sp>
        <p:nvSpPr>
          <p:cNvPr id="3" name="object 3"/>
          <p:cNvSpPr/>
          <p:nvPr/>
        </p:nvSpPr>
        <p:spPr>
          <a:xfrm>
            <a:off x="380" y="852220"/>
            <a:ext cx="10691495" cy="0"/>
          </a:xfrm>
          <a:custGeom>
            <a:avLst/>
            <a:gdLst/>
            <a:ahLst/>
            <a:cxnLst/>
            <a:rect l="l" t="t" r="r" b="b"/>
            <a:pathLst>
              <a:path w="10691495">
                <a:moveTo>
                  <a:pt x="0" y="0"/>
                </a:moveTo>
                <a:lnTo>
                  <a:pt x="10691241" y="0"/>
                </a:lnTo>
              </a:path>
            </a:pathLst>
          </a:custGeom>
          <a:ln w="4571">
            <a:solidFill>
              <a:srgbClr val="F6F6F6"/>
            </a:solidFill>
          </a:ln>
        </p:spPr>
        <p:txBody>
          <a:bodyPr wrap="square" lIns="0" tIns="0" rIns="0" bIns="0" rtlCol="0"/>
          <a:lstStyle/>
          <a:p>
            <a:endParaRPr/>
          </a:p>
        </p:txBody>
      </p:sp>
      <p:sp>
        <p:nvSpPr>
          <p:cNvPr id="20" name="object 20"/>
          <p:cNvSpPr txBox="1">
            <a:spLocks noGrp="1"/>
          </p:cNvSpPr>
          <p:nvPr>
            <p:ph type="title" idx="4294967295"/>
          </p:nvPr>
        </p:nvSpPr>
        <p:spPr>
          <a:xfrm>
            <a:off x="241300" y="98100"/>
            <a:ext cx="10090636" cy="474489"/>
          </a:xfrm>
          <a:prstGeom prst="rect">
            <a:avLst/>
          </a:prstGeom>
        </p:spPr>
        <p:txBody>
          <a:bodyPr vert="horz" wrap="square" lIns="0" tIns="12700" rIns="0" bIns="0" rtlCol="0">
            <a:spAutoFit/>
          </a:bodyPr>
          <a:lstStyle/>
          <a:p>
            <a:pPr marL="12700" algn="ctr">
              <a:lnSpc>
                <a:spcPct val="100000"/>
              </a:lnSpc>
              <a:spcBef>
                <a:spcPts val="100"/>
              </a:spcBef>
            </a:pPr>
            <a:r>
              <a:rPr lang="en-GB" b="1" spc="-5" noProof="0" dirty="0"/>
              <a:t>PTP testing</a:t>
            </a:r>
            <a:r>
              <a:rPr lang="en-GB" spc="-5" noProof="0" dirty="0"/>
              <a:t> in Power Utility Applications</a:t>
            </a:r>
            <a:endParaRPr lang="en-GB" noProof="0" dirty="0"/>
          </a:p>
        </p:txBody>
      </p:sp>
      <p:sp>
        <p:nvSpPr>
          <p:cNvPr id="21" name="object 21"/>
          <p:cNvSpPr txBox="1"/>
          <p:nvPr/>
        </p:nvSpPr>
        <p:spPr>
          <a:xfrm>
            <a:off x="664901" y="1274742"/>
            <a:ext cx="5367599" cy="2884508"/>
          </a:xfrm>
          <a:prstGeom prst="rect">
            <a:avLst/>
          </a:prstGeom>
        </p:spPr>
        <p:txBody>
          <a:bodyPr vert="horz" wrap="square" lIns="0" tIns="17145" rIns="0" bIns="0" rtlCol="0">
            <a:spAutoFit/>
          </a:bodyPr>
          <a:lstStyle/>
          <a:p>
            <a:pPr marR="5080">
              <a:lnSpc>
                <a:spcPct val="98000"/>
              </a:lnSpc>
            </a:pPr>
            <a:r>
              <a:rPr lang="en-US" sz="1700" b="1" spc="-5" dirty="0">
                <a:latin typeface="Arial"/>
                <a:cs typeface="Arial"/>
              </a:rPr>
              <a:t>Three different PTP Profiles</a:t>
            </a:r>
          </a:p>
          <a:p>
            <a:pPr indent="-252095">
              <a:lnSpc>
                <a:spcPct val="100000"/>
              </a:lnSpc>
              <a:buClr>
                <a:srgbClr val="FF0000"/>
              </a:buClr>
              <a:buSzPct val="82352"/>
              <a:buChar char="●"/>
              <a:tabLst>
                <a:tab pos="265430" algn="l"/>
              </a:tabLst>
            </a:pPr>
            <a:r>
              <a:rPr lang="pt-BR" sz="1700" dirty="0">
                <a:latin typeface="Arial"/>
                <a:cs typeface="Arial"/>
              </a:rPr>
              <a:t>IEEE C37.238 (2011), “Power profile”</a:t>
            </a:r>
          </a:p>
          <a:p>
            <a:pPr indent="-252095">
              <a:lnSpc>
                <a:spcPct val="100000"/>
              </a:lnSpc>
              <a:buClr>
                <a:srgbClr val="FF0000"/>
              </a:buClr>
              <a:buSzPct val="82352"/>
              <a:buChar char="●"/>
              <a:tabLst>
                <a:tab pos="265430" algn="l"/>
              </a:tabLst>
            </a:pPr>
            <a:r>
              <a:rPr lang="pt-BR" sz="1700" spc="-5" dirty="0">
                <a:latin typeface="Arial"/>
                <a:cs typeface="Arial"/>
              </a:rPr>
              <a:t>IEEE C37.238 (2017), “Power profile”</a:t>
            </a:r>
          </a:p>
          <a:p>
            <a:pPr indent="-252095">
              <a:lnSpc>
                <a:spcPct val="100000"/>
              </a:lnSpc>
              <a:buClr>
                <a:srgbClr val="FF0000"/>
              </a:buClr>
              <a:buSzPct val="82352"/>
              <a:buChar char="●"/>
              <a:tabLst>
                <a:tab pos="265430" algn="l"/>
              </a:tabLst>
            </a:pPr>
            <a:r>
              <a:rPr lang="pt-BR" sz="1700" spc="-5" dirty="0">
                <a:latin typeface="Arial"/>
                <a:cs typeface="Arial"/>
              </a:rPr>
              <a:t>ISO/IEC 61850-9-3, “</a:t>
            </a:r>
            <a:r>
              <a:rPr lang="pt-BR" sz="1700" spc="-5" dirty="0" err="1">
                <a:latin typeface="Arial"/>
                <a:cs typeface="Arial"/>
              </a:rPr>
              <a:t>Utility</a:t>
            </a:r>
            <a:r>
              <a:rPr lang="pt-BR" sz="1700" spc="-5" dirty="0">
                <a:latin typeface="Arial"/>
                <a:cs typeface="Arial"/>
              </a:rPr>
              <a:t> profile”</a:t>
            </a:r>
          </a:p>
          <a:p>
            <a:pPr marR="5080">
              <a:lnSpc>
                <a:spcPct val="98000"/>
              </a:lnSpc>
            </a:pPr>
            <a:endParaRPr lang="en-US" sz="1700" b="1" spc="-5" dirty="0">
              <a:latin typeface="Arial"/>
              <a:cs typeface="Arial"/>
            </a:endParaRPr>
          </a:p>
          <a:p>
            <a:pPr>
              <a:lnSpc>
                <a:spcPct val="100000"/>
              </a:lnSpc>
            </a:pPr>
            <a:r>
              <a:rPr lang="pt-BR" sz="1700" b="1" spc="-5" dirty="0">
                <a:latin typeface="Arial"/>
                <a:cs typeface="Arial"/>
              </a:rPr>
              <a:t>Some </a:t>
            </a:r>
            <a:r>
              <a:rPr lang="pt-BR" sz="1700" b="1" spc="-5" dirty="0" err="1">
                <a:latin typeface="Arial"/>
                <a:cs typeface="Arial"/>
              </a:rPr>
              <a:t>particularities</a:t>
            </a:r>
            <a:endParaRPr lang="pt-BR" sz="1700" b="1" dirty="0">
              <a:latin typeface="Arial"/>
              <a:cs typeface="Arial"/>
            </a:endParaRPr>
          </a:p>
          <a:p>
            <a:pPr indent="-252095">
              <a:lnSpc>
                <a:spcPct val="100000"/>
              </a:lnSpc>
              <a:buClr>
                <a:srgbClr val="FF0000"/>
              </a:buClr>
              <a:buSzPct val="82352"/>
              <a:buChar char="●"/>
              <a:tabLst>
                <a:tab pos="265430" algn="l"/>
              </a:tabLst>
            </a:pPr>
            <a:r>
              <a:rPr lang="pt-BR" sz="1700" spc="-5" dirty="0" err="1">
                <a:latin typeface="Arial"/>
                <a:cs typeface="Arial"/>
              </a:rPr>
              <a:t>Peer-to-peer</a:t>
            </a:r>
            <a:r>
              <a:rPr lang="pt-BR" sz="1700" spc="-5" dirty="0">
                <a:latin typeface="Arial"/>
                <a:cs typeface="Arial"/>
              </a:rPr>
              <a:t> </a:t>
            </a:r>
            <a:r>
              <a:rPr lang="pt-BR" sz="1700" spc="-5" dirty="0" err="1">
                <a:latin typeface="Arial"/>
                <a:cs typeface="Arial"/>
              </a:rPr>
              <a:t>delay</a:t>
            </a:r>
            <a:r>
              <a:rPr lang="pt-BR" sz="1700" spc="-5" dirty="0">
                <a:latin typeface="Arial"/>
                <a:cs typeface="Arial"/>
              </a:rPr>
              <a:t> </a:t>
            </a:r>
            <a:r>
              <a:rPr lang="pt-BR" sz="1700" spc="-5" dirty="0" err="1">
                <a:latin typeface="Arial"/>
                <a:cs typeface="Arial"/>
              </a:rPr>
              <a:t>mechanism</a:t>
            </a:r>
            <a:endParaRPr lang="pt-BR" sz="1700" dirty="0">
              <a:latin typeface="Arial"/>
              <a:cs typeface="Arial"/>
            </a:endParaRPr>
          </a:p>
          <a:p>
            <a:pPr indent="-252095">
              <a:lnSpc>
                <a:spcPct val="100000"/>
              </a:lnSpc>
              <a:buClr>
                <a:srgbClr val="FF0000"/>
              </a:buClr>
              <a:buSzPct val="82352"/>
              <a:buChar char="●"/>
              <a:tabLst>
                <a:tab pos="265430" algn="l"/>
              </a:tabLst>
            </a:pPr>
            <a:r>
              <a:rPr lang="pt-BR" sz="1700" spc="-5" dirty="0" err="1">
                <a:latin typeface="Arial"/>
                <a:cs typeface="Arial"/>
              </a:rPr>
              <a:t>Paralel</a:t>
            </a:r>
            <a:r>
              <a:rPr lang="pt-BR" sz="1700" spc="-5" dirty="0">
                <a:latin typeface="Arial"/>
                <a:cs typeface="Arial"/>
              </a:rPr>
              <a:t> </a:t>
            </a:r>
            <a:r>
              <a:rPr lang="pt-BR" sz="1700" spc="-5" dirty="0" err="1">
                <a:latin typeface="Arial"/>
                <a:cs typeface="Arial"/>
              </a:rPr>
              <a:t>Redundancy</a:t>
            </a:r>
            <a:r>
              <a:rPr lang="pt-BR" sz="1700" spc="-5" dirty="0">
                <a:latin typeface="Arial"/>
                <a:cs typeface="Arial"/>
              </a:rPr>
              <a:t> </a:t>
            </a:r>
            <a:r>
              <a:rPr lang="pt-BR" sz="1700" spc="-5" dirty="0" err="1">
                <a:latin typeface="Arial"/>
                <a:cs typeface="Arial"/>
              </a:rPr>
              <a:t>Protocol</a:t>
            </a:r>
            <a:r>
              <a:rPr lang="pt-BR" sz="1700" spc="-5" dirty="0">
                <a:latin typeface="Arial"/>
                <a:cs typeface="Arial"/>
              </a:rPr>
              <a:t> (PRP)</a:t>
            </a:r>
          </a:p>
          <a:p>
            <a:pPr indent="-252095">
              <a:lnSpc>
                <a:spcPct val="100000"/>
              </a:lnSpc>
              <a:buClr>
                <a:srgbClr val="FF0000"/>
              </a:buClr>
              <a:buSzPct val="82352"/>
              <a:buChar char="●"/>
              <a:tabLst>
                <a:tab pos="265430" algn="l"/>
              </a:tabLst>
            </a:pPr>
            <a:r>
              <a:rPr lang="pt-BR" sz="1700" spc="-5" dirty="0">
                <a:latin typeface="Arial"/>
                <a:cs typeface="Arial"/>
              </a:rPr>
              <a:t>“</a:t>
            </a:r>
            <a:r>
              <a:rPr lang="pt-BR" sz="1700" spc="-5" dirty="0" err="1">
                <a:latin typeface="Arial"/>
                <a:cs typeface="Arial"/>
              </a:rPr>
              <a:t>Special</a:t>
            </a:r>
            <a:r>
              <a:rPr lang="pt-BR" sz="1700" spc="-5" dirty="0">
                <a:latin typeface="Arial"/>
                <a:cs typeface="Arial"/>
              </a:rPr>
              <a:t>” </a:t>
            </a:r>
            <a:r>
              <a:rPr lang="pt-BR" sz="1700" spc="-5" dirty="0" err="1">
                <a:latin typeface="Arial"/>
                <a:cs typeface="Arial"/>
              </a:rPr>
              <a:t>TLVs</a:t>
            </a:r>
            <a:r>
              <a:rPr lang="pt-BR" sz="1700" spc="-5" dirty="0">
                <a:latin typeface="Arial"/>
                <a:cs typeface="Arial"/>
              </a:rPr>
              <a:t>: ATOI, C37.238 </a:t>
            </a:r>
            <a:r>
              <a:rPr lang="pt-BR" sz="1700" spc="-5" dirty="0" err="1">
                <a:latin typeface="Arial"/>
                <a:cs typeface="Arial"/>
              </a:rPr>
              <a:t>extension</a:t>
            </a:r>
            <a:endParaRPr lang="pt-BR" sz="1700" spc="-5" dirty="0">
              <a:latin typeface="Arial"/>
              <a:cs typeface="Arial"/>
            </a:endParaRPr>
          </a:p>
          <a:p>
            <a:pPr indent="-252095">
              <a:lnSpc>
                <a:spcPct val="100000"/>
              </a:lnSpc>
              <a:buClr>
                <a:srgbClr val="FF0000"/>
              </a:buClr>
              <a:buSzPct val="82352"/>
              <a:buChar char="●"/>
              <a:tabLst>
                <a:tab pos="265430" algn="l"/>
              </a:tabLst>
            </a:pPr>
            <a:r>
              <a:rPr lang="pt-BR" sz="1700" spc="-5" dirty="0">
                <a:latin typeface="Arial"/>
                <a:cs typeface="Arial"/>
              </a:rPr>
              <a:t>PTP Telecom profiles </a:t>
            </a:r>
            <a:r>
              <a:rPr lang="pt-BR" sz="1700" spc="-5" dirty="0" err="1">
                <a:latin typeface="Arial"/>
                <a:cs typeface="Arial"/>
              </a:rPr>
              <a:t>and</a:t>
            </a:r>
            <a:r>
              <a:rPr lang="pt-BR" sz="1700" spc="-5" dirty="0">
                <a:latin typeface="Arial"/>
                <a:cs typeface="Arial"/>
              </a:rPr>
              <a:t> NTP </a:t>
            </a:r>
            <a:r>
              <a:rPr lang="pt-BR" sz="1700" spc="-5" dirty="0" err="1">
                <a:latin typeface="Arial"/>
                <a:cs typeface="Arial"/>
              </a:rPr>
              <a:t>used</a:t>
            </a:r>
            <a:r>
              <a:rPr lang="pt-BR" sz="1700" spc="-5" dirty="0">
                <a:latin typeface="Arial"/>
                <a:cs typeface="Arial"/>
              </a:rPr>
              <a:t> </a:t>
            </a:r>
            <a:r>
              <a:rPr lang="pt-BR" sz="1700" spc="-5" dirty="0" err="1">
                <a:latin typeface="Arial"/>
                <a:cs typeface="Arial"/>
              </a:rPr>
              <a:t>very</a:t>
            </a:r>
            <a:r>
              <a:rPr lang="pt-BR" sz="1700" spc="-5" dirty="0">
                <a:latin typeface="Arial"/>
                <a:cs typeface="Arial"/>
              </a:rPr>
              <a:t> </a:t>
            </a:r>
            <a:r>
              <a:rPr lang="pt-BR" sz="1700" spc="-5" dirty="0" err="1">
                <a:latin typeface="Arial"/>
                <a:cs typeface="Arial"/>
              </a:rPr>
              <a:t>often</a:t>
            </a:r>
            <a:endParaRPr lang="pt-BR" sz="1700" spc="-5" dirty="0">
              <a:latin typeface="Arial"/>
              <a:cs typeface="Arial"/>
            </a:endParaRPr>
          </a:p>
          <a:p>
            <a:pPr>
              <a:buClr>
                <a:srgbClr val="FF0000"/>
              </a:buClr>
              <a:buSzPct val="82352"/>
              <a:tabLst>
                <a:tab pos="265430" algn="l"/>
              </a:tabLst>
            </a:pPr>
            <a:endParaRPr lang="en-US" sz="1700" b="1" spc="-5" dirty="0">
              <a:latin typeface="Arial"/>
              <a:cs typeface="Arial"/>
            </a:endParaRPr>
          </a:p>
        </p:txBody>
      </p:sp>
      <p:sp>
        <p:nvSpPr>
          <p:cNvPr id="174" name="object 9"/>
          <p:cNvSpPr/>
          <p:nvPr/>
        </p:nvSpPr>
        <p:spPr>
          <a:xfrm>
            <a:off x="100309" y="7093767"/>
            <a:ext cx="904006" cy="346710"/>
          </a:xfrm>
          <a:prstGeom prst="rect">
            <a:avLst/>
          </a:prstGeom>
          <a:blipFill>
            <a:blip r:embed="rId3" cstate="print"/>
            <a:stretch>
              <a:fillRect/>
            </a:stretch>
          </a:blipFill>
        </p:spPr>
        <p:txBody>
          <a:bodyPr wrap="square" lIns="0" tIns="0" rIns="0" bIns="0" rtlCol="0"/>
          <a:lstStyle/>
          <a:p>
            <a:endParaRPr/>
          </a:p>
        </p:txBody>
      </p:sp>
      <p:sp>
        <p:nvSpPr>
          <p:cNvPr id="177" name="object 8"/>
          <p:cNvSpPr txBox="1"/>
          <p:nvPr/>
        </p:nvSpPr>
        <p:spPr>
          <a:xfrm>
            <a:off x="10488212" y="959447"/>
            <a:ext cx="153888" cy="2638425"/>
          </a:xfrm>
          <a:prstGeom prst="rect">
            <a:avLst/>
          </a:prstGeom>
        </p:spPr>
        <p:txBody>
          <a:bodyPr vert="vert270" wrap="square" lIns="0" tIns="0" rIns="0" bIns="0" rtlCol="0">
            <a:spAutoFit/>
          </a:bodyPr>
          <a:lstStyle/>
          <a:p>
            <a:pPr marL="12700">
              <a:lnSpc>
                <a:spcPct val="100000"/>
              </a:lnSpc>
            </a:pPr>
            <a:r>
              <a:rPr sz="1000" spc="-5" dirty="0">
                <a:solidFill>
                  <a:srgbClr val="AAAAAA"/>
                </a:solidFill>
                <a:latin typeface="Arial"/>
                <a:cs typeface="Arial"/>
              </a:rPr>
              <a:t>© </a:t>
            </a:r>
            <a:r>
              <a:rPr lang="en-US" sz="1000" spc="-5" dirty="0">
                <a:solidFill>
                  <a:srgbClr val="AAAAAA"/>
                </a:solidFill>
                <a:latin typeface="Arial"/>
                <a:cs typeface="Arial"/>
              </a:rPr>
              <a:t>2021</a:t>
            </a:r>
            <a:r>
              <a:rPr sz="1000" spc="-5" dirty="0">
                <a:solidFill>
                  <a:srgbClr val="AAAAAA"/>
                </a:solidFill>
                <a:latin typeface="Arial"/>
                <a:cs typeface="Arial"/>
              </a:rPr>
              <a:t> ALBEDO Telecom - All rights</a:t>
            </a:r>
            <a:r>
              <a:rPr sz="1000" spc="0" dirty="0">
                <a:solidFill>
                  <a:srgbClr val="AAAAAA"/>
                </a:solidFill>
                <a:latin typeface="Arial"/>
                <a:cs typeface="Arial"/>
              </a:rPr>
              <a:t> </a:t>
            </a:r>
            <a:r>
              <a:rPr sz="1000" spc="-5" dirty="0">
                <a:solidFill>
                  <a:srgbClr val="AAAAAA"/>
                </a:solidFill>
                <a:latin typeface="Arial"/>
                <a:cs typeface="Arial"/>
              </a:rPr>
              <a:t>reserved</a:t>
            </a:r>
            <a:endParaRPr sz="1000" dirty="0">
              <a:latin typeface="Arial"/>
              <a:cs typeface="Arial"/>
            </a:endParaRPr>
          </a:p>
        </p:txBody>
      </p:sp>
      <p:cxnSp>
        <p:nvCxnSpPr>
          <p:cNvPr id="267" name="Straight Connector 266">
            <a:extLst>
              <a:ext uri="{FF2B5EF4-FFF2-40B4-BE49-F238E27FC236}">
                <a16:creationId xmlns:a16="http://schemas.microsoft.com/office/drawing/2014/main" id="{A7E5B6F4-E86C-4B9F-BAB2-B7840DF7EC1A}"/>
              </a:ext>
            </a:extLst>
          </p:cNvPr>
          <p:cNvCxnSpPr>
            <a:cxnSpLocks/>
          </p:cNvCxnSpPr>
          <p:nvPr/>
        </p:nvCxnSpPr>
        <p:spPr>
          <a:xfrm>
            <a:off x="6915554" y="2614816"/>
            <a:ext cx="330769" cy="591886"/>
          </a:xfrm>
          <a:prstGeom prst="line">
            <a:avLst/>
          </a:prstGeom>
          <a:ln/>
        </p:spPr>
        <p:style>
          <a:lnRef idx="2">
            <a:schemeClr val="dk1"/>
          </a:lnRef>
          <a:fillRef idx="0">
            <a:schemeClr val="dk1"/>
          </a:fillRef>
          <a:effectRef idx="1">
            <a:schemeClr val="dk1"/>
          </a:effectRef>
          <a:fontRef idx="minor">
            <a:schemeClr val="tx1"/>
          </a:fontRef>
        </p:style>
      </p:cxnSp>
      <p:sp>
        <p:nvSpPr>
          <p:cNvPr id="46" name="object 46"/>
          <p:cNvSpPr txBox="1"/>
          <p:nvPr/>
        </p:nvSpPr>
        <p:spPr>
          <a:xfrm>
            <a:off x="7282704" y="1415038"/>
            <a:ext cx="268943" cy="110652"/>
          </a:xfrm>
          <a:prstGeom prst="rect">
            <a:avLst/>
          </a:prstGeom>
        </p:spPr>
        <p:txBody>
          <a:bodyPr vert="horz" wrap="square" lIns="0" tIns="12065" rIns="0" bIns="0" rtlCol="0">
            <a:spAutoFit/>
          </a:bodyPr>
          <a:lstStyle/>
          <a:p>
            <a:pPr marL="12700">
              <a:lnSpc>
                <a:spcPct val="100000"/>
              </a:lnSpc>
              <a:spcBef>
                <a:spcPts val="95"/>
              </a:spcBef>
            </a:pPr>
            <a:r>
              <a:rPr sz="300" b="1" spc="-142" baseline="27777" dirty="0">
                <a:solidFill>
                  <a:srgbClr val="FFFF00"/>
                </a:solidFill>
                <a:latin typeface="Arial Narrow"/>
                <a:cs typeface="Arial Narrow"/>
              </a:rPr>
              <a:t>1</a:t>
            </a:r>
            <a:r>
              <a:rPr sz="200" b="1" spc="-30" dirty="0">
                <a:solidFill>
                  <a:srgbClr val="FFFF00"/>
                </a:solidFill>
                <a:latin typeface="Arial Narrow"/>
                <a:cs typeface="Arial Narrow"/>
              </a:rPr>
              <a:t>.</a:t>
            </a:r>
            <a:r>
              <a:rPr sz="200" b="1" spc="-35" dirty="0">
                <a:solidFill>
                  <a:srgbClr val="FFFF00"/>
                </a:solidFill>
                <a:latin typeface="Arial Narrow"/>
                <a:cs typeface="Arial Narrow"/>
              </a:rPr>
              <a:t>.</a:t>
            </a:r>
            <a:r>
              <a:rPr sz="200" b="1" spc="-30" dirty="0">
                <a:solidFill>
                  <a:srgbClr val="FFFF00"/>
                </a:solidFill>
                <a:latin typeface="Arial Narrow"/>
                <a:cs typeface="Arial Narrow"/>
              </a:rPr>
              <a:t>....</a:t>
            </a:r>
            <a:r>
              <a:rPr sz="200" b="1" spc="-60" dirty="0">
                <a:solidFill>
                  <a:srgbClr val="FFFF00"/>
                </a:solidFill>
                <a:latin typeface="Arial Narrow"/>
                <a:cs typeface="Arial Narrow"/>
              </a:rPr>
              <a:t>.</a:t>
            </a:r>
            <a:r>
              <a:rPr sz="300" b="1" spc="-89" baseline="27777" dirty="0">
                <a:solidFill>
                  <a:srgbClr val="FFFF00"/>
                </a:solidFill>
                <a:latin typeface="Arial Narrow"/>
                <a:cs typeface="Arial Narrow"/>
              </a:rPr>
              <a:t>p</a:t>
            </a:r>
            <a:r>
              <a:rPr sz="200" b="1" spc="-30" dirty="0">
                <a:solidFill>
                  <a:srgbClr val="FFFF00"/>
                </a:solidFill>
                <a:latin typeface="Arial Narrow"/>
                <a:cs typeface="Arial Narrow"/>
              </a:rPr>
              <a:t>...</a:t>
            </a:r>
            <a:r>
              <a:rPr sz="200" b="1" spc="-65" dirty="0">
                <a:solidFill>
                  <a:srgbClr val="FFFF00"/>
                </a:solidFill>
                <a:latin typeface="Arial Narrow"/>
                <a:cs typeface="Arial Narrow"/>
              </a:rPr>
              <a:t>.</a:t>
            </a:r>
            <a:r>
              <a:rPr sz="300" b="1" spc="-82" baseline="27777" dirty="0">
                <a:solidFill>
                  <a:srgbClr val="FFFF00"/>
                </a:solidFill>
                <a:latin typeface="Arial Narrow"/>
                <a:cs typeface="Arial Narrow"/>
              </a:rPr>
              <a:t>p</a:t>
            </a:r>
            <a:r>
              <a:rPr sz="200" b="1" spc="-30" dirty="0">
                <a:solidFill>
                  <a:srgbClr val="FFFF00"/>
                </a:solidFill>
                <a:latin typeface="Arial Narrow"/>
                <a:cs typeface="Arial Narrow"/>
              </a:rPr>
              <a:t>...</a:t>
            </a:r>
            <a:r>
              <a:rPr sz="200" b="1" spc="-75" dirty="0">
                <a:solidFill>
                  <a:srgbClr val="FFFF00"/>
                </a:solidFill>
                <a:latin typeface="Arial Narrow"/>
                <a:cs typeface="Arial Narrow"/>
              </a:rPr>
              <a:t>.</a:t>
            </a:r>
            <a:r>
              <a:rPr sz="300" b="1" spc="-22" baseline="27777" dirty="0">
                <a:solidFill>
                  <a:srgbClr val="FFFF00"/>
                </a:solidFill>
                <a:latin typeface="Arial Narrow"/>
                <a:cs typeface="Arial Narrow"/>
              </a:rPr>
              <a:t>s </a:t>
            </a:r>
            <a:r>
              <a:rPr sz="300" b="1" spc="-15" baseline="27777" dirty="0">
                <a:solidFill>
                  <a:srgbClr val="FFFF00"/>
                </a:solidFill>
                <a:latin typeface="Arial Narrow"/>
                <a:cs typeface="Arial Narrow"/>
              </a:rPr>
              <a:t>/</a:t>
            </a:r>
            <a:r>
              <a:rPr sz="300" b="1" spc="-22" baseline="27777" dirty="0">
                <a:solidFill>
                  <a:srgbClr val="FFFF00"/>
                </a:solidFill>
                <a:latin typeface="Arial Narrow"/>
                <a:cs typeface="Arial Narrow"/>
              </a:rPr>
              <a:t> </a:t>
            </a:r>
            <a:r>
              <a:rPr sz="300" b="1" spc="-37" baseline="27777" dirty="0">
                <a:solidFill>
                  <a:srgbClr val="FFFF00"/>
                </a:solidFill>
                <a:latin typeface="Arial Narrow"/>
                <a:cs typeface="Arial Narrow"/>
              </a:rPr>
              <a:t>T</a:t>
            </a:r>
            <a:r>
              <a:rPr sz="300" b="1" spc="-52" baseline="27777" dirty="0">
                <a:solidFill>
                  <a:srgbClr val="FFFF00"/>
                </a:solidFill>
                <a:latin typeface="Arial Narrow"/>
                <a:cs typeface="Arial Narrow"/>
              </a:rPr>
              <a:t>O</a:t>
            </a:r>
            <a:r>
              <a:rPr sz="300" b="1" spc="-30" baseline="27777" dirty="0">
                <a:solidFill>
                  <a:srgbClr val="FFFF00"/>
                </a:solidFill>
                <a:latin typeface="Arial Narrow"/>
                <a:cs typeface="Arial Narrow"/>
              </a:rPr>
              <a:t>D</a:t>
            </a:r>
            <a:r>
              <a:rPr sz="300" b="1" spc="-44" baseline="27777" dirty="0">
                <a:solidFill>
                  <a:srgbClr val="FFFF00"/>
                </a:solidFill>
                <a:latin typeface="Arial Narrow"/>
                <a:cs typeface="Arial Narrow"/>
              </a:rPr>
              <a:t> </a:t>
            </a:r>
            <a:r>
              <a:rPr sz="500" b="1" spc="-90" dirty="0">
                <a:solidFill>
                  <a:srgbClr val="FFFF00"/>
                </a:solidFill>
                <a:latin typeface="Arial Narrow"/>
                <a:cs typeface="Arial Narrow"/>
              </a:rPr>
              <a:t>1</a:t>
            </a:r>
            <a:r>
              <a:rPr sz="500" b="1" spc="-95" dirty="0">
                <a:solidFill>
                  <a:srgbClr val="FFFF00"/>
                </a:solidFill>
                <a:latin typeface="Arial Narrow"/>
                <a:cs typeface="Arial Narrow"/>
              </a:rPr>
              <a:t>7</a:t>
            </a:r>
            <a:r>
              <a:rPr sz="500" b="1" spc="-55" dirty="0">
                <a:solidFill>
                  <a:srgbClr val="FFFF00"/>
                </a:solidFill>
                <a:latin typeface="Arial Narrow"/>
                <a:cs typeface="Arial Narrow"/>
              </a:rPr>
              <a:t>:</a:t>
            </a:r>
            <a:r>
              <a:rPr sz="500" b="1" spc="-95" dirty="0">
                <a:solidFill>
                  <a:srgbClr val="FFFF00"/>
                </a:solidFill>
                <a:latin typeface="Arial Narrow"/>
                <a:cs typeface="Arial Narrow"/>
              </a:rPr>
              <a:t>2</a:t>
            </a:r>
            <a:r>
              <a:rPr sz="500" b="1" spc="-50" dirty="0">
                <a:solidFill>
                  <a:srgbClr val="FFFF00"/>
                </a:solidFill>
                <a:latin typeface="Arial Narrow"/>
                <a:cs typeface="Arial Narrow"/>
              </a:rPr>
              <a:t>3</a:t>
            </a:r>
            <a:r>
              <a:rPr sz="200" b="1" spc="-65" dirty="0">
                <a:solidFill>
                  <a:srgbClr val="FFFF00"/>
                </a:solidFill>
                <a:latin typeface="Arial Narrow"/>
                <a:cs typeface="Arial Narrow"/>
              </a:rPr>
              <a:t>U</a:t>
            </a:r>
            <a:r>
              <a:rPr sz="200" b="1" spc="-55" dirty="0">
                <a:solidFill>
                  <a:srgbClr val="FFFF00"/>
                </a:solidFill>
                <a:latin typeface="Arial Narrow"/>
                <a:cs typeface="Arial Narrow"/>
              </a:rPr>
              <a:t>TC</a:t>
            </a:r>
            <a:endParaRPr sz="200" dirty="0">
              <a:latin typeface="Arial Narrow"/>
              <a:cs typeface="Arial Narrow"/>
            </a:endParaRPr>
          </a:p>
        </p:txBody>
      </p:sp>
      <p:sp>
        <p:nvSpPr>
          <p:cNvPr id="188" name="object 72">
            <a:extLst>
              <a:ext uri="{FF2B5EF4-FFF2-40B4-BE49-F238E27FC236}">
                <a16:creationId xmlns:a16="http://schemas.microsoft.com/office/drawing/2014/main" id="{A100F885-ACAB-43AE-9A81-B594781F4267}"/>
              </a:ext>
            </a:extLst>
          </p:cNvPr>
          <p:cNvSpPr/>
          <p:nvPr/>
        </p:nvSpPr>
        <p:spPr>
          <a:xfrm>
            <a:off x="7753372" y="3497180"/>
            <a:ext cx="16510" cy="7620"/>
          </a:xfrm>
          <a:custGeom>
            <a:avLst/>
            <a:gdLst/>
            <a:ahLst/>
            <a:cxnLst/>
            <a:rect l="l" t="t" r="r" b="b"/>
            <a:pathLst>
              <a:path w="16509" h="7620">
                <a:moveTo>
                  <a:pt x="0" y="7619"/>
                </a:moveTo>
                <a:lnTo>
                  <a:pt x="16000" y="7619"/>
                </a:lnTo>
                <a:lnTo>
                  <a:pt x="16000" y="0"/>
                </a:lnTo>
                <a:lnTo>
                  <a:pt x="0" y="0"/>
                </a:lnTo>
                <a:lnTo>
                  <a:pt x="0" y="7619"/>
                </a:lnTo>
                <a:close/>
              </a:path>
            </a:pathLst>
          </a:custGeom>
          <a:solidFill>
            <a:srgbClr val="FF6D3C"/>
          </a:solidFill>
        </p:spPr>
        <p:txBody>
          <a:bodyPr wrap="square" lIns="0" tIns="0" rIns="0" bIns="0" rtlCol="0"/>
          <a:lstStyle/>
          <a:p>
            <a:endParaRPr/>
          </a:p>
        </p:txBody>
      </p:sp>
      <p:grpSp>
        <p:nvGrpSpPr>
          <p:cNvPr id="269" name="Group 268">
            <a:extLst>
              <a:ext uri="{FF2B5EF4-FFF2-40B4-BE49-F238E27FC236}">
                <a16:creationId xmlns:a16="http://schemas.microsoft.com/office/drawing/2014/main" id="{44E03375-6AB2-4D7D-8D06-AFED4AB0A1B9}"/>
              </a:ext>
            </a:extLst>
          </p:cNvPr>
          <p:cNvGrpSpPr/>
          <p:nvPr/>
        </p:nvGrpSpPr>
        <p:grpSpPr>
          <a:xfrm>
            <a:off x="6525791" y="2229099"/>
            <a:ext cx="779526" cy="495300"/>
            <a:chOff x="6319013" y="5200899"/>
            <a:chExt cx="779526" cy="495300"/>
          </a:xfrm>
        </p:grpSpPr>
        <p:sp>
          <p:nvSpPr>
            <p:cNvPr id="185" name="object 69">
              <a:extLst>
                <a:ext uri="{FF2B5EF4-FFF2-40B4-BE49-F238E27FC236}">
                  <a16:creationId xmlns:a16="http://schemas.microsoft.com/office/drawing/2014/main" id="{12DBF739-4E88-47CD-BAAB-06B71205CDA7}"/>
                </a:ext>
              </a:extLst>
            </p:cNvPr>
            <p:cNvSpPr/>
            <p:nvPr/>
          </p:nvSpPr>
          <p:spPr>
            <a:xfrm>
              <a:off x="6868415" y="5681721"/>
              <a:ext cx="17145" cy="9525"/>
            </a:xfrm>
            <a:custGeom>
              <a:avLst/>
              <a:gdLst/>
              <a:ahLst/>
              <a:cxnLst/>
              <a:rect l="l" t="t" r="r" b="b"/>
              <a:pathLst>
                <a:path w="17145" h="9525">
                  <a:moveTo>
                    <a:pt x="16002" y="0"/>
                  </a:moveTo>
                  <a:lnTo>
                    <a:pt x="0" y="1523"/>
                  </a:lnTo>
                  <a:lnTo>
                    <a:pt x="762" y="9143"/>
                  </a:lnTo>
                  <a:lnTo>
                    <a:pt x="16764" y="7619"/>
                  </a:lnTo>
                  <a:lnTo>
                    <a:pt x="16002" y="0"/>
                  </a:lnTo>
                  <a:close/>
                </a:path>
              </a:pathLst>
            </a:custGeom>
            <a:solidFill>
              <a:srgbClr val="FF6D3C"/>
            </a:solidFill>
          </p:spPr>
          <p:txBody>
            <a:bodyPr wrap="square" lIns="0" tIns="0" rIns="0" bIns="0" rtlCol="0"/>
            <a:lstStyle/>
            <a:p>
              <a:endParaRPr/>
            </a:p>
          </p:txBody>
        </p:sp>
        <p:sp>
          <p:nvSpPr>
            <p:cNvPr id="220" name="object 895">
              <a:extLst>
                <a:ext uri="{FF2B5EF4-FFF2-40B4-BE49-F238E27FC236}">
                  <a16:creationId xmlns:a16="http://schemas.microsoft.com/office/drawing/2014/main" id="{AE4BBFC6-746B-4E90-9981-E3E59B700FBE}"/>
                </a:ext>
              </a:extLst>
            </p:cNvPr>
            <p:cNvSpPr/>
            <p:nvPr/>
          </p:nvSpPr>
          <p:spPr>
            <a:xfrm>
              <a:off x="6319013" y="5200899"/>
              <a:ext cx="779526" cy="495300"/>
            </a:xfrm>
            <a:prstGeom prst="rect">
              <a:avLst/>
            </a:prstGeom>
            <a:blipFill>
              <a:blip r:embed="rId4" cstate="print"/>
              <a:stretch>
                <a:fillRect/>
              </a:stretch>
            </a:blipFill>
          </p:spPr>
          <p:txBody>
            <a:bodyPr wrap="square" lIns="0" tIns="0" rIns="0" bIns="0" rtlCol="0"/>
            <a:lstStyle/>
            <a:p>
              <a:endParaRPr/>
            </a:p>
          </p:txBody>
        </p:sp>
        <p:sp>
          <p:nvSpPr>
            <p:cNvPr id="221" name="object 896">
              <a:extLst>
                <a:ext uri="{FF2B5EF4-FFF2-40B4-BE49-F238E27FC236}">
                  <a16:creationId xmlns:a16="http://schemas.microsoft.com/office/drawing/2014/main" id="{A6351C41-F320-4643-8122-4341F901974E}"/>
                </a:ext>
              </a:extLst>
            </p:cNvPr>
            <p:cNvSpPr txBox="1"/>
            <p:nvPr/>
          </p:nvSpPr>
          <p:spPr>
            <a:xfrm>
              <a:off x="6560820" y="5409185"/>
              <a:ext cx="34290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LAN</a:t>
              </a:r>
              <a:r>
                <a:rPr sz="800" spc="-55" dirty="0">
                  <a:solidFill>
                    <a:srgbClr val="00007F"/>
                  </a:solidFill>
                  <a:latin typeface="Verdana"/>
                  <a:cs typeface="Verdana"/>
                </a:rPr>
                <a:t> </a:t>
              </a:r>
              <a:r>
                <a:rPr sz="800" spc="10" dirty="0">
                  <a:solidFill>
                    <a:srgbClr val="00007F"/>
                  </a:solidFill>
                  <a:latin typeface="Verdana"/>
                  <a:cs typeface="Verdana"/>
                </a:rPr>
                <a:t>A</a:t>
              </a:r>
              <a:endParaRPr sz="800">
                <a:latin typeface="Verdana"/>
                <a:cs typeface="Verdana"/>
              </a:endParaRPr>
            </a:p>
          </p:txBody>
        </p:sp>
      </p:grpSp>
      <p:sp>
        <p:nvSpPr>
          <p:cNvPr id="224" name="object 900">
            <a:extLst>
              <a:ext uri="{FF2B5EF4-FFF2-40B4-BE49-F238E27FC236}">
                <a16:creationId xmlns:a16="http://schemas.microsoft.com/office/drawing/2014/main" id="{FE6FFFBA-13F9-4D2C-9CEB-40A02F28A1BB}"/>
              </a:ext>
            </a:extLst>
          </p:cNvPr>
          <p:cNvSpPr txBox="1"/>
          <p:nvPr/>
        </p:nvSpPr>
        <p:spPr>
          <a:xfrm>
            <a:off x="7075194" y="1163540"/>
            <a:ext cx="643760" cy="173766"/>
          </a:xfrm>
          <a:prstGeom prst="rect">
            <a:avLst/>
          </a:prstGeom>
        </p:spPr>
        <p:txBody>
          <a:bodyPr vert="horz" wrap="square" lIns="0" tIns="12065" rIns="0" bIns="0" rtlCol="0">
            <a:spAutoFit/>
          </a:bodyPr>
          <a:lstStyle/>
          <a:p>
            <a:pPr marL="12700">
              <a:lnSpc>
                <a:spcPct val="100000"/>
              </a:lnSpc>
              <a:spcBef>
                <a:spcPts val="95"/>
              </a:spcBef>
            </a:pPr>
            <a:r>
              <a:rPr lang="en-US" sz="1050" dirty="0">
                <a:solidFill>
                  <a:srgbClr val="00007F"/>
                </a:solidFill>
                <a:latin typeface="Verdana"/>
                <a:cs typeface="Verdana"/>
              </a:rPr>
              <a:t>PTP GM</a:t>
            </a:r>
            <a:endParaRPr sz="1050" dirty="0">
              <a:latin typeface="Verdana"/>
              <a:cs typeface="Verdana"/>
            </a:endParaRPr>
          </a:p>
        </p:txBody>
      </p:sp>
      <p:sp>
        <p:nvSpPr>
          <p:cNvPr id="225" name="object 901">
            <a:extLst>
              <a:ext uri="{FF2B5EF4-FFF2-40B4-BE49-F238E27FC236}">
                <a16:creationId xmlns:a16="http://schemas.microsoft.com/office/drawing/2014/main" id="{44BC677A-B90D-4AD8-A358-9D2C9D1424C3}"/>
              </a:ext>
            </a:extLst>
          </p:cNvPr>
          <p:cNvSpPr txBox="1"/>
          <p:nvPr/>
        </p:nvSpPr>
        <p:spPr>
          <a:xfrm>
            <a:off x="8005303" y="3517242"/>
            <a:ext cx="1133876"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007F"/>
                </a:solidFill>
                <a:latin typeface="Verdana"/>
                <a:cs typeface="Verdana"/>
              </a:rPr>
              <a:t>I</a:t>
            </a:r>
            <a:r>
              <a:rPr sz="1000" spc="-10" dirty="0">
                <a:solidFill>
                  <a:srgbClr val="00007F"/>
                </a:solidFill>
                <a:latin typeface="Verdana"/>
                <a:cs typeface="Verdana"/>
              </a:rPr>
              <a:t>E</a:t>
            </a:r>
            <a:r>
              <a:rPr sz="1000" spc="5" dirty="0">
                <a:solidFill>
                  <a:srgbClr val="00007F"/>
                </a:solidFill>
                <a:latin typeface="Verdana"/>
                <a:cs typeface="Verdana"/>
              </a:rPr>
              <a:t>D</a:t>
            </a:r>
            <a:r>
              <a:rPr lang="en-US" sz="1000" spc="5" dirty="0">
                <a:solidFill>
                  <a:srgbClr val="00007F"/>
                </a:solidFill>
                <a:latin typeface="Verdana"/>
                <a:cs typeface="Verdana"/>
              </a:rPr>
              <a:t> (PTP SC)</a:t>
            </a:r>
            <a:endParaRPr sz="1000" dirty="0">
              <a:latin typeface="Verdana"/>
              <a:cs typeface="Verdana"/>
            </a:endParaRPr>
          </a:p>
        </p:txBody>
      </p:sp>
      <p:cxnSp>
        <p:nvCxnSpPr>
          <p:cNvPr id="22" name="Straight Connector 21">
            <a:extLst>
              <a:ext uri="{FF2B5EF4-FFF2-40B4-BE49-F238E27FC236}">
                <a16:creationId xmlns:a16="http://schemas.microsoft.com/office/drawing/2014/main" id="{F3799981-3EAA-4BD9-8E17-77AA14DF7C79}"/>
              </a:ext>
            </a:extLst>
          </p:cNvPr>
          <p:cNvCxnSpPr>
            <a:cxnSpLocks/>
            <a:endCxn id="220" idx="0"/>
          </p:cNvCxnSpPr>
          <p:nvPr/>
        </p:nvCxnSpPr>
        <p:spPr>
          <a:xfrm>
            <a:off x="6915554" y="1548903"/>
            <a:ext cx="0" cy="680196"/>
          </a:xfrm>
          <a:prstGeom prst="line">
            <a:avLst/>
          </a:prstGeom>
          <a:ln/>
        </p:spPr>
        <p:style>
          <a:lnRef idx="2">
            <a:schemeClr val="dk1"/>
          </a:lnRef>
          <a:fillRef idx="0">
            <a:schemeClr val="dk1"/>
          </a:fillRef>
          <a:effectRef idx="1">
            <a:schemeClr val="dk1"/>
          </a:effectRef>
          <a:fontRef idx="minor">
            <a:schemeClr val="tx1"/>
          </a:fontRef>
        </p:style>
      </p:cxnSp>
      <p:cxnSp>
        <p:nvCxnSpPr>
          <p:cNvPr id="263" name="Straight Connector 262">
            <a:extLst>
              <a:ext uri="{FF2B5EF4-FFF2-40B4-BE49-F238E27FC236}">
                <a16:creationId xmlns:a16="http://schemas.microsoft.com/office/drawing/2014/main" id="{3BB43811-DB12-416C-A0E0-7E613655A46F}"/>
              </a:ext>
            </a:extLst>
          </p:cNvPr>
          <p:cNvCxnSpPr>
            <a:cxnSpLocks/>
            <a:endCxn id="222" idx="0"/>
          </p:cNvCxnSpPr>
          <p:nvPr/>
        </p:nvCxnSpPr>
        <p:spPr>
          <a:xfrm>
            <a:off x="7784580" y="1539202"/>
            <a:ext cx="0" cy="700743"/>
          </a:xfrm>
          <a:prstGeom prst="line">
            <a:avLst/>
          </a:prstGeom>
          <a:ln/>
        </p:spPr>
        <p:style>
          <a:lnRef idx="2">
            <a:schemeClr val="dk1"/>
          </a:lnRef>
          <a:fillRef idx="0">
            <a:schemeClr val="dk1"/>
          </a:fillRef>
          <a:effectRef idx="1">
            <a:schemeClr val="dk1"/>
          </a:effectRef>
          <a:fontRef idx="minor">
            <a:schemeClr val="tx1"/>
          </a:fontRef>
        </p:style>
      </p:cxnSp>
      <p:cxnSp>
        <p:nvCxnSpPr>
          <p:cNvPr id="272" name="Straight Connector 271">
            <a:extLst>
              <a:ext uri="{FF2B5EF4-FFF2-40B4-BE49-F238E27FC236}">
                <a16:creationId xmlns:a16="http://schemas.microsoft.com/office/drawing/2014/main" id="{94DC5D5A-09E2-4402-9230-D48397DC1271}"/>
              </a:ext>
            </a:extLst>
          </p:cNvPr>
          <p:cNvCxnSpPr>
            <a:cxnSpLocks/>
            <a:stCxn id="223" idx="2"/>
          </p:cNvCxnSpPr>
          <p:nvPr/>
        </p:nvCxnSpPr>
        <p:spPr>
          <a:xfrm flipH="1">
            <a:off x="7541599" y="2608336"/>
            <a:ext cx="266138" cy="574838"/>
          </a:xfrm>
          <a:prstGeom prst="line">
            <a:avLst/>
          </a:prstGeom>
          <a:ln/>
        </p:spPr>
        <p:style>
          <a:lnRef idx="2">
            <a:schemeClr val="dk1"/>
          </a:lnRef>
          <a:fillRef idx="0">
            <a:schemeClr val="dk1"/>
          </a:fillRef>
          <a:effectRef idx="1">
            <a:schemeClr val="dk1"/>
          </a:effectRef>
          <a:fontRef idx="minor">
            <a:schemeClr val="tx1"/>
          </a:fontRef>
        </p:style>
      </p:cxnSp>
      <p:grpSp>
        <p:nvGrpSpPr>
          <p:cNvPr id="264" name="Group 263">
            <a:extLst>
              <a:ext uri="{FF2B5EF4-FFF2-40B4-BE49-F238E27FC236}">
                <a16:creationId xmlns:a16="http://schemas.microsoft.com/office/drawing/2014/main" id="{C8673299-985D-4402-BDD3-11DF820846D4}"/>
              </a:ext>
            </a:extLst>
          </p:cNvPr>
          <p:cNvGrpSpPr/>
          <p:nvPr/>
        </p:nvGrpSpPr>
        <p:grpSpPr>
          <a:xfrm>
            <a:off x="7394817" y="2239945"/>
            <a:ext cx="779526" cy="502574"/>
            <a:chOff x="7099300" y="5200899"/>
            <a:chExt cx="713994" cy="451866"/>
          </a:xfrm>
        </p:grpSpPr>
        <p:sp>
          <p:nvSpPr>
            <p:cNvPr id="178" name="object 62">
              <a:extLst>
                <a:ext uri="{FF2B5EF4-FFF2-40B4-BE49-F238E27FC236}">
                  <a16:creationId xmlns:a16="http://schemas.microsoft.com/office/drawing/2014/main" id="{DEE5BF85-4244-45F7-ABC8-7C051B1EE3FE}"/>
                </a:ext>
              </a:extLst>
            </p:cNvPr>
            <p:cNvSpPr/>
            <p:nvPr/>
          </p:nvSpPr>
          <p:spPr>
            <a:xfrm>
              <a:off x="7336283" y="5632953"/>
              <a:ext cx="17780" cy="13970"/>
            </a:xfrm>
            <a:custGeom>
              <a:avLst/>
              <a:gdLst/>
              <a:ahLst/>
              <a:cxnLst/>
              <a:rect l="l" t="t" r="r" b="b"/>
              <a:pathLst>
                <a:path w="17779" h="13970">
                  <a:moveTo>
                    <a:pt x="3047" y="0"/>
                  </a:moveTo>
                  <a:lnTo>
                    <a:pt x="0" y="6857"/>
                  </a:lnTo>
                  <a:lnTo>
                    <a:pt x="14477" y="13715"/>
                  </a:lnTo>
                  <a:lnTo>
                    <a:pt x="17525" y="6857"/>
                  </a:lnTo>
                  <a:lnTo>
                    <a:pt x="3047" y="0"/>
                  </a:lnTo>
                  <a:close/>
                </a:path>
              </a:pathLst>
            </a:custGeom>
            <a:solidFill>
              <a:srgbClr val="9965FF"/>
            </a:solidFill>
          </p:spPr>
          <p:txBody>
            <a:bodyPr wrap="square" lIns="0" tIns="0" rIns="0" bIns="0" rtlCol="0"/>
            <a:lstStyle/>
            <a:p>
              <a:endParaRPr/>
            </a:p>
          </p:txBody>
        </p:sp>
        <p:sp>
          <p:nvSpPr>
            <p:cNvPr id="222" name="object 897">
              <a:extLst>
                <a:ext uri="{FF2B5EF4-FFF2-40B4-BE49-F238E27FC236}">
                  <a16:creationId xmlns:a16="http://schemas.microsoft.com/office/drawing/2014/main" id="{942DDCD9-E363-42BF-A268-6F26D4A3D5BF}"/>
                </a:ext>
              </a:extLst>
            </p:cNvPr>
            <p:cNvSpPr/>
            <p:nvPr/>
          </p:nvSpPr>
          <p:spPr>
            <a:xfrm>
              <a:off x="7099300" y="5200899"/>
              <a:ext cx="713994" cy="451866"/>
            </a:xfrm>
            <a:prstGeom prst="rect">
              <a:avLst/>
            </a:prstGeom>
            <a:blipFill>
              <a:blip r:embed="rId5" cstate="print"/>
              <a:stretch>
                <a:fillRect/>
              </a:stretch>
            </a:blipFill>
          </p:spPr>
          <p:txBody>
            <a:bodyPr wrap="square" lIns="0" tIns="0" rIns="0" bIns="0" rtlCol="0"/>
            <a:lstStyle/>
            <a:p>
              <a:endParaRPr/>
            </a:p>
          </p:txBody>
        </p:sp>
        <p:sp>
          <p:nvSpPr>
            <p:cNvPr id="223" name="object 898">
              <a:extLst>
                <a:ext uri="{FF2B5EF4-FFF2-40B4-BE49-F238E27FC236}">
                  <a16:creationId xmlns:a16="http://schemas.microsoft.com/office/drawing/2014/main" id="{E5FA08B4-6D76-4AB4-8EBD-A9EDB5DBB1A0}"/>
                </a:ext>
              </a:extLst>
            </p:cNvPr>
            <p:cNvSpPr txBox="1"/>
            <p:nvPr/>
          </p:nvSpPr>
          <p:spPr>
            <a:xfrm>
              <a:off x="7306057" y="5380990"/>
              <a:ext cx="342900" cy="151130"/>
            </a:xfrm>
            <a:prstGeom prst="rect">
              <a:avLst/>
            </a:prstGeom>
          </p:spPr>
          <p:txBody>
            <a:bodyPr vert="horz" wrap="square" lIns="0" tIns="15240" rIns="0" bIns="0" rtlCol="0">
              <a:spAutoFit/>
            </a:bodyPr>
            <a:lstStyle/>
            <a:p>
              <a:pPr marL="12700">
                <a:lnSpc>
                  <a:spcPct val="100000"/>
                </a:lnSpc>
                <a:spcBef>
                  <a:spcPts val="120"/>
                </a:spcBef>
              </a:pPr>
              <a:r>
                <a:rPr sz="800" spc="5" dirty="0">
                  <a:solidFill>
                    <a:srgbClr val="00007F"/>
                  </a:solidFill>
                  <a:latin typeface="Verdana"/>
                  <a:cs typeface="Verdana"/>
                </a:rPr>
                <a:t>LAN</a:t>
              </a:r>
              <a:r>
                <a:rPr sz="800" spc="-55" dirty="0">
                  <a:solidFill>
                    <a:srgbClr val="00007F"/>
                  </a:solidFill>
                  <a:latin typeface="Verdana"/>
                  <a:cs typeface="Verdana"/>
                </a:rPr>
                <a:t> </a:t>
              </a:r>
              <a:r>
                <a:rPr sz="800" spc="10" dirty="0">
                  <a:solidFill>
                    <a:srgbClr val="00007F"/>
                  </a:solidFill>
                  <a:latin typeface="Verdana"/>
                  <a:cs typeface="Verdana"/>
                </a:rPr>
                <a:t>B</a:t>
              </a:r>
              <a:endParaRPr sz="800" dirty="0">
                <a:latin typeface="Verdana"/>
                <a:cs typeface="Verdana"/>
              </a:endParaRPr>
            </a:p>
          </p:txBody>
        </p:sp>
      </p:grpSp>
      <p:sp>
        <p:nvSpPr>
          <p:cNvPr id="277" name="object 37">
            <a:extLst>
              <a:ext uri="{FF2B5EF4-FFF2-40B4-BE49-F238E27FC236}">
                <a16:creationId xmlns:a16="http://schemas.microsoft.com/office/drawing/2014/main" id="{419769DA-188B-4415-A818-5F7CAF8F398D}"/>
              </a:ext>
            </a:extLst>
          </p:cNvPr>
          <p:cNvSpPr txBox="1"/>
          <p:nvPr/>
        </p:nvSpPr>
        <p:spPr>
          <a:xfrm>
            <a:off x="7236610" y="1892526"/>
            <a:ext cx="376220" cy="176972"/>
          </a:xfrm>
          <a:prstGeom prst="rect">
            <a:avLst/>
          </a:prstGeom>
        </p:spPr>
        <p:txBody>
          <a:bodyPr vert="horz" wrap="square" lIns="0" tIns="15240" rIns="0" bIns="0" rtlCol="0">
            <a:spAutoFit/>
          </a:bodyPr>
          <a:lstStyle/>
          <a:p>
            <a:pPr marL="12700">
              <a:lnSpc>
                <a:spcPct val="100000"/>
              </a:lnSpc>
              <a:spcBef>
                <a:spcPts val="120"/>
              </a:spcBef>
            </a:pPr>
            <a:r>
              <a:rPr lang="en-US" sz="1050" b="1" spc="5" dirty="0">
                <a:solidFill>
                  <a:srgbClr val="00007F"/>
                </a:solidFill>
                <a:latin typeface="Verdana"/>
                <a:cs typeface="Verdana"/>
              </a:rPr>
              <a:t>PRP</a:t>
            </a:r>
            <a:endParaRPr sz="1050" dirty="0">
              <a:latin typeface="Verdana"/>
              <a:cs typeface="Verdana"/>
            </a:endParaRPr>
          </a:p>
        </p:txBody>
      </p:sp>
      <p:sp>
        <p:nvSpPr>
          <p:cNvPr id="519" name="object 900">
            <a:extLst>
              <a:ext uri="{FF2B5EF4-FFF2-40B4-BE49-F238E27FC236}">
                <a16:creationId xmlns:a16="http://schemas.microsoft.com/office/drawing/2014/main" id="{98EE26D9-DAB1-4B91-B18C-6AD9345E3D56}"/>
              </a:ext>
            </a:extLst>
          </p:cNvPr>
          <p:cNvSpPr txBox="1"/>
          <p:nvPr/>
        </p:nvSpPr>
        <p:spPr>
          <a:xfrm>
            <a:off x="1887342" y="5345600"/>
            <a:ext cx="643760" cy="173766"/>
          </a:xfrm>
          <a:prstGeom prst="rect">
            <a:avLst/>
          </a:prstGeom>
        </p:spPr>
        <p:txBody>
          <a:bodyPr vert="horz" wrap="square" lIns="0" tIns="12065" rIns="0" bIns="0" rtlCol="0">
            <a:spAutoFit/>
          </a:bodyPr>
          <a:lstStyle/>
          <a:p>
            <a:pPr marL="12700">
              <a:lnSpc>
                <a:spcPct val="100000"/>
              </a:lnSpc>
              <a:spcBef>
                <a:spcPts val="95"/>
              </a:spcBef>
            </a:pPr>
            <a:r>
              <a:rPr lang="en-US" sz="1050" dirty="0">
                <a:solidFill>
                  <a:srgbClr val="00007F"/>
                </a:solidFill>
                <a:latin typeface="Verdana"/>
                <a:cs typeface="Verdana"/>
              </a:rPr>
              <a:t>PTP GM</a:t>
            </a:r>
            <a:endParaRPr sz="1050" dirty="0">
              <a:latin typeface="Verdana"/>
              <a:cs typeface="Verdana"/>
            </a:endParaRPr>
          </a:p>
        </p:txBody>
      </p:sp>
      <p:sp>
        <p:nvSpPr>
          <p:cNvPr id="562" name="object 901">
            <a:extLst>
              <a:ext uri="{FF2B5EF4-FFF2-40B4-BE49-F238E27FC236}">
                <a16:creationId xmlns:a16="http://schemas.microsoft.com/office/drawing/2014/main" id="{6E069561-3963-4EF6-9C5C-0DC54F474E32}"/>
              </a:ext>
            </a:extLst>
          </p:cNvPr>
          <p:cNvSpPr txBox="1"/>
          <p:nvPr/>
        </p:nvSpPr>
        <p:spPr>
          <a:xfrm>
            <a:off x="9139179" y="4943005"/>
            <a:ext cx="1053248" cy="173766"/>
          </a:xfrm>
          <a:prstGeom prst="rect">
            <a:avLst/>
          </a:prstGeom>
        </p:spPr>
        <p:txBody>
          <a:bodyPr vert="horz" wrap="square" lIns="0" tIns="12065" rIns="0" bIns="0" rtlCol="0">
            <a:spAutoFit/>
          </a:bodyPr>
          <a:lstStyle/>
          <a:p>
            <a:pPr marL="12700">
              <a:lnSpc>
                <a:spcPct val="100000"/>
              </a:lnSpc>
              <a:spcBef>
                <a:spcPts val="95"/>
              </a:spcBef>
            </a:pPr>
            <a:r>
              <a:rPr sz="1050" spc="-5" dirty="0">
                <a:solidFill>
                  <a:srgbClr val="00007F"/>
                </a:solidFill>
                <a:latin typeface="Verdana"/>
                <a:cs typeface="Verdana"/>
              </a:rPr>
              <a:t>I</a:t>
            </a:r>
            <a:r>
              <a:rPr sz="1050" spc="-10" dirty="0">
                <a:solidFill>
                  <a:srgbClr val="00007F"/>
                </a:solidFill>
                <a:latin typeface="Verdana"/>
                <a:cs typeface="Verdana"/>
              </a:rPr>
              <a:t>E</a:t>
            </a:r>
            <a:r>
              <a:rPr sz="1050" spc="5" dirty="0">
                <a:solidFill>
                  <a:srgbClr val="00007F"/>
                </a:solidFill>
                <a:latin typeface="Verdana"/>
                <a:cs typeface="Verdana"/>
              </a:rPr>
              <a:t>D</a:t>
            </a:r>
            <a:r>
              <a:rPr lang="en-US" sz="1050" spc="5" dirty="0">
                <a:solidFill>
                  <a:srgbClr val="00007F"/>
                </a:solidFill>
                <a:latin typeface="Verdana"/>
                <a:cs typeface="Verdana"/>
              </a:rPr>
              <a:t> (PTP SC)</a:t>
            </a:r>
            <a:endParaRPr sz="1050" dirty="0">
              <a:latin typeface="Verdana"/>
              <a:cs typeface="Verdana"/>
            </a:endParaRPr>
          </a:p>
        </p:txBody>
      </p:sp>
      <p:cxnSp>
        <p:nvCxnSpPr>
          <p:cNvPr id="598" name="Straight Connector 597">
            <a:extLst>
              <a:ext uri="{FF2B5EF4-FFF2-40B4-BE49-F238E27FC236}">
                <a16:creationId xmlns:a16="http://schemas.microsoft.com/office/drawing/2014/main" id="{61DFF416-7390-4ADE-9217-3565C9E1F545}"/>
              </a:ext>
            </a:extLst>
          </p:cNvPr>
          <p:cNvCxnSpPr/>
          <p:nvPr/>
        </p:nvCxnSpPr>
        <p:spPr>
          <a:xfrm>
            <a:off x="3256793" y="5850637"/>
            <a:ext cx="6108446" cy="23240"/>
          </a:xfrm>
          <a:prstGeom prst="line">
            <a:avLst/>
          </a:prstGeom>
        </p:spPr>
        <p:style>
          <a:lnRef idx="2">
            <a:schemeClr val="dk1"/>
          </a:lnRef>
          <a:fillRef idx="0">
            <a:schemeClr val="dk1"/>
          </a:fillRef>
          <a:effectRef idx="1">
            <a:schemeClr val="dk1"/>
          </a:effectRef>
          <a:fontRef idx="minor">
            <a:schemeClr val="tx1"/>
          </a:fontRef>
        </p:style>
      </p:cxnSp>
      <p:grpSp>
        <p:nvGrpSpPr>
          <p:cNvPr id="359" name="Group 358">
            <a:extLst>
              <a:ext uri="{FF2B5EF4-FFF2-40B4-BE49-F238E27FC236}">
                <a16:creationId xmlns:a16="http://schemas.microsoft.com/office/drawing/2014/main" id="{24133CC4-EBB5-484D-8CC7-787DD1A19765}"/>
              </a:ext>
            </a:extLst>
          </p:cNvPr>
          <p:cNvGrpSpPr/>
          <p:nvPr/>
        </p:nvGrpSpPr>
        <p:grpSpPr>
          <a:xfrm>
            <a:off x="4221997" y="5604082"/>
            <a:ext cx="1218116" cy="476250"/>
            <a:chOff x="3060700" y="5059934"/>
            <a:chExt cx="850393" cy="302895"/>
          </a:xfrm>
        </p:grpSpPr>
        <p:sp>
          <p:nvSpPr>
            <p:cNvPr id="360" name="object 88">
              <a:extLst>
                <a:ext uri="{FF2B5EF4-FFF2-40B4-BE49-F238E27FC236}">
                  <a16:creationId xmlns:a16="http://schemas.microsoft.com/office/drawing/2014/main" id="{3F02E1C2-5CD1-4D29-863D-3328A8F235E2}"/>
                </a:ext>
              </a:extLst>
            </p:cNvPr>
            <p:cNvSpPr/>
            <p:nvPr/>
          </p:nvSpPr>
          <p:spPr>
            <a:xfrm>
              <a:off x="3578099" y="5100320"/>
              <a:ext cx="332994" cy="239267"/>
            </a:xfrm>
            <a:prstGeom prst="rect">
              <a:avLst/>
            </a:prstGeom>
            <a:blipFill>
              <a:blip r:embed="rId6" cstate="print"/>
              <a:stretch>
                <a:fillRect/>
              </a:stretch>
            </a:blipFill>
          </p:spPr>
          <p:txBody>
            <a:bodyPr wrap="square" lIns="0" tIns="0" rIns="0" bIns="0" rtlCol="0"/>
            <a:lstStyle/>
            <a:p>
              <a:endParaRPr/>
            </a:p>
          </p:txBody>
        </p:sp>
        <p:sp>
          <p:nvSpPr>
            <p:cNvPr id="361" name="object 432">
              <a:extLst>
                <a:ext uri="{FF2B5EF4-FFF2-40B4-BE49-F238E27FC236}">
                  <a16:creationId xmlns:a16="http://schemas.microsoft.com/office/drawing/2014/main" id="{CE1782B8-92E5-4ED7-B21F-B449B6186C71}"/>
                </a:ext>
              </a:extLst>
            </p:cNvPr>
            <p:cNvSpPr/>
            <p:nvPr/>
          </p:nvSpPr>
          <p:spPr>
            <a:xfrm>
              <a:off x="3495802" y="5277866"/>
              <a:ext cx="16510" cy="8890"/>
            </a:xfrm>
            <a:custGeom>
              <a:avLst/>
              <a:gdLst/>
              <a:ahLst/>
              <a:cxnLst/>
              <a:rect l="l" t="t" r="r" b="b"/>
              <a:pathLst>
                <a:path w="16510" h="8889">
                  <a:moveTo>
                    <a:pt x="0" y="0"/>
                  </a:moveTo>
                  <a:lnTo>
                    <a:pt x="0" y="7620"/>
                  </a:lnTo>
                  <a:lnTo>
                    <a:pt x="16002" y="8382"/>
                  </a:lnTo>
                  <a:lnTo>
                    <a:pt x="16002" y="761"/>
                  </a:lnTo>
                  <a:lnTo>
                    <a:pt x="0" y="0"/>
                  </a:lnTo>
                  <a:close/>
                </a:path>
              </a:pathLst>
            </a:custGeom>
            <a:solidFill>
              <a:srgbClr val="003357"/>
            </a:solidFill>
          </p:spPr>
          <p:txBody>
            <a:bodyPr wrap="square" lIns="0" tIns="0" rIns="0" bIns="0" rtlCol="0"/>
            <a:lstStyle/>
            <a:p>
              <a:endParaRPr/>
            </a:p>
          </p:txBody>
        </p:sp>
        <p:sp>
          <p:nvSpPr>
            <p:cNvPr id="362" name="object 435">
              <a:extLst>
                <a:ext uri="{FF2B5EF4-FFF2-40B4-BE49-F238E27FC236}">
                  <a16:creationId xmlns:a16="http://schemas.microsoft.com/office/drawing/2014/main" id="{F6CDD8FF-E417-46AF-A239-C3B42EFE7338}"/>
                </a:ext>
              </a:extLst>
            </p:cNvPr>
            <p:cNvSpPr/>
            <p:nvPr/>
          </p:nvSpPr>
          <p:spPr>
            <a:xfrm>
              <a:off x="3074417" y="5069840"/>
              <a:ext cx="740410" cy="128905"/>
            </a:xfrm>
            <a:custGeom>
              <a:avLst/>
              <a:gdLst/>
              <a:ahLst/>
              <a:cxnLst/>
              <a:rect l="l" t="t" r="r" b="b"/>
              <a:pathLst>
                <a:path w="740410" h="128905">
                  <a:moveTo>
                    <a:pt x="211835" y="0"/>
                  </a:moveTo>
                  <a:lnTo>
                    <a:pt x="87629" y="57912"/>
                  </a:lnTo>
                  <a:lnTo>
                    <a:pt x="0" y="101346"/>
                  </a:lnTo>
                  <a:lnTo>
                    <a:pt x="606551" y="128778"/>
                  </a:lnTo>
                  <a:lnTo>
                    <a:pt x="739901" y="13716"/>
                  </a:lnTo>
                  <a:lnTo>
                    <a:pt x="211835" y="0"/>
                  </a:lnTo>
                  <a:close/>
                </a:path>
              </a:pathLst>
            </a:custGeom>
            <a:solidFill>
              <a:srgbClr val="B0D8FF"/>
            </a:solidFill>
          </p:spPr>
          <p:txBody>
            <a:bodyPr wrap="square" lIns="0" tIns="0" rIns="0" bIns="0" rtlCol="0"/>
            <a:lstStyle/>
            <a:p>
              <a:endParaRPr/>
            </a:p>
          </p:txBody>
        </p:sp>
        <p:sp>
          <p:nvSpPr>
            <p:cNvPr id="363" name="object 436">
              <a:extLst>
                <a:ext uri="{FF2B5EF4-FFF2-40B4-BE49-F238E27FC236}">
                  <a16:creationId xmlns:a16="http://schemas.microsoft.com/office/drawing/2014/main" id="{6DFA22FA-A8BB-44C3-907E-B1E62259378B}"/>
                </a:ext>
              </a:extLst>
            </p:cNvPr>
            <p:cNvSpPr/>
            <p:nvPr/>
          </p:nvSpPr>
          <p:spPr>
            <a:xfrm>
              <a:off x="3073655" y="5068316"/>
              <a:ext cx="742315" cy="132080"/>
            </a:xfrm>
            <a:custGeom>
              <a:avLst/>
              <a:gdLst/>
              <a:ahLst/>
              <a:cxnLst/>
              <a:rect l="l" t="t" r="r" b="b"/>
              <a:pathLst>
                <a:path w="742314" h="132080">
                  <a:moveTo>
                    <a:pt x="87629" y="57912"/>
                  </a:moveTo>
                  <a:lnTo>
                    <a:pt x="0" y="101346"/>
                  </a:lnTo>
                  <a:lnTo>
                    <a:pt x="761" y="104394"/>
                  </a:lnTo>
                  <a:lnTo>
                    <a:pt x="607313" y="131826"/>
                  </a:lnTo>
                  <a:lnTo>
                    <a:pt x="608837" y="131826"/>
                  </a:lnTo>
                  <a:lnTo>
                    <a:pt x="606551" y="129540"/>
                  </a:lnTo>
                  <a:lnTo>
                    <a:pt x="607350" y="128851"/>
                  </a:lnTo>
                  <a:lnTo>
                    <a:pt x="68156" y="104394"/>
                  </a:lnTo>
                  <a:lnTo>
                    <a:pt x="1523" y="104394"/>
                  </a:lnTo>
                  <a:lnTo>
                    <a:pt x="761" y="101346"/>
                  </a:lnTo>
                  <a:lnTo>
                    <a:pt x="7673" y="101346"/>
                  </a:lnTo>
                  <a:lnTo>
                    <a:pt x="89153" y="60960"/>
                  </a:lnTo>
                  <a:lnTo>
                    <a:pt x="87629" y="57912"/>
                  </a:lnTo>
                  <a:close/>
                </a:path>
                <a:path w="742314" h="132080">
                  <a:moveTo>
                    <a:pt x="607350" y="128851"/>
                  </a:moveTo>
                  <a:lnTo>
                    <a:pt x="606551" y="129540"/>
                  </a:lnTo>
                  <a:lnTo>
                    <a:pt x="608837" y="131826"/>
                  </a:lnTo>
                  <a:lnTo>
                    <a:pt x="607350" y="128851"/>
                  </a:lnTo>
                  <a:close/>
                </a:path>
                <a:path w="742314" h="132080">
                  <a:moveTo>
                    <a:pt x="740663" y="13716"/>
                  </a:moveTo>
                  <a:lnTo>
                    <a:pt x="740663" y="16764"/>
                  </a:lnTo>
                  <a:lnTo>
                    <a:pt x="737252" y="16764"/>
                  </a:lnTo>
                  <a:lnTo>
                    <a:pt x="607350" y="128851"/>
                  </a:lnTo>
                  <a:lnTo>
                    <a:pt x="608837" y="131826"/>
                  </a:lnTo>
                  <a:lnTo>
                    <a:pt x="742187" y="16764"/>
                  </a:lnTo>
                  <a:lnTo>
                    <a:pt x="740663" y="16764"/>
                  </a:lnTo>
                  <a:lnTo>
                    <a:pt x="737352" y="16677"/>
                  </a:lnTo>
                  <a:lnTo>
                    <a:pt x="742144" y="16677"/>
                  </a:lnTo>
                  <a:lnTo>
                    <a:pt x="740663" y="13716"/>
                  </a:lnTo>
                  <a:close/>
                </a:path>
                <a:path w="742314" h="132080">
                  <a:moveTo>
                    <a:pt x="761" y="101346"/>
                  </a:moveTo>
                  <a:lnTo>
                    <a:pt x="1523" y="104394"/>
                  </a:lnTo>
                  <a:lnTo>
                    <a:pt x="7095" y="101632"/>
                  </a:lnTo>
                  <a:lnTo>
                    <a:pt x="761" y="101346"/>
                  </a:lnTo>
                  <a:close/>
                </a:path>
                <a:path w="742314" h="132080">
                  <a:moveTo>
                    <a:pt x="7095" y="101632"/>
                  </a:moveTo>
                  <a:lnTo>
                    <a:pt x="1523" y="104394"/>
                  </a:lnTo>
                  <a:lnTo>
                    <a:pt x="68156" y="104394"/>
                  </a:lnTo>
                  <a:lnTo>
                    <a:pt x="7095" y="101632"/>
                  </a:lnTo>
                  <a:close/>
                </a:path>
                <a:path w="742314" h="132080">
                  <a:moveTo>
                    <a:pt x="7673" y="101346"/>
                  </a:moveTo>
                  <a:lnTo>
                    <a:pt x="761" y="101346"/>
                  </a:lnTo>
                  <a:lnTo>
                    <a:pt x="7095" y="101632"/>
                  </a:lnTo>
                  <a:lnTo>
                    <a:pt x="7673" y="101346"/>
                  </a:lnTo>
                  <a:close/>
                </a:path>
                <a:path w="742314" h="132080">
                  <a:moveTo>
                    <a:pt x="740663" y="13716"/>
                  </a:moveTo>
                  <a:lnTo>
                    <a:pt x="739901" y="14478"/>
                  </a:lnTo>
                  <a:lnTo>
                    <a:pt x="737352" y="16677"/>
                  </a:lnTo>
                  <a:lnTo>
                    <a:pt x="740663" y="16764"/>
                  </a:lnTo>
                  <a:lnTo>
                    <a:pt x="740663" y="13716"/>
                  </a:lnTo>
                  <a:close/>
                </a:path>
                <a:path w="742314" h="132080">
                  <a:moveTo>
                    <a:pt x="212597" y="0"/>
                  </a:moveTo>
                  <a:lnTo>
                    <a:pt x="211835" y="0"/>
                  </a:lnTo>
                  <a:lnTo>
                    <a:pt x="212597" y="3048"/>
                  </a:lnTo>
                  <a:lnTo>
                    <a:pt x="737352" y="16677"/>
                  </a:lnTo>
                  <a:lnTo>
                    <a:pt x="739901" y="14478"/>
                  </a:lnTo>
                  <a:lnTo>
                    <a:pt x="740663" y="13716"/>
                  </a:lnTo>
                  <a:lnTo>
                    <a:pt x="212597" y="0"/>
                  </a:lnTo>
                  <a:close/>
                </a:path>
              </a:pathLst>
            </a:custGeom>
            <a:solidFill>
              <a:srgbClr val="B0D8FF"/>
            </a:solidFill>
          </p:spPr>
          <p:txBody>
            <a:bodyPr wrap="square" lIns="0" tIns="0" rIns="0" bIns="0" rtlCol="0"/>
            <a:lstStyle/>
            <a:p>
              <a:endParaRPr/>
            </a:p>
          </p:txBody>
        </p:sp>
        <p:sp>
          <p:nvSpPr>
            <p:cNvPr id="364" name="object 437">
              <a:extLst>
                <a:ext uri="{FF2B5EF4-FFF2-40B4-BE49-F238E27FC236}">
                  <a16:creationId xmlns:a16="http://schemas.microsoft.com/office/drawing/2014/main" id="{D8692E65-7AEC-4D9F-B77E-D3B97083C24A}"/>
                </a:ext>
              </a:extLst>
            </p:cNvPr>
            <p:cNvSpPr/>
            <p:nvPr/>
          </p:nvSpPr>
          <p:spPr>
            <a:xfrm>
              <a:off x="3161285" y="5068316"/>
              <a:ext cx="125730" cy="60960"/>
            </a:xfrm>
            <a:custGeom>
              <a:avLst/>
              <a:gdLst/>
              <a:ahLst/>
              <a:cxnLst/>
              <a:rect l="l" t="t" r="r" b="b"/>
              <a:pathLst>
                <a:path w="125729" h="60960">
                  <a:moveTo>
                    <a:pt x="124205" y="0"/>
                  </a:moveTo>
                  <a:lnTo>
                    <a:pt x="0" y="57912"/>
                  </a:lnTo>
                  <a:lnTo>
                    <a:pt x="1523" y="60960"/>
                  </a:lnTo>
                  <a:lnTo>
                    <a:pt x="125729" y="3048"/>
                  </a:lnTo>
                  <a:lnTo>
                    <a:pt x="124205" y="0"/>
                  </a:lnTo>
                  <a:close/>
                </a:path>
              </a:pathLst>
            </a:custGeom>
            <a:solidFill>
              <a:srgbClr val="B0D8FF"/>
            </a:solidFill>
          </p:spPr>
          <p:txBody>
            <a:bodyPr wrap="square" lIns="0" tIns="0" rIns="0" bIns="0" rtlCol="0"/>
            <a:lstStyle/>
            <a:p>
              <a:endParaRPr/>
            </a:p>
          </p:txBody>
        </p:sp>
        <p:sp>
          <p:nvSpPr>
            <p:cNvPr id="365" name="object 438">
              <a:extLst>
                <a:ext uri="{FF2B5EF4-FFF2-40B4-BE49-F238E27FC236}">
                  <a16:creationId xmlns:a16="http://schemas.microsoft.com/office/drawing/2014/main" id="{EB56EC30-5E0C-46E6-8A1C-FD991249C9F5}"/>
                </a:ext>
              </a:extLst>
            </p:cNvPr>
            <p:cNvSpPr/>
            <p:nvPr/>
          </p:nvSpPr>
          <p:spPr>
            <a:xfrm>
              <a:off x="3069082" y="5171186"/>
              <a:ext cx="608330" cy="182880"/>
            </a:xfrm>
            <a:custGeom>
              <a:avLst/>
              <a:gdLst/>
              <a:ahLst/>
              <a:cxnLst/>
              <a:rect l="l" t="t" r="r" b="b"/>
              <a:pathLst>
                <a:path w="608329" h="182880">
                  <a:moveTo>
                    <a:pt x="1524" y="0"/>
                  </a:moveTo>
                  <a:lnTo>
                    <a:pt x="0" y="147828"/>
                  </a:lnTo>
                  <a:lnTo>
                    <a:pt x="12192" y="157734"/>
                  </a:lnTo>
                  <a:lnTo>
                    <a:pt x="592836" y="182880"/>
                  </a:lnTo>
                  <a:lnTo>
                    <a:pt x="605790" y="166116"/>
                  </a:lnTo>
                  <a:lnTo>
                    <a:pt x="608076" y="27432"/>
                  </a:lnTo>
                  <a:lnTo>
                    <a:pt x="1524" y="0"/>
                  </a:lnTo>
                  <a:close/>
                </a:path>
              </a:pathLst>
            </a:custGeom>
            <a:solidFill>
              <a:srgbClr val="7590CA"/>
            </a:solidFill>
          </p:spPr>
          <p:txBody>
            <a:bodyPr wrap="square" lIns="0" tIns="0" rIns="0" bIns="0" rtlCol="0"/>
            <a:lstStyle/>
            <a:p>
              <a:endParaRPr/>
            </a:p>
          </p:txBody>
        </p:sp>
        <p:sp>
          <p:nvSpPr>
            <p:cNvPr id="366" name="object 439">
              <a:extLst>
                <a:ext uri="{FF2B5EF4-FFF2-40B4-BE49-F238E27FC236}">
                  <a16:creationId xmlns:a16="http://schemas.microsoft.com/office/drawing/2014/main" id="{B5357C66-2809-4869-9D97-68A4FBBF884C}"/>
                </a:ext>
              </a:extLst>
            </p:cNvPr>
            <p:cNvSpPr/>
            <p:nvPr/>
          </p:nvSpPr>
          <p:spPr>
            <a:xfrm>
              <a:off x="3067558" y="5171186"/>
              <a:ext cx="611505" cy="184785"/>
            </a:xfrm>
            <a:custGeom>
              <a:avLst/>
              <a:gdLst/>
              <a:ahLst/>
              <a:cxnLst/>
              <a:rect l="l" t="t" r="r" b="b"/>
              <a:pathLst>
                <a:path w="611504" h="184785">
                  <a:moveTo>
                    <a:pt x="14335" y="156236"/>
                  </a:moveTo>
                  <a:lnTo>
                    <a:pt x="15240" y="156972"/>
                  </a:lnTo>
                  <a:lnTo>
                    <a:pt x="13716" y="159258"/>
                  </a:lnTo>
                  <a:lnTo>
                    <a:pt x="594360" y="184404"/>
                  </a:lnTo>
                  <a:lnTo>
                    <a:pt x="595122" y="184404"/>
                  </a:lnTo>
                  <a:lnTo>
                    <a:pt x="595884" y="183642"/>
                  </a:lnTo>
                  <a:lnTo>
                    <a:pt x="593598" y="182118"/>
                  </a:lnTo>
                  <a:lnTo>
                    <a:pt x="594192" y="181348"/>
                  </a:lnTo>
                  <a:lnTo>
                    <a:pt x="14335" y="156236"/>
                  </a:lnTo>
                  <a:close/>
                </a:path>
                <a:path w="611504" h="184785">
                  <a:moveTo>
                    <a:pt x="594192" y="181348"/>
                  </a:moveTo>
                  <a:lnTo>
                    <a:pt x="593598" y="182118"/>
                  </a:lnTo>
                  <a:lnTo>
                    <a:pt x="595884" y="183642"/>
                  </a:lnTo>
                  <a:lnTo>
                    <a:pt x="594360" y="181356"/>
                  </a:lnTo>
                  <a:lnTo>
                    <a:pt x="594192" y="181348"/>
                  </a:lnTo>
                  <a:close/>
                </a:path>
                <a:path w="611504" h="184785">
                  <a:moveTo>
                    <a:pt x="606552" y="165354"/>
                  </a:moveTo>
                  <a:lnTo>
                    <a:pt x="594192" y="181348"/>
                  </a:lnTo>
                  <a:lnTo>
                    <a:pt x="594360" y="181356"/>
                  </a:lnTo>
                  <a:lnTo>
                    <a:pt x="595884" y="183642"/>
                  </a:lnTo>
                  <a:lnTo>
                    <a:pt x="608838" y="166878"/>
                  </a:lnTo>
                  <a:lnTo>
                    <a:pt x="608838" y="166116"/>
                  </a:lnTo>
                  <a:lnTo>
                    <a:pt x="606552" y="165354"/>
                  </a:lnTo>
                  <a:close/>
                </a:path>
                <a:path w="611504" h="184785">
                  <a:moveTo>
                    <a:pt x="609600" y="25908"/>
                  </a:moveTo>
                  <a:lnTo>
                    <a:pt x="608076" y="27432"/>
                  </a:lnTo>
                  <a:lnTo>
                    <a:pt x="605790" y="166116"/>
                  </a:lnTo>
                  <a:lnTo>
                    <a:pt x="605963" y="166116"/>
                  </a:lnTo>
                  <a:lnTo>
                    <a:pt x="606552" y="165354"/>
                  </a:lnTo>
                  <a:lnTo>
                    <a:pt x="608850" y="165354"/>
                  </a:lnTo>
                  <a:lnTo>
                    <a:pt x="611124" y="27432"/>
                  </a:lnTo>
                  <a:lnTo>
                    <a:pt x="609600" y="25908"/>
                  </a:lnTo>
                  <a:close/>
                </a:path>
                <a:path w="611504" h="184785">
                  <a:moveTo>
                    <a:pt x="608850" y="165354"/>
                  </a:moveTo>
                  <a:lnTo>
                    <a:pt x="606552" y="165354"/>
                  </a:lnTo>
                  <a:lnTo>
                    <a:pt x="608838" y="166116"/>
                  </a:lnTo>
                  <a:lnTo>
                    <a:pt x="608850" y="165354"/>
                  </a:lnTo>
                  <a:close/>
                </a:path>
                <a:path w="611504" h="184785">
                  <a:moveTo>
                    <a:pt x="3055" y="147072"/>
                  </a:moveTo>
                  <a:lnTo>
                    <a:pt x="3048" y="147828"/>
                  </a:lnTo>
                  <a:lnTo>
                    <a:pt x="762" y="149352"/>
                  </a:lnTo>
                  <a:lnTo>
                    <a:pt x="12954" y="159258"/>
                  </a:lnTo>
                  <a:lnTo>
                    <a:pt x="13716" y="159258"/>
                  </a:lnTo>
                  <a:lnTo>
                    <a:pt x="13716" y="156210"/>
                  </a:lnTo>
                  <a:lnTo>
                    <a:pt x="14302" y="156210"/>
                  </a:lnTo>
                  <a:lnTo>
                    <a:pt x="3055" y="147072"/>
                  </a:lnTo>
                  <a:close/>
                </a:path>
                <a:path w="611504" h="184785">
                  <a:moveTo>
                    <a:pt x="13716" y="156210"/>
                  </a:moveTo>
                  <a:lnTo>
                    <a:pt x="13716" y="159258"/>
                  </a:lnTo>
                  <a:lnTo>
                    <a:pt x="15240" y="156972"/>
                  </a:lnTo>
                  <a:lnTo>
                    <a:pt x="14335" y="156236"/>
                  </a:lnTo>
                  <a:lnTo>
                    <a:pt x="13716" y="156210"/>
                  </a:lnTo>
                  <a:close/>
                </a:path>
                <a:path w="611504" h="184785">
                  <a:moveTo>
                    <a:pt x="14302" y="156210"/>
                  </a:moveTo>
                  <a:lnTo>
                    <a:pt x="13716" y="156210"/>
                  </a:lnTo>
                  <a:lnTo>
                    <a:pt x="14335" y="156236"/>
                  </a:lnTo>
                  <a:close/>
                </a:path>
                <a:path w="611504" h="184785">
                  <a:moveTo>
                    <a:pt x="4572" y="0"/>
                  </a:moveTo>
                  <a:lnTo>
                    <a:pt x="1524" y="0"/>
                  </a:lnTo>
                  <a:lnTo>
                    <a:pt x="0" y="148590"/>
                  </a:lnTo>
                  <a:lnTo>
                    <a:pt x="762" y="149352"/>
                  </a:lnTo>
                  <a:lnTo>
                    <a:pt x="3055" y="147066"/>
                  </a:lnTo>
                  <a:lnTo>
                    <a:pt x="4572" y="0"/>
                  </a:lnTo>
                  <a:close/>
                </a:path>
                <a:path w="611504" h="184785">
                  <a:moveTo>
                    <a:pt x="3048" y="147066"/>
                  </a:moveTo>
                  <a:lnTo>
                    <a:pt x="762" y="149352"/>
                  </a:lnTo>
                  <a:lnTo>
                    <a:pt x="3048" y="147828"/>
                  </a:lnTo>
                  <a:lnTo>
                    <a:pt x="3048" y="147066"/>
                  </a:lnTo>
                  <a:close/>
                </a:path>
              </a:pathLst>
            </a:custGeom>
            <a:solidFill>
              <a:srgbClr val="7590CA"/>
            </a:solidFill>
          </p:spPr>
          <p:txBody>
            <a:bodyPr wrap="square" lIns="0" tIns="0" rIns="0" bIns="0" rtlCol="0"/>
            <a:lstStyle/>
            <a:p>
              <a:endParaRPr/>
            </a:p>
          </p:txBody>
        </p:sp>
        <p:sp>
          <p:nvSpPr>
            <p:cNvPr id="367" name="object 440">
              <a:extLst>
                <a:ext uri="{FF2B5EF4-FFF2-40B4-BE49-F238E27FC236}">
                  <a16:creationId xmlns:a16="http://schemas.microsoft.com/office/drawing/2014/main" id="{518D6030-A4B7-4DFE-ACFB-5EA308839EBF}"/>
                </a:ext>
              </a:extLst>
            </p:cNvPr>
            <p:cNvSpPr/>
            <p:nvPr/>
          </p:nvSpPr>
          <p:spPr>
            <a:xfrm>
              <a:off x="3069082" y="5184902"/>
              <a:ext cx="608330" cy="0"/>
            </a:xfrm>
            <a:custGeom>
              <a:avLst/>
              <a:gdLst/>
              <a:ahLst/>
              <a:cxnLst/>
              <a:rect l="l" t="t" r="r" b="b"/>
              <a:pathLst>
                <a:path w="608329">
                  <a:moveTo>
                    <a:pt x="0" y="0"/>
                  </a:moveTo>
                  <a:lnTo>
                    <a:pt x="608076" y="0"/>
                  </a:lnTo>
                </a:path>
              </a:pathLst>
            </a:custGeom>
            <a:ln w="30479">
              <a:solidFill>
                <a:srgbClr val="7590CA"/>
              </a:solidFill>
            </a:ln>
          </p:spPr>
          <p:txBody>
            <a:bodyPr wrap="square" lIns="0" tIns="0" rIns="0" bIns="0" rtlCol="0"/>
            <a:lstStyle/>
            <a:p>
              <a:endParaRPr/>
            </a:p>
          </p:txBody>
        </p:sp>
        <p:sp>
          <p:nvSpPr>
            <p:cNvPr id="368" name="object 441">
              <a:extLst>
                <a:ext uri="{FF2B5EF4-FFF2-40B4-BE49-F238E27FC236}">
                  <a16:creationId xmlns:a16="http://schemas.microsoft.com/office/drawing/2014/main" id="{5FE17635-CCFF-485E-AEE6-1CAD0C45F574}"/>
                </a:ext>
              </a:extLst>
            </p:cNvPr>
            <p:cNvSpPr/>
            <p:nvPr/>
          </p:nvSpPr>
          <p:spPr>
            <a:xfrm>
              <a:off x="3661919" y="5085842"/>
              <a:ext cx="148590" cy="270510"/>
            </a:xfrm>
            <a:custGeom>
              <a:avLst/>
              <a:gdLst/>
              <a:ahLst/>
              <a:cxnLst/>
              <a:rect l="l" t="t" r="r" b="b"/>
              <a:pathLst>
                <a:path w="148589" h="270510">
                  <a:moveTo>
                    <a:pt x="12958" y="256342"/>
                  </a:moveTo>
                  <a:lnTo>
                    <a:pt x="0" y="270510"/>
                  </a:lnTo>
                  <a:lnTo>
                    <a:pt x="12954" y="256794"/>
                  </a:lnTo>
                  <a:lnTo>
                    <a:pt x="12958" y="256342"/>
                  </a:lnTo>
                  <a:close/>
                </a:path>
                <a:path w="148589" h="270510">
                  <a:moveTo>
                    <a:pt x="148590" y="0"/>
                  </a:moveTo>
                  <a:lnTo>
                    <a:pt x="14478" y="115062"/>
                  </a:lnTo>
                  <a:lnTo>
                    <a:pt x="12958" y="256342"/>
                  </a:lnTo>
                  <a:lnTo>
                    <a:pt x="147066" y="109728"/>
                  </a:lnTo>
                  <a:lnTo>
                    <a:pt x="148590" y="0"/>
                  </a:lnTo>
                  <a:close/>
                </a:path>
              </a:pathLst>
            </a:custGeom>
            <a:solidFill>
              <a:srgbClr val="6B3285"/>
            </a:solidFill>
          </p:spPr>
          <p:txBody>
            <a:bodyPr wrap="square" lIns="0" tIns="0" rIns="0" bIns="0" rtlCol="0"/>
            <a:lstStyle/>
            <a:p>
              <a:endParaRPr/>
            </a:p>
          </p:txBody>
        </p:sp>
        <p:sp>
          <p:nvSpPr>
            <p:cNvPr id="369" name="object 442">
              <a:extLst>
                <a:ext uri="{FF2B5EF4-FFF2-40B4-BE49-F238E27FC236}">
                  <a16:creationId xmlns:a16="http://schemas.microsoft.com/office/drawing/2014/main" id="{FF444496-43C7-4B75-B526-6531EAA3802C}"/>
                </a:ext>
              </a:extLst>
            </p:cNvPr>
            <p:cNvSpPr/>
            <p:nvPr/>
          </p:nvSpPr>
          <p:spPr>
            <a:xfrm>
              <a:off x="3661156" y="5082794"/>
              <a:ext cx="151130" cy="275590"/>
            </a:xfrm>
            <a:custGeom>
              <a:avLst/>
              <a:gdLst/>
              <a:ahLst/>
              <a:cxnLst/>
              <a:rect l="l" t="t" r="r" b="b"/>
              <a:pathLst>
                <a:path w="151129" h="275589">
                  <a:moveTo>
                    <a:pt x="12196" y="259462"/>
                  </a:moveTo>
                  <a:lnTo>
                    <a:pt x="0" y="272796"/>
                  </a:lnTo>
                  <a:lnTo>
                    <a:pt x="2286" y="275082"/>
                  </a:lnTo>
                  <a:lnTo>
                    <a:pt x="14959" y="261225"/>
                  </a:lnTo>
                  <a:lnTo>
                    <a:pt x="12192" y="259842"/>
                  </a:lnTo>
                  <a:lnTo>
                    <a:pt x="12196" y="259462"/>
                  </a:lnTo>
                  <a:close/>
                </a:path>
                <a:path w="151129" h="275589">
                  <a:moveTo>
                    <a:pt x="15240" y="260919"/>
                  </a:moveTo>
                  <a:lnTo>
                    <a:pt x="14959" y="261225"/>
                  </a:lnTo>
                  <a:lnTo>
                    <a:pt x="15240" y="261366"/>
                  </a:lnTo>
                  <a:lnTo>
                    <a:pt x="15240" y="260919"/>
                  </a:lnTo>
                  <a:close/>
                </a:path>
                <a:path w="151129" h="275589">
                  <a:moveTo>
                    <a:pt x="15280" y="256090"/>
                  </a:moveTo>
                  <a:lnTo>
                    <a:pt x="12196" y="259462"/>
                  </a:lnTo>
                  <a:lnTo>
                    <a:pt x="12192" y="259842"/>
                  </a:lnTo>
                  <a:lnTo>
                    <a:pt x="14959" y="261225"/>
                  </a:lnTo>
                  <a:lnTo>
                    <a:pt x="15239" y="260919"/>
                  </a:lnTo>
                  <a:lnTo>
                    <a:pt x="15280" y="256090"/>
                  </a:lnTo>
                  <a:close/>
                </a:path>
                <a:path w="151129" h="275589">
                  <a:moveTo>
                    <a:pt x="147066" y="112014"/>
                  </a:moveTo>
                  <a:lnTo>
                    <a:pt x="15280" y="256090"/>
                  </a:lnTo>
                  <a:lnTo>
                    <a:pt x="15240" y="260919"/>
                  </a:lnTo>
                  <a:lnTo>
                    <a:pt x="149352" y="114300"/>
                  </a:lnTo>
                  <a:lnTo>
                    <a:pt x="149352" y="112776"/>
                  </a:lnTo>
                  <a:lnTo>
                    <a:pt x="147066" y="112014"/>
                  </a:lnTo>
                  <a:close/>
                </a:path>
                <a:path w="151129" h="275589">
                  <a:moveTo>
                    <a:pt x="13716" y="118110"/>
                  </a:moveTo>
                  <a:lnTo>
                    <a:pt x="12196" y="259462"/>
                  </a:lnTo>
                  <a:lnTo>
                    <a:pt x="15280" y="256090"/>
                  </a:lnTo>
                  <a:lnTo>
                    <a:pt x="16747" y="119625"/>
                  </a:lnTo>
                  <a:lnTo>
                    <a:pt x="13716" y="118110"/>
                  </a:lnTo>
                  <a:close/>
                </a:path>
                <a:path w="151129" h="275589">
                  <a:moveTo>
                    <a:pt x="18540" y="118110"/>
                  </a:moveTo>
                  <a:lnTo>
                    <a:pt x="16764" y="118110"/>
                  </a:lnTo>
                  <a:lnTo>
                    <a:pt x="16764" y="119634"/>
                  </a:lnTo>
                  <a:lnTo>
                    <a:pt x="18540" y="118110"/>
                  </a:lnTo>
                  <a:close/>
                </a:path>
                <a:path w="151129" h="275589">
                  <a:moveTo>
                    <a:pt x="148590" y="2286"/>
                  </a:moveTo>
                  <a:lnTo>
                    <a:pt x="14478" y="117348"/>
                  </a:lnTo>
                  <a:lnTo>
                    <a:pt x="13716" y="118110"/>
                  </a:lnTo>
                  <a:lnTo>
                    <a:pt x="16747" y="119625"/>
                  </a:lnTo>
                  <a:lnTo>
                    <a:pt x="16764" y="118110"/>
                  </a:lnTo>
                  <a:lnTo>
                    <a:pt x="18540" y="118110"/>
                  </a:lnTo>
                  <a:lnTo>
                    <a:pt x="147769" y="7236"/>
                  </a:lnTo>
                  <a:lnTo>
                    <a:pt x="147828" y="3048"/>
                  </a:lnTo>
                  <a:lnTo>
                    <a:pt x="148590" y="2286"/>
                  </a:lnTo>
                  <a:close/>
                </a:path>
                <a:path w="151129" h="275589">
                  <a:moveTo>
                    <a:pt x="150854" y="4590"/>
                  </a:moveTo>
                  <a:lnTo>
                    <a:pt x="147769" y="7236"/>
                  </a:lnTo>
                  <a:lnTo>
                    <a:pt x="146304" y="112776"/>
                  </a:lnTo>
                  <a:lnTo>
                    <a:pt x="147066" y="112014"/>
                  </a:lnTo>
                  <a:lnTo>
                    <a:pt x="149362" y="112014"/>
                  </a:lnTo>
                  <a:lnTo>
                    <a:pt x="150854" y="4590"/>
                  </a:lnTo>
                  <a:close/>
                </a:path>
                <a:path w="151129" h="275589">
                  <a:moveTo>
                    <a:pt x="149362" y="112014"/>
                  </a:moveTo>
                  <a:lnTo>
                    <a:pt x="147066" y="112014"/>
                  </a:lnTo>
                  <a:lnTo>
                    <a:pt x="149352" y="112776"/>
                  </a:lnTo>
                  <a:lnTo>
                    <a:pt x="149362" y="112014"/>
                  </a:lnTo>
                  <a:close/>
                </a:path>
                <a:path w="151129" h="275589">
                  <a:moveTo>
                    <a:pt x="148590" y="2286"/>
                  </a:moveTo>
                  <a:lnTo>
                    <a:pt x="147828" y="3048"/>
                  </a:lnTo>
                  <a:lnTo>
                    <a:pt x="147769" y="7236"/>
                  </a:lnTo>
                  <a:lnTo>
                    <a:pt x="150854" y="4590"/>
                  </a:lnTo>
                  <a:lnTo>
                    <a:pt x="148590" y="2286"/>
                  </a:lnTo>
                  <a:close/>
                </a:path>
                <a:path w="151129" h="275589">
                  <a:moveTo>
                    <a:pt x="150876" y="0"/>
                  </a:moveTo>
                  <a:lnTo>
                    <a:pt x="148590" y="2286"/>
                  </a:lnTo>
                  <a:lnTo>
                    <a:pt x="150855" y="4551"/>
                  </a:lnTo>
                  <a:lnTo>
                    <a:pt x="150876" y="0"/>
                  </a:lnTo>
                  <a:close/>
                </a:path>
              </a:pathLst>
            </a:custGeom>
            <a:solidFill>
              <a:srgbClr val="6B3285"/>
            </a:solidFill>
          </p:spPr>
          <p:txBody>
            <a:bodyPr wrap="square" lIns="0" tIns="0" rIns="0" bIns="0" rtlCol="0"/>
            <a:lstStyle/>
            <a:p>
              <a:endParaRPr/>
            </a:p>
          </p:txBody>
        </p:sp>
        <p:sp>
          <p:nvSpPr>
            <p:cNvPr id="370" name="object 443">
              <a:extLst>
                <a:ext uri="{FF2B5EF4-FFF2-40B4-BE49-F238E27FC236}">
                  <a16:creationId xmlns:a16="http://schemas.microsoft.com/office/drawing/2014/main" id="{46F065F5-D5B8-42E5-8BC4-0B2D4048B9FD}"/>
                </a:ext>
              </a:extLst>
            </p:cNvPr>
            <p:cNvSpPr/>
            <p:nvPr/>
          </p:nvSpPr>
          <p:spPr>
            <a:xfrm>
              <a:off x="3661156" y="5341874"/>
              <a:ext cx="15240" cy="16510"/>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6B3285"/>
            </a:solidFill>
          </p:spPr>
          <p:txBody>
            <a:bodyPr wrap="square" lIns="0" tIns="0" rIns="0" bIns="0" rtlCol="0"/>
            <a:lstStyle/>
            <a:p>
              <a:endParaRPr/>
            </a:p>
          </p:txBody>
        </p:sp>
        <p:sp>
          <p:nvSpPr>
            <p:cNvPr id="371" name="object 444">
              <a:extLst>
                <a:ext uri="{FF2B5EF4-FFF2-40B4-BE49-F238E27FC236}">
                  <a16:creationId xmlns:a16="http://schemas.microsoft.com/office/drawing/2014/main" id="{7A10EFB2-AB97-4609-8D3F-7A6A7DBCA613}"/>
                </a:ext>
              </a:extLst>
            </p:cNvPr>
            <p:cNvSpPr/>
            <p:nvPr/>
          </p:nvSpPr>
          <p:spPr>
            <a:xfrm>
              <a:off x="3072131" y="5063744"/>
              <a:ext cx="742315" cy="132080"/>
            </a:xfrm>
            <a:custGeom>
              <a:avLst/>
              <a:gdLst/>
              <a:ahLst/>
              <a:cxnLst/>
              <a:rect l="l" t="t" r="r" b="b"/>
              <a:pathLst>
                <a:path w="742314" h="132080">
                  <a:moveTo>
                    <a:pt x="86867" y="57912"/>
                  </a:moveTo>
                  <a:lnTo>
                    <a:pt x="0" y="102108"/>
                  </a:lnTo>
                  <a:lnTo>
                    <a:pt x="761" y="105156"/>
                  </a:lnTo>
                  <a:lnTo>
                    <a:pt x="606551" y="131826"/>
                  </a:lnTo>
                  <a:lnTo>
                    <a:pt x="608075" y="131826"/>
                  </a:lnTo>
                  <a:lnTo>
                    <a:pt x="605789" y="129540"/>
                  </a:lnTo>
                  <a:lnTo>
                    <a:pt x="606589" y="128853"/>
                  </a:lnTo>
                  <a:lnTo>
                    <a:pt x="69995" y="105156"/>
                  </a:lnTo>
                  <a:lnTo>
                    <a:pt x="1523" y="105156"/>
                  </a:lnTo>
                  <a:lnTo>
                    <a:pt x="761" y="102108"/>
                  </a:lnTo>
                  <a:lnTo>
                    <a:pt x="7514" y="102108"/>
                  </a:lnTo>
                  <a:lnTo>
                    <a:pt x="88391" y="60960"/>
                  </a:lnTo>
                  <a:lnTo>
                    <a:pt x="86867" y="57912"/>
                  </a:lnTo>
                  <a:close/>
                </a:path>
                <a:path w="742314" h="132080">
                  <a:moveTo>
                    <a:pt x="606589" y="128853"/>
                  </a:moveTo>
                  <a:lnTo>
                    <a:pt x="605789" y="129540"/>
                  </a:lnTo>
                  <a:lnTo>
                    <a:pt x="608075" y="131826"/>
                  </a:lnTo>
                  <a:lnTo>
                    <a:pt x="606589" y="128853"/>
                  </a:lnTo>
                  <a:close/>
                </a:path>
                <a:path w="742314" h="132080">
                  <a:moveTo>
                    <a:pt x="740663" y="13716"/>
                  </a:moveTo>
                  <a:lnTo>
                    <a:pt x="740663" y="16764"/>
                  </a:lnTo>
                  <a:lnTo>
                    <a:pt x="737237" y="16764"/>
                  </a:lnTo>
                  <a:lnTo>
                    <a:pt x="606589" y="128853"/>
                  </a:lnTo>
                  <a:lnTo>
                    <a:pt x="608075" y="131826"/>
                  </a:lnTo>
                  <a:lnTo>
                    <a:pt x="742187" y="16764"/>
                  </a:lnTo>
                  <a:lnTo>
                    <a:pt x="740663" y="16764"/>
                  </a:lnTo>
                  <a:lnTo>
                    <a:pt x="737338" y="16677"/>
                  </a:lnTo>
                  <a:lnTo>
                    <a:pt x="742144" y="16677"/>
                  </a:lnTo>
                  <a:lnTo>
                    <a:pt x="740663" y="13716"/>
                  </a:lnTo>
                  <a:close/>
                </a:path>
                <a:path w="742314" h="132080">
                  <a:moveTo>
                    <a:pt x="761" y="102108"/>
                  </a:moveTo>
                  <a:lnTo>
                    <a:pt x="1523" y="105156"/>
                  </a:lnTo>
                  <a:lnTo>
                    <a:pt x="6977" y="102381"/>
                  </a:lnTo>
                  <a:lnTo>
                    <a:pt x="761" y="102108"/>
                  </a:lnTo>
                  <a:close/>
                </a:path>
                <a:path w="742314" h="132080">
                  <a:moveTo>
                    <a:pt x="6977" y="102381"/>
                  </a:moveTo>
                  <a:lnTo>
                    <a:pt x="1523" y="105156"/>
                  </a:lnTo>
                  <a:lnTo>
                    <a:pt x="69995" y="105156"/>
                  </a:lnTo>
                  <a:lnTo>
                    <a:pt x="6977" y="102381"/>
                  </a:lnTo>
                  <a:close/>
                </a:path>
                <a:path w="742314" h="132080">
                  <a:moveTo>
                    <a:pt x="7514" y="102108"/>
                  </a:moveTo>
                  <a:lnTo>
                    <a:pt x="761" y="102108"/>
                  </a:lnTo>
                  <a:lnTo>
                    <a:pt x="6977" y="102381"/>
                  </a:lnTo>
                  <a:lnTo>
                    <a:pt x="7514" y="102108"/>
                  </a:lnTo>
                  <a:close/>
                </a:path>
                <a:path w="742314" h="132080">
                  <a:moveTo>
                    <a:pt x="740663" y="13716"/>
                  </a:moveTo>
                  <a:lnTo>
                    <a:pt x="739901" y="14478"/>
                  </a:lnTo>
                  <a:lnTo>
                    <a:pt x="737338" y="16677"/>
                  </a:lnTo>
                  <a:lnTo>
                    <a:pt x="740663" y="16764"/>
                  </a:lnTo>
                  <a:lnTo>
                    <a:pt x="740663" y="13716"/>
                  </a:lnTo>
                  <a:close/>
                </a:path>
                <a:path w="742314" h="132080">
                  <a:moveTo>
                    <a:pt x="212597" y="0"/>
                  </a:moveTo>
                  <a:lnTo>
                    <a:pt x="211835" y="0"/>
                  </a:lnTo>
                  <a:lnTo>
                    <a:pt x="212597" y="3048"/>
                  </a:lnTo>
                  <a:lnTo>
                    <a:pt x="737338" y="16677"/>
                  </a:lnTo>
                  <a:lnTo>
                    <a:pt x="739901" y="14478"/>
                  </a:lnTo>
                  <a:lnTo>
                    <a:pt x="740663" y="13716"/>
                  </a:lnTo>
                  <a:lnTo>
                    <a:pt x="212597" y="0"/>
                  </a:lnTo>
                  <a:close/>
                </a:path>
              </a:pathLst>
            </a:custGeom>
            <a:solidFill>
              <a:srgbClr val="585858"/>
            </a:solidFill>
          </p:spPr>
          <p:txBody>
            <a:bodyPr wrap="square" lIns="0" tIns="0" rIns="0" bIns="0" rtlCol="0"/>
            <a:lstStyle/>
            <a:p>
              <a:endParaRPr/>
            </a:p>
          </p:txBody>
        </p:sp>
        <p:sp>
          <p:nvSpPr>
            <p:cNvPr id="372" name="object 445">
              <a:extLst>
                <a:ext uri="{FF2B5EF4-FFF2-40B4-BE49-F238E27FC236}">
                  <a16:creationId xmlns:a16="http://schemas.microsoft.com/office/drawing/2014/main" id="{4393B1AF-7359-4CF5-B9D4-46A38BCCCB54}"/>
                </a:ext>
              </a:extLst>
            </p:cNvPr>
            <p:cNvSpPr/>
            <p:nvPr/>
          </p:nvSpPr>
          <p:spPr>
            <a:xfrm>
              <a:off x="3158999" y="5063744"/>
              <a:ext cx="127000" cy="60960"/>
            </a:xfrm>
            <a:custGeom>
              <a:avLst/>
              <a:gdLst/>
              <a:ahLst/>
              <a:cxnLst/>
              <a:rect l="l" t="t" r="r" b="b"/>
              <a:pathLst>
                <a:path w="127000" h="60960">
                  <a:moveTo>
                    <a:pt x="124967" y="0"/>
                  </a:moveTo>
                  <a:lnTo>
                    <a:pt x="0" y="57912"/>
                  </a:lnTo>
                  <a:lnTo>
                    <a:pt x="1523" y="60960"/>
                  </a:lnTo>
                  <a:lnTo>
                    <a:pt x="126491" y="3048"/>
                  </a:lnTo>
                  <a:lnTo>
                    <a:pt x="124967" y="0"/>
                  </a:lnTo>
                  <a:close/>
                </a:path>
              </a:pathLst>
            </a:custGeom>
            <a:solidFill>
              <a:srgbClr val="585858"/>
            </a:solidFill>
          </p:spPr>
          <p:txBody>
            <a:bodyPr wrap="square" lIns="0" tIns="0" rIns="0" bIns="0" rtlCol="0"/>
            <a:lstStyle/>
            <a:p>
              <a:endParaRPr/>
            </a:p>
          </p:txBody>
        </p:sp>
        <p:sp>
          <p:nvSpPr>
            <p:cNvPr id="373" name="object 446">
              <a:extLst>
                <a:ext uri="{FF2B5EF4-FFF2-40B4-BE49-F238E27FC236}">
                  <a16:creationId xmlns:a16="http://schemas.microsoft.com/office/drawing/2014/main" id="{C47B376A-F7EF-44D1-91A8-2DE68D8BA5A2}"/>
                </a:ext>
              </a:extLst>
            </p:cNvPr>
            <p:cNvSpPr/>
            <p:nvPr/>
          </p:nvSpPr>
          <p:spPr>
            <a:xfrm>
              <a:off x="3065273" y="5167376"/>
              <a:ext cx="612140" cy="184150"/>
            </a:xfrm>
            <a:custGeom>
              <a:avLst/>
              <a:gdLst/>
              <a:ahLst/>
              <a:cxnLst/>
              <a:rect l="l" t="t" r="r" b="b"/>
              <a:pathLst>
                <a:path w="612139" h="184150">
                  <a:moveTo>
                    <a:pt x="14478" y="155448"/>
                  </a:moveTo>
                  <a:lnTo>
                    <a:pt x="14478" y="155627"/>
                  </a:lnTo>
                  <a:lnTo>
                    <a:pt x="15240" y="156210"/>
                  </a:lnTo>
                  <a:lnTo>
                    <a:pt x="14478" y="158496"/>
                  </a:lnTo>
                  <a:lnTo>
                    <a:pt x="595122" y="183642"/>
                  </a:lnTo>
                  <a:lnTo>
                    <a:pt x="595884" y="183642"/>
                  </a:lnTo>
                  <a:lnTo>
                    <a:pt x="596646" y="182880"/>
                  </a:lnTo>
                  <a:lnTo>
                    <a:pt x="594360" y="181356"/>
                  </a:lnTo>
                  <a:lnTo>
                    <a:pt x="594954" y="180586"/>
                  </a:lnTo>
                  <a:lnTo>
                    <a:pt x="14478" y="155448"/>
                  </a:lnTo>
                  <a:close/>
                </a:path>
                <a:path w="612139" h="184150">
                  <a:moveTo>
                    <a:pt x="594954" y="180586"/>
                  </a:moveTo>
                  <a:lnTo>
                    <a:pt x="594360" y="181356"/>
                  </a:lnTo>
                  <a:lnTo>
                    <a:pt x="596646" y="182880"/>
                  </a:lnTo>
                  <a:lnTo>
                    <a:pt x="595122" y="180594"/>
                  </a:lnTo>
                  <a:lnTo>
                    <a:pt x="594954" y="180586"/>
                  </a:lnTo>
                  <a:close/>
                </a:path>
                <a:path w="612139" h="184150">
                  <a:moveTo>
                    <a:pt x="607314" y="164592"/>
                  </a:moveTo>
                  <a:lnTo>
                    <a:pt x="594954" y="180586"/>
                  </a:lnTo>
                  <a:lnTo>
                    <a:pt x="595122" y="180594"/>
                  </a:lnTo>
                  <a:lnTo>
                    <a:pt x="596646" y="182880"/>
                  </a:lnTo>
                  <a:lnTo>
                    <a:pt x="609600" y="166116"/>
                  </a:lnTo>
                  <a:lnTo>
                    <a:pt x="609600" y="165354"/>
                  </a:lnTo>
                  <a:lnTo>
                    <a:pt x="607314" y="164592"/>
                  </a:lnTo>
                  <a:close/>
                </a:path>
                <a:path w="612139" h="184150">
                  <a:moveTo>
                    <a:pt x="610362" y="25146"/>
                  </a:moveTo>
                  <a:lnTo>
                    <a:pt x="608838" y="26669"/>
                  </a:lnTo>
                  <a:lnTo>
                    <a:pt x="606552" y="165354"/>
                  </a:lnTo>
                  <a:lnTo>
                    <a:pt x="606725" y="165354"/>
                  </a:lnTo>
                  <a:lnTo>
                    <a:pt x="607314" y="164592"/>
                  </a:lnTo>
                  <a:lnTo>
                    <a:pt x="609612" y="164592"/>
                  </a:lnTo>
                  <a:lnTo>
                    <a:pt x="611886" y="26670"/>
                  </a:lnTo>
                  <a:lnTo>
                    <a:pt x="610362" y="25146"/>
                  </a:lnTo>
                  <a:close/>
                </a:path>
                <a:path w="612139" h="184150">
                  <a:moveTo>
                    <a:pt x="609612" y="164592"/>
                  </a:moveTo>
                  <a:lnTo>
                    <a:pt x="607314" y="164592"/>
                  </a:lnTo>
                  <a:lnTo>
                    <a:pt x="609600" y="165354"/>
                  </a:lnTo>
                  <a:lnTo>
                    <a:pt x="609612" y="164592"/>
                  </a:lnTo>
                  <a:close/>
                </a:path>
                <a:path w="612139" h="184150">
                  <a:moveTo>
                    <a:pt x="3050" y="146888"/>
                  </a:moveTo>
                  <a:lnTo>
                    <a:pt x="3048" y="147066"/>
                  </a:lnTo>
                  <a:lnTo>
                    <a:pt x="762" y="148590"/>
                  </a:lnTo>
                  <a:lnTo>
                    <a:pt x="13716" y="158496"/>
                  </a:lnTo>
                  <a:lnTo>
                    <a:pt x="14478" y="158496"/>
                  </a:lnTo>
                  <a:lnTo>
                    <a:pt x="14478" y="155627"/>
                  </a:lnTo>
                  <a:lnTo>
                    <a:pt x="3050" y="146888"/>
                  </a:lnTo>
                  <a:close/>
                </a:path>
                <a:path w="612139" h="184150">
                  <a:moveTo>
                    <a:pt x="14478" y="155627"/>
                  </a:moveTo>
                  <a:lnTo>
                    <a:pt x="14478" y="158496"/>
                  </a:lnTo>
                  <a:lnTo>
                    <a:pt x="15240" y="156210"/>
                  </a:lnTo>
                  <a:lnTo>
                    <a:pt x="14478" y="155627"/>
                  </a:lnTo>
                  <a:close/>
                </a:path>
                <a:path w="612139" h="184150">
                  <a:moveTo>
                    <a:pt x="5334" y="0"/>
                  </a:moveTo>
                  <a:lnTo>
                    <a:pt x="2286" y="0"/>
                  </a:lnTo>
                  <a:lnTo>
                    <a:pt x="0" y="147828"/>
                  </a:lnTo>
                  <a:lnTo>
                    <a:pt x="762" y="148590"/>
                  </a:lnTo>
                  <a:lnTo>
                    <a:pt x="2286" y="146304"/>
                  </a:lnTo>
                  <a:lnTo>
                    <a:pt x="3059" y="146303"/>
                  </a:lnTo>
                  <a:lnTo>
                    <a:pt x="5334" y="0"/>
                  </a:lnTo>
                  <a:close/>
                </a:path>
                <a:path w="612139" h="184150">
                  <a:moveTo>
                    <a:pt x="2286" y="146304"/>
                  </a:moveTo>
                  <a:lnTo>
                    <a:pt x="762" y="148590"/>
                  </a:lnTo>
                  <a:lnTo>
                    <a:pt x="3048" y="147066"/>
                  </a:lnTo>
                  <a:lnTo>
                    <a:pt x="3050" y="146888"/>
                  </a:lnTo>
                  <a:lnTo>
                    <a:pt x="2286" y="146304"/>
                  </a:lnTo>
                  <a:close/>
                </a:path>
                <a:path w="612139" h="184150">
                  <a:moveTo>
                    <a:pt x="3059" y="146303"/>
                  </a:moveTo>
                  <a:lnTo>
                    <a:pt x="2286" y="146304"/>
                  </a:lnTo>
                  <a:lnTo>
                    <a:pt x="3050" y="146888"/>
                  </a:lnTo>
                  <a:lnTo>
                    <a:pt x="3059" y="146303"/>
                  </a:lnTo>
                  <a:close/>
                </a:path>
              </a:pathLst>
            </a:custGeom>
            <a:solidFill>
              <a:srgbClr val="000000"/>
            </a:solidFill>
          </p:spPr>
          <p:txBody>
            <a:bodyPr wrap="square" lIns="0" tIns="0" rIns="0" bIns="0" rtlCol="0"/>
            <a:lstStyle/>
            <a:p>
              <a:endParaRPr/>
            </a:p>
          </p:txBody>
        </p:sp>
        <p:sp>
          <p:nvSpPr>
            <p:cNvPr id="374" name="object 447">
              <a:extLst>
                <a:ext uri="{FF2B5EF4-FFF2-40B4-BE49-F238E27FC236}">
                  <a16:creationId xmlns:a16="http://schemas.microsoft.com/office/drawing/2014/main" id="{C06F13B9-7CBE-4B54-B1B1-77C22B3FFE38}"/>
                </a:ext>
              </a:extLst>
            </p:cNvPr>
            <p:cNvSpPr/>
            <p:nvPr/>
          </p:nvSpPr>
          <p:spPr>
            <a:xfrm>
              <a:off x="3067558" y="5180711"/>
              <a:ext cx="608330" cy="0"/>
            </a:xfrm>
            <a:custGeom>
              <a:avLst/>
              <a:gdLst/>
              <a:ahLst/>
              <a:cxnLst/>
              <a:rect l="l" t="t" r="r" b="b"/>
              <a:pathLst>
                <a:path w="608329">
                  <a:moveTo>
                    <a:pt x="0" y="0"/>
                  </a:moveTo>
                  <a:lnTo>
                    <a:pt x="608076" y="0"/>
                  </a:lnTo>
                </a:path>
              </a:pathLst>
            </a:custGeom>
            <a:ln w="29717">
              <a:solidFill>
                <a:srgbClr val="000000"/>
              </a:solidFill>
            </a:ln>
          </p:spPr>
          <p:txBody>
            <a:bodyPr wrap="square" lIns="0" tIns="0" rIns="0" bIns="0" rtlCol="0"/>
            <a:lstStyle/>
            <a:p>
              <a:endParaRPr/>
            </a:p>
          </p:txBody>
        </p:sp>
        <p:sp>
          <p:nvSpPr>
            <p:cNvPr id="375" name="object 448">
              <a:extLst>
                <a:ext uri="{FF2B5EF4-FFF2-40B4-BE49-F238E27FC236}">
                  <a16:creationId xmlns:a16="http://schemas.microsoft.com/office/drawing/2014/main" id="{36683B7E-2386-4EEF-A140-A03A54545907}"/>
                </a:ext>
              </a:extLst>
            </p:cNvPr>
            <p:cNvSpPr/>
            <p:nvPr/>
          </p:nvSpPr>
          <p:spPr>
            <a:xfrm>
              <a:off x="3658870" y="5078984"/>
              <a:ext cx="151130" cy="275590"/>
            </a:xfrm>
            <a:custGeom>
              <a:avLst/>
              <a:gdLst/>
              <a:ahLst/>
              <a:cxnLst/>
              <a:rect l="l" t="t" r="r" b="b"/>
              <a:pathLst>
                <a:path w="151129" h="275589">
                  <a:moveTo>
                    <a:pt x="12394" y="259181"/>
                  </a:moveTo>
                  <a:lnTo>
                    <a:pt x="0" y="272796"/>
                  </a:lnTo>
                  <a:lnTo>
                    <a:pt x="2286" y="275082"/>
                  </a:lnTo>
                  <a:lnTo>
                    <a:pt x="15466" y="260604"/>
                  </a:lnTo>
                  <a:lnTo>
                    <a:pt x="15240" y="260604"/>
                  </a:lnTo>
                  <a:lnTo>
                    <a:pt x="12394" y="259181"/>
                  </a:lnTo>
                  <a:close/>
                </a:path>
                <a:path w="151129" h="275589">
                  <a:moveTo>
                    <a:pt x="15289" y="256000"/>
                  </a:moveTo>
                  <a:lnTo>
                    <a:pt x="12394" y="259181"/>
                  </a:lnTo>
                  <a:lnTo>
                    <a:pt x="15240" y="260604"/>
                  </a:lnTo>
                  <a:lnTo>
                    <a:pt x="15289" y="256000"/>
                  </a:lnTo>
                  <a:close/>
                </a:path>
                <a:path w="151129" h="275589">
                  <a:moveTo>
                    <a:pt x="147066" y="111252"/>
                  </a:moveTo>
                  <a:lnTo>
                    <a:pt x="15289" y="256000"/>
                  </a:lnTo>
                  <a:lnTo>
                    <a:pt x="15240" y="260604"/>
                  </a:lnTo>
                  <a:lnTo>
                    <a:pt x="15466" y="260604"/>
                  </a:lnTo>
                  <a:lnTo>
                    <a:pt x="149352" y="113538"/>
                  </a:lnTo>
                  <a:lnTo>
                    <a:pt x="149352" y="112014"/>
                  </a:lnTo>
                  <a:lnTo>
                    <a:pt x="147066" y="111252"/>
                  </a:lnTo>
                  <a:close/>
                </a:path>
                <a:path w="151129" h="275589">
                  <a:moveTo>
                    <a:pt x="14478" y="118110"/>
                  </a:moveTo>
                  <a:lnTo>
                    <a:pt x="12192" y="259080"/>
                  </a:lnTo>
                  <a:lnTo>
                    <a:pt x="12394" y="259181"/>
                  </a:lnTo>
                  <a:lnTo>
                    <a:pt x="15289" y="256000"/>
                  </a:lnTo>
                  <a:lnTo>
                    <a:pt x="17501" y="119621"/>
                  </a:lnTo>
                  <a:lnTo>
                    <a:pt x="14478" y="118110"/>
                  </a:lnTo>
                  <a:close/>
                </a:path>
                <a:path w="151129" h="275589">
                  <a:moveTo>
                    <a:pt x="19292" y="118110"/>
                  </a:moveTo>
                  <a:lnTo>
                    <a:pt x="17526" y="118110"/>
                  </a:lnTo>
                  <a:lnTo>
                    <a:pt x="17526" y="119634"/>
                  </a:lnTo>
                  <a:lnTo>
                    <a:pt x="19292" y="118110"/>
                  </a:lnTo>
                  <a:close/>
                </a:path>
                <a:path w="151129" h="275589">
                  <a:moveTo>
                    <a:pt x="148590" y="2286"/>
                  </a:moveTo>
                  <a:lnTo>
                    <a:pt x="15240" y="117348"/>
                  </a:lnTo>
                  <a:lnTo>
                    <a:pt x="14478" y="118110"/>
                  </a:lnTo>
                  <a:lnTo>
                    <a:pt x="17501" y="119621"/>
                  </a:lnTo>
                  <a:lnTo>
                    <a:pt x="17526" y="118110"/>
                  </a:lnTo>
                  <a:lnTo>
                    <a:pt x="19292" y="118110"/>
                  </a:lnTo>
                  <a:lnTo>
                    <a:pt x="147769" y="7252"/>
                  </a:lnTo>
                  <a:lnTo>
                    <a:pt x="147828" y="3048"/>
                  </a:lnTo>
                  <a:lnTo>
                    <a:pt x="148590" y="2286"/>
                  </a:lnTo>
                  <a:close/>
                </a:path>
                <a:path w="151129" h="275589">
                  <a:moveTo>
                    <a:pt x="150854" y="4590"/>
                  </a:moveTo>
                  <a:lnTo>
                    <a:pt x="147769" y="7252"/>
                  </a:lnTo>
                  <a:lnTo>
                    <a:pt x="146304" y="112014"/>
                  </a:lnTo>
                  <a:lnTo>
                    <a:pt x="147066" y="111252"/>
                  </a:lnTo>
                  <a:lnTo>
                    <a:pt x="149362" y="111252"/>
                  </a:lnTo>
                  <a:lnTo>
                    <a:pt x="150854" y="4590"/>
                  </a:lnTo>
                  <a:close/>
                </a:path>
                <a:path w="151129" h="275589">
                  <a:moveTo>
                    <a:pt x="149362" y="111252"/>
                  </a:moveTo>
                  <a:lnTo>
                    <a:pt x="147066" y="111252"/>
                  </a:lnTo>
                  <a:lnTo>
                    <a:pt x="149352" y="112014"/>
                  </a:lnTo>
                  <a:lnTo>
                    <a:pt x="149362" y="111252"/>
                  </a:lnTo>
                  <a:close/>
                </a:path>
                <a:path w="151129" h="275589">
                  <a:moveTo>
                    <a:pt x="148590" y="2286"/>
                  </a:moveTo>
                  <a:lnTo>
                    <a:pt x="147828" y="3048"/>
                  </a:lnTo>
                  <a:lnTo>
                    <a:pt x="147769" y="7252"/>
                  </a:lnTo>
                  <a:lnTo>
                    <a:pt x="150854" y="4590"/>
                  </a:lnTo>
                  <a:lnTo>
                    <a:pt x="148590" y="2286"/>
                  </a:lnTo>
                  <a:close/>
                </a:path>
                <a:path w="151129" h="275589">
                  <a:moveTo>
                    <a:pt x="150876" y="0"/>
                  </a:moveTo>
                  <a:lnTo>
                    <a:pt x="148590" y="2286"/>
                  </a:lnTo>
                  <a:lnTo>
                    <a:pt x="150854" y="4550"/>
                  </a:lnTo>
                  <a:lnTo>
                    <a:pt x="150876" y="0"/>
                  </a:lnTo>
                  <a:close/>
                </a:path>
              </a:pathLst>
            </a:custGeom>
            <a:solidFill>
              <a:srgbClr val="323232"/>
            </a:solidFill>
          </p:spPr>
          <p:txBody>
            <a:bodyPr wrap="square" lIns="0" tIns="0" rIns="0" bIns="0" rtlCol="0"/>
            <a:lstStyle/>
            <a:p>
              <a:endParaRPr/>
            </a:p>
          </p:txBody>
        </p:sp>
        <p:sp>
          <p:nvSpPr>
            <p:cNvPr id="376" name="object 449">
              <a:extLst>
                <a:ext uri="{FF2B5EF4-FFF2-40B4-BE49-F238E27FC236}">
                  <a16:creationId xmlns:a16="http://schemas.microsoft.com/office/drawing/2014/main" id="{2E8DF14A-43AF-427E-86F5-836011640150}"/>
                </a:ext>
              </a:extLst>
            </p:cNvPr>
            <p:cNvSpPr/>
            <p:nvPr/>
          </p:nvSpPr>
          <p:spPr>
            <a:xfrm>
              <a:off x="3658870" y="5337302"/>
              <a:ext cx="15240" cy="17145"/>
            </a:xfrm>
            <a:custGeom>
              <a:avLst/>
              <a:gdLst/>
              <a:ahLst/>
              <a:cxnLst/>
              <a:rect l="l" t="t" r="r" b="b"/>
              <a:pathLst>
                <a:path w="15239" h="17144">
                  <a:moveTo>
                    <a:pt x="12953" y="0"/>
                  </a:moveTo>
                  <a:lnTo>
                    <a:pt x="0" y="14478"/>
                  </a:lnTo>
                  <a:lnTo>
                    <a:pt x="2285" y="16764"/>
                  </a:lnTo>
                  <a:lnTo>
                    <a:pt x="15239" y="2286"/>
                  </a:lnTo>
                  <a:lnTo>
                    <a:pt x="12953" y="0"/>
                  </a:lnTo>
                  <a:close/>
                </a:path>
              </a:pathLst>
            </a:custGeom>
            <a:solidFill>
              <a:srgbClr val="323232"/>
            </a:solidFill>
          </p:spPr>
          <p:txBody>
            <a:bodyPr wrap="square" lIns="0" tIns="0" rIns="0" bIns="0" rtlCol="0"/>
            <a:lstStyle/>
            <a:p>
              <a:endParaRPr/>
            </a:p>
          </p:txBody>
        </p:sp>
        <p:sp>
          <p:nvSpPr>
            <p:cNvPr id="377" name="object 450">
              <a:extLst>
                <a:ext uri="{FF2B5EF4-FFF2-40B4-BE49-F238E27FC236}">
                  <a16:creationId xmlns:a16="http://schemas.microsoft.com/office/drawing/2014/main" id="{564E7001-359E-438D-A7A8-6026CD5E8C9B}"/>
                </a:ext>
              </a:extLst>
            </p:cNvPr>
            <p:cNvSpPr/>
            <p:nvPr/>
          </p:nvSpPr>
          <p:spPr>
            <a:xfrm>
              <a:off x="3660394" y="5075936"/>
              <a:ext cx="150495" cy="275590"/>
            </a:xfrm>
            <a:custGeom>
              <a:avLst/>
              <a:gdLst/>
              <a:ahLst/>
              <a:cxnLst/>
              <a:rect l="l" t="t" r="r" b="b"/>
              <a:pathLst>
                <a:path w="150495" h="275589">
                  <a:moveTo>
                    <a:pt x="12196" y="259462"/>
                  </a:moveTo>
                  <a:lnTo>
                    <a:pt x="0" y="272796"/>
                  </a:lnTo>
                  <a:lnTo>
                    <a:pt x="2286" y="275082"/>
                  </a:lnTo>
                  <a:lnTo>
                    <a:pt x="14959" y="261225"/>
                  </a:lnTo>
                  <a:lnTo>
                    <a:pt x="12192" y="259842"/>
                  </a:lnTo>
                  <a:lnTo>
                    <a:pt x="12196" y="259462"/>
                  </a:lnTo>
                  <a:close/>
                </a:path>
                <a:path w="150495" h="275589">
                  <a:moveTo>
                    <a:pt x="15240" y="260919"/>
                  </a:moveTo>
                  <a:lnTo>
                    <a:pt x="14959" y="261225"/>
                  </a:lnTo>
                  <a:lnTo>
                    <a:pt x="15240" y="261366"/>
                  </a:lnTo>
                  <a:lnTo>
                    <a:pt x="15240" y="260919"/>
                  </a:lnTo>
                  <a:close/>
                </a:path>
                <a:path w="150495" h="275589">
                  <a:moveTo>
                    <a:pt x="15280" y="256090"/>
                  </a:moveTo>
                  <a:lnTo>
                    <a:pt x="12196" y="259462"/>
                  </a:lnTo>
                  <a:lnTo>
                    <a:pt x="12192" y="259842"/>
                  </a:lnTo>
                  <a:lnTo>
                    <a:pt x="14959" y="261225"/>
                  </a:lnTo>
                  <a:lnTo>
                    <a:pt x="15239" y="260919"/>
                  </a:lnTo>
                  <a:lnTo>
                    <a:pt x="15280" y="256090"/>
                  </a:lnTo>
                  <a:close/>
                </a:path>
                <a:path w="150495" h="275589">
                  <a:moveTo>
                    <a:pt x="147066" y="112014"/>
                  </a:moveTo>
                  <a:lnTo>
                    <a:pt x="15280" y="256090"/>
                  </a:lnTo>
                  <a:lnTo>
                    <a:pt x="15240" y="260919"/>
                  </a:lnTo>
                  <a:lnTo>
                    <a:pt x="149352" y="114300"/>
                  </a:lnTo>
                  <a:lnTo>
                    <a:pt x="149352" y="112776"/>
                  </a:lnTo>
                  <a:lnTo>
                    <a:pt x="147066" y="112014"/>
                  </a:lnTo>
                  <a:close/>
                </a:path>
                <a:path w="150495" h="275589">
                  <a:moveTo>
                    <a:pt x="13716" y="118110"/>
                  </a:moveTo>
                  <a:lnTo>
                    <a:pt x="12196" y="259462"/>
                  </a:lnTo>
                  <a:lnTo>
                    <a:pt x="15280" y="256090"/>
                  </a:lnTo>
                  <a:lnTo>
                    <a:pt x="16747" y="119625"/>
                  </a:lnTo>
                  <a:lnTo>
                    <a:pt x="13716" y="118110"/>
                  </a:lnTo>
                  <a:close/>
                </a:path>
                <a:path w="150495" h="275589">
                  <a:moveTo>
                    <a:pt x="18530" y="118110"/>
                  </a:moveTo>
                  <a:lnTo>
                    <a:pt x="16764" y="118110"/>
                  </a:lnTo>
                  <a:lnTo>
                    <a:pt x="16764" y="119634"/>
                  </a:lnTo>
                  <a:lnTo>
                    <a:pt x="18530" y="118110"/>
                  </a:lnTo>
                  <a:close/>
                </a:path>
                <a:path w="150495" h="275589">
                  <a:moveTo>
                    <a:pt x="147828" y="2286"/>
                  </a:moveTo>
                  <a:lnTo>
                    <a:pt x="14478" y="117348"/>
                  </a:lnTo>
                  <a:lnTo>
                    <a:pt x="13716" y="118110"/>
                  </a:lnTo>
                  <a:lnTo>
                    <a:pt x="16747" y="119625"/>
                  </a:lnTo>
                  <a:lnTo>
                    <a:pt x="16764" y="118110"/>
                  </a:lnTo>
                  <a:lnTo>
                    <a:pt x="18530" y="118110"/>
                  </a:lnTo>
                  <a:lnTo>
                    <a:pt x="147036" y="7227"/>
                  </a:lnTo>
                  <a:lnTo>
                    <a:pt x="147066" y="3048"/>
                  </a:lnTo>
                  <a:lnTo>
                    <a:pt x="147828" y="2286"/>
                  </a:lnTo>
                  <a:close/>
                </a:path>
                <a:path w="150495" h="275589">
                  <a:moveTo>
                    <a:pt x="150103" y="4581"/>
                  </a:moveTo>
                  <a:lnTo>
                    <a:pt x="147036" y="7227"/>
                  </a:lnTo>
                  <a:lnTo>
                    <a:pt x="146304" y="112776"/>
                  </a:lnTo>
                  <a:lnTo>
                    <a:pt x="147066" y="112014"/>
                  </a:lnTo>
                  <a:lnTo>
                    <a:pt x="149357" y="112014"/>
                  </a:lnTo>
                  <a:lnTo>
                    <a:pt x="150103" y="4581"/>
                  </a:lnTo>
                  <a:close/>
                </a:path>
                <a:path w="150495" h="275589">
                  <a:moveTo>
                    <a:pt x="149357" y="112014"/>
                  </a:moveTo>
                  <a:lnTo>
                    <a:pt x="147066" y="112014"/>
                  </a:lnTo>
                  <a:lnTo>
                    <a:pt x="149352" y="112776"/>
                  </a:lnTo>
                  <a:lnTo>
                    <a:pt x="149357" y="112014"/>
                  </a:lnTo>
                  <a:close/>
                </a:path>
                <a:path w="150495" h="275589">
                  <a:moveTo>
                    <a:pt x="147828" y="2286"/>
                  </a:moveTo>
                  <a:lnTo>
                    <a:pt x="147066" y="3048"/>
                  </a:lnTo>
                  <a:lnTo>
                    <a:pt x="147036" y="7227"/>
                  </a:lnTo>
                  <a:lnTo>
                    <a:pt x="150103" y="4581"/>
                  </a:lnTo>
                  <a:lnTo>
                    <a:pt x="147828" y="2286"/>
                  </a:lnTo>
                  <a:close/>
                </a:path>
                <a:path w="150495" h="275589">
                  <a:moveTo>
                    <a:pt x="150114" y="0"/>
                  </a:moveTo>
                  <a:lnTo>
                    <a:pt x="147828" y="2286"/>
                  </a:lnTo>
                  <a:lnTo>
                    <a:pt x="150103" y="4561"/>
                  </a:lnTo>
                  <a:lnTo>
                    <a:pt x="150114" y="0"/>
                  </a:lnTo>
                  <a:close/>
                </a:path>
              </a:pathLst>
            </a:custGeom>
            <a:solidFill>
              <a:srgbClr val="000000"/>
            </a:solidFill>
          </p:spPr>
          <p:txBody>
            <a:bodyPr wrap="square" lIns="0" tIns="0" rIns="0" bIns="0" rtlCol="0"/>
            <a:lstStyle/>
            <a:p>
              <a:endParaRPr/>
            </a:p>
          </p:txBody>
        </p:sp>
        <p:sp>
          <p:nvSpPr>
            <p:cNvPr id="378" name="object 451">
              <a:extLst>
                <a:ext uri="{FF2B5EF4-FFF2-40B4-BE49-F238E27FC236}">
                  <a16:creationId xmlns:a16="http://schemas.microsoft.com/office/drawing/2014/main" id="{3E9837F4-461F-4487-979F-951E4E6971EA}"/>
                </a:ext>
              </a:extLst>
            </p:cNvPr>
            <p:cNvSpPr/>
            <p:nvPr/>
          </p:nvSpPr>
          <p:spPr>
            <a:xfrm>
              <a:off x="3660394" y="5335016"/>
              <a:ext cx="15240" cy="16510"/>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000000"/>
            </a:solidFill>
          </p:spPr>
          <p:txBody>
            <a:bodyPr wrap="square" lIns="0" tIns="0" rIns="0" bIns="0" rtlCol="0"/>
            <a:lstStyle/>
            <a:p>
              <a:endParaRPr/>
            </a:p>
          </p:txBody>
        </p:sp>
        <p:sp>
          <p:nvSpPr>
            <p:cNvPr id="379" name="object 452">
              <a:extLst>
                <a:ext uri="{FF2B5EF4-FFF2-40B4-BE49-F238E27FC236}">
                  <a16:creationId xmlns:a16="http://schemas.microsoft.com/office/drawing/2014/main" id="{742022A9-3C80-482A-AAC4-AAF2D39C15D6}"/>
                </a:ext>
              </a:extLst>
            </p:cNvPr>
            <p:cNvSpPr/>
            <p:nvPr/>
          </p:nvSpPr>
          <p:spPr>
            <a:xfrm>
              <a:off x="3090419" y="5152136"/>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380" name="object 453">
              <a:extLst>
                <a:ext uri="{FF2B5EF4-FFF2-40B4-BE49-F238E27FC236}">
                  <a16:creationId xmlns:a16="http://schemas.microsoft.com/office/drawing/2014/main" id="{BABCAB60-629B-49EA-B7A6-0E221F64E8E5}"/>
                </a:ext>
              </a:extLst>
            </p:cNvPr>
            <p:cNvSpPr/>
            <p:nvPr/>
          </p:nvSpPr>
          <p:spPr>
            <a:xfrm>
              <a:off x="3690112" y="517804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381" name="object 454">
              <a:extLst>
                <a:ext uri="{FF2B5EF4-FFF2-40B4-BE49-F238E27FC236}">
                  <a16:creationId xmlns:a16="http://schemas.microsoft.com/office/drawing/2014/main" id="{750B01CA-B93C-4282-B9F7-3F60FC069356}"/>
                </a:ext>
              </a:extLst>
            </p:cNvPr>
            <p:cNvSpPr/>
            <p:nvPr/>
          </p:nvSpPr>
          <p:spPr>
            <a:xfrm>
              <a:off x="3091943" y="5166614"/>
              <a:ext cx="598170" cy="0"/>
            </a:xfrm>
            <a:custGeom>
              <a:avLst/>
              <a:gdLst/>
              <a:ahLst/>
              <a:cxnLst/>
              <a:rect l="l" t="t" r="r" b="b"/>
              <a:pathLst>
                <a:path w="598170">
                  <a:moveTo>
                    <a:pt x="0" y="0"/>
                  </a:moveTo>
                  <a:lnTo>
                    <a:pt x="598170" y="0"/>
                  </a:lnTo>
                </a:path>
              </a:pathLst>
            </a:custGeom>
            <a:ln w="28955">
              <a:solidFill>
                <a:srgbClr val="FFFFFF"/>
              </a:solidFill>
            </a:ln>
          </p:spPr>
          <p:txBody>
            <a:bodyPr wrap="square" lIns="0" tIns="0" rIns="0" bIns="0" rtlCol="0"/>
            <a:lstStyle/>
            <a:p>
              <a:endParaRPr/>
            </a:p>
          </p:txBody>
        </p:sp>
        <p:sp>
          <p:nvSpPr>
            <p:cNvPr id="382" name="object 455">
              <a:extLst>
                <a:ext uri="{FF2B5EF4-FFF2-40B4-BE49-F238E27FC236}">
                  <a16:creationId xmlns:a16="http://schemas.microsoft.com/office/drawing/2014/main" id="{38003051-BAED-4809-ADEE-8B3F6D5429AE}"/>
                </a:ext>
              </a:extLst>
            </p:cNvPr>
            <p:cNvSpPr/>
            <p:nvPr/>
          </p:nvSpPr>
          <p:spPr>
            <a:xfrm>
              <a:off x="3650488" y="5180330"/>
              <a:ext cx="3175" cy="317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383" name="object 456">
              <a:extLst>
                <a:ext uri="{FF2B5EF4-FFF2-40B4-BE49-F238E27FC236}">
                  <a16:creationId xmlns:a16="http://schemas.microsoft.com/office/drawing/2014/main" id="{3E45635C-2951-41CC-AAF5-374699EFE94D}"/>
                </a:ext>
              </a:extLst>
            </p:cNvPr>
            <p:cNvSpPr/>
            <p:nvPr/>
          </p:nvSpPr>
          <p:spPr>
            <a:xfrm>
              <a:off x="3637535" y="5181092"/>
              <a:ext cx="15240" cy="13335"/>
            </a:xfrm>
            <a:custGeom>
              <a:avLst/>
              <a:gdLst/>
              <a:ahLst/>
              <a:cxnLst/>
              <a:rect l="l" t="t" r="r" b="b"/>
              <a:pathLst>
                <a:path w="15239" h="13335">
                  <a:moveTo>
                    <a:pt x="12953" y="0"/>
                  </a:moveTo>
                  <a:lnTo>
                    <a:pt x="761" y="10668"/>
                  </a:lnTo>
                  <a:lnTo>
                    <a:pt x="0" y="11430"/>
                  </a:lnTo>
                  <a:lnTo>
                    <a:pt x="3047" y="12954"/>
                  </a:lnTo>
                  <a:lnTo>
                    <a:pt x="15239" y="2286"/>
                  </a:lnTo>
                  <a:lnTo>
                    <a:pt x="12953" y="0"/>
                  </a:lnTo>
                  <a:close/>
                </a:path>
              </a:pathLst>
            </a:custGeom>
            <a:solidFill>
              <a:srgbClr val="FFFFFF"/>
            </a:solidFill>
          </p:spPr>
          <p:txBody>
            <a:bodyPr wrap="square" lIns="0" tIns="0" rIns="0" bIns="0" rtlCol="0"/>
            <a:lstStyle/>
            <a:p>
              <a:endParaRPr/>
            </a:p>
          </p:txBody>
        </p:sp>
        <p:sp>
          <p:nvSpPr>
            <p:cNvPr id="384" name="object 457">
              <a:extLst>
                <a:ext uri="{FF2B5EF4-FFF2-40B4-BE49-F238E27FC236}">
                  <a16:creationId xmlns:a16="http://schemas.microsoft.com/office/drawing/2014/main" id="{C4A937DA-9F8F-47F0-9583-2A7B00F01A94}"/>
                </a:ext>
              </a:extLst>
            </p:cNvPr>
            <p:cNvSpPr/>
            <p:nvPr/>
          </p:nvSpPr>
          <p:spPr>
            <a:xfrm>
              <a:off x="3637916" y="5192522"/>
              <a:ext cx="0" cy="158115"/>
            </a:xfrm>
            <a:custGeom>
              <a:avLst/>
              <a:gdLst/>
              <a:ahLst/>
              <a:cxnLst/>
              <a:rect l="l" t="t" r="r" b="b"/>
              <a:pathLst>
                <a:path h="158114">
                  <a:moveTo>
                    <a:pt x="0" y="0"/>
                  </a:moveTo>
                  <a:lnTo>
                    <a:pt x="0" y="157733"/>
                  </a:lnTo>
                </a:path>
              </a:pathLst>
            </a:custGeom>
            <a:ln w="5334">
              <a:solidFill>
                <a:srgbClr val="FFFFFF"/>
              </a:solidFill>
            </a:ln>
          </p:spPr>
          <p:txBody>
            <a:bodyPr wrap="square" lIns="0" tIns="0" rIns="0" bIns="0" rtlCol="0"/>
            <a:lstStyle/>
            <a:p>
              <a:endParaRPr/>
            </a:p>
          </p:txBody>
        </p:sp>
        <p:sp>
          <p:nvSpPr>
            <p:cNvPr id="385" name="object 458">
              <a:extLst>
                <a:ext uri="{FF2B5EF4-FFF2-40B4-BE49-F238E27FC236}">
                  <a16:creationId xmlns:a16="http://schemas.microsoft.com/office/drawing/2014/main" id="{75B2282F-F581-4E9F-B8A5-3E8AF0D3B084}"/>
                </a:ext>
              </a:extLst>
            </p:cNvPr>
            <p:cNvSpPr/>
            <p:nvPr/>
          </p:nvSpPr>
          <p:spPr>
            <a:xfrm>
              <a:off x="3441700" y="5171186"/>
              <a:ext cx="2540" cy="3175"/>
            </a:xfrm>
            <a:custGeom>
              <a:avLst/>
              <a:gdLst/>
              <a:ahLst/>
              <a:cxnLst/>
              <a:rect l="l" t="t" r="r" b="b"/>
              <a:pathLst>
                <a:path w="2539" h="3175">
                  <a:moveTo>
                    <a:pt x="762" y="0"/>
                  </a:moveTo>
                  <a:lnTo>
                    <a:pt x="0" y="762"/>
                  </a:lnTo>
                  <a:lnTo>
                    <a:pt x="1524" y="3048"/>
                  </a:lnTo>
                  <a:lnTo>
                    <a:pt x="2286" y="2286"/>
                  </a:lnTo>
                  <a:lnTo>
                    <a:pt x="762" y="0"/>
                  </a:lnTo>
                  <a:close/>
                </a:path>
              </a:pathLst>
            </a:custGeom>
            <a:solidFill>
              <a:srgbClr val="FFFFFF"/>
            </a:solidFill>
          </p:spPr>
          <p:txBody>
            <a:bodyPr wrap="square" lIns="0" tIns="0" rIns="0" bIns="0" rtlCol="0"/>
            <a:lstStyle/>
            <a:p>
              <a:endParaRPr/>
            </a:p>
          </p:txBody>
        </p:sp>
        <p:sp>
          <p:nvSpPr>
            <p:cNvPr id="386" name="object 459">
              <a:extLst>
                <a:ext uri="{FF2B5EF4-FFF2-40B4-BE49-F238E27FC236}">
                  <a16:creationId xmlns:a16="http://schemas.microsoft.com/office/drawing/2014/main" id="{CE186C43-7A1B-4E78-A1F3-982F13581374}"/>
                </a:ext>
              </a:extLst>
            </p:cNvPr>
            <p:cNvSpPr/>
            <p:nvPr/>
          </p:nvSpPr>
          <p:spPr>
            <a:xfrm>
              <a:off x="3425699" y="5171948"/>
              <a:ext cx="17780" cy="13335"/>
            </a:xfrm>
            <a:custGeom>
              <a:avLst/>
              <a:gdLst/>
              <a:ahLst/>
              <a:cxnLst/>
              <a:rect l="l" t="t" r="r" b="b"/>
              <a:pathLst>
                <a:path w="17779" h="13335">
                  <a:moveTo>
                    <a:pt x="16001" y="0"/>
                  </a:moveTo>
                  <a:lnTo>
                    <a:pt x="761" y="10668"/>
                  </a:lnTo>
                  <a:lnTo>
                    <a:pt x="0" y="11430"/>
                  </a:lnTo>
                  <a:lnTo>
                    <a:pt x="2285" y="12954"/>
                  </a:lnTo>
                  <a:lnTo>
                    <a:pt x="17525" y="2286"/>
                  </a:lnTo>
                  <a:lnTo>
                    <a:pt x="16001" y="0"/>
                  </a:lnTo>
                  <a:close/>
                </a:path>
              </a:pathLst>
            </a:custGeom>
            <a:solidFill>
              <a:srgbClr val="FFFFFF"/>
            </a:solidFill>
          </p:spPr>
          <p:txBody>
            <a:bodyPr wrap="square" lIns="0" tIns="0" rIns="0" bIns="0" rtlCol="0"/>
            <a:lstStyle/>
            <a:p>
              <a:endParaRPr/>
            </a:p>
          </p:txBody>
        </p:sp>
        <p:sp>
          <p:nvSpPr>
            <p:cNvPr id="387" name="object 460">
              <a:extLst>
                <a:ext uri="{FF2B5EF4-FFF2-40B4-BE49-F238E27FC236}">
                  <a16:creationId xmlns:a16="http://schemas.microsoft.com/office/drawing/2014/main" id="{4C6D8419-0CD7-4ECC-8A6E-FA81E147BD16}"/>
                </a:ext>
              </a:extLst>
            </p:cNvPr>
            <p:cNvSpPr/>
            <p:nvPr/>
          </p:nvSpPr>
          <p:spPr>
            <a:xfrm>
              <a:off x="3426080" y="5183378"/>
              <a:ext cx="0" cy="158115"/>
            </a:xfrm>
            <a:custGeom>
              <a:avLst/>
              <a:gdLst/>
              <a:ahLst/>
              <a:cxnLst/>
              <a:rect l="l" t="t" r="r" b="b"/>
              <a:pathLst>
                <a:path h="158114">
                  <a:moveTo>
                    <a:pt x="0" y="0"/>
                  </a:moveTo>
                  <a:lnTo>
                    <a:pt x="0" y="157734"/>
                  </a:lnTo>
                </a:path>
              </a:pathLst>
            </a:custGeom>
            <a:ln w="5334">
              <a:solidFill>
                <a:srgbClr val="FFFFFF"/>
              </a:solidFill>
            </a:ln>
          </p:spPr>
          <p:txBody>
            <a:bodyPr wrap="square" lIns="0" tIns="0" rIns="0" bIns="0" rtlCol="0"/>
            <a:lstStyle/>
            <a:p>
              <a:endParaRPr/>
            </a:p>
          </p:txBody>
        </p:sp>
        <p:sp>
          <p:nvSpPr>
            <p:cNvPr id="388" name="object 461">
              <a:extLst>
                <a:ext uri="{FF2B5EF4-FFF2-40B4-BE49-F238E27FC236}">
                  <a16:creationId xmlns:a16="http://schemas.microsoft.com/office/drawing/2014/main" id="{DD3D02AE-59C1-4B1A-A747-037995472A43}"/>
                </a:ext>
              </a:extLst>
            </p:cNvPr>
            <p:cNvSpPr/>
            <p:nvPr/>
          </p:nvSpPr>
          <p:spPr>
            <a:xfrm>
              <a:off x="3067558" y="5202428"/>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389" name="object 462">
              <a:extLst>
                <a:ext uri="{FF2B5EF4-FFF2-40B4-BE49-F238E27FC236}">
                  <a16:creationId xmlns:a16="http://schemas.microsoft.com/office/drawing/2014/main" id="{622997D1-A591-462B-8329-407D07039A29}"/>
                </a:ext>
              </a:extLst>
            </p:cNvPr>
            <p:cNvSpPr/>
            <p:nvPr/>
          </p:nvSpPr>
          <p:spPr>
            <a:xfrm>
              <a:off x="3674873" y="5230622"/>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390" name="object 463">
              <a:extLst>
                <a:ext uri="{FF2B5EF4-FFF2-40B4-BE49-F238E27FC236}">
                  <a16:creationId xmlns:a16="http://schemas.microsoft.com/office/drawing/2014/main" id="{75D57F8C-98E1-41C2-BF8A-454F6C1B33D0}"/>
                </a:ext>
              </a:extLst>
            </p:cNvPr>
            <p:cNvSpPr/>
            <p:nvPr/>
          </p:nvSpPr>
          <p:spPr>
            <a:xfrm>
              <a:off x="3069082" y="5218049"/>
              <a:ext cx="605790" cy="0"/>
            </a:xfrm>
            <a:custGeom>
              <a:avLst/>
              <a:gdLst/>
              <a:ahLst/>
              <a:cxnLst/>
              <a:rect l="l" t="t" r="r" b="b"/>
              <a:pathLst>
                <a:path w="605789">
                  <a:moveTo>
                    <a:pt x="0" y="0"/>
                  </a:moveTo>
                  <a:lnTo>
                    <a:pt x="605789" y="0"/>
                  </a:lnTo>
                </a:path>
              </a:pathLst>
            </a:custGeom>
            <a:ln w="31241">
              <a:solidFill>
                <a:srgbClr val="FFFFFF"/>
              </a:solidFill>
            </a:ln>
          </p:spPr>
          <p:txBody>
            <a:bodyPr wrap="square" lIns="0" tIns="0" rIns="0" bIns="0" rtlCol="0"/>
            <a:lstStyle/>
            <a:p>
              <a:endParaRPr/>
            </a:p>
          </p:txBody>
        </p:sp>
        <p:sp>
          <p:nvSpPr>
            <p:cNvPr id="391" name="object 464">
              <a:extLst>
                <a:ext uri="{FF2B5EF4-FFF2-40B4-BE49-F238E27FC236}">
                  <a16:creationId xmlns:a16="http://schemas.microsoft.com/office/drawing/2014/main" id="{1F1652C1-D9E7-40E4-A726-9A9DB4CF5456}"/>
                </a:ext>
              </a:extLst>
            </p:cNvPr>
            <p:cNvSpPr/>
            <p:nvPr/>
          </p:nvSpPr>
          <p:spPr>
            <a:xfrm>
              <a:off x="3066035" y="528091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392" name="object 465">
              <a:extLst>
                <a:ext uri="{FF2B5EF4-FFF2-40B4-BE49-F238E27FC236}">
                  <a16:creationId xmlns:a16="http://schemas.microsoft.com/office/drawing/2014/main" id="{16F77D19-BF5E-4EC0-8029-493E56C3BFB1}"/>
                </a:ext>
              </a:extLst>
            </p:cNvPr>
            <p:cNvSpPr/>
            <p:nvPr/>
          </p:nvSpPr>
          <p:spPr>
            <a:xfrm>
              <a:off x="3674111" y="5309108"/>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393" name="object 466">
              <a:extLst>
                <a:ext uri="{FF2B5EF4-FFF2-40B4-BE49-F238E27FC236}">
                  <a16:creationId xmlns:a16="http://schemas.microsoft.com/office/drawing/2014/main" id="{E10424B0-E03F-4AEF-AF8C-62986A84F963}"/>
                </a:ext>
              </a:extLst>
            </p:cNvPr>
            <p:cNvSpPr/>
            <p:nvPr/>
          </p:nvSpPr>
          <p:spPr>
            <a:xfrm>
              <a:off x="3067558" y="5280914"/>
              <a:ext cx="607060" cy="31750"/>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FFFFFF"/>
            </a:solidFill>
          </p:spPr>
          <p:txBody>
            <a:bodyPr wrap="square" lIns="0" tIns="0" rIns="0" bIns="0" rtlCol="0"/>
            <a:lstStyle/>
            <a:p>
              <a:endParaRPr/>
            </a:p>
          </p:txBody>
        </p:sp>
        <p:sp>
          <p:nvSpPr>
            <p:cNvPr id="394" name="object 467">
              <a:extLst>
                <a:ext uri="{FF2B5EF4-FFF2-40B4-BE49-F238E27FC236}">
                  <a16:creationId xmlns:a16="http://schemas.microsoft.com/office/drawing/2014/main" id="{C07A7496-CE40-4E8D-91F6-9EA6A60063EE}"/>
                </a:ext>
              </a:extLst>
            </p:cNvPr>
            <p:cNvSpPr/>
            <p:nvPr/>
          </p:nvSpPr>
          <p:spPr>
            <a:xfrm>
              <a:off x="3066035" y="529234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395" name="object 468">
              <a:extLst>
                <a:ext uri="{FF2B5EF4-FFF2-40B4-BE49-F238E27FC236}">
                  <a16:creationId xmlns:a16="http://schemas.microsoft.com/office/drawing/2014/main" id="{74A93581-0848-4170-9EF8-AD1DA6478812}"/>
                </a:ext>
              </a:extLst>
            </p:cNvPr>
            <p:cNvSpPr/>
            <p:nvPr/>
          </p:nvSpPr>
          <p:spPr>
            <a:xfrm>
              <a:off x="3674111" y="5320538"/>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396" name="object 469">
              <a:extLst>
                <a:ext uri="{FF2B5EF4-FFF2-40B4-BE49-F238E27FC236}">
                  <a16:creationId xmlns:a16="http://schemas.microsoft.com/office/drawing/2014/main" id="{2D121A0D-836E-4007-AFF4-E3BE7E6651A0}"/>
                </a:ext>
              </a:extLst>
            </p:cNvPr>
            <p:cNvSpPr/>
            <p:nvPr/>
          </p:nvSpPr>
          <p:spPr>
            <a:xfrm>
              <a:off x="3067558" y="5292344"/>
              <a:ext cx="607060" cy="31750"/>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000000"/>
            </a:solidFill>
          </p:spPr>
          <p:txBody>
            <a:bodyPr wrap="square" lIns="0" tIns="0" rIns="0" bIns="0" rtlCol="0"/>
            <a:lstStyle/>
            <a:p>
              <a:endParaRPr/>
            </a:p>
          </p:txBody>
        </p:sp>
        <p:sp>
          <p:nvSpPr>
            <p:cNvPr id="397" name="object 470">
              <a:extLst>
                <a:ext uri="{FF2B5EF4-FFF2-40B4-BE49-F238E27FC236}">
                  <a16:creationId xmlns:a16="http://schemas.microsoft.com/office/drawing/2014/main" id="{E2DF5E10-29A4-4B2E-8C6D-7E19EF0C537C}"/>
                </a:ext>
              </a:extLst>
            </p:cNvPr>
            <p:cNvSpPr/>
            <p:nvPr/>
          </p:nvSpPr>
          <p:spPr>
            <a:xfrm>
              <a:off x="3067558" y="5304536"/>
              <a:ext cx="608330" cy="31750"/>
            </a:xfrm>
            <a:custGeom>
              <a:avLst/>
              <a:gdLst/>
              <a:ahLst/>
              <a:cxnLst/>
              <a:rect l="l" t="t" r="r" b="b"/>
              <a:pathLst>
                <a:path w="608329" h="31750">
                  <a:moveTo>
                    <a:pt x="0" y="31242"/>
                  </a:moveTo>
                  <a:lnTo>
                    <a:pt x="608076" y="31242"/>
                  </a:lnTo>
                  <a:lnTo>
                    <a:pt x="608076" y="0"/>
                  </a:lnTo>
                  <a:lnTo>
                    <a:pt x="0" y="0"/>
                  </a:lnTo>
                  <a:lnTo>
                    <a:pt x="0" y="31242"/>
                  </a:lnTo>
                  <a:close/>
                </a:path>
              </a:pathLst>
            </a:custGeom>
            <a:solidFill>
              <a:srgbClr val="FFFFFF"/>
            </a:solidFill>
          </p:spPr>
          <p:txBody>
            <a:bodyPr wrap="square" lIns="0" tIns="0" rIns="0" bIns="0" rtlCol="0"/>
            <a:lstStyle/>
            <a:p>
              <a:endParaRPr/>
            </a:p>
          </p:txBody>
        </p:sp>
        <p:sp>
          <p:nvSpPr>
            <p:cNvPr id="398" name="object 471">
              <a:extLst>
                <a:ext uri="{FF2B5EF4-FFF2-40B4-BE49-F238E27FC236}">
                  <a16:creationId xmlns:a16="http://schemas.microsoft.com/office/drawing/2014/main" id="{C8194C6E-1F91-4BD4-8B64-B2D02705F9C5}"/>
                </a:ext>
              </a:extLst>
            </p:cNvPr>
            <p:cNvSpPr/>
            <p:nvPr/>
          </p:nvSpPr>
          <p:spPr>
            <a:xfrm>
              <a:off x="3685541" y="5319014"/>
              <a:ext cx="3175" cy="317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399" name="object 472">
              <a:extLst>
                <a:ext uri="{FF2B5EF4-FFF2-40B4-BE49-F238E27FC236}">
                  <a16:creationId xmlns:a16="http://schemas.microsoft.com/office/drawing/2014/main" id="{7D442C64-F78E-4AAE-8C7D-7CA282BEF0E8}"/>
                </a:ext>
              </a:extLst>
            </p:cNvPr>
            <p:cNvSpPr/>
            <p:nvPr/>
          </p:nvSpPr>
          <p:spPr>
            <a:xfrm>
              <a:off x="3673349" y="5319776"/>
              <a:ext cx="14604" cy="16510"/>
            </a:xfrm>
            <a:custGeom>
              <a:avLst/>
              <a:gdLst/>
              <a:ahLst/>
              <a:cxnLst/>
              <a:rect l="l" t="t" r="r" b="b"/>
              <a:pathLst>
                <a:path w="14604" h="16510">
                  <a:moveTo>
                    <a:pt x="12192" y="0"/>
                  </a:moveTo>
                  <a:lnTo>
                    <a:pt x="0" y="13715"/>
                  </a:lnTo>
                  <a:lnTo>
                    <a:pt x="2286" y="16001"/>
                  </a:lnTo>
                  <a:lnTo>
                    <a:pt x="14478" y="2285"/>
                  </a:lnTo>
                  <a:lnTo>
                    <a:pt x="12192" y="0"/>
                  </a:lnTo>
                  <a:close/>
                </a:path>
              </a:pathLst>
            </a:custGeom>
            <a:solidFill>
              <a:srgbClr val="FFFFFF"/>
            </a:solidFill>
          </p:spPr>
          <p:txBody>
            <a:bodyPr wrap="square" lIns="0" tIns="0" rIns="0" bIns="0" rtlCol="0"/>
            <a:lstStyle/>
            <a:p>
              <a:endParaRPr/>
            </a:p>
          </p:txBody>
        </p:sp>
        <p:sp>
          <p:nvSpPr>
            <p:cNvPr id="400" name="object 473">
              <a:extLst>
                <a:ext uri="{FF2B5EF4-FFF2-40B4-BE49-F238E27FC236}">
                  <a16:creationId xmlns:a16="http://schemas.microsoft.com/office/drawing/2014/main" id="{338C7CF2-FC5E-43DC-8160-881478FD9EA2}"/>
                </a:ext>
              </a:extLst>
            </p:cNvPr>
            <p:cNvSpPr/>
            <p:nvPr/>
          </p:nvSpPr>
          <p:spPr>
            <a:xfrm>
              <a:off x="3097276" y="5173472"/>
              <a:ext cx="56515" cy="20955"/>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FF00"/>
            </a:solidFill>
          </p:spPr>
          <p:txBody>
            <a:bodyPr wrap="square" lIns="0" tIns="0" rIns="0" bIns="0" rtlCol="0"/>
            <a:lstStyle/>
            <a:p>
              <a:endParaRPr/>
            </a:p>
          </p:txBody>
        </p:sp>
        <p:sp>
          <p:nvSpPr>
            <p:cNvPr id="401" name="object 474">
              <a:extLst>
                <a:ext uri="{FF2B5EF4-FFF2-40B4-BE49-F238E27FC236}">
                  <a16:creationId xmlns:a16="http://schemas.microsoft.com/office/drawing/2014/main" id="{B3BF82FE-87F7-46CE-9DA2-18C69B55572F}"/>
                </a:ext>
              </a:extLst>
            </p:cNvPr>
            <p:cNvSpPr/>
            <p:nvPr/>
          </p:nvSpPr>
          <p:spPr>
            <a:xfrm>
              <a:off x="3095752" y="5171948"/>
              <a:ext cx="59690" cy="24130"/>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FF00"/>
            </a:solidFill>
          </p:spPr>
          <p:txBody>
            <a:bodyPr wrap="square" lIns="0" tIns="0" rIns="0" bIns="0" rtlCol="0"/>
            <a:lstStyle/>
            <a:p>
              <a:endParaRPr/>
            </a:p>
          </p:txBody>
        </p:sp>
        <p:sp>
          <p:nvSpPr>
            <p:cNvPr id="402" name="object 475">
              <a:extLst>
                <a:ext uri="{FF2B5EF4-FFF2-40B4-BE49-F238E27FC236}">
                  <a16:creationId xmlns:a16="http://schemas.microsoft.com/office/drawing/2014/main" id="{20EA9D8D-233A-4E90-B1BF-4D6969D277AB}"/>
                </a:ext>
              </a:extLst>
            </p:cNvPr>
            <p:cNvSpPr/>
            <p:nvPr/>
          </p:nvSpPr>
          <p:spPr>
            <a:xfrm>
              <a:off x="3095752" y="5171948"/>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FF00"/>
            </a:solidFill>
          </p:spPr>
          <p:txBody>
            <a:bodyPr wrap="square" lIns="0" tIns="0" rIns="0" bIns="0" rtlCol="0"/>
            <a:lstStyle/>
            <a:p>
              <a:endParaRPr/>
            </a:p>
          </p:txBody>
        </p:sp>
        <p:sp>
          <p:nvSpPr>
            <p:cNvPr id="403" name="object 476">
              <a:extLst>
                <a:ext uri="{FF2B5EF4-FFF2-40B4-BE49-F238E27FC236}">
                  <a16:creationId xmlns:a16="http://schemas.microsoft.com/office/drawing/2014/main" id="{1FA8BDD0-DD2B-45E7-A222-7FE03F0FA9D5}"/>
                </a:ext>
              </a:extLst>
            </p:cNvPr>
            <p:cNvSpPr/>
            <p:nvPr/>
          </p:nvSpPr>
          <p:spPr>
            <a:xfrm>
              <a:off x="3693923" y="5191761"/>
              <a:ext cx="0" cy="111760"/>
            </a:xfrm>
            <a:custGeom>
              <a:avLst/>
              <a:gdLst/>
              <a:ahLst/>
              <a:cxnLst/>
              <a:rect l="l" t="t" r="r" b="b"/>
              <a:pathLst>
                <a:path h="111760">
                  <a:moveTo>
                    <a:pt x="0" y="111252"/>
                  </a:moveTo>
                  <a:lnTo>
                    <a:pt x="0" y="0"/>
                  </a:lnTo>
                  <a:lnTo>
                    <a:pt x="0" y="111252"/>
                  </a:lnTo>
                  <a:close/>
                </a:path>
              </a:pathLst>
            </a:custGeom>
            <a:solidFill>
              <a:srgbClr val="000000"/>
            </a:solidFill>
          </p:spPr>
          <p:txBody>
            <a:bodyPr wrap="square" lIns="0" tIns="0" rIns="0" bIns="0" rtlCol="0"/>
            <a:lstStyle/>
            <a:p>
              <a:endParaRPr/>
            </a:p>
          </p:txBody>
        </p:sp>
        <p:sp>
          <p:nvSpPr>
            <p:cNvPr id="404" name="object 477">
              <a:extLst>
                <a:ext uri="{FF2B5EF4-FFF2-40B4-BE49-F238E27FC236}">
                  <a16:creationId xmlns:a16="http://schemas.microsoft.com/office/drawing/2014/main" id="{9E4D4EE9-0AB2-4A91-BBB1-8F0DF2186AF1}"/>
                </a:ext>
              </a:extLst>
            </p:cNvPr>
            <p:cNvSpPr/>
            <p:nvPr/>
          </p:nvSpPr>
          <p:spPr>
            <a:xfrm>
              <a:off x="3713735" y="5179568"/>
              <a:ext cx="0" cy="97790"/>
            </a:xfrm>
            <a:custGeom>
              <a:avLst/>
              <a:gdLst/>
              <a:ahLst/>
              <a:cxnLst/>
              <a:rect l="l" t="t" r="r" b="b"/>
              <a:pathLst>
                <a:path h="97789">
                  <a:moveTo>
                    <a:pt x="0" y="97536"/>
                  </a:moveTo>
                  <a:lnTo>
                    <a:pt x="0" y="0"/>
                  </a:lnTo>
                  <a:lnTo>
                    <a:pt x="0" y="97536"/>
                  </a:lnTo>
                  <a:close/>
                </a:path>
              </a:pathLst>
            </a:custGeom>
            <a:solidFill>
              <a:srgbClr val="000000"/>
            </a:solidFill>
          </p:spPr>
          <p:txBody>
            <a:bodyPr wrap="square" lIns="0" tIns="0" rIns="0" bIns="0" rtlCol="0"/>
            <a:lstStyle/>
            <a:p>
              <a:endParaRPr/>
            </a:p>
          </p:txBody>
        </p:sp>
        <p:sp>
          <p:nvSpPr>
            <p:cNvPr id="405" name="object 478">
              <a:extLst>
                <a:ext uri="{FF2B5EF4-FFF2-40B4-BE49-F238E27FC236}">
                  <a16:creationId xmlns:a16="http://schemas.microsoft.com/office/drawing/2014/main" id="{AB337995-472A-4A81-8F00-568EEA2FC297}"/>
                </a:ext>
              </a:extLst>
            </p:cNvPr>
            <p:cNvSpPr/>
            <p:nvPr/>
          </p:nvSpPr>
          <p:spPr>
            <a:xfrm>
              <a:off x="3802126" y="5091176"/>
              <a:ext cx="3175" cy="44450"/>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406" name="object 479">
              <a:extLst>
                <a:ext uri="{FF2B5EF4-FFF2-40B4-BE49-F238E27FC236}">
                  <a16:creationId xmlns:a16="http://schemas.microsoft.com/office/drawing/2014/main" id="{2AC0EE4C-3B38-4961-9AC0-07683855A1B9}"/>
                </a:ext>
              </a:extLst>
            </p:cNvPr>
            <p:cNvSpPr/>
            <p:nvPr/>
          </p:nvSpPr>
          <p:spPr>
            <a:xfrm>
              <a:off x="3732785" y="5162042"/>
              <a:ext cx="0" cy="99060"/>
            </a:xfrm>
            <a:custGeom>
              <a:avLst/>
              <a:gdLst/>
              <a:ahLst/>
              <a:cxnLst/>
              <a:rect l="l" t="t" r="r" b="b"/>
              <a:pathLst>
                <a:path h="99060">
                  <a:moveTo>
                    <a:pt x="0" y="0"/>
                  </a:moveTo>
                  <a:lnTo>
                    <a:pt x="0" y="99060"/>
                  </a:lnTo>
                </a:path>
              </a:pathLst>
            </a:custGeom>
            <a:ln w="4572">
              <a:solidFill>
                <a:srgbClr val="000000"/>
              </a:solidFill>
            </a:ln>
          </p:spPr>
          <p:txBody>
            <a:bodyPr wrap="square" lIns="0" tIns="0" rIns="0" bIns="0" rtlCol="0"/>
            <a:lstStyle/>
            <a:p>
              <a:endParaRPr/>
            </a:p>
          </p:txBody>
        </p:sp>
        <p:sp>
          <p:nvSpPr>
            <p:cNvPr id="407" name="object 480">
              <a:extLst>
                <a:ext uri="{FF2B5EF4-FFF2-40B4-BE49-F238E27FC236}">
                  <a16:creationId xmlns:a16="http://schemas.microsoft.com/office/drawing/2014/main" id="{3849094C-3E8F-4AE2-B1F9-9801F06B9862}"/>
                </a:ext>
              </a:extLst>
            </p:cNvPr>
            <p:cNvSpPr/>
            <p:nvPr/>
          </p:nvSpPr>
          <p:spPr>
            <a:xfrm>
              <a:off x="3750692" y="5142992"/>
              <a:ext cx="0" cy="94615"/>
            </a:xfrm>
            <a:custGeom>
              <a:avLst/>
              <a:gdLst/>
              <a:ahLst/>
              <a:cxnLst/>
              <a:rect l="l" t="t" r="r" b="b"/>
              <a:pathLst>
                <a:path h="94614">
                  <a:moveTo>
                    <a:pt x="0" y="0"/>
                  </a:moveTo>
                  <a:lnTo>
                    <a:pt x="0" y="94487"/>
                  </a:lnTo>
                </a:path>
              </a:pathLst>
            </a:custGeom>
            <a:ln w="3810">
              <a:solidFill>
                <a:srgbClr val="000000"/>
              </a:solidFill>
            </a:ln>
          </p:spPr>
          <p:txBody>
            <a:bodyPr wrap="square" lIns="0" tIns="0" rIns="0" bIns="0" rtlCol="0"/>
            <a:lstStyle/>
            <a:p>
              <a:endParaRPr/>
            </a:p>
          </p:txBody>
        </p:sp>
        <p:sp>
          <p:nvSpPr>
            <p:cNvPr id="408" name="object 481">
              <a:extLst>
                <a:ext uri="{FF2B5EF4-FFF2-40B4-BE49-F238E27FC236}">
                  <a16:creationId xmlns:a16="http://schemas.microsoft.com/office/drawing/2014/main" id="{41BEC0CC-F78D-46EE-A24E-18CE0B757436}"/>
                </a:ext>
              </a:extLst>
            </p:cNvPr>
            <p:cNvSpPr/>
            <p:nvPr/>
          </p:nvSpPr>
          <p:spPr>
            <a:xfrm>
              <a:off x="3793744" y="5103368"/>
              <a:ext cx="0" cy="92710"/>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409" name="object 482">
              <a:extLst>
                <a:ext uri="{FF2B5EF4-FFF2-40B4-BE49-F238E27FC236}">
                  <a16:creationId xmlns:a16="http://schemas.microsoft.com/office/drawing/2014/main" id="{C727065A-D4DB-4235-B135-2030D7C422DA}"/>
                </a:ext>
              </a:extLst>
            </p:cNvPr>
            <p:cNvSpPr/>
            <p:nvPr/>
          </p:nvSpPr>
          <p:spPr>
            <a:xfrm>
              <a:off x="3801364" y="5146802"/>
              <a:ext cx="3175" cy="44450"/>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410" name="object 483">
              <a:extLst>
                <a:ext uri="{FF2B5EF4-FFF2-40B4-BE49-F238E27FC236}">
                  <a16:creationId xmlns:a16="http://schemas.microsoft.com/office/drawing/2014/main" id="{28EF97ED-CEDD-44B3-90CA-1813E9BE868D}"/>
                </a:ext>
              </a:extLst>
            </p:cNvPr>
            <p:cNvSpPr/>
            <p:nvPr/>
          </p:nvSpPr>
          <p:spPr>
            <a:xfrm>
              <a:off x="3095752" y="5204714"/>
              <a:ext cx="26034" cy="6350"/>
            </a:xfrm>
            <a:custGeom>
              <a:avLst/>
              <a:gdLst/>
              <a:ahLst/>
              <a:cxnLst/>
              <a:rect l="l" t="t" r="r" b="b"/>
              <a:pathLst>
                <a:path w="26035" h="6350">
                  <a:moveTo>
                    <a:pt x="0" y="6096"/>
                  </a:moveTo>
                  <a:lnTo>
                    <a:pt x="25908" y="6096"/>
                  </a:lnTo>
                  <a:lnTo>
                    <a:pt x="25908" y="0"/>
                  </a:lnTo>
                  <a:lnTo>
                    <a:pt x="0" y="0"/>
                  </a:lnTo>
                  <a:lnTo>
                    <a:pt x="0" y="6096"/>
                  </a:lnTo>
                  <a:close/>
                </a:path>
              </a:pathLst>
            </a:custGeom>
            <a:solidFill>
              <a:srgbClr val="E0E0E0"/>
            </a:solidFill>
          </p:spPr>
          <p:txBody>
            <a:bodyPr wrap="square" lIns="0" tIns="0" rIns="0" bIns="0" rtlCol="0"/>
            <a:lstStyle/>
            <a:p>
              <a:endParaRPr/>
            </a:p>
          </p:txBody>
        </p:sp>
        <p:sp>
          <p:nvSpPr>
            <p:cNvPr id="411" name="object 484">
              <a:extLst>
                <a:ext uri="{FF2B5EF4-FFF2-40B4-BE49-F238E27FC236}">
                  <a16:creationId xmlns:a16="http://schemas.microsoft.com/office/drawing/2014/main" id="{E953D5AD-A667-44B2-9563-A25FA93BC5C9}"/>
                </a:ext>
              </a:extLst>
            </p:cNvPr>
            <p:cNvSpPr/>
            <p:nvPr/>
          </p:nvSpPr>
          <p:spPr>
            <a:xfrm>
              <a:off x="3060700" y="5059934"/>
              <a:ext cx="755650" cy="302895"/>
            </a:xfrm>
            <a:custGeom>
              <a:avLst/>
              <a:gdLst/>
              <a:ahLst/>
              <a:cxnLst/>
              <a:rect l="l" t="t" r="r" b="b"/>
              <a:pathLst>
                <a:path w="755650" h="302894">
                  <a:moveTo>
                    <a:pt x="6858" y="260604"/>
                  </a:moveTo>
                  <a:lnTo>
                    <a:pt x="0" y="266700"/>
                  </a:lnTo>
                  <a:lnTo>
                    <a:pt x="0" y="273558"/>
                  </a:lnTo>
                  <a:lnTo>
                    <a:pt x="6096" y="273558"/>
                  </a:lnTo>
                  <a:lnTo>
                    <a:pt x="601980" y="302514"/>
                  </a:lnTo>
                  <a:lnTo>
                    <a:pt x="597408" y="291084"/>
                  </a:lnTo>
                  <a:lnTo>
                    <a:pt x="599011" y="289378"/>
                  </a:lnTo>
                  <a:lnTo>
                    <a:pt x="6858" y="260604"/>
                  </a:lnTo>
                  <a:close/>
                </a:path>
                <a:path w="755650" h="302894">
                  <a:moveTo>
                    <a:pt x="599011" y="289378"/>
                  </a:moveTo>
                  <a:lnTo>
                    <a:pt x="597408" y="291084"/>
                  </a:lnTo>
                  <a:lnTo>
                    <a:pt x="601980" y="302514"/>
                  </a:lnTo>
                  <a:lnTo>
                    <a:pt x="602742" y="289560"/>
                  </a:lnTo>
                  <a:lnTo>
                    <a:pt x="599011" y="289378"/>
                  </a:lnTo>
                  <a:close/>
                </a:path>
                <a:path w="755650" h="302894">
                  <a:moveTo>
                    <a:pt x="740702" y="138739"/>
                  </a:moveTo>
                  <a:lnTo>
                    <a:pt x="599011" y="289378"/>
                  </a:lnTo>
                  <a:lnTo>
                    <a:pt x="602742" y="289560"/>
                  </a:lnTo>
                  <a:lnTo>
                    <a:pt x="601980" y="302514"/>
                  </a:lnTo>
                  <a:lnTo>
                    <a:pt x="606552" y="300228"/>
                  </a:lnTo>
                  <a:lnTo>
                    <a:pt x="751332" y="146304"/>
                  </a:lnTo>
                  <a:lnTo>
                    <a:pt x="740664" y="141732"/>
                  </a:lnTo>
                  <a:lnTo>
                    <a:pt x="740702" y="138739"/>
                  </a:lnTo>
                  <a:close/>
                </a:path>
                <a:path w="755650" h="302894">
                  <a:moveTo>
                    <a:pt x="742188" y="137160"/>
                  </a:moveTo>
                  <a:lnTo>
                    <a:pt x="740702" y="138739"/>
                  </a:lnTo>
                  <a:lnTo>
                    <a:pt x="740664" y="141732"/>
                  </a:lnTo>
                  <a:lnTo>
                    <a:pt x="751332" y="146304"/>
                  </a:lnTo>
                  <a:lnTo>
                    <a:pt x="742188" y="137160"/>
                  </a:lnTo>
                  <a:close/>
                </a:path>
                <a:path w="755650" h="302894">
                  <a:moveTo>
                    <a:pt x="753676" y="137160"/>
                  </a:moveTo>
                  <a:lnTo>
                    <a:pt x="742188" y="137160"/>
                  </a:lnTo>
                  <a:lnTo>
                    <a:pt x="751332" y="146304"/>
                  </a:lnTo>
                  <a:lnTo>
                    <a:pt x="753618" y="144018"/>
                  </a:lnTo>
                  <a:lnTo>
                    <a:pt x="753676" y="137160"/>
                  </a:lnTo>
                  <a:close/>
                </a:path>
                <a:path w="755650" h="302894">
                  <a:moveTo>
                    <a:pt x="755142" y="22860"/>
                  </a:moveTo>
                  <a:lnTo>
                    <a:pt x="748284" y="29718"/>
                  </a:lnTo>
                  <a:lnTo>
                    <a:pt x="742100" y="29718"/>
                  </a:lnTo>
                  <a:lnTo>
                    <a:pt x="740702" y="138739"/>
                  </a:lnTo>
                  <a:lnTo>
                    <a:pt x="742188" y="137160"/>
                  </a:lnTo>
                  <a:lnTo>
                    <a:pt x="753676" y="137160"/>
                  </a:lnTo>
                  <a:lnTo>
                    <a:pt x="755054" y="29718"/>
                  </a:lnTo>
                  <a:lnTo>
                    <a:pt x="748284" y="29718"/>
                  </a:lnTo>
                  <a:lnTo>
                    <a:pt x="742102" y="29515"/>
                  </a:lnTo>
                  <a:lnTo>
                    <a:pt x="755056" y="29515"/>
                  </a:lnTo>
                  <a:lnTo>
                    <a:pt x="755142" y="22860"/>
                  </a:lnTo>
                  <a:close/>
                </a:path>
                <a:path w="755650" h="302894">
                  <a:moveTo>
                    <a:pt x="211318" y="9795"/>
                  </a:moveTo>
                  <a:lnTo>
                    <a:pt x="7620" y="103632"/>
                  </a:lnTo>
                  <a:lnTo>
                    <a:pt x="12954" y="115062"/>
                  </a:lnTo>
                  <a:lnTo>
                    <a:pt x="216408" y="21336"/>
                  </a:lnTo>
                  <a:lnTo>
                    <a:pt x="215646" y="21336"/>
                  </a:lnTo>
                  <a:lnTo>
                    <a:pt x="211318" y="9795"/>
                  </a:lnTo>
                  <a:close/>
                </a:path>
                <a:path w="755650" h="302894">
                  <a:moveTo>
                    <a:pt x="755142" y="22860"/>
                  </a:moveTo>
                  <a:lnTo>
                    <a:pt x="742188" y="22860"/>
                  </a:lnTo>
                  <a:lnTo>
                    <a:pt x="742102" y="29515"/>
                  </a:lnTo>
                  <a:lnTo>
                    <a:pt x="748284" y="29718"/>
                  </a:lnTo>
                  <a:lnTo>
                    <a:pt x="755142" y="22860"/>
                  </a:lnTo>
                  <a:close/>
                </a:path>
                <a:path w="755650" h="302894">
                  <a:moveTo>
                    <a:pt x="238506" y="0"/>
                  </a:moveTo>
                  <a:lnTo>
                    <a:pt x="240030" y="12192"/>
                  </a:lnTo>
                  <a:lnTo>
                    <a:pt x="237977" y="12961"/>
                  </a:lnTo>
                  <a:lnTo>
                    <a:pt x="742102" y="29515"/>
                  </a:lnTo>
                  <a:lnTo>
                    <a:pt x="742188" y="22860"/>
                  </a:lnTo>
                  <a:lnTo>
                    <a:pt x="755142" y="22860"/>
                  </a:lnTo>
                  <a:lnTo>
                    <a:pt x="755142" y="16764"/>
                  </a:lnTo>
                  <a:lnTo>
                    <a:pt x="749046" y="16764"/>
                  </a:lnTo>
                  <a:lnTo>
                    <a:pt x="238506" y="0"/>
                  </a:lnTo>
                  <a:close/>
                </a:path>
                <a:path w="755650" h="302894">
                  <a:moveTo>
                    <a:pt x="211352" y="9779"/>
                  </a:moveTo>
                  <a:lnTo>
                    <a:pt x="215646" y="21336"/>
                  </a:lnTo>
                  <a:lnTo>
                    <a:pt x="216300" y="21090"/>
                  </a:lnTo>
                  <a:lnTo>
                    <a:pt x="211352" y="9779"/>
                  </a:lnTo>
                  <a:close/>
                </a:path>
                <a:path w="755650" h="302894">
                  <a:moveTo>
                    <a:pt x="216300" y="21090"/>
                  </a:moveTo>
                  <a:lnTo>
                    <a:pt x="215646" y="21336"/>
                  </a:lnTo>
                  <a:lnTo>
                    <a:pt x="216408" y="21336"/>
                  </a:lnTo>
                  <a:lnTo>
                    <a:pt x="216300" y="21090"/>
                  </a:lnTo>
                  <a:close/>
                </a:path>
                <a:path w="755650" h="302894">
                  <a:moveTo>
                    <a:pt x="238147" y="6096"/>
                  </a:moveTo>
                  <a:lnTo>
                    <a:pt x="219456" y="6096"/>
                  </a:lnTo>
                  <a:lnTo>
                    <a:pt x="211352" y="9779"/>
                  </a:lnTo>
                  <a:lnTo>
                    <a:pt x="216300" y="21090"/>
                  </a:lnTo>
                  <a:lnTo>
                    <a:pt x="237977" y="12961"/>
                  </a:lnTo>
                  <a:lnTo>
                    <a:pt x="237744" y="12954"/>
                  </a:lnTo>
                  <a:lnTo>
                    <a:pt x="238147" y="6096"/>
                  </a:lnTo>
                  <a:close/>
                </a:path>
                <a:path w="755650" h="302894">
                  <a:moveTo>
                    <a:pt x="238506" y="0"/>
                  </a:moveTo>
                  <a:lnTo>
                    <a:pt x="237744" y="12954"/>
                  </a:lnTo>
                  <a:lnTo>
                    <a:pt x="237998" y="12954"/>
                  </a:lnTo>
                  <a:lnTo>
                    <a:pt x="240030" y="12192"/>
                  </a:lnTo>
                  <a:lnTo>
                    <a:pt x="238506" y="0"/>
                  </a:lnTo>
                  <a:close/>
                </a:path>
                <a:path w="755650" h="302894">
                  <a:moveTo>
                    <a:pt x="211074" y="9144"/>
                  </a:moveTo>
                  <a:lnTo>
                    <a:pt x="211318" y="9795"/>
                  </a:lnTo>
                  <a:lnTo>
                    <a:pt x="211074" y="9144"/>
                  </a:lnTo>
                  <a:close/>
                </a:path>
                <a:path w="755650" h="302894">
                  <a:moveTo>
                    <a:pt x="238506" y="0"/>
                  </a:moveTo>
                  <a:lnTo>
                    <a:pt x="235458" y="0"/>
                  </a:lnTo>
                  <a:lnTo>
                    <a:pt x="211074" y="9144"/>
                  </a:lnTo>
                  <a:lnTo>
                    <a:pt x="219456" y="6096"/>
                  </a:lnTo>
                  <a:lnTo>
                    <a:pt x="238147" y="6096"/>
                  </a:lnTo>
                  <a:lnTo>
                    <a:pt x="238506" y="0"/>
                  </a:lnTo>
                  <a:close/>
                </a:path>
              </a:pathLst>
            </a:custGeom>
            <a:solidFill>
              <a:srgbClr val="000000"/>
            </a:solidFill>
          </p:spPr>
          <p:txBody>
            <a:bodyPr wrap="square" lIns="0" tIns="0" rIns="0" bIns="0" rtlCol="0"/>
            <a:lstStyle/>
            <a:p>
              <a:endParaRPr/>
            </a:p>
          </p:txBody>
        </p:sp>
        <p:sp>
          <p:nvSpPr>
            <p:cNvPr id="412" name="object 485">
              <a:extLst>
                <a:ext uri="{FF2B5EF4-FFF2-40B4-BE49-F238E27FC236}">
                  <a16:creationId xmlns:a16="http://schemas.microsoft.com/office/drawing/2014/main" id="{32398C49-741D-4394-B81E-2E688AAB5F8F}"/>
                </a:ext>
              </a:extLst>
            </p:cNvPr>
            <p:cNvSpPr/>
            <p:nvPr/>
          </p:nvSpPr>
          <p:spPr>
            <a:xfrm>
              <a:off x="3060700" y="5163566"/>
              <a:ext cx="17145" cy="163195"/>
            </a:xfrm>
            <a:custGeom>
              <a:avLst/>
              <a:gdLst/>
              <a:ahLst/>
              <a:cxnLst/>
              <a:rect l="l" t="t" r="r" b="b"/>
              <a:pathLst>
                <a:path w="17145" h="163194">
                  <a:moveTo>
                    <a:pt x="7620" y="0"/>
                  </a:moveTo>
                  <a:lnTo>
                    <a:pt x="4572" y="1523"/>
                  </a:lnTo>
                  <a:lnTo>
                    <a:pt x="3810" y="5333"/>
                  </a:lnTo>
                  <a:lnTo>
                    <a:pt x="0" y="163067"/>
                  </a:lnTo>
                  <a:lnTo>
                    <a:pt x="12954" y="163067"/>
                  </a:lnTo>
                  <a:lnTo>
                    <a:pt x="16764" y="5333"/>
                  </a:lnTo>
                  <a:lnTo>
                    <a:pt x="7620" y="0"/>
                  </a:lnTo>
                  <a:close/>
                </a:path>
              </a:pathLst>
            </a:custGeom>
            <a:solidFill>
              <a:srgbClr val="000000"/>
            </a:solidFill>
          </p:spPr>
          <p:txBody>
            <a:bodyPr wrap="square" lIns="0" tIns="0" rIns="0" bIns="0" rtlCol="0"/>
            <a:lstStyle/>
            <a:p>
              <a:endParaRPr/>
            </a:p>
          </p:txBody>
        </p:sp>
        <p:sp>
          <p:nvSpPr>
            <p:cNvPr id="413" name="object 486">
              <a:extLst>
                <a:ext uri="{FF2B5EF4-FFF2-40B4-BE49-F238E27FC236}">
                  <a16:creationId xmlns:a16="http://schemas.microsoft.com/office/drawing/2014/main" id="{E13A8DB3-4417-49FC-804B-9025C3EFAE78}"/>
                </a:ext>
              </a:extLst>
            </p:cNvPr>
            <p:cNvSpPr/>
            <p:nvPr/>
          </p:nvSpPr>
          <p:spPr>
            <a:xfrm>
              <a:off x="3769361" y="5130038"/>
              <a:ext cx="0" cy="87630"/>
            </a:xfrm>
            <a:custGeom>
              <a:avLst/>
              <a:gdLst/>
              <a:ahLst/>
              <a:cxnLst/>
              <a:rect l="l" t="t" r="r" b="b"/>
              <a:pathLst>
                <a:path h="87630">
                  <a:moveTo>
                    <a:pt x="0" y="87629"/>
                  </a:moveTo>
                  <a:lnTo>
                    <a:pt x="0" y="0"/>
                  </a:lnTo>
                  <a:lnTo>
                    <a:pt x="0" y="87629"/>
                  </a:lnTo>
                  <a:close/>
                </a:path>
              </a:pathLst>
            </a:custGeom>
            <a:solidFill>
              <a:srgbClr val="000000"/>
            </a:solidFill>
          </p:spPr>
          <p:txBody>
            <a:bodyPr wrap="square" lIns="0" tIns="0" rIns="0" bIns="0" rtlCol="0"/>
            <a:lstStyle/>
            <a:p>
              <a:endParaRPr/>
            </a:p>
          </p:txBody>
        </p:sp>
        <p:sp>
          <p:nvSpPr>
            <p:cNvPr id="414" name="object 487">
              <a:extLst>
                <a:ext uri="{FF2B5EF4-FFF2-40B4-BE49-F238E27FC236}">
                  <a16:creationId xmlns:a16="http://schemas.microsoft.com/office/drawing/2014/main" id="{9E58D88C-1A03-4863-B1DC-71FAE832080F}"/>
                </a:ext>
              </a:extLst>
            </p:cNvPr>
            <p:cNvSpPr/>
            <p:nvPr/>
          </p:nvSpPr>
          <p:spPr>
            <a:xfrm>
              <a:off x="3781552" y="5113274"/>
              <a:ext cx="0" cy="92710"/>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415" name="object 488">
              <a:extLst>
                <a:ext uri="{FF2B5EF4-FFF2-40B4-BE49-F238E27FC236}">
                  <a16:creationId xmlns:a16="http://schemas.microsoft.com/office/drawing/2014/main" id="{DA9C1A13-967E-48DE-9236-C66BAC8F501A}"/>
                </a:ext>
              </a:extLst>
            </p:cNvPr>
            <p:cNvSpPr/>
            <p:nvPr/>
          </p:nvSpPr>
          <p:spPr>
            <a:xfrm>
              <a:off x="3101087" y="5154422"/>
              <a:ext cx="78105" cy="18415"/>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FF00"/>
            </a:solidFill>
          </p:spPr>
          <p:txBody>
            <a:bodyPr wrap="square" lIns="0" tIns="0" rIns="0" bIns="0" rtlCol="0"/>
            <a:lstStyle/>
            <a:p>
              <a:endParaRPr/>
            </a:p>
          </p:txBody>
        </p:sp>
        <p:sp>
          <p:nvSpPr>
            <p:cNvPr id="416" name="object 489">
              <a:extLst>
                <a:ext uri="{FF2B5EF4-FFF2-40B4-BE49-F238E27FC236}">
                  <a16:creationId xmlns:a16="http://schemas.microsoft.com/office/drawing/2014/main" id="{49822293-94F7-4E75-AB74-1C18E7F67531}"/>
                </a:ext>
              </a:extLst>
            </p:cNvPr>
            <p:cNvSpPr/>
            <p:nvPr/>
          </p:nvSpPr>
          <p:spPr>
            <a:xfrm>
              <a:off x="3100325" y="5152898"/>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FF00"/>
            </a:solidFill>
          </p:spPr>
          <p:txBody>
            <a:bodyPr wrap="square" lIns="0" tIns="0" rIns="0" bIns="0" rtlCol="0"/>
            <a:lstStyle/>
            <a:p>
              <a:endParaRPr/>
            </a:p>
          </p:txBody>
        </p:sp>
        <p:sp>
          <p:nvSpPr>
            <p:cNvPr id="417" name="object 490">
              <a:extLst>
                <a:ext uri="{FF2B5EF4-FFF2-40B4-BE49-F238E27FC236}">
                  <a16:creationId xmlns:a16="http://schemas.microsoft.com/office/drawing/2014/main" id="{17460A42-05E0-4531-8192-CA158AB0DAF2}"/>
                </a:ext>
              </a:extLst>
            </p:cNvPr>
            <p:cNvSpPr/>
            <p:nvPr/>
          </p:nvSpPr>
          <p:spPr>
            <a:xfrm>
              <a:off x="3100325" y="5152898"/>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418" name="object 491">
              <a:extLst>
                <a:ext uri="{FF2B5EF4-FFF2-40B4-BE49-F238E27FC236}">
                  <a16:creationId xmlns:a16="http://schemas.microsoft.com/office/drawing/2014/main" id="{4892F9EC-8A97-42D4-8420-80B6D1F4DD50}"/>
                </a:ext>
              </a:extLst>
            </p:cNvPr>
            <p:cNvSpPr/>
            <p:nvPr/>
          </p:nvSpPr>
          <p:spPr>
            <a:xfrm>
              <a:off x="3210052" y="5177282"/>
              <a:ext cx="56515" cy="20955"/>
            </a:xfrm>
            <a:custGeom>
              <a:avLst/>
              <a:gdLst/>
              <a:ahLst/>
              <a:cxnLst/>
              <a:rect l="l" t="t" r="r" b="b"/>
              <a:pathLst>
                <a:path w="56514" h="20955">
                  <a:moveTo>
                    <a:pt x="0" y="0"/>
                  </a:moveTo>
                  <a:lnTo>
                    <a:pt x="0" y="18288"/>
                  </a:lnTo>
                  <a:lnTo>
                    <a:pt x="55626" y="20574"/>
                  </a:lnTo>
                  <a:lnTo>
                    <a:pt x="56388" y="1524"/>
                  </a:lnTo>
                  <a:lnTo>
                    <a:pt x="0" y="0"/>
                  </a:lnTo>
                  <a:close/>
                </a:path>
              </a:pathLst>
            </a:custGeom>
            <a:solidFill>
              <a:srgbClr val="FF6D3C"/>
            </a:solidFill>
          </p:spPr>
          <p:txBody>
            <a:bodyPr wrap="square" lIns="0" tIns="0" rIns="0" bIns="0" rtlCol="0"/>
            <a:lstStyle/>
            <a:p>
              <a:endParaRPr/>
            </a:p>
          </p:txBody>
        </p:sp>
        <p:sp>
          <p:nvSpPr>
            <p:cNvPr id="419" name="object 492">
              <a:extLst>
                <a:ext uri="{FF2B5EF4-FFF2-40B4-BE49-F238E27FC236}">
                  <a16:creationId xmlns:a16="http://schemas.microsoft.com/office/drawing/2014/main" id="{E3DB8302-9663-4235-BEB4-B9414336610F}"/>
                </a:ext>
              </a:extLst>
            </p:cNvPr>
            <p:cNvSpPr/>
            <p:nvPr/>
          </p:nvSpPr>
          <p:spPr>
            <a:xfrm>
              <a:off x="3208529" y="5175758"/>
              <a:ext cx="59690" cy="24130"/>
            </a:xfrm>
            <a:custGeom>
              <a:avLst/>
              <a:gdLst/>
              <a:ahLst/>
              <a:cxnLst/>
              <a:rect l="l" t="t" r="r" b="b"/>
              <a:pathLst>
                <a:path w="59689" h="24130">
                  <a:moveTo>
                    <a:pt x="1524" y="18288"/>
                  </a:moveTo>
                  <a:lnTo>
                    <a:pt x="0" y="19812"/>
                  </a:lnTo>
                  <a:lnTo>
                    <a:pt x="0" y="21336"/>
                  </a:lnTo>
                  <a:lnTo>
                    <a:pt x="1524" y="21336"/>
                  </a:lnTo>
                  <a:lnTo>
                    <a:pt x="57150" y="23622"/>
                  </a:lnTo>
                  <a:lnTo>
                    <a:pt x="55626" y="22098"/>
                  </a:lnTo>
                  <a:lnTo>
                    <a:pt x="55689" y="20513"/>
                  </a:lnTo>
                  <a:lnTo>
                    <a:pt x="1524" y="18288"/>
                  </a:lnTo>
                  <a:close/>
                </a:path>
                <a:path w="59689" h="24130">
                  <a:moveTo>
                    <a:pt x="55689" y="20513"/>
                  </a:moveTo>
                  <a:lnTo>
                    <a:pt x="55626" y="22098"/>
                  </a:lnTo>
                  <a:lnTo>
                    <a:pt x="57150" y="23622"/>
                  </a:lnTo>
                  <a:lnTo>
                    <a:pt x="57150" y="20574"/>
                  </a:lnTo>
                  <a:lnTo>
                    <a:pt x="55689" y="20513"/>
                  </a:lnTo>
                  <a:close/>
                </a:path>
                <a:path w="59689" h="24130">
                  <a:moveTo>
                    <a:pt x="59436" y="3048"/>
                  </a:moveTo>
                  <a:lnTo>
                    <a:pt x="57912" y="4572"/>
                  </a:lnTo>
                  <a:lnTo>
                    <a:pt x="56327" y="4572"/>
                  </a:lnTo>
                  <a:lnTo>
                    <a:pt x="55689" y="20513"/>
                  </a:lnTo>
                  <a:lnTo>
                    <a:pt x="57150" y="20574"/>
                  </a:lnTo>
                  <a:lnTo>
                    <a:pt x="57150" y="23622"/>
                  </a:lnTo>
                  <a:lnTo>
                    <a:pt x="58674" y="22098"/>
                  </a:lnTo>
                  <a:lnTo>
                    <a:pt x="59375" y="4572"/>
                  </a:lnTo>
                  <a:lnTo>
                    <a:pt x="57912" y="4572"/>
                  </a:lnTo>
                  <a:lnTo>
                    <a:pt x="56328" y="4529"/>
                  </a:lnTo>
                  <a:lnTo>
                    <a:pt x="59376" y="4529"/>
                  </a:lnTo>
                  <a:lnTo>
                    <a:pt x="59436" y="3048"/>
                  </a:lnTo>
                  <a:close/>
                </a:path>
                <a:path w="59689" h="24130">
                  <a:moveTo>
                    <a:pt x="59436" y="3048"/>
                  </a:moveTo>
                  <a:lnTo>
                    <a:pt x="56388" y="3048"/>
                  </a:lnTo>
                  <a:lnTo>
                    <a:pt x="56328" y="4529"/>
                  </a:lnTo>
                  <a:lnTo>
                    <a:pt x="57912" y="4572"/>
                  </a:lnTo>
                  <a:lnTo>
                    <a:pt x="59436" y="3048"/>
                  </a:lnTo>
                  <a:close/>
                </a:path>
                <a:path w="59689" h="24130">
                  <a:moveTo>
                    <a:pt x="1524" y="0"/>
                  </a:moveTo>
                  <a:lnTo>
                    <a:pt x="1524" y="3048"/>
                  </a:lnTo>
                  <a:lnTo>
                    <a:pt x="56328" y="4529"/>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420" name="object 493">
              <a:extLst>
                <a:ext uri="{FF2B5EF4-FFF2-40B4-BE49-F238E27FC236}">
                  <a16:creationId xmlns:a16="http://schemas.microsoft.com/office/drawing/2014/main" id="{7F5B0262-C7BC-4E3E-8FEB-BF1A9F812309}"/>
                </a:ext>
              </a:extLst>
            </p:cNvPr>
            <p:cNvSpPr/>
            <p:nvPr/>
          </p:nvSpPr>
          <p:spPr>
            <a:xfrm>
              <a:off x="3208529" y="5175758"/>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421" name="object 494">
              <a:extLst>
                <a:ext uri="{FF2B5EF4-FFF2-40B4-BE49-F238E27FC236}">
                  <a16:creationId xmlns:a16="http://schemas.microsoft.com/office/drawing/2014/main" id="{3A7E8733-D67A-422F-9310-C6BB8752F9EA}"/>
                </a:ext>
              </a:extLst>
            </p:cNvPr>
            <p:cNvSpPr/>
            <p:nvPr/>
          </p:nvSpPr>
          <p:spPr>
            <a:xfrm>
              <a:off x="3213862" y="5158232"/>
              <a:ext cx="78105" cy="18415"/>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6D3C"/>
            </a:solidFill>
          </p:spPr>
          <p:txBody>
            <a:bodyPr wrap="square" lIns="0" tIns="0" rIns="0" bIns="0" rtlCol="0"/>
            <a:lstStyle/>
            <a:p>
              <a:endParaRPr/>
            </a:p>
          </p:txBody>
        </p:sp>
        <p:sp>
          <p:nvSpPr>
            <p:cNvPr id="422" name="object 495">
              <a:extLst>
                <a:ext uri="{FF2B5EF4-FFF2-40B4-BE49-F238E27FC236}">
                  <a16:creationId xmlns:a16="http://schemas.microsoft.com/office/drawing/2014/main" id="{61E9592A-BA12-4A9A-A2C1-52BA70DCFA4E}"/>
                </a:ext>
              </a:extLst>
            </p:cNvPr>
            <p:cNvSpPr/>
            <p:nvPr/>
          </p:nvSpPr>
          <p:spPr>
            <a:xfrm>
              <a:off x="3213100" y="5156708"/>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6D3C"/>
            </a:solidFill>
          </p:spPr>
          <p:txBody>
            <a:bodyPr wrap="square" lIns="0" tIns="0" rIns="0" bIns="0" rtlCol="0"/>
            <a:lstStyle/>
            <a:p>
              <a:endParaRPr/>
            </a:p>
          </p:txBody>
        </p:sp>
        <p:sp>
          <p:nvSpPr>
            <p:cNvPr id="423" name="object 496">
              <a:extLst>
                <a:ext uri="{FF2B5EF4-FFF2-40B4-BE49-F238E27FC236}">
                  <a16:creationId xmlns:a16="http://schemas.microsoft.com/office/drawing/2014/main" id="{E33F13CF-B945-4A40-8814-4A39D8D378AD}"/>
                </a:ext>
              </a:extLst>
            </p:cNvPr>
            <p:cNvSpPr/>
            <p:nvPr/>
          </p:nvSpPr>
          <p:spPr>
            <a:xfrm>
              <a:off x="3213100" y="5156708"/>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sp>
          <p:nvSpPr>
            <p:cNvPr id="424" name="object 497">
              <a:extLst>
                <a:ext uri="{FF2B5EF4-FFF2-40B4-BE49-F238E27FC236}">
                  <a16:creationId xmlns:a16="http://schemas.microsoft.com/office/drawing/2014/main" id="{18251131-3499-4329-84B1-13A2EF6EC17C}"/>
                </a:ext>
              </a:extLst>
            </p:cNvPr>
            <p:cNvSpPr/>
            <p:nvPr/>
          </p:nvSpPr>
          <p:spPr>
            <a:xfrm>
              <a:off x="3331973" y="5180330"/>
              <a:ext cx="56515" cy="21590"/>
            </a:xfrm>
            <a:custGeom>
              <a:avLst/>
              <a:gdLst/>
              <a:ahLst/>
              <a:cxnLst/>
              <a:rect l="l" t="t" r="r" b="b"/>
              <a:pathLst>
                <a:path w="56514" h="21589">
                  <a:moveTo>
                    <a:pt x="0" y="0"/>
                  </a:moveTo>
                  <a:lnTo>
                    <a:pt x="0" y="19050"/>
                  </a:lnTo>
                  <a:lnTo>
                    <a:pt x="56388" y="21336"/>
                  </a:lnTo>
                  <a:lnTo>
                    <a:pt x="56388" y="2286"/>
                  </a:lnTo>
                  <a:lnTo>
                    <a:pt x="0" y="0"/>
                  </a:lnTo>
                  <a:close/>
                </a:path>
              </a:pathLst>
            </a:custGeom>
            <a:solidFill>
              <a:srgbClr val="FFFF00"/>
            </a:solidFill>
          </p:spPr>
          <p:txBody>
            <a:bodyPr wrap="square" lIns="0" tIns="0" rIns="0" bIns="0" rtlCol="0"/>
            <a:lstStyle/>
            <a:p>
              <a:endParaRPr/>
            </a:p>
          </p:txBody>
        </p:sp>
        <p:sp>
          <p:nvSpPr>
            <p:cNvPr id="425" name="object 498">
              <a:extLst>
                <a:ext uri="{FF2B5EF4-FFF2-40B4-BE49-F238E27FC236}">
                  <a16:creationId xmlns:a16="http://schemas.microsoft.com/office/drawing/2014/main" id="{35AB9D87-DAB8-49BA-B654-67175B1CBCE2}"/>
                </a:ext>
              </a:extLst>
            </p:cNvPr>
            <p:cNvSpPr/>
            <p:nvPr/>
          </p:nvSpPr>
          <p:spPr>
            <a:xfrm>
              <a:off x="3330449" y="5178806"/>
              <a:ext cx="59690" cy="24765"/>
            </a:xfrm>
            <a:custGeom>
              <a:avLst/>
              <a:gdLst/>
              <a:ahLst/>
              <a:cxnLst/>
              <a:rect l="l" t="t" r="r" b="b"/>
              <a:pathLst>
                <a:path w="59689" h="24764">
                  <a:moveTo>
                    <a:pt x="1524" y="19050"/>
                  </a:moveTo>
                  <a:lnTo>
                    <a:pt x="0" y="20574"/>
                  </a:lnTo>
                  <a:lnTo>
                    <a:pt x="0" y="22098"/>
                  </a:lnTo>
                  <a:lnTo>
                    <a:pt x="1524" y="22098"/>
                  </a:lnTo>
                  <a:lnTo>
                    <a:pt x="57912" y="24384"/>
                  </a:lnTo>
                  <a:lnTo>
                    <a:pt x="56388" y="22860"/>
                  </a:lnTo>
                  <a:lnTo>
                    <a:pt x="56388" y="21274"/>
                  </a:lnTo>
                  <a:lnTo>
                    <a:pt x="1524" y="19050"/>
                  </a:lnTo>
                  <a:close/>
                </a:path>
                <a:path w="59689" h="24764">
                  <a:moveTo>
                    <a:pt x="56388" y="21274"/>
                  </a:moveTo>
                  <a:lnTo>
                    <a:pt x="56388" y="22860"/>
                  </a:lnTo>
                  <a:lnTo>
                    <a:pt x="57912" y="24384"/>
                  </a:lnTo>
                  <a:lnTo>
                    <a:pt x="57912" y="21336"/>
                  </a:lnTo>
                  <a:lnTo>
                    <a:pt x="56388" y="21274"/>
                  </a:lnTo>
                  <a:close/>
                </a:path>
                <a:path w="59689" h="24764">
                  <a:moveTo>
                    <a:pt x="56388" y="5272"/>
                  </a:moveTo>
                  <a:lnTo>
                    <a:pt x="56388" y="21274"/>
                  </a:lnTo>
                  <a:lnTo>
                    <a:pt x="57912" y="21336"/>
                  </a:lnTo>
                  <a:lnTo>
                    <a:pt x="57912" y="24384"/>
                  </a:lnTo>
                  <a:lnTo>
                    <a:pt x="59436" y="24384"/>
                  </a:lnTo>
                  <a:lnTo>
                    <a:pt x="59436" y="5334"/>
                  </a:lnTo>
                  <a:lnTo>
                    <a:pt x="57912" y="5334"/>
                  </a:lnTo>
                  <a:lnTo>
                    <a:pt x="56388" y="5272"/>
                  </a:lnTo>
                  <a:close/>
                </a:path>
                <a:path w="59689" h="24764">
                  <a:moveTo>
                    <a:pt x="59436" y="3810"/>
                  </a:moveTo>
                  <a:lnTo>
                    <a:pt x="56388" y="3810"/>
                  </a:lnTo>
                  <a:lnTo>
                    <a:pt x="56388" y="5272"/>
                  </a:lnTo>
                  <a:lnTo>
                    <a:pt x="57912" y="5334"/>
                  </a:lnTo>
                  <a:lnTo>
                    <a:pt x="59436" y="3810"/>
                  </a:lnTo>
                  <a:close/>
                </a:path>
                <a:path w="59689" h="24764">
                  <a:moveTo>
                    <a:pt x="59436" y="3810"/>
                  </a:moveTo>
                  <a:lnTo>
                    <a:pt x="57912" y="5334"/>
                  </a:lnTo>
                  <a:lnTo>
                    <a:pt x="59436" y="5334"/>
                  </a:lnTo>
                  <a:lnTo>
                    <a:pt x="59436" y="3810"/>
                  </a:lnTo>
                  <a:close/>
                </a:path>
                <a:path w="59689" h="24764">
                  <a:moveTo>
                    <a:pt x="1524" y="0"/>
                  </a:moveTo>
                  <a:lnTo>
                    <a:pt x="1524" y="3048"/>
                  </a:lnTo>
                  <a:lnTo>
                    <a:pt x="56388" y="5272"/>
                  </a:lnTo>
                  <a:lnTo>
                    <a:pt x="56388" y="3810"/>
                  </a:lnTo>
                  <a:lnTo>
                    <a:pt x="59436" y="3810"/>
                  </a:lnTo>
                  <a:lnTo>
                    <a:pt x="59436" y="2286"/>
                  </a:lnTo>
                  <a:lnTo>
                    <a:pt x="57912" y="2286"/>
                  </a:lnTo>
                  <a:lnTo>
                    <a:pt x="1524" y="0"/>
                  </a:lnTo>
                  <a:close/>
                </a:path>
              </a:pathLst>
            </a:custGeom>
            <a:solidFill>
              <a:srgbClr val="FFFF00"/>
            </a:solidFill>
          </p:spPr>
          <p:txBody>
            <a:bodyPr wrap="square" lIns="0" tIns="0" rIns="0" bIns="0" rtlCol="0"/>
            <a:lstStyle/>
            <a:p>
              <a:endParaRPr/>
            </a:p>
          </p:txBody>
        </p:sp>
        <p:sp>
          <p:nvSpPr>
            <p:cNvPr id="426" name="object 499">
              <a:extLst>
                <a:ext uri="{FF2B5EF4-FFF2-40B4-BE49-F238E27FC236}">
                  <a16:creationId xmlns:a16="http://schemas.microsoft.com/office/drawing/2014/main" id="{126A7BAE-EA90-4B59-9154-1AA1008CFC69}"/>
                </a:ext>
              </a:extLst>
            </p:cNvPr>
            <p:cNvSpPr/>
            <p:nvPr/>
          </p:nvSpPr>
          <p:spPr>
            <a:xfrm>
              <a:off x="3330449" y="5178806"/>
              <a:ext cx="3175" cy="20955"/>
            </a:xfrm>
            <a:custGeom>
              <a:avLst/>
              <a:gdLst/>
              <a:ahLst/>
              <a:cxnLst/>
              <a:rect l="l" t="t" r="r" b="b"/>
              <a:pathLst>
                <a:path w="3175" h="20955">
                  <a:moveTo>
                    <a:pt x="1524" y="0"/>
                  </a:moveTo>
                  <a:lnTo>
                    <a:pt x="0" y="0"/>
                  </a:lnTo>
                  <a:lnTo>
                    <a:pt x="0" y="20574"/>
                  </a:lnTo>
                  <a:lnTo>
                    <a:pt x="3048" y="20574"/>
                  </a:lnTo>
                  <a:lnTo>
                    <a:pt x="3048" y="1524"/>
                  </a:lnTo>
                  <a:lnTo>
                    <a:pt x="1524" y="0"/>
                  </a:lnTo>
                  <a:close/>
                </a:path>
              </a:pathLst>
            </a:custGeom>
            <a:solidFill>
              <a:srgbClr val="FFFF00"/>
            </a:solidFill>
          </p:spPr>
          <p:txBody>
            <a:bodyPr wrap="square" lIns="0" tIns="0" rIns="0" bIns="0" rtlCol="0"/>
            <a:lstStyle/>
            <a:p>
              <a:endParaRPr/>
            </a:p>
          </p:txBody>
        </p:sp>
        <p:sp>
          <p:nvSpPr>
            <p:cNvPr id="427" name="object 500">
              <a:extLst>
                <a:ext uri="{FF2B5EF4-FFF2-40B4-BE49-F238E27FC236}">
                  <a16:creationId xmlns:a16="http://schemas.microsoft.com/office/drawing/2014/main" id="{551D184A-D48E-46FB-893C-5D9B1D85A960}"/>
                </a:ext>
              </a:extLst>
            </p:cNvPr>
            <p:cNvSpPr/>
            <p:nvPr/>
          </p:nvSpPr>
          <p:spPr>
            <a:xfrm>
              <a:off x="3335782" y="5162042"/>
              <a:ext cx="78105" cy="18415"/>
            </a:xfrm>
            <a:custGeom>
              <a:avLst/>
              <a:gdLst/>
              <a:ahLst/>
              <a:cxnLst/>
              <a:rect l="l" t="t" r="r" b="b"/>
              <a:pathLst>
                <a:path w="78104" h="18414">
                  <a:moveTo>
                    <a:pt x="31241" y="0"/>
                  </a:moveTo>
                  <a:lnTo>
                    <a:pt x="0" y="16764"/>
                  </a:lnTo>
                  <a:lnTo>
                    <a:pt x="54863" y="18288"/>
                  </a:lnTo>
                  <a:lnTo>
                    <a:pt x="77723" y="762"/>
                  </a:lnTo>
                  <a:lnTo>
                    <a:pt x="31241" y="0"/>
                  </a:lnTo>
                  <a:close/>
                </a:path>
              </a:pathLst>
            </a:custGeom>
            <a:solidFill>
              <a:srgbClr val="FFFF00"/>
            </a:solidFill>
          </p:spPr>
          <p:txBody>
            <a:bodyPr wrap="square" lIns="0" tIns="0" rIns="0" bIns="0" rtlCol="0"/>
            <a:lstStyle/>
            <a:p>
              <a:endParaRPr/>
            </a:p>
          </p:txBody>
        </p:sp>
        <p:sp>
          <p:nvSpPr>
            <p:cNvPr id="428" name="object 501">
              <a:extLst>
                <a:ext uri="{FF2B5EF4-FFF2-40B4-BE49-F238E27FC236}">
                  <a16:creationId xmlns:a16="http://schemas.microsoft.com/office/drawing/2014/main" id="{D133BE3B-C975-4A49-B5C2-BFE964A9D202}"/>
                </a:ext>
              </a:extLst>
            </p:cNvPr>
            <p:cNvSpPr/>
            <p:nvPr/>
          </p:nvSpPr>
          <p:spPr>
            <a:xfrm>
              <a:off x="3335020" y="5160518"/>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65"/>
                  </a:moveTo>
                  <a:lnTo>
                    <a:pt x="54863" y="19050"/>
                  </a:lnTo>
                  <a:lnTo>
                    <a:pt x="55625" y="21336"/>
                  </a:lnTo>
                  <a:lnTo>
                    <a:pt x="55625" y="18465"/>
                  </a:lnTo>
                  <a:close/>
                </a:path>
                <a:path w="83185" h="21589">
                  <a:moveTo>
                    <a:pt x="74835" y="3738"/>
                  </a:moveTo>
                  <a:lnTo>
                    <a:pt x="55625" y="18465"/>
                  </a:lnTo>
                  <a:lnTo>
                    <a:pt x="55625" y="21336"/>
                  </a:lnTo>
                  <a:lnTo>
                    <a:pt x="56387" y="21336"/>
                  </a:lnTo>
                  <a:lnTo>
                    <a:pt x="79247" y="3810"/>
                  </a:lnTo>
                  <a:lnTo>
                    <a:pt x="74835" y="3738"/>
                  </a:lnTo>
                  <a:close/>
                </a:path>
                <a:path w="83185" h="21589">
                  <a:moveTo>
                    <a:pt x="761" y="16764"/>
                  </a:moveTo>
                  <a:lnTo>
                    <a:pt x="1523" y="19812"/>
                  </a:lnTo>
                  <a:lnTo>
                    <a:pt x="55117" y="19812"/>
                  </a:lnTo>
                  <a:lnTo>
                    <a:pt x="54863" y="19050"/>
                  </a:lnTo>
                  <a:lnTo>
                    <a:pt x="55625" y="18465"/>
                  </a:lnTo>
                  <a:lnTo>
                    <a:pt x="55625" y="18288"/>
                  </a:lnTo>
                  <a:lnTo>
                    <a:pt x="761" y="16764"/>
                  </a:lnTo>
                  <a:close/>
                </a:path>
                <a:path w="83185" h="21589">
                  <a:moveTo>
                    <a:pt x="77723" y="1524"/>
                  </a:moveTo>
                  <a:lnTo>
                    <a:pt x="74835" y="3738"/>
                  </a:lnTo>
                  <a:lnTo>
                    <a:pt x="79247" y="3810"/>
                  </a:lnTo>
                  <a:lnTo>
                    <a:pt x="77723" y="1524"/>
                  </a:lnTo>
                  <a:close/>
                </a:path>
                <a:path w="83185" h="21589">
                  <a:moveTo>
                    <a:pt x="82105" y="1524"/>
                  </a:moveTo>
                  <a:lnTo>
                    <a:pt x="77723" y="1524"/>
                  </a:lnTo>
                  <a:lnTo>
                    <a:pt x="79247" y="3810"/>
                  </a:lnTo>
                  <a:lnTo>
                    <a:pt x="82105" y="1524"/>
                  </a:lnTo>
                  <a:close/>
                </a:path>
                <a:path w="83185" h="21589">
                  <a:moveTo>
                    <a:pt x="32003" y="0"/>
                  </a:moveTo>
                  <a:lnTo>
                    <a:pt x="32003" y="3048"/>
                  </a:lnTo>
                  <a:lnTo>
                    <a:pt x="74835" y="3738"/>
                  </a:lnTo>
                  <a:lnTo>
                    <a:pt x="77723" y="1524"/>
                  </a:lnTo>
                  <a:lnTo>
                    <a:pt x="82105" y="1524"/>
                  </a:lnTo>
                  <a:lnTo>
                    <a:pt x="83057" y="762"/>
                  </a:lnTo>
                  <a:lnTo>
                    <a:pt x="78485" y="762"/>
                  </a:lnTo>
                  <a:lnTo>
                    <a:pt x="32003" y="0"/>
                  </a:lnTo>
                  <a:close/>
                </a:path>
              </a:pathLst>
            </a:custGeom>
            <a:solidFill>
              <a:srgbClr val="FFFF00"/>
            </a:solidFill>
          </p:spPr>
          <p:txBody>
            <a:bodyPr wrap="square" lIns="0" tIns="0" rIns="0" bIns="0" rtlCol="0"/>
            <a:lstStyle/>
            <a:p>
              <a:endParaRPr/>
            </a:p>
          </p:txBody>
        </p:sp>
        <p:sp>
          <p:nvSpPr>
            <p:cNvPr id="429" name="object 502">
              <a:extLst>
                <a:ext uri="{FF2B5EF4-FFF2-40B4-BE49-F238E27FC236}">
                  <a16:creationId xmlns:a16="http://schemas.microsoft.com/office/drawing/2014/main" id="{3EE38986-5923-467A-BC97-7EB2A65985BD}"/>
                </a:ext>
              </a:extLst>
            </p:cNvPr>
            <p:cNvSpPr/>
            <p:nvPr/>
          </p:nvSpPr>
          <p:spPr>
            <a:xfrm>
              <a:off x="3335020" y="5160518"/>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430" name="object 503">
              <a:extLst>
                <a:ext uri="{FF2B5EF4-FFF2-40B4-BE49-F238E27FC236}">
                  <a16:creationId xmlns:a16="http://schemas.microsoft.com/office/drawing/2014/main" id="{8542A990-672A-4C0E-B12E-60F63E66167A}"/>
                </a:ext>
              </a:extLst>
            </p:cNvPr>
            <p:cNvSpPr/>
            <p:nvPr/>
          </p:nvSpPr>
          <p:spPr>
            <a:xfrm>
              <a:off x="3453131" y="5184140"/>
              <a:ext cx="56515" cy="20955"/>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6D3C"/>
            </a:solidFill>
          </p:spPr>
          <p:txBody>
            <a:bodyPr wrap="square" lIns="0" tIns="0" rIns="0" bIns="0" rtlCol="0"/>
            <a:lstStyle/>
            <a:p>
              <a:endParaRPr/>
            </a:p>
          </p:txBody>
        </p:sp>
        <p:sp>
          <p:nvSpPr>
            <p:cNvPr id="431" name="object 504">
              <a:extLst>
                <a:ext uri="{FF2B5EF4-FFF2-40B4-BE49-F238E27FC236}">
                  <a16:creationId xmlns:a16="http://schemas.microsoft.com/office/drawing/2014/main" id="{FB1AEAB6-FD0D-46B5-89D4-36CCDADA3452}"/>
                </a:ext>
              </a:extLst>
            </p:cNvPr>
            <p:cNvSpPr/>
            <p:nvPr/>
          </p:nvSpPr>
          <p:spPr>
            <a:xfrm>
              <a:off x="3451606" y="5182616"/>
              <a:ext cx="59690" cy="24130"/>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432" name="object 505">
              <a:extLst>
                <a:ext uri="{FF2B5EF4-FFF2-40B4-BE49-F238E27FC236}">
                  <a16:creationId xmlns:a16="http://schemas.microsoft.com/office/drawing/2014/main" id="{EF3CB8F8-31AB-4B97-B884-EF3EBA0159B0}"/>
                </a:ext>
              </a:extLst>
            </p:cNvPr>
            <p:cNvSpPr/>
            <p:nvPr/>
          </p:nvSpPr>
          <p:spPr>
            <a:xfrm>
              <a:off x="3451606" y="5182616"/>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433" name="object 506">
              <a:extLst>
                <a:ext uri="{FF2B5EF4-FFF2-40B4-BE49-F238E27FC236}">
                  <a16:creationId xmlns:a16="http://schemas.microsoft.com/office/drawing/2014/main" id="{F071D2AE-465E-4F0C-9F22-6E5B5AF79FB2}"/>
                </a:ext>
              </a:extLst>
            </p:cNvPr>
            <p:cNvSpPr/>
            <p:nvPr/>
          </p:nvSpPr>
          <p:spPr>
            <a:xfrm>
              <a:off x="3456941" y="5165090"/>
              <a:ext cx="78740" cy="18415"/>
            </a:xfrm>
            <a:custGeom>
              <a:avLst/>
              <a:gdLst/>
              <a:ahLst/>
              <a:cxnLst/>
              <a:rect l="l" t="t" r="r" b="b"/>
              <a:pathLst>
                <a:path w="78739" h="18414">
                  <a:moveTo>
                    <a:pt x="31241" y="0"/>
                  </a:moveTo>
                  <a:lnTo>
                    <a:pt x="0" y="16764"/>
                  </a:lnTo>
                  <a:lnTo>
                    <a:pt x="54863" y="18288"/>
                  </a:lnTo>
                  <a:lnTo>
                    <a:pt x="78485" y="1524"/>
                  </a:lnTo>
                  <a:lnTo>
                    <a:pt x="31241" y="0"/>
                  </a:lnTo>
                  <a:close/>
                </a:path>
              </a:pathLst>
            </a:custGeom>
            <a:solidFill>
              <a:srgbClr val="FF6D3C"/>
            </a:solidFill>
          </p:spPr>
          <p:txBody>
            <a:bodyPr wrap="square" lIns="0" tIns="0" rIns="0" bIns="0" rtlCol="0"/>
            <a:lstStyle/>
            <a:p>
              <a:endParaRPr/>
            </a:p>
          </p:txBody>
        </p:sp>
        <p:sp>
          <p:nvSpPr>
            <p:cNvPr id="434" name="object 507">
              <a:extLst>
                <a:ext uri="{FF2B5EF4-FFF2-40B4-BE49-F238E27FC236}">
                  <a16:creationId xmlns:a16="http://schemas.microsoft.com/office/drawing/2014/main" id="{267CF40A-4467-4D73-938E-E936BC11BA71}"/>
                </a:ext>
              </a:extLst>
            </p:cNvPr>
            <p:cNvSpPr/>
            <p:nvPr/>
          </p:nvSpPr>
          <p:spPr>
            <a:xfrm>
              <a:off x="3456179" y="5163566"/>
              <a:ext cx="85090" cy="21590"/>
            </a:xfrm>
            <a:custGeom>
              <a:avLst/>
              <a:gdLst/>
              <a:ahLst/>
              <a:cxnLst/>
              <a:rect l="l" t="t" r="r" b="b"/>
              <a:pathLst>
                <a:path w="85089" h="21589">
                  <a:moveTo>
                    <a:pt x="0" y="16764"/>
                  </a:moveTo>
                  <a:lnTo>
                    <a:pt x="761" y="19812"/>
                  </a:lnTo>
                  <a:lnTo>
                    <a:pt x="55625" y="21336"/>
                  </a:lnTo>
                  <a:lnTo>
                    <a:pt x="55117" y="19812"/>
                  </a:lnTo>
                  <a:lnTo>
                    <a:pt x="1523" y="19812"/>
                  </a:lnTo>
                  <a:lnTo>
                    <a:pt x="0" y="16764"/>
                  </a:lnTo>
                  <a:close/>
                </a:path>
                <a:path w="85089" h="21589">
                  <a:moveTo>
                    <a:pt x="55625" y="18509"/>
                  </a:moveTo>
                  <a:lnTo>
                    <a:pt x="54863" y="19050"/>
                  </a:lnTo>
                  <a:lnTo>
                    <a:pt x="55625" y="21336"/>
                  </a:lnTo>
                  <a:lnTo>
                    <a:pt x="55625" y="18509"/>
                  </a:lnTo>
                  <a:close/>
                </a:path>
                <a:path w="85089" h="21589">
                  <a:moveTo>
                    <a:pt x="75437" y="4449"/>
                  </a:moveTo>
                  <a:lnTo>
                    <a:pt x="55625" y="18509"/>
                  </a:lnTo>
                  <a:lnTo>
                    <a:pt x="55625" y="21336"/>
                  </a:lnTo>
                  <a:lnTo>
                    <a:pt x="56387" y="21336"/>
                  </a:lnTo>
                  <a:lnTo>
                    <a:pt x="80009" y="4572"/>
                  </a:lnTo>
                  <a:lnTo>
                    <a:pt x="79247" y="4572"/>
                  </a:lnTo>
                  <a:lnTo>
                    <a:pt x="75437" y="4449"/>
                  </a:lnTo>
                  <a:close/>
                </a:path>
                <a:path w="85089" h="21589">
                  <a:moveTo>
                    <a:pt x="761" y="16764"/>
                  </a:moveTo>
                  <a:lnTo>
                    <a:pt x="1523" y="19812"/>
                  </a:lnTo>
                  <a:lnTo>
                    <a:pt x="55117" y="19812"/>
                  </a:lnTo>
                  <a:lnTo>
                    <a:pt x="54863" y="19050"/>
                  </a:lnTo>
                  <a:lnTo>
                    <a:pt x="55625" y="18509"/>
                  </a:lnTo>
                  <a:lnTo>
                    <a:pt x="55625" y="18288"/>
                  </a:lnTo>
                  <a:lnTo>
                    <a:pt x="761" y="16764"/>
                  </a:lnTo>
                  <a:close/>
                </a:path>
                <a:path w="85089" h="21589">
                  <a:moveTo>
                    <a:pt x="78485" y="2286"/>
                  </a:moveTo>
                  <a:lnTo>
                    <a:pt x="75437" y="4449"/>
                  </a:lnTo>
                  <a:lnTo>
                    <a:pt x="79247" y="4572"/>
                  </a:lnTo>
                  <a:lnTo>
                    <a:pt x="80009" y="4572"/>
                  </a:lnTo>
                  <a:lnTo>
                    <a:pt x="78485" y="2286"/>
                  </a:lnTo>
                  <a:close/>
                </a:path>
                <a:path w="85089" h="21589">
                  <a:moveTo>
                    <a:pt x="83438" y="2286"/>
                  </a:moveTo>
                  <a:lnTo>
                    <a:pt x="78485" y="2286"/>
                  </a:lnTo>
                  <a:lnTo>
                    <a:pt x="80009" y="4572"/>
                  </a:lnTo>
                  <a:lnTo>
                    <a:pt x="83438" y="2286"/>
                  </a:lnTo>
                  <a:close/>
                </a:path>
                <a:path w="85089" h="21589">
                  <a:moveTo>
                    <a:pt x="32003" y="0"/>
                  </a:moveTo>
                  <a:lnTo>
                    <a:pt x="32003" y="3048"/>
                  </a:lnTo>
                  <a:lnTo>
                    <a:pt x="75437" y="4449"/>
                  </a:lnTo>
                  <a:lnTo>
                    <a:pt x="78485" y="2286"/>
                  </a:lnTo>
                  <a:lnTo>
                    <a:pt x="83438" y="2286"/>
                  </a:lnTo>
                  <a:lnTo>
                    <a:pt x="84581" y="1524"/>
                  </a:lnTo>
                  <a:lnTo>
                    <a:pt x="79247" y="1524"/>
                  </a:lnTo>
                  <a:lnTo>
                    <a:pt x="32003" y="0"/>
                  </a:lnTo>
                  <a:close/>
                </a:path>
              </a:pathLst>
            </a:custGeom>
            <a:solidFill>
              <a:srgbClr val="FF6D3C"/>
            </a:solidFill>
          </p:spPr>
          <p:txBody>
            <a:bodyPr wrap="square" lIns="0" tIns="0" rIns="0" bIns="0" rtlCol="0"/>
            <a:lstStyle/>
            <a:p>
              <a:endParaRPr/>
            </a:p>
          </p:txBody>
        </p:sp>
        <p:sp>
          <p:nvSpPr>
            <p:cNvPr id="435" name="object 508">
              <a:extLst>
                <a:ext uri="{FF2B5EF4-FFF2-40B4-BE49-F238E27FC236}">
                  <a16:creationId xmlns:a16="http://schemas.microsoft.com/office/drawing/2014/main" id="{1DA6BC8B-2642-4D0F-BCE2-780DA484B73B}"/>
                </a:ext>
              </a:extLst>
            </p:cNvPr>
            <p:cNvSpPr/>
            <p:nvPr/>
          </p:nvSpPr>
          <p:spPr>
            <a:xfrm>
              <a:off x="3456179" y="5163566"/>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grpSp>
      <p:grpSp>
        <p:nvGrpSpPr>
          <p:cNvPr id="436" name="Group 435">
            <a:extLst>
              <a:ext uri="{FF2B5EF4-FFF2-40B4-BE49-F238E27FC236}">
                <a16:creationId xmlns:a16="http://schemas.microsoft.com/office/drawing/2014/main" id="{48752EFA-8693-45ED-85B0-B370301ADA69}"/>
              </a:ext>
            </a:extLst>
          </p:cNvPr>
          <p:cNvGrpSpPr/>
          <p:nvPr/>
        </p:nvGrpSpPr>
        <p:grpSpPr>
          <a:xfrm>
            <a:off x="6619948" y="5609573"/>
            <a:ext cx="1247280" cy="476250"/>
            <a:chOff x="3060700" y="5059934"/>
            <a:chExt cx="850393" cy="302895"/>
          </a:xfrm>
        </p:grpSpPr>
        <p:sp>
          <p:nvSpPr>
            <p:cNvPr id="437" name="object 88">
              <a:extLst>
                <a:ext uri="{FF2B5EF4-FFF2-40B4-BE49-F238E27FC236}">
                  <a16:creationId xmlns:a16="http://schemas.microsoft.com/office/drawing/2014/main" id="{D416D9E3-EFC8-4B33-9C7B-DF2BF7856E60}"/>
                </a:ext>
              </a:extLst>
            </p:cNvPr>
            <p:cNvSpPr/>
            <p:nvPr/>
          </p:nvSpPr>
          <p:spPr>
            <a:xfrm>
              <a:off x="3578099" y="5100320"/>
              <a:ext cx="332994" cy="239267"/>
            </a:xfrm>
            <a:prstGeom prst="rect">
              <a:avLst/>
            </a:prstGeom>
            <a:blipFill>
              <a:blip r:embed="rId6" cstate="print"/>
              <a:stretch>
                <a:fillRect/>
              </a:stretch>
            </a:blipFill>
          </p:spPr>
          <p:txBody>
            <a:bodyPr wrap="square" lIns="0" tIns="0" rIns="0" bIns="0" rtlCol="0"/>
            <a:lstStyle/>
            <a:p>
              <a:endParaRPr/>
            </a:p>
          </p:txBody>
        </p:sp>
        <p:sp>
          <p:nvSpPr>
            <p:cNvPr id="438" name="object 432">
              <a:extLst>
                <a:ext uri="{FF2B5EF4-FFF2-40B4-BE49-F238E27FC236}">
                  <a16:creationId xmlns:a16="http://schemas.microsoft.com/office/drawing/2014/main" id="{2C65BFF3-163E-4666-9D6C-9BF7DCD23690}"/>
                </a:ext>
              </a:extLst>
            </p:cNvPr>
            <p:cNvSpPr/>
            <p:nvPr/>
          </p:nvSpPr>
          <p:spPr>
            <a:xfrm>
              <a:off x="3495802" y="5277866"/>
              <a:ext cx="16510" cy="8890"/>
            </a:xfrm>
            <a:custGeom>
              <a:avLst/>
              <a:gdLst/>
              <a:ahLst/>
              <a:cxnLst/>
              <a:rect l="l" t="t" r="r" b="b"/>
              <a:pathLst>
                <a:path w="16510" h="8889">
                  <a:moveTo>
                    <a:pt x="0" y="0"/>
                  </a:moveTo>
                  <a:lnTo>
                    <a:pt x="0" y="7620"/>
                  </a:lnTo>
                  <a:lnTo>
                    <a:pt x="16002" y="8382"/>
                  </a:lnTo>
                  <a:lnTo>
                    <a:pt x="16002" y="761"/>
                  </a:lnTo>
                  <a:lnTo>
                    <a:pt x="0" y="0"/>
                  </a:lnTo>
                  <a:close/>
                </a:path>
              </a:pathLst>
            </a:custGeom>
            <a:solidFill>
              <a:srgbClr val="003357"/>
            </a:solidFill>
          </p:spPr>
          <p:txBody>
            <a:bodyPr wrap="square" lIns="0" tIns="0" rIns="0" bIns="0" rtlCol="0"/>
            <a:lstStyle/>
            <a:p>
              <a:endParaRPr/>
            </a:p>
          </p:txBody>
        </p:sp>
        <p:sp>
          <p:nvSpPr>
            <p:cNvPr id="439" name="object 435">
              <a:extLst>
                <a:ext uri="{FF2B5EF4-FFF2-40B4-BE49-F238E27FC236}">
                  <a16:creationId xmlns:a16="http://schemas.microsoft.com/office/drawing/2014/main" id="{66E70D0F-2BC5-4D13-AF17-1897E4F8A666}"/>
                </a:ext>
              </a:extLst>
            </p:cNvPr>
            <p:cNvSpPr/>
            <p:nvPr/>
          </p:nvSpPr>
          <p:spPr>
            <a:xfrm>
              <a:off x="3074417" y="5069840"/>
              <a:ext cx="740410" cy="128905"/>
            </a:xfrm>
            <a:custGeom>
              <a:avLst/>
              <a:gdLst/>
              <a:ahLst/>
              <a:cxnLst/>
              <a:rect l="l" t="t" r="r" b="b"/>
              <a:pathLst>
                <a:path w="740410" h="128905">
                  <a:moveTo>
                    <a:pt x="211835" y="0"/>
                  </a:moveTo>
                  <a:lnTo>
                    <a:pt x="87629" y="57912"/>
                  </a:lnTo>
                  <a:lnTo>
                    <a:pt x="0" y="101346"/>
                  </a:lnTo>
                  <a:lnTo>
                    <a:pt x="606551" y="128778"/>
                  </a:lnTo>
                  <a:lnTo>
                    <a:pt x="739901" y="13716"/>
                  </a:lnTo>
                  <a:lnTo>
                    <a:pt x="211835" y="0"/>
                  </a:lnTo>
                  <a:close/>
                </a:path>
              </a:pathLst>
            </a:custGeom>
            <a:solidFill>
              <a:srgbClr val="B0D8FF"/>
            </a:solidFill>
          </p:spPr>
          <p:txBody>
            <a:bodyPr wrap="square" lIns="0" tIns="0" rIns="0" bIns="0" rtlCol="0"/>
            <a:lstStyle/>
            <a:p>
              <a:endParaRPr/>
            </a:p>
          </p:txBody>
        </p:sp>
        <p:sp>
          <p:nvSpPr>
            <p:cNvPr id="440" name="object 436">
              <a:extLst>
                <a:ext uri="{FF2B5EF4-FFF2-40B4-BE49-F238E27FC236}">
                  <a16:creationId xmlns:a16="http://schemas.microsoft.com/office/drawing/2014/main" id="{FC4DAF0C-F681-4CEB-9F25-039F480463D5}"/>
                </a:ext>
              </a:extLst>
            </p:cNvPr>
            <p:cNvSpPr/>
            <p:nvPr/>
          </p:nvSpPr>
          <p:spPr>
            <a:xfrm>
              <a:off x="3073655" y="5068316"/>
              <a:ext cx="742315" cy="132080"/>
            </a:xfrm>
            <a:custGeom>
              <a:avLst/>
              <a:gdLst/>
              <a:ahLst/>
              <a:cxnLst/>
              <a:rect l="l" t="t" r="r" b="b"/>
              <a:pathLst>
                <a:path w="742314" h="132080">
                  <a:moveTo>
                    <a:pt x="87629" y="57912"/>
                  </a:moveTo>
                  <a:lnTo>
                    <a:pt x="0" y="101346"/>
                  </a:lnTo>
                  <a:lnTo>
                    <a:pt x="761" y="104394"/>
                  </a:lnTo>
                  <a:lnTo>
                    <a:pt x="607313" y="131826"/>
                  </a:lnTo>
                  <a:lnTo>
                    <a:pt x="608837" y="131826"/>
                  </a:lnTo>
                  <a:lnTo>
                    <a:pt x="606551" y="129540"/>
                  </a:lnTo>
                  <a:lnTo>
                    <a:pt x="607350" y="128851"/>
                  </a:lnTo>
                  <a:lnTo>
                    <a:pt x="68156" y="104394"/>
                  </a:lnTo>
                  <a:lnTo>
                    <a:pt x="1523" y="104394"/>
                  </a:lnTo>
                  <a:lnTo>
                    <a:pt x="761" y="101346"/>
                  </a:lnTo>
                  <a:lnTo>
                    <a:pt x="7673" y="101346"/>
                  </a:lnTo>
                  <a:lnTo>
                    <a:pt x="89153" y="60960"/>
                  </a:lnTo>
                  <a:lnTo>
                    <a:pt x="87629" y="57912"/>
                  </a:lnTo>
                  <a:close/>
                </a:path>
                <a:path w="742314" h="132080">
                  <a:moveTo>
                    <a:pt x="607350" y="128851"/>
                  </a:moveTo>
                  <a:lnTo>
                    <a:pt x="606551" y="129540"/>
                  </a:lnTo>
                  <a:lnTo>
                    <a:pt x="608837" y="131826"/>
                  </a:lnTo>
                  <a:lnTo>
                    <a:pt x="607350" y="128851"/>
                  </a:lnTo>
                  <a:close/>
                </a:path>
                <a:path w="742314" h="132080">
                  <a:moveTo>
                    <a:pt x="740663" y="13716"/>
                  </a:moveTo>
                  <a:lnTo>
                    <a:pt x="740663" y="16764"/>
                  </a:lnTo>
                  <a:lnTo>
                    <a:pt x="737252" y="16764"/>
                  </a:lnTo>
                  <a:lnTo>
                    <a:pt x="607350" y="128851"/>
                  </a:lnTo>
                  <a:lnTo>
                    <a:pt x="608837" y="131826"/>
                  </a:lnTo>
                  <a:lnTo>
                    <a:pt x="742187" y="16764"/>
                  </a:lnTo>
                  <a:lnTo>
                    <a:pt x="740663" y="16764"/>
                  </a:lnTo>
                  <a:lnTo>
                    <a:pt x="737352" y="16677"/>
                  </a:lnTo>
                  <a:lnTo>
                    <a:pt x="742144" y="16677"/>
                  </a:lnTo>
                  <a:lnTo>
                    <a:pt x="740663" y="13716"/>
                  </a:lnTo>
                  <a:close/>
                </a:path>
                <a:path w="742314" h="132080">
                  <a:moveTo>
                    <a:pt x="761" y="101346"/>
                  </a:moveTo>
                  <a:lnTo>
                    <a:pt x="1523" y="104394"/>
                  </a:lnTo>
                  <a:lnTo>
                    <a:pt x="7095" y="101632"/>
                  </a:lnTo>
                  <a:lnTo>
                    <a:pt x="761" y="101346"/>
                  </a:lnTo>
                  <a:close/>
                </a:path>
                <a:path w="742314" h="132080">
                  <a:moveTo>
                    <a:pt x="7095" y="101632"/>
                  </a:moveTo>
                  <a:lnTo>
                    <a:pt x="1523" y="104394"/>
                  </a:lnTo>
                  <a:lnTo>
                    <a:pt x="68156" y="104394"/>
                  </a:lnTo>
                  <a:lnTo>
                    <a:pt x="7095" y="101632"/>
                  </a:lnTo>
                  <a:close/>
                </a:path>
                <a:path w="742314" h="132080">
                  <a:moveTo>
                    <a:pt x="7673" y="101346"/>
                  </a:moveTo>
                  <a:lnTo>
                    <a:pt x="761" y="101346"/>
                  </a:lnTo>
                  <a:lnTo>
                    <a:pt x="7095" y="101632"/>
                  </a:lnTo>
                  <a:lnTo>
                    <a:pt x="7673" y="101346"/>
                  </a:lnTo>
                  <a:close/>
                </a:path>
                <a:path w="742314" h="132080">
                  <a:moveTo>
                    <a:pt x="740663" y="13716"/>
                  </a:moveTo>
                  <a:lnTo>
                    <a:pt x="739901" y="14478"/>
                  </a:lnTo>
                  <a:lnTo>
                    <a:pt x="737352" y="16677"/>
                  </a:lnTo>
                  <a:lnTo>
                    <a:pt x="740663" y="16764"/>
                  </a:lnTo>
                  <a:lnTo>
                    <a:pt x="740663" y="13716"/>
                  </a:lnTo>
                  <a:close/>
                </a:path>
                <a:path w="742314" h="132080">
                  <a:moveTo>
                    <a:pt x="212597" y="0"/>
                  </a:moveTo>
                  <a:lnTo>
                    <a:pt x="211835" y="0"/>
                  </a:lnTo>
                  <a:lnTo>
                    <a:pt x="212597" y="3048"/>
                  </a:lnTo>
                  <a:lnTo>
                    <a:pt x="737352" y="16677"/>
                  </a:lnTo>
                  <a:lnTo>
                    <a:pt x="739901" y="14478"/>
                  </a:lnTo>
                  <a:lnTo>
                    <a:pt x="740663" y="13716"/>
                  </a:lnTo>
                  <a:lnTo>
                    <a:pt x="212597" y="0"/>
                  </a:lnTo>
                  <a:close/>
                </a:path>
              </a:pathLst>
            </a:custGeom>
            <a:solidFill>
              <a:srgbClr val="B0D8FF"/>
            </a:solidFill>
          </p:spPr>
          <p:txBody>
            <a:bodyPr wrap="square" lIns="0" tIns="0" rIns="0" bIns="0" rtlCol="0"/>
            <a:lstStyle/>
            <a:p>
              <a:endParaRPr/>
            </a:p>
          </p:txBody>
        </p:sp>
        <p:sp>
          <p:nvSpPr>
            <p:cNvPr id="441" name="object 437">
              <a:extLst>
                <a:ext uri="{FF2B5EF4-FFF2-40B4-BE49-F238E27FC236}">
                  <a16:creationId xmlns:a16="http://schemas.microsoft.com/office/drawing/2014/main" id="{8B8100DA-90C8-4332-9378-5844D36BCF56}"/>
                </a:ext>
              </a:extLst>
            </p:cNvPr>
            <p:cNvSpPr/>
            <p:nvPr/>
          </p:nvSpPr>
          <p:spPr>
            <a:xfrm>
              <a:off x="3161285" y="5068316"/>
              <a:ext cx="125730" cy="60960"/>
            </a:xfrm>
            <a:custGeom>
              <a:avLst/>
              <a:gdLst/>
              <a:ahLst/>
              <a:cxnLst/>
              <a:rect l="l" t="t" r="r" b="b"/>
              <a:pathLst>
                <a:path w="125729" h="60960">
                  <a:moveTo>
                    <a:pt x="124205" y="0"/>
                  </a:moveTo>
                  <a:lnTo>
                    <a:pt x="0" y="57912"/>
                  </a:lnTo>
                  <a:lnTo>
                    <a:pt x="1523" y="60960"/>
                  </a:lnTo>
                  <a:lnTo>
                    <a:pt x="125729" y="3048"/>
                  </a:lnTo>
                  <a:lnTo>
                    <a:pt x="124205" y="0"/>
                  </a:lnTo>
                  <a:close/>
                </a:path>
              </a:pathLst>
            </a:custGeom>
            <a:solidFill>
              <a:srgbClr val="B0D8FF"/>
            </a:solidFill>
          </p:spPr>
          <p:txBody>
            <a:bodyPr wrap="square" lIns="0" tIns="0" rIns="0" bIns="0" rtlCol="0"/>
            <a:lstStyle/>
            <a:p>
              <a:endParaRPr/>
            </a:p>
          </p:txBody>
        </p:sp>
        <p:sp>
          <p:nvSpPr>
            <p:cNvPr id="442" name="object 438">
              <a:extLst>
                <a:ext uri="{FF2B5EF4-FFF2-40B4-BE49-F238E27FC236}">
                  <a16:creationId xmlns:a16="http://schemas.microsoft.com/office/drawing/2014/main" id="{7CB924C3-ED1C-498D-B640-EFCD3929BBAB}"/>
                </a:ext>
              </a:extLst>
            </p:cNvPr>
            <p:cNvSpPr/>
            <p:nvPr/>
          </p:nvSpPr>
          <p:spPr>
            <a:xfrm>
              <a:off x="3069082" y="5171186"/>
              <a:ext cx="608330" cy="182880"/>
            </a:xfrm>
            <a:custGeom>
              <a:avLst/>
              <a:gdLst/>
              <a:ahLst/>
              <a:cxnLst/>
              <a:rect l="l" t="t" r="r" b="b"/>
              <a:pathLst>
                <a:path w="608329" h="182880">
                  <a:moveTo>
                    <a:pt x="1524" y="0"/>
                  </a:moveTo>
                  <a:lnTo>
                    <a:pt x="0" y="147828"/>
                  </a:lnTo>
                  <a:lnTo>
                    <a:pt x="12192" y="157734"/>
                  </a:lnTo>
                  <a:lnTo>
                    <a:pt x="592836" y="182880"/>
                  </a:lnTo>
                  <a:lnTo>
                    <a:pt x="605790" y="166116"/>
                  </a:lnTo>
                  <a:lnTo>
                    <a:pt x="608076" y="27432"/>
                  </a:lnTo>
                  <a:lnTo>
                    <a:pt x="1524" y="0"/>
                  </a:lnTo>
                  <a:close/>
                </a:path>
              </a:pathLst>
            </a:custGeom>
            <a:solidFill>
              <a:srgbClr val="7590CA"/>
            </a:solidFill>
          </p:spPr>
          <p:txBody>
            <a:bodyPr wrap="square" lIns="0" tIns="0" rIns="0" bIns="0" rtlCol="0"/>
            <a:lstStyle/>
            <a:p>
              <a:endParaRPr/>
            </a:p>
          </p:txBody>
        </p:sp>
        <p:sp>
          <p:nvSpPr>
            <p:cNvPr id="443" name="object 439">
              <a:extLst>
                <a:ext uri="{FF2B5EF4-FFF2-40B4-BE49-F238E27FC236}">
                  <a16:creationId xmlns:a16="http://schemas.microsoft.com/office/drawing/2014/main" id="{C8933918-FB44-40A9-977E-170334073625}"/>
                </a:ext>
              </a:extLst>
            </p:cNvPr>
            <p:cNvSpPr/>
            <p:nvPr/>
          </p:nvSpPr>
          <p:spPr>
            <a:xfrm>
              <a:off x="3067558" y="5171186"/>
              <a:ext cx="611505" cy="184785"/>
            </a:xfrm>
            <a:custGeom>
              <a:avLst/>
              <a:gdLst/>
              <a:ahLst/>
              <a:cxnLst/>
              <a:rect l="l" t="t" r="r" b="b"/>
              <a:pathLst>
                <a:path w="611504" h="184785">
                  <a:moveTo>
                    <a:pt x="14335" y="156236"/>
                  </a:moveTo>
                  <a:lnTo>
                    <a:pt x="15240" y="156972"/>
                  </a:lnTo>
                  <a:lnTo>
                    <a:pt x="13716" y="159258"/>
                  </a:lnTo>
                  <a:lnTo>
                    <a:pt x="594360" y="184404"/>
                  </a:lnTo>
                  <a:lnTo>
                    <a:pt x="595122" y="184404"/>
                  </a:lnTo>
                  <a:lnTo>
                    <a:pt x="595884" y="183642"/>
                  </a:lnTo>
                  <a:lnTo>
                    <a:pt x="593598" y="182118"/>
                  </a:lnTo>
                  <a:lnTo>
                    <a:pt x="594192" y="181348"/>
                  </a:lnTo>
                  <a:lnTo>
                    <a:pt x="14335" y="156236"/>
                  </a:lnTo>
                  <a:close/>
                </a:path>
                <a:path w="611504" h="184785">
                  <a:moveTo>
                    <a:pt x="594192" y="181348"/>
                  </a:moveTo>
                  <a:lnTo>
                    <a:pt x="593598" y="182118"/>
                  </a:lnTo>
                  <a:lnTo>
                    <a:pt x="595884" y="183642"/>
                  </a:lnTo>
                  <a:lnTo>
                    <a:pt x="594360" y="181356"/>
                  </a:lnTo>
                  <a:lnTo>
                    <a:pt x="594192" y="181348"/>
                  </a:lnTo>
                  <a:close/>
                </a:path>
                <a:path w="611504" h="184785">
                  <a:moveTo>
                    <a:pt x="606552" y="165354"/>
                  </a:moveTo>
                  <a:lnTo>
                    <a:pt x="594192" y="181348"/>
                  </a:lnTo>
                  <a:lnTo>
                    <a:pt x="594360" y="181356"/>
                  </a:lnTo>
                  <a:lnTo>
                    <a:pt x="595884" y="183642"/>
                  </a:lnTo>
                  <a:lnTo>
                    <a:pt x="608838" y="166878"/>
                  </a:lnTo>
                  <a:lnTo>
                    <a:pt x="608838" y="166116"/>
                  </a:lnTo>
                  <a:lnTo>
                    <a:pt x="606552" y="165354"/>
                  </a:lnTo>
                  <a:close/>
                </a:path>
                <a:path w="611504" h="184785">
                  <a:moveTo>
                    <a:pt x="609600" y="25908"/>
                  </a:moveTo>
                  <a:lnTo>
                    <a:pt x="608076" y="27432"/>
                  </a:lnTo>
                  <a:lnTo>
                    <a:pt x="605790" y="166116"/>
                  </a:lnTo>
                  <a:lnTo>
                    <a:pt x="605963" y="166116"/>
                  </a:lnTo>
                  <a:lnTo>
                    <a:pt x="606552" y="165354"/>
                  </a:lnTo>
                  <a:lnTo>
                    <a:pt x="608850" y="165354"/>
                  </a:lnTo>
                  <a:lnTo>
                    <a:pt x="611124" y="27432"/>
                  </a:lnTo>
                  <a:lnTo>
                    <a:pt x="609600" y="25908"/>
                  </a:lnTo>
                  <a:close/>
                </a:path>
                <a:path w="611504" h="184785">
                  <a:moveTo>
                    <a:pt x="608850" y="165354"/>
                  </a:moveTo>
                  <a:lnTo>
                    <a:pt x="606552" y="165354"/>
                  </a:lnTo>
                  <a:lnTo>
                    <a:pt x="608838" y="166116"/>
                  </a:lnTo>
                  <a:lnTo>
                    <a:pt x="608850" y="165354"/>
                  </a:lnTo>
                  <a:close/>
                </a:path>
                <a:path w="611504" h="184785">
                  <a:moveTo>
                    <a:pt x="3055" y="147072"/>
                  </a:moveTo>
                  <a:lnTo>
                    <a:pt x="3048" y="147828"/>
                  </a:lnTo>
                  <a:lnTo>
                    <a:pt x="762" y="149352"/>
                  </a:lnTo>
                  <a:lnTo>
                    <a:pt x="12954" y="159258"/>
                  </a:lnTo>
                  <a:lnTo>
                    <a:pt x="13716" y="159258"/>
                  </a:lnTo>
                  <a:lnTo>
                    <a:pt x="13716" y="156210"/>
                  </a:lnTo>
                  <a:lnTo>
                    <a:pt x="14302" y="156210"/>
                  </a:lnTo>
                  <a:lnTo>
                    <a:pt x="3055" y="147072"/>
                  </a:lnTo>
                  <a:close/>
                </a:path>
                <a:path w="611504" h="184785">
                  <a:moveTo>
                    <a:pt x="13716" y="156210"/>
                  </a:moveTo>
                  <a:lnTo>
                    <a:pt x="13716" y="159258"/>
                  </a:lnTo>
                  <a:lnTo>
                    <a:pt x="15240" y="156972"/>
                  </a:lnTo>
                  <a:lnTo>
                    <a:pt x="14335" y="156236"/>
                  </a:lnTo>
                  <a:lnTo>
                    <a:pt x="13716" y="156210"/>
                  </a:lnTo>
                  <a:close/>
                </a:path>
                <a:path w="611504" h="184785">
                  <a:moveTo>
                    <a:pt x="14302" y="156210"/>
                  </a:moveTo>
                  <a:lnTo>
                    <a:pt x="13716" y="156210"/>
                  </a:lnTo>
                  <a:lnTo>
                    <a:pt x="14335" y="156236"/>
                  </a:lnTo>
                  <a:close/>
                </a:path>
                <a:path w="611504" h="184785">
                  <a:moveTo>
                    <a:pt x="4572" y="0"/>
                  </a:moveTo>
                  <a:lnTo>
                    <a:pt x="1524" y="0"/>
                  </a:lnTo>
                  <a:lnTo>
                    <a:pt x="0" y="148590"/>
                  </a:lnTo>
                  <a:lnTo>
                    <a:pt x="762" y="149352"/>
                  </a:lnTo>
                  <a:lnTo>
                    <a:pt x="3055" y="147066"/>
                  </a:lnTo>
                  <a:lnTo>
                    <a:pt x="4572" y="0"/>
                  </a:lnTo>
                  <a:close/>
                </a:path>
                <a:path w="611504" h="184785">
                  <a:moveTo>
                    <a:pt x="3048" y="147066"/>
                  </a:moveTo>
                  <a:lnTo>
                    <a:pt x="762" y="149352"/>
                  </a:lnTo>
                  <a:lnTo>
                    <a:pt x="3048" y="147828"/>
                  </a:lnTo>
                  <a:lnTo>
                    <a:pt x="3048" y="147066"/>
                  </a:lnTo>
                  <a:close/>
                </a:path>
              </a:pathLst>
            </a:custGeom>
            <a:solidFill>
              <a:srgbClr val="7590CA"/>
            </a:solidFill>
          </p:spPr>
          <p:txBody>
            <a:bodyPr wrap="square" lIns="0" tIns="0" rIns="0" bIns="0" rtlCol="0"/>
            <a:lstStyle/>
            <a:p>
              <a:endParaRPr/>
            </a:p>
          </p:txBody>
        </p:sp>
        <p:sp>
          <p:nvSpPr>
            <p:cNvPr id="444" name="object 440">
              <a:extLst>
                <a:ext uri="{FF2B5EF4-FFF2-40B4-BE49-F238E27FC236}">
                  <a16:creationId xmlns:a16="http://schemas.microsoft.com/office/drawing/2014/main" id="{8528CB12-861B-4383-B644-CA20EC5939B0}"/>
                </a:ext>
              </a:extLst>
            </p:cNvPr>
            <p:cNvSpPr/>
            <p:nvPr/>
          </p:nvSpPr>
          <p:spPr>
            <a:xfrm>
              <a:off x="3069082" y="5184902"/>
              <a:ext cx="608330" cy="0"/>
            </a:xfrm>
            <a:custGeom>
              <a:avLst/>
              <a:gdLst/>
              <a:ahLst/>
              <a:cxnLst/>
              <a:rect l="l" t="t" r="r" b="b"/>
              <a:pathLst>
                <a:path w="608329">
                  <a:moveTo>
                    <a:pt x="0" y="0"/>
                  </a:moveTo>
                  <a:lnTo>
                    <a:pt x="608076" y="0"/>
                  </a:lnTo>
                </a:path>
              </a:pathLst>
            </a:custGeom>
            <a:ln w="30479">
              <a:solidFill>
                <a:srgbClr val="7590CA"/>
              </a:solidFill>
            </a:ln>
          </p:spPr>
          <p:txBody>
            <a:bodyPr wrap="square" lIns="0" tIns="0" rIns="0" bIns="0" rtlCol="0"/>
            <a:lstStyle/>
            <a:p>
              <a:endParaRPr/>
            </a:p>
          </p:txBody>
        </p:sp>
        <p:sp>
          <p:nvSpPr>
            <p:cNvPr id="445" name="object 441">
              <a:extLst>
                <a:ext uri="{FF2B5EF4-FFF2-40B4-BE49-F238E27FC236}">
                  <a16:creationId xmlns:a16="http://schemas.microsoft.com/office/drawing/2014/main" id="{02427CA2-F24F-4782-B7BF-DFD574FB25FE}"/>
                </a:ext>
              </a:extLst>
            </p:cNvPr>
            <p:cNvSpPr/>
            <p:nvPr/>
          </p:nvSpPr>
          <p:spPr>
            <a:xfrm>
              <a:off x="3661919" y="5085842"/>
              <a:ext cx="148590" cy="270510"/>
            </a:xfrm>
            <a:custGeom>
              <a:avLst/>
              <a:gdLst/>
              <a:ahLst/>
              <a:cxnLst/>
              <a:rect l="l" t="t" r="r" b="b"/>
              <a:pathLst>
                <a:path w="148589" h="270510">
                  <a:moveTo>
                    <a:pt x="12958" y="256342"/>
                  </a:moveTo>
                  <a:lnTo>
                    <a:pt x="0" y="270510"/>
                  </a:lnTo>
                  <a:lnTo>
                    <a:pt x="12954" y="256794"/>
                  </a:lnTo>
                  <a:lnTo>
                    <a:pt x="12958" y="256342"/>
                  </a:lnTo>
                  <a:close/>
                </a:path>
                <a:path w="148589" h="270510">
                  <a:moveTo>
                    <a:pt x="148590" y="0"/>
                  </a:moveTo>
                  <a:lnTo>
                    <a:pt x="14478" y="115062"/>
                  </a:lnTo>
                  <a:lnTo>
                    <a:pt x="12958" y="256342"/>
                  </a:lnTo>
                  <a:lnTo>
                    <a:pt x="147066" y="109728"/>
                  </a:lnTo>
                  <a:lnTo>
                    <a:pt x="148590" y="0"/>
                  </a:lnTo>
                  <a:close/>
                </a:path>
              </a:pathLst>
            </a:custGeom>
            <a:solidFill>
              <a:srgbClr val="6B3285"/>
            </a:solidFill>
          </p:spPr>
          <p:txBody>
            <a:bodyPr wrap="square" lIns="0" tIns="0" rIns="0" bIns="0" rtlCol="0"/>
            <a:lstStyle/>
            <a:p>
              <a:endParaRPr/>
            </a:p>
          </p:txBody>
        </p:sp>
        <p:sp>
          <p:nvSpPr>
            <p:cNvPr id="446" name="object 442">
              <a:extLst>
                <a:ext uri="{FF2B5EF4-FFF2-40B4-BE49-F238E27FC236}">
                  <a16:creationId xmlns:a16="http://schemas.microsoft.com/office/drawing/2014/main" id="{9C68DF1D-1B2E-4FB1-8324-E422EE9A4E71}"/>
                </a:ext>
              </a:extLst>
            </p:cNvPr>
            <p:cNvSpPr/>
            <p:nvPr/>
          </p:nvSpPr>
          <p:spPr>
            <a:xfrm>
              <a:off x="3661156" y="5082794"/>
              <a:ext cx="151130" cy="275590"/>
            </a:xfrm>
            <a:custGeom>
              <a:avLst/>
              <a:gdLst/>
              <a:ahLst/>
              <a:cxnLst/>
              <a:rect l="l" t="t" r="r" b="b"/>
              <a:pathLst>
                <a:path w="151129" h="275589">
                  <a:moveTo>
                    <a:pt x="12196" y="259462"/>
                  </a:moveTo>
                  <a:lnTo>
                    <a:pt x="0" y="272796"/>
                  </a:lnTo>
                  <a:lnTo>
                    <a:pt x="2286" y="275082"/>
                  </a:lnTo>
                  <a:lnTo>
                    <a:pt x="14959" y="261225"/>
                  </a:lnTo>
                  <a:lnTo>
                    <a:pt x="12192" y="259842"/>
                  </a:lnTo>
                  <a:lnTo>
                    <a:pt x="12196" y="259462"/>
                  </a:lnTo>
                  <a:close/>
                </a:path>
                <a:path w="151129" h="275589">
                  <a:moveTo>
                    <a:pt x="15240" y="260919"/>
                  </a:moveTo>
                  <a:lnTo>
                    <a:pt x="14959" y="261225"/>
                  </a:lnTo>
                  <a:lnTo>
                    <a:pt x="15240" y="261366"/>
                  </a:lnTo>
                  <a:lnTo>
                    <a:pt x="15240" y="260919"/>
                  </a:lnTo>
                  <a:close/>
                </a:path>
                <a:path w="151129" h="275589">
                  <a:moveTo>
                    <a:pt x="15280" y="256090"/>
                  </a:moveTo>
                  <a:lnTo>
                    <a:pt x="12196" y="259462"/>
                  </a:lnTo>
                  <a:lnTo>
                    <a:pt x="12192" y="259842"/>
                  </a:lnTo>
                  <a:lnTo>
                    <a:pt x="14959" y="261225"/>
                  </a:lnTo>
                  <a:lnTo>
                    <a:pt x="15239" y="260919"/>
                  </a:lnTo>
                  <a:lnTo>
                    <a:pt x="15280" y="256090"/>
                  </a:lnTo>
                  <a:close/>
                </a:path>
                <a:path w="151129" h="275589">
                  <a:moveTo>
                    <a:pt x="147066" y="112014"/>
                  </a:moveTo>
                  <a:lnTo>
                    <a:pt x="15280" y="256090"/>
                  </a:lnTo>
                  <a:lnTo>
                    <a:pt x="15240" y="260919"/>
                  </a:lnTo>
                  <a:lnTo>
                    <a:pt x="149352" y="114300"/>
                  </a:lnTo>
                  <a:lnTo>
                    <a:pt x="149352" y="112776"/>
                  </a:lnTo>
                  <a:lnTo>
                    <a:pt x="147066" y="112014"/>
                  </a:lnTo>
                  <a:close/>
                </a:path>
                <a:path w="151129" h="275589">
                  <a:moveTo>
                    <a:pt x="13716" y="118110"/>
                  </a:moveTo>
                  <a:lnTo>
                    <a:pt x="12196" y="259462"/>
                  </a:lnTo>
                  <a:lnTo>
                    <a:pt x="15280" y="256090"/>
                  </a:lnTo>
                  <a:lnTo>
                    <a:pt x="16747" y="119625"/>
                  </a:lnTo>
                  <a:lnTo>
                    <a:pt x="13716" y="118110"/>
                  </a:lnTo>
                  <a:close/>
                </a:path>
                <a:path w="151129" h="275589">
                  <a:moveTo>
                    <a:pt x="18540" y="118110"/>
                  </a:moveTo>
                  <a:lnTo>
                    <a:pt x="16764" y="118110"/>
                  </a:lnTo>
                  <a:lnTo>
                    <a:pt x="16764" y="119634"/>
                  </a:lnTo>
                  <a:lnTo>
                    <a:pt x="18540" y="118110"/>
                  </a:lnTo>
                  <a:close/>
                </a:path>
                <a:path w="151129" h="275589">
                  <a:moveTo>
                    <a:pt x="148590" y="2286"/>
                  </a:moveTo>
                  <a:lnTo>
                    <a:pt x="14478" y="117348"/>
                  </a:lnTo>
                  <a:lnTo>
                    <a:pt x="13716" y="118110"/>
                  </a:lnTo>
                  <a:lnTo>
                    <a:pt x="16747" y="119625"/>
                  </a:lnTo>
                  <a:lnTo>
                    <a:pt x="16764" y="118110"/>
                  </a:lnTo>
                  <a:lnTo>
                    <a:pt x="18540" y="118110"/>
                  </a:lnTo>
                  <a:lnTo>
                    <a:pt x="147769" y="7236"/>
                  </a:lnTo>
                  <a:lnTo>
                    <a:pt x="147828" y="3048"/>
                  </a:lnTo>
                  <a:lnTo>
                    <a:pt x="148590" y="2286"/>
                  </a:lnTo>
                  <a:close/>
                </a:path>
                <a:path w="151129" h="275589">
                  <a:moveTo>
                    <a:pt x="150854" y="4590"/>
                  </a:moveTo>
                  <a:lnTo>
                    <a:pt x="147769" y="7236"/>
                  </a:lnTo>
                  <a:lnTo>
                    <a:pt x="146304" y="112776"/>
                  </a:lnTo>
                  <a:lnTo>
                    <a:pt x="147066" y="112014"/>
                  </a:lnTo>
                  <a:lnTo>
                    <a:pt x="149362" y="112014"/>
                  </a:lnTo>
                  <a:lnTo>
                    <a:pt x="150854" y="4590"/>
                  </a:lnTo>
                  <a:close/>
                </a:path>
                <a:path w="151129" h="275589">
                  <a:moveTo>
                    <a:pt x="149362" y="112014"/>
                  </a:moveTo>
                  <a:lnTo>
                    <a:pt x="147066" y="112014"/>
                  </a:lnTo>
                  <a:lnTo>
                    <a:pt x="149352" y="112776"/>
                  </a:lnTo>
                  <a:lnTo>
                    <a:pt x="149362" y="112014"/>
                  </a:lnTo>
                  <a:close/>
                </a:path>
                <a:path w="151129" h="275589">
                  <a:moveTo>
                    <a:pt x="148590" y="2286"/>
                  </a:moveTo>
                  <a:lnTo>
                    <a:pt x="147828" y="3048"/>
                  </a:lnTo>
                  <a:lnTo>
                    <a:pt x="147769" y="7236"/>
                  </a:lnTo>
                  <a:lnTo>
                    <a:pt x="150854" y="4590"/>
                  </a:lnTo>
                  <a:lnTo>
                    <a:pt x="148590" y="2286"/>
                  </a:lnTo>
                  <a:close/>
                </a:path>
                <a:path w="151129" h="275589">
                  <a:moveTo>
                    <a:pt x="150876" y="0"/>
                  </a:moveTo>
                  <a:lnTo>
                    <a:pt x="148590" y="2286"/>
                  </a:lnTo>
                  <a:lnTo>
                    <a:pt x="150855" y="4551"/>
                  </a:lnTo>
                  <a:lnTo>
                    <a:pt x="150876" y="0"/>
                  </a:lnTo>
                  <a:close/>
                </a:path>
              </a:pathLst>
            </a:custGeom>
            <a:solidFill>
              <a:srgbClr val="6B3285"/>
            </a:solidFill>
          </p:spPr>
          <p:txBody>
            <a:bodyPr wrap="square" lIns="0" tIns="0" rIns="0" bIns="0" rtlCol="0"/>
            <a:lstStyle/>
            <a:p>
              <a:endParaRPr/>
            </a:p>
          </p:txBody>
        </p:sp>
        <p:sp>
          <p:nvSpPr>
            <p:cNvPr id="447" name="object 443">
              <a:extLst>
                <a:ext uri="{FF2B5EF4-FFF2-40B4-BE49-F238E27FC236}">
                  <a16:creationId xmlns:a16="http://schemas.microsoft.com/office/drawing/2014/main" id="{04A23C00-7753-4F29-A939-DA2B5FED8AD1}"/>
                </a:ext>
              </a:extLst>
            </p:cNvPr>
            <p:cNvSpPr/>
            <p:nvPr/>
          </p:nvSpPr>
          <p:spPr>
            <a:xfrm>
              <a:off x="3661156" y="5341874"/>
              <a:ext cx="15240" cy="16510"/>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6B3285"/>
            </a:solidFill>
          </p:spPr>
          <p:txBody>
            <a:bodyPr wrap="square" lIns="0" tIns="0" rIns="0" bIns="0" rtlCol="0"/>
            <a:lstStyle/>
            <a:p>
              <a:endParaRPr/>
            </a:p>
          </p:txBody>
        </p:sp>
        <p:sp>
          <p:nvSpPr>
            <p:cNvPr id="448" name="object 444">
              <a:extLst>
                <a:ext uri="{FF2B5EF4-FFF2-40B4-BE49-F238E27FC236}">
                  <a16:creationId xmlns:a16="http://schemas.microsoft.com/office/drawing/2014/main" id="{78B3EDB8-B29D-406C-BDF7-2A43966A53B9}"/>
                </a:ext>
              </a:extLst>
            </p:cNvPr>
            <p:cNvSpPr/>
            <p:nvPr/>
          </p:nvSpPr>
          <p:spPr>
            <a:xfrm>
              <a:off x="3072131" y="5063744"/>
              <a:ext cx="742315" cy="132080"/>
            </a:xfrm>
            <a:custGeom>
              <a:avLst/>
              <a:gdLst/>
              <a:ahLst/>
              <a:cxnLst/>
              <a:rect l="l" t="t" r="r" b="b"/>
              <a:pathLst>
                <a:path w="742314" h="132080">
                  <a:moveTo>
                    <a:pt x="86867" y="57912"/>
                  </a:moveTo>
                  <a:lnTo>
                    <a:pt x="0" y="102108"/>
                  </a:lnTo>
                  <a:lnTo>
                    <a:pt x="761" y="105156"/>
                  </a:lnTo>
                  <a:lnTo>
                    <a:pt x="606551" y="131826"/>
                  </a:lnTo>
                  <a:lnTo>
                    <a:pt x="608075" y="131826"/>
                  </a:lnTo>
                  <a:lnTo>
                    <a:pt x="605789" y="129540"/>
                  </a:lnTo>
                  <a:lnTo>
                    <a:pt x="606589" y="128853"/>
                  </a:lnTo>
                  <a:lnTo>
                    <a:pt x="69995" y="105156"/>
                  </a:lnTo>
                  <a:lnTo>
                    <a:pt x="1523" y="105156"/>
                  </a:lnTo>
                  <a:lnTo>
                    <a:pt x="761" y="102108"/>
                  </a:lnTo>
                  <a:lnTo>
                    <a:pt x="7514" y="102108"/>
                  </a:lnTo>
                  <a:lnTo>
                    <a:pt x="88391" y="60960"/>
                  </a:lnTo>
                  <a:lnTo>
                    <a:pt x="86867" y="57912"/>
                  </a:lnTo>
                  <a:close/>
                </a:path>
                <a:path w="742314" h="132080">
                  <a:moveTo>
                    <a:pt x="606589" y="128853"/>
                  </a:moveTo>
                  <a:lnTo>
                    <a:pt x="605789" y="129540"/>
                  </a:lnTo>
                  <a:lnTo>
                    <a:pt x="608075" y="131826"/>
                  </a:lnTo>
                  <a:lnTo>
                    <a:pt x="606589" y="128853"/>
                  </a:lnTo>
                  <a:close/>
                </a:path>
                <a:path w="742314" h="132080">
                  <a:moveTo>
                    <a:pt x="740663" y="13716"/>
                  </a:moveTo>
                  <a:lnTo>
                    <a:pt x="740663" y="16764"/>
                  </a:lnTo>
                  <a:lnTo>
                    <a:pt x="737237" y="16764"/>
                  </a:lnTo>
                  <a:lnTo>
                    <a:pt x="606589" y="128853"/>
                  </a:lnTo>
                  <a:lnTo>
                    <a:pt x="608075" y="131826"/>
                  </a:lnTo>
                  <a:lnTo>
                    <a:pt x="742187" y="16764"/>
                  </a:lnTo>
                  <a:lnTo>
                    <a:pt x="740663" y="16764"/>
                  </a:lnTo>
                  <a:lnTo>
                    <a:pt x="737338" y="16677"/>
                  </a:lnTo>
                  <a:lnTo>
                    <a:pt x="742144" y="16677"/>
                  </a:lnTo>
                  <a:lnTo>
                    <a:pt x="740663" y="13716"/>
                  </a:lnTo>
                  <a:close/>
                </a:path>
                <a:path w="742314" h="132080">
                  <a:moveTo>
                    <a:pt x="761" y="102108"/>
                  </a:moveTo>
                  <a:lnTo>
                    <a:pt x="1523" y="105156"/>
                  </a:lnTo>
                  <a:lnTo>
                    <a:pt x="6977" y="102381"/>
                  </a:lnTo>
                  <a:lnTo>
                    <a:pt x="761" y="102108"/>
                  </a:lnTo>
                  <a:close/>
                </a:path>
                <a:path w="742314" h="132080">
                  <a:moveTo>
                    <a:pt x="6977" y="102381"/>
                  </a:moveTo>
                  <a:lnTo>
                    <a:pt x="1523" y="105156"/>
                  </a:lnTo>
                  <a:lnTo>
                    <a:pt x="69995" y="105156"/>
                  </a:lnTo>
                  <a:lnTo>
                    <a:pt x="6977" y="102381"/>
                  </a:lnTo>
                  <a:close/>
                </a:path>
                <a:path w="742314" h="132080">
                  <a:moveTo>
                    <a:pt x="7514" y="102108"/>
                  </a:moveTo>
                  <a:lnTo>
                    <a:pt x="761" y="102108"/>
                  </a:lnTo>
                  <a:lnTo>
                    <a:pt x="6977" y="102381"/>
                  </a:lnTo>
                  <a:lnTo>
                    <a:pt x="7514" y="102108"/>
                  </a:lnTo>
                  <a:close/>
                </a:path>
                <a:path w="742314" h="132080">
                  <a:moveTo>
                    <a:pt x="740663" y="13716"/>
                  </a:moveTo>
                  <a:lnTo>
                    <a:pt x="739901" y="14478"/>
                  </a:lnTo>
                  <a:lnTo>
                    <a:pt x="737338" y="16677"/>
                  </a:lnTo>
                  <a:lnTo>
                    <a:pt x="740663" y="16764"/>
                  </a:lnTo>
                  <a:lnTo>
                    <a:pt x="740663" y="13716"/>
                  </a:lnTo>
                  <a:close/>
                </a:path>
                <a:path w="742314" h="132080">
                  <a:moveTo>
                    <a:pt x="212597" y="0"/>
                  </a:moveTo>
                  <a:lnTo>
                    <a:pt x="211835" y="0"/>
                  </a:lnTo>
                  <a:lnTo>
                    <a:pt x="212597" y="3048"/>
                  </a:lnTo>
                  <a:lnTo>
                    <a:pt x="737338" y="16677"/>
                  </a:lnTo>
                  <a:lnTo>
                    <a:pt x="739901" y="14478"/>
                  </a:lnTo>
                  <a:lnTo>
                    <a:pt x="740663" y="13716"/>
                  </a:lnTo>
                  <a:lnTo>
                    <a:pt x="212597" y="0"/>
                  </a:lnTo>
                  <a:close/>
                </a:path>
              </a:pathLst>
            </a:custGeom>
            <a:solidFill>
              <a:srgbClr val="585858"/>
            </a:solidFill>
          </p:spPr>
          <p:txBody>
            <a:bodyPr wrap="square" lIns="0" tIns="0" rIns="0" bIns="0" rtlCol="0"/>
            <a:lstStyle/>
            <a:p>
              <a:endParaRPr/>
            </a:p>
          </p:txBody>
        </p:sp>
        <p:sp>
          <p:nvSpPr>
            <p:cNvPr id="449" name="object 445">
              <a:extLst>
                <a:ext uri="{FF2B5EF4-FFF2-40B4-BE49-F238E27FC236}">
                  <a16:creationId xmlns:a16="http://schemas.microsoft.com/office/drawing/2014/main" id="{01C59BCC-88C9-49E3-B3CC-1AE9DA83B111}"/>
                </a:ext>
              </a:extLst>
            </p:cNvPr>
            <p:cNvSpPr/>
            <p:nvPr/>
          </p:nvSpPr>
          <p:spPr>
            <a:xfrm>
              <a:off x="3158999" y="5063744"/>
              <a:ext cx="127000" cy="60960"/>
            </a:xfrm>
            <a:custGeom>
              <a:avLst/>
              <a:gdLst/>
              <a:ahLst/>
              <a:cxnLst/>
              <a:rect l="l" t="t" r="r" b="b"/>
              <a:pathLst>
                <a:path w="127000" h="60960">
                  <a:moveTo>
                    <a:pt x="124967" y="0"/>
                  </a:moveTo>
                  <a:lnTo>
                    <a:pt x="0" y="57912"/>
                  </a:lnTo>
                  <a:lnTo>
                    <a:pt x="1523" y="60960"/>
                  </a:lnTo>
                  <a:lnTo>
                    <a:pt x="126491" y="3048"/>
                  </a:lnTo>
                  <a:lnTo>
                    <a:pt x="124967" y="0"/>
                  </a:lnTo>
                  <a:close/>
                </a:path>
              </a:pathLst>
            </a:custGeom>
            <a:solidFill>
              <a:srgbClr val="585858"/>
            </a:solidFill>
          </p:spPr>
          <p:txBody>
            <a:bodyPr wrap="square" lIns="0" tIns="0" rIns="0" bIns="0" rtlCol="0"/>
            <a:lstStyle/>
            <a:p>
              <a:endParaRPr/>
            </a:p>
          </p:txBody>
        </p:sp>
        <p:sp>
          <p:nvSpPr>
            <p:cNvPr id="450" name="object 446">
              <a:extLst>
                <a:ext uri="{FF2B5EF4-FFF2-40B4-BE49-F238E27FC236}">
                  <a16:creationId xmlns:a16="http://schemas.microsoft.com/office/drawing/2014/main" id="{6C30C907-713A-466F-B480-F2D4E3DA00D1}"/>
                </a:ext>
              </a:extLst>
            </p:cNvPr>
            <p:cNvSpPr/>
            <p:nvPr/>
          </p:nvSpPr>
          <p:spPr>
            <a:xfrm>
              <a:off x="3065273" y="5167376"/>
              <a:ext cx="612140" cy="184150"/>
            </a:xfrm>
            <a:custGeom>
              <a:avLst/>
              <a:gdLst/>
              <a:ahLst/>
              <a:cxnLst/>
              <a:rect l="l" t="t" r="r" b="b"/>
              <a:pathLst>
                <a:path w="612139" h="184150">
                  <a:moveTo>
                    <a:pt x="14478" y="155448"/>
                  </a:moveTo>
                  <a:lnTo>
                    <a:pt x="14478" y="155627"/>
                  </a:lnTo>
                  <a:lnTo>
                    <a:pt x="15240" y="156210"/>
                  </a:lnTo>
                  <a:lnTo>
                    <a:pt x="14478" y="158496"/>
                  </a:lnTo>
                  <a:lnTo>
                    <a:pt x="595122" y="183642"/>
                  </a:lnTo>
                  <a:lnTo>
                    <a:pt x="595884" y="183642"/>
                  </a:lnTo>
                  <a:lnTo>
                    <a:pt x="596646" y="182880"/>
                  </a:lnTo>
                  <a:lnTo>
                    <a:pt x="594360" y="181356"/>
                  </a:lnTo>
                  <a:lnTo>
                    <a:pt x="594954" y="180586"/>
                  </a:lnTo>
                  <a:lnTo>
                    <a:pt x="14478" y="155448"/>
                  </a:lnTo>
                  <a:close/>
                </a:path>
                <a:path w="612139" h="184150">
                  <a:moveTo>
                    <a:pt x="594954" y="180586"/>
                  </a:moveTo>
                  <a:lnTo>
                    <a:pt x="594360" y="181356"/>
                  </a:lnTo>
                  <a:lnTo>
                    <a:pt x="596646" y="182880"/>
                  </a:lnTo>
                  <a:lnTo>
                    <a:pt x="595122" y="180594"/>
                  </a:lnTo>
                  <a:lnTo>
                    <a:pt x="594954" y="180586"/>
                  </a:lnTo>
                  <a:close/>
                </a:path>
                <a:path w="612139" h="184150">
                  <a:moveTo>
                    <a:pt x="607314" y="164592"/>
                  </a:moveTo>
                  <a:lnTo>
                    <a:pt x="594954" y="180586"/>
                  </a:lnTo>
                  <a:lnTo>
                    <a:pt x="595122" y="180594"/>
                  </a:lnTo>
                  <a:lnTo>
                    <a:pt x="596646" y="182880"/>
                  </a:lnTo>
                  <a:lnTo>
                    <a:pt x="609600" y="166116"/>
                  </a:lnTo>
                  <a:lnTo>
                    <a:pt x="609600" y="165354"/>
                  </a:lnTo>
                  <a:lnTo>
                    <a:pt x="607314" y="164592"/>
                  </a:lnTo>
                  <a:close/>
                </a:path>
                <a:path w="612139" h="184150">
                  <a:moveTo>
                    <a:pt x="610362" y="25146"/>
                  </a:moveTo>
                  <a:lnTo>
                    <a:pt x="608838" y="26669"/>
                  </a:lnTo>
                  <a:lnTo>
                    <a:pt x="606552" y="165354"/>
                  </a:lnTo>
                  <a:lnTo>
                    <a:pt x="606725" y="165354"/>
                  </a:lnTo>
                  <a:lnTo>
                    <a:pt x="607314" y="164592"/>
                  </a:lnTo>
                  <a:lnTo>
                    <a:pt x="609612" y="164592"/>
                  </a:lnTo>
                  <a:lnTo>
                    <a:pt x="611886" y="26670"/>
                  </a:lnTo>
                  <a:lnTo>
                    <a:pt x="610362" y="25146"/>
                  </a:lnTo>
                  <a:close/>
                </a:path>
                <a:path w="612139" h="184150">
                  <a:moveTo>
                    <a:pt x="609612" y="164592"/>
                  </a:moveTo>
                  <a:lnTo>
                    <a:pt x="607314" y="164592"/>
                  </a:lnTo>
                  <a:lnTo>
                    <a:pt x="609600" y="165354"/>
                  </a:lnTo>
                  <a:lnTo>
                    <a:pt x="609612" y="164592"/>
                  </a:lnTo>
                  <a:close/>
                </a:path>
                <a:path w="612139" h="184150">
                  <a:moveTo>
                    <a:pt x="3050" y="146888"/>
                  </a:moveTo>
                  <a:lnTo>
                    <a:pt x="3048" y="147066"/>
                  </a:lnTo>
                  <a:lnTo>
                    <a:pt x="762" y="148590"/>
                  </a:lnTo>
                  <a:lnTo>
                    <a:pt x="13716" y="158496"/>
                  </a:lnTo>
                  <a:lnTo>
                    <a:pt x="14478" y="158496"/>
                  </a:lnTo>
                  <a:lnTo>
                    <a:pt x="14478" y="155627"/>
                  </a:lnTo>
                  <a:lnTo>
                    <a:pt x="3050" y="146888"/>
                  </a:lnTo>
                  <a:close/>
                </a:path>
                <a:path w="612139" h="184150">
                  <a:moveTo>
                    <a:pt x="14478" y="155627"/>
                  </a:moveTo>
                  <a:lnTo>
                    <a:pt x="14478" y="158496"/>
                  </a:lnTo>
                  <a:lnTo>
                    <a:pt x="15240" y="156210"/>
                  </a:lnTo>
                  <a:lnTo>
                    <a:pt x="14478" y="155627"/>
                  </a:lnTo>
                  <a:close/>
                </a:path>
                <a:path w="612139" h="184150">
                  <a:moveTo>
                    <a:pt x="5334" y="0"/>
                  </a:moveTo>
                  <a:lnTo>
                    <a:pt x="2286" y="0"/>
                  </a:lnTo>
                  <a:lnTo>
                    <a:pt x="0" y="147828"/>
                  </a:lnTo>
                  <a:lnTo>
                    <a:pt x="762" y="148590"/>
                  </a:lnTo>
                  <a:lnTo>
                    <a:pt x="2286" y="146304"/>
                  </a:lnTo>
                  <a:lnTo>
                    <a:pt x="3059" y="146303"/>
                  </a:lnTo>
                  <a:lnTo>
                    <a:pt x="5334" y="0"/>
                  </a:lnTo>
                  <a:close/>
                </a:path>
                <a:path w="612139" h="184150">
                  <a:moveTo>
                    <a:pt x="2286" y="146304"/>
                  </a:moveTo>
                  <a:lnTo>
                    <a:pt x="762" y="148590"/>
                  </a:lnTo>
                  <a:lnTo>
                    <a:pt x="3048" y="147066"/>
                  </a:lnTo>
                  <a:lnTo>
                    <a:pt x="3050" y="146888"/>
                  </a:lnTo>
                  <a:lnTo>
                    <a:pt x="2286" y="146304"/>
                  </a:lnTo>
                  <a:close/>
                </a:path>
                <a:path w="612139" h="184150">
                  <a:moveTo>
                    <a:pt x="3059" y="146303"/>
                  </a:moveTo>
                  <a:lnTo>
                    <a:pt x="2286" y="146304"/>
                  </a:lnTo>
                  <a:lnTo>
                    <a:pt x="3050" y="146888"/>
                  </a:lnTo>
                  <a:lnTo>
                    <a:pt x="3059" y="146303"/>
                  </a:lnTo>
                  <a:close/>
                </a:path>
              </a:pathLst>
            </a:custGeom>
            <a:solidFill>
              <a:srgbClr val="000000"/>
            </a:solidFill>
          </p:spPr>
          <p:txBody>
            <a:bodyPr wrap="square" lIns="0" tIns="0" rIns="0" bIns="0" rtlCol="0"/>
            <a:lstStyle/>
            <a:p>
              <a:endParaRPr/>
            </a:p>
          </p:txBody>
        </p:sp>
        <p:sp>
          <p:nvSpPr>
            <p:cNvPr id="451" name="object 447">
              <a:extLst>
                <a:ext uri="{FF2B5EF4-FFF2-40B4-BE49-F238E27FC236}">
                  <a16:creationId xmlns:a16="http://schemas.microsoft.com/office/drawing/2014/main" id="{847E4873-DBDA-4529-A2C6-60C1E2961400}"/>
                </a:ext>
              </a:extLst>
            </p:cNvPr>
            <p:cNvSpPr/>
            <p:nvPr/>
          </p:nvSpPr>
          <p:spPr>
            <a:xfrm>
              <a:off x="3067558" y="5180711"/>
              <a:ext cx="608330" cy="0"/>
            </a:xfrm>
            <a:custGeom>
              <a:avLst/>
              <a:gdLst/>
              <a:ahLst/>
              <a:cxnLst/>
              <a:rect l="l" t="t" r="r" b="b"/>
              <a:pathLst>
                <a:path w="608329">
                  <a:moveTo>
                    <a:pt x="0" y="0"/>
                  </a:moveTo>
                  <a:lnTo>
                    <a:pt x="608076" y="0"/>
                  </a:lnTo>
                </a:path>
              </a:pathLst>
            </a:custGeom>
            <a:ln w="29717">
              <a:solidFill>
                <a:srgbClr val="000000"/>
              </a:solidFill>
            </a:ln>
          </p:spPr>
          <p:txBody>
            <a:bodyPr wrap="square" lIns="0" tIns="0" rIns="0" bIns="0" rtlCol="0"/>
            <a:lstStyle/>
            <a:p>
              <a:endParaRPr/>
            </a:p>
          </p:txBody>
        </p:sp>
        <p:sp>
          <p:nvSpPr>
            <p:cNvPr id="452" name="object 448">
              <a:extLst>
                <a:ext uri="{FF2B5EF4-FFF2-40B4-BE49-F238E27FC236}">
                  <a16:creationId xmlns:a16="http://schemas.microsoft.com/office/drawing/2014/main" id="{7C675176-41AB-4817-8629-7ADE3A5249C4}"/>
                </a:ext>
              </a:extLst>
            </p:cNvPr>
            <p:cNvSpPr/>
            <p:nvPr/>
          </p:nvSpPr>
          <p:spPr>
            <a:xfrm>
              <a:off x="3658870" y="5078984"/>
              <a:ext cx="151130" cy="275590"/>
            </a:xfrm>
            <a:custGeom>
              <a:avLst/>
              <a:gdLst/>
              <a:ahLst/>
              <a:cxnLst/>
              <a:rect l="l" t="t" r="r" b="b"/>
              <a:pathLst>
                <a:path w="151129" h="275589">
                  <a:moveTo>
                    <a:pt x="12394" y="259181"/>
                  </a:moveTo>
                  <a:lnTo>
                    <a:pt x="0" y="272796"/>
                  </a:lnTo>
                  <a:lnTo>
                    <a:pt x="2286" y="275082"/>
                  </a:lnTo>
                  <a:lnTo>
                    <a:pt x="15466" y="260604"/>
                  </a:lnTo>
                  <a:lnTo>
                    <a:pt x="15240" y="260604"/>
                  </a:lnTo>
                  <a:lnTo>
                    <a:pt x="12394" y="259181"/>
                  </a:lnTo>
                  <a:close/>
                </a:path>
                <a:path w="151129" h="275589">
                  <a:moveTo>
                    <a:pt x="15289" y="256000"/>
                  </a:moveTo>
                  <a:lnTo>
                    <a:pt x="12394" y="259181"/>
                  </a:lnTo>
                  <a:lnTo>
                    <a:pt x="15240" y="260604"/>
                  </a:lnTo>
                  <a:lnTo>
                    <a:pt x="15289" y="256000"/>
                  </a:lnTo>
                  <a:close/>
                </a:path>
                <a:path w="151129" h="275589">
                  <a:moveTo>
                    <a:pt x="147066" y="111252"/>
                  </a:moveTo>
                  <a:lnTo>
                    <a:pt x="15289" y="256000"/>
                  </a:lnTo>
                  <a:lnTo>
                    <a:pt x="15240" y="260604"/>
                  </a:lnTo>
                  <a:lnTo>
                    <a:pt x="15466" y="260604"/>
                  </a:lnTo>
                  <a:lnTo>
                    <a:pt x="149352" y="113538"/>
                  </a:lnTo>
                  <a:lnTo>
                    <a:pt x="149352" y="112014"/>
                  </a:lnTo>
                  <a:lnTo>
                    <a:pt x="147066" y="111252"/>
                  </a:lnTo>
                  <a:close/>
                </a:path>
                <a:path w="151129" h="275589">
                  <a:moveTo>
                    <a:pt x="14478" y="118110"/>
                  </a:moveTo>
                  <a:lnTo>
                    <a:pt x="12192" y="259080"/>
                  </a:lnTo>
                  <a:lnTo>
                    <a:pt x="12394" y="259181"/>
                  </a:lnTo>
                  <a:lnTo>
                    <a:pt x="15289" y="256000"/>
                  </a:lnTo>
                  <a:lnTo>
                    <a:pt x="17501" y="119621"/>
                  </a:lnTo>
                  <a:lnTo>
                    <a:pt x="14478" y="118110"/>
                  </a:lnTo>
                  <a:close/>
                </a:path>
                <a:path w="151129" h="275589">
                  <a:moveTo>
                    <a:pt x="19292" y="118110"/>
                  </a:moveTo>
                  <a:lnTo>
                    <a:pt x="17526" y="118110"/>
                  </a:lnTo>
                  <a:lnTo>
                    <a:pt x="17526" y="119634"/>
                  </a:lnTo>
                  <a:lnTo>
                    <a:pt x="19292" y="118110"/>
                  </a:lnTo>
                  <a:close/>
                </a:path>
                <a:path w="151129" h="275589">
                  <a:moveTo>
                    <a:pt x="148590" y="2286"/>
                  </a:moveTo>
                  <a:lnTo>
                    <a:pt x="15240" y="117348"/>
                  </a:lnTo>
                  <a:lnTo>
                    <a:pt x="14478" y="118110"/>
                  </a:lnTo>
                  <a:lnTo>
                    <a:pt x="17501" y="119621"/>
                  </a:lnTo>
                  <a:lnTo>
                    <a:pt x="17526" y="118110"/>
                  </a:lnTo>
                  <a:lnTo>
                    <a:pt x="19292" y="118110"/>
                  </a:lnTo>
                  <a:lnTo>
                    <a:pt x="147769" y="7252"/>
                  </a:lnTo>
                  <a:lnTo>
                    <a:pt x="147828" y="3048"/>
                  </a:lnTo>
                  <a:lnTo>
                    <a:pt x="148590" y="2286"/>
                  </a:lnTo>
                  <a:close/>
                </a:path>
                <a:path w="151129" h="275589">
                  <a:moveTo>
                    <a:pt x="150854" y="4590"/>
                  </a:moveTo>
                  <a:lnTo>
                    <a:pt x="147769" y="7252"/>
                  </a:lnTo>
                  <a:lnTo>
                    <a:pt x="146304" y="112014"/>
                  </a:lnTo>
                  <a:lnTo>
                    <a:pt x="147066" y="111252"/>
                  </a:lnTo>
                  <a:lnTo>
                    <a:pt x="149362" y="111252"/>
                  </a:lnTo>
                  <a:lnTo>
                    <a:pt x="150854" y="4590"/>
                  </a:lnTo>
                  <a:close/>
                </a:path>
                <a:path w="151129" h="275589">
                  <a:moveTo>
                    <a:pt x="149362" y="111252"/>
                  </a:moveTo>
                  <a:lnTo>
                    <a:pt x="147066" y="111252"/>
                  </a:lnTo>
                  <a:lnTo>
                    <a:pt x="149352" y="112014"/>
                  </a:lnTo>
                  <a:lnTo>
                    <a:pt x="149362" y="111252"/>
                  </a:lnTo>
                  <a:close/>
                </a:path>
                <a:path w="151129" h="275589">
                  <a:moveTo>
                    <a:pt x="148590" y="2286"/>
                  </a:moveTo>
                  <a:lnTo>
                    <a:pt x="147828" y="3048"/>
                  </a:lnTo>
                  <a:lnTo>
                    <a:pt x="147769" y="7252"/>
                  </a:lnTo>
                  <a:lnTo>
                    <a:pt x="150854" y="4590"/>
                  </a:lnTo>
                  <a:lnTo>
                    <a:pt x="148590" y="2286"/>
                  </a:lnTo>
                  <a:close/>
                </a:path>
                <a:path w="151129" h="275589">
                  <a:moveTo>
                    <a:pt x="150876" y="0"/>
                  </a:moveTo>
                  <a:lnTo>
                    <a:pt x="148590" y="2286"/>
                  </a:lnTo>
                  <a:lnTo>
                    <a:pt x="150854" y="4550"/>
                  </a:lnTo>
                  <a:lnTo>
                    <a:pt x="150876" y="0"/>
                  </a:lnTo>
                  <a:close/>
                </a:path>
              </a:pathLst>
            </a:custGeom>
            <a:solidFill>
              <a:srgbClr val="323232"/>
            </a:solidFill>
          </p:spPr>
          <p:txBody>
            <a:bodyPr wrap="square" lIns="0" tIns="0" rIns="0" bIns="0" rtlCol="0"/>
            <a:lstStyle/>
            <a:p>
              <a:endParaRPr/>
            </a:p>
          </p:txBody>
        </p:sp>
        <p:sp>
          <p:nvSpPr>
            <p:cNvPr id="453" name="object 449">
              <a:extLst>
                <a:ext uri="{FF2B5EF4-FFF2-40B4-BE49-F238E27FC236}">
                  <a16:creationId xmlns:a16="http://schemas.microsoft.com/office/drawing/2014/main" id="{8F51F55B-4C24-4798-AE40-F6B9C734EAEF}"/>
                </a:ext>
              </a:extLst>
            </p:cNvPr>
            <p:cNvSpPr/>
            <p:nvPr/>
          </p:nvSpPr>
          <p:spPr>
            <a:xfrm>
              <a:off x="3658870" y="5337302"/>
              <a:ext cx="15240" cy="17145"/>
            </a:xfrm>
            <a:custGeom>
              <a:avLst/>
              <a:gdLst/>
              <a:ahLst/>
              <a:cxnLst/>
              <a:rect l="l" t="t" r="r" b="b"/>
              <a:pathLst>
                <a:path w="15239" h="17144">
                  <a:moveTo>
                    <a:pt x="12953" y="0"/>
                  </a:moveTo>
                  <a:lnTo>
                    <a:pt x="0" y="14478"/>
                  </a:lnTo>
                  <a:lnTo>
                    <a:pt x="2285" y="16764"/>
                  </a:lnTo>
                  <a:lnTo>
                    <a:pt x="15239" y="2286"/>
                  </a:lnTo>
                  <a:lnTo>
                    <a:pt x="12953" y="0"/>
                  </a:lnTo>
                  <a:close/>
                </a:path>
              </a:pathLst>
            </a:custGeom>
            <a:solidFill>
              <a:srgbClr val="323232"/>
            </a:solidFill>
          </p:spPr>
          <p:txBody>
            <a:bodyPr wrap="square" lIns="0" tIns="0" rIns="0" bIns="0" rtlCol="0"/>
            <a:lstStyle/>
            <a:p>
              <a:endParaRPr/>
            </a:p>
          </p:txBody>
        </p:sp>
        <p:sp>
          <p:nvSpPr>
            <p:cNvPr id="454" name="object 450">
              <a:extLst>
                <a:ext uri="{FF2B5EF4-FFF2-40B4-BE49-F238E27FC236}">
                  <a16:creationId xmlns:a16="http://schemas.microsoft.com/office/drawing/2014/main" id="{8A2D544A-B88B-467F-AED8-7F3B24CB68C4}"/>
                </a:ext>
              </a:extLst>
            </p:cNvPr>
            <p:cNvSpPr/>
            <p:nvPr/>
          </p:nvSpPr>
          <p:spPr>
            <a:xfrm>
              <a:off x="3660394" y="5075936"/>
              <a:ext cx="150495" cy="275590"/>
            </a:xfrm>
            <a:custGeom>
              <a:avLst/>
              <a:gdLst/>
              <a:ahLst/>
              <a:cxnLst/>
              <a:rect l="l" t="t" r="r" b="b"/>
              <a:pathLst>
                <a:path w="150495" h="275589">
                  <a:moveTo>
                    <a:pt x="12196" y="259462"/>
                  </a:moveTo>
                  <a:lnTo>
                    <a:pt x="0" y="272796"/>
                  </a:lnTo>
                  <a:lnTo>
                    <a:pt x="2286" y="275082"/>
                  </a:lnTo>
                  <a:lnTo>
                    <a:pt x="14959" y="261225"/>
                  </a:lnTo>
                  <a:lnTo>
                    <a:pt x="12192" y="259842"/>
                  </a:lnTo>
                  <a:lnTo>
                    <a:pt x="12196" y="259462"/>
                  </a:lnTo>
                  <a:close/>
                </a:path>
                <a:path w="150495" h="275589">
                  <a:moveTo>
                    <a:pt x="15240" y="260919"/>
                  </a:moveTo>
                  <a:lnTo>
                    <a:pt x="14959" y="261225"/>
                  </a:lnTo>
                  <a:lnTo>
                    <a:pt x="15240" y="261366"/>
                  </a:lnTo>
                  <a:lnTo>
                    <a:pt x="15240" y="260919"/>
                  </a:lnTo>
                  <a:close/>
                </a:path>
                <a:path w="150495" h="275589">
                  <a:moveTo>
                    <a:pt x="15280" y="256090"/>
                  </a:moveTo>
                  <a:lnTo>
                    <a:pt x="12196" y="259462"/>
                  </a:lnTo>
                  <a:lnTo>
                    <a:pt x="12192" y="259842"/>
                  </a:lnTo>
                  <a:lnTo>
                    <a:pt x="14959" y="261225"/>
                  </a:lnTo>
                  <a:lnTo>
                    <a:pt x="15239" y="260919"/>
                  </a:lnTo>
                  <a:lnTo>
                    <a:pt x="15280" y="256090"/>
                  </a:lnTo>
                  <a:close/>
                </a:path>
                <a:path w="150495" h="275589">
                  <a:moveTo>
                    <a:pt x="147066" y="112014"/>
                  </a:moveTo>
                  <a:lnTo>
                    <a:pt x="15280" y="256090"/>
                  </a:lnTo>
                  <a:lnTo>
                    <a:pt x="15240" y="260919"/>
                  </a:lnTo>
                  <a:lnTo>
                    <a:pt x="149352" y="114300"/>
                  </a:lnTo>
                  <a:lnTo>
                    <a:pt x="149352" y="112776"/>
                  </a:lnTo>
                  <a:lnTo>
                    <a:pt x="147066" y="112014"/>
                  </a:lnTo>
                  <a:close/>
                </a:path>
                <a:path w="150495" h="275589">
                  <a:moveTo>
                    <a:pt x="13716" y="118110"/>
                  </a:moveTo>
                  <a:lnTo>
                    <a:pt x="12196" y="259462"/>
                  </a:lnTo>
                  <a:lnTo>
                    <a:pt x="15280" y="256090"/>
                  </a:lnTo>
                  <a:lnTo>
                    <a:pt x="16747" y="119625"/>
                  </a:lnTo>
                  <a:lnTo>
                    <a:pt x="13716" y="118110"/>
                  </a:lnTo>
                  <a:close/>
                </a:path>
                <a:path w="150495" h="275589">
                  <a:moveTo>
                    <a:pt x="18530" y="118110"/>
                  </a:moveTo>
                  <a:lnTo>
                    <a:pt x="16764" y="118110"/>
                  </a:lnTo>
                  <a:lnTo>
                    <a:pt x="16764" y="119634"/>
                  </a:lnTo>
                  <a:lnTo>
                    <a:pt x="18530" y="118110"/>
                  </a:lnTo>
                  <a:close/>
                </a:path>
                <a:path w="150495" h="275589">
                  <a:moveTo>
                    <a:pt x="147828" y="2286"/>
                  </a:moveTo>
                  <a:lnTo>
                    <a:pt x="14478" y="117348"/>
                  </a:lnTo>
                  <a:lnTo>
                    <a:pt x="13716" y="118110"/>
                  </a:lnTo>
                  <a:lnTo>
                    <a:pt x="16747" y="119625"/>
                  </a:lnTo>
                  <a:lnTo>
                    <a:pt x="16764" y="118110"/>
                  </a:lnTo>
                  <a:lnTo>
                    <a:pt x="18530" y="118110"/>
                  </a:lnTo>
                  <a:lnTo>
                    <a:pt x="147036" y="7227"/>
                  </a:lnTo>
                  <a:lnTo>
                    <a:pt x="147066" y="3048"/>
                  </a:lnTo>
                  <a:lnTo>
                    <a:pt x="147828" y="2286"/>
                  </a:lnTo>
                  <a:close/>
                </a:path>
                <a:path w="150495" h="275589">
                  <a:moveTo>
                    <a:pt x="150103" y="4581"/>
                  </a:moveTo>
                  <a:lnTo>
                    <a:pt x="147036" y="7227"/>
                  </a:lnTo>
                  <a:lnTo>
                    <a:pt x="146304" y="112776"/>
                  </a:lnTo>
                  <a:lnTo>
                    <a:pt x="147066" y="112014"/>
                  </a:lnTo>
                  <a:lnTo>
                    <a:pt x="149357" y="112014"/>
                  </a:lnTo>
                  <a:lnTo>
                    <a:pt x="150103" y="4581"/>
                  </a:lnTo>
                  <a:close/>
                </a:path>
                <a:path w="150495" h="275589">
                  <a:moveTo>
                    <a:pt x="149357" y="112014"/>
                  </a:moveTo>
                  <a:lnTo>
                    <a:pt x="147066" y="112014"/>
                  </a:lnTo>
                  <a:lnTo>
                    <a:pt x="149352" y="112776"/>
                  </a:lnTo>
                  <a:lnTo>
                    <a:pt x="149357" y="112014"/>
                  </a:lnTo>
                  <a:close/>
                </a:path>
                <a:path w="150495" h="275589">
                  <a:moveTo>
                    <a:pt x="147828" y="2286"/>
                  </a:moveTo>
                  <a:lnTo>
                    <a:pt x="147066" y="3048"/>
                  </a:lnTo>
                  <a:lnTo>
                    <a:pt x="147036" y="7227"/>
                  </a:lnTo>
                  <a:lnTo>
                    <a:pt x="150103" y="4581"/>
                  </a:lnTo>
                  <a:lnTo>
                    <a:pt x="147828" y="2286"/>
                  </a:lnTo>
                  <a:close/>
                </a:path>
                <a:path w="150495" h="275589">
                  <a:moveTo>
                    <a:pt x="150114" y="0"/>
                  </a:moveTo>
                  <a:lnTo>
                    <a:pt x="147828" y="2286"/>
                  </a:lnTo>
                  <a:lnTo>
                    <a:pt x="150103" y="4561"/>
                  </a:lnTo>
                  <a:lnTo>
                    <a:pt x="150114" y="0"/>
                  </a:lnTo>
                  <a:close/>
                </a:path>
              </a:pathLst>
            </a:custGeom>
            <a:solidFill>
              <a:srgbClr val="000000"/>
            </a:solidFill>
          </p:spPr>
          <p:txBody>
            <a:bodyPr wrap="square" lIns="0" tIns="0" rIns="0" bIns="0" rtlCol="0"/>
            <a:lstStyle/>
            <a:p>
              <a:endParaRPr/>
            </a:p>
          </p:txBody>
        </p:sp>
        <p:sp>
          <p:nvSpPr>
            <p:cNvPr id="455" name="object 451">
              <a:extLst>
                <a:ext uri="{FF2B5EF4-FFF2-40B4-BE49-F238E27FC236}">
                  <a16:creationId xmlns:a16="http://schemas.microsoft.com/office/drawing/2014/main" id="{C2AA34B2-F222-4211-A30E-DDE74C583857}"/>
                </a:ext>
              </a:extLst>
            </p:cNvPr>
            <p:cNvSpPr/>
            <p:nvPr/>
          </p:nvSpPr>
          <p:spPr>
            <a:xfrm>
              <a:off x="3660394" y="5335016"/>
              <a:ext cx="15240" cy="16510"/>
            </a:xfrm>
            <a:custGeom>
              <a:avLst/>
              <a:gdLst/>
              <a:ahLst/>
              <a:cxnLst/>
              <a:rect l="l" t="t" r="r" b="b"/>
              <a:pathLst>
                <a:path w="15239" h="16510">
                  <a:moveTo>
                    <a:pt x="12953" y="0"/>
                  </a:moveTo>
                  <a:lnTo>
                    <a:pt x="0" y="13716"/>
                  </a:lnTo>
                  <a:lnTo>
                    <a:pt x="2285" y="16002"/>
                  </a:lnTo>
                  <a:lnTo>
                    <a:pt x="15239" y="2286"/>
                  </a:lnTo>
                  <a:lnTo>
                    <a:pt x="12953" y="0"/>
                  </a:lnTo>
                  <a:close/>
                </a:path>
              </a:pathLst>
            </a:custGeom>
            <a:solidFill>
              <a:srgbClr val="000000"/>
            </a:solidFill>
          </p:spPr>
          <p:txBody>
            <a:bodyPr wrap="square" lIns="0" tIns="0" rIns="0" bIns="0" rtlCol="0"/>
            <a:lstStyle/>
            <a:p>
              <a:endParaRPr/>
            </a:p>
          </p:txBody>
        </p:sp>
        <p:sp>
          <p:nvSpPr>
            <p:cNvPr id="456" name="object 452">
              <a:extLst>
                <a:ext uri="{FF2B5EF4-FFF2-40B4-BE49-F238E27FC236}">
                  <a16:creationId xmlns:a16="http://schemas.microsoft.com/office/drawing/2014/main" id="{26B452B7-FE1A-4863-9E97-926083EAAD36}"/>
                </a:ext>
              </a:extLst>
            </p:cNvPr>
            <p:cNvSpPr/>
            <p:nvPr/>
          </p:nvSpPr>
          <p:spPr>
            <a:xfrm>
              <a:off x="3090419" y="5152136"/>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457" name="object 453">
              <a:extLst>
                <a:ext uri="{FF2B5EF4-FFF2-40B4-BE49-F238E27FC236}">
                  <a16:creationId xmlns:a16="http://schemas.microsoft.com/office/drawing/2014/main" id="{AA1721DC-6D18-4A3F-A3B0-BFBAD0526678}"/>
                </a:ext>
              </a:extLst>
            </p:cNvPr>
            <p:cNvSpPr/>
            <p:nvPr/>
          </p:nvSpPr>
          <p:spPr>
            <a:xfrm>
              <a:off x="3690112" y="517804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458" name="object 454">
              <a:extLst>
                <a:ext uri="{FF2B5EF4-FFF2-40B4-BE49-F238E27FC236}">
                  <a16:creationId xmlns:a16="http://schemas.microsoft.com/office/drawing/2014/main" id="{8CC7DA39-0722-4509-885B-7D605D57193C}"/>
                </a:ext>
              </a:extLst>
            </p:cNvPr>
            <p:cNvSpPr/>
            <p:nvPr/>
          </p:nvSpPr>
          <p:spPr>
            <a:xfrm>
              <a:off x="3091943" y="5166614"/>
              <a:ext cx="598170" cy="0"/>
            </a:xfrm>
            <a:custGeom>
              <a:avLst/>
              <a:gdLst/>
              <a:ahLst/>
              <a:cxnLst/>
              <a:rect l="l" t="t" r="r" b="b"/>
              <a:pathLst>
                <a:path w="598170">
                  <a:moveTo>
                    <a:pt x="0" y="0"/>
                  </a:moveTo>
                  <a:lnTo>
                    <a:pt x="598170" y="0"/>
                  </a:lnTo>
                </a:path>
              </a:pathLst>
            </a:custGeom>
            <a:ln w="28955">
              <a:solidFill>
                <a:srgbClr val="FFFFFF"/>
              </a:solidFill>
            </a:ln>
          </p:spPr>
          <p:txBody>
            <a:bodyPr wrap="square" lIns="0" tIns="0" rIns="0" bIns="0" rtlCol="0"/>
            <a:lstStyle/>
            <a:p>
              <a:endParaRPr/>
            </a:p>
          </p:txBody>
        </p:sp>
        <p:sp>
          <p:nvSpPr>
            <p:cNvPr id="459" name="object 455">
              <a:extLst>
                <a:ext uri="{FF2B5EF4-FFF2-40B4-BE49-F238E27FC236}">
                  <a16:creationId xmlns:a16="http://schemas.microsoft.com/office/drawing/2014/main" id="{0D0E492F-9FA7-4562-83CE-F7F84FE889F0}"/>
                </a:ext>
              </a:extLst>
            </p:cNvPr>
            <p:cNvSpPr/>
            <p:nvPr/>
          </p:nvSpPr>
          <p:spPr>
            <a:xfrm>
              <a:off x="3650488" y="5180330"/>
              <a:ext cx="3175" cy="317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460" name="object 456">
              <a:extLst>
                <a:ext uri="{FF2B5EF4-FFF2-40B4-BE49-F238E27FC236}">
                  <a16:creationId xmlns:a16="http://schemas.microsoft.com/office/drawing/2014/main" id="{CB0192FA-5831-41A0-A3D9-647827BDBEE0}"/>
                </a:ext>
              </a:extLst>
            </p:cNvPr>
            <p:cNvSpPr/>
            <p:nvPr/>
          </p:nvSpPr>
          <p:spPr>
            <a:xfrm>
              <a:off x="3637535" y="5181092"/>
              <a:ext cx="15240" cy="13335"/>
            </a:xfrm>
            <a:custGeom>
              <a:avLst/>
              <a:gdLst/>
              <a:ahLst/>
              <a:cxnLst/>
              <a:rect l="l" t="t" r="r" b="b"/>
              <a:pathLst>
                <a:path w="15239" h="13335">
                  <a:moveTo>
                    <a:pt x="12953" y="0"/>
                  </a:moveTo>
                  <a:lnTo>
                    <a:pt x="761" y="10668"/>
                  </a:lnTo>
                  <a:lnTo>
                    <a:pt x="0" y="11430"/>
                  </a:lnTo>
                  <a:lnTo>
                    <a:pt x="3047" y="12954"/>
                  </a:lnTo>
                  <a:lnTo>
                    <a:pt x="15239" y="2286"/>
                  </a:lnTo>
                  <a:lnTo>
                    <a:pt x="12953" y="0"/>
                  </a:lnTo>
                  <a:close/>
                </a:path>
              </a:pathLst>
            </a:custGeom>
            <a:solidFill>
              <a:srgbClr val="FFFFFF"/>
            </a:solidFill>
          </p:spPr>
          <p:txBody>
            <a:bodyPr wrap="square" lIns="0" tIns="0" rIns="0" bIns="0" rtlCol="0"/>
            <a:lstStyle/>
            <a:p>
              <a:endParaRPr/>
            </a:p>
          </p:txBody>
        </p:sp>
        <p:sp>
          <p:nvSpPr>
            <p:cNvPr id="461" name="object 457">
              <a:extLst>
                <a:ext uri="{FF2B5EF4-FFF2-40B4-BE49-F238E27FC236}">
                  <a16:creationId xmlns:a16="http://schemas.microsoft.com/office/drawing/2014/main" id="{08502DE6-F37F-4CBD-AAB7-08D9331A4FA6}"/>
                </a:ext>
              </a:extLst>
            </p:cNvPr>
            <p:cNvSpPr/>
            <p:nvPr/>
          </p:nvSpPr>
          <p:spPr>
            <a:xfrm>
              <a:off x="3637916" y="5192522"/>
              <a:ext cx="0" cy="158115"/>
            </a:xfrm>
            <a:custGeom>
              <a:avLst/>
              <a:gdLst/>
              <a:ahLst/>
              <a:cxnLst/>
              <a:rect l="l" t="t" r="r" b="b"/>
              <a:pathLst>
                <a:path h="158114">
                  <a:moveTo>
                    <a:pt x="0" y="0"/>
                  </a:moveTo>
                  <a:lnTo>
                    <a:pt x="0" y="157733"/>
                  </a:lnTo>
                </a:path>
              </a:pathLst>
            </a:custGeom>
            <a:ln w="5334">
              <a:solidFill>
                <a:srgbClr val="FFFFFF"/>
              </a:solidFill>
            </a:ln>
          </p:spPr>
          <p:txBody>
            <a:bodyPr wrap="square" lIns="0" tIns="0" rIns="0" bIns="0" rtlCol="0"/>
            <a:lstStyle/>
            <a:p>
              <a:endParaRPr/>
            </a:p>
          </p:txBody>
        </p:sp>
        <p:sp>
          <p:nvSpPr>
            <p:cNvPr id="462" name="object 458">
              <a:extLst>
                <a:ext uri="{FF2B5EF4-FFF2-40B4-BE49-F238E27FC236}">
                  <a16:creationId xmlns:a16="http://schemas.microsoft.com/office/drawing/2014/main" id="{E5D65C99-6046-411A-A9CF-219AE785AEE8}"/>
                </a:ext>
              </a:extLst>
            </p:cNvPr>
            <p:cNvSpPr/>
            <p:nvPr/>
          </p:nvSpPr>
          <p:spPr>
            <a:xfrm>
              <a:off x="3441700" y="5171186"/>
              <a:ext cx="2540" cy="3175"/>
            </a:xfrm>
            <a:custGeom>
              <a:avLst/>
              <a:gdLst/>
              <a:ahLst/>
              <a:cxnLst/>
              <a:rect l="l" t="t" r="r" b="b"/>
              <a:pathLst>
                <a:path w="2539" h="3175">
                  <a:moveTo>
                    <a:pt x="762" y="0"/>
                  </a:moveTo>
                  <a:lnTo>
                    <a:pt x="0" y="762"/>
                  </a:lnTo>
                  <a:lnTo>
                    <a:pt x="1524" y="3048"/>
                  </a:lnTo>
                  <a:lnTo>
                    <a:pt x="2286" y="2286"/>
                  </a:lnTo>
                  <a:lnTo>
                    <a:pt x="762" y="0"/>
                  </a:lnTo>
                  <a:close/>
                </a:path>
              </a:pathLst>
            </a:custGeom>
            <a:solidFill>
              <a:srgbClr val="FFFFFF"/>
            </a:solidFill>
          </p:spPr>
          <p:txBody>
            <a:bodyPr wrap="square" lIns="0" tIns="0" rIns="0" bIns="0" rtlCol="0"/>
            <a:lstStyle/>
            <a:p>
              <a:endParaRPr/>
            </a:p>
          </p:txBody>
        </p:sp>
        <p:sp>
          <p:nvSpPr>
            <p:cNvPr id="463" name="object 459">
              <a:extLst>
                <a:ext uri="{FF2B5EF4-FFF2-40B4-BE49-F238E27FC236}">
                  <a16:creationId xmlns:a16="http://schemas.microsoft.com/office/drawing/2014/main" id="{FAD18E3E-0B59-4201-B6C7-A61F981856A0}"/>
                </a:ext>
              </a:extLst>
            </p:cNvPr>
            <p:cNvSpPr/>
            <p:nvPr/>
          </p:nvSpPr>
          <p:spPr>
            <a:xfrm>
              <a:off x="3425699" y="5171948"/>
              <a:ext cx="17780" cy="13335"/>
            </a:xfrm>
            <a:custGeom>
              <a:avLst/>
              <a:gdLst/>
              <a:ahLst/>
              <a:cxnLst/>
              <a:rect l="l" t="t" r="r" b="b"/>
              <a:pathLst>
                <a:path w="17779" h="13335">
                  <a:moveTo>
                    <a:pt x="16001" y="0"/>
                  </a:moveTo>
                  <a:lnTo>
                    <a:pt x="761" y="10668"/>
                  </a:lnTo>
                  <a:lnTo>
                    <a:pt x="0" y="11430"/>
                  </a:lnTo>
                  <a:lnTo>
                    <a:pt x="2285" y="12954"/>
                  </a:lnTo>
                  <a:lnTo>
                    <a:pt x="17525" y="2286"/>
                  </a:lnTo>
                  <a:lnTo>
                    <a:pt x="16001" y="0"/>
                  </a:lnTo>
                  <a:close/>
                </a:path>
              </a:pathLst>
            </a:custGeom>
            <a:solidFill>
              <a:srgbClr val="FFFFFF"/>
            </a:solidFill>
          </p:spPr>
          <p:txBody>
            <a:bodyPr wrap="square" lIns="0" tIns="0" rIns="0" bIns="0" rtlCol="0"/>
            <a:lstStyle/>
            <a:p>
              <a:endParaRPr/>
            </a:p>
          </p:txBody>
        </p:sp>
        <p:sp>
          <p:nvSpPr>
            <p:cNvPr id="464" name="object 460">
              <a:extLst>
                <a:ext uri="{FF2B5EF4-FFF2-40B4-BE49-F238E27FC236}">
                  <a16:creationId xmlns:a16="http://schemas.microsoft.com/office/drawing/2014/main" id="{5BD7D623-51CA-4477-8342-F2B30729933B}"/>
                </a:ext>
              </a:extLst>
            </p:cNvPr>
            <p:cNvSpPr/>
            <p:nvPr/>
          </p:nvSpPr>
          <p:spPr>
            <a:xfrm>
              <a:off x="3426080" y="5183378"/>
              <a:ext cx="0" cy="158115"/>
            </a:xfrm>
            <a:custGeom>
              <a:avLst/>
              <a:gdLst/>
              <a:ahLst/>
              <a:cxnLst/>
              <a:rect l="l" t="t" r="r" b="b"/>
              <a:pathLst>
                <a:path h="158114">
                  <a:moveTo>
                    <a:pt x="0" y="0"/>
                  </a:moveTo>
                  <a:lnTo>
                    <a:pt x="0" y="157734"/>
                  </a:lnTo>
                </a:path>
              </a:pathLst>
            </a:custGeom>
            <a:ln w="5334">
              <a:solidFill>
                <a:srgbClr val="FFFFFF"/>
              </a:solidFill>
            </a:ln>
          </p:spPr>
          <p:txBody>
            <a:bodyPr wrap="square" lIns="0" tIns="0" rIns="0" bIns="0" rtlCol="0"/>
            <a:lstStyle/>
            <a:p>
              <a:endParaRPr/>
            </a:p>
          </p:txBody>
        </p:sp>
        <p:sp>
          <p:nvSpPr>
            <p:cNvPr id="465" name="object 461">
              <a:extLst>
                <a:ext uri="{FF2B5EF4-FFF2-40B4-BE49-F238E27FC236}">
                  <a16:creationId xmlns:a16="http://schemas.microsoft.com/office/drawing/2014/main" id="{5AE93E3C-5E6B-4DE4-A09E-72F0CABF3C5D}"/>
                </a:ext>
              </a:extLst>
            </p:cNvPr>
            <p:cNvSpPr/>
            <p:nvPr/>
          </p:nvSpPr>
          <p:spPr>
            <a:xfrm>
              <a:off x="3067558" y="5202428"/>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466" name="object 462">
              <a:extLst>
                <a:ext uri="{FF2B5EF4-FFF2-40B4-BE49-F238E27FC236}">
                  <a16:creationId xmlns:a16="http://schemas.microsoft.com/office/drawing/2014/main" id="{F87F9EE3-B431-4624-B466-DC9054FEE395}"/>
                </a:ext>
              </a:extLst>
            </p:cNvPr>
            <p:cNvSpPr/>
            <p:nvPr/>
          </p:nvSpPr>
          <p:spPr>
            <a:xfrm>
              <a:off x="3674873" y="5230622"/>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FFFFFF"/>
            </a:solidFill>
          </p:spPr>
          <p:txBody>
            <a:bodyPr wrap="square" lIns="0" tIns="0" rIns="0" bIns="0" rtlCol="0"/>
            <a:lstStyle/>
            <a:p>
              <a:endParaRPr/>
            </a:p>
          </p:txBody>
        </p:sp>
        <p:sp>
          <p:nvSpPr>
            <p:cNvPr id="467" name="object 463">
              <a:extLst>
                <a:ext uri="{FF2B5EF4-FFF2-40B4-BE49-F238E27FC236}">
                  <a16:creationId xmlns:a16="http://schemas.microsoft.com/office/drawing/2014/main" id="{C1D7F680-E22E-4071-9568-9D602B81B660}"/>
                </a:ext>
              </a:extLst>
            </p:cNvPr>
            <p:cNvSpPr/>
            <p:nvPr/>
          </p:nvSpPr>
          <p:spPr>
            <a:xfrm>
              <a:off x="3069082" y="5218049"/>
              <a:ext cx="605790" cy="0"/>
            </a:xfrm>
            <a:custGeom>
              <a:avLst/>
              <a:gdLst/>
              <a:ahLst/>
              <a:cxnLst/>
              <a:rect l="l" t="t" r="r" b="b"/>
              <a:pathLst>
                <a:path w="605789">
                  <a:moveTo>
                    <a:pt x="0" y="0"/>
                  </a:moveTo>
                  <a:lnTo>
                    <a:pt x="605789" y="0"/>
                  </a:lnTo>
                </a:path>
              </a:pathLst>
            </a:custGeom>
            <a:ln w="31241">
              <a:solidFill>
                <a:srgbClr val="FFFFFF"/>
              </a:solidFill>
            </a:ln>
          </p:spPr>
          <p:txBody>
            <a:bodyPr wrap="square" lIns="0" tIns="0" rIns="0" bIns="0" rtlCol="0"/>
            <a:lstStyle/>
            <a:p>
              <a:endParaRPr/>
            </a:p>
          </p:txBody>
        </p:sp>
        <p:sp>
          <p:nvSpPr>
            <p:cNvPr id="468" name="object 464">
              <a:extLst>
                <a:ext uri="{FF2B5EF4-FFF2-40B4-BE49-F238E27FC236}">
                  <a16:creationId xmlns:a16="http://schemas.microsoft.com/office/drawing/2014/main" id="{CAB13EA4-43EB-4C6D-AE97-4656A1044CA5}"/>
                </a:ext>
              </a:extLst>
            </p:cNvPr>
            <p:cNvSpPr/>
            <p:nvPr/>
          </p:nvSpPr>
          <p:spPr>
            <a:xfrm>
              <a:off x="3066035" y="528091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469" name="object 465">
              <a:extLst>
                <a:ext uri="{FF2B5EF4-FFF2-40B4-BE49-F238E27FC236}">
                  <a16:creationId xmlns:a16="http://schemas.microsoft.com/office/drawing/2014/main" id="{D32964E1-A11B-4A6D-982C-40DED5B471FA}"/>
                </a:ext>
              </a:extLst>
            </p:cNvPr>
            <p:cNvSpPr/>
            <p:nvPr/>
          </p:nvSpPr>
          <p:spPr>
            <a:xfrm>
              <a:off x="3674111" y="5309108"/>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FFFFFF"/>
            </a:solidFill>
          </p:spPr>
          <p:txBody>
            <a:bodyPr wrap="square" lIns="0" tIns="0" rIns="0" bIns="0" rtlCol="0"/>
            <a:lstStyle/>
            <a:p>
              <a:endParaRPr/>
            </a:p>
          </p:txBody>
        </p:sp>
        <p:sp>
          <p:nvSpPr>
            <p:cNvPr id="470" name="object 466">
              <a:extLst>
                <a:ext uri="{FF2B5EF4-FFF2-40B4-BE49-F238E27FC236}">
                  <a16:creationId xmlns:a16="http://schemas.microsoft.com/office/drawing/2014/main" id="{B31253F7-7233-4C2D-A134-D248B2AA98D1}"/>
                </a:ext>
              </a:extLst>
            </p:cNvPr>
            <p:cNvSpPr/>
            <p:nvPr/>
          </p:nvSpPr>
          <p:spPr>
            <a:xfrm>
              <a:off x="3067558" y="5280914"/>
              <a:ext cx="607060" cy="31750"/>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FFFFFF"/>
            </a:solidFill>
          </p:spPr>
          <p:txBody>
            <a:bodyPr wrap="square" lIns="0" tIns="0" rIns="0" bIns="0" rtlCol="0"/>
            <a:lstStyle/>
            <a:p>
              <a:endParaRPr/>
            </a:p>
          </p:txBody>
        </p:sp>
        <p:sp>
          <p:nvSpPr>
            <p:cNvPr id="471" name="object 467">
              <a:extLst>
                <a:ext uri="{FF2B5EF4-FFF2-40B4-BE49-F238E27FC236}">
                  <a16:creationId xmlns:a16="http://schemas.microsoft.com/office/drawing/2014/main" id="{139D7427-6FE4-403E-B694-8FFE232921D9}"/>
                </a:ext>
              </a:extLst>
            </p:cNvPr>
            <p:cNvSpPr/>
            <p:nvPr/>
          </p:nvSpPr>
          <p:spPr>
            <a:xfrm>
              <a:off x="3066035" y="5292344"/>
              <a:ext cx="1905" cy="3175"/>
            </a:xfrm>
            <a:custGeom>
              <a:avLst/>
              <a:gdLst/>
              <a:ahLst/>
              <a:cxnLst/>
              <a:rect l="l" t="t" r="r" b="b"/>
              <a:pathLst>
                <a:path w="1904" h="3175">
                  <a:moveTo>
                    <a:pt x="0" y="3048"/>
                  </a:moveTo>
                  <a:lnTo>
                    <a:pt x="1524" y="3048"/>
                  </a:lnTo>
                  <a:lnTo>
                    <a:pt x="1524" y="0"/>
                  </a:lnTo>
                  <a:lnTo>
                    <a:pt x="0" y="0"/>
                  </a:lnTo>
                  <a:lnTo>
                    <a:pt x="0" y="3048"/>
                  </a:lnTo>
                  <a:close/>
                </a:path>
              </a:pathLst>
            </a:custGeom>
            <a:solidFill>
              <a:srgbClr val="000000"/>
            </a:solidFill>
          </p:spPr>
          <p:txBody>
            <a:bodyPr wrap="square" lIns="0" tIns="0" rIns="0" bIns="0" rtlCol="0"/>
            <a:lstStyle/>
            <a:p>
              <a:endParaRPr/>
            </a:p>
          </p:txBody>
        </p:sp>
        <p:sp>
          <p:nvSpPr>
            <p:cNvPr id="472" name="object 468">
              <a:extLst>
                <a:ext uri="{FF2B5EF4-FFF2-40B4-BE49-F238E27FC236}">
                  <a16:creationId xmlns:a16="http://schemas.microsoft.com/office/drawing/2014/main" id="{05E7C406-183F-4FFB-B648-402D3634074E}"/>
                </a:ext>
              </a:extLst>
            </p:cNvPr>
            <p:cNvSpPr/>
            <p:nvPr/>
          </p:nvSpPr>
          <p:spPr>
            <a:xfrm>
              <a:off x="3674111" y="5320538"/>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a:p>
          </p:txBody>
        </p:sp>
        <p:sp>
          <p:nvSpPr>
            <p:cNvPr id="473" name="object 469">
              <a:extLst>
                <a:ext uri="{FF2B5EF4-FFF2-40B4-BE49-F238E27FC236}">
                  <a16:creationId xmlns:a16="http://schemas.microsoft.com/office/drawing/2014/main" id="{92ED2746-CC39-44E0-AD27-FA62E29648BA}"/>
                </a:ext>
              </a:extLst>
            </p:cNvPr>
            <p:cNvSpPr/>
            <p:nvPr/>
          </p:nvSpPr>
          <p:spPr>
            <a:xfrm>
              <a:off x="3067558" y="5292344"/>
              <a:ext cx="607060" cy="31750"/>
            </a:xfrm>
            <a:custGeom>
              <a:avLst/>
              <a:gdLst/>
              <a:ahLst/>
              <a:cxnLst/>
              <a:rect l="l" t="t" r="r" b="b"/>
              <a:pathLst>
                <a:path w="607060" h="31750">
                  <a:moveTo>
                    <a:pt x="0" y="31242"/>
                  </a:moveTo>
                  <a:lnTo>
                    <a:pt x="606551" y="31242"/>
                  </a:lnTo>
                  <a:lnTo>
                    <a:pt x="606551" y="0"/>
                  </a:lnTo>
                  <a:lnTo>
                    <a:pt x="0" y="0"/>
                  </a:lnTo>
                  <a:lnTo>
                    <a:pt x="0" y="31242"/>
                  </a:lnTo>
                  <a:close/>
                </a:path>
              </a:pathLst>
            </a:custGeom>
            <a:solidFill>
              <a:srgbClr val="000000"/>
            </a:solidFill>
          </p:spPr>
          <p:txBody>
            <a:bodyPr wrap="square" lIns="0" tIns="0" rIns="0" bIns="0" rtlCol="0"/>
            <a:lstStyle/>
            <a:p>
              <a:endParaRPr/>
            </a:p>
          </p:txBody>
        </p:sp>
        <p:sp>
          <p:nvSpPr>
            <p:cNvPr id="474" name="object 470">
              <a:extLst>
                <a:ext uri="{FF2B5EF4-FFF2-40B4-BE49-F238E27FC236}">
                  <a16:creationId xmlns:a16="http://schemas.microsoft.com/office/drawing/2014/main" id="{C858C6B0-78A0-4ABE-99E7-099E3293BC1C}"/>
                </a:ext>
              </a:extLst>
            </p:cNvPr>
            <p:cNvSpPr/>
            <p:nvPr/>
          </p:nvSpPr>
          <p:spPr>
            <a:xfrm>
              <a:off x="3067558" y="5304536"/>
              <a:ext cx="608330" cy="31750"/>
            </a:xfrm>
            <a:custGeom>
              <a:avLst/>
              <a:gdLst/>
              <a:ahLst/>
              <a:cxnLst/>
              <a:rect l="l" t="t" r="r" b="b"/>
              <a:pathLst>
                <a:path w="608329" h="31750">
                  <a:moveTo>
                    <a:pt x="0" y="31242"/>
                  </a:moveTo>
                  <a:lnTo>
                    <a:pt x="608076" y="31242"/>
                  </a:lnTo>
                  <a:lnTo>
                    <a:pt x="608076" y="0"/>
                  </a:lnTo>
                  <a:lnTo>
                    <a:pt x="0" y="0"/>
                  </a:lnTo>
                  <a:lnTo>
                    <a:pt x="0" y="31242"/>
                  </a:lnTo>
                  <a:close/>
                </a:path>
              </a:pathLst>
            </a:custGeom>
            <a:solidFill>
              <a:srgbClr val="FFFFFF"/>
            </a:solidFill>
          </p:spPr>
          <p:txBody>
            <a:bodyPr wrap="square" lIns="0" tIns="0" rIns="0" bIns="0" rtlCol="0"/>
            <a:lstStyle/>
            <a:p>
              <a:endParaRPr/>
            </a:p>
          </p:txBody>
        </p:sp>
        <p:sp>
          <p:nvSpPr>
            <p:cNvPr id="475" name="object 471">
              <a:extLst>
                <a:ext uri="{FF2B5EF4-FFF2-40B4-BE49-F238E27FC236}">
                  <a16:creationId xmlns:a16="http://schemas.microsoft.com/office/drawing/2014/main" id="{145DF3AA-6A6A-4135-9FC2-092DB391C1CF}"/>
                </a:ext>
              </a:extLst>
            </p:cNvPr>
            <p:cNvSpPr/>
            <p:nvPr/>
          </p:nvSpPr>
          <p:spPr>
            <a:xfrm>
              <a:off x="3685541" y="5319014"/>
              <a:ext cx="3175" cy="3175"/>
            </a:xfrm>
            <a:custGeom>
              <a:avLst/>
              <a:gdLst/>
              <a:ahLst/>
              <a:cxnLst/>
              <a:rect l="l" t="t" r="r" b="b"/>
              <a:pathLst>
                <a:path w="3175" h="3175">
                  <a:moveTo>
                    <a:pt x="762" y="0"/>
                  </a:moveTo>
                  <a:lnTo>
                    <a:pt x="0" y="762"/>
                  </a:lnTo>
                  <a:lnTo>
                    <a:pt x="2286" y="3048"/>
                  </a:lnTo>
                  <a:lnTo>
                    <a:pt x="3048" y="2286"/>
                  </a:lnTo>
                  <a:lnTo>
                    <a:pt x="762" y="0"/>
                  </a:lnTo>
                  <a:close/>
                </a:path>
              </a:pathLst>
            </a:custGeom>
            <a:solidFill>
              <a:srgbClr val="FFFFFF"/>
            </a:solidFill>
          </p:spPr>
          <p:txBody>
            <a:bodyPr wrap="square" lIns="0" tIns="0" rIns="0" bIns="0" rtlCol="0"/>
            <a:lstStyle/>
            <a:p>
              <a:endParaRPr/>
            </a:p>
          </p:txBody>
        </p:sp>
        <p:sp>
          <p:nvSpPr>
            <p:cNvPr id="476" name="object 472">
              <a:extLst>
                <a:ext uri="{FF2B5EF4-FFF2-40B4-BE49-F238E27FC236}">
                  <a16:creationId xmlns:a16="http://schemas.microsoft.com/office/drawing/2014/main" id="{42C50A97-746C-40A4-B4C5-ED475486FF72}"/>
                </a:ext>
              </a:extLst>
            </p:cNvPr>
            <p:cNvSpPr/>
            <p:nvPr/>
          </p:nvSpPr>
          <p:spPr>
            <a:xfrm>
              <a:off x="3673349" y="5319776"/>
              <a:ext cx="14604" cy="16510"/>
            </a:xfrm>
            <a:custGeom>
              <a:avLst/>
              <a:gdLst/>
              <a:ahLst/>
              <a:cxnLst/>
              <a:rect l="l" t="t" r="r" b="b"/>
              <a:pathLst>
                <a:path w="14604" h="16510">
                  <a:moveTo>
                    <a:pt x="12192" y="0"/>
                  </a:moveTo>
                  <a:lnTo>
                    <a:pt x="0" y="13715"/>
                  </a:lnTo>
                  <a:lnTo>
                    <a:pt x="2286" y="16001"/>
                  </a:lnTo>
                  <a:lnTo>
                    <a:pt x="14478" y="2285"/>
                  </a:lnTo>
                  <a:lnTo>
                    <a:pt x="12192" y="0"/>
                  </a:lnTo>
                  <a:close/>
                </a:path>
              </a:pathLst>
            </a:custGeom>
            <a:solidFill>
              <a:srgbClr val="FFFFFF"/>
            </a:solidFill>
          </p:spPr>
          <p:txBody>
            <a:bodyPr wrap="square" lIns="0" tIns="0" rIns="0" bIns="0" rtlCol="0"/>
            <a:lstStyle/>
            <a:p>
              <a:endParaRPr/>
            </a:p>
          </p:txBody>
        </p:sp>
        <p:sp>
          <p:nvSpPr>
            <p:cNvPr id="477" name="object 473">
              <a:extLst>
                <a:ext uri="{FF2B5EF4-FFF2-40B4-BE49-F238E27FC236}">
                  <a16:creationId xmlns:a16="http://schemas.microsoft.com/office/drawing/2014/main" id="{B994BF4F-625C-4B31-B120-F23B41E90230}"/>
                </a:ext>
              </a:extLst>
            </p:cNvPr>
            <p:cNvSpPr/>
            <p:nvPr/>
          </p:nvSpPr>
          <p:spPr>
            <a:xfrm>
              <a:off x="3097276" y="5173472"/>
              <a:ext cx="56515" cy="20955"/>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FF00"/>
            </a:solidFill>
          </p:spPr>
          <p:txBody>
            <a:bodyPr wrap="square" lIns="0" tIns="0" rIns="0" bIns="0" rtlCol="0"/>
            <a:lstStyle/>
            <a:p>
              <a:endParaRPr/>
            </a:p>
          </p:txBody>
        </p:sp>
        <p:sp>
          <p:nvSpPr>
            <p:cNvPr id="478" name="object 474">
              <a:extLst>
                <a:ext uri="{FF2B5EF4-FFF2-40B4-BE49-F238E27FC236}">
                  <a16:creationId xmlns:a16="http://schemas.microsoft.com/office/drawing/2014/main" id="{4A1E65C5-669C-493D-81AA-1DD7AE3D8152}"/>
                </a:ext>
              </a:extLst>
            </p:cNvPr>
            <p:cNvSpPr/>
            <p:nvPr/>
          </p:nvSpPr>
          <p:spPr>
            <a:xfrm>
              <a:off x="3095752" y="5171948"/>
              <a:ext cx="59690" cy="24130"/>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FF00"/>
            </a:solidFill>
          </p:spPr>
          <p:txBody>
            <a:bodyPr wrap="square" lIns="0" tIns="0" rIns="0" bIns="0" rtlCol="0"/>
            <a:lstStyle/>
            <a:p>
              <a:endParaRPr/>
            </a:p>
          </p:txBody>
        </p:sp>
        <p:sp>
          <p:nvSpPr>
            <p:cNvPr id="479" name="object 475">
              <a:extLst>
                <a:ext uri="{FF2B5EF4-FFF2-40B4-BE49-F238E27FC236}">
                  <a16:creationId xmlns:a16="http://schemas.microsoft.com/office/drawing/2014/main" id="{B56DA88E-797C-4403-82B1-B53540FC7739}"/>
                </a:ext>
              </a:extLst>
            </p:cNvPr>
            <p:cNvSpPr/>
            <p:nvPr/>
          </p:nvSpPr>
          <p:spPr>
            <a:xfrm>
              <a:off x="3095752" y="5171948"/>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FF00"/>
            </a:solidFill>
          </p:spPr>
          <p:txBody>
            <a:bodyPr wrap="square" lIns="0" tIns="0" rIns="0" bIns="0" rtlCol="0"/>
            <a:lstStyle/>
            <a:p>
              <a:endParaRPr/>
            </a:p>
          </p:txBody>
        </p:sp>
        <p:sp>
          <p:nvSpPr>
            <p:cNvPr id="480" name="object 476">
              <a:extLst>
                <a:ext uri="{FF2B5EF4-FFF2-40B4-BE49-F238E27FC236}">
                  <a16:creationId xmlns:a16="http://schemas.microsoft.com/office/drawing/2014/main" id="{DEB1550F-57D5-4B00-A184-CB6ECE08C680}"/>
                </a:ext>
              </a:extLst>
            </p:cNvPr>
            <p:cNvSpPr/>
            <p:nvPr/>
          </p:nvSpPr>
          <p:spPr>
            <a:xfrm>
              <a:off x="3693923" y="5191761"/>
              <a:ext cx="0" cy="111760"/>
            </a:xfrm>
            <a:custGeom>
              <a:avLst/>
              <a:gdLst/>
              <a:ahLst/>
              <a:cxnLst/>
              <a:rect l="l" t="t" r="r" b="b"/>
              <a:pathLst>
                <a:path h="111760">
                  <a:moveTo>
                    <a:pt x="0" y="111252"/>
                  </a:moveTo>
                  <a:lnTo>
                    <a:pt x="0" y="0"/>
                  </a:lnTo>
                  <a:lnTo>
                    <a:pt x="0" y="111252"/>
                  </a:lnTo>
                  <a:close/>
                </a:path>
              </a:pathLst>
            </a:custGeom>
            <a:solidFill>
              <a:srgbClr val="000000"/>
            </a:solidFill>
          </p:spPr>
          <p:txBody>
            <a:bodyPr wrap="square" lIns="0" tIns="0" rIns="0" bIns="0" rtlCol="0"/>
            <a:lstStyle/>
            <a:p>
              <a:endParaRPr/>
            </a:p>
          </p:txBody>
        </p:sp>
        <p:sp>
          <p:nvSpPr>
            <p:cNvPr id="481" name="object 477">
              <a:extLst>
                <a:ext uri="{FF2B5EF4-FFF2-40B4-BE49-F238E27FC236}">
                  <a16:creationId xmlns:a16="http://schemas.microsoft.com/office/drawing/2014/main" id="{55D23223-18BD-40D5-8DF7-7EC98DC7B51B}"/>
                </a:ext>
              </a:extLst>
            </p:cNvPr>
            <p:cNvSpPr/>
            <p:nvPr/>
          </p:nvSpPr>
          <p:spPr>
            <a:xfrm>
              <a:off x="3713735" y="5179568"/>
              <a:ext cx="0" cy="97790"/>
            </a:xfrm>
            <a:custGeom>
              <a:avLst/>
              <a:gdLst/>
              <a:ahLst/>
              <a:cxnLst/>
              <a:rect l="l" t="t" r="r" b="b"/>
              <a:pathLst>
                <a:path h="97789">
                  <a:moveTo>
                    <a:pt x="0" y="97536"/>
                  </a:moveTo>
                  <a:lnTo>
                    <a:pt x="0" y="0"/>
                  </a:lnTo>
                  <a:lnTo>
                    <a:pt x="0" y="97536"/>
                  </a:lnTo>
                  <a:close/>
                </a:path>
              </a:pathLst>
            </a:custGeom>
            <a:solidFill>
              <a:srgbClr val="000000"/>
            </a:solidFill>
          </p:spPr>
          <p:txBody>
            <a:bodyPr wrap="square" lIns="0" tIns="0" rIns="0" bIns="0" rtlCol="0"/>
            <a:lstStyle/>
            <a:p>
              <a:endParaRPr/>
            </a:p>
          </p:txBody>
        </p:sp>
        <p:sp>
          <p:nvSpPr>
            <p:cNvPr id="482" name="object 478">
              <a:extLst>
                <a:ext uri="{FF2B5EF4-FFF2-40B4-BE49-F238E27FC236}">
                  <a16:creationId xmlns:a16="http://schemas.microsoft.com/office/drawing/2014/main" id="{29AD4BA3-DBCD-4C51-8256-2E205689ACE3}"/>
                </a:ext>
              </a:extLst>
            </p:cNvPr>
            <p:cNvSpPr/>
            <p:nvPr/>
          </p:nvSpPr>
          <p:spPr>
            <a:xfrm>
              <a:off x="3802126" y="5091176"/>
              <a:ext cx="3175" cy="44450"/>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483" name="object 479">
              <a:extLst>
                <a:ext uri="{FF2B5EF4-FFF2-40B4-BE49-F238E27FC236}">
                  <a16:creationId xmlns:a16="http://schemas.microsoft.com/office/drawing/2014/main" id="{074C94E8-3BED-4A6E-B892-506822D58F32}"/>
                </a:ext>
              </a:extLst>
            </p:cNvPr>
            <p:cNvSpPr/>
            <p:nvPr/>
          </p:nvSpPr>
          <p:spPr>
            <a:xfrm>
              <a:off x="3732785" y="5162042"/>
              <a:ext cx="0" cy="99060"/>
            </a:xfrm>
            <a:custGeom>
              <a:avLst/>
              <a:gdLst/>
              <a:ahLst/>
              <a:cxnLst/>
              <a:rect l="l" t="t" r="r" b="b"/>
              <a:pathLst>
                <a:path h="99060">
                  <a:moveTo>
                    <a:pt x="0" y="0"/>
                  </a:moveTo>
                  <a:lnTo>
                    <a:pt x="0" y="99060"/>
                  </a:lnTo>
                </a:path>
              </a:pathLst>
            </a:custGeom>
            <a:ln w="4572">
              <a:solidFill>
                <a:srgbClr val="000000"/>
              </a:solidFill>
            </a:ln>
          </p:spPr>
          <p:txBody>
            <a:bodyPr wrap="square" lIns="0" tIns="0" rIns="0" bIns="0" rtlCol="0"/>
            <a:lstStyle/>
            <a:p>
              <a:endParaRPr/>
            </a:p>
          </p:txBody>
        </p:sp>
        <p:sp>
          <p:nvSpPr>
            <p:cNvPr id="484" name="object 480">
              <a:extLst>
                <a:ext uri="{FF2B5EF4-FFF2-40B4-BE49-F238E27FC236}">
                  <a16:creationId xmlns:a16="http://schemas.microsoft.com/office/drawing/2014/main" id="{3CC9E947-3CBE-4C67-9D0B-D0E7FD7AFAFE}"/>
                </a:ext>
              </a:extLst>
            </p:cNvPr>
            <p:cNvSpPr/>
            <p:nvPr/>
          </p:nvSpPr>
          <p:spPr>
            <a:xfrm>
              <a:off x="3750692" y="5142992"/>
              <a:ext cx="0" cy="94615"/>
            </a:xfrm>
            <a:custGeom>
              <a:avLst/>
              <a:gdLst/>
              <a:ahLst/>
              <a:cxnLst/>
              <a:rect l="l" t="t" r="r" b="b"/>
              <a:pathLst>
                <a:path h="94614">
                  <a:moveTo>
                    <a:pt x="0" y="0"/>
                  </a:moveTo>
                  <a:lnTo>
                    <a:pt x="0" y="94487"/>
                  </a:lnTo>
                </a:path>
              </a:pathLst>
            </a:custGeom>
            <a:ln w="3810">
              <a:solidFill>
                <a:srgbClr val="000000"/>
              </a:solidFill>
            </a:ln>
          </p:spPr>
          <p:txBody>
            <a:bodyPr wrap="square" lIns="0" tIns="0" rIns="0" bIns="0" rtlCol="0"/>
            <a:lstStyle/>
            <a:p>
              <a:endParaRPr/>
            </a:p>
          </p:txBody>
        </p:sp>
        <p:sp>
          <p:nvSpPr>
            <p:cNvPr id="485" name="object 481">
              <a:extLst>
                <a:ext uri="{FF2B5EF4-FFF2-40B4-BE49-F238E27FC236}">
                  <a16:creationId xmlns:a16="http://schemas.microsoft.com/office/drawing/2014/main" id="{08218D3D-C99A-4B7F-811D-9B9FB9751C0C}"/>
                </a:ext>
              </a:extLst>
            </p:cNvPr>
            <p:cNvSpPr/>
            <p:nvPr/>
          </p:nvSpPr>
          <p:spPr>
            <a:xfrm>
              <a:off x="3793744" y="5103368"/>
              <a:ext cx="0" cy="92710"/>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486" name="object 482">
              <a:extLst>
                <a:ext uri="{FF2B5EF4-FFF2-40B4-BE49-F238E27FC236}">
                  <a16:creationId xmlns:a16="http://schemas.microsoft.com/office/drawing/2014/main" id="{7AE1DDCB-3FCC-42BB-9079-12FC5CC2C016}"/>
                </a:ext>
              </a:extLst>
            </p:cNvPr>
            <p:cNvSpPr/>
            <p:nvPr/>
          </p:nvSpPr>
          <p:spPr>
            <a:xfrm>
              <a:off x="3801364" y="5146802"/>
              <a:ext cx="3175" cy="44450"/>
            </a:xfrm>
            <a:custGeom>
              <a:avLst/>
              <a:gdLst/>
              <a:ahLst/>
              <a:cxnLst/>
              <a:rect l="l" t="t" r="r" b="b"/>
              <a:pathLst>
                <a:path w="3175" h="44450">
                  <a:moveTo>
                    <a:pt x="0" y="44196"/>
                  </a:moveTo>
                  <a:lnTo>
                    <a:pt x="3047" y="44196"/>
                  </a:lnTo>
                  <a:lnTo>
                    <a:pt x="3047" y="0"/>
                  </a:lnTo>
                  <a:lnTo>
                    <a:pt x="0" y="0"/>
                  </a:lnTo>
                  <a:lnTo>
                    <a:pt x="0" y="44196"/>
                  </a:lnTo>
                  <a:close/>
                </a:path>
              </a:pathLst>
            </a:custGeom>
            <a:solidFill>
              <a:srgbClr val="000000"/>
            </a:solidFill>
          </p:spPr>
          <p:txBody>
            <a:bodyPr wrap="square" lIns="0" tIns="0" rIns="0" bIns="0" rtlCol="0"/>
            <a:lstStyle/>
            <a:p>
              <a:endParaRPr/>
            </a:p>
          </p:txBody>
        </p:sp>
        <p:sp>
          <p:nvSpPr>
            <p:cNvPr id="487" name="object 483">
              <a:extLst>
                <a:ext uri="{FF2B5EF4-FFF2-40B4-BE49-F238E27FC236}">
                  <a16:creationId xmlns:a16="http://schemas.microsoft.com/office/drawing/2014/main" id="{A406CD8A-373D-4468-9169-87759F22EE29}"/>
                </a:ext>
              </a:extLst>
            </p:cNvPr>
            <p:cNvSpPr/>
            <p:nvPr/>
          </p:nvSpPr>
          <p:spPr>
            <a:xfrm>
              <a:off x="3095752" y="5204714"/>
              <a:ext cx="26034" cy="6350"/>
            </a:xfrm>
            <a:custGeom>
              <a:avLst/>
              <a:gdLst/>
              <a:ahLst/>
              <a:cxnLst/>
              <a:rect l="l" t="t" r="r" b="b"/>
              <a:pathLst>
                <a:path w="26035" h="6350">
                  <a:moveTo>
                    <a:pt x="0" y="6096"/>
                  </a:moveTo>
                  <a:lnTo>
                    <a:pt x="25908" y="6096"/>
                  </a:lnTo>
                  <a:lnTo>
                    <a:pt x="25908" y="0"/>
                  </a:lnTo>
                  <a:lnTo>
                    <a:pt x="0" y="0"/>
                  </a:lnTo>
                  <a:lnTo>
                    <a:pt x="0" y="6096"/>
                  </a:lnTo>
                  <a:close/>
                </a:path>
              </a:pathLst>
            </a:custGeom>
            <a:solidFill>
              <a:srgbClr val="E0E0E0"/>
            </a:solidFill>
          </p:spPr>
          <p:txBody>
            <a:bodyPr wrap="square" lIns="0" tIns="0" rIns="0" bIns="0" rtlCol="0"/>
            <a:lstStyle/>
            <a:p>
              <a:endParaRPr/>
            </a:p>
          </p:txBody>
        </p:sp>
        <p:sp>
          <p:nvSpPr>
            <p:cNvPr id="488" name="object 484">
              <a:extLst>
                <a:ext uri="{FF2B5EF4-FFF2-40B4-BE49-F238E27FC236}">
                  <a16:creationId xmlns:a16="http://schemas.microsoft.com/office/drawing/2014/main" id="{E4A64C5E-6BDF-441E-AE17-A22B8262915D}"/>
                </a:ext>
              </a:extLst>
            </p:cNvPr>
            <p:cNvSpPr/>
            <p:nvPr/>
          </p:nvSpPr>
          <p:spPr>
            <a:xfrm>
              <a:off x="3060700" y="5059934"/>
              <a:ext cx="755650" cy="302895"/>
            </a:xfrm>
            <a:custGeom>
              <a:avLst/>
              <a:gdLst/>
              <a:ahLst/>
              <a:cxnLst/>
              <a:rect l="l" t="t" r="r" b="b"/>
              <a:pathLst>
                <a:path w="755650" h="302894">
                  <a:moveTo>
                    <a:pt x="6858" y="260604"/>
                  </a:moveTo>
                  <a:lnTo>
                    <a:pt x="0" y="266700"/>
                  </a:lnTo>
                  <a:lnTo>
                    <a:pt x="0" y="273558"/>
                  </a:lnTo>
                  <a:lnTo>
                    <a:pt x="6096" y="273558"/>
                  </a:lnTo>
                  <a:lnTo>
                    <a:pt x="601980" y="302514"/>
                  </a:lnTo>
                  <a:lnTo>
                    <a:pt x="597408" y="291084"/>
                  </a:lnTo>
                  <a:lnTo>
                    <a:pt x="599011" y="289378"/>
                  </a:lnTo>
                  <a:lnTo>
                    <a:pt x="6858" y="260604"/>
                  </a:lnTo>
                  <a:close/>
                </a:path>
                <a:path w="755650" h="302894">
                  <a:moveTo>
                    <a:pt x="599011" y="289378"/>
                  </a:moveTo>
                  <a:lnTo>
                    <a:pt x="597408" y="291084"/>
                  </a:lnTo>
                  <a:lnTo>
                    <a:pt x="601980" y="302514"/>
                  </a:lnTo>
                  <a:lnTo>
                    <a:pt x="602742" y="289560"/>
                  </a:lnTo>
                  <a:lnTo>
                    <a:pt x="599011" y="289378"/>
                  </a:lnTo>
                  <a:close/>
                </a:path>
                <a:path w="755650" h="302894">
                  <a:moveTo>
                    <a:pt x="740702" y="138739"/>
                  </a:moveTo>
                  <a:lnTo>
                    <a:pt x="599011" y="289378"/>
                  </a:lnTo>
                  <a:lnTo>
                    <a:pt x="602742" y="289560"/>
                  </a:lnTo>
                  <a:lnTo>
                    <a:pt x="601980" y="302514"/>
                  </a:lnTo>
                  <a:lnTo>
                    <a:pt x="606552" y="300228"/>
                  </a:lnTo>
                  <a:lnTo>
                    <a:pt x="751332" y="146304"/>
                  </a:lnTo>
                  <a:lnTo>
                    <a:pt x="740664" y="141732"/>
                  </a:lnTo>
                  <a:lnTo>
                    <a:pt x="740702" y="138739"/>
                  </a:lnTo>
                  <a:close/>
                </a:path>
                <a:path w="755650" h="302894">
                  <a:moveTo>
                    <a:pt x="742188" y="137160"/>
                  </a:moveTo>
                  <a:lnTo>
                    <a:pt x="740702" y="138739"/>
                  </a:lnTo>
                  <a:lnTo>
                    <a:pt x="740664" y="141732"/>
                  </a:lnTo>
                  <a:lnTo>
                    <a:pt x="751332" y="146304"/>
                  </a:lnTo>
                  <a:lnTo>
                    <a:pt x="742188" y="137160"/>
                  </a:lnTo>
                  <a:close/>
                </a:path>
                <a:path w="755650" h="302894">
                  <a:moveTo>
                    <a:pt x="753676" y="137160"/>
                  </a:moveTo>
                  <a:lnTo>
                    <a:pt x="742188" y="137160"/>
                  </a:lnTo>
                  <a:lnTo>
                    <a:pt x="751332" y="146304"/>
                  </a:lnTo>
                  <a:lnTo>
                    <a:pt x="753618" y="144018"/>
                  </a:lnTo>
                  <a:lnTo>
                    <a:pt x="753676" y="137160"/>
                  </a:lnTo>
                  <a:close/>
                </a:path>
                <a:path w="755650" h="302894">
                  <a:moveTo>
                    <a:pt x="755142" y="22860"/>
                  </a:moveTo>
                  <a:lnTo>
                    <a:pt x="748284" y="29718"/>
                  </a:lnTo>
                  <a:lnTo>
                    <a:pt x="742100" y="29718"/>
                  </a:lnTo>
                  <a:lnTo>
                    <a:pt x="740702" y="138739"/>
                  </a:lnTo>
                  <a:lnTo>
                    <a:pt x="742188" y="137160"/>
                  </a:lnTo>
                  <a:lnTo>
                    <a:pt x="753676" y="137160"/>
                  </a:lnTo>
                  <a:lnTo>
                    <a:pt x="755054" y="29718"/>
                  </a:lnTo>
                  <a:lnTo>
                    <a:pt x="748284" y="29718"/>
                  </a:lnTo>
                  <a:lnTo>
                    <a:pt x="742102" y="29515"/>
                  </a:lnTo>
                  <a:lnTo>
                    <a:pt x="755056" y="29515"/>
                  </a:lnTo>
                  <a:lnTo>
                    <a:pt x="755142" y="22860"/>
                  </a:lnTo>
                  <a:close/>
                </a:path>
                <a:path w="755650" h="302894">
                  <a:moveTo>
                    <a:pt x="211318" y="9795"/>
                  </a:moveTo>
                  <a:lnTo>
                    <a:pt x="7620" y="103632"/>
                  </a:lnTo>
                  <a:lnTo>
                    <a:pt x="12954" y="115062"/>
                  </a:lnTo>
                  <a:lnTo>
                    <a:pt x="216408" y="21336"/>
                  </a:lnTo>
                  <a:lnTo>
                    <a:pt x="215646" y="21336"/>
                  </a:lnTo>
                  <a:lnTo>
                    <a:pt x="211318" y="9795"/>
                  </a:lnTo>
                  <a:close/>
                </a:path>
                <a:path w="755650" h="302894">
                  <a:moveTo>
                    <a:pt x="755142" y="22860"/>
                  </a:moveTo>
                  <a:lnTo>
                    <a:pt x="742188" y="22860"/>
                  </a:lnTo>
                  <a:lnTo>
                    <a:pt x="742102" y="29515"/>
                  </a:lnTo>
                  <a:lnTo>
                    <a:pt x="748284" y="29718"/>
                  </a:lnTo>
                  <a:lnTo>
                    <a:pt x="755142" y="22860"/>
                  </a:lnTo>
                  <a:close/>
                </a:path>
                <a:path w="755650" h="302894">
                  <a:moveTo>
                    <a:pt x="238506" y="0"/>
                  </a:moveTo>
                  <a:lnTo>
                    <a:pt x="240030" y="12192"/>
                  </a:lnTo>
                  <a:lnTo>
                    <a:pt x="237977" y="12961"/>
                  </a:lnTo>
                  <a:lnTo>
                    <a:pt x="742102" y="29515"/>
                  </a:lnTo>
                  <a:lnTo>
                    <a:pt x="742188" y="22860"/>
                  </a:lnTo>
                  <a:lnTo>
                    <a:pt x="755142" y="22860"/>
                  </a:lnTo>
                  <a:lnTo>
                    <a:pt x="755142" y="16764"/>
                  </a:lnTo>
                  <a:lnTo>
                    <a:pt x="749046" y="16764"/>
                  </a:lnTo>
                  <a:lnTo>
                    <a:pt x="238506" y="0"/>
                  </a:lnTo>
                  <a:close/>
                </a:path>
                <a:path w="755650" h="302894">
                  <a:moveTo>
                    <a:pt x="211352" y="9779"/>
                  </a:moveTo>
                  <a:lnTo>
                    <a:pt x="215646" y="21336"/>
                  </a:lnTo>
                  <a:lnTo>
                    <a:pt x="216300" y="21090"/>
                  </a:lnTo>
                  <a:lnTo>
                    <a:pt x="211352" y="9779"/>
                  </a:lnTo>
                  <a:close/>
                </a:path>
                <a:path w="755650" h="302894">
                  <a:moveTo>
                    <a:pt x="216300" y="21090"/>
                  </a:moveTo>
                  <a:lnTo>
                    <a:pt x="215646" y="21336"/>
                  </a:lnTo>
                  <a:lnTo>
                    <a:pt x="216408" y="21336"/>
                  </a:lnTo>
                  <a:lnTo>
                    <a:pt x="216300" y="21090"/>
                  </a:lnTo>
                  <a:close/>
                </a:path>
                <a:path w="755650" h="302894">
                  <a:moveTo>
                    <a:pt x="238147" y="6096"/>
                  </a:moveTo>
                  <a:lnTo>
                    <a:pt x="219456" y="6096"/>
                  </a:lnTo>
                  <a:lnTo>
                    <a:pt x="211352" y="9779"/>
                  </a:lnTo>
                  <a:lnTo>
                    <a:pt x="216300" y="21090"/>
                  </a:lnTo>
                  <a:lnTo>
                    <a:pt x="237977" y="12961"/>
                  </a:lnTo>
                  <a:lnTo>
                    <a:pt x="237744" y="12954"/>
                  </a:lnTo>
                  <a:lnTo>
                    <a:pt x="238147" y="6096"/>
                  </a:lnTo>
                  <a:close/>
                </a:path>
                <a:path w="755650" h="302894">
                  <a:moveTo>
                    <a:pt x="238506" y="0"/>
                  </a:moveTo>
                  <a:lnTo>
                    <a:pt x="237744" y="12954"/>
                  </a:lnTo>
                  <a:lnTo>
                    <a:pt x="237998" y="12954"/>
                  </a:lnTo>
                  <a:lnTo>
                    <a:pt x="240030" y="12192"/>
                  </a:lnTo>
                  <a:lnTo>
                    <a:pt x="238506" y="0"/>
                  </a:lnTo>
                  <a:close/>
                </a:path>
                <a:path w="755650" h="302894">
                  <a:moveTo>
                    <a:pt x="211074" y="9144"/>
                  </a:moveTo>
                  <a:lnTo>
                    <a:pt x="211318" y="9795"/>
                  </a:lnTo>
                  <a:lnTo>
                    <a:pt x="211074" y="9144"/>
                  </a:lnTo>
                  <a:close/>
                </a:path>
                <a:path w="755650" h="302894">
                  <a:moveTo>
                    <a:pt x="238506" y="0"/>
                  </a:moveTo>
                  <a:lnTo>
                    <a:pt x="235458" y="0"/>
                  </a:lnTo>
                  <a:lnTo>
                    <a:pt x="211074" y="9144"/>
                  </a:lnTo>
                  <a:lnTo>
                    <a:pt x="219456" y="6096"/>
                  </a:lnTo>
                  <a:lnTo>
                    <a:pt x="238147" y="6096"/>
                  </a:lnTo>
                  <a:lnTo>
                    <a:pt x="238506" y="0"/>
                  </a:lnTo>
                  <a:close/>
                </a:path>
              </a:pathLst>
            </a:custGeom>
            <a:solidFill>
              <a:srgbClr val="000000"/>
            </a:solidFill>
          </p:spPr>
          <p:txBody>
            <a:bodyPr wrap="square" lIns="0" tIns="0" rIns="0" bIns="0" rtlCol="0"/>
            <a:lstStyle/>
            <a:p>
              <a:endParaRPr/>
            </a:p>
          </p:txBody>
        </p:sp>
        <p:sp>
          <p:nvSpPr>
            <p:cNvPr id="489" name="object 485">
              <a:extLst>
                <a:ext uri="{FF2B5EF4-FFF2-40B4-BE49-F238E27FC236}">
                  <a16:creationId xmlns:a16="http://schemas.microsoft.com/office/drawing/2014/main" id="{F5A78814-3DAE-4F99-B839-3372EF36F5F2}"/>
                </a:ext>
              </a:extLst>
            </p:cNvPr>
            <p:cNvSpPr/>
            <p:nvPr/>
          </p:nvSpPr>
          <p:spPr>
            <a:xfrm>
              <a:off x="3060700" y="5163566"/>
              <a:ext cx="17145" cy="163195"/>
            </a:xfrm>
            <a:custGeom>
              <a:avLst/>
              <a:gdLst/>
              <a:ahLst/>
              <a:cxnLst/>
              <a:rect l="l" t="t" r="r" b="b"/>
              <a:pathLst>
                <a:path w="17145" h="163194">
                  <a:moveTo>
                    <a:pt x="7620" y="0"/>
                  </a:moveTo>
                  <a:lnTo>
                    <a:pt x="4572" y="1523"/>
                  </a:lnTo>
                  <a:lnTo>
                    <a:pt x="3810" y="5333"/>
                  </a:lnTo>
                  <a:lnTo>
                    <a:pt x="0" y="163067"/>
                  </a:lnTo>
                  <a:lnTo>
                    <a:pt x="12954" y="163067"/>
                  </a:lnTo>
                  <a:lnTo>
                    <a:pt x="16764" y="5333"/>
                  </a:lnTo>
                  <a:lnTo>
                    <a:pt x="7620" y="0"/>
                  </a:lnTo>
                  <a:close/>
                </a:path>
              </a:pathLst>
            </a:custGeom>
            <a:solidFill>
              <a:srgbClr val="000000"/>
            </a:solidFill>
          </p:spPr>
          <p:txBody>
            <a:bodyPr wrap="square" lIns="0" tIns="0" rIns="0" bIns="0" rtlCol="0"/>
            <a:lstStyle/>
            <a:p>
              <a:endParaRPr/>
            </a:p>
          </p:txBody>
        </p:sp>
        <p:sp>
          <p:nvSpPr>
            <p:cNvPr id="490" name="object 486">
              <a:extLst>
                <a:ext uri="{FF2B5EF4-FFF2-40B4-BE49-F238E27FC236}">
                  <a16:creationId xmlns:a16="http://schemas.microsoft.com/office/drawing/2014/main" id="{A396829E-BB7F-4525-93ED-29A6933EAD12}"/>
                </a:ext>
              </a:extLst>
            </p:cNvPr>
            <p:cNvSpPr/>
            <p:nvPr/>
          </p:nvSpPr>
          <p:spPr>
            <a:xfrm>
              <a:off x="3769361" y="5130038"/>
              <a:ext cx="0" cy="87630"/>
            </a:xfrm>
            <a:custGeom>
              <a:avLst/>
              <a:gdLst/>
              <a:ahLst/>
              <a:cxnLst/>
              <a:rect l="l" t="t" r="r" b="b"/>
              <a:pathLst>
                <a:path h="87630">
                  <a:moveTo>
                    <a:pt x="0" y="87629"/>
                  </a:moveTo>
                  <a:lnTo>
                    <a:pt x="0" y="0"/>
                  </a:lnTo>
                  <a:lnTo>
                    <a:pt x="0" y="87629"/>
                  </a:lnTo>
                  <a:close/>
                </a:path>
              </a:pathLst>
            </a:custGeom>
            <a:solidFill>
              <a:srgbClr val="000000"/>
            </a:solidFill>
          </p:spPr>
          <p:txBody>
            <a:bodyPr wrap="square" lIns="0" tIns="0" rIns="0" bIns="0" rtlCol="0"/>
            <a:lstStyle/>
            <a:p>
              <a:endParaRPr/>
            </a:p>
          </p:txBody>
        </p:sp>
        <p:sp>
          <p:nvSpPr>
            <p:cNvPr id="491" name="object 487">
              <a:extLst>
                <a:ext uri="{FF2B5EF4-FFF2-40B4-BE49-F238E27FC236}">
                  <a16:creationId xmlns:a16="http://schemas.microsoft.com/office/drawing/2014/main" id="{17977BE6-B3A3-440F-8355-324A4FA5D4A2}"/>
                </a:ext>
              </a:extLst>
            </p:cNvPr>
            <p:cNvSpPr/>
            <p:nvPr/>
          </p:nvSpPr>
          <p:spPr>
            <a:xfrm>
              <a:off x="3781552" y="5113274"/>
              <a:ext cx="0" cy="92710"/>
            </a:xfrm>
            <a:custGeom>
              <a:avLst/>
              <a:gdLst/>
              <a:ahLst/>
              <a:cxnLst/>
              <a:rect l="l" t="t" r="r" b="b"/>
              <a:pathLst>
                <a:path h="92710">
                  <a:moveTo>
                    <a:pt x="0" y="0"/>
                  </a:moveTo>
                  <a:lnTo>
                    <a:pt x="0" y="92201"/>
                  </a:lnTo>
                </a:path>
              </a:pathLst>
            </a:custGeom>
            <a:ln w="4572">
              <a:solidFill>
                <a:srgbClr val="000000"/>
              </a:solidFill>
            </a:ln>
          </p:spPr>
          <p:txBody>
            <a:bodyPr wrap="square" lIns="0" tIns="0" rIns="0" bIns="0" rtlCol="0"/>
            <a:lstStyle/>
            <a:p>
              <a:endParaRPr/>
            </a:p>
          </p:txBody>
        </p:sp>
        <p:sp>
          <p:nvSpPr>
            <p:cNvPr id="492" name="object 488">
              <a:extLst>
                <a:ext uri="{FF2B5EF4-FFF2-40B4-BE49-F238E27FC236}">
                  <a16:creationId xmlns:a16="http://schemas.microsoft.com/office/drawing/2014/main" id="{1B79EDC0-CB36-4575-A6F8-A399DD2CF7C9}"/>
                </a:ext>
              </a:extLst>
            </p:cNvPr>
            <p:cNvSpPr/>
            <p:nvPr/>
          </p:nvSpPr>
          <p:spPr>
            <a:xfrm>
              <a:off x="3101087" y="5154422"/>
              <a:ext cx="78105" cy="18415"/>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FF00"/>
            </a:solidFill>
          </p:spPr>
          <p:txBody>
            <a:bodyPr wrap="square" lIns="0" tIns="0" rIns="0" bIns="0" rtlCol="0"/>
            <a:lstStyle/>
            <a:p>
              <a:endParaRPr/>
            </a:p>
          </p:txBody>
        </p:sp>
        <p:sp>
          <p:nvSpPr>
            <p:cNvPr id="493" name="object 489">
              <a:extLst>
                <a:ext uri="{FF2B5EF4-FFF2-40B4-BE49-F238E27FC236}">
                  <a16:creationId xmlns:a16="http://schemas.microsoft.com/office/drawing/2014/main" id="{99DCCB7F-9179-4309-80F0-35DCCE696801}"/>
                </a:ext>
              </a:extLst>
            </p:cNvPr>
            <p:cNvSpPr/>
            <p:nvPr/>
          </p:nvSpPr>
          <p:spPr>
            <a:xfrm>
              <a:off x="3100325" y="5152898"/>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FF00"/>
            </a:solidFill>
          </p:spPr>
          <p:txBody>
            <a:bodyPr wrap="square" lIns="0" tIns="0" rIns="0" bIns="0" rtlCol="0"/>
            <a:lstStyle/>
            <a:p>
              <a:endParaRPr/>
            </a:p>
          </p:txBody>
        </p:sp>
        <p:sp>
          <p:nvSpPr>
            <p:cNvPr id="494" name="object 490">
              <a:extLst>
                <a:ext uri="{FF2B5EF4-FFF2-40B4-BE49-F238E27FC236}">
                  <a16:creationId xmlns:a16="http://schemas.microsoft.com/office/drawing/2014/main" id="{B4400D8D-88E9-4991-8939-F4685A41039B}"/>
                </a:ext>
              </a:extLst>
            </p:cNvPr>
            <p:cNvSpPr/>
            <p:nvPr/>
          </p:nvSpPr>
          <p:spPr>
            <a:xfrm>
              <a:off x="3100325" y="5152898"/>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495" name="object 491">
              <a:extLst>
                <a:ext uri="{FF2B5EF4-FFF2-40B4-BE49-F238E27FC236}">
                  <a16:creationId xmlns:a16="http://schemas.microsoft.com/office/drawing/2014/main" id="{581B0990-6145-42ED-9965-069AC3EAEEF1}"/>
                </a:ext>
              </a:extLst>
            </p:cNvPr>
            <p:cNvSpPr/>
            <p:nvPr/>
          </p:nvSpPr>
          <p:spPr>
            <a:xfrm>
              <a:off x="3210052" y="5177282"/>
              <a:ext cx="56515" cy="20955"/>
            </a:xfrm>
            <a:custGeom>
              <a:avLst/>
              <a:gdLst/>
              <a:ahLst/>
              <a:cxnLst/>
              <a:rect l="l" t="t" r="r" b="b"/>
              <a:pathLst>
                <a:path w="56514" h="20955">
                  <a:moveTo>
                    <a:pt x="0" y="0"/>
                  </a:moveTo>
                  <a:lnTo>
                    <a:pt x="0" y="18288"/>
                  </a:lnTo>
                  <a:lnTo>
                    <a:pt x="55626" y="20574"/>
                  </a:lnTo>
                  <a:lnTo>
                    <a:pt x="56388" y="1524"/>
                  </a:lnTo>
                  <a:lnTo>
                    <a:pt x="0" y="0"/>
                  </a:lnTo>
                  <a:close/>
                </a:path>
              </a:pathLst>
            </a:custGeom>
            <a:solidFill>
              <a:srgbClr val="FF6D3C"/>
            </a:solidFill>
          </p:spPr>
          <p:txBody>
            <a:bodyPr wrap="square" lIns="0" tIns="0" rIns="0" bIns="0" rtlCol="0"/>
            <a:lstStyle/>
            <a:p>
              <a:endParaRPr/>
            </a:p>
          </p:txBody>
        </p:sp>
        <p:sp>
          <p:nvSpPr>
            <p:cNvPr id="496" name="object 492">
              <a:extLst>
                <a:ext uri="{FF2B5EF4-FFF2-40B4-BE49-F238E27FC236}">
                  <a16:creationId xmlns:a16="http://schemas.microsoft.com/office/drawing/2014/main" id="{E27D062B-1781-4C9A-80D2-D1D882DEB862}"/>
                </a:ext>
              </a:extLst>
            </p:cNvPr>
            <p:cNvSpPr/>
            <p:nvPr/>
          </p:nvSpPr>
          <p:spPr>
            <a:xfrm>
              <a:off x="3208529" y="5175758"/>
              <a:ext cx="59690" cy="24130"/>
            </a:xfrm>
            <a:custGeom>
              <a:avLst/>
              <a:gdLst/>
              <a:ahLst/>
              <a:cxnLst/>
              <a:rect l="l" t="t" r="r" b="b"/>
              <a:pathLst>
                <a:path w="59689" h="24130">
                  <a:moveTo>
                    <a:pt x="1524" y="18288"/>
                  </a:moveTo>
                  <a:lnTo>
                    <a:pt x="0" y="19812"/>
                  </a:lnTo>
                  <a:lnTo>
                    <a:pt x="0" y="21336"/>
                  </a:lnTo>
                  <a:lnTo>
                    <a:pt x="1524" y="21336"/>
                  </a:lnTo>
                  <a:lnTo>
                    <a:pt x="57150" y="23622"/>
                  </a:lnTo>
                  <a:lnTo>
                    <a:pt x="55626" y="22098"/>
                  </a:lnTo>
                  <a:lnTo>
                    <a:pt x="55689" y="20513"/>
                  </a:lnTo>
                  <a:lnTo>
                    <a:pt x="1524" y="18288"/>
                  </a:lnTo>
                  <a:close/>
                </a:path>
                <a:path w="59689" h="24130">
                  <a:moveTo>
                    <a:pt x="55689" y="20513"/>
                  </a:moveTo>
                  <a:lnTo>
                    <a:pt x="55626" y="22098"/>
                  </a:lnTo>
                  <a:lnTo>
                    <a:pt x="57150" y="23622"/>
                  </a:lnTo>
                  <a:lnTo>
                    <a:pt x="57150" y="20574"/>
                  </a:lnTo>
                  <a:lnTo>
                    <a:pt x="55689" y="20513"/>
                  </a:lnTo>
                  <a:close/>
                </a:path>
                <a:path w="59689" h="24130">
                  <a:moveTo>
                    <a:pt x="59436" y="3048"/>
                  </a:moveTo>
                  <a:lnTo>
                    <a:pt x="57912" y="4572"/>
                  </a:lnTo>
                  <a:lnTo>
                    <a:pt x="56327" y="4572"/>
                  </a:lnTo>
                  <a:lnTo>
                    <a:pt x="55689" y="20513"/>
                  </a:lnTo>
                  <a:lnTo>
                    <a:pt x="57150" y="20574"/>
                  </a:lnTo>
                  <a:lnTo>
                    <a:pt x="57150" y="23622"/>
                  </a:lnTo>
                  <a:lnTo>
                    <a:pt x="58674" y="22098"/>
                  </a:lnTo>
                  <a:lnTo>
                    <a:pt x="59375" y="4572"/>
                  </a:lnTo>
                  <a:lnTo>
                    <a:pt x="57912" y="4572"/>
                  </a:lnTo>
                  <a:lnTo>
                    <a:pt x="56328" y="4529"/>
                  </a:lnTo>
                  <a:lnTo>
                    <a:pt x="59376" y="4529"/>
                  </a:lnTo>
                  <a:lnTo>
                    <a:pt x="59436" y="3048"/>
                  </a:lnTo>
                  <a:close/>
                </a:path>
                <a:path w="59689" h="24130">
                  <a:moveTo>
                    <a:pt x="59436" y="3048"/>
                  </a:moveTo>
                  <a:lnTo>
                    <a:pt x="56388" y="3048"/>
                  </a:lnTo>
                  <a:lnTo>
                    <a:pt x="56328" y="4529"/>
                  </a:lnTo>
                  <a:lnTo>
                    <a:pt x="57912" y="4572"/>
                  </a:lnTo>
                  <a:lnTo>
                    <a:pt x="59436" y="3048"/>
                  </a:lnTo>
                  <a:close/>
                </a:path>
                <a:path w="59689" h="24130">
                  <a:moveTo>
                    <a:pt x="1524" y="0"/>
                  </a:moveTo>
                  <a:lnTo>
                    <a:pt x="1524" y="3048"/>
                  </a:lnTo>
                  <a:lnTo>
                    <a:pt x="56328" y="4529"/>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497" name="object 493">
              <a:extLst>
                <a:ext uri="{FF2B5EF4-FFF2-40B4-BE49-F238E27FC236}">
                  <a16:creationId xmlns:a16="http://schemas.microsoft.com/office/drawing/2014/main" id="{B6145E94-8BCF-4722-9C60-7EC54DD5B8C5}"/>
                </a:ext>
              </a:extLst>
            </p:cNvPr>
            <p:cNvSpPr/>
            <p:nvPr/>
          </p:nvSpPr>
          <p:spPr>
            <a:xfrm>
              <a:off x="3208529" y="5175758"/>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498" name="object 494">
              <a:extLst>
                <a:ext uri="{FF2B5EF4-FFF2-40B4-BE49-F238E27FC236}">
                  <a16:creationId xmlns:a16="http://schemas.microsoft.com/office/drawing/2014/main" id="{8A81DBE1-9F27-4C1C-AD41-2F8FF708186D}"/>
                </a:ext>
              </a:extLst>
            </p:cNvPr>
            <p:cNvSpPr/>
            <p:nvPr/>
          </p:nvSpPr>
          <p:spPr>
            <a:xfrm>
              <a:off x="3213862" y="5158232"/>
              <a:ext cx="78105" cy="18415"/>
            </a:xfrm>
            <a:custGeom>
              <a:avLst/>
              <a:gdLst/>
              <a:ahLst/>
              <a:cxnLst/>
              <a:rect l="l" t="t" r="r" b="b"/>
              <a:pathLst>
                <a:path w="78104" h="18414">
                  <a:moveTo>
                    <a:pt x="31241" y="0"/>
                  </a:moveTo>
                  <a:lnTo>
                    <a:pt x="0" y="16764"/>
                  </a:lnTo>
                  <a:lnTo>
                    <a:pt x="54863" y="18288"/>
                  </a:lnTo>
                  <a:lnTo>
                    <a:pt x="77723" y="1524"/>
                  </a:lnTo>
                  <a:lnTo>
                    <a:pt x="31241" y="0"/>
                  </a:lnTo>
                  <a:close/>
                </a:path>
              </a:pathLst>
            </a:custGeom>
            <a:solidFill>
              <a:srgbClr val="FF6D3C"/>
            </a:solidFill>
          </p:spPr>
          <p:txBody>
            <a:bodyPr wrap="square" lIns="0" tIns="0" rIns="0" bIns="0" rtlCol="0"/>
            <a:lstStyle/>
            <a:p>
              <a:endParaRPr/>
            </a:p>
          </p:txBody>
        </p:sp>
        <p:sp>
          <p:nvSpPr>
            <p:cNvPr id="499" name="object 495">
              <a:extLst>
                <a:ext uri="{FF2B5EF4-FFF2-40B4-BE49-F238E27FC236}">
                  <a16:creationId xmlns:a16="http://schemas.microsoft.com/office/drawing/2014/main" id="{B22792B1-F8ED-4314-AD3A-23AFD33B6766}"/>
                </a:ext>
              </a:extLst>
            </p:cNvPr>
            <p:cNvSpPr/>
            <p:nvPr/>
          </p:nvSpPr>
          <p:spPr>
            <a:xfrm>
              <a:off x="3213100" y="5156708"/>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91"/>
                  </a:moveTo>
                  <a:lnTo>
                    <a:pt x="54863" y="19050"/>
                  </a:lnTo>
                  <a:lnTo>
                    <a:pt x="55625" y="21336"/>
                  </a:lnTo>
                  <a:lnTo>
                    <a:pt x="55625" y="18491"/>
                  </a:lnTo>
                  <a:close/>
                </a:path>
                <a:path w="83185" h="21589">
                  <a:moveTo>
                    <a:pt x="74772" y="4450"/>
                  </a:moveTo>
                  <a:lnTo>
                    <a:pt x="55625" y="18491"/>
                  </a:lnTo>
                  <a:lnTo>
                    <a:pt x="55625" y="21336"/>
                  </a:lnTo>
                  <a:lnTo>
                    <a:pt x="56387" y="21336"/>
                  </a:lnTo>
                  <a:lnTo>
                    <a:pt x="79247" y="4572"/>
                  </a:lnTo>
                  <a:lnTo>
                    <a:pt x="78485" y="4572"/>
                  </a:lnTo>
                  <a:lnTo>
                    <a:pt x="74772" y="4450"/>
                  </a:lnTo>
                  <a:close/>
                </a:path>
                <a:path w="83185" h="21589">
                  <a:moveTo>
                    <a:pt x="761" y="16764"/>
                  </a:moveTo>
                  <a:lnTo>
                    <a:pt x="1523" y="19812"/>
                  </a:lnTo>
                  <a:lnTo>
                    <a:pt x="55117" y="19812"/>
                  </a:lnTo>
                  <a:lnTo>
                    <a:pt x="54863" y="19050"/>
                  </a:lnTo>
                  <a:lnTo>
                    <a:pt x="55625" y="18491"/>
                  </a:lnTo>
                  <a:lnTo>
                    <a:pt x="55625" y="18288"/>
                  </a:lnTo>
                  <a:lnTo>
                    <a:pt x="761" y="16764"/>
                  </a:lnTo>
                  <a:close/>
                </a:path>
                <a:path w="83185" h="21589">
                  <a:moveTo>
                    <a:pt x="77723" y="2286"/>
                  </a:moveTo>
                  <a:lnTo>
                    <a:pt x="74772" y="4450"/>
                  </a:lnTo>
                  <a:lnTo>
                    <a:pt x="78485" y="4572"/>
                  </a:lnTo>
                  <a:lnTo>
                    <a:pt x="79247" y="4572"/>
                  </a:lnTo>
                  <a:lnTo>
                    <a:pt x="77723" y="2286"/>
                  </a:lnTo>
                  <a:close/>
                </a:path>
                <a:path w="83185" h="21589">
                  <a:moveTo>
                    <a:pt x="82105" y="2286"/>
                  </a:moveTo>
                  <a:lnTo>
                    <a:pt x="77723" y="2286"/>
                  </a:lnTo>
                  <a:lnTo>
                    <a:pt x="79247" y="4572"/>
                  </a:lnTo>
                  <a:lnTo>
                    <a:pt x="82105" y="2286"/>
                  </a:lnTo>
                  <a:close/>
                </a:path>
                <a:path w="83185" h="21589">
                  <a:moveTo>
                    <a:pt x="32003" y="0"/>
                  </a:moveTo>
                  <a:lnTo>
                    <a:pt x="32003" y="3048"/>
                  </a:lnTo>
                  <a:lnTo>
                    <a:pt x="74772" y="4450"/>
                  </a:lnTo>
                  <a:lnTo>
                    <a:pt x="77723" y="2286"/>
                  </a:lnTo>
                  <a:lnTo>
                    <a:pt x="82105" y="2286"/>
                  </a:lnTo>
                  <a:lnTo>
                    <a:pt x="83057" y="1524"/>
                  </a:lnTo>
                  <a:lnTo>
                    <a:pt x="78485" y="1524"/>
                  </a:lnTo>
                  <a:lnTo>
                    <a:pt x="32003" y="0"/>
                  </a:lnTo>
                  <a:close/>
                </a:path>
              </a:pathLst>
            </a:custGeom>
            <a:solidFill>
              <a:srgbClr val="FF6D3C"/>
            </a:solidFill>
          </p:spPr>
          <p:txBody>
            <a:bodyPr wrap="square" lIns="0" tIns="0" rIns="0" bIns="0" rtlCol="0"/>
            <a:lstStyle/>
            <a:p>
              <a:endParaRPr/>
            </a:p>
          </p:txBody>
        </p:sp>
        <p:sp>
          <p:nvSpPr>
            <p:cNvPr id="500" name="object 496">
              <a:extLst>
                <a:ext uri="{FF2B5EF4-FFF2-40B4-BE49-F238E27FC236}">
                  <a16:creationId xmlns:a16="http://schemas.microsoft.com/office/drawing/2014/main" id="{350A08A3-CBF1-469C-AC54-66CCB6812E26}"/>
                </a:ext>
              </a:extLst>
            </p:cNvPr>
            <p:cNvSpPr/>
            <p:nvPr/>
          </p:nvSpPr>
          <p:spPr>
            <a:xfrm>
              <a:off x="3213100" y="5156708"/>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sp>
          <p:nvSpPr>
            <p:cNvPr id="501" name="object 497">
              <a:extLst>
                <a:ext uri="{FF2B5EF4-FFF2-40B4-BE49-F238E27FC236}">
                  <a16:creationId xmlns:a16="http://schemas.microsoft.com/office/drawing/2014/main" id="{E5F925E9-17B3-40EC-9A69-AEFA0BF9DBB9}"/>
                </a:ext>
              </a:extLst>
            </p:cNvPr>
            <p:cNvSpPr/>
            <p:nvPr/>
          </p:nvSpPr>
          <p:spPr>
            <a:xfrm>
              <a:off x="3331973" y="5180330"/>
              <a:ext cx="56515" cy="21590"/>
            </a:xfrm>
            <a:custGeom>
              <a:avLst/>
              <a:gdLst/>
              <a:ahLst/>
              <a:cxnLst/>
              <a:rect l="l" t="t" r="r" b="b"/>
              <a:pathLst>
                <a:path w="56514" h="21589">
                  <a:moveTo>
                    <a:pt x="0" y="0"/>
                  </a:moveTo>
                  <a:lnTo>
                    <a:pt x="0" y="19050"/>
                  </a:lnTo>
                  <a:lnTo>
                    <a:pt x="56388" y="21336"/>
                  </a:lnTo>
                  <a:lnTo>
                    <a:pt x="56388" y="2286"/>
                  </a:lnTo>
                  <a:lnTo>
                    <a:pt x="0" y="0"/>
                  </a:lnTo>
                  <a:close/>
                </a:path>
              </a:pathLst>
            </a:custGeom>
            <a:solidFill>
              <a:srgbClr val="FFFF00"/>
            </a:solidFill>
          </p:spPr>
          <p:txBody>
            <a:bodyPr wrap="square" lIns="0" tIns="0" rIns="0" bIns="0" rtlCol="0"/>
            <a:lstStyle/>
            <a:p>
              <a:endParaRPr/>
            </a:p>
          </p:txBody>
        </p:sp>
        <p:sp>
          <p:nvSpPr>
            <p:cNvPr id="502" name="object 498">
              <a:extLst>
                <a:ext uri="{FF2B5EF4-FFF2-40B4-BE49-F238E27FC236}">
                  <a16:creationId xmlns:a16="http://schemas.microsoft.com/office/drawing/2014/main" id="{319876CE-0641-4EA6-8036-A94A067185EF}"/>
                </a:ext>
              </a:extLst>
            </p:cNvPr>
            <p:cNvSpPr/>
            <p:nvPr/>
          </p:nvSpPr>
          <p:spPr>
            <a:xfrm>
              <a:off x="3330449" y="5178806"/>
              <a:ext cx="59690" cy="24765"/>
            </a:xfrm>
            <a:custGeom>
              <a:avLst/>
              <a:gdLst/>
              <a:ahLst/>
              <a:cxnLst/>
              <a:rect l="l" t="t" r="r" b="b"/>
              <a:pathLst>
                <a:path w="59689" h="24764">
                  <a:moveTo>
                    <a:pt x="1524" y="19050"/>
                  </a:moveTo>
                  <a:lnTo>
                    <a:pt x="0" y="20574"/>
                  </a:lnTo>
                  <a:lnTo>
                    <a:pt x="0" y="22098"/>
                  </a:lnTo>
                  <a:lnTo>
                    <a:pt x="1524" y="22098"/>
                  </a:lnTo>
                  <a:lnTo>
                    <a:pt x="57912" y="24384"/>
                  </a:lnTo>
                  <a:lnTo>
                    <a:pt x="56388" y="22860"/>
                  </a:lnTo>
                  <a:lnTo>
                    <a:pt x="56388" y="21274"/>
                  </a:lnTo>
                  <a:lnTo>
                    <a:pt x="1524" y="19050"/>
                  </a:lnTo>
                  <a:close/>
                </a:path>
                <a:path w="59689" h="24764">
                  <a:moveTo>
                    <a:pt x="56388" y="21274"/>
                  </a:moveTo>
                  <a:lnTo>
                    <a:pt x="56388" y="22860"/>
                  </a:lnTo>
                  <a:lnTo>
                    <a:pt x="57912" y="24384"/>
                  </a:lnTo>
                  <a:lnTo>
                    <a:pt x="57912" y="21336"/>
                  </a:lnTo>
                  <a:lnTo>
                    <a:pt x="56388" y="21274"/>
                  </a:lnTo>
                  <a:close/>
                </a:path>
                <a:path w="59689" h="24764">
                  <a:moveTo>
                    <a:pt x="56388" y="5272"/>
                  </a:moveTo>
                  <a:lnTo>
                    <a:pt x="56388" y="21274"/>
                  </a:lnTo>
                  <a:lnTo>
                    <a:pt x="57912" y="21336"/>
                  </a:lnTo>
                  <a:lnTo>
                    <a:pt x="57912" y="24384"/>
                  </a:lnTo>
                  <a:lnTo>
                    <a:pt x="59436" y="24384"/>
                  </a:lnTo>
                  <a:lnTo>
                    <a:pt x="59436" y="5334"/>
                  </a:lnTo>
                  <a:lnTo>
                    <a:pt x="57912" y="5334"/>
                  </a:lnTo>
                  <a:lnTo>
                    <a:pt x="56388" y="5272"/>
                  </a:lnTo>
                  <a:close/>
                </a:path>
                <a:path w="59689" h="24764">
                  <a:moveTo>
                    <a:pt x="59436" y="3810"/>
                  </a:moveTo>
                  <a:lnTo>
                    <a:pt x="56388" y="3810"/>
                  </a:lnTo>
                  <a:lnTo>
                    <a:pt x="56388" y="5272"/>
                  </a:lnTo>
                  <a:lnTo>
                    <a:pt x="57912" y="5334"/>
                  </a:lnTo>
                  <a:lnTo>
                    <a:pt x="59436" y="3810"/>
                  </a:lnTo>
                  <a:close/>
                </a:path>
                <a:path w="59689" h="24764">
                  <a:moveTo>
                    <a:pt x="59436" y="3810"/>
                  </a:moveTo>
                  <a:lnTo>
                    <a:pt x="57912" y="5334"/>
                  </a:lnTo>
                  <a:lnTo>
                    <a:pt x="59436" y="5334"/>
                  </a:lnTo>
                  <a:lnTo>
                    <a:pt x="59436" y="3810"/>
                  </a:lnTo>
                  <a:close/>
                </a:path>
                <a:path w="59689" h="24764">
                  <a:moveTo>
                    <a:pt x="1524" y="0"/>
                  </a:moveTo>
                  <a:lnTo>
                    <a:pt x="1524" y="3048"/>
                  </a:lnTo>
                  <a:lnTo>
                    <a:pt x="56388" y="5272"/>
                  </a:lnTo>
                  <a:lnTo>
                    <a:pt x="56388" y="3810"/>
                  </a:lnTo>
                  <a:lnTo>
                    <a:pt x="59436" y="3810"/>
                  </a:lnTo>
                  <a:lnTo>
                    <a:pt x="59436" y="2286"/>
                  </a:lnTo>
                  <a:lnTo>
                    <a:pt x="57912" y="2286"/>
                  </a:lnTo>
                  <a:lnTo>
                    <a:pt x="1524" y="0"/>
                  </a:lnTo>
                  <a:close/>
                </a:path>
              </a:pathLst>
            </a:custGeom>
            <a:solidFill>
              <a:srgbClr val="FFFF00"/>
            </a:solidFill>
          </p:spPr>
          <p:txBody>
            <a:bodyPr wrap="square" lIns="0" tIns="0" rIns="0" bIns="0" rtlCol="0"/>
            <a:lstStyle/>
            <a:p>
              <a:endParaRPr/>
            </a:p>
          </p:txBody>
        </p:sp>
        <p:sp>
          <p:nvSpPr>
            <p:cNvPr id="503" name="object 499">
              <a:extLst>
                <a:ext uri="{FF2B5EF4-FFF2-40B4-BE49-F238E27FC236}">
                  <a16:creationId xmlns:a16="http://schemas.microsoft.com/office/drawing/2014/main" id="{72C6D548-80CD-490B-B698-55185B1BCE4D}"/>
                </a:ext>
              </a:extLst>
            </p:cNvPr>
            <p:cNvSpPr/>
            <p:nvPr/>
          </p:nvSpPr>
          <p:spPr>
            <a:xfrm>
              <a:off x="3330449" y="5178806"/>
              <a:ext cx="3175" cy="20955"/>
            </a:xfrm>
            <a:custGeom>
              <a:avLst/>
              <a:gdLst/>
              <a:ahLst/>
              <a:cxnLst/>
              <a:rect l="l" t="t" r="r" b="b"/>
              <a:pathLst>
                <a:path w="3175" h="20955">
                  <a:moveTo>
                    <a:pt x="1524" y="0"/>
                  </a:moveTo>
                  <a:lnTo>
                    <a:pt x="0" y="0"/>
                  </a:lnTo>
                  <a:lnTo>
                    <a:pt x="0" y="20574"/>
                  </a:lnTo>
                  <a:lnTo>
                    <a:pt x="3048" y="20574"/>
                  </a:lnTo>
                  <a:lnTo>
                    <a:pt x="3048" y="1524"/>
                  </a:lnTo>
                  <a:lnTo>
                    <a:pt x="1524" y="0"/>
                  </a:lnTo>
                  <a:close/>
                </a:path>
              </a:pathLst>
            </a:custGeom>
            <a:solidFill>
              <a:srgbClr val="FFFF00"/>
            </a:solidFill>
          </p:spPr>
          <p:txBody>
            <a:bodyPr wrap="square" lIns="0" tIns="0" rIns="0" bIns="0" rtlCol="0"/>
            <a:lstStyle/>
            <a:p>
              <a:endParaRPr/>
            </a:p>
          </p:txBody>
        </p:sp>
        <p:sp>
          <p:nvSpPr>
            <p:cNvPr id="504" name="object 500">
              <a:extLst>
                <a:ext uri="{FF2B5EF4-FFF2-40B4-BE49-F238E27FC236}">
                  <a16:creationId xmlns:a16="http://schemas.microsoft.com/office/drawing/2014/main" id="{B903EBF8-1F33-4F14-B971-CB79F8C56BE0}"/>
                </a:ext>
              </a:extLst>
            </p:cNvPr>
            <p:cNvSpPr/>
            <p:nvPr/>
          </p:nvSpPr>
          <p:spPr>
            <a:xfrm>
              <a:off x="3335782" y="5162042"/>
              <a:ext cx="78105" cy="18415"/>
            </a:xfrm>
            <a:custGeom>
              <a:avLst/>
              <a:gdLst/>
              <a:ahLst/>
              <a:cxnLst/>
              <a:rect l="l" t="t" r="r" b="b"/>
              <a:pathLst>
                <a:path w="78104" h="18414">
                  <a:moveTo>
                    <a:pt x="31241" y="0"/>
                  </a:moveTo>
                  <a:lnTo>
                    <a:pt x="0" y="16764"/>
                  </a:lnTo>
                  <a:lnTo>
                    <a:pt x="54863" y="18288"/>
                  </a:lnTo>
                  <a:lnTo>
                    <a:pt x="77723" y="762"/>
                  </a:lnTo>
                  <a:lnTo>
                    <a:pt x="31241" y="0"/>
                  </a:lnTo>
                  <a:close/>
                </a:path>
              </a:pathLst>
            </a:custGeom>
            <a:solidFill>
              <a:srgbClr val="FFFF00"/>
            </a:solidFill>
          </p:spPr>
          <p:txBody>
            <a:bodyPr wrap="square" lIns="0" tIns="0" rIns="0" bIns="0" rtlCol="0"/>
            <a:lstStyle/>
            <a:p>
              <a:endParaRPr/>
            </a:p>
          </p:txBody>
        </p:sp>
        <p:sp>
          <p:nvSpPr>
            <p:cNvPr id="505" name="object 501">
              <a:extLst>
                <a:ext uri="{FF2B5EF4-FFF2-40B4-BE49-F238E27FC236}">
                  <a16:creationId xmlns:a16="http://schemas.microsoft.com/office/drawing/2014/main" id="{2BBD44B3-AECF-4E78-8EFE-E6AEECA87310}"/>
                </a:ext>
              </a:extLst>
            </p:cNvPr>
            <p:cNvSpPr/>
            <p:nvPr/>
          </p:nvSpPr>
          <p:spPr>
            <a:xfrm>
              <a:off x="3335020" y="5160518"/>
              <a:ext cx="83185" cy="21590"/>
            </a:xfrm>
            <a:custGeom>
              <a:avLst/>
              <a:gdLst/>
              <a:ahLst/>
              <a:cxnLst/>
              <a:rect l="l" t="t" r="r" b="b"/>
              <a:pathLst>
                <a:path w="83185" h="21589">
                  <a:moveTo>
                    <a:pt x="0" y="16764"/>
                  </a:moveTo>
                  <a:lnTo>
                    <a:pt x="761" y="19812"/>
                  </a:lnTo>
                  <a:lnTo>
                    <a:pt x="55625" y="21336"/>
                  </a:lnTo>
                  <a:lnTo>
                    <a:pt x="55117" y="19812"/>
                  </a:lnTo>
                  <a:lnTo>
                    <a:pt x="1523" y="19812"/>
                  </a:lnTo>
                  <a:lnTo>
                    <a:pt x="0" y="16764"/>
                  </a:lnTo>
                  <a:close/>
                </a:path>
                <a:path w="83185" h="21589">
                  <a:moveTo>
                    <a:pt x="55625" y="18465"/>
                  </a:moveTo>
                  <a:lnTo>
                    <a:pt x="54863" y="19050"/>
                  </a:lnTo>
                  <a:lnTo>
                    <a:pt x="55625" y="21336"/>
                  </a:lnTo>
                  <a:lnTo>
                    <a:pt x="55625" y="18465"/>
                  </a:lnTo>
                  <a:close/>
                </a:path>
                <a:path w="83185" h="21589">
                  <a:moveTo>
                    <a:pt x="74835" y="3738"/>
                  </a:moveTo>
                  <a:lnTo>
                    <a:pt x="55625" y="18465"/>
                  </a:lnTo>
                  <a:lnTo>
                    <a:pt x="55625" y="21336"/>
                  </a:lnTo>
                  <a:lnTo>
                    <a:pt x="56387" y="21336"/>
                  </a:lnTo>
                  <a:lnTo>
                    <a:pt x="79247" y="3810"/>
                  </a:lnTo>
                  <a:lnTo>
                    <a:pt x="74835" y="3738"/>
                  </a:lnTo>
                  <a:close/>
                </a:path>
                <a:path w="83185" h="21589">
                  <a:moveTo>
                    <a:pt x="761" y="16764"/>
                  </a:moveTo>
                  <a:lnTo>
                    <a:pt x="1523" y="19812"/>
                  </a:lnTo>
                  <a:lnTo>
                    <a:pt x="55117" y="19812"/>
                  </a:lnTo>
                  <a:lnTo>
                    <a:pt x="54863" y="19050"/>
                  </a:lnTo>
                  <a:lnTo>
                    <a:pt x="55625" y="18465"/>
                  </a:lnTo>
                  <a:lnTo>
                    <a:pt x="55625" y="18288"/>
                  </a:lnTo>
                  <a:lnTo>
                    <a:pt x="761" y="16764"/>
                  </a:lnTo>
                  <a:close/>
                </a:path>
                <a:path w="83185" h="21589">
                  <a:moveTo>
                    <a:pt x="77723" y="1524"/>
                  </a:moveTo>
                  <a:lnTo>
                    <a:pt x="74835" y="3738"/>
                  </a:lnTo>
                  <a:lnTo>
                    <a:pt x="79247" y="3810"/>
                  </a:lnTo>
                  <a:lnTo>
                    <a:pt x="77723" y="1524"/>
                  </a:lnTo>
                  <a:close/>
                </a:path>
                <a:path w="83185" h="21589">
                  <a:moveTo>
                    <a:pt x="82105" y="1524"/>
                  </a:moveTo>
                  <a:lnTo>
                    <a:pt x="77723" y="1524"/>
                  </a:lnTo>
                  <a:lnTo>
                    <a:pt x="79247" y="3810"/>
                  </a:lnTo>
                  <a:lnTo>
                    <a:pt x="82105" y="1524"/>
                  </a:lnTo>
                  <a:close/>
                </a:path>
                <a:path w="83185" h="21589">
                  <a:moveTo>
                    <a:pt x="32003" y="0"/>
                  </a:moveTo>
                  <a:lnTo>
                    <a:pt x="32003" y="3048"/>
                  </a:lnTo>
                  <a:lnTo>
                    <a:pt x="74835" y="3738"/>
                  </a:lnTo>
                  <a:lnTo>
                    <a:pt x="77723" y="1524"/>
                  </a:lnTo>
                  <a:lnTo>
                    <a:pt x="82105" y="1524"/>
                  </a:lnTo>
                  <a:lnTo>
                    <a:pt x="83057" y="762"/>
                  </a:lnTo>
                  <a:lnTo>
                    <a:pt x="78485" y="762"/>
                  </a:lnTo>
                  <a:lnTo>
                    <a:pt x="32003" y="0"/>
                  </a:lnTo>
                  <a:close/>
                </a:path>
              </a:pathLst>
            </a:custGeom>
            <a:solidFill>
              <a:srgbClr val="FFFF00"/>
            </a:solidFill>
          </p:spPr>
          <p:txBody>
            <a:bodyPr wrap="square" lIns="0" tIns="0" rIns="0" bIns="0" rtlCol="0"/>
            <a:lstStyle/>
            <a:p>
              <a:endParaRPr/>
            </a:p>
          </p:txBody>
        </p:sp>
        <p:sp>
          <p:nvSpPr>
            <p:cNvPr id="506" name="object 502">
              <a:extLst>
                <a:ext uri="{FF2B5EF4-FFF2-40B4-BE49-F238E27FC236}">
                  <a16:creationId xmlns:a16="http://schemas.microsoft.com/office/drawing/2014/main" id="{98EA4A7C-514B-4D77-92F2-FD9F794E60EA}"/>
                </a:ext>
              </a:extLst>
            </p:cNvPr>
            <p:cNvSpPr/>
            <p:nvPr/>
          </p:nvSpPr>
          <p:spPr>
            <a:xfrm>
              <a:off x="3335020" y="5160518"/>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FF00"/>
            </a:solidFill>
          </p:spPr>
          <p:txBody>
            <a:bodyPr wrap="square" lIns="0" tIns="0" rIns="0" bIns="0" rtlCol="0"/>
            <a:lstStyle/>
            <a:p>
              <a:endParaRPr/>
            </a:p>
          </p:txBody>
        </p:sp>
        <p:sp>
          <p:nvSpPr>
            <p:cNvPr id="507" name="object 503">
              <a:extLst>
                <a:ext uri="{FF2B5EF4-FFF2-40B4-BE49-F238E27FC236}">
                  <a16:creationId xmlns:a16="http://schemas.microsoft.com/office/drawing/2014/main" id="{9FE259AD-7015-4F1E-99BD-038C24162AEA}"/>
                </a:ext>
              </a:extLst>
            </p:cNvPr>
            <p:cNvSpPr/>
            <p:nvPr/>
          </p:nvSpPr>
          <p:spPr>
            <a:xfrm>
              <a:off x="3453131" y="5184140"/>
              <a:ext cx="56515" cy="20955"/>
            </a:xfrm>
            <a:custGeom>
              <a:avLst/>
              <a:gdLst/>
              <a:ahLst/>
              <a:cxnLst/>
              <a:rect l="l" t="t" r="r" b="b"/>
              <a:pathLst>
                <a:path w="56514" h="20955">
                  <a:moveTo>
                    <a:pt x="0" y="0"/>
                  </a:moveTo>
                  <a:lnTo>
                    <a:pt x="0" y="18288"/>
                  </a:lnTo>
                  <a:lnTo>
                    <a:pt x="56388" y="20574"/>
                  </a:lnTo>
                  <a:lnTo>
                    <a:pt x="56388" y="1524"/>
                  </a:lnTo>
                  <a:lnTo>
                    <a:pt x="0" y="0"/>
                  </a:lnTo>
                  <a:close/>
                </a:path>
              </a:pathLst>
            </a:custGeom>
            <a:solidFill>
              <a:srgbClr val="FF6D3C"/>
            </a:solidFill>
          </p:spPr>
          <p:txBody>
            <a:bodyPr wrap="square" lIns="0" tIns="0" rIns="0" bIns="0" rtlCol="0"/>
            <a:lstStyle/>
            <a:p>
              <a:endParaRPr/>
            </a:p>
          </p:txBody>
        </p:sp>
        <p:sp>
          <p:nvSpPr>
            <p:cNvPr id="508" name="object 504">
              <a:extLst>
                <a:ext uri="{FF2B5EF4-FFF2-40B4-BE49-F238E27FC236}">
                  <a16:creationId xmlns:a16="http://schemas.microsoft.com/office/drawing/2014/main" id="{3891311B-8068-4832-BB8D-1A12B25BF0ED}"/>
                </a:ext>
              </a:extLst>
            </p:cNvPr>
            <p:cNvSpPr/>
            <p:nvPr/>
          </p:nvSpPr>
          <p:spPr>
            <a:xfrm>
              <a:off x="3451606" y="5182616"/>
              <a:ext cx="59690" cy="24130"/>
            </a:xfrm>
            <a:custGeom>
              <a:avLst/>
              <a:gdLst/>
              <a:ahLst/>
              <a:cxnLst/>
              <a:rect l="l" t="t" r="r" b="b"/>
              <a:pathLst>
                <a:path w="59689" h="24130">
                  <a:moveTo>
                    <a:pt x="1524" y="18288"/>
                  </a:moveTo>
                  <a:lnTo>
                    <a:pt x="0" y="19812"/>
                  </a:lnTo>
                  <a:lnTo>
                    <a:pt x="0" y="21336"/>
                  </a:lnTo>
                  <a:lnTo>
                    <a:pt x="1524" y="21336"/>
                  </a:lnTo>
                  <a:lnTo>
                    <a:pt x="57912" y="23622"/>
                  </a:lnTo>
                  <a:lnTo>
                    <a:pt x="56388" y="22098"/>
                  </a:lnTo>
                  <a:lnTo>
                    <a:pt x="56388" y="20512"/>
                  </a:lnTo>
                  <a:lnTo>
                    <a:pt x="1524" y="18288"/>
                  </a:lnTo>
                  <a:close/>
                </a:path>
                <a:path w="59689" h="24130">
                  <a:moveTo>
                    <a:pt x="56388" y="20512"/>
                  </a:moveTo>
                  <a:lnTo>
                    <a:pt x="56388" y="22098"/>
                  </a:lnTo>
                  <a:lnTo>
                    <a:pt x="57912" y="23622"/>
                  </a:lnTo>
                  <a:lnTo>
                    <a:pt x="57912" y="20574"/>
                  </a:lnTo>
                  <a:lnTo>
                    <a:pt x="56388" y="20512"/>
                  </a:lnTo>
                  <a:close/>
                </a:path>
                <a:path w="59689" h="24130">
                  <a:moveTo>
                    <a:pt x="56388" y="4530"/>
                  </a:moveTo>
                  <a:lnTo>
                    <a:pt x="56388" y="20512"/>
                  </a:lnTo>
                  <a:lnTo>
                    <a:pt x="57912" y="20574"/>
                  </a:lnTo>
                  <a:lnTo>
                    <a:pt x="57912" y="23622"/>
                  </a:lnTo>
                  <a:lnTo>
                    <a:pt x="59436" y="23622"/>
                  </a:lnTo>
                  <a:lnTo>
                    <a:pt x="59436" y="4572"/>
                  </a:lnTo>
                  <a:lnTo>
                    <a:pt x="57912" y="4572"/>
                  </a:lnTo>
                  <a:lnTo>
                    <a:pt x="56388" y="4530"/>
                  </a:lnTo>
                  <a:close/>
                </a:path>
                <a:path w="59689" h="24130">
                  <a:moveTo>
                    <a:pt x="59436" y="3048"/>
                  </a:moveTo>
                  <a:lnTo>
                    <a:pt x="56388" y="3048"/>
                  </a:lnTo>
                  <a:lnTo>
                    <a:pt x="56388" y="4530"/>
                  </a:lnTo>
                  <a:lnTo>
                    <a:pt x="57912" y="4572"/>
                  </a:lnTo>
                  <a:lnTo>
                    <a:pt x="59436" y="3048"/>
                  </a:lnTo>
                  <a:close/>
                </a:path>
                <a:path w="59689" h="24130">
                  <a:moveTo>
                    <a:pt x="59436" y="3048"/>
                  </a:moveTo>
                  <a:lnTo>
                    <a:pt x="57912" y="4572"/>
                  </a:lnTo>
                  <a:lnTo>
                    <a:pt x="59436" y="4572"/>
                  </a:lnTo>
                  <a:lnTo>
                    <a:pt x="59436" y="3048"/>
                  </a:lnTo>
                  <a:close/>
                </a:path>
                <a:path w="59689" h="24130">
                  <a:moveTo>
                    <a:pt x="1524" y="0"/>
                  </a:moveTo>
                  <a:lnTo>
                    <a:pt x="1524" y="3048"/>
                  </a:lnTo>
                  <a:lnTo>
                    <a:pt x="56388" y="4530"/>
                  </a:lnTo>
                  <a:lnTo>
                    <a:pt x="56388" y="3048"/>
                  </a:lnTo>
                  <a:lnTo>
                    <a:pt x="59436" y="3048"/>
                  </a:lnTo>
                  <a:lnTo>
                    <a:pt x="59436" y="1524"/>
                  </a:lnTo>
                  <a:lnTo>
                    <a:pt x="57912" y="1524"/>
                  </a:lnTo>
                  <a:lnTo>
                    <a:pt x="1524" y="0"/>
                  </a:lnTo>
                  <a:close/>
                </a:path>
              </a:pathLst>
            </a:custGeom>
            <a:solidFill>
              <a:srgbClr val="FF6D3C"/>
            </a:solidFill>
          </p:spPr>
          <p:txBody>
            <a:bodyPr wrap="square" lIns="0" tIns="0" rIns="0" bIns="0" rtlCol="0"/>
            <a:lstStyle/>
            <a:p>
              <a:endParaRPr/>
            </a:p>
          </p:txBody>
        </p:sp>
        <p:sp>
          <p:nvSpPr>
            <p:cNvPr id="509" name="object 505">
              <a:extLst>
                <a:ext uri="{FF2B5EF4-FFF2-40B4-BE49-F238E27FC236}">
                  <a16:creationId xmlns:a16="http://schemas.microsoft.com/office/drawing/2014/main" id="{023AADA9-CC6D-415B-8D31-F3F929E352C3}"/>
                </a:ext>
              </a:extLst>
            </p:cNvPr>
            <p:cNvSpPr/>
            <p:nvPr/>
          </p:nvSpPr>
          <p:spPr>
            <a:xfrm>
              <a:off x="3451606" y="5182616"/>
              <a:ext cx="3175" cy="20320"/>
            </a:xfrm>
            <a:custGeom>
              <a:avLst/>
              <a:gdLst/>
              <a:ahLst/>
              <a:cxnLst/>
              <a:rect l="l" t="t" r="r" b="b"/>
              <a:pathLst>
                <a:path w="3175" h="20319">
                  <a:moveTo>
                    <a:pt x="1524" y="0"/>
                  </a:moveTo>
                  <a:lnTo>
                    <a:pt x="0" y="0"/>
                  </a:lnTo>
                  <a:lnTo>
                    <a:pt x="0" y="19812"/>
                  </a:lnTo>
                  <a:lnTo>
                    <a:pt x="3048" y="19812"/>
                  </a:lnTo>
                  <a:lnTo>
                    <a:pt x="3048" y="1524"/>
                  </a:lnTo>
                  <a:lnTo>
                    <a:pt x="1524" y="0"/>
                  </a:lnTo>
                  <a:close/>
                </a:path>
              </a:pathLst>
            </a:custGeom>
            <a:solidFill>
              <a:srgbClr val="FF6D3C"/>
            </a:solidFill>
          </p:spPr>
          <p:txBody>
            <a:bodyPr wrap="square" lIns="0" tIns="0" rIns="0" bIns="0" rtlCol="0"/>
            <a:lstStyle/>
            <a:p>
              <a:endParaRPr/>
            </a:p>
          </p:txBody>
        </p:sp>
        <p:sp>
          <p:nvSpPr>
            <p:cNvPr id="510" name="object 506">
              <a:extLst>
                <a:ext uri="{FF2B5EF4-FFF2-40B4-BE49-F238E27FC236}">
                  <a16:creationId xmlns:a16="http://schemas.microsoft.com/office/drawing/2014/main" id="{AD566762-707F-4444-968E-A637107E1B01}"/>
                </a:ext>
              </a:extLst>
            </p:cNvPr>
            <p:cNvSpPr/>
            <p:nvPr/>
          </p:nvSpPr>
          <p:spPr>
            <a:xfrm>
              <a:off x="3456941" y="5165090"/>
              <a:ext cx="78740" cy="18415"/>
            </a:xfrm>
            <a:custGeom>
              <a:avLst/>
              <a:gdLst/>
              <a:ahLst/>
              <a:cxnLst/>
              <a:rect l="l" t="t" r="r" b="b"/>
              <a:pathLst>
                <a:path w="78739" h="18414">
                  <a:moveTo>
                    <a:pt x="31241" y="0"/>
                  </a:moveTo>
                  <a:lnTo>
                    <a:pt x="0" y="16764"/>
                  </a:lnTo>
                  <a:lnTo>
                    <a:pt x="54863" y="18288"/>
                  </a:lnTo>
                  <a:lnTo>
                    <a:pt x="78485" y="1524"/>
                  </a:lnTo>
                  <a:lnTo>
                    <a:pt x="31241" y="0"/>
                  </a:lnTo>
                  <a:close/>
                </a:path>
              </a:pathLst>
            </a:custGeom>
            <a:solidFill>
              <a:srgbClr val="FF6D3C"/>
            </a:solidFill>
          </p:spPr>
          <p:txBody>
            <a:bodyPr wrap="square" lIns="0" tIns="0" rIns="0" bIns="0" rtlCol="0"/>
            <a:lstStyle/>
            <a:p>
              <a:endParaRPr/>
            </a:p>
          </p:txBody>
        </p:sp>
        <p:sp>
          <p:nvSpPr>
            <p:cNvPr id="511" name="object 507">
              <a:extLst>
                <a:ext uri="{FF2B5EF4-FFF2-40B4-BE49-F238E27FC236}">
                  <a16:creationId xmlns:a16="http://schemas.microsoft.com/office/drawing/2014/main" id="{835C1DCE-FF66-492F-B482-50F425832C89}"/>
                </a:ext>
              </a:extLst>
            </p:cNvPr>
            <p:cNvSpPr/>
            <p:nvPr/>
          </p:nvSpPr>
          <p:spPr>
            <a:xfrm>
              <a:off x="3456179" y="5163566"/>
              <a:ext cx="85090" cy="21590"/>
            </a:xfrm>
            <a:custGeom>
              <a:avLst/>
              <a:gdLst/>
              <a:ahLst/>
              <a:cxnLst/>
              <a:rect l="l" t="t" r="r" b="b"/>
              <a:pathLst>
                <a:path w="85089" h="21589">
                  <a:moveTo>
                    <a:pt x="0" y="16764"/>
                  </a:moveTo>
                  <a:lnTo>
                    <a:pt x="761" y="19812"/>
                  </a:lnTo>
                  <a:lnTo>
                    <a:pt x="55625" y="21336"/>
                  </a:lnTo>
                  <a:lnTo>
                    <a:pt x="55117" y="19812"/>
                  </a:lnTo>
                  <a:lnTo>
                    <a:pt x="1523" y="19812"/>
                  </a:lnTo>
                  <a:lnTo>
                    <a:pt x="0" y="16764"/>
                  </a:lnTo>
                  <a:close/>
                </a:path>
                <a:path w="85089" h="21589">
                  <a:moveTo>
                    <a:pt x="55625" y="18509"/>
                  </a:moveTo>
                  <a:lnTo>
                    <a:pt x="54863" y="19050"/>
                  </a:lnTo>
                  <a:lnTo>
                    <a:pt x="55625" y="21336"/>
                  </a:lnTo>
                  <a:lnTo>
                    <a:pt x="55625" y="18509"/>
                  </a:lnTo>
                  <a:close/>
                </a:path>
                <a:path w="85089" h="21589">
                  <a:moveTo>
                    <a:pt x="75437" y="4449"/>
                  </a:moveTo>
                  <a:lnTo>
                    <a:pt x="55625" y="18509"/>
                  </a:lnTo>
                  <a:lnTo>
                    <a:pt x="55625" y="21336"/>
                  </a:lnTo>
                  <a:lnTo>
                    <a:pt x="56387" y="21336"/>
                  </a:lnTo>
                  <a:lnTo>
                    <a:pt x="80009" y="4572"/>
                  </a:lnTo>
                  <a:lnTo>
                    <a:pt x="79247" y="4572"/>
                  </a:lnTo>
                  <a:lnTo>
                    <a:pt x="75437" y="4449"/>
                  </a:lnTo>
                  <a:close/>
                </a:path>
                <a:path w="85089" h="21589">
                  <a:moveTo>
                    <a:pt x="761" y="16764"/>
                  </a:moveTo>
                  <a:lnTo>
                    <a:pt x="1523" y="19812"/>
                  </a:lnTo>
                  <a:lnTo>
                    <a:pt x="55117" y="19812"/>
                  </a:lnTo>
                  <a:lnTo>
                    <a:pt x="54863" y="19050"/>
                  </a:lnTo>
                  <a:lnTo>
                    <a:pt x="55625" y="18509"/>
                  </a:lnTo>
                  <a:lnTo>
                    <a:pt x="55625" y="18288"/>
                  </a:lnTo>
                  <a:lnTo>
                    <a:pt x="761" y="16764"/>
                  </a:lnTo>
                  <a:close/>
                </a:path>
                <a:path w="85089" h="21589">
                  <a:moveTo>
                    <a:pt x="78485" y="2286"/>
                  </a:moveTo>
                  <a:lnTo>
                    <a:pt x="75437" y="4449"/>
                  </a:lnTo>
                  <a:lnTo>
                    <a:pt x="79247" y="4572"/>
                  </a:lnTo>
                  <a:lnTo>
                    <a:pt x="80009" y="4572"/>
                  </a:lnTo>
                  <a:lnTo>
                    <a:pt x="78485" y="2286"/>
                  </a:lnTo>
                  <a:close/>
                </a:path>
                <a:path w="85089" h="21589">
                  <a:moveTo>
                    <a:pt x="83438" y="2286"/>
                  </a:moveTo>
                  <a:lnTo>
                    <a:pt x="78485" y="2286"/>
                  </a:lnTo>
                  <a:lnTo>
                    <a:pt x="80009" y="4572"/>
                  </a:lnTo>
                  <a:lnTo>
                    <a:pt x="83438" y="2286"/>
                  </a:lnTo>
                  <a:close/>
                </a:path>
                <a:path w="85089" h="21589">
                  <a:moveTo>
                    <a:pt x="32003" y="0"/>
                  </a:moveTo>
                  <a:lnTo>
                    <a:pt x="32003" y="3048"/>
                  </a:lnTo>
                  <a:lnTo>
                    <a:pt x="75437" y="4449"/>
                  </a:lnTo>
                  <a:lnTo>
                    <a:pt x="78485" y="2286"/>
                  </a:lnTo>
                  <a:lnTo>
                    <a:pt x="83438" y="2286"/>
                  </a:lnTo>
                  <a:lnTo>
                    <a:pt x="84581" y="1524"/>
                  </a:lnTo>
                  <a:lnTo>
                    <a:pt x="79247" y="1524"/>
                  </a:lnTo>
                  <a:lnTo>
                    <a:pt x="32003" y="0"/>
                  </a:lnTo>
                  <a:close/>
                </a:path>
              </a:pathLst>
            </a:custGeom>
            <a:solidFill>
              <a:srgbClr val="FF6D3C"/>
            </a:solidFill>
          </p:spPr>
          <p:txBody>
            <a:bodyPr wrap="square" lIns="0" tIns="0" rIns="0" bIns="0" rtlCol="0"/>
            <a:lstStyle/>
            <a:p>
              <a:endParaRPr/>
            </a:p>
          </p:txBody>
        </p:sp>
        <p:sp>
          <p:nvSpPr>
            <p:cNvPr id="512" name="object 508">
              <a:extLst>
                <a:ext uri="{FF2B5EF4-FFF2-40B4-BE49-F238E27FC236}">
                  <a16:creationId xmlns:a16="http://schemas.microsoft.com/office/drawing/2014/main" id="{BA1DA12C-6A08-417B-83D5-6E25A7FAC113}"/>
                </a:ext>
              </a:extLst>
            </p:cNvPr>
            <p:cNvSpPr/>
            <p:nvPr/>
          </p:nvSpPr>
          <p:spPr>
            <a:xfrm>
              <a:off x="3456179" y="5163566"/>
              <a:ext cx="33020" cy="20320"/>
            </a:xfrm>
            <a:custGeom>
              <a:avLst/>
              <a:gdLst/>
              <a:ahLst/>
              <a:cxnLst/>
              <a:rect l="l" t="t" r="r" b="b"/>
              <a:pathLst>
                <a:path w="33020" h="20319">
                  <a:moveTo>
                    <a:pt x="32004" y="0"/>
                  </a:moveTo>
                  <a:lnTo>
                    <a:pt x="31242" y="0"/>
                  </a:lnTo>
                  <a:lnTo>
                    <a:pt x="0" y="16763"/>
                  </a:lnTo>
                  <a:lnTo>
                    <a:pt x="1524" y="19811"/>
                  </a:lnTo>
                  <a:lnTo>
                    <a:pt x="32766" y="3047"/>
                  </a:lnTo>
                  <a:lnTo>
                    <a:pt x="32004" y="0"/>
                  </a:lnTo>
                  <a:close/>
                </a:path>
              </a:pathLst>
            </a:custGeom>
            <a:solidFill>
              <a:srgbClr val="FF6D3C"/>
            </a:solidFill>
          </p:spPr>
          <p:txBody>
            <a:bodyPr wrap="square" lIns="0" tIns="0" rIns="0" bIns="0" rtlCol="0"/>
            <a:lstStyle/>
            <a:p>
              <a:endParaRPr/>
            </a:p>
          </p:txBody>
        </p:sp>
      </p:grpSp>
      <p:sp>
        <p:nvSpPr>
          <p:cNvPr id="599" name="object 72">
            <a:extLst>
              <a:ext uri="{FF2B5EF4-FFF2-40B4-BE49-F238E27FC236}">
                <a16:creationId xmlns:a16="http://schemas.microsoft.com/office/drawing/2014/main" id="{F76822BD-2B0F-411D-8898-EFA9362F53F6}"/>
              </a:ext>
            </a:extLst>
          </p:cNvPr>
          <p:cNvSpPr/>
          <p:nvPr/>
        </p:nvSpPr>
        <p:spPr>
          <a:xfrm>
            <a:off x="4534852" y="5226543"/>
            <a:ext cx="16510" cy="7620"/>
          </a:xfrm>
          <a:custGeom>
            <a:avLst/>
            <a:gdLst/>
            <a:ahLst/>
            <a:cxnLst/>
            <a:rect l="l" t="t" r="r" b="b"/>
            <a:pathLst>
              <a:path w="16509" h="7620">
                <a:moveTo>
                  <a:pt x="0" y="7619"/>
                </a:moveTo>
                <a:lnTo>
                  <a:pt x="16000" y="7619"/>
                </a:lnTo>
                <a:lnTo>
                  <a:pt x="16000" y="0"/>
                </a:lnTo>
                <a:lnTo>
                  <a:pt x="0" y="0"/>
                </a:lnTo>
                <a:lnTo>
                  <a:pt x="0" y="7619"/>
                </a:lnTo>
                <a:close/>
              </a:path>
            </a:pathLst>
          </a:custGeom>
          <a:solidFill>
            <a:srgbClr val="FF6D3C"/>
          </a:solidFill>
        </p:spPr>
        <p:txBody>
          <a:bodyPr wrap="square" lIns="0" tIns="0" rIns="0" bIns="0" rtlCol="0"/>
          <a:lstStyle/>
          <a:p>
            <a:endParaRPr/>
          </a:p>
        </p:txBody>
      </p:sp>
      <p:sp>
        <p:nvSpPr>
          <p:cNvPr id="600" name="object 901">
            <a:extLst>
              <a:ext uri="{FF2B5EF4-FFF2-40B4-BE49-F238E27FC236}">
                <a16:creationId xmlns:a16="http://schemas.microsoft.com/office/drawing/2014/main" id="{E93F14B4-64AB-4D78-8345-C9867ACA25BD}"/>
              </a:ext>
            </a:extLst>
          </p:cNvPr>
          <p:cNvSpPr txBox="1"/>
          <p:nvPr/>
        </p:nvSpPr>
        <p:spPr>
          <a:xfrm>
            <a:off x="4698081" y="5332868"/>
            <a:ext cx="397440" cy="173766"/>
          </a:xfrm>
          <a:prstGeom prst="rect">
            <a:avLst/>
          </a:prstGeom>
        </p:spPr>
        <p:txBody>
          <a:bodyPr vert="horz" wrap="square" lIns="0" tIns="12065" rIns="0" bIns="0" rtlCol="0">
            <a:spAutoFit/>
          </a:bodyPr>
          <a:lstStyle/>
          <a:p>
            <a:pPr marL="12700">
              <a:lnSpc>
                <a:spcPct val="100000"/>
              </a:lnSpc>
              <a:spcBef>
                <a:spcPts val="95"/>
              </a:spcBef>
            </a:pPr>
            <a:r>
              <a:rPr lang="en-US" sz="1050" spc="-5" dirty="0">
                <a:solidFill>
                  <a:srgbClr val="00007F"/>
                </a:solidFill>
                <a:latin typeface="Verdana"/>
                <a:cs typeface="Verdana"/>
              </a:rPr>
              <a:t>TC</a:t>
            </a:r>
            <a:endParaRPr sz="1050" dirty="0">
              <a:latin typeface="Verdana"/>
              <a:cs typeface="Verdana"/>
            </a:endParaRPr>
          </a:p>
        </p:txBody>
      </p:sp>
      <p:sp>
        <p:nvSpPr>
          <p:cNvPr id="601" name="object 901">
            <a:extLst>
              <a:ext uri="{FF2B5EF4-FFF2-40B4-BE49-F238E27FC236}">
                <a16:creationId xmlns:a16="http://schemas.microsoft.com/office/drawing/2014/main" id="{61B083F4-D86D-4BDD-8593-05C7B6F90F6C}"/>
              </a:ext>
            </a:extLst>
          </p:cNvPr>
          <p:cNvSpPr txBox="1"/>
          <p:nvPr/>
        </p:nvSpPr>
        <p:spPr>
          <a:xfrm>
            <a:off x="7089901" y="5342167"/>
            <a:ext cx="397440" cy="173766"/>
          </a:xfrm>
          <a:prstGeom prst="rect">
            <a:avLst/>
          </a:prstGeom>
        </p:spPr>
        <p:txBody>
          <a:bodyPr vert="horz" wrap="square" lIns="0" tIns="12065" rIns="0" bIns="0" rtlCol="0">
            <a:spAutoFit/>
          </a:bodyPr>
          <a:lstStyle/>
          <a:p>
            <a:pPr marL="12700">
              <a:lnSpc>
                <a:spcPct val="100000"/>
              </a:lnSpc>
              <a:spcBef>
                <a:spcPts val="95"/>
              </a:spcBef>
            </a:pPr>
            <a:r>
              <a:rPr lang="en-US" sz="1050" spc="-5" dirty="0">
                <a:solidFill>
                  <a:srgbClr val="00007F"/>
                </a:solidFill>
                <a:latin typeface="Verdana"/>
                <a:cs typeface="Verdana"/>
              </a:rPr>
              <a:t>TC</a:t>
            </a:r>
            <a:endParaRPr sz="1050" dirty="0">
              <a:latin typeface="Verdana"/>
              <a:cs typeface="Verdana"/>
            </a:endParaRPr>
          </a:p>
        </p:txBody>
      </p:sp>
      <p:sp>
        <p:nvSpPr>
          <p:cNvPr id="602" name="Arrow: Curved Down 601">
            <a:extLst>
              <a:ext uri="{FF2B5EF4-FFF2-40B4-BE49-F238E27FC236}">
                <a16:creationId xmlns:a16="http://schemas.microsoft.com/office/drawing/2014/main" id="{72F56C4B-AACB-4C74-9AED-86E65CDE3884}"/>
              </a:ext>
            </a:extLst>
          </p:cNvPr>
          <p:cNvSpPr/>
          <p:nvPr/>
        </p:nvSpPr>
        <p:spPr>
          <a:xfrm>
            <a:off x="5288457" y="4983858"/>
            <a:ext cx="1361863" cy="621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Arrow: Curved Down 602">
            <a:extLst>
              <a:ext uri="{FF2B5EF4-FFF2-40B4-BE49-F238E27FC236}">
                <a16:creationId xmlns:a16="http://schemas.microsoft.com/office/drawing/2014/main" id="{5B6C4AFC-7BA9-4BEE-B93D-E46DE4D1DD52}"/>
              </a:ext>
            </a:extLst>
          </p:cNvPr>
          <p:cNvSpPr/>
          <p:nvPr/>
        </p:nvSpPr>
        <p:spPr>
          <a:xfrm>
            <a:off x="7712617" y="4985846"/>
            <a:ext cx="1361863" cy="621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 name="Arrow: Curved Down 603">
            <a:extLst>
              <a:ext uri="{FF2B5EF4-FFF2-40B4-BE49-F238E27FC236}">
                <a16:creationId xmlns:a16="http://schemas.microsoft.com/office/drawing/2014/main" id="{64516F5C-F2E4-4DA7-92B5-692231980962}"/>
              </a:ext>
            </a:extLst>
          </p:cNvPr>
          <p:cNvSpPr/>
          <p:nvPr/>
        </p:nvSpPr>
        <p:spPr>
          <a:xfrm>
            <a:off x="3043799" y="4920130"/>
            <a:ext cx="1361863" cy="621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5" name="Arrow: Curved Down 604">
            <a:extLst>
              <a:ext uri="{FF2B5EF4-FFF2-40B4-BE49-F238E27FC236}">
                <a16:creationId xmlns:a16="http://schemas.microsoft.com/office/drawing/2014/main" id="{D9974604-5317-4F16-916B-15B46339B700}"/>
              </a:ext>
            </a:extLst>
          </p:cNvPr>
          <p:cNvSpPr/>
          <p:nvPr/>
        </p:nvSpPr>
        <p:spPr>
          <a:xfrm rot="10800000">
            <a:off x="5255689" y="6203057"/>
            <a:ext cx="1361863" cy="621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6" name="Arrow: Curved Down 605">
            <a:extLst>
              <a:ext uri="{FF2B5EF4-FFF2-40B4-BE49-F238E27FC236}">
                <a16:creationId xmlns:a16="http://schemas.microsoft.com/office/drawing/2014/main" id="{533DFAAF-1CB3-4346-AAA0-FB69A4C7B11A}"/>
              </a:ext>
            </a:extLst>
          </p:cNvPr>
          <p:cNvSpPr/>
          <p:nvPr/>
        </p:nvSpPr>
        <p:spPr>
          <a:xfrm rot="10800000">
            <a:off x="7679849" y="6205045"/>
            <a:ext cx="1361863" cy="621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Arrow: Curved Down 606">
            <a:extLst>
              <a:ext uri="{FF2B5EF4-FFF2-40B4-BE49-F238E27FC236}">
                <a16:creationId xmlns:a16="http://schemas.microsoft.com/office/drawing/2014/main" id="{99944C05-B071-4776-995F-392A7EC4ADF4}"/>
              </a:ext>
            </a:extLst>
          </p:cNvPr>
          <p:cNvSpPr/>
          <p:nvPr/>
        </p:nvSpPr>
        <p:spPr>
          <a:xfrm rot="10800000">
            <a:off x="3011031" y="6139329"/>
            <a:ext cx="1361863" cy="621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8" name="object 901">
            <a:extLst>
              <a:ext uri="{FF2B5EF4-FFF2-40B4-BE49-F238E27FC236}">
                <a16:creationId xmlns:a16="http://schemas.microsoft.com/office/drawing/2014/main" id="{9D08C9DF-9FD9-4328-8007-A898D1111113}"/>
              </a:ext>
            </a:extLst>
          </p:cNvPr>
          <p:cNvSpPr txBox="1"/>
          <p:nvPr/>
        </p:nvSpPr>
        <p:spPr>
          <a:xfrm>
            <a:off x="2822774" y="4616450"/>
            <a:ext cx="1785616" cy="135293"/>
          </a:xfrm>
          <a:prstGeom prst="rect">
            <a:avLst/>
          </a:prstGeom>
        </p:spPr>
        <p:txBody>
          <a:bodyPr vert="horz" wrap="square" lIns="0" tIns="12065" rIns="0" bIns="0" rtlCol="0">
            <a:spAutoFit/>
          </a:bodyPr>
          <a:lstStyle/>
          <a:p>
            <a:pPr marL="12700">
              <a:lnSpc>
                <a:spcPct val="100000"/>
              </a:lnSpc>
              <a:spcBef>
                <a:spcPts val="95"/>
              </a:spcBef>
            </a:pPr>
            <a:r>
              <a:rPr lang="en-US" sz="800" spc="-5" dirty="0">
                <a:solidFill>
                  <a:srgbClr val="00007F"/>
                </a:solidFill>
                <a:latin typeface="Verdana"/>
                <a:cs typeface="Verdana"/>
              </a:rPr>
              <a:t>Peer Delay Request / Response</a:t>
            </a:r>
            <a:endParaRPr sz="800" dirty="0">
              <a:latin typeface="Verdana"/>
              <a:cs typeface="Verdana"/>
            </a:endParaRPr>
          </a:p>
        </p:txBody>
      </p:sp>
      <p:sp>
        <p:nvSpPr>
          <p:cNvPr id="609" name="object 901">
            <a:extLst>
              <a:ext uri="{FF2B5EF4-FFF2-40B4-BE49-F238E27FC236}">
                <a16:creationId xmlns:a16="http://schemas.microsoft.com/office/drawing/2014/main" id="{7BE7430C-2C2E-48FC-B8C4-A3B9B589FD66}"/>
              </a:ext>
            </a:extLst>
          </p:cNvPr>
          <p:cNvSpPr txBox="1"/>
          <p:nvPr/>
        </p:nvSpPr>
        <p:spPr>
          <a:xfrm>
            <a:off x="5124758" y="4633904"/>
            <a:ext cx="1785616" cy="135293"/>
          </a:xfrm>
          <a:prstGeom prst="rect">
            <a:avLst/>
          </a:prstGeom>
        </p:spPr>
        <p:txBody>
          <a:bodyPr vert="horz" wrap="square" lIns="0" tIns="12065" rIns="0" bIns="0" rtlCol="0">
            <a:spAutoFit/>
          </a:bodyPr>
          <a:lstStyle/>
          <a:p>
            <a:pPr marL="12700">
              <a:lnSpc>
                <a:spcPct val="100000"/>
              </a:lnSpc>
              <a:spcBef>
                <a:spcPts val="95"/>
              </a:spcBef>
            </a:pPr>
            <a:r>
              <a:rPr lang="en-US" sz="800" spc="-5" dirty="0">
                <a:solidFill>
                  <a:srgbClr val="00007F"/>
                </a:solidFill>
                <a:latin typeface="Verdana"/>
                <a:cs typeface="Verdana"/>
              </a:rPr>
              <a:t>Peer Delay Request / Response</a:t>
            </a:r>
            <a:endParaRPr sz="800" dirty="0">
              <a:latin typeface="Verdana"/>
              <a:cs typeface="Verdana"/>
            </a:endParaRPr>
          </a:p>
        </p:txBody>
      </p:sp>
      <p:sp>
        <p:nvSpPr>
          <p:cNvPr id="610" name="object 901">
            <a:extLst>
              <a:ext uri="{FF2B5EF4-FFF2-40B4-BE49-F238E27FC236}">
                <a16:creationId xmlns:a16="http://schemas.microsoft.com/office/drawing/2014/main" id="{13DB2704-0234-4919-B527-4A0D24DDD90F}"/>
              </a:ext>
            </a:extLst>
          </p:cNvPr>
          <p:cNvSpPr txBox="1"/>
          <p:nvPr/>
        </p:nvSpPr>
        <p:spPr>
          <a:xfrm>
            <a:off x="7543113" y="4616293"/>
            <a:ext cx="1785616" cy="135293"/>
          </a:xfrm>
          <a:prstGeom prst="rect">
            <a:avLst/>
          </a:prstGeom>
        </p:spPr>
        <p:txBody>
          <a:bodyPr vert="horz" wrap="square" lIns="0" tIns="12065" rIns="0" bIns="0" rtlCol="0">
            <a:spAutoFit/>
          </a:bodyPr>
          <a:lstStyle/>
          <a:p>
            <a:pPr marL="12700">
              <a:lnSpc>
                <a:spcPct val="100000"/>
              </a:lnSpc>
              <a:spcBef>
                <a:spcPts val="95"/>
              </a:spcBef>
            </a:pPr>
            <a:r>
              <a:rPr lang="en-US" sz="800" spc="-5" dirty="0">
                <a:solidFill>
                  <a:srgbClr val="00007F"/>
                </a:solidFill>
                <a:latin typeface="Verdana"/>
                <a:cs typeface="Verdana"/>
              </a:rPr>
              <a:t>Peer Delay Request / Response</a:t>
            </a:r>
            <a:endParaRPr sz="800" dirty="0">
              <a:latin typeface="Verdana"/>
              <a:cs typeface="Verdana"/>
            </a:endParaRPr>
          </a:p>
        </p:txBody>
      </p:sp>
      <p:grpSp>
        <p:nvGrpSpPr>
          <p:cNvPr id="4" name="Group 3"/>
          <p:cNvGrpSpPr/>
          <p:nvPr/>
        </p:nvGrpSpPr>
        <p:grpSpPr>
          <a:xfrm>
            <a:off x="5857174" y="835499"/>
            <a:ext cx="2699327" cy="1002537"/>
            <a:chOff x="3409188" y="4272076"/>
            <a:chExt cx="1668017" cy="619506"/>
          </a:xfrm>
        </p:grpSpPr>
        <p:sp>
          <p:nvSpPr>
            <p:cNvPr id="244" name="object 784"/>
            <p:cNvSpPr/>
            <p:nvPr/>
          </p:nvSpPr>
          <p:spPr>
            <a:xfrm>
              <a:off x="3476244" y="4326940"/>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sz="2800"/>
            </a:p>
          </p:txBody>
        </p:sp>
        <p:sp>
          <p:nvSpPr>
            <p:cNvPr id="245" name="object 785"/>
            <p:cNvSpPr/>
            <p:nvPr/>
          </p:nvSpPr>
          <p:spPr>
            <a:xfrm>
              <a:off x="3474720" y="4329988"/>
              <a:ext cx="148590" cy="466090"/>
            </a:xfrm>
            <a:custGeom>
              <a:avLst/>
              <a:gdLst/>
              <a:ahLst/>
              <a:cxnLst/>
              <a:rect l="l" t="t" r="r" b="b"/>
              <a:pathLst>
                <a:path w="148589" h="466089">
                  <a:moveTo>
                    <a:pt x="11430" y="34290"/>
                  </a:moveTo>
                  <a:lnTo>
                    <a:pt x="5334" y="34290"/>
                  </a:lnTo>
                  <a:lnTo>
                    <a:pt x="6096" y="70104"/>
                  </a:lnTo>
                  <a:lnTo>
                    <a:pt x="5334" y="105918"/>
                  </a:lnTo>
                  <a:lnTo>
                    <a:pt x="3810" y="142494"/>
                  </a:lnTo>
                  <a:lnTo>
                    <a:pt x="0" y="214122"/>
                  </a:lnTo>
                  <a:lnTo>
                    <a:pt x="0" y="249936"/>
                  </a:lnTo>
                  <a:lnTo>
                    <a:pt x="4572" y="300228"/>
                  </a:lnTo>
                  <a:lnTo>
                    <a:pt x="16002" y="346710"/>
                  </a:lnTo>
                  <a:lnTo>
                    <a:pt x="16764" y="347472"/>
                  </a:lnTo>
                  <a:lnTo>
                    <a:pt x="22860" y="361950"/>
                  </a:lnTo>
                  <a:lnTo>
                    <a:pt x="30480" y="375666"/>
                  </a:lnTo>
                  <a:lnTo>
                    <a:pt x="38862" y="389382"/>
                  </a:lnTo>
                  <a:lnTo>
                    <a:pt x="38862" y="390144"/>
                  </a:lnTo>
                  <a:lnTo>
                    <a:pt x="48768" y="403098"/>
                  </a:lnTo>
                  <a:lnTo>
                    <a:pt x="60960" y="415290"/>
                  </a:lnTo>
                  <a:lnTo>
                    <a:pt x="61722" y="415290"/>
                  </a:lnTo>
                  <a:lnTo>
                    <a:pt x="74676" y="426720"/>
                  </a:lnTo>
                  <a:lnTo>
                    <a:pt x="74676" y="427482"/>
                  </a:lnTo>
                  <a:lnTo>
                    <a:pt x="89916" y="438150"/>
                  </a:lnTo>
                  <a:lnTo>
                    <a:pt x="106680" y="448056"/>
                  </a:lnTo>
                  <a:lnTo>
                    <a:pt x="124968" y="457200"/>
                  </a:lnTo>
                  <a:lnTo>
                    <a:pt x="125730" y="457200"/>
                  </a:lnTo>
                  <a:lnTo>
                    <a:pt x="146304" y="465582"/>
                  </a:lnTo>
                  <a:lnTo>
                    <a:pt x="147725" y="459895"/>
                  </a:lnTo>
                  <a:lnTo>
                    <a:pt x="128016" y="451866"/>
                  </a:lnTo>
                  <a:lnTo>
                    <a:pt x="109728" y="442722"/>
                  </a:lnTo>
                  <a:lnTo>
                    <a:pt x="92964" y="432816"/>
                  </a:lnTo>
                  <a:lnTo>
                    <a:pt x="93726" y="432816"/>
                  </a:lnTo>
                  <a:lnTo>
                    <a:pt x="78486" y="422148"/>
                  </a:lnTo>
                  <a:lnTo>
                    <a:pt x="65532" y="410718"/>
                  </a:lnTo>
                  <a:lnTo>
                    <a:pt x="54102" y="399288"/>
                  </a:lnTo>
                  <a:lnTo>
                    <a:pt x="53340" y="399288"/>
                  </a:lnTo>
                  <a:lnTo>
                    <a:pt x="43434" y="386334"/>
                  </a:lnTo>
                  <a:lnTo>
                    <a:pt x="44196" y="386334"/>
                  </a:lnTo>
                  <a:lnTo>
                    <a:pt x="35814" y="372618"/>
                  </a:lnTo>
                  <a:lnTo>
                    <a:pt x="28617" y="359664"/>
                  </a:lnTo>
                  <a:lnTo>
                    <a:pt x="28194" y="359664"/>
                  </a:lnTo>
                  <a:lnTo>
                    <a:pt x="22098" y="345186"/>
                  </a:lnTo>
                  <a:lnTo>
                    <a:pt x="17526" y="329946"/>
                  </a:lnTo>
                  <a:lnTo>
                    <a:pt x="13716" y="313944"/>
                  </a:lnTo>
                  <a:lnTo>
                    <a:pt x="10820" y="299466"/>
                  </a:lnTo>
                  <a:lnTo>
                    <a:pt x="10668" y="299466"/>
                  </a:lnTo>
                  <a:lnTo>
                    <a:pt x="8382" y="282702"/>
                  </a:lnTo>
                  <a:lnTo>
                    <a:pt x="6147" y="249936"/>
                  </a:lnTo>
                  <a:lnTo>
                    <a:pt x="6096" y="214122"/>
                  </a:lnTo>
                  <a:lnTo>
                    <a:pt x="9906" y="142494"/>
                  </a:lnTo>
                  <a:lnTo>
                    <a:pt x="11430" y="105918"/>
                  </a:lnTo>
                  <a:lnTo>
                    <a:pt x="12192" y="70104"/>
                  </a:lnTo>
                  <a:lnTo>
                    <a:pt x="11430" y="34290"/>
                  </a:lnTo>
                  <a:close/>
                </a:path>
                <a:path w="148589" h="466089">
                  <a:moveTo>
                    <a:pt x="147828" y="459486"/>
                  </a:moveTo>
                  <a:lnTo>
                    <a:pt x="147725" y="459895"/>
                  </a:lnTo>
                  <a:lnTo>
                    <a:pt x="148590" y="460248"/>
                  </a:lnTo>
                  <a:lnTo>
                    <a:pt x="147828" y="459486"/>
                  </a:lnTo>
                  <a:close/>
                </a:path>
                <a:path w="148589" h="466089">
                  <a:moveTo>
                    <a:pt x="53340" y="398526"/>
                  </a:moveTo>
                  <a:lnTo>
                    <a:pt x="53340" y="399288"/>
                  </a:lnTo>
                  <a:lnTo>
                    <a:pt x="54102" y="399288"/>
                  </a:lnTo>
                  <a:lnTo>
                    <a:pt x="53340" y="398526"/>
                  </a:lnTo>
                  <a:close/>
                </a:path>
                <a:path w="148589" h="466089">
                  <a:moveTo>
                    <a:pt x="28194" y="358902"/>
                  </a:moveTo>
                  <a:lnTo>
                    <a:pt x="28194" y="359664"/>
                  </a:lnTo>
                  <a:lnTo>
                    <a:pt x="28617" y="359664"/>
                  </a:lnTo>
                  <a:lnTo>
                    <a:pt x="28194" y="358902"/>
                  </a:lnTo>
                  <a:close/>
                </a:path>
                <a:path w="148589" h="466089">
                  <a:moveTo>
                    <a:pt x="10668" y="298704"/>
                  </a:moveTo>
                  <a:lnTo>
                    <a:pt x="10668" y="299466"/>
                  </a:lnTo>
                  <a:lnTo>
                    <a:pt x="10820" y="299466"/>
                  </a:lnTo>
                  <a:lnTo>
                    <a:pt x="10668" y="298704"/>
                  </a:lnTo>
                  <a:close/>
                </a:path>
                <a:path w="148589"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sz="2800"/>
            </a:p>
          </p:txBody>
        </p:sp>
        <p:sp>
          <p:nvSpPr>
            <p:cNvPr id="246" name="object 786"/>
            <p:cNvSpPr/>
            <p:nvPr/>
          </p:nvSpPr>
          <p:spPr>
            <a:xfrm>
              <a:off x="3621023" y="4789474"/>
              <a:ext cx="24765" cy="13335"/>
            </a:xfrm>
            <a:custGeom>
              <a:avLst/>
              <a:gdLst/>
              <a:ahLst/>
              <a:cxnLst/>
              <a:rect l="l" t="t" r="r" b="b"/>
              <a:pathLst>
                <a:path w="24764" h="13335">
                  <a:moveTo>
                    <a:pt x="1524" y="0"/>
                  </a:moveTo>
                  <a:lnTo>
                    <a:pt x="0" y="6095"/>
                  </a:lnTo>
                  <a:lnTo>
                    <a:pt x="22860" y="12953"/>
                  </a:lnTo>
                  <a:lnTo>
                    <a:pt x="24384" y="6857"/>
                  </a:lnTo>
                  <a:lnTo>
                    <a:pt x="1524" y="0"/>
                  </a:lnTo>
                  <a:close/>
                </a:path>
              </a:pathLst>
            </a:custGeom>
            <a:solidFill>
              <a:srgbClr val="000000"/>
            </a:solidFill>
          </p:spPr>
          <p:txBody>
            <a:bodyPr wrap="square" lIns="0" tIns="0" rIns="0" bIns="0" rtlCol="0"/>
            <a:lstStyle/>
            <a:p>
              <a:endParaRPr sz="2800"/>
            </a:p>
          </p:txBody>
        </p:sp>
        <p:sp>
          <p:nvSpPr>
            <p:cNvPr id="247" name="object 787"/>
            <p:cNvSpPr/>
            <p:nvPr/>
          </p:nvSpPr>
          <p:spPr>
            <a:xfrm>
              <a:off x="3669029" y="480319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sz="2800"/>
            </a:p>
          </p:txBody>
        </p:sp>
        <p:sp>
          <p:nvSpPr>
            <p:cNvPr id="248" name="object 788"/>
            <p:cNvSpPr/>
            <p:nvPr/>
          </p:nvSpPr>
          <p:spPr>
            <a:xfrm>
              <a:off x="3643884" y="4796332"/>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sz="2800"/>
            </a:p>
          </p:txBody>
        </p:sp>
        <p:sp>
          <p:nvSpPr>
            <p:cNvPr id="249" name="object 789"/>
            <p:cNvSpPr/>
            <p:nvPr/>
          </p:nvSpPr>
          <p:spPr>
            <a:xfrm>
              <a:off x="3409188" y="4272076"/>
              <a:ext cx="176022" cy="176021"/>
            </a:xfrm>
            <a:prstGeom prst="rect">
              <a:avLst/>
            </a:prstGeom>
            <a:blipFill>
              <a:blip r:embed="rId7" cstate="print"/>
              <a:stretch>
                <a:fillRect/>
              </a:stretch>
            </a:blipFill>
          </p:spPr>
          <p:txBody>
            <a:bodyPr wrap="square" lIns="0" tIns="0" rIns="0" bIns="0" rtlCol="0"/>
            <a:lstStyle/>
            <a:p>
              <a:endParaRPr sz="2800"/>
            </a:p>
          </p:txBody>
        </p:sp>
        <p:sp>
          <p:nvSpPr>
            <p:cNvPr id="250" name="object 1022"/>
            <p:cNvSpPr/>
            <p:nvPr/>
          </p:nvSpPr>
          <p:spPr>
            <a:xfrm>
              <a:off x="3598164" y="4651552"/>
              <a:ext cx="1479041" cy="240030"/>
            </a:xfrm>
            <a:prstGeom prst="rect">
              <a:avLst/>
            </a:prstGeom>
            <a:blipFill>
              <a:blip r:embed="rId8" cstate="print"/>
              <a:stretch>
                <a:fillRect/>
              </a:stretch>
            </a:blipFill>
          </p:spPr>
          <p:txBody>
            <a:bodyPr wrap="square" lIns="0" tIns="0" rIns="0" bIns="0" rtlCol="0"/>
            <a:lstStyle/>
            <a:p>
              <a:endParaRPr sz="2800"/>
            </a:p>
          </p:txBody>
        </p:sp>
      </p:grpSp>
      <p:grpSp>
        <p:nvGrpSpPr>
          <p:cNvPr id="251" name="Group 250"/>
          <p:cNvGrpSpPr/>
          <p:nvPr/>
        </p:nvGrpSpPr>
        <p:grpSpPr>
          <a:xfrm>
            <a:off x="775034" y="4985950"/>
            <a:ext cx="2699327" cy="1002537"/>
            <a:chOff x="3409188" y="4272076"/>
            <a:chExt cx="1668017" cy="619506"/>
          </a:xfrm>
        </p:grpSpPr>
        <p:sp>
          <p:nvSpPr>
            <p:cNvPr id="252" name="object 784"/>
            <p:cNvSpPr/>
            <p:nvPr/>
          </p:nvSpPr>
          <p:spPr>
            <a:xfrm>
              <a:off x="3476244" y="4326940"/>
              <a:ext cx="6350" cy="3810"/>
            </a:xfrm>
            <a:custGeom>
              <a:avLst/>
              <a:gdLst/>
              <a:ahLst/>
              <a:cxnLst/>
              <a:rect l="l" t="t" r="r" b="b"/>
              <a:pathLst>
                <a:path w="6350" h="3810">
                  <a:moveTo>
                    <a:pt x="6096" y="0"/>
                  </a:moveTo>
                  <a:lnTo>
                    <a:pt x="0" y="762"/>
                  </a:lnTo>
                  <a:lnTo>
                    <a:pt x="0" y="3810"/>
                  </a:lnTo>
                  <a:lnTo>
                    <a:pt x="6096" y="3048"/>
                  </a:lnTo>
                  <a:lnTo>
                    <a:pt x="6096" y="0"/>
                  </a:lnTo>
                  <a:close/>
                </a:path>
              </a:pathLst>
            </a:custGeom>
            <a:solidFill>
              <a:srgbClr val="000000"/>
            </a:solidFill>
          </p:spPr>
          <p:txBody>
            <a:bodyPr wrap="square" lIns="0" tIns="0" rIns="0" bIns="0" rtlCol="0"/>
            <a:lstStyle/>
            <a:p>
              <a:endParaRPr/>
            </a:p>
          </p:txBody>
        </p:sp>
        <p:sp>
          <p:nvSpPr>
            <p:cNvPr id="253" name="object 785"/>
            <p:cNvSpPr/>
            <p:nvPr/>
          </p:nvSpPr>
          <p:spPr>
            <a:xfrm>
              <a:off x="3474720" y="4329988"/>
              <a:ext cx="148590" cy="466090"/>
            </a:xfrm>
            <a:custGeom>
              <a:avLst/>
              <a:gdLst/>
              <a:ahLst/>
              <a:cxnLst/>
              <a:rect l="l" t="t" r="r" b="b"/>
              <a:pathLst>
                <a:path w="148589" h="466089">
                  <a:moveTo>
                    <a:pt x="11430" y="34290"/>
                  </a:moveTo>
                  <a:lnTo>
                    <a:pt x="5334" y="34290"/>
                  </a:lnTo>
                  <a:lnTo>
                    <a:pt x="6096" y="70104"/>
                  </a:lnTo>
                  <a:lnTo>
                    <a:pt x="5334" y="105918"/>
                  </a:lnTo>
                  <a:lnTo>
                    <a:pt x="3810" y="142494"/>
                  </a:lnTo>
                  <a:lnTo>
                    <a:pt x="0" y="214122"/>
                  </a:lnTo>
                  <a:lnTo>
                    <a:pt x="0" y="249936"/>
                  </a:lnTo>
                  <a:lnTo>
                    <a:pt x="4572" y="300228"/>
                  </a:lnTo>
                  <a:lnTo>
                    <a:pt x="16002" y="346710"/>
                  </a:lnTo>
                  <a:lnTo>
                    <a:pt x="16764" y="347472"/>
                  </a:lnTo>
                  <a:lnTo>
                    <a:pt x="22860" y="361950"/>
                  </a:lnTo>
                  <a:lnTo>
                    <a:pt x="30480" y="375666"/>
                  </a:lnTo>
                  <a:lnTo>
                    <a:pt x="38862" y="389382"/>
                  </a:lnTo>
                  <a:lnTo>
                    <a:pt x="38862" y="390144"/>
                  </a:lnTo>
                  <a:lnTo>
                    <a:pt x="48768" y="403098"/>
                  </a:lnTo>
                  <a:lnTo>
                    <a:pt x="60960" y="415290"/>
                  </a:lnTo>
                  <a:lnTo>
                    <a:pt x="61722" y="415290"/>
                  </a:lnTo>
                  <a:lnTo>
                    <a:pt x="74676" y="426720"/>
                  </a:lnTo>
                  <a:lnTo>
                    <a:pt x="74676" y="427482"/>
                  </a:lnTo>
                  <a:lnTo>
                    <a:pt x="89916" y="438150"/>
                  </a:lnTo>
                  <a:lnTo>
                    <a:pt x="106680" y="448056"/>
                  </a:lnTo>
                  <a:lnTo>
                    <a:pt x="124968" y="457200"/>
                  </a:lnTo>
                  <a:lnTo>
                    <a:pt x="125730" y="457200"/>
                  </a:lnTo>
                  <a:lnTo>
                    <a:pt x="146304" y="465582"/>
                  </a:lnTo>
                  <a:lnTo>
                    <a:pt x="147725" y="459895"/>
                  </a:lnTo>
                  <a:lnTo>
                    <a:pt x="128016" y="451866"/>
                  </a:lnTo>
                  <a:lnTo>
                    <a:pt x="109728" y="442722"/>
                  </a:lnTo>
                  <a:lnTo>
                    <a:pt x="92964" y="432816"/>
                  </a:lnTo>
                  <a:lnTo>
                    <a:pt x="93726" y="432816"/>
                  </a:lnTo>
                  <a:lnTo>
                    <a:pt x="78486" y="422148"/>
                  </a:lnTo>
                  <a:lnTo>
                    <a:pt x="65532" y="410718"/>
                  </a:lnTo>
                  <a:lnTo>
                    <a:pt x="54102" y="399288"/>
                  </a:lnTo>
                  <a:lnTo>
                    <a:pt x="53340" y="399288"/>
                  </a:lnTo>
                  <a:lnTo>
                    <a:pt x="43434" y="386334"/>
                  </a:lnTo>
                  <a:lnTo>
                    <a:pt x="44196" y="386334"/>
                  </a:lnTo>
                  <a:lnTo>
                    <a:pt x="35814" y="372618"/>
                  </a:lnTo>
                  <a:lnTo>
                    <a:pt x="28617" y="359664"/>
                  </a:lnTo>
                  <a:lnTo>
                    <a:pt x="28194" y="359664"/>
                  </a:lnTo>
                  <a:lnTo>
                    <a:pt x="22098" y="345186"/>
                  </a:lnTo>
                  <a:lnTo>
                    <a:pt x="17526" y="329946"/>
                  </a:lnTo>
                  <a:lnTo>
                    <a:pt x="13716" y="313944"/>
                  </a:lnTo>
                  <a:lnTo>
                    <a:pt x="10820" y="299466"/>
                  </a:lnTo>
                  <a:lnTo>
                    <a:pt x="10668" y="299466"/>
                  </a:lnTo>
                  <a:lnTo>
                    <a:pt x="8382" y="282702"/>
                  </a:lnTo>
                  <a:lnTo>
                    <a:pt x="6147" y="249936"/>
                  </a:lnTo>
                  <a:lnTo>
                    <a:pt x="6096" y="214122"/>
                  </a:lnTo>
                  <a:lnTo>
                    <a:pt x="9906" y="142494"/>
                  </a:lnTo>
                  <a:lnTo>
                    <a:pt x="11430" y="105918"/>
                  </a:lnTo>
                  <a:lnTo>
                    <a:pt x="12192" y="70104"/>
                  </a:lnTo>
                  <a:lnTo>
                    <a:pt x="11430" y="34290"/>
                  </a:lnTo>
                  <a:close/>
                </a:path>
                <a:path w="148589" h="466089">
                  <a:moveTo>
                    <a:pt x="147828" y="459486"/>
                  </a:moveTo>
                  <a:lnTo>
                    <a:pt x="147725" y="459895"/>
                  </a:lnTo>
                  <a:lnTo>
                    <a:pt x="148590" y="460248"/>
                  </a:lnTo>
                  <a:lnTo>
                    <a:pt x="147828" y="459486"/>
                  </a:lnTo>
                  <a:close/>
                </a:path>
                <a:path w="148589" h="466089">
                  <a:moveTo>
                    <a:pt x="53340" y="398526"/>
                  </a:moveTo>
                  <a:lnTo>
                    <a:pt x="53340" y="399288"/>
                  </a:lnTo>
                  <a:lnTo>
                    <a:pt x="54102" y="399288"/>
                  </a:lnTo>
                  <a:lnTo>
                    <a:pt x="53340" y="398526"/>
                  </a:lnTo>
                  <a:close/>
                </a:path>
                <a:path w="148589" h="466089">
                  <a:moveTo>
                    <a:pt x="28194" y="358902"/>
                  </a:moveTo>
                  <a:lnTo>
                    <a:pt x="28194" y="359664"/>
                  </a:lnTo>
                  <a:lnTo>
                    <a:pt x="28617" y="359664"/>
                  </a:lnTo>
                  <a:lnTo>
                    <a:pt x="28194" y="358902"/>
                  </a:lnTo>
                  <a:close/>
                </a:path>
                <a:path w="148589" h="466089">
                  <a:moveTo>
                    <a:pt x="10668" y="298704"/>
                  </a:moveTo>
                  <a:lnTo>
                    <a:pt x="10668" y="299466"/>
                  </a:lnTo>
                  <a:lnTo>
                    <a:pt x="10820" y="299466"/>
                  </a:lnTo>
                  <a:lnTo>
                    <a:pt x="10668" y="298704"/>
                  </a:lnTo>
                  <a:close/>
                </a:path>
                <a:path w="148589" h="466089">
                  <a:moveTo>
                    <a:pt x="7620" y="0"/>
                  </a:moveTo>
                  <a:lnTo>
                    <a:pt x="1524" y="762"/>
                  </a:lnTo>
                  <a:lnTo>
                    <a:pt x="5334" y="35052"/>
                  </a:lnTo>
                  <a:lnTo>
                    <a:pt x="5334" y="34290"/>
                  </a:lnTo>
                  <a:lnTo>
                    <a:pt x="11430" y="34290"/>
                  </a:lnTo>
                  <a:lnTo>
                    <a:pt x="7620" y="0"/>
                  </a:lnTo>
                  <a:close/>
                </a:path>
              </a:pathLst>
            </a:custGeom>
            <a:solidFill>
              <a:srgbClr val="000000"/>
            </a:solidFill>
          </p:spPr>
          <p:txBody>
            <a:bodyPr wrap="square" lIns="0" tIns="0" rIns="0" bIns="0" rtlCol="0"/>
            <a:lstStyle/>
            <a:p>
              <a:endParaRPr/>
            </a:p>
          </p:txBody>
        </p:sp>
        <p:sp>
          <p:nvSpPr>
            <p:cNvPr id="254" name="object 786"/>
            <p:cNvSpPr/>
            <p:nvPr/>
          </p:nvSpPr>
          <p:spPr>
            <a:xfrm>
              <a:off x="3621023" y="4789474"/>
              <a:ext cx="24765" cy="13335"/>
            </a:xfrm>
            <a:custGeom>
              <a:avLst/>
              <a:gdLst/>
              <a:ahLst/>
              <a:cxnLst/>
              <a:rect l="l" t="t" r="r" b="b"/>
              <a:pathLst>
                <a:path w="24764" h="13335">
                  <a:moveTo>
                    <a:pt x="1524" y="0"/>
                  </a:moveTo>
                  <a:lnTo>
                    <a:pt x="0" y="6095"/>
                  </a:lnTo>
                  <a:lnTo>
                    <a:pt x="22860" y="12953"/>
                  </a:lnTo>
                  <a:lnTo>
                    <a:pt x="24384" y="6857"/>
                  </a:lnTo>
                  <a:lnTo>
                    <a:pt x="1524" y="0"/>
                  </a:lnTo>
                  <a:close/>
                </a:path>
              </a:pathLst>
            </a:custGeom>
            <a:solidFill>
              <a:srgbClr val="000000"/>
            </a:solidFill>
          </p:spPr>
          <p:txBody>
            <a:bodyPr wrap="square" lIns="0" tIns="0" rIns="0" bIns="0" rtlCol="0"/>
            <a:lstStyle/>
            <a:p>
              <a:endParaRPr/>
            </a:p>
          </p:txBody>
        </p:sp>
        <p:sp>
          <p:nvSpPr>
            <p:cNvPr id="255" name="object 787"/>
            <p:cNvSpPr/>
            <p:nvPr/>
          </p:nvSpPr>
          <p:spPr>
            <a:xfrm>
              <a:off x="3669029" y="4803190"/>
              <a:ext cx="5080" cy="6985"/>
            </a:xfrm>
            <a:custGeom>
              <a:avLst/>
              <a:gdLst/>
              <a:ahLst/>
              <a:cxnLst/>
              <a:rect l="l" t="t" r="r" b="b"/>
              <a:pathLst>
                <a:path w="5079" h="6985">
                  <a:moveTo>
                    <a:pt x="1524" y="0"/>
                  </a:moveTo>
                  <a:lnTo>
                    <a:pt x="0" y="6096"/>
                  </a:lnTo>
                  <a:lnTo>
                    <a:pt x="3048" y="6858"/>
                  </a:lnTo>
                  <a:lnTo>
                    <a:pt x="4572" y="762"/>
                  </a:lnTo>
                  <a:lnTo>
                    <a:pt x="1524" y="0"/>
                  </a:lnTo>
                  <a:close/>
                </a:path>
              </a:pathLst>
            </a:custGeom>
            <a:solidFill>
              <a:srgbClr val="000000"/>
            </a:solidFill>
          </p:spPr>
          <p:txBody>
            <a:bodyPr wrap="square" lIns="0" tIns="0" rIns="0" bIns="0" rtlCol="0"/>
            <a:lstStyle/>
            <a:p>
              <a:endParaRPr/>
            </a:p>
          </p:txBody>
        </p:sp>
        <p:sp>
          <p:nvSpPr>
            <p:cNvPr id="256" name="object 788"/>
            <p:cNvSpPr/>
            <p:nvPr/>
          </p:nvSpPr>
          <p:spPr>
            <a:xfrm>
              <a:off x="3643884" y="4796332"/>
              <a:ext cx="26670" cy="13335"/>
            </a:xfrm>
            <a:custGeom>
              <a:avLst/>
              <a:gdLst/>
              <a:ahLst/>
              <a:cxnLst/>
              <a:rect l="l" t="t" r="r" b="b"/>
              <a:pathLst>
                <a:path w="26670" h="13335">
                  <a:moveTo>
                    <a:pt x="1524" y="0"/>
                  </a:moveTo>
                  <a:lnTo>
                    <a:pt x="0" y="6096"/>
                  </a:lnTo>
                  <a:lnTo>
                    <a:pt x="25146" y="12954"/>
                  </a:lnTo>
                  <a:lnTo>
                    <a:pt x="26670" y="6858"/>
                  </a:lnTo>
                  <a:lnTo>
                    <a:pt x="1524" y="0"/>
                  </a:lnTo>
                  <a:close/>
                </a:path>
              </a:pathLst>
            </a:custGeom>
            <a:solidFill>
              <a:srgbClr val="000000"/>
            </a:solidFill>
          </p:spPr>
          <p:txBody>
            <a:bodyPr wrap="square" lIns="0" tIns="0" rIns="0" bIns="0" rtlCol="0"/>
            <a:lstStyle/>
            <a:p>
              <a:endParaRPr/>
            </a:p>
          </p:txBody>
        </p:sp>
        <p:sp>
          <p:nvSpPr>
            <p:cNvPr id="257" name="object 789"/>
            <p:cNvSpPr/>
            <p:nvPr/>
          </p:nvSpPr>
          <p:spPr>
            <a:xfrm>
              <a:off x="3409188" y="4272076"/>
              <a:ext cx="176022" cy="176021"/>
            </a:xfrm>
            <a:prstGeom prst="rect">
              <a:avLst/>
            </a:prstGeom>
            <a:blipFill>
              <a:blip r:embed="rId7" cstate="print"/>
              <a:stretch>
                <a:fillRect/>
              </a:stretch>
            </a:blipFill>
          </p:spPr>
          <p:txBody>
            <a:bodyPr wrap="square" lIns="0" tIns="0" rIns="0" bIns="0" rtlCol="0"/>
            <a:lstStyle/>
            <a:p>
              <a:endParaRPr/>
            </a:p>
          </p:txBody>
        </p:sp>
        <p:sp>
          <p:nvSpPr>
            <p:cNvPr id="258" name="object 1022"/>
            <p:cNvSpPr/>
            <p:nvPr/>
          </p:nvSpPr>
          <p:spPr>
            <a:xfrm>
              <a:off x="3598164" y="4651552"/>
              <a:ext cx="1479041" cy="240030"/>
            </a:xfrm>
            <a:prstGeom prst="rect">
              <a:avLst/>
            </a:prstGeom>
            <a:blipFill>
              <a:blip r:embed="rId8" cstate="print"/>
              <a:stretch>
                <a:fillRect/>
              </a:stretch>
            </a:blipFill>
          </p:spPr>
          <p:txBody>
            <a:bodyPr wrap="square" lIns="0" tIns="0" rIns="0" bIns="0" rtlCol="0"/>
            <a:lstStyle/>
            <a:p>
              <a:endParaRPr/>
            </a:p>
          </p:txBody>
        </p:sp>
      </p:grpSp>
      <p:sp>
        <p:nvSpPr>
          <p:cNvPr id="259" name="object 790"/>
          <p:cNvSpPr/>
          <p:nvPr/>
        </p:nvSpPr>
        <p:spPr>
          <a:xfrm>
            <a:off x="9265861" y="5214557"/>
            <a:ext cx="1091379" cy="1272160"/>
          </a:xfrm>
          <a:prstGeom prst="rect">
            <a:avLst/>
          </a:prstGeom>
          <a:blipFill>
            <a:blip r:embed="rId9" cstate="print"/>
            <a:stretch>
              <a:fillRect/>
            </a:stretch>
          </a:blipFill>
        </p:spPr>
        <p:txBody>
          <a:bodyPr wrap="square" lIns="0" tIns="0" rIns="0" bIns="0" rtlCol="0"/>
          <a:lstStyle/>
          <a:p>
            <a:endParaRPr/>
          </a:p>
        </p:txBody>
      </p:sp>
      <p:sp>
        <p:nvSpPr>
          <p:cNvPr id="260" name="object 790"/>
          <p:cNvSpPr/>
          <p:nvPr/>
        </p:nvSpPr>
        <p:spPr>
          <a:xfrm>
            <a:off x="6764124" y="3100546"/>
            <a:ext cx="1091379" cy="1272160"/>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0102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75DB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405942917a6be9e1172e0656acf6ab72">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20f6a91d499c9f74d0f037bd7918a3d"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b7f0cb-be99-4337-aa5a-2f6635b23449}"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Props1.xml><?xml version="1.0" encoding="utf-8"?>
<ds:datastoreItem xmlns:ds="http://schemas.openxmlformats.org/officeDocument/2006/customXml" ds:itemID="{255A8C90-47F2-44F8-9136-97FB0A49A25B}"/>
</file>

<file path=customXml/itemProps2.xml><?xml version="1.0" encoding="utf-8"?>
<ds:datastoreItem xmlns:ds="http://schemas.openxmlformats.org/officeDocument/2006/customXml" ds:itemID="{66F36F32-88EB-40EC-9900-E20AFD118999}"/>
</file>

<file path=customXml/itemProps3.xml><?xml version="1.0" encoding="utf-8"?>
<ds:datastoreItem xmlns:ds="http://schemas.openxmlformats.org/officeDocument/2006/customXml" ds:itemID="{330B68B7-3961-4C3A-8A22-97BBC55BD68C}"/>
</file>

<file path=docProps/app.xml><?xml version="1.0" encoding="utf-8"?>
<Properties xmlns="http://schemas.openxmlformats.org/officeDocument/2006/extended-properties" xmlns:vt="http://schemas.openxmlformats.org/officeDocument/2006/docPropsVTypes">
  <Template/>
  <TotalTime>6476</TotalTime>
  <Words>1678</Words>
  <Application>Microsoft Macintosh PowerPoint</Application>
  <PresentationFormat>Custom</PresentationFormat>
  <Paragraphs>450</Paragraphs>
  <Slides>14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Arial Narrow</vt:lpstr>
      <vt:lpstr>Calibri</vt:lpstr>
      <vt:lpstr>Calibri Light</vt:lpstr>
      <vt:lpstr>Century Gothic</vt:lpstr>
      <vt:lpstr>Myriad Pro Cond</vt:lpstr>
      <vt:lpstr>Times New Roman</vt:lpstr>
      <vt:lpstr>Verdana</vt:lpstr>
      <vt:lpstr>Office Theme</vt:lpstr>
      <vt:lpstr>PowerPoint Presentation</vt:lpstr>
      <vt:lpstr>PowerPoint Presentation</vt:lpstr>
      <vt:lpstr>PowerPoint Presentation</vt:lpstr>
      <vt:lpstr>PowerPoint Presentation</vt:lpstr>
      <vt:lpstr>1-2 – Test in Legacy-Conventional substations</vt:lpstr>
      <vt:lpstr>3 – Test in  Digital Substations</vt:lpstr>
      <vt:lpstr>4 – Test in IEC-61850 Substations</vt:lpstr>
      <vt:lpstr>PowerPoint Presentation</vt:lpstr>
      <vt:lpstr>PTP testing in Power Utility Applications</vt:lpstr>
      <vt:lpstr>PowerPoint Presentation</vt:lpstr>
      <vt:lpstr>IRIG-B testing</vt:lpstr>
      <vt:lpstr>Delay and Asymmetry assurance</vt:lpstr>
      <vt:lpstr>Capture &amp; Analysis of GOOSE packets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WP-T&amp;M-UTCAL.1.1.fm</dc:title>
  <dc:creator>Pepe Caballero</dc:creator>
  <cp:lastModifiedBy>Julian Russell</cp:lastModifiedBy>
  <cp:revision>130</cp:revision>
  <dcterms:created xsi:type="dcterms:W3CDTF">2020-10-14T16:05:46Z</dcterms:created>
  <dcterms:modified xsi:type="dcterms:W3CDTF">2021-10-08T15:19:56Z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FrameMaker 2015.0.3</vt:lpwstr>
  </property>
  <property fmtid="{D5CDD505-2E9C-101B-9397-08002B2CF9AE}" pid="4" name="LastSaved">
    <vt:filetime>2020-10-14T00:00:00Z</vt:filetime>
  </property>
  <property fmtid="{D5CDD505-2E9C-101B-9397-08002B2CF9AE}" pid="5" name="ContentTypeId">
    <vt:lpwstr>0x0101003206D1CEEB57844BBDE672B7600EB56A</vt:lpwstr>
  </property>
</Properties>
</file>