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5"/>
  </p:sldMasterIdLst>
  <p:notesMasterIdLst>
    <p:notesMasterId r:id="rId16"/>
  </p:notesMasterIdLst>
  <p:handoutMasterIdLst>
    <p:handoutMasterId r:id="rId17"/>
  </p:handoutMasterIdLst>
  <p:sldIdLst>
    <p:sldId id="531" r:id="rId6"/>
    <p:sldId id="671" r:id="rId7"/>
    <p:sldId id="668" r:id="rId8"/>
    <p:sldId id="281" r:id="rId9"/>
    <p:sldId id="559" r:id="rId10"/>
    <p:sldId id="558" r:id="rId11"/>
    <p:sldId id="669" r:id="rId12"/>
    <p:sldId id="560" r:id="rId13"/>
    <p:sldId id="546" r:id="rId14"/>
    <p:sldId id="662"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s Bonnet" initials="NBO" lastIdx="34" clrIdx="0">
    <p:extLst>
      <p:ext uri="{19B8F6BF-5375-455C-9EA6-DF929625EA0E}">
        <p15:presenceInfo xmlns:p15="http://schemas.microsoft.com/office/powerpoint/2012/main" userId="Nicolas Bonnet" providerId="None"/>
      </p:ext>
    </p:extLst>
  </p:cmAuthor>
  <p:cmAuthor id="2" name="Margaret Niche" initials="MN" lastIdx="6" clrIdx="1">
    <p:extLst>
      <p:ext uri="{19B8F6BF-5375-455C-9EA6-DF929625EA0E}">
        <p15:presenceInfo xmlns:p15="http://schemas.microsoft.com/office/powerpoint/2012/main" userId="S::MNiche@CPEX.com::442794fa-3a39-4f41-9752-88eecc33c020" providerId="AD"/>
      </p:ext>
    </p:extLst>
  </p:cmAuthor>
  <p:cmAuthor id="3" name="Hayley Brown" initials="HB" lastIdx="3" clrIdx="2">
    <p:extLst>
      <p:ext uri="{19B8F6BF-5375-455C-9EA6-DF929625EA0E}">
        <p15:presenceInfo xmlns:p15="http://schemas.microsoft.com/office/powerpoint/2012/main" userId="S::hbrown@CPEX.com::f2c6aed7-77b5-4af3-aa62-5b9547f96f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39AFF"/>
    <a:srgbClr val="000000"/>
    <a:srgbClr val="235F73"/>
    <a:srgbClr val="7CEF4A"/>
    <a:srgbClr val="DBDCDD"/>
    <a:srgbClr val="FF77FF"/>
    <a:srgbClr val="83C2E3"/>
    <a:srgbClr val="F6F7F9"/>
    <a:srgbClr val="F4F4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05" autoAdjust="0"/>
    <p:restoredTop sz="74845" autoAdjust="0"/>
  </p:normalViewPr>
  <p:slideViewPr>
    <p:cSldViewPr snapToGrid="0">
      <p:cViewPr varScale="1">
        <p:scale>
          <a:sx n="77" d="100"/>
          <a:sy n="77" d="100"/>
        </p:scale>
        <p:origin x="1072" y="184"/>
      </p:cViewPr>
      <p:guideLst/>
    </p:cSldViewPr>
  </p:slideViewPr>
  <p:notesTextViewPr>
    <p:cViewPr>
      <p:scale>
        <a:sx n="1" d="1"/>
        <a:sy n="1" d="1"/>
      </p:scale>
      <p:origin x="0" y="0"/>
    </p:cViewPr>
  </p:notesTextViewPr>
  <p:sorterViewPr>
    <p:cViewPr>
      <p:scale>
        <a:sx n="120" d="100"/>
        <a:sy n="120" d="100"/>
      </p:scale>
      <p:origin x="0" y="-1612"/>
    </p:cViewPr>
  </p:sorterViewPr>
  <p:notesViewPr>
    <p:cSldViewPr snapToGrid="0">
      <p:cViewPr>
        <p:scale>
          <a:sx n="1" d="2"/>
          <a:sy n="1" d="2"/>
        </p:scale>
        <p:origin x="3448" y="14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22"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862592-380F-AC4E-ABB6-B2CEB32159C4}"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US"/>
        </a:p>
      </dgm:t>
    </dgm:pt>
    <dgm:pt modelId="{E04D6465-B1D6-444A-A867-DF74CD485244}">
      <dgm:prSet phldrT="[Text]"/>
      <dgm:spPr/>
      <dgm:t>
        <a:bodyPr/>
        <a:lstStyle/>
        <a:p>
          <a:r>
            <a:rPr lang="en-US" dirty="0"/>
            <a:t>Traceability</a:t>
          </a:r>
        </a:p>
      </dgm:t>
    </dgm:pt>
    <dgm:pt modelId="{FBD74237-2FF3-E64E-92F7-F602E8649D91}" type="parTrans" cxnId="{C4FA1AAC-DEB2-8C4E-8A0E-8A0C2AA31EAC}">
      <dgm:prSet/>
      <dgm:spPr/>
      <dgm:t>
        <a:bodyPr/>
        <a:lstStyle/>
        <a:p>
          <a:endParaRPr lang="en-US"/>
        </a:p>
      </dgm:t>
    </dgm:pt>
    <dgm:pt modelId="{1DFF8E99-6DEC-C441-8BA2-3C52280ABBF4}" type="sibTrans" cxnId="{C4FA1AAC-DEB2-8C4E-8A0E-8A0C2AA31EAC}">
      <dgm:prSet/>
      <dgm:spPr/>
      <dgm:t>
        <a:bodyPr/>
        <a:lstStyle/>
        <a:p>
          <a:endParaRPr lang="en-US"/>
        </a:p>
      </dgm:t>
    </dgm:pt>
    <dgm:pt modelId="{7F29A1EF-AFA5-1B48-AB6B-E08AC3E77D5F}">
      <dgm:prSet phldrT="[Text]"/>
      <dgm:spPr/>
      <dgm:t>
        <a:bodyPr/>
        <a:lstStyle/>
        <a:p>
          <a:r>
            <a:rPr lang="en-US" dirty="0"/>
            <a:t>Accuracy</a:t>
          </a:r>
        </a:p>
      </dgm:t>
    </dgm:pt>
    <dgm:pt modelId="{6A77CEB6-E563-3C4B-AA2C-93521F592663}" type="parTrans" cxnId="{364B3F51-5D24-8A4D-900B-ABA99B495E4E}">
      <dgm:prSet/>
      <dgm:spPr/>
      <dgm:t>
        <a:bodyPr/>
        <a:lstStyle/>
        <a:p>
          <a:endParaRPr lang="en-US"/>
        </a:p>
      </dgm:t>
    </dgm:pt>
    <dgm:pt modelId="{3E7A1775-30E2-6A4C-9256-E96209D382F0}" type="sibTrans" cxnId="{364B3F51-5D24-8A4D-900B-ABA99B495E4E}">
      <dgm:prSet/>
      <dgm:spPr/>
      <dgm:t>
        <a:bodyPr/>
        <a:lstStyle/>
        <a:p>
          <a:endParaRPr lang="en-US"/>
        </a:p>
      </dgm:t>
    </dgm:pt>
    <dgm:pt modelId="{7C8760A8-A737-814D-AE22-1A3F3CA629FC}">
      <dgm:prSet phldrT="[Text]"/>
      <dgm:spPr/>
      <dgm:t>
        <a:bodyPr/>
        <a:lstStyle/>
        <a:p>
          <a:r>
            <a:rPr lang="en-US" dirty="0"/>
            <a:t>Resilience</a:t>
          </a:r>
        </a:p>
      </dgm:t>
    </dgm:pt>
    <dgm:pt modelId="{3D2BD6C5-C810-5048-BB3D-C0ECB8CE6503}" type="parTrans" cxnId="{09AB5946-923E-A147-B719-60FC4B7E961E}">
      <dgm:prSet/>
      <dgm:spPr/>
      <dgm:t>
        <a:bodyPr/>
        <a:lstStyle/>
        <a:p>
          <a:endParaRPr lang="en-US"/>
        </a:p>
      </dgm:t>
    </dgm:pt>
    <dgm:pt modelId="{A8E08C03-2C34-AE4E-B45C-4969DBDF5C2C}" type="sibTrans" cxnId="{09AB5946-923E-A147-B719-60FC4B7E961E}">
      <dgm:prSet/>
      <dgm:spPr/>
      <dgm:t>
        <a:bodyPr/>
        <a:lstStyle/>
        <a:p>
          <a:endParaRPr lang="en-US"/>
        </a:p>
      </dgm:t>
    </dgm:pt>
    <dgm:pt modelId="{3D2D6BA3-2DE9-AD42-B5B1-B3B51D76DBB6}">
      <dgm:prSet/>
      <dgm:spPr/>
      <dgm:t>
        <a:bodyPr/>
        <a:lstStyle/>
        <a:p>
          <a:r>
            <a:rPr lang="en-US" dirty="0"/>
            <a:t>Certification</a:t>
          </a:r>
        </a:p>
      </dgm:t>
    </dgm:pt>
    <dgm:pt modelId="{B12AC1AA-1D66-6748-AC3F-9319E44D3BAC}" type="parTrans" cxnId="{D59299B2-0EC8-CF42-8183-C168BC1107EB}">
      <dgm:prSet/>
      <dgm:spPr/>
      <dgm:t>
        <a:bodyPr/>
        <a:lstStyle/>
        <a:p>
          <a:endParaRPr lang="en-US"/>
        </a:p>
      </dgm:t>
    </dgm:pt>
    <dgm:pt modelId="{44168E86-739A-4847-8927-06BB849A9601}" type="sibTrans" cxnId="{D59299B2-0EC8-CF42-8183-C168BC1107EB}">
      <dgm:prSet/>
      <dgm:spPr/>
      <dgm:t>
        <a:bodyPr/>
        <a:lstStyle/>
        <a:p>
          <a:endParaRPr lang="en-US"/>
        </a:p>
      </dgm:t>
    </dgm:pt>
    <dgm:pt modelId="{EAB4EEB3-D02C-B841-8990-956BC25CEAA6}" type="pres">
      <dgm:prSet presAssocID="{0C862592-380F-AC4E-ABB6-B2CEB32159C4}" presName="Name0" presStyleCnt="0">
        <dgm:presLayoutVars>
          <dgm:chMax val="7"/>
          <dgm:chPref val="7"/>
          <dgm:dir/>
          <dgm:animLvl val="lvl"/>
        </dgm:presLayoutVars>
      </dgm:prSet>
      <dgm:spPr/>
    </dgm:pt>
    <dgm:pt modelId="{E2E3D77E-F81E-EE41-9F2D-A6AEBC99472D}" type="pres">
      <dgm:prSet presAssocID="{E04D6465-B1D6-444A-A867-DF74CD485244}" presName="Accent1" presStyleCnt="0"/>
      <dgm:spPr/>
    </dgm:pt>
    <dgm:pt modelId="{6D17D38C-92E6-0046-96DB-C06B11CA1D1B}" type="pres">
      <dgm:prSet presAssocID="{E04D6465-B1D6-444A-A867-DF74CD485244}" presName="Accent" presStyleLbl="node1" presStyleIdx="0" presStyleCnt="4" custLinFactNeighborX="-1358" custLinFactNeighborY="-1338"/>
      <dgm:spPr/>
    </dgm:pt>
    <dgm:pt modelId="{4E9A3E5F-1401-6246-8437-141471D258EB}" type="pres">
      <dgm:prSet presAssocID="{E04D6465-B1D6-444A-A867-DF74CD485244}" presName="Parent1" presStyleLbl="revTx" presStyleIdx="0" presStyleCnt="4">
        <dgm:presLayoutVars>
          <dgm:chMax val="1"/>
          <dgm:chPref val="1"/>
          <dgm:bulletEnabled val="1"/>
        </dgm:presLayoutVars>
      </dgm:prSet>
      <dgm:spPr/>
    </dgm:pt>
    <dgm:pt modelId="{227E1361-609F-4946-BC83-4C6C61186D7A}" type="pres">
      <dgm:prSet presAssocID="{7F29A1EF-AFA5-1B48-AB6B-E08AC3E77D5F}" presName="Accent2" presStyleCnt="0"/>
      <dgm:spPr/>
    </dgm:pt>
    <dgm:pt modelId="{00829337-0949-8D43-992B-2ACE5AD329C0}" type="pres">
      <dgm:prSet presAssocID="{7F29A1EF-AFA5-1B48-AB6B-E08AC3E77D5F}" presName="Accent" presStyleLbl="node1" presStyleIdx="1" presStyleCnt="4"/>
      <dgm:spPr/>
    </dgm:pt>
    <dgm:pt modelId="{438AB633-55A5-AD4C-AB27-37E3733B449F}" type="pres">
      <dgm:prSet presAssocID="{7F29A1EF-AFA5-1B48-AB6B-E08AC3E77D5F}" presName="Parent2" presStyleLbl="revTx" presStyleIdx="1" presStyleCnt="4">
        <dgm:presLayoutVars>
          <dgm:chMax val="1"/>
          <dgm:chPref val="1"/>
          <dgm:bulletEnabled val="1"/>
        </dgm:presLayoutVars>
      </dgm:prSet>
      <dgm:spPr/>
    </dgm:pt>
    <dgm:pt modelId="{DBAEE89F-6D98-3F49-81FB-3977F1396200}" type="pres">
      <dgm:prSet presAssocID="{7C8760A8-A737-814D-AE22-1A3F3CA629FC}" presName="Accent3" presStyleCnt="0"/>
      <dgm:spPr/>
    </dgm:pt>
    <dgm:pt modelId="{A06C2B82-441C-EC4D-A212-F1536CE97F64}" type="pres">
      <dgm:prSet presAssocID="{7C8760A8-A737-814D-AE22-1A3F3CA629FC}" presName="Accent" presStyleLbl="node1" presStyleIdx="2" presStyleCnt="4"/>
      <dgm:spPr/>
    </dgm:pt>
    <dgm:pt modelId="{F3772AD3-9F67-1544-8B9A-9051F8CF5E57}" type="pres">
      <dgm:prSet presAssocID="{7C8760A8-A737-814D-AE22-1A3F3CA629FC}" presName="Parent3" presStyleLbl="revTx" presStyleIdx="2" presStyleCnt="4">
        <dgm:presLayoutVars>
          <dgm:chMax val="1"/>
          <dgm:chPref val="1"/>
          <dgm:bulletEnabled val="1"/>
        </dgm:presLayoutVars>
      </dgm:prSet>
      <dgm:spPr/>
    </dgm:pt>
    <dgm:pt modelId="{8EC6FD34-8703-DD4F-AEA3-6C45E2801C8F}" type="pres">
      <dgm:prSet presAssocID="{3D2D6BA3-2DE9-AD42-B5B1-B3B51D76DBB6}" presName="Accent4" presStyleCnt="0"/>
      <dgm:spPr/>
    </dgm:pt>
    <dgm:pt modelId="{BA94FAF0-C7DE-BE41-9094-AD85DF264CBB}" type="pres">
      <dgm:prSet presAssocID="{3D2D6BA3-2DE9-AD42-B5B1-B3B51D76DBB6}" presName="Accent" presStyleLbl="node1" presStyleIdx="3" presStyleCnt="4"/>
      <dgm:spPr/>
    </dgm:pt>
    <dgm:pt modelId="{79A4D5C4-07B9-354E-8E69-8F504ABA75E0}" type="pres">
      <dgm:prSet presAssocID="{3D2D6BA3-2DE9-AD42-B5B1-B3B51D76DBB6}" presName="Parent4" presStyleLbl="revTx" presStyleIdx="3" presStyleCnt="4">
        <dgm:presLayoutVars>
          <dgm:chMax val="1"/>
          <dgm:chPref val="1"/>
          <dgm:bulletEnabled val="1"/>
        </dgm:presLayoutVars>
      </dgm:prSet>
      <dgm:spPr/>
    </dgm:pt>
  </dgm:ptLst>
  <dgm:cxnLst>
    <dgm:cxn modelId="{F49E3A24-2B48-1C41-B3A7-88762C343556}" type="presOf" srcId="{3D2D6BA3-2DE9-AD42-B5B1-B3B51D76DBB6}" destId="{79A4D5C4-07B9-354E-8E69-8F504ABA75E0}" srcOrd="0" destOrd="0" presId="urn:microsoft.com/office/officeart/2009/layout/CircleArrowProcess"/>
    <dgm:cxn modelId="{91D42C39-C207-A141-8EA4-DCF3628B374B}" type="presOf" srcId="{7C8760A8-A737-814D-AE22-1A3F3CA629FC}" destId="{F3772AD3-9F67-1544-8B9A-9051F8CF5E57}" srcOrd="0" destOrd="0" presId="urn:microsoft.com/office/officeart/2009/layout/CircleArrowProcess"/>
    <dgm:cxn modelId="{D908523B-AB7E-6E40-B938-EFE380FAD885}" type="presOf" srcId="{7F29A1EF-AFA5-1B48-AB6B-E08AC3E77D5F}" destId="{438AB633-55A5-AD4C-AB27-37E3733B449F}" srcOrd="0" destOrd="0" presId="urn:microsoft.com/office/officeart/2009/layout/CircleArrowProcess"/>
    <dgm:cxn modelId="{09AB5946-923E-A147-B719-60FC4B7E961E}" srcId="{0C862592-380F-AC4E-ABB6-B2CEB32159C4}" destId="{7C8760A8-A737-814D-AE22-1A3F3CA629FC}" srcOrd="2" destOrd="0" parTransId="{3D2BD6C5-C810-5048-BB3D-C0ECB8CE6503}" sibTransId="{A8E08C03-2C34-AE4E-B45C-4969DBDF5C2C}"/>
    <dgm:cxn modelId="{364B3F51-5D24-8A4D-900B-ABA99B495E4E}" srcId="{0C862592-380F-AC4E-ABB6-B2CEB32159C4}" destId="{7F29A1EF-AFA5-1B48-AB6B-E08AC3E77D5F}" srcOrd="1" destOrd="0" parTransId="{6A77CEB6-E563-3C4B-AA2C-93521F592663}" sibTransId="{3E7A1775-30E2-6A4C-9256-E96209D382F0}"/>
    <dgm:cxn modelId="{C4FA1AAC-DEB2-8C4E-8A0E-8A0C2AA31EAC}" srcId="{0C862592-380F-AC4E-ABB6-B2CEB32159C4}" destId="{E04D6465-B1D6-444A-A867-DF74CD485244}" srcOrd="0" destOrd="0" parTransId="{FBD74237-2FF3-E64E-92F7-F602E8649D91}" sibTransId="{1DFF8E99-6DEC-C441-8BA2-3C52280ABBF4}"/>
    <dgm:cxn modelId="{D59299B2-0EC8-CF42-8183-C168BC1107EB}" srcId="{0C862592-380F-AC4E-ABB6-B2CEB32159C4}" destId="{3D2D6BA3-2DE9-AD42-B5B1-B3B51D76DBB6}" srcOrd="3" destOrd="0" parTransId="{B12AC1AA-1D66-6748-AC3F-9319E44D3BAC}" sibTransId="{44168E86-739A-4847-8927-06BB849A9601}"/>
    <dgm:cxn modelId="{B7CBB9C7-0493-8249-BC04-577CD60355B1}" type="presOf" srcId="{E04D6465-B1D6-444A-A867-DF74CD485244}" destId="{4E9A3E5F-1401-6246-8437-141471D258EB}" srcOrd="0" destOrd="0" presId="urn:microsoft.com/office/officeart/2009/layout/CircleArrowProcess"/>
    <dgm:cxn modelId="{0619CEE7-9485-4A48-8DE8-EE824B255DE9}" type="presOf" srcId="{0C862592-380F-AC4E-ABB6-B2CEB32159C4}" destId="{EAB4EEB3-D02C-B841-8990-956BC25CEAA6}" srcOrd="0" destOrd="0" presId="urn:microsoft.com/office/officeart/2009/layout/CircleArrowProcess"/>
    <dgm:cxn modelId="{7AAF8ACC-85D8-7A4E-A288-8B4193FA1037}" type="presParOf" srcId="{EAB4EEB3-D02C-B841-8990-956BC25CEAA6}" destId="{E2E3D77E-F81E-EE41-9F2D-A6AEBC99472D}" srcOrd="0" destOrd="0" presId="urn:microsoft.com/office/officeart/2009/layout/CircleArrowProcess"/>
    <dgm:cxn modelId="{4F002058-B8D6-3545-95E4-DA4E63E30A1F}" type="presParOf" srcId="{E2E3D77E-F81E-EE41-9F2D-A6AEBC99472D}" destId="{6D17D38C-92E6-0046-96DB-C06B11CA1D1B}" srcOrd="0" destOrd="0" presId="urn:microsoft.com/office/officeart/2009/layout/CircleArrowProcess"/>
    <dgm:cxn modelId="{EEE96ACC-F038-6343-A1C2-6A4D80F8F32A}" type="presParOf" srcId="{EAB4EEB3-D02C-B841-8990-956BC25CEAA6}" destId="{4E9A3E5F-1401-6246-8437-141471D258EB}" srcOrd="1" destOrd="0" presId="urn:microsoft.com/office/officeart/2009/layout/CircleArrowProcess"/>
    <dgm:cxn modelId="{098B4F89-C652-9544-A18B-60885021EA09}" type="presParOf" srcId="{EAB4EEB3-D02C-B841-8990-956BC25CEAA6}" destId="{227E1361-609F-4946-BC83-4C6C61186D7A}" srcOrd="2" destOrd="0" presId="urn:microsoft.com/office/officeart/2009/layout/CircleArrowProcess"/>
    <dgm:cxn modelId="{5A3111E4-2D42-D747-9F2E-D8BA6139CC10}" type="presParOf" srcId="{227E1361-609F-4946-BC83-4C6C61186D7A}" destId="{00829337-0949-8D43-992B-2ACE5AD329C0}" srcOrd="0" destOrd="0" presId="urn:microsoft.com/office/officeart/2009/layout/CircleArrowProcess"/>
    <dgm:cxn modelId="{E40A9777-6511-B542-8B1A-3E16D06DCDC6}" type="presParOf" srcId="{EAB4EEB3-D02C-B841-8990-956BC25CEAA6}" destId="{438AB633-55A5-AD4C-AB27-37E3733B449F}" srcOrd="3" destOrd="0" presId="urn:microsoft.com/office/officeart/2009/layout/CircleArrowProcess"/>
    <dgm:cxn modelId="{1BD7CB73-835A-6245-A5FF-BD930FECBC8B}" type="presParOf" srcId="{EAB4EEB3-D02C-B841-8990-956BC25CEAA6}" destId="{DBAEE89F-6D98-3F49-81FB-3977F1396200}" srcOrd="4" destOrd="0" presId="urn:microsoft.com/office/officeart/2009/layout/CircleArrowProcess"/>
    <dgm:cxn modelId="{2B1B7033-764C-DA4A-9155-547928E0D093}" type="presParOf" srcId="{DBAEE89F-6D98-3F49-81FB-3977F1396200}" destId="{A06C2B82-441C-EC4D-A212-F1536CE97F64}" srcOrd="0" destOrd="0" presId="urn:microsoft.com/office/officeart/2009/layout/CircleArrowProcess"/>
    <dgm:cxn modelId="{95789303-D5CF-C54F-9789-33B8AA97A028}" type="presParOf" srcId="{EAB4EEB3-D02C-B841-8990-956BC25CEAA6}" destId="{F3772AD3-9F67-1544-8B9A-9051F8CF5E57}" srcOrd="5" destOrd="0" presId="urn:microsoft.com/office/officeart/2009/layout/CircleArrowProcess"/>
    <dgm:cxn modelId="{232DF78E-A99E-9C48-9683-6EADCF668E67}" type="presParOf" srcId="{EAB4EEB3-D02C-B841-8990-956BC25CEAA6}" destId="{8EC6FD34-8703-DD4F-AEA3-6C45E2801C8F}" srcOrd="6" destOrd="0" presId="urn:microsoft.com/office/officeart/2009/layout/CircleArrowProcess"/>
    <dgm:cxn modelId="{2BCE579A-DD14-A94D-951F-C542E6859AA3}" type="presParOf" srcId="{8EC6FD34-8703-DD4F-AEA3-6C45E2801C8F}" destId="{BA94FAF0-C7DE-BE41-9094-AD85DF264CBB}" srcOrd="0" destOrd="0" presId="urn:microsoft.com/office/officeart/2009/layout/CircleArrowProcess"/>
    <dgm:cxn modelId="{17D9A837-26F7-9D4D-9990-CB9DF0B59A6A}" type="presParOf" srcId="{EAB4EEB3-D02C-B841-8990-956BC25CEAA6}" destId="{79A4D5C4-07B9-354E-8E69-8F504ABA75E0}"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94BDF1-43AD-7B4E-BC15-CE3A732718E0}" type="doc">
      <dgm:prSet loTypeId="urn:microsoft.com/office/officeart/2005/8/layout/venn1" loCatId="" qsTypeId="urn:microsoft.com/office/officeart/2005/8/quickstyle/simple1" qsCatId="simple" csTypeId="urn:microsoft.com/office/officeart/2005/8/colors/accent1_2" csCatId="accent1" phldr="1"/>
      <dgm:spPr/>
    </dgm:pt>
    <dgm:pt modelId="{0F42CF52-5220-EC43-A5EB-03CEC71D4E89}">
      <dgm:prSet phldrT="[Text]"/>
      <dgm:spPr/>
      <dgm:t>
        <a:bodyPr/>
        <a:lstStyle/>
        <a:p>
          <a:r>
            <a:rPr lang="en-US" dirty="0"/>
            <a:t>Time</a:t>
          </a:r>
        </a:p>
      </dgm:t>
    </dgm:pt>
    <dgm:pt modelId="{3FA40E35-F494-DB46-8916-FD07CF079A68}" type="parTrans" cxnId="{809B4ACA-2AE2-8E4B-ABCF-4FB33638AE07}">
      <dgm:prSet/>
      <dgm:spPr/>
      <dgm:t>
        <a:bodyPr/>
        <a:lstStyle/>
        <a:p>
          <a:endParaRPr lang="en-US"/>
        </a:p>
      </dgm:t>
    </dgm:pt>
    <dgm:pt modelId="{417BDE87-58E8-4A48-8E7C-E9ACEEF74162}" type="sibTrans" cxnId="{809B4ACA-2AE2-8E4B-ABCF-4FB33638AE07}">
      <dgm:prSet/>
      <dgm:spPr/>
      <dgm:t>
        <a:bodyPr/>
        <a:lstStyle/>
        <a:p>
          <a:endParaRPr lang="en-US"/>
        </a:p>
      </dgm:t>
    </dgm:pt>
    <dgm:pt modelId="{7E0E1407-3BDB-5541-AFD6-0D648689F714}">
      <dgm:prSet phldrT="[Text]"/>
      <dgm:spPr/>
      <dgm:t>
        <a:bodyPr/>
        <a:lstStyle/>
        <a:p>
          <a:r>
            <a:rPr lang="en-US" dirty="0"/>
            <a:t>Resources</a:t>
          </a:r>
        </a:p>
      </dgm:t>
    </dgm:pt>
    <dgm:pt modelId="{F12D2012-0605-8249-8081-345770305B41}" type="parTrans" cxnId="{5DAC655A-CF8C-BD4F-B652-FBDF718F2CB8}">
      <dgm:prSet/>
      <dgm:spPr/>
      <dgm:t>
        <a:bodyPr/>
        <a:lstStyle/>
        <a:p>
          <a:endParaRPr lang="en-US"/>
        </a:p>
      </dgm:t>
    </dgm:pt>
    <dgm:pt modelId="{20B36DBD-39CB-904F-B712-9CB4CF9AA4E1}" type="sibTrans" cxnId="{5DAC655A-CF8C-BD4F-B652-FBDF718F2CB8}">
      <dgm:prSet/>
      <dgm:spPr/>
      <dgm:t>
        <a:bodyPr/>
        <a:lstStyle/>
        <a:p>
          <a:endParaRPr lang="en-US"/>
        </a:p>
      </dgm:t>
    </dgm:pt>
    <dgm:pt modelId="{7DBFC6D2-21FC-4749-AF0B-E3E73A535304}">
      <dgm:prSet phldrT="[Text]"/>
      <dgm:spPr>
        <a:solidFill>
          <a:schemeClr val="accent1">
            <a:alpha val="50000"/>
          </a:schemeClr>
        </a:solidFill>
      </dgm:spPr>
      <dgm:t>
        <a:bodyPr/>
        <a:lstStyle/>
        <a:p>
          <a:r>
            <a:rPr lang="en-US" dirty="0"/>
            <a:t>Investment</a:t>
          </a:r>
        </a:p>
      </dgm:t>
    </dgm:pt>
    <dgm:pt modelId="{4B98EB4E-2B08-964F-AC90-AA0680CAE49E}" type="parTrans" cxnId="{3BB7294E-4B5E-B945-974E-32F67D562417}">
      <dgm:prSet/>
      <dgm:spPr/>
      <dgm:t>
        <a:bodyPr/>
        <a:lstStyle/>
        <a:p>
          <a:endParaRPr lang="en-US"/>
        </a:p>
      </dgm:t>
    </dgm:pt>
    <dgm:pt modelId="{09474BDE-4EA0-0644-A8D9-08617FD6C77E}" type="sibTrans" cxnId="{3BB7294E-4B5E-B945-974E-32F67D562417}">
      <dgm:prSet/>
      <dgm:spPr/>
      <dgm:t>
        <a:bodyPr/>
        <a:lstStyle/>
        <a:p>
          <a:endParaRPr lang="en-US"/>
        </a:p>
      </dgm:t>
    </dgm:pt>
    <dgm:pt modelId="{1138999F-7C0F-D24B-AF88-5B387960AA5D}" type="pres">
      <dgm:prSet presAssocID="{F794BDF1-43AD-7B4E-BC15-CE3A732718E0}" presName="compositeShape" presStyleCnt="0">
        <dgm:presLayoutVars>
          <dgm:chMax val="7"/>
          <dgm:dir/>
          <dgm:resizeHandles val="exact"/>
        </dgm:presLayoutVars>
      </dgm:prSet>
      <dgm:spPr/>
    </dgm:pt>
    <dgm:pt modelId="{00E7342C-C1C0-AB4A-B2E1-D70E8E40E160}" type="pres">
      <dgm:prSet presAssocID="{0F42CF52-5220-EC43-A5EB-03CEC71D4E89}" presName="circ1" presStyleLbl="vennNode1" presStyleIdx="0" presStyleCnt="3"/>
      <dgm:spPr/>
    </dgm:pt>
    <dgm:pt modelId="{6A954173-35A6-314A-A971-C429BB6F06E0}" type="pres">
      <dgm:prSet presAssocID="{0F42CF52-5220-EC43-A5EB-03CEC71D4E89}" presName="circ1Tx" presStyleLbl="revTx" presStyleIdx="0" presStyleCnt="0">
        <dgm:presLayoutVars>
          <dgm:chMax val="0"/>
          <dgm:chPref val="0"/>
          <dgm:bulletEnabled val="1"/>
        </dgm:presLayoutVars>
      </dgm:prSet>
      <dgm:spPr/>
    </dgm:pt>
    <dgm:pt modelId="{2891D562-422D-F44B-90E7-BDBD2EEA0A3D}" type="pres">
      <dgm:prSet presAssocID="{7E0E1407-3BDB-5541-AFD6-0D648689F714}" presName="circ2" presStyleLbl="vennNode1" presStyleIdx="1" presStyleCnt="3"/>
      <dgm:spPr/>
    </dgm:pt>
    <dgm:pt modelId="{B0F08350-4C42-124E-BF6D-688A1E967CBC}" type="pres">
      <dgm:prSet presAssocID="{7E0E1407-3BDB-5541-AFD6-0D648689F714}" presName="circ2Tx" presStyleLbl="revTx" presStyleIdx="0" presStyleCnt="0">
        <dgm:presLayoutVars>
          <dgm:chMax val="0"/>
          <dgm:chPref val="0"/>
          <dgm:bulletEnabled val="1"/>
        </dgm:presLayoutVars>
      </dgm:prSet>
      <dgm:spPr/>
    </dgm:pt>
    <dgm:pt modelId="{6E5D1240-AB1F-C540-A147-9B15C1AEF95A}" type="pres">
      <dgm:prSet presAssocID="{7DBFC6D2-21FC-4749-AF0B-E3E73A535304}" presName="circ3" presStyleLbl="vennNode1" presStyleIdx="2" presStyleCnt="3"/>
      <dgm:spPr/>
    </dgm:pt>
    <dgm:pt modelId="{FB2CAC16-B228-8045-B09D-7B5197E0C8C5}" type="pres">
      <dgm:prSet presAssocID="{7DBFC6D2-21FC-4749-AF0B-E3E73A535304}" presName="circ3Tx" presStyleLbl="revTx" presStyleIdx="0" presStyleCnt="0">
        <dgm:presLayoutVars>
          <dgm:chMax val="0"/>
          <dgm:chPref val="0"/>
          <dgm:bulletEnabled val="1"/>
        </dgm:presLayoutVars>
      </dgm:prSet>
      <dgm:spPr/>
    </dgm:pt>
  </dgm:ptLst>
  <dgm:cxnLst>
    <dgm:cxn modelId="{7670770B-4CCA-A546-9F47-1CFE799CAA87}" type="presOf" srcId="{F794BDF1-43AD-7B4E-BC15-CE3A732718E0}" destId="{1138999F-7C0F-D24B-AF88-5B387960AA5D}" srcOrd="0" destOrd="0" presId="urn:microsoft.com/office/officeart/2005/8/layout/venn1"/>
    <dgm:cxn modelId="{2753211D-62B7-224C-8792-707C65526DFB}" type="presOf" srcId="{7DBFC6D2-21FC-4749-AF0B-E3E73A535304}" destId="{FB2CAC16-B228-8045-B09D-7B5197E0C8C5}" srcOrd="1" destOrd="0" presId="urn:microsoft.com/office/officeart/2005/8/layout/venn1"/>
    <dgm:cxn modelId="{3BB7294E-4B5E-B945-974E-32F67D562417}" srcId="{F794BDF1-43AD-7B4E-BC15-CE3A732718E0}" destId="{7DBFC6D2-21FC-4749-AF0B-E3E73A535304}" srcOrd="2" destOrd="0" parTransId="{4B98EB4E-2B08-964F-AC90-AA0680CAE49E}" sibTransId="{09474BDE-4EA0-0644-A8D9-08617FD6C77E}"/>
    <dgm:cxn modelId="{47BFD750-F48C-564C-A748-4ABE2DC55F38}" type="presOf" srcId="{0F42CF52-5220-EC43-A5EB-03CEC71D4E89}" destId="{00E7342C-C1C0-AB4A-B2E1-D70E8E40E160}" srcOrd="0" destOrd="0" presId="urn:microsoft.com/office/officeart/2005/8/layout/venn1"/>
    <dgm:cxn modelId="{5DAC655A-CF8C-BD4F-B652-FBDF718F2CB8}" srcId="{F794BDF1-43AD-7B4E-BC15-CE3A732718E0}" destId="{7E0E1407-3BDB-5541-AFD6-0D648689F714}" srcOrd="1" destOrd="0" parTransId="{F12D2012-0605-8249-8081-345770305B41}" sibTransId="{20B36DBD-39CB-904F-B712-9CB4CF9AA4E1}"/>
    <dgm:cxn modelId="{66206A69-3697-6442-88B0-1F516E4E9CBD}" type="presOf" srcId="{7E0E1407-3BDB-5541-AFD6-0D648689F714}" destId="{B0F08350-4C42-124E-BF6D-688A1E967CBC}" srcOrd="1" destOrd="0" presId="urn:microsoft.com/office/officeart/2005/8/layout/venn1"/>
    <dgm:cxn modelId="{06A989AF-F87F-D64B-9D87-CBABBC411964}" type="presOf" srcId="{0F42CF52-5220-EC43-A5EB-03CEC71D4E89}" destId="{6A954173-35A6-314A-A971-C429BB6F06E0}" srcOrd="1" destOrd="0" presId="urn:microsoft.com/office/officeart/2005/8/layout/venn1"/>
    <dgm:cxn modelId="{809B4ACA-2AE2-8E4B-ABCF-4FB33638AE07}" srcId="{F794BDF1-43AD-7B4E-BC15-CE3A732718E0}" destId="{0F42CF52-5220-EC43-A5EB-03CEC71D4E89}" srcOrd="0" destOrd="0" parTransId="{3FA40E35-F494-DB46-8916-FD07CF079A68}" sibTransId="{417BDE87-58E8-4A48-8E7C-E9ACEEF74162}"/>
    <dgm:cxn modelId="{FC5DD0D4-AB24-0D4D-BE51-46A949C00A51}" type="presOf" srcId="{7E0E1407-3BDB-5541-AFD6-0D648689F714}" destId="{2891D562-422D-F44B-90E7-BDBD2EEA0A3D}" srcOrd="0" destOrd="0" presId="urn:microsoft.com/office/officeart/2005/8/layout/venn1"/>
    <dgm:cxn modelId="{F6E789DA-F11E-8845-9954-30600879A226}" type="presOf" srcId="{7DBFC6D2-21FC-4749-AF0B-E3E73A535304}" destId="{6E5D1240-AB1F-C540-A147-9B15C1AEF95A}" srcOrd="0" destOrd="0" presId="urn:microsoft.com/office/officeart/2005/8/layout/venn1"/>
    <dgm:cxn modelId="{A2C781C2-80CB-874A-BCAA-7E06425852E7}" type="presParOf" srcId="{1138999F-7C0F-D24B-AF88-5B387960AA5D}" destId="{00E7342C-C1C0-AB4A-B2E1-D70E8E40E160}" srcOrd="0" destOrd="0" presId="urn:microsoft.com/office/officeart/2005/8/layout/venn1"/>
    <dgm:cxn modelId="{B4574C1C-7554-2147-9C0D-D66978215F37}" type="presParOf" srcId="{1138999F-7C0F-D24B-AF88-5B387960AA5D}" destId="{6A954173-35A6-314A-A971-C429BB6F06E0}" srcOrd="1" destOrd="0" presId="urn:microsoft.com/office/officeart/2005/8/layout/venn1"/>
    <dgm:cxn modelId="{00AF09F0-2A25-2645-8FB0-C0A328E59FA4}" type="presParOf" srcId="{1138999F-7C0F-D24B-AF88-5B387960AA5D}" destId="{2891D562-422D-F44B-90E7-BDBD2EEA0A3D}" srcOrd="2" destOrd="0" presId="urn:microsoft.com/office/officeart/2005/8/layout/venn1"/>
    <dgm:cxn modelId="{040B4775-2F86-3A45-A419-1D497AC3874D}" type="presParOf" srcId="{1138999F-7C0F-D24B-AF88-5B387960AA5D}" destId="{B0F08350-4C42-124E-BF6D-688A1E967CBC}" srcOrd="3" destOrd="0" presId="urn:microsoft.com/office/officeart/2005/8/layout/venn1"/>
    <dgm:cxn modelId="{1864651E-494E-4C4C-A0E2-8198AD13F79F}" type="presParOf" srcId="{1138999F-7C0F-D24B-AF88-5B387960AA5D}" destId="{6E5D1240-AB1F-C540-A147-9B15C1AEF95A}" srcOrd="4" destOrd="0" presId="urn:microsoft.com/office/officeart/2005/8/layout/venn1"/>
    <dgm:cxn modelId="{CD6405BC-B449-CE49-86E1-1BB28F5F7968}" type="presParOf" srcId="{1138999F-7C0F-D24B-AF88-5B387960AA5D}" destId="{FB2CAC16-B228-8045-B09D-7B5197E0C8C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6C3540-D5C5-3941-A17C-274E36FA98A4}" type="doc">
      <dgm:prSet loTypeId="urn:microsoft.com/office/officeart/2005/8/layout/process2" loCatId="" qsTypeId="urn:microsoft.com/office/officeart/2005/8/quickstyle/simple4" qsCatId="simple" csTypeId="urn:microsoft.com/office/officeart/2005/8/colors/accent1_2" csCatId="accent1" phldr="1"/>
      <dgm:spPr/>
      <dgm:t>
        <a:bodyPr/>
        <a:lstStyle/>
        <a:p>
          <a:endParaRPr lang="en-US"/>
        </a:p>
      </dgm:t>
    </dgm:pt>
    <dgm:pt modelId="{AECAD32E-8786-3644-AD49-81B11D2A4287}">
      <dgm:prSet phldrT="[Text]" custT="1"/>
      <dgm:spPr>
        <a:solidFill>
          <a:schemeClr val="accent1"/>
        </a:solidFill>
      </dgm:spPr>
      <dgm:t>
        <a:bodyPr/>
        <a:lstStyle/>
        <a:p>
          <a:r>
            <a:rPr lang="en-US" sz="2800" dirty="0"/>
            <a:t>Source</a:t>
          </a:r>
        </a:p>
      </dgm:t>
    </dgm:pt>
    <dgm:pt modelId="{D7719034-6D14-9E45-BE4B-E386E40D2DA3}" type="parTrans" cxnId="{60716536-E809-BC4D-87BB-DB5E28032E9B}">
      <dgm:prSet/>
      <dgm:spPr/>
      <dgm:t>
        <a:bodyPr/>
        <a:lstStyle/>
        <a:p>
          <a:endParaRPr lang="en-US" sz="1600"/>
        </a:p>
      </dgm:t>
    </dgm:pt>
    <dgm:pt modelId="{D41B55E1-1824-F642-A4BE-EDC61455E0F3}" type="sibTrans" cxnId="{60716536-E809-BC4D-87BB-DB5E28032E9B}">
      <dgm:prSet/>
      <dgm:spPr>
        <a:solidFill>
          <a:schemeClr val="accent1"/>
        </a:solidFill>
      </dgm:spPr>
      <dgm:t>
        <a:bodyPr/>
        <a:lstStyle/>
        <a:p>
          <a:endParaRPr lang="en-US" sz="1600"/>
        </a:p>
      </dgm:t>
    </dgm:pt>
    <dgm:pt modelId="{92109327-9D94-0044-9719-4D1F50876240}">
      <dgm:prSet phldrT="[Text]" custT="1"/>
      <dgm:spPr>
        <a:solidFill>
          <a:schemeClr val="accent1"/>
        </a:solidFill>
      </dgm:spPr>
      <dgm:t>
        <a:bodyPr/>
        <a:lstStyle/>
        <a:p>
          <a:r>
            <a:rPr lang="en-US" sz="2800" dirty="0"/>
            <a:t>Transport</a:t>
          </a:r>
        </a:p>
      </dgm:t>
    </dgm:pt>
    <dgm:pt modelId="{ABF8A3A1-2A41-0841-8B4C-216C3A64EBCC}" type="parTrans" cxnId="{72CF6513-B0C2-E343-9E06-EC693D76E437}">
      <dgm:prSet/>
      <dgm:spPr/>
      <dgm:t>
        <a:bodyPr/>
        <a:lstStyle/>
        <a:p>
          <a:endParaRPr lang="en-US" sz="1600"/>
        </a:p>
      </dgm:t>
    </dgm:pt>
    <dgm:pt modelId="{77C66D0E-7D08-464A-B366-273088915600}" type="sibTrans" cxnId="{72CF6513-B0C2-E343-9E06-EC693D76E437}">
      <dgm:prSet/>
      <dgm:spPr>
        <a:solidFill>
          <a:schemeClr val="accent1"/>
        </a:solidFill>
      </dgm:spPr>
      <dgm:t>
        <a:bodyPr/>
        <a:lstStyle/>
        <a:p>
          <a:endParaRPr lang="en-US" sz="1600"/>
        </a:p>
      </dgm:t>
    </dgm:pt>
    <dgm:pt modelId="{11F071DF-7F0D-F845-A0EE-F245E9E615FF}">
      <dgm:prSet phldrT="[Text]" custT="1"/>
      <dgm:spPr>
        <a:solidFill>
          <a:schemeClr val="accent1"/>
        </a:solidFill>
      </dgm:spPr>
      <dgm:t>
        <a:bodyPr/>
        <a:lstStyle/>
        <a:p>
          <a:r>
            <a:rPr lang="en-US" sz="2800" dirty="0"/>
            <a:t>Distribution</a:t>
          </a:r>
        </a:p>
      </dgm:t>
    </dgm:pt>
    <dgm:pt modelId="{B0C96954-9A19-CF43-BC02-F6DFBEC53D9A}" type="parTrans" cxnId="{54B1D37B-A165-4C44-9A01-EE5C927FECD3}">
      <dgm:prSet/>
      <dgm:spPr/>
      <dgm:t>
        <a:bodyPr/>
        <a:lstStyle/>
        <a:p>
          <a:endParaRPr lang="en-US" sz="1600"/>
        </a:p>
      </dgm:t>
    </dgm:pt>
    <dgm:pt modelId="{B217BA62-C34E-D142-AC74-837E21A44178}" type="sibTrans" cxnId="{54B1D37B-A165-4C44-9A01-EE5C927FECD3}">
      <dgm:prSet/>
      <dgm:spPr/>
      <dgm:t>
        <a:bodyPr/>
        <a:lstStyle/>
        <a:p>
          <a:endParaRPr lang="en-US" sz="1600"/>
        </a:p>
      </dgm:t>
    </dgm:pt>
    <dgm:pt modelId="{2A28943E-1EED-3048-9604-1F5CE5FB7E50}" type="pres">
      <dgm:prSet presAssocID="{3A6C3540-D5C5-3941-A17C-274E36FA98A4}" presName="linearFlow" presStyleCnt="0">
        <dgm:presLayoutVars>
          <dgm:resizeHandles val="exact"/>
        </dgm:presLayoutVars>
      </dgm:prSet>
      <dgm:spPr/>
    </dgm:pt>
    <dgm:pt modelId="{6F4092AD-61DC-914B-8F9E-429C5FA1C2D9}" type="pres">
      <dgm:prSet presAssocID="{AECAD32E-8786-3644-AD49-81B11D2A4287}" presName="node" presStyleLbl="node1" presStyleIdx="0" presStyleCnt="3">
        <dgm:presLayoutVars>
          <dgm:bulletEnabled val="1"/>
        </dgm:presLayoutVars>
      </dgm:prSet>
      <dgm:spPr/>
    </dgm:pt>
    <dgm:pt modelId="{DB13B411-43D1-104E-ACDB-B4BBC7D94A70}" type="pres">
      <dgm:prSet presAssocID="{D41B55E1-1824-F642-A4BE-EDC61455E0F3}" presName="sibTrans" presStyleLbl="sibTrans2D1" presStyleIdx="0" presStyleCnt="2"/>
      <dgm:spPr/>
    </dgm:pt>
    <dgm:pt modelId="{0DB542A1-FAD7-DE4D-8866-DCC410297FC1}" type="pres">
      <dgm:prSet presAssocID="{D41B55E1-1824-F642-A4BE-EDC61455E0F3}" presName="connectorText" presStyleLbl="sibTrans2D1" presStyleIdx="0" presStyleCnt="2"/>
      <dgm:spPr/>
    </dgm:pt>
    <dgm:pt modelId="{7F16068C-3D9A-174D-89B0-ED2DE260E3EC}" type="pres">
      <dgm:prSet presAssocID="{92109327-9D94-0044-9719-4D1F50876240}" presName="node" presStyleLbl="node1" presStyleIdx="1" presStyleCnt="3">
        <dgm:presLayoutVars>
          <dgm:bulletEnabled val="1"/>
        </dgm:presLayoutVars>
      </dgm:prSet>
      <dgm:spPr/>
    </dgm:pt>
    <dgm:pt modelId="{45B18F29-8F6A-334A-A116-041AA67650EE}" type="pres">
      <dgm:prSet presAssocID="{77C66D0E-7D08-464A-B366-273088915600}" presName="sibTrans" presStyleLbl="sibTrans2D1" presStyleIdx="1" presStyleCnt="2"/>
      <dgm:spPr/>
    </dgm:pt>
    <dgm:pt modelId="{562503FF-9681-5548-A04E-063E25D8537F}" type="pres">
      <dgm:prSet presAssocID="{77C66D0E-7D08-464A-B366-273088915600}" presName="connectorText" presStyleLbl="sibTrans2D1" presStyleIdx="1" presStyleCnt="2"/>
      <dgm:spPr/>
    </dgm:pt>
    <dgm:pt modelId="{32502468-8490-8C49-B567-00A458F25AF5}" type="pres">
      <dgm:prSet presAssocID="{11F071DF-7F0D-F845-A0EE-F245E9E615FF}" presName="node" presStyleLbl="node1" presStyleIdx="2" presStyleCnt="3">
        <dgm:presLayoutVars>
          <dgm:bulletEnabled val="1"/>
        </dgm:presLayoutVars>
      </dgm:prSet>
      <dgm:spPr/>
    </dgm:pt>
  </dgm:ptLst>
  <dgm:cxnLst>
    <dgm:cxn modelId="{CD865802-ED80-6A4A-ACB4-708B8315A66E}" type="presOf" srcId="{3A6C3540-D5C5-3941-A17C-274E36FA98A4}" destId="{2A28943E-1EED-3048-9604-1F5CE5FB7E50}" srcOrd="0" destOrd="0" presId="urn:microsoft.com/office/officeart/2005/8/layout/process2"/>
    <dgm:cxn modelId="{72CF6513-B0C2-E343-9E06-EC693D76E437}" srcId="{3A6C3540-D5C5-3941-A17C-274E36FA98A4}" destId="{92109327-9D94-0044-9719-4D1F50876240}" srcOrd="1" destOrd="0" parTransId="{ABF8A3A1-2A41-0841-8B4C-216C3A64EBCC}" sibTransId="{77C66D0E-7D08-464A-B366-273088915600}"/>
    <dgm:cxn modelId="{E6C92722-224F-AE40-989C-DD2CF795ED1D}" type="presOf" srcId="{77C66D0E-7D08-464A-B366-273088915600}" destId="{562503FF-9681-5548-A04E-063E25D8537F}" srcOrd="1" destOrd="0" presId="urn:microsoft.com/office/officeart/2005/8/layout/process2"/>
    <dgm:cxn modelId="{60716536-E809-BC4D-87BB-DB5E28032E9B}" srcId="{3A6C3540-D5C5-3941-A17C-274E36FA98A4}" destId="{AECAD32E-8786-3644-AD49-81B11D2A4287}" srcOrd="0" destOrd="0" parTransId="{D7719034-6D14-9E45-BE4B-E386E40D2DA3}" sibTransId="{D41B55E1-1824-F642-A4BE-EDC61455E0F3}"/>
    <dgm:cxn modelId="{54B1D37B-A165-4C44-9A01-EE5C927FECD3}" srcId="{3A6C3540-D5C5-3941-A17C-274E36FA98A4}" destId="{11F071DF-7F0D-F845-A0EE-F245E9E615FF}" srcOrd="2" destOrd="0" parTransId="{B0C96954-9A19-CF43-BC02-F6DFBEC53D9A}" sibTransId="{B217BA62-C34E-D142-AC74-837E21A44178}"/>
    <dgm:cxn modelId="{1FD6657C-31F4-F440-9858-F9A440CAD005}" type="presOf" srcId="{AECAD32E-8786-3644-AD49-81B11D2A4287}" destId="{6F4092AD-61DC-914B-8F9E-429C5FA1C2D9}" srcOrd="0" destOrd="0" presId="urn:microsoft.com/office/officeart/2005/8/layout/process2"/>
    <dgm:cxn modelId="{9DD2818E-E828-994E-9BFB-BC974F0B62C7}" type="presOf" srcId="{11F071DF-7F0D-F845-A0EE-F245E9E615FF}" destId="{32502468-8490-8C49-B567-00A458F25AF5}" srcOrd="0" destOrd="0" presId="urn:microsoft.com/office/officeart/2005/8/layout/process2"/>
    <dgm:cxn modelId="{FC8FB8A9-2EF8-FB45-9A12-CAAC30BADE6F}" type="presOf" srcId="{D41B55E1-1824-F642-A4BE-EDC61455E0F3}" destId="{DB13B411-43D1-104E-ACDB-B4BBC7D94A70}" srcOrd="0" destOrd="0" presId="urn:microsoft.com/office/officeart/2005/8/layout/process2"/>
    <dgm:cxn modelId="{EC06E4C3-2C51-C144-BC8E-1182CCFCD22F}" type="presOf" srcId="{77C66D0E-7D08-464A-B366-273088915600}" destId="{45B18F29-8F6A-334A-A116-041AA67650EE}" srcOrd="0" destOrd="0" presId="urn:microsoft.com/office/officeart/2005/8/layout/process2"/>
    <dgm:cxn modelId="{F8DF2AEF-65D1-2146-9473-B926384C3936}" type="presOf" srcId="{92109327-9D94-0044-9719-4D1F50876240}" destId="{7F16068C-3D9A-174D-89B0-ED2DE260E3EC}" srcOrd="0" destOrd="0" presId="urn:microsoft.com/office/officeart/2005/8/layout/process2"/>
    <dgm:cxn modelId="{04D0FAF1-C1F6-B04C-8669-F180DD03E8CA}" type="presOf" srcId="{D41B55E1-1824-F642-A4BE-EDC61455E0F3}" destId="{0DB542A1-FAD7-DE4D-8866-DCC410297FC1}" srcOrd="1" destOrd="0" presId="urn:microsoft.com/office/officeart/2005/8/layout/process2"/>
    <dgm:cxn modelId="{92ADE377-AE2C-3540-B5B6-53B634A94ECA}" type="presParOf" srcId="{2A28943E-1EED-3048-9604-1F5CE5FB7E50}" destId="{6F4092AD-61DC-914B-8F9E-429C5FA1C2D9}" srcOrd="0" destOrd="0" presId="urn:microsoft.com/office/officeart/2005/8/layout/process2"/>
    <dgm:cxn modelId="{7A61F422-7FBF-BA4D-ADD5-D7F943130011}" type="presParOf" srcId="{2A28943E-1EED-3048-9604-1F5CE5FB7E50}" destId="{DB13B411-43D1-104E-ACDB-B4BBC7D94A70}" srcOrd="1" destOrd="0" presId="urn:microsoft.com/office/officeart/2005/8/layout/process2"/>
    <dgm:cxn modelId="{862C598A-73FD-CE48-AC7D-3267E25960BE}" type="presParOf" srcId="{DB13B411-43D1-104E-ACDB-B4BBC7D94A70}" destId="{0DB542A1-FAD7-DE4D-8866-DCC410297FC1}" srcOrd="0" destOrd="0" presId="urn:microsoft.com/office/officeart/2005/8/layout/process2"/>
    <dgm:cxn modelId="{A2546AA9-C146-B040-85DE-79420338FCB8}" type="presParOf" srcId="{2A28943E-1EED-3048-9604-1F5CE5FB7E50}" destId="{7F16068C-3D9A-174D-89B0-ED2DE260E3EC}" srcOrd="2" destOrd="0" presId="urn:microsoft.com/office/officeart/2005/8/layout/process2"/>
    <dgm:cxn modelId="{20390FED-ECF5-5442-8CCB-43CFA1CF10B9}" type="presParOf" srcId="{2A28943E-1EED-3048-9604-1F5CE5FB7E50}" destId="{45B18F29-8F6A-334A-A116-041AA67650EE}" srcOrd="3" destOrd="0" presId="urn:microsoft.com/office/officeart/2005/8/layout/process2"/>
    <dgm:cxn modelId="{2647B1AA-2ACF-E44A-845F-27DBD90B7E47}" type="presParOf" srcId="{45B18F29-8F6A-334A-A116-041AA67650EE}" destId="{562503FF-9681-5548-A04E-063E25D8537F}" srcOrd="0" destOrd="0" presId="urn:microsoft.com/office/officeart/2005/8/layout/process2"/>
    <dgm:cxn modelId="{CBE3E576-0945-784B-B4BF-AC8DF4D4D10F}" type="presParOf" srcId="{2A28943E-1EED-3048-9604-1F5CE5FB7E50}" destId="{32502468-8490-8C49-B567-00A458F25AF5}"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7D38C-92E6-0046-96DB-C06B11CA1D1B}">
      <dsp:nvSpPr>
        <dsp:cNvPr id="0" name=""/>
        <dsp:cNvSpPr/>
      </dsp:nvSpPr>
      <dsp:spPr>
        <a:xfrm>
          <a:off x="1036807" y="474877"/>
          <a:ext cx="1840807" cy="184099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9A3E5F-1401-6246-8437-141471D258EB}">
      <dsp:nvSpPr>
        <dsp:cNvPr id="0" name=""/>
        <dsp:cNvSpPr/>
      </dsp:nvSpPr>
      <dsp:spPr>
        <a:xfrm>
          <a:off x="1468226" y="1165900"/>
          <a:ext cx="1027274" cy="513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Traceability</a:t>
          </a:r>
        </a:p>
      </dsp:txBody>
      <dsp:txXfrm>
        <a:off x="1468226" y="1165900"/>
        <a:ext cx="1027274" cy="513584"/>
      </dsp:txXfrm>
    </dsp:sp>
    <dsp:sp modelId="{00829337-0949-8D43-992B-2ACE5AD329C0}">
      <dsp:nvSpPr>
        <dsp:cNvPr id="0" name=""/>
        <dsp:cNvSpPr/>
      </dsp:nvSpPr>
      <dsp:spPr>
        <a:xfrm>
          <a:off x="550412" y="1557435"/>
          <a:ext cx="1840807" cy="184099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AB633-55A5-AD4C-AB27-37E3733B449F}">
      <dsp:nvSpPr>
        <dsp:cNvPr id="0" name=""/>
        <dsp:cNvSpPr/>
      </dsp:nvSpPr>
      <dsp:spPr>
        <a:xfrm>
          <a:off x="954761" y="2225778"/>
          <a:ext cx="1027274" cy="513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Accuracy</a:t>
          </a:r>
        </a:p>
      </dsp:txBody>
      <dsp:txXfrm>
        <a:off x="954761" y="2225778"/>
        <a:ext cx="1027274" cy="513584"/>
      </dsp:txXfrm>
    </dsp:sp>
    <dsp:sp modelId="{A06C2B82-441C-EC4D-A212-F1536CE97F64}">
      <dsp:nvSpPr>
        <dsp:cNvPr id="0" name=""/>
        <dsp:cNvSpPr/>
      </dsp:nvSpPr>
      <dsp:spPr>
        <a:xfrm>
          <a:off x="1061805" y="2619266"/>
          <a:ext cx="1840807" cy="1840994"/>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772AD3-9F67-1544-8B9A-9051F8CF5E57}">
      <dsp:nvSpPr>
        <dsp:cNvPr id="0" name=""/>
        <dsp:cNvSpPr/>
      </dsp:nvSpPr>
      <dsp:spPr>
        <a:xfrm>
          <a:off x="1468226" y="3285656"/>
          <a:ext cx="1027274" cy="513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Resilience</a:t>
          </a:r>
        </a:p>
      </dsp:txBody>
      <dsp:txXfrm>
        <a:off x="1468226" y="3285656"/>
        <a:ext cx="1027274" cy="513584"/>
      </dsp:txXfrm>
    </dsp:sp>
    <dsp:sp modelId="{BA94FAF0-C7DE-BE41-9094-AD85DF264CBB}">
      <dsp:nvSpPr>
        <dsp:cNvPr id="0" name=""/>
        <dsp:cNvSpPr/>
      </dsp:nvSpPr>
      <dsp:spPr>
        <a:xfrm>
          <a:off x="681627" y="3799240"/>
          <a:ext cx="1581485" cy="1582249"/>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A4D5C4-07B9-354E-8E69-8F504ABA75E0}">
      <dsp:nvSpPr>
        <dsp:cNvPr id="0" name=""/>
        <dsp:cNvSpPr/>
      </dsp:nvSpPr>
      <dsp:spPr>
        <a:xfrm>
          <a:off x="954761" y="4345534"/>
          <a:ext cx="1027274" cy="513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Certification</a:t>
          </a:r>
        </a:p>
      </dsp:txBody>
      <dsp:txXfrm>
        <a:off x="954761" y="4345534"/>
        <a:ext cx="1027274" cy="513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7342C-C1C0-AB4A-B2E1-D70E8E40E160}">
      <dsp:nvSpPr>
        <dsp:cNvPr id="0" name=""/>
        <dsp:cNvSpPr/>
      </dsp:nvSpPr>
      <dsp:spPr>
        <a:xfrm>
          <a:off x="941025" y="35446"/>
          <a:ext cx="1701441" cy="170144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Time</a:t>
          </a:r>
        </a:p>
      </dsp:txBody>
      <dsp:txXfrm>
        <a:off x="1167884" y="333198"/>
        <a:ext cx="1247723" cy="765648"/>
      </dsp:txXfrm>
    </dsp:sp>
    <dsp:sp modelId="{2891D562-422D-F44B-90E7-BDBD2EEA0A3D}">
      <dsp:nvSpPr>
        <dsp:cNvPr id="0" name=""/>
        <dsp:cNvSpPr/>
      </dsp:nvSpPr>
      <dsp:spPr>
        <a:xfrm>
          <a:off x="1554962" y="1098847"/>
          <a:ext cx="1701441" cy="170144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Resources</a:t>
          </a:r>
        </a:p>
      </dsp:txBody>
      <dsp:txXfrm>
        <a:off x="2075319" y="1538386"/>
        <a:ext cx="1020864" cy="935792"/>
      </dsp:txXfrm>
    </dsp:sp>
    <dsp:sp modelId="{6E5D1240-AB1F-C540-A147-9B15C1AEF95A}">
      <dsp:nvSpPr>
        <dsp:cNvPr id="0" name=""/>
        <dsp:cNvSpPr/>
      </dsp:nvSpPr>
      <dsp:spPr>
        <a:xfrm>
          <a:off x="327088" y="1098847"/>
          <a:ext cx="1701441" cy="1701441"/>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Investment</a:t>
          </a:r>
        </a:p>
      </dsp:txBody>
      <dsp:txXfrm>
        <a:off x="487307" y="1538386"/>
        <a:ext cx="1020864" cy="935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092AD-61DC-914B-8F9E-429C5FA1C2D9}">
      <dsp:nvSpPr>
        <dsp:cNvPr id="0" name=""/>
        <dsp:cNvSpPr/>
      </dsp:nvSpPr>
      <dsp:spPr>
        <a:xfrm>
          <a:off x="234941" y="0"/>
          <a:ext cx="2054333" cy="1060301"/>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Source</a:t>
          </a:r>
        </a:p>
      </dsp:txBody>
      <dsp:txXfrm>
        <a:off x="265996" y="31055"/>
        <a:ext cx="1992223" cy="998191"/>
      </dsp:txXfrm>
    </dsp:sp>
    <dsp:sp modelId="{DB13B411-43D1-104E-ACDB-B4BBC7D94A70}">
      <dsp:nvSpPr>
        <dsp:cNvPr id="0" name=""/>
        <dsp:cNvSpPr/>
      </dsp:nvSpPr>
      <dsp:spPr>
        <a:xfrm rot="5400000">
          <a:off x="1063302" y="1086808"/>
          <a:ext cx="397612" cy="477135"/>
        </a:xfrm>
        <a:prstGeom prst="rightArrow">
          <a:avLst>
            <a:gd name="adj1" fmla="val 60000"/>
            <a:gd name="adj2" fmla="val 5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1118968" y="1126569"/>
        <a:ext cx="286281" cy="278328"/>
      </dsp:txXfrm>
    </dsp:sp>
    <dsp:sp modelId="{7F16068C-3D9A-174D-89B0-ED2DE260E3EC}">
      <dsp:nvSpPr>
        <dsp:cNvPr id="0" name=""/>
        <dsp:cNvSpPr/>
      </dsp:nvSpPr>
      <dsp:spPr>
        <a:xfrm>
          <a:off x="234941" y="1590451"/>
          <a:ext cx="2054333" cy="1060301"/>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Transport</a:t>
          </a:r>
        </a:p>
      </dsp:txBody>
      <dsp:txXfrm>
        <a:off x="265996" y="1621506"/>
        <a:ext cx="1992223" cy="998191"/>
      </dsp:txXfrm>
    </dsp:sp>
    <dsp:sp modelId="{45B18F29-8F6A-334A-A116-041AA67650EE}">
      <dsp:nvSpPr>
        <dsp:cNvPr id="0" name=""/>
        <dsp:cNvSpPr/>
      </dsp:nvSpPr>
      <dsp:spPr>
        <a:xfrm rot="5400000">
          <a:off x="1063302" y="2677260"/>
          <a:ext cx="397612" cy="477135"/>
        </a:xfrm>
        <a:prstGeom prst="rightArrow">
          <a:avLst>
            <a:gd name="adj1" fmla="val 60000"/>
            <a:gd name="adj2" fmla="val 5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1118968" y="2717021"/>
        <a:ext cx="286281" cy="278328"/>
      </dsp:txXfrm>
    </dsp:sp>
    <dsp:sp modelId="{32502468-8490-8C49-B567-00A458F25AF5}">
      <dsp:nvSpPr>
        <dsp:cNvPr id="0" name=""/>
        <dsp:cNvSpPr/>
      </dsp:nvSpPr>
      <dsp:spPr>
        <a:xfrm>
          <a:off x="234941" y="3180903"/>
          <a:ext cx="2054333" cy="1060301"/>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Distribution</a:t>
          </a:r>
        </a:p>
      </dsp:txBody>
      <dsp:txXfrm>
        <a:off x="265996" y="3211958"/>
        <a:ext cx="1992223" cy="99819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46CB8E-FE1E-4662-BD71-D700C76D9C3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4" name="Footer Placeholder 3">
            <a:extLst>
              <a:ext uri="{FF2B5EF4-FFF2-40B4-BE49-F238E27FC236}">
                <a16:creationId xmlns:a16="http://schemas.microsoft.com/office/drawing/2014/main" id="{B81C14DF-B349-4697-844B-B72EB2E7F9B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a:extLst>
              <a:ext uri="{FF2B5EF4-FFF2-40B4-BE49-F238E27FC236}">
                <a16:creationId xmlns:a16="http://schemas.microsoft.com/office/drawing/2014/main" id="{92E5241D-AED8-49AC-AA24-CEE31F69350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761023C-8AC3-42E9-BAEF-AC456DCE8285}" type="slidenum">
              <a:rPr/>
              <a:t>‹#›</a:t>
            </a:fld>
            <a:endParaRPr/>
          </a:p>
        </p:txBody>
      </p:sp>
    </p:spTree>
    <p:extLst>
      <p:ext uri="{BB962C8B-B14F-4D97-AF65-F5344CB8AC3E}">
        <p14:creationId xmlns:p14="http://schemas.microsoft.com/office/powerpoint/2010/main" val="2913352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1B16D03-0596-424F-98F2-C79ECCAFB261}" type="datetimeFigureOut">
              <a:rPr lang="en-US"/>
              <a:t>11/1/21</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B6A735-04A3-4EB9-BB8D-459D4E15A468}" type="slidenum">
              <a:rPr/>
              <a:t>‹#›</a:t>
            </a:fld>
            <a:endParaRPr/>
          </a:p>
        </p:txBody>
      </p:sp>
    </p:spTree>
    <p:extLst>
      <p:ext uri="{BB962C8B-B14F-4D97-AF65-F5344CB8AC3E}">
        <p14:creationId xmlns:p14="http://schemas.microsoft.com/office/powerpoint/2010/main" val="386175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B6A735-04A3-4EB9-BB8D-459D4E15A468}" type="slidenum">
              <a:rPr lang="en-US" smtClean="0"/>
              <a:t>0</a:t>
            </a:fld>
            <a:endParaRPr lang="en-US"/>
          </a:p>
        </p:txBody>
      </p:sp>
    </p:spTree>
    <p:extLst>
      <p:ext uri="{BB962C8B-B14F-4D97-AF65-F5344CB8AC3E}">
        <p14:creationId xmlns:p14="http://schemas.microsoft.com/office/powerpoint/2010/main" val="368040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B6A735-04A3-4EB9-BB8D-459D4E15A468}" type="slidenum">
              <a:rPr lang="en-US" smtClean="0"/>
              <a:t>9</a:t>
            </a:fld>
            <a:endParaRPr lang="en-US"/>
          </a:p>
        </p:txBody>
      </p:sp>
    </p:spTree>
    <p:extLst>
      <p:ext uri="{BB962C8B-B14F-4D97-AF65-F5344CB8AC3E}">
        <p14:creationId xmlns:p14="http://schemas.microsoft.com/office/powerpoint/2010/main" val="47134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7CB6A735-04A3-4EB9-BB8D-459D4E15A468}" type="slidenum">
              <a:rPr lang="en-US" smtClean="0"/>
              <a:t>1</a:t>
            </a:fld>
            <a:endParaRPr lang="en-US"/>
          </a:p>
        </p:txBody>
      </p:sp>
    </p:spTree>
    <p:extLst>
      <p:ext uri="{BB962C8B-B14F-4D97-AF65-F5344CB8AC3E}">
        <p14:creationId xmlns:p14="http://schemas.microsoft.com/office/powerpoint/2010/main" val="121065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B6A735-04A3-4EB9-BB8D-459D4E15A468}" type="slidenum">
              <a:rPr lang="en-US" smtClean="0"/>
              <a:t>2</a:t>
            </a:fld>
            <a:endParaRPr lang="en-US"/>
          </a:p>
        </p:txBody>
      </p:sp>
    </p:spTree>
    <p:extLst>
      <p:ext uri="{BB962C8B-B14F-4D97-AF65-F5344CB8AC3E}">
        <p14:creationId xmlns:p14="http://schemas.microsoft.com/office/powerpoint/2010/main" val="335355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B6A735-04A3-4EB9-BB8D-459D4E15A468}" type="slidenum">
              <a:rPr lang="en-US" smtClean="0"/>
              <a:t>3</a:t>
            </a:fld>
            <a:endParaRPr lang="en-US"/>
          </a:p>
        </p:txBody>
      </p:sp>
    </p:spTree>
    <p:extLst>
      <p:ext uri="{BB962C8B-B14F-4D97-AF65-F5344CB8AC3E}">
        <p14:creationId xmlns:p14="http://schemas.microsoft.com/office/powerpoint/2010/main" val="79535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CB6A735-04A3-4EB9-BB8D-459D4E15A468}" type="slidenum">
              <a:rPr lang="en-US" smtClean="0"/>
              <a:t>4</a:t>
            </a:fld>
            <a:endParaRPr lang="en-US"/>
          </a:p>
        </p:txBody>
      </p:sp>
    </p:spTree>
    <p:extLst>
      <p:ext uri="{BB962C8B-B14F-4D97-AF65-F5344CB8AC3E}">
        <p14:creationId xmlns:p14="http://schemas.microsoft.com/office/powerpoint/2010/main" val="344453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B6A735-04A3-4EB9-BB8D-459D4E15A468}" type="slidenum">
              <a:rPr lang="en-US" smtClean="0"/>
              <a:t>5</a:t>
            </a:fld>
            <a:endParaRPr lang="en-US"/>
          </a:p>
        </p:txBody>
      </p:sp>
    </p:spTree>
    <p:extLst>
      <p:ext uri="{BB962C8B-B14F-4D97-AF65-F5344CB8AC3E}">
        <p14:creationId xmlns:p14="http://schemas.microsoft.com/office/powerpoint/2010/main" val="393921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B6A735-04A3-4EB9-BB8D-459D4E15A468}" type="slidenum">
              <a:rPr lang="en-US" smtClean="0"/>
              <a:t>6</a:t>
            </a:fld>
            <a:endParaRPr lang="en-US"/>
          </a:p>
        </p:txBody>
      </p:sp>
    </p:spTree>
    <p:extLst>
      <p:ext uri="{BB962C8B-B14F-4D97-AF65-F5344CB8AC3E}">
        <p14:creationId xmlns:p14="http://schemas.microsoft.com/office/powerpoint/2010/main" val="1988651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B6A735-04A3-4EB9-BB8D-459D4E15A468}" type="slidenum">
              <a:rPr lang="en-US" smtClean="0"/>
              <a:t>7</a:t>
            </a:fld>
            <a:endParaRPr lang="en-US"/>
          </a:p>
        </p:txBody>
      </p:sp>
    </p:spTree>
    <p:extLst>
      <p:ext uri="{BB962C8B-B14F-4D97-AF65-F5344CB8AC3E}">
        <p14:creationId xmlns:p14="http://schemas.microsoft.com/office/powerpoint/2010/main" val="2124067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B6A735-04A3-4EB9-BB8D-459D4E15A468}" type="slidenum">
              <a:rPr lang="en-US" smtClean="0"/>
              <a:t>8</a:t>
            </a:fld>
            <a:endParaRPr lang="en-US"/>
          </a:p>
        </p:txBody>
      </p:sp>
    </p:spTree>
    <p:extLst>
      <p:ext uri="{BB962C8B-B14F-4D97-AF65-F5344CB8AC3E}">
        <p14:creationId xmlns:p14="http://schemas.microsoft.com/office/powerpoint/2010/main" val="4114539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www.intercontinentalexchange.com/terms-of-use" TargetMode="External"/><Relationship Id="rId3" Type="http://schemas.openxmlformats.org/officeDocument/2006/relationships/hyperlink" Target="https://www.theice.com/trade" TargetMode="External"/><Relationship Id="rId7" Type="http://schemas.openxmlformats.org/officeDocument/2006/relationships/hyperlink" Target="https://www.nyse.com/index" TargetMode="External"/><Relationship Id="rId2" Type="http://schemas.openxmlformats.org/officeDocument/2006/relationships/hyperlink" Target="https://www.intercontinentalexchange.com/about" TargetMode="External"/><Relationship Id="rId1" Type="http://schemas.openxmlformats.org/officeDocument/2006/relationships/slideMaster" Target="../slideMasters/slideMaster1.xml"/><Relationship Id="rId6" Type="http://schemas.openxmlformats.org/officeDocument/2006/relationships/hyperlink" Target="https://www.theice.com/market-data" TargetMode="External"/><Relationship Id="rId5" Type="http://schemas.openxmlformats.org/officeDocument/2006/relationships/hyperlink" Target="https://www.theice.com/clearing" TargetMode="External"/><Relationship Id="rId4" Type="http://schemas.openxmlformats.org/officeDocument/2006/relationships/hyperlink" Target="https://www.theice.com/about/mortgage-technology"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00A9-D9F9-4090-9A0E-E5B3D482844B}"/>
              </a:ext>
            </a:extLst>
          </p:cNvPr>
          <p:cNvSpPr>
            <a:spLocks noGrp="1"/>
          </p:cNvSpPr>
          <p:nvPr>
            <p:ph type="ctrTitle" hasCustomPrompt="1"/>
          </p:nvPr>
        </p:nvSpPr>
        <p:spPr>
          <a:xfrm>
            <a:off x="461838" y="2344214"/>
            <a:ext cx="5710362" cy="1597453"/>
          </a:xfrm>
        </p:spPr>
        <p:txBody>
          <a:bodyPr anchor="t" anchorCtr="0">
            <a:noAutofit/>
          </a:bodyPr>
          <a:lstStyle>
            <a:lvl1pPr algn="l">
              <a:defRPr sz="6000" b="0" i="0">
                <a:solidFill>
                  <a:schemeClr val="tx1"/>
                </a:solidFill>
                <a:latin typeface="+mj-lt"/>
                <a:cs typeface="Suisse Int'l Black" panose="020B0504000000000000" pitchFamily="34" charset="-78"/>
              </a:defRPr>
            </a:lvl1pPr>
          </a:lstStyle>
          <a:p>
            <a:r>
              <a:rPr dirty="0"/>
              <a:t>Presentation title</a:t>
            </a:r>
          </a:p>
        </p:txBody>
      </p:sp>
      <p:sp>
        <p:nvSpPr>
          <p:cNvPr id="3" name="Subtitle 2">
            <a:extLst>
              <a:ext uri="{FF2B5EF4-FFF2-40B4-BE49-F238E27FC236}">
                <a16:creationId xmlns:a16="http://schemas.microsoft.com/office/drawing/2014/main" id="{607E2839-6FAB-4CE9-90AC-DB3ADE6AAE77}"/>
              </a:ext>
            </a:extLst>
          </p:cNvPr>
          <p:cNvSpPr>
            <a:spLocks noGrp="1"/>
          </p:cNvSpPr>
          <p:nvPr>
            <p:ph type="subTitle" idx="1" hasCustomPrompt="1"/>
          </p:nvPr>
        </p:nvSpPr>
        <p:spPr>
          <a:xfrm>
            <a:off x="463672" y="4137883"/>
            <a:ext cx="5708407" cy="1805717"/>
          </a:xfrm>
          <a:prstGeom prst="rect">
            <a:avLst/>
          </a:prstGeom>
        </p:spPr>
        <p:txBody>
          <a:bodyPr/>
          <a:lstStyle>
            <a:lvl1pPr marL="0" indent="0" algn="l">
              <a:lnSpc>
                <a:spcPct val="100000"/>
              </a:lnSpc>
              <a:spcBef>
                <a:spcPts val="0"/>
              </a:spcBef>
              <a:buNone/>
              <a:defRPr sz="2100" b="0" i="0">
                <a:solidFill>
                  <a:schemeClr val="tx1"/>
                </a:solidFill>
                <a:latin typeface="+mn-lt"/>
                <a:cs typeface="Suisse Int'l Light" panose="020B0304000000000000"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dirty="0"/>
          </a:p>
        </p:txBody>
      </p:sp>
      <p:pic>
        <p:nvPicPr>
          <p:cNvPr id="4" name="Graphic 3">
            <a:extLst>
              <a:ext uri="{FF2B5EF4-FFF2-40B4-BE49-F238E27FC236}">
                <a16:creationId xmlns:a16="http://schemas.microsoft.com/office/drawing/2014/main" id="{9963E6D7-9EDA-449B-AE99-3D82461F3F5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7200" y="642313"/>
            <a:ext cx="691185" cy="691185"/>
          </a:xfrm>
          <a:prstGeom prst="rect">
            <a:avLst/>
          </a:prstGeom>
        </p:spPr>
      </p:pic>
    </p:spTree>
    <p:extLst>
      <p:ext uri="{BB962C8B-B14F-4D97-AF65-F5344CB8AC3E}">
        <p14:creationId xmlns:p14="http://schemas.microsoft.com/office/powerpoint/2010/main" val="3114803117"/>
      </p:ext>
    </p:extLst>
  </p:cSld>
  <p:clrMapOvr>
    <a:masterClrMapping/>
  </p:clrMapOvr>
  <p:extLst>
    <p:ext uri="{DCECCB84-F9BA-43D5-87BE-67443E8EF086}">
      <p15:sldGuideLst xmlns:p15="http://schemas.microsoft.com/office/powerpoint/2012/main">
        <p15:guide id="1" pos="38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849DA4-AB65-4F44-9125-140CF3B089C0}"/>
              </a:ext>
            </a:extLst>
          </p:cNvPr>
          <p:cNvSpPr>
            <a:spLocks noGrp="1"/>
          </p:cNvSpPr>
          <p:nvPr>
            <p:ph type="body" sz="quarter" idx="11"/>
          </p:nvPr>
        </p:nvSpPr>
        <p:spPr>
          <a:xfrm>
            <a:off x="460775" y="1333500"/>
            <a:ext cx="11274024" cy="4610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1465079A-B87E-4D16-9634-894E3FA4F22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D45AAED-D37C-48B1-A0C2-E5C0FC5642C3}"/>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9049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ntent w/ Headlin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849DA4-AB65-4F44-9125-140CF3B089C0}"/>
              </a:ext>
            </a:extLst>
          </p:cNvPr>
          <p:cNvSpPr>
            <a:spLocks noGrp="1"/>
          </p:cNvSpPr>
          <p:nvPr>
            <p:ph type="body" sz="quarter" idx="11"/>
          </p:nvPr>
        </p:nvSpPr>
        <p:spPr>
          <a:xfrm>
            <a:off x="460775" y="2247900"/>
            <a:ext cx="11279188"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1465079A-B87E-4D16-9634-894E3FA4F22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325E1B4-73D9-41F9-BDDC-49C17F80CE70}"/>
              </a:ext>
            </a:extLst>
          </p:cNvPr>
          <p:cNvSpPr>
            <a:spLocks noGrp="1"/>
          </p:cNvSpPr>
          <p:nvPr>
            <p:ph type="ftr" sz="quarter" idx="14"/>
          </p:nvPr>
        </p:nvSpPr>
        <p:spPr/>
        <p:txBody>
          <a:bodyPr/>
          <a:lstStyle/>
          <a:p>
            <a:endParaRPr lang="en-US" dirty="0"/>
          </a:p>
        </p:txBody>
      </p:sp>
      <p:sp>
        <p:nvSpPr>
          <p:cNvPr id="7" name="Text Placeholder 6">
            <a:extLst>
              <a:ext uri="{FF2B5EF4-FFF2-40B4-BE49-F238E27FC236}">
                <a16:creationId xmlns:a16="http://schemas.microsoft.com/office/drawing/2014/main" id="{72D53BB8-A1C3-46DB-A4FC-C481260D2D3D}"/>
              </a:ext>
            </a:extLst>
          </p:cNvPr>
          <p:cNvSpPr>
            <a:spLocks noGrp="1"/>
          </p:cNvSpPr>
          <p:nvPr>
            <p:ph type="body" sz="quarter" idx="15"/>
          </p:nvPr>
        </p:nvSpPr>
        <p:spPr>
          <a:xfrm>
            <a:off x="457200" y="1333500"/>
            <a:ext cx="11274425" cy="704850"/>
          </a:xfrm>
        </p:spPr>
        <p:txBody>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2963047888"/>
      </p:ext>
    </p:extLst>
  </p:cSld>
  <p:clrMapOvr>
    <a:masterClrMapping/>
  </p:clrMapOvr>
  <p:extLst>
    <p:ext uri="{DCECCB84-F9BA-43D5-87BE-67443E8EF086}">
      <p15:sldGuideLst xmlns:p15="http://schemas.microsoft.com/office/powerpoint/2012/main">
        <p15:guide id="1" orient="horz" pos="141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C3EDE5-413E-4B44-9684-2E87C59146A2}"/>
              </a:ext>
            </a:extLst>
          </p:cNvPr>
          <p:cNvSpPr>
            <a:spLocks noGrp="1"/>
          </p:cNvSpPr>
          <p:nvPr>
            <p:ph sz="quarter" idx="11"/>
          </p:nvPr>
        </p:nvSpPr>
        <p:spPr>
          <a:xfrm>
            <a:off x="457200" y="1333500"/>
            <a:ext cx="5410200" cy="4610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BDEF83B5-67B6-B341-A3CD-4DF83853A924}"/>
              </a:ext>
            </a:extLst>
          </p:cNvPr>
          <p:cNvSpPr>
            <a:spLocks noGrp="1"/>
          </p:cNvSpPr>
          <p:nvPr>
            <p:ph sz="quarter" idx="12"/>
          </p:nvPr>
        </p:nvSpPr>
        <p:spPr>
          <a:xfrm>
            <a:off x="6324599" y="1333500"/>
            <a:ext cx="5410199" cy="4610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A9731C2-9A16-4D77-820F-98B9F4998CA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8006492-5177-4031-82D5-3B8E5463DBBB}"/>
              </a:ext>
            </a:extLst>
          </p:cNvPr>
          <p:cNvSpPr>
            <a:spLocks noGrp="1"/>
          </p:cNvSpPr>
          <p:nvPr>
            <p:ph type="ftr" sz="quarter" idx="13"/>
          </p:nvPr>
        </p:nvSpPr>
        <p:spPr>
          <a:xfrm>
            <a:off x="6096000" y="6372835"/>
            <a:ext cx="4877289" cy="482196"/>
          </a:xfrm>
        </p:spPr>
        <p:txBody>
          <a:bodyPr/>
          <a:lstStyle/>
          <a:p>
            <a:endParaRPr lang="en-US" dirty="0"/>
          </a:p>
        </p:txBody>
      </p:sp>
    </p:spTree>
    <p:extLst>
      <p:ext uri="{BB962C8B-B14F-4D97-AF65-F5344CB8AC3E}">
        <p14:creationId xmlns:p14="http://schemas.microsoft.com/office/powerpoint/2010/main" val="973641561"/>
      </p:ext>
    </p:extLst>
  </p:cSld>
  <p:clrMapOvr>
    <a:masterClrMapping/>
  </p:clrMapOvr>
  <p:extLst>
    <p:ext uri="{DCECCB84-F9BA-43D5-87BE-67443E8EF086}">
      <p15:sldGuideLst xmlns:p15="http://schemas.microsoft.com/office/powerpoint/2012/main">
        <p15:guide id="1" pos="3696" userDrawn="1">
          <p15:clr>
            <a:srgbClr val="FBAE40"/>
          </p15:clr>
        </p15:guide>
        <p15:guide id="2" pos="39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 Headlin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C3EDE5-413E-4B44-9684-2E87C59146A2}"/>
              </a:ext>
            </a:extLst>
          </p:cNvPr>
          <p:cNvSpPr>
            <a:spLocks noGrp="1"/>
          </p:cNvSpPr>
          <p:nvPr>
            <p:ph sz="quarter" idx="11"/>
          </p:nvPr>
        </p:nvSpPr>
        <p:spPr>
          <a:xfrm>
            <a:off x="460775" y="2247900"/>
            <a:ext cx="5406626" cy="3695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BDEF83B5-67B6-B341-A3CD-4DF83853A924}"/>
              </a:ext>
            </a:extLst>
          </p:cNvPr>
          <p:cNvSpPr>
            <a:spLocks noGrp="1"/>
          </p:cNvSpPr>
          <p:nvPr>
            <p:ph sz="quarter" idx="12"/>
          </p:nvPr>
        </p:nvSpPr>
        <p:spPr>
          <a:xfrm>
            <a:off x="6324599" y="2247900"/>
            <a:ext cx="5406625" cy="3695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BBF4447-C89B-4DD8-A245-380FD385773E}"/>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4F3EFA58-E305-4566-A6E8-C9AA15BC26A0}"/>
              </a:ext>
            </a:extLst>
          </p:cNvPr>
          <p:cNvSpPr>
            <a:spLocks noGrp="1"/>
          </p:cNvSpPr>
          <p:nvPr>
            <p:ph type="ftr" sz="quarter" idx="14"/>
          </p:nvPr>
        </p:nvSpPr>
        <p:spPr/>
        <p:txBody>
          <a:bodyPr/>
          <a:lstStyle/>
          <a:p>
            <a:endParaRPr lang="en-US" dirty="0"/>
          </a:p>
        </p:txBody>
      </p:sp>
      <p:sp>
        <p:nvSpPr>
          <p:cNvPr id="8" name="Text Placeholder 6">
            <a:extLst>
              <a:ext uri="{FF2B5EF4-FFF2-40B4-BE49-F238E27FC236}">
                <a16:creationId xmlns:a16="http://schemas.microsoft.com/office/drawing/2014/main" id="{6993DAA5-806A-4184-A7E6-0FC1CC70A05C}"/>
              </a:ext>
            </a:extLst>
          </p:cNvPr>
          <p:cNvSpPr>
            <a:spLocks noGrp="1"/>
          </p:cNvSpPr>
          <p:nvPr>
            <p:ph type="body" sz="quarter" idx="15"/>
          </p:nvPr>
        </p:nvSpPr>
        <p:spPr>
          <a:xfrm>
            <a:off x="457200" y="1333500"/>
            <a:ext cx="11274425" cy="704850"/>
          </a:xfrm>
        </p:spPr>
        <p:txBody>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3194487682"/>
      </p:ext>
    </p:extLst>
  </p:cSld>
  <p:clrMapOvr>
    <a:masterClrMapping/>
  </p:clrMapOvr>
  <p:extLst>
    <p:ext uri="{DCECCB84-F9BA-43D5-87BE-67443E8EF086}">
      <p15:sldGuideLst xmlns:p15="http://schemas.microsoft.com/office/powerpoint/2012/main">
        <p15:guide id="1" pos="3696" userDrawn="1">
          <p15:clr>
            <a:srgbClr val="FBAE40"/>
          </p15:clr>
        </p15:guide>
        <p15:guide id="2" pos="3984" userDrawn="1">
          <p15:clr>
            <a:srgbClr val="FBAE40"/>
          </p15:clr>
        </p15:guide>
        <p15:guide id="3" orient="horz" pos="141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BEC867B-37C9-BE42-97B4-BE99B48CA011}"/>
              </a:ext>
            </a:extLst>
          </p:cNvPr>
          <p:cNvSpPr>
            <a:spLocks noGrp="1"/>
          </p:cNvSpPr>
          <p:nvPr>
            <p:ph sz="quarter" idx="11"/>
          </p:nvPr>
        </p:nvSpPr>
        <p:spPr>
          <a:xfrm>
            <a:off x="457200" y="1333500"/>
            <a:ext cx="3454400" cy="4610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a:extLst>
              <a:ext uri="{FF2B5EF4-FFF2-40B4-BE49-F238E27FC236}">
                <a16:creationId xmlns:a16="http://schemas.microsoft.com/office/drawing/2014/main" id="{500ADD49-E9E8-594F-9159-5BC8795E069E}"/>
              </a:ext>
            </a:extLst>
          </p:cNvPr>
          <p:cNvSpPr>
            <a:spLocks noGrp="1"/>
          </p:cNvSpPr>
          <p:nvPr>
            <p:ph sz="quarter" idx="13"/>
          </p:nvPr>
        </p:nvSpPr>
        <p:spPr>
          <a:xfrm>
            <a:off x="8267700" y="1333500"/>
            <a:ext cx="3467100" cy="4610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30B1BD3-E0B3-4832-973D-29FB814B0938}"/>
              </a:ext>
            </a:extLst>
          </p:cNvPr>
          <p:cNvSpPr>
            <a:spLocks noGrp="1"/>
          </p:cNvSpPr>
          <p:nvPr>
            <p:ph type="title"/>
          </p:nvPr>
        </p:nvSpPr>
        <p:spPr/>
        <p:txBody>
          <a:bodyPr/>
          <a:lstStyle/>
          <a:p>
            <a:r>
              <a:rPr lang="en-US"/>
              <a:t>Click to edit Master title style</a:t>
            </a:r>
          </a:p>
        </p:txBody>
      </p:sp>
      <p:sp>
        <p:nvSpPr>
          <p:cNvPr id="8" name="Content Placeholder 14">
            <a:extLst>
              <a:ext uri="{FF2B5EF4-FFF2-40B4-BE49-F238E27FC236}">
                <a16:creationId xmlns:a16="http://schemas.microsoft.com/office/drawing/2014/main" id="{B1B96582-2BCF-4E05-B08F-DAAC01F04B84}"/>
              </a:ext>
            </a:extLst>
          </p:cNvPr>
          <p:cNvSpPr>
            <a:spLocks noGrp="1"/>
          </p:cNvSpPr>
          <p:nvPr>
            <p:ph sz="quarter" idx="14"/>
          </p:nvPr>
        </p:nvSpPr>
        <p:spPr>
          <a:xfrm>
            <a:off x="4343400" y="1333500"/>
            <a:ext cx="3467100" cy="4610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D8E6DDBC-E7AE-4C02-AD48-E97453065E22}"/>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090021481"/>
      </p:ext>
    </p:extLst>
  </p:cSld>
  <p:clrMapOvr>
    <a:masterClrMapping/>
  </p:clrMapOvr>
  <p:extLst>
    <p:ext uri="{DCECCB84-F9BA-43D5-87BE-67443E8EF086}">
      <p15:sldGuideLst xmlns:p15="http://schemas.microsoft.com/office/powerpoint/2012/main">
        <p15:guide id="1" pos="2472" userDrawn="1">
          <p15:clr>
            <a:srgbClr val="FBAE40"/>
          </p15:clr>
        </p15:guide>
        <p15:guide id="2" pos="2736" userDrawn="1">
          <p15:clr>
            <a:srgbClr val="FBAE40"/>
          </p15:clr>
        </p15:guide>
        <p15:guide id="3" pos="4920" userDrawn="1">
          <p15:clr>
            <a:srgbClr val="FBAE40"/>
          </p15:clr>
        </p15:guide>
        <p15:guide id="4" pos="520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w/ Headline">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BEC867B-37C9-BE42-97B4-BE99B48CA011}"/>
              </a:ext>
            </a:extLst>
          </p:cNvPr>
          <p:cNvSpPr>
            <a:spLocks noGrp="1"/>
          </p:cNvSpPr>
          <p:nvPr>
            <p:ph sz="quarter" idx="11"/>
          </p:nvPr>
        </p:nvSpPr>
        <p:spPr>
          <a:xfrm>
            <a:off x="457200" y="2247900"/>
            <a:ext cx="3467100" cy="3695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a:extLst>
              <a:ext uri="{FF2B5EF4-FFF2-40B4-BE49-F238E27FC236}">
                <a16:creationId xmlns:a16="http://schemas.microsoft.com/office/drawing/2014/main" id="{500ADD49-E9E8-594F-9159-5BC8795E069E}"/>
              </a:ext>
            </a:extLst>
          </p:cNvPr>
          <p:cNvSpPr>
            <a:spLocks noGrp="1"/>
          </p:cNvSpPr>
          <p:nvPr>
            <p:ph sz="quarter" idx="13"/>
          </p:nvPr>
        </p:nvSpPr>
        <p:spPr>
          <a:xfrm>
            <a:off x="8267700" y="2247900"/>
            <a:ext cx="3467099" cy="3695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30B1BD3-E0B3-4832-973D-29FB814B0938}"/>
              </a:ext>
            </a:extLst>
          </p:cNvPr>
          <p:cNvSpPr>
            <a:spLocks noGrp="1"/>
          </p:cNvSpPr>
          <p:nvPr>
            <p:ph type="title"/>
          </p:nvPr>
        </p:nvSpPr>
        <p:spPr/>
        <p:txBody>
          <a:bodyPr/>
          <a:lstStyle/>
          <a:p>
            <a:r>
              <a:rPr lang="en-US"/>
              <a:t>Click to edit Master title style</a:t>
            </a:r>
          </a:p>
        </p:txBody>
      </p:sp>
      <p:sp>
        <p:nvSpPr>
          <p:cNvPr id="8" name="Content Placeholder 14">
            <a:extLst>
              <a:ext uri="{FF2B5EF4-FFF2-40B4-BE49-F238E27FC236}">
                <a16:creationId xmlns:a16="http://schemas.microsoft.com/office/drawing/2014/main" id="{B1B96582-2BCF-4E05-B08F-DAAC01F04B84}"/>
              </a:ext>
            </a:extLst>
          </p:cNvPr>
          <p:cNvSpPr>
            <a:spLocks noGrp="1"/>
          </p:cNvSpPr>
          <p:nvPr>
            <p:ph sz="quarter" idx="14"/>
          </p:nvPr>
        </p:nvSpPr>
        <p:spPr>
          <a:xfrm>
            <a:off x="4343400" y="2247900"/>
            <a:ext cx="3467100" cy="3695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2F9426B-9C29-4DDC-B7D5-28872B93D43A}"/>
              </a:ext>
            </a:extLst>
          </p:cNvPr>
          <p:cNvSpPr>
            <a:spLocks noGrp="1"/>
          </p:cNvSpPr>
          <p:nvPr>
            <p:ph type="ftr" sz="quarter" idx="16"/>
          </p:nvPr>
        </p:nvSpPr>
        <p:spPr/>
        <p:txBody>
          <a:bodyPr/>
          <a:lstStyle/>
          <a:p>
            <a:endParaRPr lang="en-US" dirty="0"/>
          </a:p>
        </p:txBody>
      </p:sp>
      <p:sp>
        <p:nvSpPr>
          <p:cNvPr id="9" name="Text Placeholder 6">
            <a:extLst>
              <a:ext uri="{FF2B5EF4-FFF2-40B4-BE49-F238E27FC236}">
                <a16:creationId xmlns:a16="http://schemas.microsoft.com/office/drawing/2014/main" id="{70974C69-C87A-4EFF-B548-DCF6C08998FA}"/>
              </a:ext>
            </a:extLst>
          </p:cNvPr>
          <p:cNvSpPr>
            <a:spLocks noGrp="1"/>
          </p:cNvSpPr>
          <p:nvPr>
            <p:ph type="body" sz="quarter" idx="15"/>
          </p:nvPr>
        </p:nvSpPr>
        <p:spPr>
          <a:xfrm>
            <a:off x="457200" y="1333500"/>
            <a:ext cx="11274425" cy="704850"/>
          </a:xfrm>
        </p:spPr>
        <p:txBody>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2142901622"/>
      </p:ext>
    </p:extLst>
  </p:cSld>
  <p:clrMapOvr>
    <a:masterClrMapping/>
  </p:clrMapOvr>
  <p:extLst>
    <p:ext uri="{DCECCB84-F9BA-43D5-87BE-67443E8EF086}">
      <p15:sldGuideLst xmlns:p15="http://schemas.microsoft.com/office/powerpoint/2012/main">
        <p15:guide id="1" pos="2472" userDrawn="1">
          <p15:clr>
            <a:srgbClr val="FBAE40"/>
          </p15:clr>
        </p15:guide>
        <p15:guide id="2" pos="2736" userDrawn="1">
          <p15:clr>
            <a:srgbClr val="FBAE40"/>
          </p15:clr>
        </p15:guide>
        <p15:guide id="3" pos="4920" userDrawn="1">
          <p15:clr>
            <a:srgbClr val="FBAE40"/>
          </p15:clr>
        </p15:guide>
        <p15:guide id="4" pos="5208" userDrawn="1">
          <p15:clr>
            <a:srgbClr val="FBAE40"/>
          </p15:clr>
        </p15:guide>
        <p15:guide id="5" orient="horz" pos="141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w/ 3 Headlines">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BEC867B-37C9-BE42-97B4-BE99B48CA011}"/>
              </a:ext>
            </a:extLst>
          </p:cNvPr>
          <p:cNvSpPr>
            <a:spLocks noGrp="1"/>
          </p:cNvSpPr>
          <p:nvPr>
            <p:ph sz="quarter" idx="11"/>
          </p:nvPr>
        </p:nvSpPr>
        <p:spPr>
          <a:xfrm>
            <a:off x="460774" y="2252038"/>
            <a:ext cx="3463526" cy="3691562"/>
          </a:xfrm>
        </p:spPr>
        <p:txBody>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a:extLst>
              <a:ext uri="{FF2B5EF4-FFF2-40B4-BE49-F238E27FC236}">
                <a16:creationId xmlns:a16="http://schemas.microsoft.com/office/drawing/2014/main" id="{500ADD49-E9E8-594F-9159-5BC8795E069E}"/>
              </a:ext>
            </a:extLst>
          </p:cNvPr>
          <p:cNvSpPr>
            <a:spLocks noGrp="1"/>
          </p:cNvSpPr>
          <p:nvPr>
            <p:ph sz="quarter" idx="13"/>
          </p:nvPr>
        </p:nvSpPr>
        <p:spPr>
          <a:xfrm>
            <a:off x="8267700" y="2252038"/>
            <a:ext cx="3463526" cy="3691562"/>
          </a:xfrm>
        </p:spPr>
        <p:txBody>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30B1BD3-E0B3-4832-973D-29FB814B0938}"/>
              </a:ext>
            </a:extLst>
          </p:cNvPr>
          <p:cNvSpPr>
            <a:spLocks noGrp="1"/>
          </p:cNvSpPr>
          <p:nvPr>
            <p:ph type="title"/>
          </p:nvPr>
        </p:nvSpPr>
        <p:spPr/>
        <p:txBody>
          <a:bodyPr/>
          <a:lstStyle/>
          <a:p>
            <a:r>
              <a:rPr lang="en-US"/>
              <a:t>Click to edit Master title style</a:t>
            </a:r>
          </a:p>
        </p:txBody>
      </p:sp>
      <p:sp>
        <p:nvSpPr>
          <p:cNvPr id="8" name="Content Placeholder 14">
            <a:extLst>
              <a:ext uri="{FF2B5EF4-FFF2-40B4-BE49-F238E27FC236}">
                <a16:creationId xmlns:a16="http://schemas.microsoft.com/office/drawing/2014/main" id="{B1B96582-2BCF-4E05-B08F-DAAC01F04B84}"/>
              </a:ext>
            </a:extLst>
          </p:cNvPr>
          <p:cNvSpPr>
            <a:spLocks noGrp="1"/>
          </p:cNvSpPr>
          <p:nvPr>
            <p:ph sz="quarter" idx="14"/>
          </p:nvPr>
        </p:nvSpPr>
        <p:spPr>
          <a:xfrm>
            <a:off x="4343400" y="2252038"/>
            <a:ext cx="3463526" cy="3691562"/>
          </a:xfrm>
        </p:spPr>
        <p:txBody>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F6E6C2C8-CB33-48ED-A0B7-30B8FF957EEA}"/>
              </a:ext>
            </a:extLst>
          </p:cNvPr>
          <p:cNvSpPr>
            <a:spLocks noGrp="1"/>
          </p:cNvSpPr>
          <p:nvPr>
            <p:ph type="ftr" sz="quarter" idx="20"/>
          </p:nvPr>
        </p:nvSpPr>
        <p:spPr/>
        <p:txBody>
          <a:bodyPr/>
          <a:lstStyle/>
          <a:p>
            <a:endParaRPr lang="en-US" dirty="0"/>
          </a:p>
        </p:txBody>
      </p:sp>
      <p:sp>
        <p:nvSpPr>
          <p:cNvPr id="12" name="Text Placeholder 6">
            <a:extLst>
              <a:ext uri="{FF2B5EF4-FFF2-40B4-BE49-F238E27FC236}">
                <a16:creationId xmlns:a16="http://schemas.microsoft.com/office/drawing/2014/main" id="{DB69968B-9A69-4083-A79D-D328271011AC}"/>
              </a:ext>
            </a:extLst>
          </p:cNvPr>
          <p:cNvSpPr>
            <a:spLocks noGrp="1"/>
          </p:cNvSpPr>
          <p:nvPr>
            <p:ph type="body" sz="quarter" idx="15"/>
          </p:nvPr>
        </p:nvSpPr>
        <p:spPr>
          <a:xfrm>
            <a:off x="457201" y="1333500"/>
            <a:ext cx="3467100" cy="704850"/>
          </a:xfrm>
        </p:spPr>
        <p:txBody>
          <a:bodyPr/>
          <a:lstStyle>
            <a:lvl1pPr marL="0" indent="0">
              <a:buNone/>
              <a:defRPr sz="2400"/>
            </a:lvl1pPr>
          </a:lstStyle>
          <a:p>
            <a:pPr lvl="0"/>
            <a:r>
              <a:rPr lang="en-US"/>
              <a:t>Click to edit Master text styles</a:t>
            </a:r>
          </a:p>
        </p:txBody>
      </p:sp>
      <p:sp>
        <p:nvSpPr>
          <p:cNvPr id="13" name="Text Placeholder 6">
            <a:extLst>
              <a:ext uri="{FF2B5EF4-FFF2-40B4-BE49-F238E27FC236}">
                <a16:creationId xmlns:a16="http://schemas.microsoft.com/office/drawing/2014/main" id="{86298125-D17F-48DE-8827-C50176C6693A}"/>
              </a:ext>
            </a:extLst>
          </p:cNvPr>
          <p:cNvSpPr>
            <a:spLocks noGrp="1"/>
          </p:cNvSpPr>
          <p:nvPr>
            <p:ph type="body" sz="quarter" idx="21"/>
          </p:nvPr>
        </p:nvSpPr>
        <p:spPr>
          <a:xfrm>
            <a:off x="4343400" y="1333500"/>
            <a:ext cx="3467100" cy="704850"/>
          </a:xfrm>
        </p:spPr>
        <p:txBody>
          <a:bodyPr/>
          <a:lstStyle>
            <a:lvl1pPr marL="0" indent="0">
              <a:buNone/>
              <a:defRPr sz="2400"/>
            </a:lvl1pPr>
          </a:lstStyle>
          <a:p>
            <a:pPr lvl="0"/>
            <a:r>
              <a:rPr lang="en-US"/>
              <a:t>Click to edit Master text styles</a:t>
            </a:r>
          </a:p>
        </p:txBody>
      </p:sp>
      <p:sp>
        <p:nvSpPr>
          <p:cNvPr id="14" name="Text Placeholder 6">
            <a:extLst>
              <a:ext uri="{FF2B5EF4-FFF2-40B4-BE49-F238E27FC236}">
                <a16:creationId xmlns:a16="http://schemas.microsoft.com/office/drawing/2014/main" id="{850D7E97-F77F-4F49-BC76-8C1D281ECE75}"/>
              </a:ext>
            </a:extLst>
          </p:cNvPr>
          <p:cNvSpPr>
            <a:spLocks noGrp="1"/>
          </p:cNvSpPr>
          <p:nvPr>
            <p:ph type="body" sz="quarter" idx="22"/>
          </p:nvPr>
        </p:nvSpPr>
        <p:spPr>
          <a:xfrm>
            <a:off x="8267699" y="1333500"/>
            <a:ext cx="3463525" cy="704850"/>
          </a:xfrm>
        </p:spPr>
        <p:txBody>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3233785434"/>
      </p:ext>
    </p:extLst>
  </p:cSld>
  <p:clrMapOvr>
    <a:masterClrMapping/>
  </p:clrMapOvr>
  <p:extLst>
    <p:ext uri="{DCECCB84-F9BA-43D5-87BE-67443E8EF086}">
      <p15:sldGuideLst xmlns:p15="http://schemas.microsoft.com/office/powerpoint/2012/main">
        <p15:guide id="1" pos="2472" userDrawn="1">
          <p15:clr>
            <a:srgbClr val="FBAE40"/>
          </p15:clr>
        </p15:guide>
        <p15:guide id="2" pos="2736" userDrawn="1">
          <p15:clr>
            <a:srgbClr val="FBAE40"/>
          </p15:clr>
        </p15:guide>
        <p15:guide id="3" pos="4920" userDrawn="1">
          <p15:clr>
            <a:srgbClr val="FBAE40"/>
          </p15:clr>
        </p15:guide>
        <p15:guide id="4" pos="5208" userDrawn="1">
          <p15:clr>
            <a:srgbClr val="FBAE40"/>
          </p15:clr>
        </p15:guide>
        <p15:guide id="5" orient="horz" pos="141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 with Conten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BEC867B-37C9-BE42-97B4-BE99B48CA011}"/>
              </a:ext>
            </a:extLst>
          </p:cNvPr>
          <p:cNvSpPr>
            <a:spLocks noGrp="1"/>
          </p:cNvSpPr>
          <p:nvPr>
            <p:ph sz="quarter" idx="11"/>
          </p:nvPr>
        </p:nvSpPr>
        <p:spPr>
          <a:xfrm>
            <a:off x="8267700" y="3429000"/>
            <a:ext cx="3463526"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a:extLst>
              <a:ext uri="{FF2B5EF4-FFF2-40B4-BE49-F238E27FC236}">
                <a16:creationId xmlns:a16="http://schemas.microsoft.com/office/drawing/2014/main" id="{500ADD49-E9E8-594F-9159-5BC8795E069E}"/>
              </a:ext>
            </a:extLst>
          </p:cNvPr>
          <p:cNvSpPr>
            <a:spLocks noGrp="1"/>
          </p:cNvSpPr>
          <p:nvPr>
            <p:ph sz="quarter" idx="13"/>
          </p:nvPr>
        </p:nvSpPr>
        <p:spPr>
          <a:xfrm>
            <a:off x="460773" y="3429000"/>
            <a:ext cx="3463525"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30B1BD3-E0B3-4832-973D-29FB814B0938}"/>
              </a:ext>
            </a:extLst>
          </p:cNvPr>
          <p:cNvSpPr>
            <a:spLocks noGrp="1"/>
          </p:cNvSpPr>
          <p:nvPr>
            <p:ph type="title"/>
          </p:nvPr>
        </p:nvSpPr>
        <p:spPr/>
        <p:txBody>
          <a:bodyPr/>
          <a:lstStyle/>
          <a:p>
            <a:r>
              <a:rPr lang="en-US"/>
              <a:t>Click to edit Master title style</a:t>
            </a:r>
          </a:p>
        </p:txBody>
      </p:sp>
      <p:sp>
        <p:nvSpPr>
          <p:cNvPr id="8" name="Content Placeholder 14">
            <a:extLst>
              <a:ext uri="{FF2B5EF4-FFF2-40B4-BE49-F238E27FC236}">
                <a16:creationId xmlns:a16="http://schemas.microsoft.com/office/drawing/2014/main" id="{B1B96582-2BCF-4E05-B08F-DAAC01F04B84}"/>
              </a:ext>
            </a:extLst>
          </p:cNvPr>
          <p:cNvSpPr>
            <a:spLocks noGrp="1"/>
          </p:cNvSpPr>
          <p:nvPr>
            <p:ph sz="quarter" idx="14"/>
          </p:nvPr>
        </p:nvSpPr>
        <p:spPr>
          <a:xfrm>
            <a:off x="4346974" y="3429000"/>
            <a:ext cx="3463526"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4">
            <a:extLst>
              <a:ext uri="{FF2B5EF4-FFF2-40B4-BE49-F238E27FC236}">
                <a16:creationId xmlns:a16="http://schemas.microsoft.com/office/drawing/2014/main" id="{9CABBE40-6A75-4FD6-954B-F0274228BC1E}"/>
              </a:ext>
            </a:extLst>
          </p:cNvPr>
          <p:cNvSpPr>
            <a:spLocks noGrp="1"/>
          </p:cNvSpPr>
          <p:nvPr>
            <p:ph type="pic" sz="quarter" idx="15"/>
          </p:nvPr>
        </p:nvSpPr>
        <p:spPr>
          <a:xfrm>
            <a:off x="4346974" y="1333500"/>
            <a:ext cx="3463526" cy="1879996"/>
          </a:xfrm>
        </p:spPr>
        <p:txBody>
          <a:bodyPr/>
          <a:lstStyle/>
          <a:p>
            <a:r>
              <a:rPr lang="en-US"/>
              <a:t>Click icon to add picture</a:t>
            </a:r>
          </a:p>
        </p:txBody>
      </p:sp>
      <p:sp>
        <p:nvSpPr>
          <p:cNvPr id="9" name="Picture Placeholder 4">
            <a:extLst>
              <a:ext uri="{FF2B5EF4-FFF2-40B4-BE49-F238E27FC236}">
                <a16:creationId xmlns:a16="http://schemas.microsoft.com/office/drawing/2014/main" id="{A98112AC-B4AB-4E69-99CC-DCA749FE6D94}"/>
              </a:ext>
            </a:extLst>
          </p:cNvPr>
          <p:cNvSpPr>
            <a:spLocks noGrp="1"/>
          </p:cNvSpPr>
          <p:nvPr>
            <p:ph type="pic" sz="quarter" idx="16"/>
          </p:nvPr>
        </p:nvSpPr>
        <p:spPr>
          <a:xfrm>
            <a:off x="460774" y="1333500"/>
            <a:ext cx="3463525" cy="1879996"/>
          </a:xfrm>
        </p:spPr>
        <p:txBody>
          <a:bodyPr/>
          <a:lstStyle/>
          <a:p>
            <a:r>
              <a:rPr lang="en-US"/>
              <a:t>Click icon to add picture</a:t>
            </a:r>
          </a:p>
        </p:txBody>
      </p:sp>
      <p:sp>
        <p:nvSpPr>
          <p:cNvPr id="10" name="Picture Placeholder 4">
            <a:extLst>
              <a:ext uri="{FF2B5EF4-FFF2-40B4-BE49-F238E27FC236}">
                <a16:creationId xmlns:a16="http://schemas.microsoft.com/office/drawing/2014/main" id="{4DA4ADF3-0B84-4148-9E7A-3219FF000535}"/>
              </a:ext>
            </a:extLst>
          </p:cNvPr>
          <p:cNvSpPr>
            <a:spLocks noGrp="1"/>
          </p:cNvSpPr>
          <p:nvPr>
            <p:ph type="pic" sz="quarter" idx="17"/>
          </p:nvPr>
        </p:nvSpPr>
        <p:spPr>
          <a:xfrm>
            <a:off x="8267700" y="1333500"/>
            <a:ext cx="3463526" cy="1879996"/>
          </a:xfrm>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A5275F08-EAE4-4EF8-A17B-35EEB3952DED}"/>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462959956"/>
      </p:ext>
    </p:extLst>
  </p:cSld>
  <p:clrMapOvr>
    <a:masterClrMapping/>
  </p:clrMapOvr>
  <p:extLst>
    <p:ext uri="{DCECCB84-F9BA-43D5-87BE-67443E8EF086}">
      <p15:sldGuideLst xmlns:p15="http://schemas.microsoft.com/office/powerpoint/2012/main">
        <p15:guide id="1" pos="2472" userDrawn="1">
          <p15:clr>
            <a:srgbClr val="FBAE40"/>
          </p15:clr>
        </p15:guide>
        <p15:guide id="2" pos="2736" userDrawn="1">
          <p15:clr>
            <a:srgbClr val="FBAE40"/>
          </p15:clr>
        </p15:guide>
        <p15:guide id="3" pos="4920" userDrawn="1">
          <p15:clr>
            <a:srgbClr val="FBAE40"/>
          </p15:clr>
        </p15:guide>
        <p15:guide id="4" pos="520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37" name="Content Placeholder 36">
            <a:extLst>
              <a:ext uri="{FF2B5EF4-FFF2-40B4-BE49-F238E27FC236}">
                <a16:creationId xmlns:a16="http://schemas.microsoft.com/office/drawing/2014/main" id="{EBFE6039-740B-2146-928C-A0870BB1B6A7}"/>
              </a:ext>
            </a:extLst>
          </p:cNvPr>
          <p:cNvSpPr>
            <a:spLocks noGrp="1"/>
          </p:cNvSpPr>
          <p:nvPr>
            <p:ph sz="quarter" idx="11"/>
          </p:nvPr>
        </p:nvSpPr>
        <p:spPr>
          <a:xfrm>
            <a:off x="460774" y="1333500"/>
            <a:ext cx="2474713" cy="4610100"/>
          </a:xfrm>
        </p:spPr>
        <p:txBody>
          <a:bodyPr/>
          <a:lstStyle>
            <a:lvl1pPr>
              <a:defRPr sz="1800"/>
            </a:lvl1pPr>
            <a:lvl2pPr>
              <a:defRPr sz="18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Content Placeholder 38">
            <a:extLst>
              <a:ext uri="{FF2B5EF4-FFF2-40B4-BE49-F238E27FC236}">
                <a16:creationId xmlns:a16="http://schemas.microsoft.com/office/drawing/2014/main" id="{E7100605-A510-2143-BC06-696AABAFD6CC}"/>
              </a:ext>
            </a:extLst>
          </p:cNvPr>
          <p:cNvSpPr>
            <a:spLocks noGrp="1"/>
          </p:cNvSpPr>
          <p:nvPr>
            <p:ph sz="quarter" idx="12"/>
          </p:nvPr>
        </p:nvSpPr>
        <p:spPr>
          <a:xfrm>
            <a:off x="3392687" y="1333500"/>
            <a:ext cx="2474713" cy="4610100"/>
          </a:xfrm>
        </p:spPr>
        <p:txBody>
          <a:bodyPr/>
          <a:lstStyle>
            <a:lvl1pPr>
              <a:defRPr sz="1800"/>
            </a:lvl1pPr>
            <a:lvl2pPr>
              <a:defRPr sz="18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Content Placeholder 40">
            <a:extLst>
              <a:ext uri="{FF2B5EF4-FFF2-40B4-BE49-F238E27FC236}">
                <a16:creationId xmlns:a16="http://schemas.microsoft.com/office/drawing/2014/main" id="{F0EA4F4C-01E4-684D-A672-AEFF8CB734A2}"/>
              </a:ext>
            </a:extLst>
          </p:cNvPr>
          <p:cNvSpPr>
            <a:spLocks noGrp="1"/>
          </p:cNvSpPr>
          <p:nvPr>
            <p:ph sz="quarter" idx="13"/>
          </p:nvPr>
        </p:nvSpPr>
        <p:spPr>
          <a:xfrm>
            <a:off x="6324600" y="1333500"/>
            <a:ext cx="2474712" cy="4610100"/>
          </a:xfrm>
        </p:spPr>
        <p:txBody>
          <a:bodyPr/>
          <a:lstStyle>
            <a:lvl1pPr>
              <a:defRPr sz="1800"/>
            </a:lvl1pPr>
            <a:lvl2pPr>
              <a:defRPr sz="18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3" name="Content Placeholder 42">
            <a:extLst>
              <a:ext uri="{FF2B5EF4-FFF2-40B4-BE49-F238E27FC236}">
                <a16:creationId xmlns:a16="http://schemas.microsoft.com/office/drawing/2014/main" id="{351D4143-5AC9-9143-9EBD-1A790D343334}"/>
              </a:ext>
            </a:extLst>
          </p:cNvPr>
          <p:cNvSpPr>
            <a:spLocks noGrp="1"/>
          </p:cNvSpPr>
          <p:nvPr>
            <p:ph sz="quarter" idx="14"/>
          </p:nvPr>
        </p:nvSpPr>
        <p:spPr>
          <a:xfrm>
            <a:off x="9256511" y="1333500"/>
            <a:ext cx="2474711" cy="4610100"/>
          </a:xfrm>
        </p:spPr>
        <p:txBody>
          <a:bodyPr/>
          <a:lstStyle>
            <a:lvl1pPr>
              <a:defRPr sz="1800"/>
            </a:lvl1pPr>
            <a:lvl2pPr>
              <a:defRPr sz="18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90ED60E7-27C1-43FD-8FC4-7DD2CCE38E13}"/>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2902F82-B198-4855-BEF4-B1D8B98F7F84}"/>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044960383"/>
      </p:ext>
    </p:extLst>
  </p:cSld>
  <p:clrMapOvr>
    <a:masterClrMapping/>
  </p:clrMapOvr>
  <p:extLst>
    <p:ext uri="{DCECCB84-F9BA-43D5-87BE-67443E8EF086}">
      <p15:sldGuideLst xmlns:p15="http://schemas.microsoft.com/office/powerpoint/2012/main">
        <p15:guide id="1" pos="1848" userDrawn="1">
          <p15:clr>
            <a:srgbClr val="FBAE40"/>
          </p15:clr>
        </p15:guide>
        <p15:guide id="2" pos="2136" userDrawn="1">
          <p15:clr>
            <a:srgbClr val="FBAE40"/>
          </p15:clr>
        </p15:guide>
        <p15:guide id="3" pos="3696" userDrawn="1">
          <p15:clr>
            <a:srgbClr val="FBAE40"/>
          </p15:clr>
        </p15:guide>
        <p15:guide id="4" pos="3984" userDrawn="1">
          <p15:clr>
            <a:srgbClr val="FBAE40"/>
          </p15:clr>
        </p15:guide>
        <p15:guide id="5" pos="5544" userDrawn="1">
          <p15:clr>
            <a:srgbClr val="FBAE40"/>
          </p15:clr>
        </p15:guide>
        <p15:guide id="6" pos="583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 w/ Headline">
    <p:spTree>
      <p:nvGrpSpPr>
        <p:cNvPr id="1" name=""/>
        <p:cNvGrpSpPr/>
        <p:nvPr/>
      </p:nvGrpSpPr>
      <p:grpSpPr>
        <a:xfrm>
          <a:off x="0" y="0"/>
          <a:ext cx="0" cy="0"/>
          <a:chOff x="0" y="0"/>
          <a:chExt cx="0" cy="0"/>
        </a:xfrm>
      </p:grpSpPr>
      <p:sp>
        <p:nvSpPr>
          <p:cNvPr id="37" name="Content Placeholder 36">
            <a:extLst>
              <a:ext uri="{FF2B5EF4-FFF2-40B4-BE49-F238E27FC236}">
                <a16:creationId xmlns:a16="http://schemas.microsoft.com/office/drawing/2014/main" id="{EBFE6039-740B-2146-928C-A0870BB1B6A7}"/>
              </a:ext>
            </a:extLst>
          </p:cNvPr>
          <p:cNvSpPr>
            <a:spLocks noGrp="1"/>
          </p:cNvSpPr>
          <p:nvPr>
            <p:ph sz="quarter" idx="11"/>
          </p:nvPr>
        </p:nvSpPr>
        <p:spPr>
          <a:xfrm>
            <a:off x="460774" y="2247900"/>
            <a:ext cx="2474712"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Content Placeholder 38">
            <a:extLst>
              <a:ext uri="{FF2B5EF4-FFF2-40B4-BE49-F238E27FC236}">
                <a16:creationId xmlns:a16="http://schemas.microsoft.com/office/drawing/2014/main" id="{E7100605-A510-2143-BC06-696AABAFD6CC}"/>
              </a:ext>
            </a:extLst>
          </p:cNvPr>
          <p:cNvSpPr>
            <a:spLocks noGrp="1"/>
          </p:cNvSpPr>
          <p:nvPr>
            <p:ph sz="quarter" idx="12"/>
          </p:nvPr>
        </p:nvSpPr>
        <p:spPr>
          <a:xfrm>
            <a:off x="3392686" y="2247900"/>
            <a:ext cx="2474712"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Content Placeholder 40">
            <a:extLst>
              <a:ext uri="{FF2B5EF4-FFF2-40B4-BE49-F238E27FC236}">
                <a16:creationId xmlns:a16="http://schemas.microsoft.com/office/drawing/2014/main" id="{F0EA4F4C-01E4-684D-A672-AEFF8CB734A2}"/>
              </a:ext>
            </a:extLst>
          </p:cNvPr>
          <p:cNvSpPr>
            <a:spLocks noGrp="1"/>
          </p:cNvSpPr>
          <p:nvPr>
            <p:ph sz="quarter" idx="13"/>
          </p:nvPr>
        </p:nvSpPr>
        <p:spPr>
          <a:xfrm>
            <a:off x="6324598" y="2247900"/>
            <a:ext cx="2474712"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3" name="Content Placeholder 42">
            <a:extLst>
              <a:ext uri="{FF2B5EF4-FFF2-40B4-BE49-F238E27FC236}">
                <a16:creationId xmlns:a16="http://schemas.microsoft.com/office/drawing/2014/main" id="{351D4143-5AC9-9143-9EBD-1A790D343334}"/>
              </a:ext>
            </a:extLst>
          </p:cNvPr>
          <p:cNvSpPr>
            <a:spLocks noGrp="1"/>
          </p:cNvSpPr>
          <p:nvPr>
            <p:ph sz="quarter" idx="14"/>
          </p:nvPr>
        </p:nvSpPr>
        <p:spPr>
          <a:xfrm>
            <a:off x="9256508" y="2247900"/>
            <a:ext cx="2478292"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90ED60E7-27C1-43FD-8FC4-7DD2CCE38E13}"/>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445CC1E8-B1A1-4CB0-B203-CB1EC880AB4F}"/>
              </a:ext>
            </a:extLst>
          </p:cNvPr>
          <p:cNvSpPr>
            <a:spLocks noGrp="1"/>
          </p:cNvSpPr>
          <p:nvPr>
            <p:ph type="ftr" sz="quarter" idx="16"/>
          </p:nvPr>
        </p:nvSpPr>
        <p:spPr/>
        <p:txBody>
          <a:bodyPr/>
          <a:lstStyle/>
          <a:p>
            <a:endParaRPr lang="en-US" dirty="0"/>
          </a:p>
        </p:txBody>
      </p:sp>
      <p:sp>
        <p:nvSpPr>
          <p:cNvPr id="9" name="Text Placeholder 6">
            <a:extLst>
              <a:ext uri="{FF2B5EF4-FFF2-40B4-BE49-F238E27FC236}">
                <a16:creationId xmlns:a16="http://schemas.microsoft.com/office/drawing/2014/main" id="{B5B4AEE1-6117-4FEA-A955-472FF0E2678A}"/>
              </a:ext>
            </a:extLst>
          </p:cNvPr>
          <p:cNvSpPr>
            <a:spLocks noGrp="1"/>
          </p:cNvSpPr>
          <p:nvPr>
            <p:ph type="body" sz="quarter" idx="15"/>
          </p:nvPr>
        </p:nvSpPr>
        <p:spPr>
          <a:xfrm>
            <a:off x="457201" y="1333500"/>
            <a:ext cx="11274025" cy="704850"/>
          </a:xfrm>
        </p:spPr>
        <p:txBody>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1645992100"/>
      </p:ext>
    </p:extLst>
  </p:cSld>
  <p:clrMapOvr>
    <a:masterClrMapping/>
  </p:clrMapOvr>
  <p:extLst>
    <p:ext uri="{DCECCB84-F9BA-43D5-87BE-67443E8EF086}">
      <p15:sldGuideLst xmlns:p15="http://schemas.microsoft.com/office/powerpoint/2012/main">
        <p15:guide id="1" pos="1848" userDrawn="1">
          <p15:clr>
            <a:srgbClr val="FBAE40"/>
          </p15:clr>
        </p15:guide>
        <p15:guide id="2" pos="2136" userDrawn="1">
          <p15:clr>
            <a:srgbClr val="FBAE40"/>
          </p15:clr>
        </p15:guide>
        <p15:guide id="3" pos="3696" userDrawn="1">
          <p15:clr>
            <a:srgbClr val="FBAE40"/>
          </p15:clr>
        </p15:guide>
        <p15:guide id="4" pos="3984" userDrawn="1">
          <p15:clr>
            <a:srgbClr val="FBAE40"/>
          </p15:clr>
        </p15:guide>
        <p15:guide id="5" pos="5544" userDrawn="1">
          <p15:clr>
            <a:srgbClr val="FBAE40"/>
          </p15:clr>
        </p15:guide>
        <p15:guide id="6" pos="5832" userDrawn="1">
          <p15:clr>
            <a:srgbClr val="FBAE40"/>
          </p15:clr>
        </p15:guide>
        <p15:guide id="7" orient="horz" pos="14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B">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5018588-17DF-4DA7-AFE6-CD943641157A}"/>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dirty="0"/>
              <a:t>Insert picture on master slide</a:t>
            </a:r>
          </a:p>
        </p:txBody>
      </p:sp>
      <p:sp>
        <p:nvSpPr>
          <p:cNvPr id="2" name="Title 1">
            <a:extLst>
              <a:ext uri="{FF2B5EF4-FFF2-40B4-BE49-F238E27FC236}">
                <a16:creationId xmlns:a16="http://schemas.microsoft.com/office/drawing/2014/main" id="{889800A9-D9F9-4090-9A0E-E5B3D482844B}"/>
              </a:ext>
            </a:extLst>
          </p:cNvPr>
          <p:cNvSpPr>
            <a:spLocks noGrp="1"/>
          </p:cNvSpPr>
          <p:nvPr>
            <p:ph type="ctrTitle" hasCustomPrompt="1"/>
          </p:nvPr>
        </p:nvSpPr>
        <p:spPr>
          <a:xfrm>
            <a:off x="461838" y="2344214"/>
            <a:ext cx="5708528" cy="1597453"/>
          </a:xfrm>
        </p:spPr>
        <p:txBody>
          <a:bodyPr anchor="t" anchorCtr="0">
            <a:noAutofit/>
          </a:bodyPr>
          <a:lstStyle>
            <a:lvl1pPr algn="l">
              <a:defRPr sz="6000" b="0" i="0">
                <a:solidFill>
                  <a:schemeClr val="tx1"/>
                </a:solidFill>
                <a:latin typeface="+mj-lt"/>
                <a:cs typeface="Suisse Int'l Black" panose="020B0504000000000000" pitchFamily="34" charset="-78"/>
              </a:defRPr>
            </a:lvl1pPr>
          </a:lstStyle>
          <a:p>
            <a:r>
              <a:rPr dirty="0"/>
              <a:t>Presentation title</a:t>
            </a:r>
          </a:p>
        </p:txBody>
      </p:sp>
      <p:sp>
        <p:nvSpPr>
          <p:cNvPr id="3" name="Subtitle 2">
            <a:extLst>
              <a:ext uri="{FF2B5EF4-FFF2-40B4-BE49-F238E27FC236}">
                <a16:creationId xmlns:a16="http://schemas.microsoft.com/office/drawing/2014/main" id="{607E2839-6FAB-4CE9-90AC-DB3ADE6AAE77}"/>
              </a:ext>
            </a:extLst>
          </p:cNvPr>
          <p:cNvSpPr>
            <a:spLocks noGrp="1"/>
          </p:cNvSpPr>
          <p:nvPr>
            <p:ph type="subTitle" idx="1" hasCustomPrompt="1"/>
          </p:nvPr>
        </p:nvSpPr>
        <p:spPr>
          <a:xfrm>
            <a:off x="463672" y="4137883"/>
            <a:ext cx="5708528" cy="1805717"/>
          </a:xfrm>
          <a:prstGeom prst="rect">
            <a:avLst/>
          </a:prstGeom>
        </p:spPr>
        <p:txBody>
          <a:bodyPr/>
          <a:lstStyle>
            <a:lvl1pPr marL="0" indent="0" algn="l">
              <a:lnSpc>
                <a:spcPct val="100000"/>
              </a:lnSpc>
              <a:spcBef>
                <a:spcPts val="0"/>
              </a:spcBef>
              <a:buNone/>
              <a:defRPr sz="2100" b="0" i="0">
                <a:solidFill>
                  <a:schemeClr val="tx1"/>
                </a:solidFill>
                <a:latin typeface="+mn-lt"/>
                <a:cs typeface="Suisse Int'l Light" panose="020B0304000000000000"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dirty="0"/>
          </a:p>
        </p:txBody>
      </p:sp>
      <p:pic>
        <p:nvPicPr>
          <p:cNvPr id="4" name="Graphic 3">
            <a:extLst>
              <a:ext uri="{FF2B5EF4-FFF2-40B4-BE49-F238E27FC236}">
                <a16:creationId xmlns:a16="http://schemas.microsoft.com/office/drawing/2014/main" id="{6CC57E83-5EF5-4CA6-822F-3FB94939D49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642313"/>
            <a:ext cx="691185" cy="691185"/>
          </a:xfrm>
          <a:prstGeom prst="rect">
            <a:avLst/>
          </a:prstGeom>
        </p:spPr>
      </p:pic>
      <p:grpSp>
        <p:nvGrpSpPr>
          <p:cNvPr id="5" name="Group 4">
            <a:extLst>
              <a:ext uri="{FF2B5EF4-FFF2-40B4-BE49-F238E27FC236}">
                <a16:creationId xmlns:a16="http://schemas.microsoft.com/office/drawing/2014/main" id="{4D86F8A7-A8F9-4C0D-85CD-0862E937DD5F}"/>
              </a:ext>
            </a:extLst>
          </p:cNvPr>
          <p:cNvGrpSpPr/>
          <p:nvPr userDrawn="1"/>
        </p:nvGrpSpPr>
        <p:grpSpPr>
          <a:xfrm>
            <a:off x="6472683" y="-196215"/>
            <a:ext cx="5884453" cy="7250430"/>
            <a:chOff x="6472683" y="-196215"/>
            <a:chExt cx="5884453" cy="7250430"/>
          </a:xfrm>
        </p:grpSpPr>
        <p:sp>
          <p:nvSpPr>
            <p:cNvPr id="6" name="object 8">
              <a:extLst>
                <a:ext uri="{FF2B5EF4-FFF2-40B4-BE49-F238E27FC236}">
                  <a16:creationId xmlns:a16="http://schemas.microsoft.com/office/drawing/2014/main" id="{A31A0F91-DE44-42A3-9AC6-8E0D34C0DBA5}"/>
                </a:ext>
              </a:extLst>
            </p:cNvPr>
            <p:cNvSpPr/>
            <p:nvPr/>
          </p:nvSpPr>
          <p:spPr>
            <a:xfrm>
              <a:off x="6892043" y="3020202"/>
              <a:ext cx="3211025" cy="3250301"/>
            </a:xfrm>
            <a:prstGeom prst="rect">
              <a:avLst/>
            </a:prstGeom>
            <a:ln w="86447">
              <a:solidFill>
                <a:srgbClr val="71C5E7"/>
              </a:solidFill>
              <a:miter lim="800000"/>
            </a:ln>
          </p:spPr>
          <p:txBody>
            <a:bodyPr wrap="square" lIns="0" tIns="0" rIns="0" bIns="0" rtlCol="0"/>
            <a:lstStyle/>
            <a:p>
              <a:endParaRPr sz="662"/>
            </a:p>
          </p:txBody>
        </p:sp>
        <p:sp>
          <p:nvSpPr>
            <p:cNvPr id="7" name="object 9">
              <a:extLst>
                <a:ext uri="{FF2B5EF4-FFF2-40B4-BE49-F238E27FC236}">
                  <a16:creationId xmlns:a16="http://schemas.microsoft.com/office/drawing/2014/main" id="{F77BDC79-5A84-42B1-A83F-3A02F5BD4AA1}"/>
                </a:ext>
              </a:extLst>
            </p:cNvPr>
            <p:cNvSpPr/>
            <p:nvPr/>
          </p:nvSpPr>
          <p:spPr>
            <a:xfrm>
              <a:off x="8228745" y="700628"/>
              <a:ext cx="839048" cy="852140"/>
            </a:xfrm>
            <a:custGeom>
              <a:avLst/>
              <a:gdLst/>
              <a:ahLst/>
              <a:cxnLst/>
              <a:rect l="l" t="t" r="r" b="b"/>
              <a:pathLst>
                <a:path w="1383665" h="1405255">
                  <a:moveTo>
                    <a:pt x="0" y="0"/>
                  </a:moveTo>
                  <a:lnTo>
                    <a:pt x="1383120" y="0"/>
                  </a:lnTo>
                  <a:lnTo>
                    <a:pt x="1383120" y="1404732"/>
                  </a:lnTo>
                  <a:lnTo>
                    <a:pt x="0" y="1404732"/>
                  </a:lnTo>
                  <a:lnTo>
                    <a:pt x="0" y="0"/>
                  </a:lnTo>
                  <a:close/>
                </a:path>
              </a:pathLst>
            </a:custGeom>
            <a:ln w="86447">
              <a:solidFill>
                <a:srgbClr val="000101"/>
              </a:solidFill>
              <a:miter lim="800000"/>
            </a:ln>
          </p:spPr>
          <p:txBody>
            <a:bodyPr wrap="square" lIns="0" tIns="0" rIns="0" bIns="0" rtlCol="0"/>
            <a:lstStyle/>
            <a:p>
              <a:endParaRPr sz="662"/>
            </a:p>
          </p:txBody>
        </p:sp>
        <p:sp>
          <p:nvSpPr>
            <p:cNvPr id="8" name="object 10">
              <a:extLst>
                <a:ext uri="{FF2B5EF4-FFF2-40B4-BE49-F238E27FC236}">
                  <a16:creationId xmlns:a16="http://schemas.microsoft.com/office/drawing/2014/main" id="{F6447ADE-65E6-4137-8FDF-74C3FD797C6C}"/>
                </a:ext>
              </a:extLst>
            </p:cNvPr>
            <p:cNvSpPr/>
            <p:nvPr/>
          </p:nvSpPr>
          <p:spPr>
            <a:xfrm>
              <a:off x="6472683" y="1119987"/>
              <a:ext cx="3014259" cy="3958044"/>
            </a:xfrm>
            <a:custGeom>
              <a:avLst/>
              <a:gdLst/>
              <a:ahLst/>
              <a:cxnLst/>
              <a:rect l="l" t="t" r="r" b="b"/>
              <a:pathLst>
                <a:path w="4970780" h="6527165">
                  <a:moveTo>
                    <a:pt x="3565849" y="0"/>
                  </a:moveTo>
                  <a:lnTo>
                    <a:pt x="4970581" y="0"/>
                  </a:lnTo>
                  <a:lnTo>
                    <a:pt x="4970581" y="1404732"/>
                  </a:lnTo>
                  <a:lnTo>
                    <a:pt x="3565849" y="1404732"/>
                  </a:lnTo>
                  <a:lnTo>
                    <a:pt x="3565849" y="0"/>
                  </a:lnTo>
                  <a:close/>
                </a:path>
                <a:path w="4970780" h="6527165">
                  <a:moveTo>
                    <a:pt x="0" y="3803570"/>
                  </a:moveTo>
                  <a:lnTo>
                    <a:pt x="1383120" y="3803570"/>
                  </a:lnTo>
                  <a:lnTo>
                    <a:pt x="1383120" y="5208302"/>
                  </a:lnTo>
                  <a:lnTo>
                    <a:pt x="0" y="5208302"/>
                  </a:lnTo>
                  <a:lnTo>
                    <a:pt x="0" y="3803570"/>
                  </a:lnTo>
                  <a:close/>
                </a:path>
                <a:path w="4970780" h="6527165">
                  <a:moveTo>
                    <a:pt x="2658180" y="5121854"/>
                  </a:moveTo>
                  <a:lnTo>
                    <a:pt x="4041301" y="5121854"/>
                  </a:lnTo>
                  <a:lnTo>
                    <a:pt x="4041301" y="6526586"/>
                  </a:lnTo>
                  <a:lnTo>
                    <a:pt x="2658180" y="6526586"/>
                  </a:lnTo>
                  <a:lnTo>
                    <a:pt x="2658180" y="5121854"/>
                  </a:lnTo>
                  <a:close/>
                </a:path>
              </a:pathLst>
            </a:custGeom>
            <a:ln w="43223">
              <a:solidFill>
                <a:srgbClr val="000101"/>
              </a:solidFill>
              <a:miter lim="800000"/>
            </a:ln>
          </p:spPr>
          <p:txBody>
            <a:bodyPr wrap="square" lIns="0" tIns="0" rIns="0" bIns="0" rtlCol="0"/>
            <a:lstStyle/>
            <a:p>
              <a:endParaRPr sz="662"/>
            </a:p>
          </p:txBody>
        </p:sp>
        <p:sp>
          <p:nvSpPr>
            <p:cNvPr id="9" name="object 11">
              <a:extLst>
                <a:ext uri="{FF2B5EF4-FFF2-40B4-BE49-F238E27FC236}">
                  <a16:creationId xmlns:a16="http://schemas.microsoft.com/office/drawing/2014/main" id="{FD836A49-DABC-4749-AB36-1536D4E961BB}"/>
                </a:ext>
              </a:extLst>
            </p:cNvPr>
            <p:cNvSpPr/>
            <p:nvPr/>
          </p:nvSpPr>
          <p:spPr>
            <a:xfrm>
              <a:off x="10679372" y="4225858"/>
              <a:ext cx="839048" cy="852140"/>
            </a:xfrm>
            <a:custGeom>
              <a:avLst/>
              <a:gdLst/>
              <a:ahLst/>
              <a:cxnLst/>
              <a:rect l="l" t="t" r="r" b="b"/>
              <a:pathLst>
                <a:path w="1383665" h="1405254">
                  <a:moveTo>
                    <a:pt x="0" y="0"/>
                  </a:moveTo>
                  <a:lnTo>
                    <a:pt x="1383120" y="0"/>
                  </a:lnTo>
                  <a:lnTo>
                    <a:pt x="1383120" y="1404732"/>
                  </a:lnTo>
                  <a:lnTo>
                    <a:pt x="0" y="1404732"/>
                  </a:lnTo>
                  <a:lnTo>
                    <a:pt x="0" y="0"/>
                  </a:lnTo>
                  <a:close/>
                </a:path>
              </a:pathLst>
            </a:custGeom>
            <a:ln w="86447">
              <a:solidFill>
                <a:srgbClr val="000101"/>
              </a:solidFill>
              <a:miter lim="800000"/>
            </a:ln>
          </p:spPr>
          <p:txBody>
            <a:bodyPr wrap="square" lIns="0" tIns="0" rIns="0" bIns="0" rtlCol="0"/>
            <a:lstStyle/>
            <a:p>
              <a:endParaRPr sz="662"/>
            </a:p>
          </p:txBody>
        </p:sp>
        <p:sp>
          <p:nvSpPr>
            <p:cNvPr id="10" name="object 12">
              <a:extLst>
                <a:ext uri="{FF2B5EF4-FFF2-40B4-BE49-F238E27FC236}">
                  <a16:creationId xmlns:a16="http://schemas.microsoft.com/office/drawing/2014/main" id="{531B7FC3-9EFC-4EE7-BE4A-DFC61F2288D1}"/>
                </a:ext>
              </a:extLst>
            </p:cNvPr>
            <p:cNvSpPr/>
            <p:nvPr/>
          </p:nvSpPr>
          <p:spPr>
            <a:xfrm>
              <a:off x="11518089" y="6270230"/>
              <a:ext cx="839047" cy="783985"/>
            </a:xfrm>
            <a:prstGeom prst="rect">
              <a:avLst/>
            </a:prstGeom>
            <a:ln w="43223">
              <a:solidFill>
                <a:srgbClr val="000101"/>
              </a:solidFill>
            </a:ln>
          </p:spPr>
          <p:txBody>
            <a:bodyPr wrap="square" lIns="0" tIns="0" rIns="0" bIns="0" rtlCol="0"/>
            <a:lstStyle/>
            <a:p>
              <a:endParaRPr sz="662"/>
            </a:p>
          </p:txBody>
        </p:sp>
        <p:sp>
          <p:nvSpPr>
            <p:cNvPr id="11" name="object 13">
              <a:extLst>
                <a:ext uri="{FF2B5EF4-FFF2-40B4-BE49-F238E27FC236}">
                  <a16:creationId xmlns:a16="http://schemas.microsoft.com/office/drawing/2014/main" id="{39CC1AD5-E745-4289-99A6-648F859B1A62}"/>
                </a:ext>
              </a:extLst>
            </p:cNvPr>
            <p:cNvSpPr/>
            <p:nvPr/>
          </p:nvSpPr>
          <p:spPr>
            <a:xfrm>
              <a:off x="10679372" y="-196215"/>
              <a:ext cx="1677764" cy="975679"/>
            </a:xfrm>
            <a:prstGeom prst="rect">
              <a:avLst/>
            </a:prstGeom>
            <a:ln w="86447">
              <a:solidFill>
                <a:srgbClr val="000101"/>
              </a:solidFill>
              <a:miter lim="800000"/>
            </a:ln>
          </p:spPr>
          <p:txBody>
            <a:bodyPr wrap="square" lIns="0" tIns="0" rIns="0" bIns="0" rtlCol="0"/>
            <a:lstStyle/>
            <a:p>
              <a:endParaRPr sz="662"/>
            </a:p>
          </p:txBody>
        </p:sp>
      </p:grpSp>
    </p:spTree>
    <p:extLst>
      <p:ext uri="{BB962C8B-B14F-4D97-AF65-F5344CB8AC3E}">
        <p14:creationId xmlns:p14="http://schemas.microsoft.com/office/powerpoint/2010/main" val="3716749750"/>
      </p:ext>
    </p:extLst>
  </p:cSld>
  <p:clrMapOvr>
    <a:masterClrMapping/>
  </p:clrMapOvr>
  <p:extLst>
    <p:ext uri="{DCECCB84-F9BA-43D5-87BE-67443E8EF086}">
      <p15:sldGuideLst xmlns:p15="http://schemas.microsoft.com/office/powerpoint/2012/main">
        <p15:guide id="1" pos="38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4 Column w/ Headline">
    <p:spTree>
      <p:nvGrpSpPr>
        <p:cNvPr id="1" name=""/>
        <p:cNvGrpSpPr/>
        <p:nvPr/>
      </p:nvGrpSpPr>
      <p:grpSpPr>
        <a:xfrm>
          <a:off x="0" y="0"/>
          <a:ext cx="0" cy="0"/>
          <a:chOff x="0" y="0"/>
          <a:chExt cx="0" cy="0"/>
        </a:xfrm>
      </p:grpSpPr>
      <p:sp>
        <p:nvSpPr>
          <p:cNvPr id="37" name="Content Placeholder 36">
            <a:extLst>
              <a:ext uri="{FF2B5EF4-FFF2-40B4-BE49-F238E27FC236}">
                <a16:creationId xmlns:a16="http://schemas.microsoft.com/office/drawing/2014/main" id="{EBFE6039-740B-2146-928C-A0870BB1B6A7}"/>
              </a:ext>
            </a:extLst>
          </p:cNvPr>
          <p:cNvSpPr>
            <a:spLocks noGrp="1"/>
          </p:cNvSpPr>
          <p:nvPr>
            <p:ph sz="quarter" idx="11"/>
          </p:nvPr>
        </p:nvSpPr>
        <p:spPr>
          <a:xfrm>
            <a:off x="460774" y="2247900"/>
            <a:ext cx="2474712"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Content Placeholder 38">
            <a:extLst>
              <a:ext uri="{FF2B5EF4-FFF2-40B4-BE49-F238E27FC236}">
                <a16:creationId xmlns:a16="http://schemas.microsoft.com/office/drawing/2014/main" id="{E7100605-A510-2143-BC06-696AABAFD6CC}"/>
              </a:ext>
            </a:extLst>
          </p:cNvPr>
          <p:cNvSpPr>
            <a:spLocks noGrp="1"/>
          </p:cNvSpPr>
          <p:nvPr>
            <p:ph sz="quarter" idx="12"/>
          </p:nvPr>
        </p:nvSpPr>
        <p:spPr>
          <a:xfrm>
            <a:off x="3392686" y="2247900"/>
            <a:ext cx="2474712"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Content Placeholder 40">
            <a:extLst>
              <a:ext uri="{FF2B5EF4-FFF2-40B4-BE49-F238E27FC236}">
                <a16:creationId xmlns:a16="http://schemas.microsoft.com/office/drawing/2014/main" id="{F0EA4F4C-01E4-684D-A672-AEFF8CB734A2}"/>
              </a:ext>
            </a:extLst>
          </p:cNvPr>
          <p:cNvSpPr>
            <a:spLocks noGrp="1"/>
          </p:cNvSpPr>
          <p:nvPr>
            <p:ph sz="quarter" idx="13"/>
          </p:nvPr>
        </p:nvSpPr>
        <p:spPr>
          <a:xfrm>
            <a:off x="6324598" y="2247900"/>
            <a:ext cx="2474712"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3" name="Content Placeholder 42">
            <a:extLst>
              <a:ext uri="{FF2B5EF4-FFF2-40B4-BE49-F238E27FC236}">
                <a16:creationId xmlns:a16="http://schemas.microsoft.com/office/drawing/2014/main" id="{351D4143-5AC9-9143-9EBD-1A790D343334}"/>
              </a:ext>
            </a:extLst>
          </p:cNvPr>
          <p:cNvSpPr>
            <a:spLocks noGrp="1"/>
          </p:cNvSpPr>
          <p:nvPr>
            <p:ph sz="quarter" idx="14"/>
          </p:nvPr>
        </p:nvSpPr>
        <p:spPr>
          <a:xfrm>
            <a:off x="9256508" y="2247900"/>
            <a:ext cx="2478292"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90ED60E7-27C1-43FD-8FC4-7DD2CCE38E13}"/>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D4A73906-4663-4A8C-B966-55CD08E9613E}"/>
              </a:ext>
            </a:extLst>
          </p:cNvPr>
          <p:cNvSpPr>
            <a:spLocks noGrp="1"/>
          </p:cNvSpPr>
          <p:nvPr>
            <p:ph type="ftr" sz="quarter" idx="19"/>
          </p:nvPr>
        </p:nvSpPr>
        <p:spPr/>
        <p:txBody>
          <a:bodyPr/>
          <a:lstStyle/>
          <a:p>
            <a:endParaRPr lang="en-US" dirty="0"/>
          </a:p>
        </p:txBody>
      </p:sp>
      <p:sp>
        <p:nvSpPr>
          <p:cNvPr id="12" name="Text Placeholder 6">
            <a:extLst>
              <a:ext uri="{FF2B5EF4-FFF2-40B4-BE49-F238E27FC236}">
                <a16:creationId xmlns:a16="http://schemas.microsoft.com/office/drawing/2014/main" id="{854EC4D8-E196-4AC3-A01F-1C10A0359322}"/>
              </a:ext>
            </a:extLst>
          </p:cNvPr>
          <p:cNvSpPr>
            <a:spLocks noGrp="1"/>
          </p:cNvSpPr>
          <p:nvPr>
            <p:ph type="body" sz="quarter" idx="15"/>
          </p:nvPr>
        </p:nvSpPr>
        <p:spPr>
          <a:xfrm>
            <a:off x="458991" y="1333500"/>
            <a:ext cx="2474713" cy="704850"/>
          </a:xfrm>
        </p:spPr>
        <p:txBody>
          <a:bodyPr/>
          <a:lstStyle>
            <a:lvl1pPr marL="0" indent="0">
              <a:buNone/>
              <a:defRPr sz="2000"/>
            </a:lvl1pPr>
          </a:lstStyle>
          <a:p>
            <a:pPr lvl="0"/>
            <a:r>
              <a:rPr lang="en-US"/>
              <a:t>Click to edit Master text styles</a:t>
            </a:r>
          </a:p>
        </p:txBody>
      </p:sp>
      <p:sp>
        <p:nvSpPr>
          <p:cNvPr id="13" name="Text Placeholder 6">
            <a:extLst>
              <a:ext uri="{FF2B5EF4-FFF2-40B4-BE49-F238E27FC236}">
                <a16:creationId xmlns:a16="http://schemas.microsoft.com/office/drawing/2014/main" id="{AD597420-3965-44B4-AD7C-88A72E6D4685}"/>
              </a:ext>
            </a:extLst>
          </p:cNvPr>
          <p:cNvSpPr>
            <a:spLocks noGrp="1"/>
          </p:cNvSpPr>
          <p:nvPr>
            <p:ph type="body" sz="quarter" idx="20"/>
          </p:nvPr>
        </p:nvSpPr>
        <p:spPr>
          <a:xfrm>
            <a:off x="3394477" y="1333500"/>
            <a:ext cx="2474713" cy="704850"/>
          </a:xfrm>
        </p:spPr>
        <p:txBody>
          <a:bodyPr/>
          <a:lstStyle>
            <a:lvl1pPr marL="0" indent="0">
              <a:buNone/>
              <a:defRPr sz="2000"/>
            </a:lvl1pPr>
          </a:lstStyle>
          <a:p>
            <a:pPr lvl="0"/>
            <a:r>
              <a:rPr lang="en-US"/>
              <a:t>Click to edit Master text styles</a:t>
            </a:r>
          </a:p>
        </p:txBody>
      </p:sp>
      <p:sp>
        <p:nvSpPr>
          <p:cNvPr id="14" name="Text Placeholder 6">
            <a:extLst>
              <a:ext uri="{FF2B5EF4-FFF2-40B4-BE49-F238E27FC236}">
                <a16:creationId xmlns:a16="http://schemas.microsoft.com/office/drawing/2014/main" id="{8E116EC6-E438-48AD-A30B-B02EB005AC6E}"/>
              </a:ext>
            </a:extLst>
          </p:cNvPr>
          <p:cNvSpPr>
            <a:spLocks noGrp="1"/>
          </p:cNvSpPr>
          <p:nvPr>
            <p:ph type="body" sz="quarter" idx="21"/>
          </p:nvPr>
        </p:nvSpPr>
        <p:spPr>
          <a:xfrm>
            <a:off x="6326387" y="1333500"/>
            <a:ext cx="2474713" cy="704850"/>
          </a:xfrm>
        </p:spPr>
        <p:txBody>
          <a:bodyPr/>
          <a:lstStyle>
            <a:lvl1pPr marL="0" indent="0">
              <a:buNone/>
              <a:defRPr sz="2000"/>
            </a:lvl1pPr>
          </a:lstStyle>
          <a:p>
            <a:pPr lvl="0"/>
            <a:r>
              <a:rPr lang="en-US"/>
              <a:t>Click to edit Master text styles</a:t>
            </a:r>
          </a:p>
        </p:txBody>
      </p:sp>
      <p:sp>
        <p:nvSpPr>
          <p:cNvPr id="15" name="Text Placeholder 6">
            <a:extLst>
              <a:ext uri="{FF2B5EF4-FFF2-40B4-BE49-F238E27FC236}">
                <a16:creationId xmlns:a16="http://schemas.microsoft.com/office/drawing/2014/main" id="{8A9EE623-3376-467B-A465-3DDA6E0A7E1B}"/>
              </a:ext>
            </a:extLst>
          </p:cNvPr>
          <p:cNvSpPr>
            <a:spLocks noGrp="1"/>
          </p:cNvSpPr>
          <p:nvPr>
            <p:ph type="body" sz="quarter" idx="22"/>
          </p:nvPr>
        </p:nvSpPr>
        <p:spPr>
          <a:xfrm>
            <a:off x="9260087" y="1333500"/>
            <a:ext cx="2474713" cy="70485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70151557"/>
      </p:ext>
    </p:extLst>
  </p:cSld>
  <p:clrMapOvr>
    <a:masterClrMapping/>
  </p:clrMapOvr>
  <p:extLst>
    <p:ext uri="{DCECCB84-F9BA-43D5-87BE-67443E8EF086}">
      <p15:sldGuideLst xmlns:p15="http://schemas.microsoft.com/office/powerpoint/2012/main">
        <p15:guide id="1" pos="1848" userDrawn="1">
          <p15:clr>
            <a:srgbClr val="FBAE40"/>
          </p15:clr>
        </p15:guide>
        <p15:guide id="2" pos="2136" userDrawn="1">
          <p15:clr>
            <a:srgbClr val="FBAE40"/>
          </p15:clr>
        </p15:guide>
        <p15:guide id="3" pos="3696" userDrawn="1">
          <p15:clr>
            <a:srgbClr val="FBAE40"/>
          </p15:clr>
        </p15:guide>
        <p15:guide id="4" pos="3984" userDrawn="1">
          <p15:clr>
            <a:srgbClr val="FBAE40"/>
          </p15:clr>
        </p15:guide>
        <p15:guide id="5" pos="5544" userDrawn="1">
          <p15:clr>
            <a:srgbClr val="FBAE40"/>
          </p15:clr>
        </p15:guide>
        <p15:guide id="6" pos="5832" userDrawn="1">
          <p15:clr>
            <a:srgbClr val="FBAE40"/>
          </p15:clr>
        </p15:guide>
        <p15:guide id="7" orient="horz" pos="141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Large 2 Small">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C3EDE5-413E-4B44-9684-2E87C59146A2}"/>
              </a:ext>
            </a:extLst>
          </p:cNvPr>
          <p:cNvSpPr>
            <a:spLocks noGrp="1"/>
          </p:cNvSpPr>
          <p:nvPr>
            <p:ph sz="quarter" idx="11"/>
          </p:nvPr>
        </p:nvSpPr>
        <p:spPr>
          <a:xfrm>
            <a:off x="457200" y="1333500"/>
            <a:ext cx="5410198" cy="4610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BDEF83B5-67B6-B341-A3CD-4DF83853A924}"/>
              </a:ext>
            </a:extLst>
          </p:cNvPr>
          <p:cNvSpPr>
            <a:spLocks noGrp="1"/>
          </p:cNvSpPr>
          <p:nvPr>
            <p:ph sz="quarter" idx="12"/>
          </p:nvPr>
        </p:nvSpPr>
        <p:spPr>
          <a:xfrm>
            <a:off x="6324599" y="1333500"/>
            <a:ext cx="5410199" cy="2076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8A9731C2-9A16-4D77-820F-98B9F4998CA9}"/>
              </a:ext>
            </a:extLst>
          </p:cNvPr>
          <p:cNvSpPr>
            <a:spLocks noGrp="1"/>
          </p:cNvSpPr>
          <p:nvPr>
            <p:ph type="title"/>
          </p:nvPr>
        </p:nvSpPr>
        <p:spPr/>
        <p:txBody>
          <a:bodyPr/>
          <a:lstStyle/>
          <a:p>
            <a:r>
              <a:rPr lang="en-US"/>
              <a:t>Click to edit Master title style</a:t>
            </a:r>
          </a:p>
        </p:txBody>
      </p:sp>
      <p:sp>
        <p:nvSpPr>
          <p:cNvPr id="7" name="Content Placeholder 8">
            <a:extLst>
              <a:ext uri="{FF2B5EF4-FFF2-40B4-BE49-F238E27FC236}">
                <a16:creationId xmlns:a16="http://schemas.microsoft.com/office/drawing/2014/main" id="{84705DDE-EB3C-486F-92D4-769BD14C32ED}"/>
              </a:ext>
            </a:extLst>
          </p:cNvPr>
          <p:cNvSpPr>
            <a:spLocks noGrp="1"/>
          </p:cNvSpPr>
          <p:nvPr>
            <p:ph sz="quarter" idx="13"/>
          </p:nvPr>
        </p:nvSpPr>
        <p:spPr>
          <a:xfrm>
            <a:off x="6324600" y="3848100"/>
            <a:ext cx="5410198" cy="20954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22D9C24A-EA6D-47CE-ACE4-83EA6D3B0E02}"/>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522721107"/>
      </p:ext>
    </p:extLst>
  </p:cSld>
  <p:clrMapOvr>
    <a:masterClrMapping/>
  </p:clrMapOvr>
  <p:extLst>
    <p:ext uri="{DCECCB84-F9BA-43D5-87BE-67443E8EF086}">
      <p15:sldGuideLst xmlns:p15="http://schemas.microsoft.com/office/powerpoint/2012/main">
        <p15:guide id="1" pos="3696" userDrawn="1">
          <p15:clr>
            <a:srgbClr val="FBAE40"/>
          </p15:clr>
        </p15:guide>
        <p15:guide id="2" pos="3984" userDrawn="1">
          <p15:clr>
            <a:srgbClr val="FBAE40"/>
          </p15:clr>
        </p15:guide>
        <p15:guide id="3" orient="horz" pos="2160" userDrawn="1">
          <p15:clr>
            <a:srgbClr val="FBAE40"/>
          </p15:clr>
        </p15:guide>
        <p15:guide id="4" orient="horz" pos="242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C3EDE5-413E-4B44-9684-2E87C59146A2}"/>
              </a:ext>
            </a:extLst>
          </p:cNvPr>
          <p:cNvSpPr>
            <a:spLocks noGrp="1"/>
          </p:cNvSpPr>
          <p:nvPr>
            <p:ph sz="quarter" idx="11"/>
          </p:nvPr>
        </p:nvSpPr>
        <p:spPr>
          <a:xfrm>
            <a:off x="457201" y="1333500"/>
            <a:ext cx="54102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8A9731C2-9A16-4D77-820F-98B9F4998CA9}"/>
              </a:ext>
            </a:extLst>
          </p:cNvPr>
          <p:cNvSpPr>
            <a:spLocks noGrp="1"/>
          </p:cNvSpPr>
          <p:nvPr>
            <p:ph type="title"/>
          </p:nvPr>
        </p:nvSpPr>
        <p:spPr/>
        <p:txBody>
          <a:bodyPr/>
          <a:lstStyle/>
          <a:p>
            <a:r>
              <a:rPr lang="en-US"/>
              <a:t>Click to edit Master title style</a:t>
            </a:r>
          </a:p>
        </p:txBody>
      </p:sp>
      <p:sp>
        <p:nvSpPr>
          <p:cNvPr id="8" name="Content Placeholder 4">
            <a:extLst>
              <a:ext uri="{FF2B5EF4-FFF2-40B4-BE49-F238E27FC236}">
                <a16:creationId xmlns:a16="http://schemas.microsoft.com/office/drawing/2014/main" id="{EC0C38B8-8380-4F43-BA86-9CF539A5AE97}"/>
              </a:ext>
            </a:extLst>
          </p:cNvPr>
          <p:cNvSpPr>
            <a:spLocks noGrp="1"/>
          </p:cNvSpPr>
          <p:nvPr>
            <p:ph sz="quarter" idx="14"/>
          </p:nvPr>
        </p:nvSpPr>
        <p:spPr>
          <a:xfrm>
            <a:off x="457200" y="3848100"/>
            <a:ext cx="54102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4">
            <a:extLst>
              <a:ext uri="{FF2B5EF4-FFF2-40B4-BE49-F238E27FC236}">
                <a16:creationId xmlns:a16="http://schemas.microsoft.com/office/drawing/2014/main" id="{E7C767F7-CE39-4374-8A66-8C43080B00D0}"/>
              </a:ext>
            </a:extLst>
          </p:cNvPr>
          <p:cNvSpPr>
            <a:spLocks noGrp="1"/>
          </p:cNvSpPr>
          <p:nvPr>
            <p:ph sz="quarter" idx="15"/>
          </p:nvPr>
        </p:nvSpPr>
        <p:spPr>
          <a:xfrm>
            <a:off x="6324600" y="1333500"/>
            <a:ext cx="54102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22192B87-B6C5-4471-86F7-7C5F65562346}"/>
              </a:ext>
            </a:extLst>
          </p:cNvPr>
          <p:cNvSpPr>
            <a:spLocks noGrp="1"/>
          </p:cNvSpPr>
          <p:nvPr>
            <p:ph sz="quarter" idx="16"/>
          </p:nvPr>
        </p:nvSpPr>
        <p:spPr>
          <a:xfrm>
            <a:off x="6324600" y="3848100"/>
            <a:ext cx="5410199"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497DDD48-6FA8-4EB0-A345-4F982FC676AD}"/>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2030706347"/>
      </p:ext>
    </p:extLst>
  </p:cSld>
  <p:clrMapOvr>
    <a:masterClrMapping/>
  </p:clrMapOvr>
  <p:extLst>
    <p:ext uri="{DCECCB84-F9BA-43D5-87BE-67443E8EF086}">
      <p15:sldGuideLst xmlns:p15="http://schemas.microsoft.com/office/powerpoint/2012/main">
        <p15:guide id="1" pos="3696" userDrawn="1">
          <p15:clr>
            <a:srgbClr val="FBAE40"/>
          </p15:clr>
        </p15:guide>
        <p15:guide id="2" pos="3984" userDrawn="1">
          <p15:clr>
            <a:srgbClr val="FBAE40"/>
          </p15:clr>
        </p15:guide>
        <p15:guide id="3" orient="horz" pos="2160" userDrawn="1">
          <p15:clr>
            <a:srgbClr val="FBAE40"/>
          </p15:clr>
        </p15:guide>
        <p15:guide id="4" orient="horz" pos="242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ntent w/ headlin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C3EDE5-413E-4B44-9684-2E87C59146A2}"/>
              </a:ext>
            </a:extLst>
          </p:cNvPr>
          <p:cNvSpPr>
            <a:spLocks noGrp="1"/>
          </p:cNvSpPr>
          <p:nvPr>
            <p:ph sz="quarter" idx="11"/>
          </p:nvPr>
        </p:nvSpPr>
        <p:spPr>
          <a:xfrm>
            <a:off x="457201" y="1925904"/>
            <a:ext cx="5410200" cy="1503096"/>
          </a:xfrm>
        </p:spPr>
        <p:txBody>
          <a:body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8A9731C2-9A16-4D77-820F-98B9F4998CA9}"/>
              </a:ext>
            </a:extLst>
          </p:cNvPr>
          <p:cNvSpPr>
            <a:spLocks noGrp="1"/>
          </p:cNvSpPr>
          <p:nvPr>
            <p:ph type="title"/>
          </p:nvPr>
        </p:nvSpPr>
        <p:spPr/>
        <p:txBody>
          <a:bodyPr/>
          <a:lstStyle/>
          <a:p>
            <a:r>
              <a:rPr lang="en-US"/>
              <a:t>Click to edit Master title style</a:t>
            </a:r>
          </a:p>
        </p:txBody>
      </p:sp>
      <p:sp>
        <p:nvSpPr>
          <p:cNvPr id="8" name="Content Placeholder 4">
            <a:extLst>
              <a:ext uri="{FF2B5EF4-FFF2-40B4-BE49-F238E27FC236}">
                <a16:creationId xmlns:a16="http://schemas.microsoft.com/office/drawing/2014/main" id="{EC0C38B8-8380-4F43-BA86-9CF539A5AE97}"/>
              </a:ext>
            </a:extLst>
          </p:cNvPr>
          <p:cNvSpPr>
            <a:spLocks noGrp="1"/>
          </p:cNvSpPr>
          <p:nvPr>
            <p:ph sz="quarter" idx="14"/>
          </p:nvPr>
        </p:nvSpPr>
        <p:spPr>
          <a:xfrm>
            <a:off x="457200" y="4381500"/>
            <a:ext cx="5410200" cy="1562100"/>
          </a:xfrm>
        </p:spPr>
        <p:txBody>
          <a:bodyPr/>
          <a:lstStyle/>
          <a:p>
            <a:pPr lvl="0"/>
            <a:r>
              <a:rPr lang="en-US"/>
              <a:t>Click to edit Master text styles</a:t>
            </a:r>
          </a:p>
          <a:p>
            <a:pPr lvl="1"/>
            <a:r>
              <a:rPr lang="en-US"/>
              <a:t>Second level</a:t>
            </a:r>
          </a:p>
          <a:p>
            <a:pPr lvl="2"/>
            <a:r>
              <a:rPr lang="en-US"/>
              <a:t>Third level</a:t>
            </a:r>
          </a:p>
        </p:txBody>
      </p:sp>
      <p:sp>
        <p:nvSpPr>
          <p:cNvPr id="10" name="Content Placeholder 4">
            <a:extLst>
              <a:ext uri="{FF2B5EF4-FFF2-40B4-BE49-F238E27FC236}">
                <a16:creationId xmlns:a16="http://schemas.microsoft.com/office/drawing/2014/main" id="{E7C767F7-CE39-4374-8A66-8C43080B00D0}"/>
              </a:ext>
            </a:extLst>
          </p:cNvPr>
          <p:cNvSpPr>
            <a:spLocks noGrp="1"/>
          </p:cNvSpPr>
          <p:nvPr>
            <p:ph sz="quarter" idx="15"/>
          </p:nvPr>
        </p:nvSpPr>
        <p:spPr>
          <a:xfrm>
            <a:off x="6324600" y="1925904"/>
            <a:ext cx="5410200" cy="1503096"/>
          </a:xfrm>
        </p:spPr>
        <p:txBody>
          <a:bodyPr/>
          <a:lstStyle/>
          <a:p>
            <a:pPr lvl="0"/>
            <a:r>
              <a:rPr lang="en-US"/>
              <a:t>Click to edit Master text styles</a:t>
            </a:r>
          </a:p>
          <a:p>
            <a:pPr lvl="1"/>
            <a:r>
              <a:rPr lang="en-US"/>
              <a:t>Second level</a:t>
            </a:r>
          </a:p>
          <a:p>
            <a:pPr lvl="2"/>
            <a:r>
              <a:rPr lang="en-US"/>
              <a:t>Third level</a:t>
            </a:r>
          </a:p>
        </p:txBody>
      </p:sp>
      <p:sp>
        <p:nvSpPr>
          <p:cNvPr id="11" name="Content Placeholder 4">
            <a:extLst>
              <a:ext uri="{FF2B5EF4-FFF2-40B4-BE49-F238E27FC236}">
                <a16:creationId xmlns:a16="http://schemas.microsoft.com/office/drawing/2014/main" id="{22192B87-B6C5-4471-86F7-7C5F65562346}"/>
              </a:ext>
            </a:extLst>
          </p:cNvPr>
          <p:cNvSpPr>
            <a:spLocks noGrp="1"/>
          </p:cNvSpPr>
          <p:nvPr>
            <p:ph sz="quarter" idx="16"/>
          </p:nvPr>
        </p:nvSpPr>
        <p:spPr>
          <a:xfrm>
            <a:off x="6324600" y="4440504"/>
            <a:ext cx="5410199" cy="1503096"/>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497DDD48-6FA8-4EB0-A345-4F982FC676AD}"/>
              </a:ext>
            </a:extLst>
          </p:cNvPr>
          <p:cNvSpPr>
            <a:spLocks noGrp="1"/>
          </p:cNvSpPr>
          <p:nvPr>
            <p:ph type="ftr" sz="quarter" idx="17"/>
          </p:nvPr>
        </p:nvSpPr>
        <p:spPr/>
        <p:txBody>
          <a:bodyPr/>
          <a:lstStyle/>
          <a:p>
            <a:endParaRPr lang="en-US" dirty="0"/>
          </a:p>
        </p:txBody>
      </p:sp>
      <p:sp>
        <p:nvSpPr>
          <p:cNvPr id="9" name="Text Placeholder 6">
            <a:extLst>
              <a:ext uri="{FF2B5EF4-FFF2-40B4-BE49-F238E27FC236}">
                <a16:creationId xmlns:a16="http://schemas.microsoft.com/office/drawing/2014/main" id="{339CA7A3-2E93-4526-921D-07AD990487C2}"/>
              </a:ext>
            </a:extLst>
          </p:cNvPr>
          <p:cNvSpPr>
            <a:spLocks noGrp="1"/>
          </p:cNvSpPr>
          <p:nvPr>
            <p:ph type="body" sz="quarter" idx="18"/>
          </p:nvPr>
        </p:nvSpPr>
        <p:spPr>
          <a:xfrm>
            <a:off x="457201" y="1333500"/>
            <a:ext cx="5410199" cy="435072"/>
          </a:xfrm>
        </p:spPr>
        <p:txBody>
          <a:bodyPr/>
          <a:lstStyle>
            <a:lvl1pPr marL="0" indent="0">
              <a:buNone/>
              <a:defRPr sz="2400"/>
            </a:lvl1pPr>
          </a:lstStyle>
          <a:p>
            <a:pPr lvl="0"/>
            <a:r>
              <a:rPr lang="en-US"/>
              <a:t>Click to edit Master text styles</a:t>
            </a:r>
          </a:p>
        </p:txBody>
      </p:sp>
      <p:sp>
        <p:nvSpPr>
          <p:cNvPr id="12" name="Text Placeholder 6">
            <a:extLst>
              <a:ext uri="{FF2B5EF4-FFF2-40B4-BE49-F238E27FC236}">
                <a16:creationId xmlns:a16="http://schemas.microsoft.com/office/drawing/2014/main" id="{CBAC7738-F64E-4A4F-9C02-D4B5A06AEC29}"/>
              </a:ext>
            </a:extLst>
          </p:cNvPr>
          <p:cNvSpPr>
            <a:spLocks noGrp="1"/>
          </p:cNvSpPr>
          <p:nvPr>
            <p:ph type="body" sz="quarter" idx="19"/>
          </p:nvPr>
        </p:nvSpPr>
        <p:spPr>
          <a:xfrm>
            <a:off x="6324601" y="1333500"/>
            <a:ext cx="5410199" cy="435072"/>
          </a:xfrm>
        </p:spPr>
        <p:txBody>
          <a:bodyPr/>
          <a:lstStyle>
            <a:lvl1pPr marL="0" indent="0">
              <a:buNone/>
              <a:defRPr sz="2400"/>
            </a:lvl1pPr>
          </a:lstStyle>
          <a:p>
            <a:pPr lvl="0"/>
            <a:r>
              <a:rPr lang="en-US"/>
              <a:t>Click to edit Master text styles</a:t>
            </a:r>
          </a:p>
        </p:txBody>
      </p:sp>
      <p:sp>
        <p:nvSpPr>
          <p:cNvPr id="13" name="Text Placeholder 6">
            <a:extLst>
              <a:ext uri="{FF2B5EF4-FFF2-40B4-BE49-F238E27FC236}">
                <a16:creationId xmlns:a16="http://schemas.microsoft.com/office/drawing/2014/main" id="{FCA3C62C-225D-4E34-8899-8A836C87C3A1}"/>
              </a:ext>
            </a:extLst>
          </p:cNvPr>
          <p:cNvSpPr>
            <a:spLocks noGrp="1"/>
          </p:cNvSpPr>
          <p:nvPr>
            <p:ph type="body" sz="quarter" idx="20"/>
          </p:nvPr>
        </p:nvSpPr>
        <p:spPr>
          <a:xfrm>
            <a:off x="457201" y="3852608"/>
            <a:ext cx="5410199" cy="435072"/>
          </a:xfrm>
        </p:spPr>
        <p:txBody>
          <a:bodyPr/>
          <a:lstStyle>
            <a:lvl1pPr marL="0" indent="0">
              <a:buNone/>
              <a:defRPr sz="2400"/>
            </a:lvl1pPr>
          </a:lstStyle>
          <a:p>
            <a:pPr lvl="0"/>
            <a:r>
              <a:rPr lang="en-US"/>
              <a:t>Click to edit Master text styles</a:t>
            </a:r>
          </a:p>
        </p:txBody>
      </p:sp>
      <p:sp>
        <p:nvSpPr>
          <p:cNvPr id="14" name="Text Placeholder 6">
            <a:extLst>
              <a:ext uri="{FF2B5EF4-FFF2-40B4-BE49-F238E27FC236}">
                <a16:creationId xmlns:a16="http://schemas.microsoft.com/office/drawing/2014/main" id="{97CDFE61-EFC4-4751-92EE-7AF30FD17C09}"/>
              </a:ext>
            </a:extLst>
          </p:cNvPr>
          <p:cNvSpPr>
            <a:spLocks noGrp="1"/>
          </p:cNvSpPr>
          <p:nvPr>
            <p:ph type="body" sz="quarter" idx="21"/>
          </p:nvPr>
        </p:nvSpPr>
        <p:spPr>
          <a:xfrm>
            <a:off x="6324601" y="3852608"/>
            <a:ext cx="5410199" cy="435072"/>
          </a:xfrm>
        </p:spPr>
        <p:txBody>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4218227987"/>
      </p:ext>
    </p:extLst>
  </p:cSld>
  <p:clrMapOvr>
    <a:masterClrMapping/>
  </p:clrMapOvr>
  <p:extLst>
    <p:ext uri="{DCECCB84-F9BA-43D5-87BE-67443E8EF086}">
      <p15:sldGuideLst xmlns:p15="http://schemas.microsoft.com/office/powerpoint/2012/main">
        <p15:guide id="1" pos="3696" userDrawn="1">
          <p15:clr>
            <a:srgbClr val="FBAE40"/>
          </p15:clr>
        </p15:guide>
        <p15:guide id="2" pos="3984" userDrawn="1">
          <p15:clr>
            <a:srgbClr val="FBAE40"/>
          </p15:clr>
        </p15:guide>
        <p15:guide id="3" orient="horz" pos="2160" userDrawn="1">
          <p15:clr>
            <a:srgbClr val="FBAE40"/>
          </p15:clr>
        </p15:guide>
        <p15:guide id="4" orient="horz" pos="2424" userDrawn="1">
          <p15:clr>
            <a:srgbClr val="FBAE40"/>
          </p15:clr>
        </p15:guide>
        <p15:guide id="5" orient="horz" pos="141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 Supporting Tex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C218694-D25B-6940-9EA9-1E3728B0D4A7}"/>
              </a:ext>
            </a:extLst>
          </p:cNvPr>
          <p:cNvSpPr>
            <a:spLocks noGrp="1"/>
          </p:cNvSpPr>
          <p:nvPr>
            <p:ph sz="quarter" idx="12"/>
          </p:nvPr>
        </p:nvSpPr>
        <p:spPr>
          <a:xfrm>
            <a:off x="6875929" y="1333500"/>
            <a:ext cx="4858870" cy="4610100"/>
          </a:xfrm>
        </p:spPr>
        <p:txBody>
          <a:bodyPr/>
          <a:lstStyle>
            <a:lvl1pPr>
              <a:defRPr sz="1400"/>
            </a:lvl1pPr>
            <a:lvl2pPr>
              <a:defRPr sz="14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60F26E0C-F8C7-407D-AD79-19A3FB63263C}"/>
              </a:ext>
            </a:extLst>
          </p:cNvPr>
          <p:cNvSpPr>
            <a:spLocks noGrp="1"/>
          </p:cNvSpPr>
          <p:nvPr>
            <p:ph type="title"/>
          </p:nvPr>
        </p:nvSpPr>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DC762F6-1E04-46DD-829A-C0245B86DE57}"/>
              </a:ext>
            </a:extLst>
          </p:cNvPr>
          <p:cNvSpPr>
            <a:spLocks noGrp="1"/>
          </p:cNvSpPr>
          <p:nvPr>
            <p:ph type="body" sz="quarter" idx="13"/>
          </p:nvPr>
        </p:nvSpPr>
        <p:spPr>
          <a:xfrm>
            <a:off x="457199" y="1333500"/>
            <a:ext cx="5499847" cy="4610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4AB1746C-2254-47AA-9232-ACAD8C0DB949}"/>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98648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w/ Pictur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00D881-8325-0A4A-A2C5-4A2C9D27B04C}"/>
              </a:ext>
            </a:extLst>
          </p:cNvPr>
          <p:cNvSpPr>
            <a:spLocks noGrp="1"/>
          </p:cNvSpPr>
          <p:nvPr>
            <p:ph sz="quarter" idx="11"/>
          </p:nvPr>
        </p:nvSpPr>
        <p:spPr>
          <a:xfrm>
            <a:off x="457199" y="1866900"/>
            <a:ext cx="5401814"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354D3AE0-5131-034D-A6B3-110F73DA07D1}"/>
              </a:ext>
            </a:extLst>
          </p:cNvPr>
          <p:cNvSpPr>
            <a:spLocks noGrp="1"/>
          </p:cNvSpPr>
          <p:nvPr>
            <p:ph type="pic" sz="quarter" idx="12" hasCustomPrompt="1"/>
          </p:nvPr>
        </p:nvSpPr>
        <p:spPr>
          <a:xfrm>
            <a:off x="6248400" y="0"/>
            <a:ext cx="5943600" cy="6858000"/>
          </a:xfrm>
        </p:spPr>
        <p:txBody>
          <a:bodyPr/>
          <a:lstStyle>
            <a:lvl1pPr marL="0" indent="0">
              <a:buFontTx/>
              <a:buNone/>
              <a:defRPr/>
            </a:lvl1pPr>
          </a:lstStyle>
          <a:p>
            <a:r>
              <a:rPr lang="en-US" dirty="0"/>
              <a:t>Click icon to insert picture</a:t>
            </a:r>
          </a:p>
        </p:txBody>
      </p:sp>
      <p:sp>
        <p:nvSpPr>
          <p:cNvPr id="3" name="Footer Placeholder 2">
            <a:extLst>
              <a:ext uri="{FF2B5EF4-FFF2-40B4-BE49-F238E27FC236}">
                <a16:creationId xmlns:a16="http://schemas.microsoft.com/office/drawing/2014/main" id="{7AD517E5-5381-47B2-A032-A629A37CF96D}"/>
              </a:ext>
            </a:extLst>
          </p:cNvPr>
          <p:cNvSpPr>
            <a:spLocks noGrp="1"/>
          </p:cNvSpPr>
          <p:nvPr>
            <p:ph type="ftr" sz="quarter" idx="13"/>
          </p:nvPr>
        </p:nvSpPr>
        <p:spPr>
          <a:xfrm>
            <a:off x="1141037" y="6187999"/>
            <a:ext cx="4802564" cy="423979"/>
          </a:xfrm>
        </p:spPr>
        <p:txBody>
          <a:bodyPr/>
          <a:lstStyle/>
          <a:p>
            <a:endParaRPr lang="en-US" dirty="0"/>
          </a:p>
        </p:txBody>
      </p:sp>
      <p:sp>
        <p:nvSpPr>
          <p:cNvPr id="4" name="Title 3">
            <a:extLst>
              <a:ext uri="{FF2B5EF4-FFF2-40B4-BE49-F238E27FC236}">
                <a16:creationId xmlns:a16="http://schemas.microsoft.com/office/drawing/2014/main" id="{D6B7B8CF-A85F-4650-8A38-F4058195E384}"/>
              </a:ext>
            </a:extLst>
          </p:cNvPr>
          <p:cNvSpPr>
            <a:spLocks noGrp="1"/>
          </p:cNvSpPr>
          <p:nvPr>
            <p:ph type="title"/>
          </p:nvPr>
        </p:nvSpPr>
        <p:spPr>
          <a:xfrm>
            <a:off x="460774" y="451724"/>
            <a:ext cx="5398239" cy="881775"/>
          </a:xfrm>
        </p:spPr>
        <p:txBody>
          <a:bodyPr/>
          <a:lstStyle/>
          <a:p>
            <a:r>
              <a:rPr lang="en-US"/>
              <a:t>Click to edit Master title style</a:t>
            </a:r>
          </a:p>
        </p:txBody>
      </p:sp>
    </p:spTree>
    <p:extLst>
      <p:ext uri="{BB962C8B-B14F-4D97-AF65-F5344CB8AC3E}">
        <p14:creationId xmlns:p14="http://schemas.microsoft.com/office/powerpoint/2010/main" val="4211669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Image w/ Cop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69C4F7D-7241-5943-B61C-E0818ADD32DB}"/>
              </a:ext>
            </a:extLst>
          </p:cNvPr>
          <p:cNvSpPr>
            <a:spLocks noGrp="1"/>
          </p:cNvSpPr>
          <p:nvPr>
            <p:ph type="pic" sz="quarter" idx="12" hasCustomPrompt="1"/>
          </p:nvPr>
        </p:nvSpPr>
        <p:spPr>
          <a:xfrm>
            <a:off x="0" y="-5080"/>
            <a:ext cx="12192000" cy="6858000"/>
          </a:xfrm>
        </p:spPr>
        <p:txBody>
          <a:bodyPr/>
          <a:lstStyle>
            <a:lvl1pPr marL="0" indent="0">
              <a:buFontTx/>
              <a:buNone/>
              <a:defRPr/>
            </a:lvl1pPr>
          </a:lstStyle>
          <a:p>
            <a:r>
              <a:rPr lang="en-US" dirty="0"/>
              <a:t>Click icon to insert picture</a:t>
            </a:r>
          </a:p>
        </p:txBody>
      </p:sp>
      <p:sp>
        <p:nvSpPr>
          <p:cNvPr id="14" name="Content Placeholder 13">
            <a:extLst>
              <a:ext uri="{FF2B5EF4-FFF2-40B4-BE49-F238E27FC236}">
                <a16:creationId xmlns:a16="http://schemas.microsoft.com/office/drawing/2014/main" id="{46E1D2B3-7488-8645-8722-0330CE28BF61}"/>
              </a:ext>
            </a:extLst>
          </p:cNvPr>
          <p:cNvSpPr>
            <a:spLocks noGrp="1"/>
          </p:cNvSpPr>
          <p:nvPr>
            <p:ph sz="quarter" idx="14"/>
          </p:nvPr>
        </p:nvSpPr>
        <p:spPr>
          <a:xfrm>
            <a:off x="457200" y="1882146"/>
            <a:ext cx="4809565" cy="305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8E0D64-2710-4450-B447-E752E79A4F45}"/>
              </a:ext>
            </a:extLst>
          </p:cNvPr>
          <p:cNvSpPr>
            <a:spLocks noGrp="1"/>
          </p:cNvSpPr>
          <p:nvPr>
            <p:ph type="title"/>
          </p:nvPr>
        </p:nvSpPr>
        <p:spPr>
          <a:xfrm>
            <a:off x="460774" y="451724"/>
            <a:ext cx="4805991" cy="881775"/>
          </a:xfrm>
        </p:spPr>
        <p:txBody>
          <a:bodyPr/>
          <a:lstStyle/>
          <a:p>
            <a:r>
              <a:rPr lang="en-US"/>
              <a:t>Click to edit Master title style</a:t>
            </a:r>
          </a:p>
        </p:txBody>
      </p:sp>
    </p:spTree>
    <p:extLst>
      <p:ext uri="{BB962C8B-B14F-4D97-AF65-F5344CB8AC3E}">
        <p14:creationId xmlns:p14="http://schemas.microsoft.com/office/powerpoint/2010/main" val="15363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CE79DE-0EC4-CA47-998F-E01FF84863D0}"/>
              </a:ext>
            </a:extLst>
          </p:cNvPr>
          <p:cNvSpPr>
            <a:spLocks noGrp="1"/>
          </p:cNvSpPr>
          <p:nvPr>
            <p:ph type="body" sz="quarter" idx="10" hasCustomPrompt="1"/>
          </p:nvPr>
        </p:nvSpPr>
        <p:spPr>
          <a:xfrm>
            <a:off x="457200" y="1667257"/>
            <a:ext cx="6477000" cy="2514600"/>
          </a:xfrm>
        </p:spPr>
        <p:txBody>
          <a:bodyPr anchor="t" anchorCtr="0"/>
          <a:lstStyle>
            <a:lvl1pPr marL="14288" indent="-14288">
              <a:buNone/>
              <a:tabLst/>
              <a:defRPr lang="en-US" sz="7200" b="0" i="0" kern="1200" dirty="0" smtClean="0">
                <a:solidFill>
                  <a:schemeClr val="tx1"/>
                </a:solidFill>
                <a:latin typeface="+mj-lt"/>
                <a:ea typeface="+mn-ea"/>
                <a:cs typeface="Suisse Int'l Black" panose="020B0504000000000000" pitchFamily="34" charset="-78"/>
              </a:defRPr>
            </a:lvl1pPr>
            <a:lvl2pPr>
              <a:buNone/>
              <a:defRPr lang="en-US" sz="8000" b="1" kern="1200" dirty="0" smtClean="0">
                <a:solidFill>
                  <a:schemeClr val="accent2"/>
                </a:solidFill>
                <a:latin typeface="+mn-lt"/>
                <a:ea typeface="+mn-ea"/>
                <a:cs typeface="+mn-cs"/>
              </a:defRPr>
            </a:lvl2pPr>
            <a:lvl3pPr>
              <a:buNone/>
              <a:defRPr lang="en-US" sz="8000" b="1" kern="1200" dirty="0" smtClean="0">
                <a:solidFill>
                  <a:schemeClr val="accent2"/>
                </a:solidFill>
                <a:latin typeface="+mn-lt"/>
                <a:ea typeface="+mn-ea"/>
                <a:cs typeface="+mn-cs"/>
              </a:defRPr>
            </a:lvl3pPr>
            <a:lvl4pPr>
              <a:buNone/>
              <a:defRPr lang="en-US" sz="8000" b="1" kern="1200" dirty="0" smtClean="0">
                <a:solidFill>
                  <a:schemeClr val="accent2"/>
                </a:solidFill>
                <a:latin typeface="+mn-lt"/>
                <a:ea typeface="+mn-ea"/>
                <a:cs typeface="+mn-cs"/>
              </a:defRPr>
            </a:lvl4pPr>
            <a:lvl5pPr>
              <a:buNone/>
              <a:defRPr lang="en-US" sz="8000" b="1" kern="1200" dirty="0">
                <a:solidFill>
                  <a:schemeClr val="accent2"/>
                </a:solidFill>
                <a:latin typeface="+mn-lt"/>
                <a:ea typeface="+mn-ea"/>
                <a:cs typeface="+mn-cs"/>
              </a:defRPr>
            </a:lvl5pPr>
          </a:lstStyle>
          <a:p>
            <a:pPr lvl="0"/>
            <a:r>
              <a:rPr lang="en-US" dirty="0"/>
              <a:t>Divider option one</a:t>
            </a:r>
          </a:p>
        </p:txBody>
      </p:sp>
      <p:sp>
        <p:nvSpPr>
          <p:cNvPr id="17" name="Text Placeholder 3">
            <a:extLst>
              <a:ext uri="{FF2B5EF4-FFF2-40B4-BE49-F238E27FC236}">
                <a16:creationId xmlns:a16="http://schemas.microsoft.com/office/drawing/2014/main" id="{A1A95389-389B-41FB-B855-46B49A9834FB}"/>
              </a:ext>
            </a:extLst>
          </p:cNvPr>
          <p:cNvSpPr>
            <a:spLocks noGrp="1"/>
          </p:cNvSpPr>
          <p:nvPr>
            <p:ph type="body" sz="quarter" idx="12"/>
          </p:nvPr>
        </p:nvSpPr>
        <p:spPr>
          <a:xfrm>
            <a:off x="3995720" y="3803951"/>
            <a:ext cx="1749225" cy="171450"/>
          </a:xfrm>
          <a:solidFill>
            <a:schemeClr val="accent1"/>
          </a:solidFill>
        </p:spPr>
        <p:txBody>
          <a:bodyPr/>
          <a:lstStyle>
            <a:lvl1pPr marL="0" indent="0">
              <a:buNone/>
              <a:defRPr sz="100">
                <a:solidFill>
                  <a:schemeClr val="accent1"/>
                </a:solidFill>
              </a:defRPr>
            </a:lvl1pPr>
          </a:lstStyle>
          <a:p>
            <a:pPr lvl="0"/>
            <a:r>
              <a:rPr lang="en-US"/>
              <a:t>Click to edit Master text styles</a:t>
            </a:r>
          </a:p>
        </p:txBody>
      </p:sp>
      <p:sp>
        <p:nvSpPr>
          <p:cNvPr id="4" name="Subtitle 2">
            <a:extLst>
              <a:ext uri="{FF2B5EF4-FFF2-40B4-BE49-F238E27FC236}">
                <a16:creationId xmlns:a16="http://schemas.microsoft.com/office/drawing/2014/main" id="{8261C908-7C49-4735-8549-A2B91E178A22}"/>
              </a:ext>
            </a:extLst>
          </p:cNvPr>
          <p:cNvSpPr>
            <a:spLocks noGrp="1"/>
          </p:cNvSpPr>
          <p:nvPr>
            <p:ph type="subTitle" idx="1" hasCustomPrompt="1"/>
          </p:nvPr>
        </p:nvSpPr>
        <p:spPr>
          <a:xfrm>
            <a:off x="463672" y="4363720"/>
            <a:ext cx="6469918" cy="1579880"/>
          </a:xfrm>
          <a:prstGeom prst="rect">
            <a:avLst/>
          </a:prstGeom>
        </p:spPr>
        <p:txBody>
          <a:bodyPr/>
          <a:lstStyle>
            <a:lvl1pPr marL="0" indent="0" algn="l">
              <a:lnSpc>
                <a:spcPct val="100000"/>
              </a:lnSpc>
              <a:spcBef>
                <a:spcPts val="0"/>
              </a:spcBef>
              <a:buNone/>
              <a:defRPr sz="2100" b="0" i="0">
                <a:solidFill>
                  <a:schemeClr val="tx1"/>
                </a:solidFill>
                <a:latin typeface="+mn-lt"/>
                <a:cs typeface="Suisse Int'l Light" panose="020B0304000000000000"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dirty="0"/>
          </a:p>
        </p:txBody>
      </p:sp>
      <p:grpSp>
        <p:nvGrpSpPr>
          <p:cNvPr id="5" name="Group 4">
            <a:extLst>
              <a:ext uri="{FF2B5EF4-FFF2-40B4-BE49-F238E27FC236}">
                <a16:creationId xmlns:a16="http://schemas.microsoft.com/office/drawing/2014/main" id="{0319E83B-633B-420D-87BC-B6F564A5414B}"/>
              </a:ext>
            </a:extLst>
          </p:cNvPr>
          <p:cNvGrpSpPr/>
          <p:nvPr userDrawn="1"/>
        </p:nvGrpSpPr>
        <p:grpSpPr>
          <a:xfrm>
            <a:off x="7207162" y="-161364"/>
            <a:ext cx="5083450" cy="7118625"/>
            <a:chOff x="7207162" y="-161364"/>
            <a:chExt cx="5083450" cy="7118625"/>
          </a:xfrm>
        </p:grpSpPr>
        <p:grpSp>
          <p:nvGrpSpPr>
            <p:cNvPr id="6" name="object 5">
              <a:extLst>
                <a:ext uri="{FF2B5EF4-FFF2-40B4-BE49-F238E27FC236}">
                  <a16:creationId xmlns:a16="http://schemas.microsoft.com/office/drawing/2014/main" id="{502F3B91-AC0A-4CC2-9F54-E5C1FC5DA7C9}"/>
                </a:ext>
              </a:extLst>
            </p:cNvPr>
            <p:cNvGrpSpPr/>
            <p:nvPr userDrawn="1"/>
          </p:nvGrpSpPr>
          <p:grpSpPr>
            <a:xfrm>
              <a:off x="8858738" y="777900"/>
              <a:ext cx="1229500" cy="1242978"/>
              <a:chOff x="14608047" y="1282777"/>
              <a:chExt cx="2027555" cy="2049780"/>
            </a:xfrm>
          </p:grpSpPr>
          <p:sp>
            <p:nvSpPr>
              <p:cNvPr id="13" name="object 6">
                <a:extLst>
                  <a:ext uri="{FF2B5EF4-FFF2-40B4-BE49-F238E27FC236}">
                    <a16:creationId xmlns:a16="http://schemas.microsoft.com/office/drawing/2014/main" id="{9BE576D7-5879-4A9B-A4DC-2D1CB21183F2}"/>
                  </a:ext>
                </a:extLst>
              </p:cNvPr>
              <p:cNvSpPr/>
              <p:nvPr/>
            </p:nvSpPr>
            <p:spPr>
              <a:xfrm>
                <a:off x="14650769" y="1325498"/>
                <a:ext cx="1307465" cy="1327785"/>
              </a:xfrm>
              <a:custGeom>
                <a:avLst/>
                <a:gdLst/>
                <a:ahLst/>
                <a:cxnLst/>
                <a:rect l="l" t="t" r="r" b="b"/>
                <a:pathLst>
                  <a:path w="1307465" h="1327785">
                    <a:moveTo>
                      <a:pt x="0" y="0"/>
                    </a:moveTo>
                    <a:lnTo>
                      <a:pt x="1307070" y="0"/>
                    </a:lnTo>
                    <a:lnTo>
                      <a:pt x="1307070" y="1327551"/>
                    </a:lnTo>
                    <a:lnTo>
                      <a:pt x="0" y="1327551"/>
                    </a:lnTo>
                    <a:lnTo>
                      <a:pt x="0" y="0"/>
                    </a:lnTo>
                    <a:close/>
                  </a:path>
                </a:pathLst>
              </a:custGeom>
              <a:ln w="85442">
                <a:solidFill>
                  <a:srgbClr val="FFFFFF"/>
                </a:solidFill>
                <a:miter lim="800000"/>
              </a:ln>
            </p:spPr>
            <p:txBody>
              <a:bodyPr wrap="square" lIns="0" tIns="0" rIns="0" bIns="0" rtlCol="0"/>
              <a:lstStyle/>
              <a:p>
                <a:endParaRPr sz="662"/>
              </a:p>
            </p:txBody>
          </p:sp>
          <p:sp>
            <p:nvSpPr>
              <p:cNvPr id="14" name="object 7">
                <a:extLst>
                  <a:ext uri="{FF2B5EF4-FFF2-40B4-BE49-F238E27FC236}">
                    <a16:creationId xmlns:a16="http://schemas.microsoft.com/office/drawing/2014/main" id="{57D65671-19CA-4A59-B3FC-D3BCF8733F3C}"/>
                  </a:ext>
                </a:extLst>
              </p:cNvPr>
              <p:cNvSpPr/>
              <p:nvPr/>
            </p:nvSpPr>
            <p:spPr>
              <a:xfrm>
                <a:off x="15283440" y="1979918"/>
                <a:ext cx="1330960" cy="1330960"/>
              </a:xfrm>
              <a:custGeom>
                <a:avLst/>
                <a:gdLst/>
                <a:ahLst/>
                <a:cxnLst/>
                <a:rect l="l" t="t" r="r" b="b"/>
                <a:pathLst>
                  <a:path w="1330959" h="1330960">
                    <a:moveTo>
                      <a:pt x="0" y="0"/>
                    </a:moveTo>
                    <a:lnTo>
                      <a:pt x="1330577" y="0"/>
                    </a:lnTo>
                    <a:lnTo>
                      <a:pt x="1330577" y="1330702"/>
                    </a:lnTo>
                    <a:lnTo>
                      <a:pt x="0" y="1330702"/>
                    </a:lnTo>
                    <a:lnTo>
                      <a:pt x="0" y="0"/>
                    </a:lnTo>
                    <a:close/>
                  </a:path>
                </a:pathLst>
              </a:custGeom>
              <a:ln w="42721">
                <a:solidFill>
                  <a:srgbClr val="FFFFFF"/>
                </a:solidFill>
                <a:miter lim="800000"/>
              </a:ln>
            </p:spPr>
            <p:txBody>
              <a:bodyPr wrap="square" lIns="0" tIns="0" rIns="0" bIns="0" rtlCol="0"/>
              <a:lstStyle/>
              <a:p>
                <a:endParaRPr sz="662"/>
              </a:p>
            </p:txBody>
          </p:sp>
        </p:grpSp>
        <p:grpSp>
          <p:nvGrpSpPr>
            <p:cNvPr id="7" name="object 8">
              <a:extLst>
                <a:ext uri="{FF2B5EF4-FFF2-40B4-BE49-F238E27FC236}">
                  <a16:creationId xmlns:a16="http://schemas.microsoft.com/office/drawing/2014/main" id="{C2080C27-B8DB-4E85-BEF5-0017B1589FF5}"/>
                </a:ext>
              </a:extLst>
            </p:cNvPr>
            <p:cNvGrpSpPr/>
            <p:nvPr userDrawn="1"/>
          </p:nvGrpSpPr>
          <p:grpSpPr>
            <a:xfrm>
              <a:off x="7207162" y="2975863"/>
              <a:ext cx="3477103" cy="3129392"/>
              <a:chOff x="11884455" y="4907410"/>
              <a:chExt cx="5734050" cy="5160645"/>
            </a:xfrm>
          </p:grpSpPr>
          <p:sp>
            <p:nvSpPr>
              <p:cNvPr id="11" name="object 9">
                <a:extLst>
                  <a:ext uri="{FF2B5EF4-FFF2-40B4-BE49-F238E27FC236}">
                    <a16:creationId xmlns:a16="http://schemas.microsoft.com/office/drawing/2014/main" id="{F082E878-31CE-4BA9-AD46-8B927294E351}"/>
                  </a:ext>
                </a:extLst>
              </p:cNvPr>
              <p:cNvSpPr/>
              <p:nvPr/>
            </p:nvSpPr>
            <p:spPr>
              <a:xfrm>
                <a:off x="12561994" y="4950132"/>
                <a:ext cx="5013960" cy="5075555"/>
              </a:xfrm>
              <a:custGeom>
                <a:avLst/>
                <a:gdLst/>
                <a:ahLst/>
                <a:cxnLst/>
                <a:rect l="l" t="t" r="r" b="b"/>
                <a:pathLst>
                  <a:path w="5013959" h="5075555">
                    <a:moveTo>
                      <a:pt x="0" y="0"/>
                    </a:moveTo>
                    <a:lnTo>
                      <a:pt x="5013616" y="0"/>
                    </a:lnTo>
                    <a:lnTo>
                      <a:pt x="5013616" y="5075049"/>
                    </a:lnTo>
                    <a:lnTo>
                      <a:pt x="0" y="5075049"/>
                    </a:lnTo>
                    <a:lnTo>
                      <a:pt x="0" y="0"/>
                    </a:lnTo>
                    <a:close/>
                  </a:path>
                </a:pathLst>
              </a:custGeom>
              <a:ln w="85442">
                <a:solidFill>
                  <a:srgbClr val="71C5E7"/>
                </a:solidFill>
                <a:miter lim="800000"/>
              </a:ln>
            </p:spPr>
            <p:txBody>
              <a:bodyPr wrap="square" lIns="0" tIns="0" rIns="0" bIns="0" rtlCol="0"/>
              <a:lstStyle/>
              <a:p>
                <a:endParaRPr sz="662" dirty="0"/>
              </a:p>
            </p:txBody>
          </p:sp>
          <p:sp>
            <p:nvSpPr>
              <p:cNvPr id="12" name="object 10">
                <a:extLst>
                  <a:ext uri="{FF2B5EF4-FFF2-40B4-BE49-F238E27FC236}">
                    <a16:creationId xmlns:a16="http://schemas.microsoft.com/office/drawing/2014/main" id="{B0389664-555D-47E4-BDB0-EC2DC760D764}"/>
                  </a:ext>
                </a:extLst>
              </p:cNvPr>
              <p:cNvSpPr/>
              <p:nvPr/>
            </p:nvSpPr>
            <p:spPr>
              <a:xfrm>
                <a:off x="11905815" y="5583044"/>
                <a:ext cx="3828415" cy="2580005"/>
              </a:xfrm>
              <a:custGeom>
                <a:avLst/>
                <a:gdLst/>
                <a:ahLst/>
                <a:cxnLst/>
                <a:rect l="l" t="t" r="r" b="b"/>
                <a:pathLst>
                  <a:path w="3828415" h="2580004">
                    <a:moveTo>
                      <a:pt x="0" y="0"/>
                    </a:moveTo>
                    <a:lnTo>
                      <a:pt x="1310106" y="0"/>
                    </a:lnTo>
                    <a:lnTo>
                      <a:pt x="1310106" y="1330702"/>
                    </a:lnTo>
                    <a:lnTo>
                      <a:pt x="0" y="1330702"/>
                    </a:lnTo>
                    <a:lnTo>
                      <a:pt x="0" y="0"/>
                    </a:lnTo>
                    <a:close/>
                  </a:path>
                  <a:path w="3828415" h="2580004">
                    <a:moveTo>
                      <a:pt x="2517870" y="1248810"/>
                    </a:moveTo>
                    <a:lnTo>
                      <a:pt x="3827977" y="1248810"/>
                    </a:lnTo>
                    <a:lnTo>
                      <a:pt x="3827977" y="2579513"/>
                    </a:lnTo>
                    <a:lnTo>
                      <a:pt x="2517870" y="2579513"/>
                    </a:lnTo>
                    <a:lnTo>
                      <a:pt x="2517870" y="1248810"/>
                    </a:lnTo>
                    <a:close/>
                  </a:path>
                </a:pathLst>
              </a:custGeom>
              <a:ln w="42721">
                <a:solidFill>
                  <a:srgbClr val="FFFFFF"/>
                </a:solidFill>
                <a:miter lim="800000"/>
              </a:ln>
            </p:spPr>
            <p:txBody>
              <a:bodyPr wrap="square" lIns="0" tIns="0" rIns="0" bIns="0" rtlCol="0"/>
              <a:lstStyle/>
              <a:p>
                <a:endParaRPr sz="662"/>
              </a:p>
            </p:txBody>
          </p:sp>
        </p:grpSp>
        <p:sp>
          <p:nvSpPr>
            <p:cNvPr id="8" name="object 11">
              <a:extLst>
                <a:ext uri="{FF2B5EF4-FFF2-40B4-BE49-F238E27FC236}">
                  <a16:creationId xmlns:a16="http://schemas.microsoft.com/office/drawing/2014/main" id="{21F7AD5A-F626-44D8-BD07-700C2E9CDB62}"/>
                </a:ext>
              </a:extLst>
            </p:cNvPr>
            <p:cNvSpPr/>
            <p:nvPr userDrawn="1"/>
          </p:nvSpPr>
          <p:spPr>
            <a:xfrm>
              <a:off x="11206782" y="4144209"/>
              <a:ext cx="792841" cy="805163"/>
            </a:xfrm>
            <a:custGeom>
              <a:avLst/>
              <a:gdLst/>
              <a:ahLst/>
              <a:cxnLst/>
              <a:rect l="l" t="t" r="r" b="b"/>
              <a:pathLst>
                <a:path w="1307465" h="1327784">
                  <a:moveTo>
                    <a:pt x="0" y="0"/>
                  </a:moveTo>
                  <a:lnTo>
                    <a:pt x="1307070" y="0"/>
                  </a:lnTo>
                  <a:lnTo>
                    <a:pt x="1307070" y="1327551"/>
                  </a:lnTo>
                  <a:lnTo>
                    <a:pt x="0" y="1327551"/>
                  </a:lnTo>
                  <a:lnTo>
                    <a:pt x="0" y="0"/>
                  </a:lnTo>
                  <a:close/>
                </a:path>
              </a:pathLst>
            </a:custGeom>
            <a:ln w="85442">
              <a:solidFill>
                <a:srgbClr val="FFFFFF"/>
              </a:solidFill>
              <a:miter lim="800000"/>
            </a:ln>
          </p:spPr>
          <p:txBody>
            <a:bodyPr wrap="square" lIns="0" tIns="0" rIns="0" bIns="0" rtlCol="0"/>
            <a:lstStyle/>
            <a:p>
              <a:endParaRPr sz="662"/>
            </a:p>
          </p:txBody>
        </p:sp>
        <p:sp>
          <p:nvSpPr>
            <p:cNvPr id="9" name="object 12">
              <a:extLst>
                <a:ext uri="{FF2B5EF4-FFF2-40B4-BE49-F238E27FC236}">
                  <a16:creationId xmlns:a16="http://schemas.microsoft.com/office/drawing/2014/main" id="{73F71059-A8A7-4F88-AF62-749CF88395FA}"/>
                </a:ext>
              </a:extLst>
            </p:cNvPr>
            <p:cNvSpPr/>
            <p:nvPr userDrawn="1"/>
          </p:nvSpPr>
          <p:spPr>
            <a:xfrm>
              <a:off x="12000990" y="6080863"/>
              <a:ext cx="289622" cy="876398"/>
            </a:xfrm>
            <a:prstGeom prst="rect">
              <a:avLst/>
            </a:prstGeom>
            <a:ln w="42721">
              <a:solidFill>
                <a:srgbClr val="FFFFFF"/>
              </a:solidFill>
              <a:miter lim="800000"/>
            </a:ln>
          </p:spPr>
          <p:txBody>
            <a:bodyPr wrap="square" lIns="0" tIns="0" rIns="0" bIns="0" rtlCol="0"/>
            <a:lstStyle/>
            <a:p>
              <a:endParaRPr sz="662"/>
            </a:p>
          </p:txBody>
        </p:sp>
        <p:sp>
          <p:nvSpPr>
            <p:cNvPr id="10" name="object 13">
              <a:extLst>
                <a:ext uri="{FF2B5EF4-FFF2-40B4-BE49-F238E27FC236}">
                  <a16:creationId xmlns:a16="http://schemas.microsoft.com/office/drawing/2014/main" id="{56A12C22-9104-4C75-BF58-45E327068445}"/>
                </a:ext>
              </a:extLst>
            </p:cNvPr>
            <p:cNvSpPr/>
            <p:nvPr userDrawn="1"/>
          </p:nvSpPr>
          <p:spPr>
            <a:xfrm>
              <a:off x="11206781" y="-161364"/>
              <a:ext cx="1083831" cy="1037794"/>
            </a:xfrm>
            <a:prstGeom prst="rect">
              <a:avLst/>
            </a:prstGeom>
            <a:ln w="85442">
              <a:solidFill>
                <a:srgbClr val="FFFFFF"/>
              </a:solidFill>
              <a:miter lim="800000"/>
            </a:ln>
          </p:spPr>
          <p:txBody>
            <a:bodyPr wrap="square" lIns="0" tIns="0" rIns="0" bIns="0" rtlCol="0"/>
            <a:lstStyle/>
            <a:p>
              <a:endParaRPr sz="662"/>
            </a:p>
          </p:txBody>
        </p:sp>
      </p:grpSp>
    </p:spTree>
    <p:extLst>
      <p:ext uri="{BB962C8B-B14F-4D97-AF65-F5344CB8AC3E}">
        <p14:creationId xmlns:p14="http://schemas.microsoft.com/office/powerpoint/2010/main" val="10742406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CE79DE-0EC4-CA47-998F-E01FF84863D0}"/>
              </a:ext>
            </a:extLst>
          </p:cNvPr>
          <p:cNvSpPr>
            <a:spLocks noGrp="1"/>
          </p:cNvSpPr>
          <p:nvPr>
            <p:ph type="body" sz="quarter" idx="10" hasCustomPrompt="1"/>
          </p:nvPr>
        </p:nvSpPr>
        <p:spPr>
          <a:xfrm>
            <a:off x="460931" y="1667972"/>
            <a:ext cx="5918964" cy="2514600"/>
          </a:xfrm>
        </p:spPr>
        <p:txBody>
          <a:bodyPr anchor="t" anchorCtr="0"/>
          <a:lstStyle>
            <a:lvl1pPr marL="14288" indent="-14288">
              <a:buNone/>
              <a:tabLst/>
              <a:defRPr lang="en-US" sz="7200" b="0" i="0" kern="1200" dirty="0" smtClean="0">
                <a:solidFill>
                  <a:schemeClr val="bg2"/>
                </a:solidFill>
                <a:latin typeface="+mj-lt"/>
                <a:ea typeface="+mn-ea"/>
                <a:cs typeface="Suisse Int'l Black" panose="020B0504000000000000" pitchFamily="34" charset="-78"/>
              </a:defRPr>
            </a:lvl1pPr>
            <a:lvl2pPr>
              <a:buNone/>
              <a:defRPr lang="en-US" sz="8000" b="1" kern="1200" dirty="0" smtClean="0">
                <a:solidFill>
                  <a:schemeClr val="accent2"/>
                </a:solidFill>
                <a:latin typeface="+mn-lt"/>
                <a:ea typeface="+mn-ea"/>
                <a:cs typeface="+mn-cs"/>
              </a:defRPr>
            </a:lvl2pPr>
            <a:lvl3pPr>
              <a:buNone/>
              <a:defRPr lang="en-US" sz="8000" b="1" kern="1200" dirty="0" smtClean="0">
                <a:solidFill>
                  <a:schemeClr val="accent2"/>
                </a:solidFill>
                <a:latin typeface="+mn-lt"/>
                <a:ea typeface="+mn-ea"/>
                <a:cs typeface="+mn-cs"/>
              </a:defRPr>
            </a:lvl3pPr>
            <a:lvl4pPr>
              <a:buNone/>
              <a:defRPr lang="en-US" sz="8000" b="1" kern="1200" dirty="0" smtClean="0">
                <a:solidFill>
                  <a:schemeClr val="accent2"/>
                </a:solidFill>
                <a:latin typeface="+mn-lt"/>
                <a:ea typeface="+mn-ea"/>
                <a:cs typeface="+mn-cs"/>
              </a:defRPr>
            </a:lvl4pPr>
            <a:lvl5pPr>
              <a:buNone/>
              <a:defRPr lang="en-US" sz="8000" b="1" kern="1200" dirty="0">
                <a:solidFill>
                  <a:schemeClr val="accent2"/>
                </a:solidFill>
                <a:latin typeface="+mn-lt"/>
                <a:ea typeface="+mn-ea"/>
                <a:cs typeface="+mn-cs"/>
              </a:defRPr>
            </a:lvl5pPr>
          </a:lstStyle>
          <a:p>
            <a:pPr lvl="0"/>
            <a:r>
              <a:rPr lang="en-US" dirty="0"/>
              <a:t>Divider option two</a:t>
            </a:r>
          </a:p>
        </p:txBody>
      </p:sp>
      <p:sp>
        <p:nvSpPr>
          <p:cNvPr id="13" name="Text Placeholder 3">
            <a:extLst>
              <a:ext uri="{FF2B5EF4-FFF2-40B4-BE49-F238E27FC236}">
                <a16:creationId xmlns:a16="http://schemas.microsoft.com/office/drawing/2014/main" id="{75B19FC7-ED55-43AA-B05C-ABFF50287B14}"/>
              </a:ext>
            </a:extLst>
          </p:cNvPr>
          <p:cNvSpPr>
            <a:spLocks noGrp="1"/>
          </p:cNvSpPr>
          <p:nvPr>
            <p:ph type="body" sz="quarter" idx="13"/>
          </p:nvPr>
        </p:nvSpPr>
        <p:spPr>
          <a:xfrm>
            <a:off x="3928042" y="3807243"/>
            <a:ext cx="1813964" cy="171450"/>
          </a:xfrm>
          <a:solidFill>
            <a:schemeClr val="tx1"/>
          </a:solidFill>
        </p:spPr>
        <p:txBody>
          <a:bodyPr/>
          <a:lstStyle>
            <a:lvl1pPr marL="0" indent="0">
              <a:buNone/>
              <a:defRPr sz="100">
                <a:solidFill>
                  <a:schemeClr val="tx1"/>
                </a:solidFill>
              </a:defRPr>
            </a:lvl1pPr>
          </a:lstStyle>
          <a:p>
            <a:pPr lvl="0"/>
            <a:r>
              <a:rPr lang="en-US"/>
              <a:t>Click to edit Master text styles</a:t>
            </a:r>
          </a:p>
        </p:txBody>
      </p:sp>
      <p:sp>
        <p:nvSpPr>
          <p:cNvPr id="4" name="Subtitle 2">
            <a:extLst>
              <a:ext uri="{FF2B5EF4-FFF2-40B4-BE49-F238E27FC236}">
                <a16:creationId xmlns:a16="http://schemas.microsoft.com/office/drawing/2014/main" id="{149C0175-A881-4472-9767-CE945130B056}"/>
              </a:ext>
            </a:extLst>
          </p:cNvPr>
          <p:cNvSpPr>
            <a:spLocks noGrp="1"/>
          </p:cNvSpPr>
          <p:nvPr>
            <p:ph type="subTitle" idx="1" hasCustomPrompt="1"/>
          </p:nvPr>
        </p:nvSpPr>
        <p:spPr>
          <a:xfrm>
            <a:off x="463672" y="4363720"/>
            <a:ext cx="5912492" cy="1579880"/>
          </a:xfrm>
          <a:prstGeom prst="rect">
            <a:avLst/>
          </a:prstGeom>
        </p:spPr>
        <p:txBody>
          <a:bodyPr/>
          <a:lstStyle>
            <a:lvl1pPr marL="0" indent="0" algn="l">
              <a:lnSpc>
                <a:spcPct val="100000"/>
              </a:lnSpc>
              <a:spcBef>
                <a:spcPts val="0"/>
              </a:spcBef>
              <a:buNone/>
              <a:defRPr sz="2100" b="0" i="0">
                <a:solidFill>
                  <a:schemeClr val="bg2"/>
                </a:solidFill>
                <a:latin typeface="+mn-lt"/>
                <a:cs typeface="Suisse Int'l Light" panose="020B0304000000000000"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dirty="0"/>
          </a:p>
        </p:txBody>
      </p:sp>
      <p:sp>
        <p:nvSpPr>
          <p:cNvPr id="5" name="Rectangle 4">
            <a:extLst>
              <a:ext uri="{FF2B5EF4-FFF2-40B4-BE49-F238E27FC236}">
                <a16:creationId xmlns:a16="http://schemas.microsoft.com/office/drawing/2014/main" id="{7975BBA2-A541-42A7-A360-13C8EB7F1EA8}"/>
              </a:ext>
            </a:extLst>
          </p:cNvPr>
          <p:cNvSpPr/>
          <p:nvPr userDrawn="1"/>
        </p:nvSpPr>
        <p:spPr>
          <a:xfrm>
            <a:off x="7247876" y="2449385"/>
            <a:ext cx="3922754" cy="3962646"/>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Rectangle 5">
            <a:extLst>
              <a:ext uri="{FF2B5EF4-FFF2-40B4-BE49-F238E27FC236}">
                <a16:creationId xmlns:a16="http://schemas.microsoft.com/office/drawing/2014/main" id="{7FFB3483-A968-4C42-968D-53270BEA9073}"/>
              </a:ext>
            </a:extLst>
          </p:cNvPr>
          <p:cNvSpPr/>
          <p:nvPr userDrawn="1"/>
        </p:nvSpPr>
        <p:spPr>
          <a:xfrm>
            <a:off x="6751952" y="4965996"/>
            <a:ext cx="1030556" cy="104103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a:extLst>
              <a:ext uri="{FF2B5EF4-FFF2-40B4-BE49-F238E27FC236}">
                <a16:creationId xmlns:a16="http://schemas.microsoft.com/office/drawing/2014/main" id="{FE2CBE16-6E07-4BEF-BB80-C8BF4A5822DF}"/>
              </a:ext>
            </a:extLst>
          </p:cNvPr>
          <p:cNvSpPr/>
          <p:nvPr userDrawn="1"/>
        </p:nvSpPr>
        <p:spPr>
          <a:xfrm>
            <a:off x="8700623" y="3910185"/>
            <a:ext cx="1030556" cy="104103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ectangle 7">
            <a:extLst>
              <a:ext uri="{FF2B5EF4-FFF2-40B4-BE49-F238E27FC236}">
                <a16:creationId xmlns:a16="http://schemas.microsoft.com/office/drawing/2014/main" id="{F291DE6E-2874-4FBF-9A82-A4321884E685}"/>
              </a:ext>
            </a:extLst>
          </p:cNvPr>
          <p:cNvSpPr/>
          <p:nvPr userDrawn="1"/>
        </p:nvSpPr>
        <p:spPr>
          <a:xfrm>
            <a:off x="6014434" y="292463"/>
            <a:ext cx="1030556" cy="1041037"/>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Rectangle 8">
            <a:extLst>
              <a:ext uri="{FF2B5EF4-FFF2-40B4-BE49-F238E27FC236}">
                <a16:creationId xmlns:a16="http://schemas.microsoft.com/office/drawing/2014/main" id="{669C0A20-6126-4134-A3B7-DBD952CF02FA}"/>
              </a:ext>
            </a:extLst>
          </p:cNvPr>
          <p:cNvSpPr/>
          <p:nvPr userDrawn="1"/>
        </p:nvSpPr>
        <p:spPr>
          <a:xfrm>
            <a:off x="11747529" y="4078018"/>
            <a:ext cx="1030556" cy="104103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Rectangle 9">
            <a:extLst>
              <a:ext uri="{FF2B5EF4-FFF2-40B4-BE49-F238E27FC236}">
                <a16:creationId xmlns:a16="http://schemas.microsoft.com/office/drawing/2014/main" id="{FA82A554-AA0B-4B2C-B5C1-FC389A690DAE}"/>
              </a:ext>
            </a:extLst>
          </p:cNvPr>
          <p:cNvSpPr/>
          <p:nvPr userDrawn="1"/>
        </p:nvSpPr>
        <p:spPr>
          <a:xfrm>
            <a:off x="11676722" y="510726"/>
            <a:ext cx="1030556" cy="1041037"/>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10">
            <a:extLst>
              <a:ext uri="{FF2B5EF4-FFF2-40B4-BE49-F238E27FC236}">
                <a16:creationId xmlns:a16="http://schemas.microsoft.com/office/drawing/2014/main" id="{0AF3C228-E2CA-4506-B6CE-27C1ECD41C22}"/>
              </a:ext>
            </a:extLst>
          </p:cNvPr>
          <p:cNvSpPr/>
          <p:nvPr userDrawn="1"/>
        </p:nvSpPr>
        <p:spPr>
          <a:xfrm>
            <a:off x="5484412" y="818318"/>
            <a:ext cx="1030556" cy="104103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9955723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0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CE79DE-0EC4-CA47-998F-E01FF84863D0}"/>
              </a:ext>
            </a:extLst>
          </p:cNvPr>
          <p:cNvSpPr>
            <a:spLocks noGrp="1"/>
          </p:cNvSpPr>
          <p:nvPr>
            <p:ph type="body" sz="quarter" idx="10" hasCustomPrompt="1"/>
          </p:nvPr>
        </p:nvSpPr>
        <p:spPr>
          <a:xfrm>
            <a:off x="457200" y="1665274"/>
            <a:ext cx="6235223" cy="2514600"/>
          </a:xfrm>
        </p:spPr>
        <p:txBody>
          <a:bodyPr anchor="t" anchorCtr="0"/>
          <a:lstStyle>
            <a:lvl1pPr marL="14288" indent="-14288">
              <a:buNone/>
              <a:tabLst/>
              <a:defRPr lang="en-US" sz="7200" b="0" i="0" kern="1200" dirty="0" smtClean="0">
                <a:solidFill>
                  <a:schemeClr val="bg2"/>
                </a:solidFill>
                <a:latin typeface="+mj-lt"/>
                <a:ea typeface="+mn-ea"/>
                <a:cs typeface="Suisse Int'l Black" panose="020B0504000000000000" pitchFamily="34" charset="-78"/>
              </a:defRPr>
            </a:lvl1pPr>
            <a:lvl2pPr>
              <a:buNone/>
              <a:defRPr lang="en-US" sz="8000" b="1" kern="1200" dirty="0" smtClean="0">
                <a:solidFill>
                  <a:schemeClr val="accent2"/>
                </a:solidFill>
                <a:latin typeface="+mn-lt"/>
                <a:ea typeface="+mn-ea"/>
                <a:cs typeface="+mn-cs"/>
              </a:defRPr>
            </a:lvl2pPr>
            <a:lvl3pPr>
              <a:buNone/>
              <a:defRPr lang="en-US" sz="8000" b="1" kern="1200" dirty="0" smtClean="0">
                <a:solidFill>
                  <a:schemeClr val="accent2"/>
                </a:solidFill>
                <a:latin typeface="+mn-lt"/>
                <a:ea typeface="+mn-ea"/>
                <a:cs typeface="+mn-cs"/>
              </a:defRPr>
            </a:lvl3pPr>
            <a:lvl4pPr>
              <a:buNone/>
              <a:defRPr lang="en-US" sz="8000" b="1" kern="1200" dirty="0" smtClean="0">
                <a:solidFill>
                  <a:schemeClr val="accent2"/>
                </a:solidFill>
                <a:latin typeface="+mn-lt"/>
                <a:ea typeface="+mn-ea"/>
                <a:cs typeface="+mn-cs"/>
              </a:defRPr>
            </a:lvl4pPr>
            <a:lvl5pPr>
              <a:buNone/>
              <a:defRPr lang="en-US" sz="8000" b="1" kern="1200" dirty="0">
                <a:solidFill>
                  <a:schemeClr val="accent2"/>
                </a:solidFill>
                <a:latin typeface="+mn-lt"/>
                <a:ea typeface="+mn-ea"/>
                <a:cs typeface="+mn-cs"/>
              </a:defRPr>
            </a:lvl5pPr>
          </a:lstStyle>
          <a:p>
            <a:pPr lvl="0"/>
            <a:r>
              <a:rPr lang="en-US" dirty="0"/>
              <a:t>Divider option three</a:t>
            </a:r>
          </a:p>
        </p:txBody>
      </p:sp>
      <p:sp>
        <p:nvSpPr>
          <p:cNvPr id="13" name="Text Placeholder 3">
            <a:extLst>
              <a:ext uri="{FF2B5EF4-FFF2-40B4-BE49-F238E27FC236}">
                <a16:creationId xmlns:a16="http://schemas.microsoft.com/office/drawing/2014/main" id="{4F0D06E3-CF66-4848-A2A5-812B5D580B71}"/>
              </a:ext>
            </a:extLst>
          </p:cNvPr>
          <p:cNvSpPr>
            <a:spLocks noGrp="1"/>
          </p:cNvSpPr>
          <p:nvPr>
            <p:ph type="body" sz="quarter" idx="13"/>
          </p:nvPr>
        </p:nvSpPr>
        <p:spPr>
          <a:xfrm>
            <a:off x="3935000" y="3805469"/>
            <a:ext cx="2627888" cy="171450"/>
          </a:xfrm>
          <a:solidFill>
            <a:schemeClr val="accent1"/>
          </a:solidFill>
        </p:spPr>
        <p:txBody>
          <a:bodyPr/>
          <a:lstStyle>
            <a:lvl1pPr marL="0" indent="0">
              <a:buNone/>
              <a:defRPr sz="100">
                <a:solidFill>
                  <a:schemeClr val="accent1"/>
                </a:solidFill>
              </a:defRPr>
            </a:lvl1pPr>
          </a:lstStyle>
          <a:p>
            <a:pPr lvl="0"/>
            <a:r>
              <a:rPr lang="en-US"/>
              <a:t>Click to edit Master text styles</a:t>
            </a:r>
          </a:p>
        </p:txBody>
      </p:sp>
      <p:sp>
        <p:nvSpPr>
          <p:cNvPr id="4" name="Subtitle 2">
            <a:extLst>
              <a:ext uri="{FF2B5EF4-FFF2-40B4-BE49-F238E27FC236}">
                <a16:creationId xmlns:a16="http://schemas.microsoft.com/office/drawing/2014/main" id="{51436BB9-CD5F-4A8D-B471-2A98541D6E03}"/>
              </a:ext>
            </a:extLst>
          </p:cNvPr>
          <p:cNvSpPr>
            <a:spLocks noGrp="1"/>
          </p:cNvSpPr>
          <p:nvPr>
            <p:ph type="subTitle" idx="1" hasCustomPrompt="1"/>
          </p:nvPr>
        </p:nvSpPr>
        <p:spPr>
          <a:xfrm>
            <a:off x="463671" y="4363720"/>
            <a:ext cx="6228751" cy="1579880"/>
          </a:xfrm>
          <a:prstGeom prst="rect">
            <a:avLst/>
          </a:prstGeom>
        </p:spPr>
        <p:txBody>
          <a:bodyPr/>
          <a:lstStyle>
            <a:lvl1pPr marL="0" indent="0" algn="l">
              <a:lnSpc>
                <a:spcPct val="100000"/>
              </a:lnSpc>
              <a:spcBef>
                <a:spcPts val="0"/>
              </a:spcBef>
              <a:buNone/>
              <a:defRPr sz="2100" b="0" i="0">
                <a:solidFill>
                  <a:schemeClr val="bg2"/>
                </a:solidFill>
                <a:latin typeface="+mn-lt"/>
                <a:cs typeface="Suisse Int'l Light" panose="020B0304000000000000"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dirty="0"/>
          </a:p>
        </p:txBody>
      </p:sp>
      <p:sp>
        <p:nvSpPr>
          <p:cNvPr id="5" name="Rectangle 4">
            <a:extLst>
              <a:ext uri="{FF2B5EF4-FFF2-40B4-BE49-F238E27FC236}">
                <a16:creationId xmlns:a16="http://schemas.microsoft.com/office/drawing/2014/main" id="{60AD8AFC-501A-47A8-B857-440FEE43DFF1}"/>
              </a:ext>
            </a:extLst>
          </p:cNvPr>
          <p:cNvSpPr/>
          <p:nvPr userDrawn="1"/>
        </p:nvSpPr>
        <p:spPr>
          <a:xfrm>
            <a:off x="7021380" y="690924"/>
            <a:ext cx="3922754" cy="396264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743DE50E-02C5-4AD8-A504-40748946CC71}"/>
              </a:ext>
            </a:extLst>
          </p:cNvPr>
          <p:cNvSpPr/>
          <p:nvPr userDrawn="1"/>
        </p:nvSpPr>
        <p:spPr>
          <a:xfrm>
            <a:off x="8611599" y="2297314"/>
            <a:ext cx="742315" cy="749865"/>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a:extLst>
              <a:ext uri="{FF2B5EF4-FFF2-40B4-BE49-F238E27FC236}">
                <a16:creationId xmlns:a16="http://schemas.microsoft.com/office/drawing/2014/main" id="{E8D66829-197D-416C-BE83-D04EBBC43F3F}"/>
              </a:ext>
            </a:extLst>
          </p:cNvPr>
          <p:cNvSpPr/>
          <p:nvPr userDrawn="1"/>
        </p:nvSpPr>
        <p:spPr>
          <a:xfrm>
            <a:off x="11035076" y="4902563"/>
            <a:ext cx="1030556" cy="104103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2"/>
              </a:solidFill>
            </a:endParaRPr>
          </a:p>
        </p:txBody>
      </p:sp>
      <p:sp>
        <p:nvSpPr>
          <p:cNvPr id="8" name="Rectangle 7">
            <a:extLst>
              <a:ext uri="{FF2B5EF4-FFF2-40B4-BE49-F238E27FC236}">
                <a16:creationId xmlns:a16="http://schemas.microsoft.com/office/drawing/2014/main" id="{84182047-1AFA-471E-B651-0A051A60236B}"/>
              </a:ext>
            </a:extLst>
          </p:cNvPr>
          <p:cNvSpPr/>
          <p:nvPr userDrawn="1"/>
        </p:nvSpPr>
        <p:spPr>
          <a:xfrm>
            <a:off x="11457025" y="-520519"/>
            <a:ext cx="1030556" cy="1041037"/>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Rectangle 8">
            <a:extLst>
              <a:ext uri="{FF2B5EF4-FFF2-40B4-BE49-F238E27FC236}">
                <a16:creationId xmlns:a16="http://schemas.microsoft.com/office/drawing/2014/main" id="{7639D04F-A6EF-4096-BDD4-05CA9A070C59}"/>
              </a:ext>
            </a:extLst>
          </p:cNvPr>
          <p:cNvSpPr/>
          <p:nvPr userDrawn="1"/>
        </p:nvSpPr>
        <p:spPr>
          <a:xfrm>
            <a:off x="7357528" y="5481503"/>
            <a:ext cx="1030556" cy="104103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2"/>
              </a:solidFill>
            </a:endParaRPr>
          </a:p>
        </p:txBody>
      </p:sp>
      <p:sp>
        <p:nvSpPr>
          <p:cNvPr id="10" name="Rectangle 9">
            <a:extLst>
              <a:ext uri="{FF2B5EF4-FFF2-40B4-BE49-F238E27FC236}">
                <a16:creationId xmlns:a16="http://schemas.microsoft.com/office/drawing/2014/main" id="{98333AD1-D046-4F64-AB76-B3BAF9396B09}"/>
              </a:ext>
            </a:extLst>
          </p:cNvPr>
          <p:cNvSpPr/>
          <p:nvPr userDrawn="1"/>
        </p:nvSpPr>
        <p:spPr>
          <a:xfrm>
            <a:off x="9107170" y="4969561"/>
            <a:ext cx="742315" cy="749865"/>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2"/>
              </a:solidFill>
            </a:endParaRPr>
          </a:p>
        </p:txBody>
      </p:sp>
    </p:spTree>
    <p:extLst>
      <p:ext uri="{BB962C8B-B14F-4D97-AF65-F5344CB8AC3E}">
        <p14:creationId xmlns:p14="http://schemas.microsoft.com/office/powerpoint/2010/main" val="5596995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22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CE79DE-0EC4-CA47-998F-E01FF84863D0}"/>
              </a:ext>
            </a:extLst>
          </p:cNvPr>
          <p:cNvSpPr>
            <a:spLocks noGrp="1"/>
          </p:cNvSpPr>
          <p:nvPr>
            <p:ph type="body" sz="quarter" idx="10" hasCustomPrompt="1"/>
          </p:nvPr>
        </p:nvSpPr>
        <p:spPr>
          <a:xfrm>
            <a:off x="457201" y="1665274"/>
            <a:ext cx="5943600" cy="2514600"/>
          </a:xfrm>
        </p:spPr>
        <p:txBody>
          <a:bodyPr anchor="t" anchorCtr="0"/>
          <a:lstStyle>
            <a:lvl1pPr marL="14288" indent="-14288">
              <a:buNone/>
              <a:tabLst/>
              <a:defRPr lang="en-US" sz="7200" b="0" i="0" kern="1200" dirty="0" smtClean="0">
                <a:solidFill>
                  <a:schemeClr val="bg2"/>
                </a:solidFill>
                <a:latin typeface="+mj-lt"/>
                <a:ea typeface="+mn-ea"/>
                <a:cs typeface="Suisse Int'l Black" panose="020B0504000000000000" pitchFamily="34" charset="-78"/>
              </a:defRPr>
            </a:lvl1pPr>
            <a:lvl2pPr>
              <a:buNone/>
              <a:defRPr lang="en-US" sz="8000" b="1" kern="1200" dirty="0" smtClean="0">
                <a:solidFill>
                  <a:schemeClr val="accent2"/>
                </a:solidFill>
                <a:latin typeface="+mn-lt"/>
                <a:ea typeface="+mn-ea"/>
                <a:cs typeface="+mn-cs"/>
              </a:defRPr>
            </a:lvl2pPr>
            <a:lvl3pPr>
              <a:buNone/>
              <a:defRPr lang="en-US" sz="8000" b="1" kern="1200" dirty="0" smtClean="0">
                <a:solidFill>
                  <a:schemeClr val="accent2"/>
                </a:solidFill>
                <a:latin typeface="+mn-lt"/>
                <a:ea typeface="+mn-ea"/>
                <a:cs typeface="+mn-cs"/>
              </a:defRPr>
            </a:lvl3pPr>
            <a:lvl4pPr>
              <a:buNone/>
              <a:defRPr lang="en-US" sz="8000" b="1" kern="1200" dirty="0" smtClean="0">
                <a:solidFill>
                  <a:schemeClr val="accent2"/>
                </a:solidFill>
                <a:latin typeface="+mn-lt"/>
                <a:ea typeface="+mn-ea"/>
                <a:cs typeface="+mn-cs"/>
              </a:defRPr>
            </a:lvl4pPr>
            <a:lvl5pPr>
              <a:buNone/>
              <a:defRPr lang="en-US" sz="8000" b="1" kern="1200" dirty="0">
                <a:solidFill>
                  <a:schemeClr val="accent2"/>
                </a:solidFill>
                <a:latin typeface="+mn-lt"/>
                <a:ea typeface="+mn-ea"/>
                <a:cs typeface="+mn-cs"/>
              </a:defRPr>
            </a:lvl5pPr>
          </a:lstStyle>
          <a:p>
            <a:pPr lvl="0"/>
            <a:r>
              <a:rPr lang="en-US" dirty="0"/>
              <a:t>Picture divider one</a:t>
            </a:r>
          </a:p>
        </p:txBody>
      </p:sp>
      <p:sp>
        <p:nvSpPr>
          <p:cNvPr id="13" name="Text Placeholder 3">
            <a:extLst>
              <a:ext uri="{FF2B5EF4-FFF2-40B4-BE49-F238E27FC236}">
                <a16:creationId xmlns:a16="http://schemas.microsoft.com/office/drawing/2014/main" id="{4F0D06E3-CF66-4848-A2A5-812B5D580B71}"/>
              </a:ext>
            </a:extLst>
          </p:cNvPr>
          <p:cNvSpPr>
            <a:spLocks noGrp="1"/>
          </p:cNvSpPr>
          <p:nvPr>
            <p:ph type="body" sz="quarter" idx="13"/>
          </p:nvPr>
        </p:nvSpPr>
        <p:spPr>
          <a:xfrm>
            <a:off x="4225222" y="3805469"/>
            <a:ext cx="1776130" cy="171450"/>
          </a:xfrm>
          <a:solidFill>
            <a:schemeClr val="accent1"/>
          </a:solidFill>
        </p:spPr>
        <p:txBody>
          <a:bodyPr/>
          <a:lstStyle>
            <a:lvl1pPr marL="0" indent="0">
              <a:buNone/>
              <a:defRPr sz="100">
                <a:solidFill>
                  <a:schemeClr val="accent1"/>
                </a:solidFill>
              </a:defRPr>
            </a:lvl1pPr>
          </a:lstStyle>
          <a:p>
            <a:pPr lvl="0"/>
            <a:r>
              <a:rPr lang="en-US"/>
              <a:t>Click to edit Master text styles</a:t>
            </a:r>
          </a:p>
        </p:txBody>
      </p:sp>
      <p:sp>
        <p:nvSpPr>
          <p:cNvPr id="4" name="Subtitle 2">
            <a:extLst>
              <a:ext uri="{FF2B5EF4-FFF2-40B4-BE49-F238E27FC236}">
                <a16:creationId xmlns:a16="http://schemas.microsoft.com/office/drawing/2014/main" id="{B3A6A11C-33F9-40C6-A910-D4303ECB0FD7}"/>
              </a:ext>
            </a:extLst>
          </p:cNvPr>
          <p:cNvSpPr>
            <a:spLocks noGrp="1"/>
          </p:cNvSpPr>
          <p:nvPr>
            <p:ph type="subTitle" idx="1" hasCustomPrompt="1"/>
          </p:nvPr>
        </p:nvSpPr>
        <p:spPr>
          <a:xfrm>
            <a:off x="463672" y="4363720"/>
            <a:ext cx="5912492" cy="1579880"/>
          </a:xfrm>
          <a:prstGeom prst="rect">
            <a:avLst/>
          </a:prstGeom>
        </p:spPr>
        <p:txBody>
          <a:bodyPr/>
          <a:lstStyle>
            <a:lvl1pPr marL="0" indent="0" algn="l">
              <a:lnSpc>
                <a:spcPct val="100000"/>
              </a:lnSpc>
              <a:spcBef>
                <a:spcPts val="0"/>
              </a:spcBef>
              <a:buNone/>
              <a:defRPr sz="2100" b="0" i="0">
                <a:solidFill>
                  <a:schemeClr val="bg2"/>
                </a:solidFill>
                <a:latin typeface="+mn-lt"/>
                <a:cs typeface="Suisse Int'l Light" panose="020B0304000000000000"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dirty="0"/>
          </a:p>
        </p:txBody>
      </p:sp>
      <p:sp>
        <p:nvSpPr>
          <p:cNvPr id="5" name="Rectangle 4">
            <a:extLst>
              <a:ext uri="{FF2B5EF4-FFF2-40B4-BE49-F238E27FC236}">
                <a16:creationId xmlns:a16="http://schemas.microsoft.com/office/drawing/2014/main" id="{5B9A6C3A-EF18-413A-902C-4340AD04E728}"/>
              </a:ext>
            </a:extLst>
          </p:cNvPr>
          <p:cNvSpPr/>
          <p:nvPr userDrawn="1"/>
        </p:nvSpPr>
        <p:spPr>
          <a:xfrm>
            <a:off x="7247876" y="2449385"/>
            <a:ext cx="3922754" cy="396264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Rectangle 5">
            <a:extLst>
              <a:ext uri="{FF2B5EF4-FFF2-40B4-BE49-F238E27FC236}">
                <a16:creationId xmlns:a16="http://schemas.microsoft.com/office/drawing/2014/main" id="{2BB955FD-3C38-4016-ACC8-01AF55ADB70E}"/>
              </a:ext>
            </a:extLst>
          </p:cNvPr>
          <p:cNvSpPr/>
          <p:nvPr userDrawn="1"/>
        </p:nvSpPr>
        <p:spPr>
          <a:xfrm>
            <a:off x="6751952" y="4965996"/>
            <a:ext cx="1030556" cy="104103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a:extLst>
              <a:ext uri="{FF2B5EF4-FFF2-40B4-BE49-F238E27FC236}">
                <a16:creationId xmlns:a16="http://schemas.microsoft.com/office/drawing/2014/main" id="{120F0B49-B61B-4784-BC21-382A76830710}"/>
              </a:ext>
            </a:extLst>
          </p:cNvPr>
          <p:cNvSpPr/>
          <p:nvPr userDrawn="1"/>
        </p:nvSpPr>
        <p:spPr>
          <a:xfrm>
            <a:off x="8700623" y="3910185"/>
            <a:ext cx="1030556" cy="104103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ectangle 7">
            <a:extLst>
              <a:ext uri="{FF2B5EF4-FFF2-40B4-BE49-F238E27FC236}">
                <a16:creationId xmlns:a16="http://schemas.microsoft.com/office/drawing/2014/main" id="{8996809F-77F7-4600-8DA6-48B73CFB64E3}"/>
              </a:ext>
            </a:extLst>
          </p:cNvPr>
          <p:cNvSpPr/>
          <p:nvPr userDrawn="1"/>
        </p:nvSpPr>
        <p:spPr>
          <a:xfrm>
            <a:off x="6014434" y="200408"/>
            <a:ext cx="1030556" cy="1041037"/>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Rectangle 8">
            <a:extLst>
              <a:ext uri="{FF2B5EF4-FFF2-40B4-BE49-F238E27FC236}">
                <a16:creationId xmlns:a16="http://schemas.microsoft.com/office/drawing/2014/main" id="{8D123166-8F8B-4C50-A336-CF5A43E146BC}"/>
              </a:ext>
            </a:extLst>
          </p:cNvPr>
          <p:cNvSpPr/>
          <p:nvPr userDrawn="1"/>
        </p:nvSpPr>
        <p:spPr>
          <a:xfrm>
            <a:off x="11747529" y="4078018"/>
            <a:ext cx="1030556" cy="104103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Rectangle 9">
            <a:extLst>
              <a:ext uri="{FF2B5EF4-FFF2-40B4-BE49-F238E27FC236}">
                <a16:creationId xmlns:a16="http://schemas.microsoft.com/office/drawing/2014/main" id="{3E4D2FF2-3D24-44D6-8565-7BEFD68C10CF}"/>
              </a:ext>
            </a:extLst>
          </p:cNvPr>
          <p:cNvSpPr/>
          <p:nvPr userDrawn="1"/>
        </p:nvSpPr>
        <p:spPr>
          <a:xfrm>
            <a:off x="11676722" y="510726"/>
            <a:ext cx="1030556" cy="1041037"/>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10">
            <a:extLst>
              <a:ext uri="{FF2B5EF4-FFF2-40B4-BE49-F238E27FC236}">
                <a16:creationId xmlns:a16="http://schemas.microsoft.com/office/drawing/2014/main" id="{B8A8FDE0-6490-48FF-960A-AE6F885B8222}"/>
              </a:ext>
            </a:extLst>
          </p:cNvPr>
          <p:cNvSpPr/>
          <p:nvPr userDrawn="1"/>
        </p:nvSpPr>
        <p:spPr>
          <a:xfrm>
            <a:off x="5484412" y="726263"/>
            <a:ext cx="1030556" cy="104103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11190322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0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Divid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CE79DE-0EC4-CA47-998F-E01FF84863D0}"/>
              </a:ext>
            </a:extLst>
          </p:cNvPr>
          <p:cNvSpPr>
            <a:spLocks noGrp="1"/>
          </p:cNvSpPr>
          <p:nvPr userDrawn="1">
            <p:ph type="body" sz="quarter" idx="10" hasCustomPrompt="1"/>
          </p:nvPr>
        </p:nvSpPr>
        <p:spPr>
          <a:xfrm>
            <a:off x="457200" y="1665274"/>
            <a:ext cx="5943600" cy="2514600"/>
          </a:xfrm>
        </p:spPr>
        <p:txBody>
          <a:bodyPr anchor="t" anchorCtr="0"/>
          <a:lstStyle>
            <a:lvl1pPr marL="14288" indent="-14288">
              <a:buNone/>
              <a:tabLst/>
              <a:defRPr lang="en-US" sz="7200" b="0" i="0" kern="1200" dirty="0" smtClean="0">
                <a:solidFill>
                  <a:schemeClr val="bg2"/>
                </a:solidFill>
                <a:latin typeface="+mj-lt"/>
                <a:ea typeface="+mn-ea"/>
                <a:cs typeface="Suisse Int'l Black" panose="020B0504000000000000" pitchFamily="34" charset="-78"/>
              </a:defRPr>
            </a:lvl1pPr>
            <a:lvl2pPr>
              <a:buNone/>
              <a:defRPr lang="en-US" sz="8000" b="1" kern="1200" dirty="0" smtClean="0">
                <a:solidFill>
                  <a:schemeClr val="accent2"/>
                </a:solidFill>
                <a:latin typeface="+mn-lt"/>
                <a:ea typeface="+mn-ea"/>
                <a:cs typeface="+mn-cs"/>
              </a:defRPr>
            </a:lvl2pPr>
            <a:lvl3pPr>
              <a:buNone/>
              <a:defRPr lang="en-US" sz="8000" b="1" kern="1200" dirty="0" smtClean="0">
                <a:solidFill>
                  <a:schemeClr val="accent2"/>
                </a:solidFill>
                <a:latin typeface="+mn-lt"/>
                <a:ea typeface="+mn-ea"/>
                <a:cs typeface="+mn-cs"/>
              </a:defRPr>
            </a:lvl3pPr>
            <a:lvl4pPr>
              <a:buNone/>
              <a:defRPr lang="en-US" sz="8000" b="1" kern="1200" dirty="0" smtClean="0">
                <a:solidFill>
                  <a:schemeClr val="accent2"/>
                </a:solidFill>
                <a:latin typeface="+mn-lt"/>
                <a:ea typeface="+mn-ea"/>
                <a:cs typeface="+mn-cs"/>
              </a:defRPr>
            </a:lvl4pPr>
            <a:lvl5pPr>
              <a:buNone/>
              <a:defRPr lang="en-US" sz="8000" b="1" kern="1200" dirty="0">
                <a:solidFill>
                  <a:schemeClr val="accent2"/>
                </a:solidFill>
                <a:latin typeface="+mn-lt"/>
                <a:ea typeface="+mn-ea"/>
                <a:cs typeface="+mn-cs"/>
              </a:defRPr>
            </a:lvl5pPr>
          </a:lstStyle>
          <a:p>
            <a:pPr lvl="0"/>
            <a:r>
              <a:rPr lang="en-US" dirty="0"/>
              <a:t>Picture divider two</a:t>
            </a:r>
          </a:p>
        </p:txBody>
      </p:sp>
      <p:sp>
        <p:nvSpPr>
          <p:cNvPr id="12" name="Text Placeholder 3">
            <a:extLst>
              <a:ext uri="{FF2B5EF4-FFF2-40B4-BE49-F238E27FC236}">
                <a16:creationId xmlns:a16="http://schemas.microsoft.com/office/drawing/2014/main" id="{49F7F1E2-400E-485F-A7AD-04478204924D}"/>
              </a:ext>
            </a:extLst>
          </p:cNvPr>
          <p:cNvSpPr>
            <a:spLocks noGrp="1"/>
          </p:cNvSpPr>
          <p:nvPr>
            <p:ph type="body" sz="quarter" idx="14"/>
          </p:nvPr>
        </p:nvSpPr>
        <p:spPr>
          <a:xfrm>
            <a:off x="4184177" y="3808499"/>
            <a:ext cx="1859280" cy="171450"/>
          </a:xfrm>
          <a:solidFill>
            <a:schemeClr val="accent1"/>
          </a:solidFill>
        </p:spPr>
        <p:txBody>
          <a:bodyPr/>
          <a:lstStyle>
            <a:lvl1pPr marL="0" indent="0">
              <a:buNone/>
              <a:defRPr sz="100">
                <a:solidFill>
                  <a:schemeClr val="accent1"/>
                </a:solidFill>
              </a:defRPr>
            </a:lvl1pPr>
          </a:lstStyle>
          <a:p>
            <a:pPr lvl="0"/>
            <a:r>
              <a:rPr lang="en-US"/>
              <a:t>Click to edit Master text styles</a:t>
            </a:r>
          </a:p>
        </p:txBody>
      </p:sp>
      <p:sp>
        <p:nvSpPr>
          <p:cNvPr id="4" name="Subtitle 2">
            <a:extLst>
              <a:ext uri="{FF2B5EF4-FFF2-40B4-BE49-F238E27FC236}">
                <a16:creationId xmlns:a16="http://schemas.microsoft.com/office/drawing/2014/main" id="{1FD9B0C6-91D6-4A91-918C-5E1CF67C8B3F}"/>
              </a:ext>
            </a:extLst>
          </p:cNvPr>
          <p:cNvSpPr>
            <a:spLocks noGrp="1"/>
          </p:cNvSpPr>
          <p:nvPr>
            <p:ph type="subTitle" idx="1" hasCustomPrompt="1"/>
          </p:nvPr>
        </p:nvSpPr>
        <p:spPr>
          <a:xfrm>
            <a:off x="463672" y="4363720"/>
            <a:ext cx="5912492" cy="1579880"/>
          </a:xfrm>
          <a:prstGeom prst="rect">
            <a:avLst/>
          </a:prstGeom>
        </p:spPr>
        <p:txBody>
          <a:bodyPr/>
          <a:lstStyle>
            <a:lvl1pPr marL="0" indent="0" algn="l">
              <a:lnSpc>
                <a:spcPct val="100000"/>
              </a:lnSpc>
              <a:spcBef>
                <a:spcPts val="0"/>
              </a:spcBef>
              <a:buNone/>
              <a:defRPr sz="2100" b="0" i="0">
                <a:solidFill>
                  <a:schemeClr val="bg2"/>
                </a:solidFill>
                <a:latin typeface="+mn-lt"/>
                <a:cs typeface="Suisse Int'l Light" panose="020B0304000000000000"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dirty="0"/>
          </a:p>
        </p:txBody>
      </p:sp>
      <p:sp>
        <p:nvSpPr>
          <p:cNvPr id="5" name="Rectangle 4">
            <a:extLst>
              <a:ext uri="{FF2B5EF4-FFF2-40B4-BE49-F238E27FC236}">
                <a16:creationId xmlns:a16="http://schemas.microsoft.com/office/drawing/2014/main" id="{047D5796-6FBF-4798-A735-8CC6FD9181B6}"/>
              </a:ext>
            </a:extLst>
          </p:cNvPr>
          <p:cNvSpPr/>
          <p:nvPr userDrawn="1"/>
        </p:nvSpPr>
        <p:spPr>
          <a:xfrm>
            <a:off x="7230293" y="318225"/>
            <a:ext cx="3922754" cy="396264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Rectangle 5">
            <a:extLst>
              <a:ext uri="{FF2B5EF4-FFF2-40B4-BE49-F238E27FC236}">
                <a16:creationId xmlns:a16="http://schemas.microsoft.com/office/drawing/2014/main" id="{59BA822A-0F72-4BD1-B572-593F48872B79}"/>
              </a:ext>
            </a:extLst>
          </p:cNvPr>
          <p:cNvSpPr/>
          <p:nvPr userDrawn="1"/>
        </p:nvSpPr>
        <p:spPr>
          <a:xfrm>
            <a:off x="6655574" y="2821347"/>
            <a:ext cx="1030556" cy="104103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a:extLst>
              <a:ext uri="{FF2B5EF4-FFF2-40B4-BE49-F238E27FC236}">
                <a16:creationId xmlns:a16="http://schemas.microsoft.com/office/drawing/2014/main" id="{7AA5FE2F-3BEA-4CA5-A2B8-576E834C534E}"/>
              </a:ext>
            </a:extLst>
          </p:cNvPr>
          <p:cNvSpPr/>
          <p:nvPr userDrawn="1"/>
        </p:nvSpPr>
        <p:spPr>
          <a:xfrm>
            <a:off x="8683040" y="1779026"/>
            <a:ext cx="1030556" cy="104103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ectangle 7">
            <a:extLst>
              <a:ext uri="{FF2B5EF4-FFF2-40B4-BE49-F238E27FC236}">
                <a16:creationId xmlns:a16="http://schemas.microsoft.com/office/drawing/2014/main" id="{97C0A7E4-1AA7-4850-900E-2B0C2772D697}"/>
              </a:ext>
            </a:extLst>
          </p:cNvPr>
          <p:cNvSpPr/>
          <p:nvPr userDrawn="1"/>
        </p:nvSpPr>
        <p:spPr>
          <a:xfrm>
            <a:off x="10637768" y="4031296"/>
            <a:ext cx="1030556" cy="104103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Rectangle 8">
            <a:extLst>
              <a:ext uri="{FF2B5EF4-FFF2-40B4-BE49-F238E27FC236}">
                <a16:creationId xmlns:a16="http://schemas.microsoft.com/office/drawing/2014/main" id="{42FA537D-9FF8-4E0E-BBEF-548C500A2BCA}"/>
              </a:ext>
            </a:extLst>
          </p:cNvPr>
          <p:cNvSpPr/>
          <p:nvPr userDrawn="1"/>
        </p:nvSpPr>
        <p:spPr>
          <a:xfrm>
            <a:off x="10839141" y="-238538"/>
            <a:ext cx="1030556" cy="1041037"/>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Rectangle 9">
            <a:extLst>
              <a:ext uri="{FF2B5EF4-FFF2-40B4-BE49-F238E27FC236}">
                <a16:creationId xmlns:a16="http://schemas.microsoft.com/office/drawing/2014/main" id="{0EFA8B73-CE94-45CB-B6C0-827585E44A61}"/>
              </a:ext>
            </a:extLst>
          </p:cNvPr>
          <p:cNvSpPr/>
          <p:nvPr userDrawn="1"/>
        </p:nvSpPr>
        <p:spPr>
          <a:xfrm>
            <a:off x="8911899" y="4844068"/>
            <a:ext cx="1030556" cy="104103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21509703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0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CE79DE-0EC4-CA47-998F-E01FF84863D0}"/>
              </a:ext>
            </a:extLst>
          </p:cNvPr>
          <p:cNvSpPr>
            <a:spLocks noGrp="1"/>
          </p:cNvSpPr>
          <p:nvPr>
            <p:ph type="body" sz="quarter" idx="10" hasCustomPrompt="1"/>
          </p:nvPr>
        </p:nvSpPr>
        <p:spPr>
          <a:xfrm>
            <a:off x="457201" y="1665274"/>
            <a:ext cx="6461759" cy="2514600"/>
          </a:xfrm>
        </p:spPr>
        <p:txBody>
          <a:bodyPr anchor="t" anchorCtr="0"/>
          <a:lstStyle>
            <a:lvl1pPr marL="14288" indent="-14288">
              <a:buNone/>
              <a:tabLst/>
              <a:defRPr lang="en-US" sz="7200" b="0" i="0" kern="1200" dirty="0" smtClean="0">
                <a:solidFill>
                  <a:schemeClr val="bg2"/>
                </a:solidFill>
                <a:latin typeface="+mj-lt"/>
                <a:ea typeface="+mn-ea"/>
                <a:cs typeface="Suisse Int'l Black" panose="020B0504000000000000" pitchFamily="34" charset="-78"/>
              </a:defRPr>
            </a:lvl1pPr>
            <a:lvl2pPr>
              <a:buNone/>
              <a:defRPr lang="en-US" sz="8000" b="1" kern="1200" dirty="0" smtClean="0">
                <a:solidFill>
                  <a:schemeClr val="accent2"/>
                </a:solidFill>
                <a:latin typeface="+mn-lt"/>
                <a:ea typeface="+mn-ea"/>
                <a:cs typeface="+mn-cs"/>
              </a:defRPr>
            </a:lvl2pPr>
            <a:lvl3pPr>
              <a:buNone/>
              <a:defRPr lang="en-US" sz="8000" b="1" kern="1200" dirty="0" smtClean="0">
                <a:solidFill>
                  <a:schemeClr val="accent2"/>
                </a:solidFill>
                <a:latin typeface="+mn-lt"/>
                <a:ea typeface="+mn-ea"/>
                <a:cs typeface="+mn-cs"/>
              </a:defRPr>
            </a:lvl3pPr>
            <a:lvl4pPr>
              <a:buNone/>
              <a:defRPr lang="en-US" sz="8000" b="1" kern="1200" dirty="0" smtClean="0">
                <a:solidFill>
                  <a:schemeClr val="accent2"/>
                </a:solidFill>
                <a:latin typeface="+mn-lt"/>
                <a:ea typeface="+mn-ea"/>
                <a:cs typeface="+mn-cs"/>
              </a:defRPr>
            </a:lvl4pPr>
            <a:lvl5pPr>
              <a:buNone/>
              <a:defRPr lang="en-US" sz="8000" b="1" kern="1200" dirty="0">
                <a:solidFill>
                  <a:schemeClr val="accent2"/>
                </a:solidFill>
                <a:latin typeface="+mn-lt"/>
                <a:ea typeface="+mn-ea"/>
                <a:cs typeface="+mn-cs"/>
              </a:defRPr>
            </a:lvl5pPr>
          </a:lstStyle>
          <a:p>
            <a:pPr lvl="0"/>
            <a:r>
              <a:rPr lang="en-US" dirty="0"/>
              <a:t>Picture divider three</a:t>
            </a:r>
          </a:p>
        </p:txBody>
      </p:sp>
      <p:grpSp>
        <p:nvGrpSpPr>
          <p:cNvPr id="2" name="Group 1">
            <a:extLst>
              <a:ext uri="{FF2B5EF4-FFF2-40B4-BE49-F238E27FC236}">
                <a16:creationId xmlns:a16="http://schemas.microsoft.com/office/drawing/2014/main" id="{583DD590-1534-4869-BF31-5BD94B7079B4}"/>
              </a:ext>
            </a:extLst>
          </p:cNvPr>
          <p:cNvGrpSpPr/>
          <p:nvPr userDrawn="1"/>
        </p:nvGrpSpPr>
        <p:grpSpPr>
          <a:xfrm>
            <a:off x="7143300" y="-520519"/>
            <a:ext cx="5374761" cy="7043059"/>
            <a:chOff x="7143300" y="-520519"/>
            <a:chExt cx="5374761" cy="7043059"/>
          </a:xfrm>
        </p:grpSpPr>
        <p:sp>
          <p:nvSpPr>
            <p:cNvPr id="4" name="Rectangle 3">
              <a:extLst>
                <a:ext uri="{FF2B5EF4-FFF2-40B4-BE49-F238E27FC236}">
                  <a16:creationId xmlns:a16="http://schemas.microsoft.com/office/drawing/2014/main" id="{22A3EEDF-3587-4E14-9F54-BE511968BFA6}"/>
                </a:ext>
              </a:extLst>
            </p:cNvPr>
            <p:cNvSpPr/>
            <p:nvPr userDrawn="1"/>
          </p:nvSpPr>
          <p:spPr>
            <a:xfrm>
              <a:off x="7143300" y="690924"/>
              <a:ext cx="3922754" cy="396264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Rectangle 4">
              <a:extLst>
                <a:ext uri="{FF2B5EF4-FFF2-40B4-BE49-F238E27FC236}">
                  <a16:creationId xmlns:a16="http://schemas.microsoft.com/office/drawing/2014/main" id="{08D5688C-D200-4146-9D99-CC520528BFF0}"/>
                </a:ext>
              </a:extLst>
            </p:cNvPr>
            <p:cNvSpPr/>
            <p:nvPr userDrawn="1"/>
          </p:nvSpPr>
          <p:spPr>
            <a:xfrm>
              <a:off x="8138847" y="1202155"/>
              <a:ext cx="742315" cy="749865"/>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Rectangle 5">
              <a:extLst>
                <a:ext uri="{FF2B5EF4-FFF2-40B4-BE49-F238E27FC236}">
                  <a16:creationId xmlns:a16="http://schemas.microsoft.com/office/drawing/2014/main" id="{3B29FBB1-F434-4AAF-ADBC-2F33689BCAB2}"/>
                </a:ext>
              </a:extLst>
            </p:cNvPr>
            <p:cNvSpPr/>
            <p:nvPr userDrawn="1"/>
          </p:nvSpPr>
          <p:spPr>
            <a:xfrm>
              <a:off x="11042696" y="4902563"/>
              <a:ext cx="1030556" cy="104103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2"/>
                </a:solidFill>
              </a:endParaRPr>
            </a:p>
          </p:txBody>
        </p:sp>
        <p:sp>
          <p:nvSpPr>
            <p:cNvPr id="7" name="Rectangle 6">
              <a:extLst>
                <a:ext uri="{FF2B5EF4-FFF2-40B4-BE49-F238E27FC236}">
                  <a16:creationId xmlns:a16="http://schemas.microsoft.com/office/drawing/2014/main" id="{11BA55D2-51FB-4F8C-8BC3-281A76F2D717}"/>
                </a:ext>
              </a:extLst>
            </p:cNvPr>
            <p:cNvSpPr/>
            <p:nvPr userDrawn="1"/>
          </p:nvSpPr>
          <p:spPr>
            <a:xfrm>
              <a:off x="11487505" y="-520519"/>
              <a:ext cx="1030556" cy="1041037"/>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ectangle 7">
              <a:extLst>
                <a:ext uri="{FF2B5EF4-FFF2-40B4-BE49-F238E27FC236}">
                  <a16:creationId xmlns:a16="http://schemas.microsoft.com/office/drawing/2014/main" id="{6AB4C907-C5E3-49C0-8017-1DA4D51BA7DA}"/>
                </a:ext>
              </a:extLst>
            </p:cNvPr>
            <p:cNvSpPr/>
            <p:nvPr userDrawn="1"/>
          </p:nvSpPr>
          <p:spPr>
            <a:xfrm>
              <a:off x="7388008" y="5481503"/>
              <a:ext cx="1030556" cy="104103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2"/>
                </a:solidFill>
              </a:endParaRPr>
            </a:p>
          </p:txBody>
        </p:sp>
        <p:sp>
          <p:nvSpPr>
            <p:cNvPr id="9" name="Rectangle 8">
              <a:extLst>
                <a:ext uri="{FF2B5EF4-FFF2-40B4-BE49-F238E27FC236}">
                  <a16:creationId xmlns:a16="http://schemas.microsoft.com/office/drawing/2014/main" id="{D0A79DEA-05EF-4AB5-B224-7D0606E180B0}"/>
                </a:ext>
              </a:extLst>
            </p:cNvPr>
            <p:cNvSpPr/>
            <p:nvPr userDrawn="1"/>
          </p:nvSpPr>
          <p:spPr>
            <a:xfrm>
              <a:off x="9137650" y="4969561"/>
              <a:ext cx="742315" cy="749865"/>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2"/>
                </a:solidFill>
              </a:endParaRPr>
            </a:p>
          </p:txBody>
        </p:sp>
      </p:grpSp>
      <p:sp>
        <p:nvSpPr>
          <p:cNvPr id="10" name="Text Placeholder 3">
            <a:extLst>
              <a:ext uri="{FF2B5EF4-FFF2-40B4-BE49-F238E27FC236}">
                <a16:creationId xmlns:a16="http://schemas.microsoft.com/office/drawing/2014/main" id="{5D56A182-2408-4CC4-8597-57A633D8C052}"/>
              </a:ext>
            </a:extLst>
          </p:cNvPr>
          <p:cNvSpPr>
            <a:spLocks noGrp="1"/>
          </p:cNvSpPr>
          <p:nvPr>
            <p:ph type="body" sz="quarter" idx="14"/>
          </p:nvPr>
        </p:nvSpPr>
        <p:spPr>
          <a:xfrm>
            <a:off x="4209196" y="3813226"/>
            <a:ext cx="2627888" cy="171450"/>
          </a:xfrm>
          <a:solidFill>
            <a:schemeClr val="accent1"/>
          </a:solidFill>
        </p:spPr>
        <p:txBody>
          <a:bodyPr/>
          <a:lstStyle>
            <a:lvl1pPr marL="0" indent="0">
              <a:buNone/>
              <a:defRPr sz="100">
                <a:solidFill>
                  <a:schemeClr val="accent1"/>
                </a:solidFill>
              </a:defRPr>
            </a:lvl1pPr>
          </a:lstStyle>
          <a:p>
            <a:pPr lvl="0"/>
            <a:r>
              <a:rPr lang="en-US"/>
              <a:t>Click to edit Master text styles</a:t>
            </a:r>
          </a:p>
        </p:txBody>
      </p:sp>
      <p:sp>
        <p:nvSpPr>
          <p:cNvPr id="11" name="Subtitle 2">
            <a:extLst>
              <a:ext uri="{FF2B5EF4-FFF2-40B4-BE49-F238E27FC236}">
                <a16:creationId xmlns:a16="http://schemas.microsoft.com/office/drawing/2014/main" id="{3382B8D5-1FA4-4FC0-83E4-43403A91F5EB}"/>
              </a:ext>
            </a:extLst>
          </p:cNvPr>
          <p:cNvSpPr>
            <a:spLocks noGrp="1"/>
          </p:cNvSpPr>
          <p:nvPr>
            <p:ph type="subTitle" idx="1" hasCustomPrompt="1"/>
          </p:nvPr>
        </p:nvSpPr>
        <p:spPr>
          <a:xfrm>
            <a:off x="463672" y="4363720"/>
            <a:ext cx="6455288" cy="1579880"/>
          </a:xfrm>
          <a:prstGeom prst="rect">
            <a:avLst/>
          </a:prstGeom>
        </p:spPr>
        <p:txBody>
          <a:bodyPr/>
          <a:lstStyle>
            <a:lvl1pPr marL="0" indent="0" algn="l">
              <a:lnSpc>
                <a:spcPct val="100000"/>
              </a:lnSpc>
              <a:spcBef>
                <a:spcPts val="0"/>
              </a:spcBef>
              <a:buNone/>
              <a:defRPr sz="2100" b="0" i="0">
                <a:solidFill>
                  <a:schemeClr val="bg2"/>
                </a:solidFill>
                <a:latin typeface="+mn-lt"/>
                <a:cs typeface="Suisse Int'l Light" panose="020B0304000000000000"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dirty="0"/>
          </a:p>
        </p:txBody>
      </p:sp>
    </p:spTree>
    <p:extLst>
      <p:ext uri="{BB962C8B-B14F-4D97-AF65-F5344CB8AC3E}">
        <p14:creationId xmlns:p14="http://schemas.microsoft.com/office/powerpoint/2010/main" val="468843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3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8663D1-F73F-458E-A728-C3C6C6BAC444}"/>
              </a:ext>
            </a:extLst>
          </p:cNvPr>
          <p:cNvSpPr txBox="1"/>
          <p:nvPr userDrawn="1"/>
        </p:nvSpPr>
        <p:spPr>
          <a:xfrm>
            <a:off x="457200" y="457200"/>
            <a:ext cx="10204809" cy="387798"/>
          </a:xfrm>
          <a:prstGeom prst="rect">
            <a:avLst/>
          </a:prstGeom>
          <a:noFill/>
        </p:spPr>
        <p:txBody>
          <a:bodyPr wrap="square" lIns="0" tIns="0" rIns="0" bIns="0" rtlCol="0">
            <a:spAutoFit/>
          </a:bodyPr>
          <a:lstStyle/>
          <a:p>
            <a:pPr marL="0" indent="0" algn="l" defTabSz="914400" rtl="0" eaLnBrk="1" latinLnBrk="0" hangingPunct="1">
              <a:lnSpc>
                <a:spcPct val="90000"/>
              </a:lnSpc>
              <a:spcBef>
                <a:spcPct val="0"/>
              </a:spcBef>
              <a:spcAft>
                <a:spcPts val="800"/>
              </a:spcAft>
              <a:buClr>
                <a:schemeClr val="accent1"/>
              </a:buClr>
              <a:buSzPct val="100000"/>
              <a:buNone/>
            </a:pPr>
            <a:r>
              <a:rPr lang="en-US" sz="2800" b="1" i="0" kern="1200" dirty="0">
                <a:solidFill>
                  <a:schemeClr val="tx1"/>
                </a:solidFill>
                <a:latin typeface="+mj-lt"/>
                <a:ea typeface="+mj-ea"/>
                <a:cs typeface="Suisse Int'l Black" panose="020B0504000000000000" pitchFamily="34" charset="-78"/>
              </a:rPr>
              <a:t>About Intercontinental Exchange</a:t>
            </a:r>
          </a:p>
        </p:txBody>
      </p:sp>
      <p:sp>
        <p:nvSpPr>
          <p:cNvPr id="6" name="Rectangle 5">
            <a:extLst>
              <a:ext uri="{FF2B5EF4-FFF2-40B4-BE49-F238E27FC236}">
                <a16:creationId xmlns:a16="http://schemas.microsoft.com/office/drawing/2014/main" id="{B3CCA077-9FD9-4A0D-8B42-384B40BB87A7}"/>
              </a:ext>
            </a:extLst>
          </p:cNvPr>
          <p:cNvSpPr/>
          <p:nvPr userDrawn="1"/>
        </p:nvSpPr>
        <p:spPr>
          <a:xfrm>
            <a:off x="457200" y="1333500"/>
            <a:ext cx="9755957" cy="3354765"/>
          </a:xfrm>
          <a:prstGeom prst="rect">
            <a:avLst/>
          </a:prstGeom>
        </p:spPr>
        <p:txBody>
          <a:bodyPr wrap="square" lIns="0" tIns="0" rIns="0" bIns="0">
            <a:spAutoFit/>
          </a:bodyPr>
          <a:lstStyle/>
          <a:p>
            <a:pPr marL="0" indent="0">
              <a:lnSpc>
                <a:spcPct val="100000"/>
              </a:lnSpc>
              <a:spcBef>
                <a:spcPts val="0"/>
              </a:spcBef>
              <a:spcAft>
                <a:spcPts val="1200"/>
              </a:spcAft>
              <a:buNone/>
            </a:pPr>
            <a:r>
              <a:rPr lang="en-US" sz="1800" dirty="0">
                <a:hlinkClick r:id="rId2"/>
              </a:rPr>
              <a:t>Intercontinental Exchange</a:t>
            </a:r>
            <a:r>
              <a:rPr lang="en-US" sz="1800" dirty="0"/>
              <a:t> (NYSE:ICE) is a Fortune 500 company that operates a leading network of </a:t>
            </a:r>
            <a:r>
              <a:rPr lang="en-US" sz="1800" dirty="0">
                <a:hlinkClick r:id="rId3"/>
              </a:rPr>
              <a:t>global futures</a:t>
            </a:r>
            <a:r>
              <a:rPr lang="en-US" sz="1800" dirty="0"/>
              <a:t>, equity and equity options exchanges, as well as </a:t>
            </a:r>
            <a:r>
              <a:rPr lang="en-US" sz="1800" dirty="0">
                <a:hlinkClick r:id="rId4"/>
              </a:rPr>
              <a:t>mortgage technology</a:t>
            </a:r>
            <a:r>
              <a:rPr lang="en-US" sz="1800" dirty="0"/>
              <a:t>, and </a:t>
            </a:r>
            <a:r>
              <a:rPr lang="en-US" sz="1800" dirty="0">
                <a:hlinkClick r:id="rId5"/>
              </a:rPr>
              <a:t>global clearing</a:t>
            </a:r>
            <a:r>
              <a:rPr lang="en-US" sz="1800" dirty="0"/>
              <a:t> and </a:t>
            </a:r>
            <a:r>
              <a:rPr lang="en-US" sz="1800" dirty="0">
                <a:hlinkClick r:id="rId6"/>
              </a:rPr>
              <a:t>data services</a:t>
            </a:r>
            <a:r>
              <a:rPr lang="en-US" sz="1800" dirty="0"/>
              <a:t> across financial and commodity markets. The </a:t>
            </a:r>
            <a:r>
              <a:rPr lang="en-US" sz="1800" dirty="0">
                <a:hlinkClick r:id="rId7"/>
              </a:rPr>
              <a:t>New York Stock Exchange</a:t>
            </a:r>
            <a:r>
              <a:rPr lang="en-US" sz="1800" dirty="0"/>
              <a:t> is the world leader in capital raising, listings and equities trading.</a:t>
            </a:r>
          </a:p>
          <a:p>
            <a:pPr marL="0" indent="0">
              <a:lnSpc>
                <a:spcPct val="100000"/>
              </a:lnSpc>
              <a:spcBef>
                <a:spcPts val="0"/>
              </a:spcBef>
              <a:spcAft>
                <a:spcPts val="1200"/>
              </a:spcAft>
              <a:buNone/>
            </a:pPr>
            <a:r>
              <a:rPr lang="en-US" sz="1800" dirty="0"/>
              <a:t>Trademarks of ICE and/or its affiliates include Intercontinental Exchange, ICE, ICE block design, NYSE and New York Stock Exchange. Information regarding additional trademarks and intellectual property rights of Intercontinental Exchange, Inc. and/or its affiliates is located at </a:t>
            </a:r>
            <a:r>
              <a:rPr lang="en-US" sz="1800" dirty="0">
                <a:hlinkClick r:id="rId8"/>
              </a:rPr>
              <a:t>http://www.intercontinentalexchange.com/terms-of-use</a:t>
            </a:r>
            <a:r>
              <a:rPr lang="en-US" sz="1800" dirty="0"/>
              <a:t>. </a:t>
            </a:r>
          </a:p>
          <a:p>
            <a:pPr marL="0" indent="0">
              <a:lnSpc>
                <a:spcPct val="100000"/>
              </a:lnSpc>
              <a:spcBef>
                <a:spcPts val="0"/>
              </a:spcBef>
              <a:spcAft>
                <a:spcPts val="1200"/>
              </a:spcAft>
              <a:buNone/>
            </a:pPr>
            <a:r>
              <a:rPr lang="en-US" sz="1800" dirty="0"/>
              <a:t>Key Information Documents for certain products covered by the EU Packaged Retail and Insurance-based Investment Products Regulation can be accessed on the relevant exchange website under the heading “Key Information Documents (KIDS)”.</a:t>
            </a:r>
          </a:p>
        </p:txBody>
      </p:sp>
    </p:spTree>
    <p:extLst>
      <p:ext uri="{BB962C8B-B14F-4D97-AF65-F5344CB8AC3E}">
        <p14:creationId xmlns:p14="http://schemas.microsoft.com/office/powerpoint/2010/main" val="33369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9A270C-14CF-4867-BFAD-424CFEB2F129}"/>
              </a:ext>
            </a:extLst>
          </p:cNvPr>
          <p:cNvSpPr>
            <a:spLocks noGrp="1"/>
          </p:cNvSpPr>
          <p:nvPr>
            <p:ph type="title"/>
          </p:nvPr>
        </p:nvSpPr>
        <p:spPr>
          <a:xfrm>
            <a:off x="468524" y="467223"/>
            <a:ext cx="11266276" cy="435072"/>
          </a:xfrm>
          <a:prstGeom prst="rect">
            <a:avLst/>
          </a:prstGeom>
        </p:spPr>
        <p:txBody>
          <a:bodyPr vert="horz" lIns="0" tIns="0" rIns="0" bIns="0" rtlCol="0" anchor="t" anchorCtr="0">
            <a:noAutofit/>
          </a:bodyPr>
          <a:lstStyle/>
          <a:p>
            <a:endParaRPr lang="en-US" dirty="0"/>
          </a:p>
        </p:txBody>
      </p:sp>
      <p:sp>
        <p:nvSpPr>
          <p:cNvPr id="3" name="Text Placeholder 2">
            <a:extLst>
              <a:ext uri="{FF2B5EF4-FFF2-40B4-BE49-F238E27FC236}">
                <a16:creationId xmlns:a16="http://schemas.microsoft.com/office/drawing/2014/main" id="{42A94D5B-A8F9-4F46-9853-099C4F1857B7}"/>
              </a:ext>
            </a:extLst>
          </p:cNvPr>
          <p:cNvSpPr>
            <a:spLocks noGrp="1"/>
          </p:cNvSpPr>
          <p:nvPr>
            <p:ph type="body" idx="1"/>
          </p:nvPr>
        </p:nvSpPr>
        <p:spPr>
          <a:xfrm>
            <a:off x="460774" y="1333500"/>
            <a:ext cx="11274025" cy="46101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11C07AE4-FA0F-47EE-BDF3-D27924A9044A}"/>
              </a:ext>
            </a:extLst>
          </p:cNvPr>
          <p:cNvSpPr txBox="1"/>
          <p:nvPr userDrawn="1"/>
        </p:nvSpPr>
        <p:spPr>
          <a:xfrm>
            <a:off x="460774" y="6406275"/>
            <a:ext cx="535817" cy="123111"/>
          </a:xfrm>
          <a:prstGeom prst="rect">
            <a:avLst/>
          </a:prstGeom>
          <a:noFill/>
        </p:spPr>
        <p:txBody>
          <a:bodyPr wrap="square" lIns="0" tIns="0" rIns="0" bIns="0" rtlCol="0">
            <a:spAutoFit/>
          </a:bodyPr>
          <a:lstStyle/>
          <a:p>
            <a:pPr marL="0" indent="0" algn="l">
              <a:spcAft>
                <a:spcPts val="800"/>
              </a:spcAft>
              <a:buClr>
                <a:schemeClr val="accent1"/>
              </a:buClr>
              <a:buSzPct val="100000"/>
              <a:buFont typeface="Arial" panose="020B0604020202020204" pitchFamily="34" charset="0"/>
              <a:buNone/>
            </a:pPr>
            <a:fld id="{163DE8F3-A12B-4EE1-AEB9-D03BEEAA639C}" type="slidenum">
              <a:rPr lang="en-US" sz="800" smtClean="0">
                <a:latin typeface="+mj-lt"/>
                <a:cs typeface="Suisse Int'l Light" panose="020B0304000000000000" pitchFamily="34" charset="-78"/>
              </a:rPr>
              <a:t>‹#›</a:t>
            </a:fld>
            <a:endParaRPr lang="en-US" sz="800" dirty="0">
              <a:latin typeface="+mj-lt"/>
              <a:cs typeface="Suisse Int'l Light" panose="020B0304000000000000" pitchFamily="34" charset="-78"/>
            </a:endParaRPr>
          </a:p>
        </p:txBody>
      </p:sp>
      <p:pic>
        <p:nvPicPr>
          <p:cNvPr id="5" name="Graphic 4">
            <a:extLst>
              <a:ext uri="{FF2B5EF4-FFF2-40B4-BE49-F238E27FC236}">
                <a16:creationId xmlns:a16="http://schemas.microsoft.com/office/drawing/2014/main" id="{E05EA08B-FD80-48B2-8BFC-FF8301340A67}"/>
              </a:ext>
            </a:extLst>
          </p:cNvPr>
          <p:cNvPicPr>
            <a:picLocks noChangeAspect="1"/>
          </p:cNvPicPr>
          <p:nvPr userDrawn="1"/>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11275675" y="6176975"/>
            <a:ext cx="504845" cy="458600"/>
          </a:xfrm>
          <a:prstGeom prst="rect">
            <a:avLst/>
          </a:prstGeom>
        </p:spPr>
      </p:pic>
      <p:sp>
        <p:nvSpPr>
          <p:cNvPr id="6" name="Footer Placeholder 4">
            <a:extLst>
              <a:ext uri="{FF2B5EF4-FFF2-40B4-BE49-F238E27FC236}">
                <a16:creationId xmlns:a16="http://schemas.microsoft.com/office/drawing/2014/main" id="{61D282EB-7E02-487F-83C7-5FFB7AABF449}"/>
              </a:ext>
            </a:extLst>
          </p:cNvPr>
          <p:cNvSpPr>
            <a:spLocks noGrp="1"/>
          </p:cNvSpPr>
          <p:nvPr>
            <p:ph type="ftr" sz="quarter" idx="3"/>
          </p:nvPr>
        </p:nvSpPr>
        <p:spPr>
          <a:xfrm>
            <a:off x="6096000" y="6153379"/>
            <a:ext cx="4877289" cy="482196"/>
          </a:xfrm>
          <a:prstGeom prst="rect">
            <a:avLst/>
          </a:prstGeom>
        </p:spPr>
        <p:txBody>
          <a:bodyPr vert="horz" lIns="0" tIns="0" rIns="0" bIns="0" rtlCol="0" anchor="ctr"/>
          <a:lstStyle>
            <a:lvl1pPr algn="l">
              <a:defRPr sz="800">
                <a:solidFill>
                  <a:srgbClr val="717171"/>
                </a:solidFill>
              </a:defRPr>
            </a:lvl1pPr>
          </a:lstStyle>
          <a:p>
            <a:endParaRPr dirty="0"/>
          </a:p>
        </p:txBody>
      </p:sp>
    </p:spTree>
    <p:extLst>
      <p:ext uri="{BB962C8B-B14F-4D97-AF65-F5344CB8AC3E}">
        <p14:creationId xmlns:p14="http://schemas.microsoft.com/office/powerpoint/2010/main" val="2481340331"/>
      </p:ext>
    </p:extLst>
  </p:cSld>
  <p:clrMap bg1="lt1" tx1="dk1" bg2="lt2" tx2="dk2" accent1="accent1" accent2="accent2" accent3="accent3" accent4="accent4" accent5="accent5" accent6="accent6" hlink="hlink" folHlink="folHlink"/>
  <p:sldLayoutIdLst>
    <p:sldLayoutId id="2147483716" r:id="rId1"/>
    <p:sldLayoutId id="2147483740" r:id="rId2"/>
    <p:sldLayoutId id="2147483696" r:id="rId3"/>
    <p:sldLayoutId id="2147483729" r:id="rId4"/>
    <p:sldLayoutId id="2147483722" r:id="rId5"/>
    <p:sldLayoutId id="2147483736" r:id="rId6"/>
    <p:sldLayoutId id="2147483737" r:id="rId7"/>
    <p:sldLayoutId id="2147483738" r:id="rId8"/>
    <p:sldLayoutId id="2147483730" r:id="rId9"/>
    <p:sldLayoutId id="2147483697" r:id="rId10"/>
    <p:sldLayoutId id="2147483732" r:id="rId11"/>
    <p:sldLayoutId id="2147483698" r:id="rId12"/>
    <p:sldLayoutId id="2147483701" r:id="rId13"/>
    <p:sldLayoutId id="2147483699" r:id="rId14"/>
    <p:sldLayoutId id="2147483725" r:id="rId15"/>
    <p:sldLayoutId id="2147483728" r:id="rId16"/>
    <p:sldLayoutId id="2147483727" r:id="rId17"/>
    <p:sldLayoutId id="2147483704" r:id="rId18"/>
    <p:sldLayoutId id="2147483726" r:id="rId19"/>
    <p:sldLayoutId id="2147483739" r:id="rId20"/>
    <p:sldLayoutId id="2147483733" r:id="rId21"/>
    <p:sldLayoutId id="2147483734" r:id="rId22"/>
    <p:sldLayoutId id="2147483741" r:id="rId23"/>
    <p:sldLayoutId id="2147483702" r:id="rId24"/>
    <p:sldLayoutId id="2147483703" r:id="rId25"/>
    <p:sldLayoutId id="2147483705" r:id="rId26"/>
  </p:sldLayoutIdLst>
  <p:hf sldNum="0" hdr="0" dt="0"/>
  <p:txStyles>
    <p:titleStyle>
      <a:lvl1pPr algn="l" defTabSz="914400" rtl="0" eaLnBrk="1" latinLnBrk="0" hangingPunct="1">
        <a:lnSpc>
          <a:spcPct val="90000"/>
        </a:lnSpc>
        <a:spcBef>
          <a:spcPct val="0"/>
        </a:spcBef>
        <a:buNone/>
        <a:defRPr sz="2800" b="1" i="0" kern="1200">
          <a:solidFill>
            <a:schemeClr val="tx1"/>
          </a:solidFill>
          <a:latin typeface="+mj-lt"/>
          <a:ea typeface="+mj-ea"/>
          <a:cs typeface="Suisse Int'l Black" panose="020B0504000000000000" pitchFamily="34" charset="-78"/>
        </a:defRPr>
      </a:lvl1pPr>
    </p:titleStyle>
    <p:bodyStyle>
      <a:lvl1pPr marL="284163" indent="-284163" algn="l" defTabSz="914400" rtl="0" eaLnBrk="1" latinLnBrk="0" hangingPunct="1">
        <a:lnSpc>
          <a:spcPct val="100000"/>
        </a:lnSpc>
        <a:spcBef>
          <a:spcPts val="0"/>
        </a:spcBef>
        <a:spcAft>
          <a:spcPts val="800"/>
        </a:spcAft>
        <a:buClr>
          <a:schemeClr val="accent1"/>
        </a:buClr>
        <a:buSzPct val="140000"/>
        <a:buFont typeface="Arial" panose="020B0604020202020204" pitchFamily="34" charset="0"/>
        <a:buChar char="■"/>
        <a:defRPr sz="1800" b="0" i="0" kern="1200">
          <a:solidFill>
            <a:schemeClr val="tx1"/>
          </a:solidFill>
          <a:latin typeface="+mn-lt"/>
          <a:ea typeface="+mn-ea"/>
          <a:cs typeface="Suisse Int'l Light" panose="020B0304000000000000" pitchFamily="34" charset="-78"/>
        </a:defRPr>
      </a:lvl1pPr>
      <a:lvl2pPr marL="514350" indent="-225425" algn="l" defTabSz="914400" rtl="0" eaLnBrk="1" latinLnBrk="0" hangingPunct="1">
        <a:lnSpc>
          <a:spcPct val="100000"/>
        </a:lnSpc>
        <a:spcBef>
          <a:spcPts val="0"/>
        </a:spcBef>
        <a:spcAft>
          <a:spcPts val="800"/>
        </a:spcAft>
        <a:buClr>
          <a:schemeClr val="accent1"/>
        </a:buClr>
        <a:buFont typeface="System Font Regular"/>
        <a:buChar char="–"/>
        <a:tabLst/>
        <a:defRPr sz="1800" b="0" i="0" kern="1200">
          <a:solidFill>
            <a:schemeClr val="tx1"/>
          </a:solidFill>
          <a:latin typeface="+mn-lt"/>
          <a:ea typeface="+mn-ea"/>
          <a:cs typeface="Suisse Int'l Light" panose="020B0304000000000000" pitchFamily="34" charset="-78"/>
        </a:defRPr>
      </a:lvl2pPr>
      <a:lvl3pPr marL="800100" indent="-227013" algn="l" defTabSz="914400" rtl="0" eaLnBrk="1" latinLnBrk="0" hangingPunct="1">
        <a:lnSpc>
          <a:spcPct val="100000"/>
        </a:lnSpc>
        <a:spcBef>
          <a:spcPts val="0"/>
        </a:spcBef>
        <a:spcAft>
          <a:spcPts val="800"/>
        </a:spcAft>
        <a:buClr>
          <a:schemeClr val="accent1"/>
        </a:buClr>
        <a:buSzPct val="120000"/>
        <a:buFont typeface="Wingdings" pitchFamily="2" charset="2"/>
        <a:buChar char="§"/>
        <a:tabLst/>
        <a:defRPr sz="1400" b="0" i="0" kern="1200">
          <a:solidFill>
            <a:schemeClr val="tx1"/>
          </a:solidFill>
          <a:latin typeface="+mn-lt"/>
          <a:ea typeface="+mn-ea"/>
          <a:cs typeface="Suisse Int'l Light" panose="020B0304000000000000" pitchFamily="34" charset="-78"/>
        </a:defRPr>
      </a:lvl3pPr>
      <a:lvl4pPr marL="1028700" indent="-234950" algn="l" defTabSz="914400" rtl="0" eaLnBrk="1" latinLnBrk="0" hangingPunct="1">
        <a:lnSpc>
          <a:spcPct val="100000"/>
        </a:lnSpc>
        <a:spcBef>
          <a:spcPts val="0"/>
        </a:spcBef>
        <a:spcAft>
          <a:spcPts val="800"/>
        </a:spcAft>
        <a:buClr>
          <a:schemeClr val="accent1"/>
        </a:buClr>
        <a:buFont typeface="System Font Regular"/>
        <a:buChar char="–"/>
        <a:tabLst/>
        <a:defRPr sz="1400" b="0" i="0" kern="1200">
          <a:solidFill>
            <a:schemeClr val="tx1"/>
          </a:solidFill>
          <a:latin typeface="+mn-lt"/>
          <a:ea typeface="+mn-ea"/>
          <a:cs typeface="Suisse Int'l Light" panose="020B0304000000000000" pitchFamily="34" charset="-78"/>
        </a:defRPr>
      </a:lvl4pPr>
      <a:lvl5pPr marL="1258888" indent="-234950" algn="l" defTabSz="914400" rtl="0" eaLnBrk="1" latinLnBrk="0" hangingPunct="1">
        <a:lnSpc>
          <a:spcPct val="100000"/>
        </a:lnSpc>
        <a:spcBef>
          <a:spcPts val="0"/>
        </a:spcBef>
        <a:spcAft>
          <a:spcPts val="800"/>
        </a:spcAft>
        <a:buClr>
          <a:schemeClr val="accent1"/>
        </a:buClr>
        <a:buSzPct val="120000"/>
        <a:buFont typeface="Wingdings" pitchFamily="2" charset="2"/>
        <a:buChar char="§"/>
        <a:tabLst/>
        <a:defRPr sz="1400" b="0" i="0" kern="1200">
          <a:solidFill>
            <a:schemeClr val="tx1"/>
          </a:solidFill>
          <a:latin typeface="+mn-lt"/>
          <a:ea typeface="+mn-ea"/>
          <a:cs typeface="Suisse Int'l Light" panose="020B0304000000000000" pitchFamily="34" charset="-78"/>
        </a:defRPr>
      </a:lvl5pPr>
      <a:lvl6pPr marL="914400" indent="-173736" algn="l" defTabSz="914400" rtl="0" eaLnBrk="1" latinLnBrk="0" hangingPunct="1">
        <a:lnSpc>
          <a:spcPct val="9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6pPr>
      <a:lvl7pPr marL="914400" indent="-173736" algn="l" defTabSz="914400" rtl="0" eaLnBrk="1" latinLnBrk="0" hangingPunct="1">
        <a:lnSpc>
          <a:spcPct val="9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7pPr>
      <a:lvl8pPr marL="914400" indent="-173736" algn="l" defTabSz="914400" rtl="0" eaLnBrk="1" latinLnBrk="0" hangingPunct="1">
        <a:lnSpc>
          <a:spcPct val="9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8pPr>
      <a:lvl9pPr marL="914400" indent="-173736" algn="l" defTabSz="914400" rtl="0" eaLnBrk="1" latinLnBrk="0" hangingPunct="1">
        <a:lnSpc>
          <a:spcPct val="9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7392" userDrawn="1">
          <p15:clr>
            <a:srgbClr val="F26B43"/>
          </p15:clr>
        </p15:guide>
        <p15:guide id="9" pos="288" userDrawn="1">
          <p15:clr>
            <a:srgbClr val="F26B43"/>
          </p15:clr>
        </p15:guide>
        <p15:guide id="10" orient="horz" pos="4032" userDrawn="1">
          <p15:clr>
            <a:srgbClr val="F26B43"/>
          </p15:clr>
        </p15:guide>
        <p15:guide id="12" orient="horz" pos="3744" userDrawn="1">
          <p15:clr>
            <a:srgbClr val="F26B43"/>
          </p15:clr>
        </p15:guide>
        <p15:guide id="14"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ice.com/index"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theice.com/data-services/global-netwo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C3FF2C-B1B6-47A2-92DA-52AE0EE7C5AC}"/>
              </a:ext>
            </a:extLst>
          </p:cNvPr>
          <p:cNvSpPr>
            <a:spLocks noGrp="1"/>
          </p:cNvSpPr>
          <p:nvPr>
            <p:ph type="ctrTitle"/>
          </p:nvPr>
        </p:nvSpPr>
        <p:spPr>
          <a:xfrm>
            <a:off x="459883" y="2031698"/>
            <a:ext cx="5710362" cy="1597453"/>
          </a:xfrm>
        </p:spPr>
        <p:txBody>
          <a:bodyPr/>
          <a:lstStyle/>
          <a:p>
            <a:r>
              <a:rPr lang="en-US" sz="5400" dirty="0"/>
              <a:t>Precision Time for Financial Services</a:t>
            </a:r>
          </a:p>
        </p:txBody>
      </p:sp>
      <p:sp>
        <p:nvSpPr>
          <p:cNvPr id="5" name="Subtitle 4">
            <a:extLst>
              <a:ext uri="{FF2B5EF4-FFF2-40B4-BE49-F238E27FC236}">
                <a16:creationId xmlns:a16="http://schemas.microsoft.com/office/drawing/2014/main" id="{922FACF8-04F7-4F2C-9405-E6EA69649F2C}"/>
              </a:ext>
            </a:extLst>
          </p:cNvPr>
          <p:cNvSpPr>
            <a:spLocks noGrp="1"/>
          </p:cNvSpPr>
          <p:nvPr>
            <p:ph type="subTitle" idx="1"/>
          </p:nvPr>
        </p:nvSpPr>
        <p:spPr>
          <a:xfrm>
            <a:off x="493458" y="5416088"/>
            <a:ext cx="5708407" cy="1805717"/>
          </a:xfrm>
        </p:spPr>
        <p:txBody>
          <a:bodyPr/>
          <a:lstStyle/>
          <a:p>
            <a:r>
              <a:rPr lang="en-US" sz="2400" b="1" dirty="0"/>
              <a:t>Nicolas Bonnet</a:t>
            </a:r>
          </a:p>
          <a:p>
            <a:r>
              <a:rPr lang="en-US" dirty="0"/>
              <a:t>ITSF 2021 - Brighton</a:t>
            </a:r>
          </a:p>
        </p:txBody>
      </p:sp>
    </p:spTree>
    <p:extLst>
      <p:ext uri="{BB962C8B-B14F-4D97-AF65-F5344CB8AC3E}">
        <p14:creationId xmlns:p14="http://schemas.microsoft.com/office/powerpoint/2010/main" val="255798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86E0BC7-3116-4489-8E86-FC166FA1D694}"/>
              </a:ext>
            </a:extLst>
          </p:cNvPr>
          <p:cNvSpPr>
            <a:spLocks noGrp="1"/>
          </p:cNvSpPr>
          <p:nvPr>
            <p:ph type="title"/>
          </p:nvPr>
        </p:nvSpPr>
        <p:spPr>
          <a:xfrm>
            <a:off x="400430" y="449730"/>
            <a:ext cx="11430001" cy="593629"/>
          </a:xfrm>
        </p:spPr>
        <p:txBody>
          <a:bodyPr/>
          <a:lstStyle/>
          <a:p>
            <a:r>
              <a:rPr lang="en-US" dirty="0">
                <a:solidFill>
                  <a:srgbClr val="000000"/>
                </a:solidFill>
                <a:latin typeface="Arial Black" panose="020B0A04020102020204"/>
              </a:rPr>
              <a:t>Disclaimer</a:t>
            </a:r>
            <a:endParaRPr lang="en-US" sz="2800" b="1" dirty="0">
              <a:solidFill>
                <a:srgbClr val="000000"/>
              </a:solidFill>
              <a:latin typeface="Arial Black" panose="020B0A04020102020204"/>
              <a:cs typeface="Suisse Int'l Black" panose="020B0504000000000000" pitchFamily="34" charset="-78"/>
            </a:endParaRPr>
          </a:p>
        </p:txBody>
      </p:sp>
      <p:sp>
        <p:nvSpPr>
          <p:cNvPr id="7" name="Rectangle 6">
            <a:extLst>
              <a:ext uri="{FF2B5EF4-FFF2-40B4-BE49-F238E27FC236}">
                <a16:creationId xmlns:a16="http://schemas.microsoft.com/office/drawing/2014/main" id="{9776332F-0F46-4A9D-98A2-235288DF7594}"/>
              </a:ext>
            </a:extLst>
          </p:cNvPr>
          <p:cNvSpPr/>
          <p:nvPr/>
        </p:nvSpPr>
        <p:spPr>
          <a:xfrm>
            <a:off x="408896" y="838200"/>
            <a:ext cx="11021103" cy="5478423"/>
          </a:xfrm>
          <a:prstGeom prst="rect">
            <a:avLst/>
          </a:prstGeom>
        </p:spPr>
        <p:txBody>
          <a:bodyPr wrap="square" anchor="t">
            <a:spAutoFit/>
          </a:bodyPr>
          <a:lstStyle/>
          <a:p>
            <a:r>
              <a:rPr lang="en-US" sz="1000" dirty="0"/>
              <a:t>This presentation contains information that is confidential and proprietary property and/or trade secret of Intercontinental Exchange, Inc. and/or its affiliates, is not to be published, reproduced, copied, disclosed or used without the express written consent of Intercontinental Exchange, Inc. and/or its affiliates. This presentation is provided for informational purposes only. The information contained herein is subject to change and does not constitute any form of warranty, representation, or undertaking. Nothing herein should in any way be deemed to alter the legal rights and obligations contained in agreements between Intercontinental Exchange, Inc. and/or any of its affiliates and their respective clients relating to any of the products or services described herein.  Nothing herein is intended to constitute legal, tax, accounting, investment or other professional advice.</a:t>
            </a:r>
          </a:p>
          <a:p>
            <a:r>
              <a:rPr lang="en-US" sz="1000" dirty="0"/>
              <a:t>Intercontinental Exchange, Inc. and its affiliates, makes no warranties whatsoever, either express or implied, as to merchantability, fitness for a particular purpose, or any other matter. Without limiting the foregoing, Intercontinental Exchange, Inc. and its affiliates makes no representation or warranty that any data or information (including but not limited to evaluations) supplied to or by it are complete or free from errors, omissions, or defects.</a:t>
            </a:r>
          </a:p>
          <a:p>
            <a:endParaRPr lang="en-GB" sz="1000" dirty="0"/>
          </a:p>
          <a:p>
            <a:r>
              <a:rPr lang="en-GB" sz="1000" dirty="0"/>
              <a:t>Securities products and services are offered through ICE Bonds Securities Corporation member FINRA, MSRB, NFA and SIPC. The information found herein, has been prepared solely for informational purposes and should not be considered investment advice, is neither an offer to sell nor a solicitation of an offer to buy any financial product(s), is intended for institutional investors only and is not intended for retail customer use. </a:t>
            </a:r>
          </a:p>
          <a:p>
            <a:endParaRPr lang="en-GB" sz="1000" dirty="0"/>
          </a:p>
          <a:p>
            <a:r>
              <a:rPr lang="en-GB" sz="1000" dirty="0"/>
              <a:t>Fixed income evaluations, continuous evaluated pricing, end-of-day evaluations, evaluated curves, model-based curves, and Fair Value Information Services related to securities and any other investment advisory services with respect to securities are provided in the US through ICE Data Pricing &amp; Reference Data, LLC and internationally through ICE Data Services entities in Europe and Asia Pacific. ICE Data Pricing &amp; Reference Data, LLC is a registered investment adviser with the US Securities and Exchange Commission. ICE Data Services Australia Pty Ltd. is licensed by the Australian Securities and Investments Commission. Additional information about ICE Data Pricing &amp; Reference Data, LLC is available on the SEC’s website at www.adviserinfo.sec.gov.  A copy of ICE Data Pricing &amp; Reference Data, LLC’s Form ADV is available upon request.</a:t>
            </a:r>
          </a:p>
          <a:p>
            <a:pPr algn="just"/>
            <a:endParaRPr lang="en-US" sz="1000" dirty="0"/>
          </a:p>
          <a:p>
            <a:pPr algn="just"/>
            <a:r>
              <a:rPr lang="en-US" sz="1000" dirty="0"/>
              <a:t>ABOUT INTERCONTINENTAL EXCHANGE:  Intercontinental Exchange, Inc. (NYSE: ICE) is a Fortune 500 company and provider of marketplace infrastructure, data services and technology solutions to a broad range of customers including financial institutions, corporations and government entities. We operate regulated marketplaces, including the New York Stock</a:t>
            </a:r>
            <a:r>
              <a:rPr lang="en-US" sz="1000" i="1" dirty="0"/>
              <a:t> </a:t>
            </a:r>
            <a:r>
              <a:rPr lang="en-US" sz="1000" dirty="0"/>
              <a:t>Exchange, for the listing, trading and clearing of a broad array of derivatives contracts and financial securities across major asset classes. Our comprehensive data services offering supports the trading, investment, risk management and connectivity needs of customers around the world and across asset classes. As a leading technology provider for the U.S. residential mortgage industry, ICE Mortgage Technology provides the technology and infrastructure to transform and digitize U.S. residential mortgages, from application and loan origination through to final settlement.</a:t>
            </a:r>
            <a:endParaRPr lang="en-GB" sz="1000" dirty="0"/>
          </a:p>
          <a:p>
            <a:endParaRPr lang="en-GB" sz="1000" dirty="0"/>
          </a:p>
          <a:p>
            <a:r>
              <a:rPr lang="en-GB" sz="1000" dirty="0"/>
              <a:t>ABOUT ICE DATA SERVICES: ICE Data Services refers to a group of products and services offered by certain Intercontinental Exchange, Inc. (NYSE:ICE) companies and is the marketing name used for ICE Data Services, Inc. and its subsidiaries globally, including ICE Data Indices, LLC, ICE Data Pricing &amp; Reference Data, LLC, ICE Data Services Europe Limited and ICE Data Services Australia Pty Ltd. ICE Data Services is also the marketing name used for ICE Data Derivatives, Inc., ICE Data Analytics, LLC certain other data products and services offered by other affiliates of Intercontinental Exchange, Inc.</a:t>
            </a:r>
          </a:p>
          <a:p>
            <a:endParaRPr lang="en-US" sz="1000" dirty="0"/>
          </a:p>
          <a:p>
            <a:r>
              <a:rPr lang="en-US" sz="1000" dirty="0"/>
              <a:t>Trademarks of Intercontinental Exchange, Inc. and/or its affiliates include: Intercontinental Exchange, ICE, ICE block design, NYSE, ICE Data Services, ICE Data and New York Stock Exchange. Information regarding additional trademarks and intellectual property rights of Intercontinental Exchange, Inc. and/or its affiliates is located at www.intercontinentalexchange.com/terms-of-use. Other products, services, or company names mentioned herein are the property of, and may be the service mark or trademark of, their respective owners.  </a:t>
            </a:r>
          </a:p>
          <a:p>
            <a:endParaRPr lang="en-US" sz="1000" dirty="0">
              <a:ea typeface="Calibri" panose="020F0502020204030204" pitchFamily="34" charset="0"/>
            </a:endParaRPr>
          </a:p>
          <a:p>
            <a:r>
              <a:rPr lang="en-US" sz="1000" dirty="0">
                <a:ea typeface="Calibri" panose="020F0502020204030204" pitchFamily="34" charset="0"/>
              </a:rPr>
              <a:t>© 2021 Intercontinental Exchange, Inc. </a:t>
            </a:r>
            <a:endParaRPr lang="en-US" sz="1000" dirty="0">
              <a:ea typeface="Calibri" panose="020F0502020204030204" pitchFamily="34" charset="0"/>
              <a:cs typeface="Arial"/>
            </a:endParaRPr>
          </a:p>
        </p:txBody>
      </p:sp>
      <p:sp>
        <p:nvSpPr>
          <p:cNvPr id="6" name="Footer Placeholder 1">
            <a:extLst>
              <a:ext uri="{FF2B5EF4-FFF2-40B4-BE49-F238E27FC236}">
                <a16:creationId xmlns:a16="http://schemas.microsoft.com/office/drawing/2014/main" id="{5CBAED18-11AB-EE4F-8188-1466ABC0A472}"/>
              </a:ext>
            </a:extLst>
          </p:cNvPr>
          <p:cNvSpPr>
            <a:spLocks noGrp="1"/>
          </p:cNvSpPr>
          <p:nvPr>
            <p:ph type="ftr" sz="quarter" idx="13"/>
          </p:nvPr>
        </p:nvSpPr>
        <p:spPr>
          <a:xfrm>
            <a:off x="6096000" y="6153379"/>
            <a:ext cx="4877289" cy="482196"/>
          </a:xfrm>
        </p:spPr>
        <p:txBody>
          <a:bodyPr/>
          <a:lstStyle/>
          <a:p>
            <a:r>
              <a:rPr lang="en-GB" dirty="0"/>
              <a:t>CONFIDENTIAL</a:t>
            </a:r>
            <a:endParaRPr lang="en-US" dirty="0"/>
          </a:p>
          <a:p>
            <a:endParaRPr lang="en-US" dirty="0"/>
          </a:p>
        </p:txBody>
      </p:sp>
    </p:spTree>
    <p:extLst>
      <p:ext uri="{BB962C8B-B14F-4D97-AF65-F5344CB8AC3E}">
        <p14:creationId xmlns:p14="http://schemas.microsoft.com/office/powerpoint/2010/main" val="2252254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dirty="0"/>
              <a:t>ICE: who we are and why time is important</a:t>
            </a:r>
            <a:endParaRPr lang="en-US" dirty="0">
              <a:solidFill>
                <a:srgbClr val="FF0000"/>
              </a:solidFill>
            </a:endParaRPr>
          </a:p>
        </p:txBody>
      </p:sp>
      <p:sp>
        <p:nvSpPr>
          <p:cNvPr id="8" name="Text Placeholder 10">
            <a:extLst>
              <a:ext uri="{FF2B5EF4-FFF2-40B4-BE49-F238E27FC236}">
                <a16:creationId xmlns:a16="http://schemas.microsoft.com/office/drawing/2014/main" id="{69366CC9-BDCE-FD4D-9C8C-8B1321BCFBBA}"/>
              </a:ext>
            </a:extLst>
          </p:cNvPr>
          <p:cNvSpPr txBox="1">
            <a:spLocks/>
          </p:cNvSpPr>
          <p:nvPr/>
        </p:nvSpPr>
        <p:spPr>
          <a:xfrm>
            <a:off x="1247736" y="1561603"/>
            <a:ext cx="2225174" cy="796953"/>
          </a:xfrm>
          <a:prstGeom prst="rect">
            <a:avLst/>
          </a:prstGeom>
        </p:spPr>
        <p:txBody>
          <a:bodyPr lIns="91440" tIns="457200"/>
          <a:lstStyle>
            <a:lvl1pPr marL="284163" indent="-284163" algn="l" defTabSz="914400" rtl="0" eaLnBrk="1" latinLnBrk="0" hangingPunct="1">
              <a:lnSpc>
                <a:spcPct val="100000"/>
              </a:lnSpc>
              <a:spcBef>
                <a:spcPts val="0"/>
              </a:spcBef>
              <a:spcAft>
                <a:spcPts val="800"/>
              </a:spcAft>
              <a:buClr>
                <a:schemeClr val="accent1"/>
              </a:buClr>
              <a:buSzPct val="140000"/>
              <a:buFont typeface="Arial" panose="020B0604020202020204" pitchFamily="34" charset="0"/>
              <a:buChar char="■"/>
              <a:defRPr sz="1800" b="0" i="0" kern="1200">
                <a:solidFill>
                  <a:schemeClr val="tx1"/>
                </a:solidFill>
                <a:latin typeface="+mn-lt"/>
                <a:ea typeface="+mn-ea"/>
                <a:cs typeface="Suisse Int'l Light" panose="020B0304000000000000" pitchFamily="34" charset="-78"/>
              </a:defRPr>
            </a:lvl1pPr>
            <a:lvl2pPr marL="514350" indent="-225425" algn="l" defTabSz="914400" rtl="0" eaLnBrk="1" latinLnBrk="0" hangingPunct="1">
              <a:lnSpc>
                <a:spcPct val="100000"/>
              </a:lnSpc>
              <a:spcBef>
                <a:spcPts val="0"/>
              </a:spcBef>
              <a:spcAft>
                <a:spcPts val="800"/>
              </a:spcAft>
              <a:buClr>
                <a:schemeClr val="accent1"/>
              </a:buClr>
              <a:buFont typeface="System Font Regular"/>
              <a:buChar char="–"/>
              <a:tabLst/>
              <a:defRPr sz="1800" b="0" i="0" kern="1200">
                <a:solidFill>
                  <a:schemeClr val="tx1"/>
                </a:solidFill>
                <a:latin typeface="+mn-lt"/>
                <a:ea typeface="+mn-ea"/>
                <a:cs typeface="Suisse Int'l Light" panose="020B0304000000000000" pitchFamily="34" charset="-78"/>
              </a:defRPr>
            </a:lvl2pPr>
            <a:lvl3pPr marL="800100" indent="-227013" algn="l" defTabSz="914400" rtl="0" eaLnBrk="1" latinLnBrk="0" hangingPunct="1">
              <a:lnSpc>
                <a:spcPct val="100000"/>
              </a:lnSpc>
              <a:spcBef>
                <a:spcPts val="0"/>
              </a:spcBef>
              <a:spcAft>
                <a:spcPts val="800"/>
              </a:spcAft>
              <a:buClr>
                <a:schemeClr val="accent1"/>
              </a:buClr>
              <a:buSzPct val="120000"/>
              <a:buFont typeface="Wingdings" pitchFamily="2" charset="2"/>
              <a:buChar char="§"/>
              <a:tabLst/>
              <a:defRPr sz="1400" b="0" i="0" kern="1200">
                <a:solidFill>
                  <a:schemeClr val="tx1"/>
                </a:solidFill>
                <a:latin typeface="+mn-lt"/>
                <a:ea typeface="+mn-ea"/>
                <a:cs typeface="Suisse Int'l Light" panose="020B0304000000000000" pitchFamily="34" charset="-78"/>
              </a:defRPr>
            </a:lvl3pPr>
            <a:lvl4pPr marL="1028700" indent="-234950" algn="l" defTabSz="914400" rtl="0" eaLnBrk="1" latinLnBrk="0" hangingPunct="1">
              <a:lnSpc>
                <a:spcPct val="100000"/>
              </a:lnSpc>
              <a:spcBef>
                <a:spcPts val="0"/>
              </a:spcBef>
              <a:spcAft>
                <a:spcPts val="800"/>
              </a:spcAft>
              <a:buClr>
                <a:schemeClr val="accent1"/>
              </a:buClr>
              <a:buFont typeface="System Font Regular"/>
              <a:buChar char="–"/>
              <a:tabLst/>
              <a:defRPr sz="1400" b="0" i="0" kern="1200">
                <a:solidFill>
                  <a:schemeClr val="tx1"/>
                </a:solidFill>
                <a:latin typeface="+mn-lt"/>
                <a:ea typeface="+mn-ea"/>
                <a:cs typeface="Suisse Int'l Light" panose="020B0304000000000000" pitchFamily="34" charset="-78"/>
              </a:defRPr>
            </a:lvl4pPr>
            <a:lvl5pPr marL="1258888" indent="-234950" algn="l" defTabSz="914400" rtl="0" eaLnBrk="1" latinLnBrk="0" hangingPunct="1">
              <a:lnSpc>
                <a:spcPct val="100000"/>
              </a:lnSpc>
              <a:spcBef>
                <a:spcPts val="0"/>
              </a:spcBef>
              <a:spcAft>
                <a:spcPts val="800"/>
              </a:spcAft>
              <a:buClr>
                <a:schemeClr val="accent1"/>
              </a:buClr>
              <a:buSzPct val="120000"/>
              <a:buFont typeface="Wingdings" pitchFamily="2" charset="2"/>
              <a:buChar char="§"/>
              <a:tabLst/>
              <a:defRPr sz="1400" b="0" i="0" kern="1200">
                <a:solidFill>
                  <a:schemeClr val="tx1"/>
                </a:solidFill>
                <a:latin typeface="+mn-lt"/>
                <a:ea typeface="+mn-ea"/>
                <a:cs typeface="Suisse Int'l Light" panose="020B0304000000000000" pitchFamily="34" charset="-78"/>
              </a:defRPr>
            </a:lvl5pPr>
            <a:lvl6pPr marL="914400" indent="-173736" algn="l" defTabSz="914400" rtl="0" eaLnBrk="1" latinLnBrk="0" hangingPunct="1">
              <a:lnSpc>
                <a:spcPct val="9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6pPr>
            <a:lvl7pPr marL="914400" indent="-173736" algn="l" defTabSz="914400" rtl="0" eaLnBrk="1" latinLnBrk="0" hangingPunct="1">
              <a:lnSpc>
                <a:spcPct val="9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7pPr>
            <a:lvl8pPr marL="914400" indent="-173736" algn="l" defTabSz="914400" rtl="0" eaLnBrk="1" latinLnBrk="0" hangingPunct="1">
              <a:lnSpc>
                <a:spcPct val="9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8pPr>
            <a:lvl9pPr marL="914400" indent="-173736" algn="l" defTabSz="914400" rtl="0" eaLnBrk="1" latinLnBrk="0" hangingPunct="1">
              <a:lnSpc>
                <a:spcPct val="9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Exchanges</a:t>
            </a:r>
          </a:p>
        </p:txBody>
      </p:sp>
      <p:pic>
        <p:nvPicPr>
          <p:cNvPr id="11" name="Picture Placeholder 27">
            <a:extLst>
              <a:ext uri="{FF2B5EF4-FFF2-40B4-BE49-F238E27FC236}">
                <a16:creationId xmlns:a16="http://schemas.microsoft.com/office/drawing/2014/main" id="{FD0A08D4-A02A-EF4C-B147-AAF2A0131D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 b="4223"/>
          <a:stretch/>
        </p:blipFill>
        <p:spPr>
          <a:xfrm>
            <a:off x="452515" y="1549940"/>
            <a:ext cx="799339" cy="797891"/>
          </a:xfrm>
          <a:prstGeom prst="rect">
            <a:avLst/>
          </a:prstGeom>
        </p:spPr>
      </p:pic>
      <p:pic>
        <p:nvPicPr>
          <p:cNvPr id="12" name="Picture Placeholder 41">
            <a:extLst>
              <a:ext uri="{FF2B5EF4-FFF2-40B4-BE49-F238E27FC236}">
                <a16:creationId xmlns:a16="http://schemas.microsoft.com/office/drawing/2014/main" id="{5C8E55EB-2136-8041-903B-D958E49DD8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388026" y="1549940"/>
            <a:ext cx="755028" cy="755028"/>
          </a:xfrm>
          <a:prstGeom prst="rect">
            <a:avLst/>
          </a:prstGeom>
        </p:spPr>
      </p:pic>
      <p:pic>
        <p:nvPicPr>
          <p:cNvPr id="13" name="Picture Placeholder 43">
            <a:extLst>
              <a:ext uri="{FF2B5EF4-FFF2-40B4-BE49-F238E27FC236}">
                <a16:creationId xmlns:a16="http://schemas.microsoft.com/office/drawing/2014/main" id="{35503256-FDCE-5C41-8AFB-C0020ECBF747}"/>
              </a:ext>
            </a:extLst>
          </p:cNvPr>
          <p:cNvPicPr>
            <a:picLocks noChangeAspect="1"/>
          </p:cNvPicPr>
          <p:nvPr/>
        </p:nvPicPr>
        <p:blipFill>
          <a:blip r:embed="rId5" cstate="print">
            <a:extLst>
              <a:ext uri="{28A0092B-C50C-407E-A947-70E740481C1C}">
                <a14:useLocalDpi xmlns:a14="http://schemas.microsoft.com/office/drawing/2010/main" val="0"/>
              </a:ext>
            </a:extLst>
          </a:blip>
          <a:srcRect t="362" b="362"/>
          <a:stretch>
            <a:fillRect/>
          </a:stretch>
        </p:blipFill>
        <p:spPr>
          <a:xfrm>
            <a:off x="8349698" y="1549940"/>
            <a:ext cx="791319" cy="791319"/>
          </a:xfrm>
          <a:prstGeom prst="rect">
            <a:avLst/>
          </a:prstGeom>
        </p:spPr>
      </p:pic>
      <p:cxnSp>
        <p:nvCxnSpPr>
          <p:cNvPr id="14" name="Straight Connector 13">
            <a:extLst>
              <a:ext uri="{FF2B5EF4-FFF2-40B4-BE49-F238E27FC236}">
                <a16:creationId xmlns:a16="http://schemas.microsoft.com/office/drawing/2014/main" id="{FB873CA7-BB66-834C-AEEB-C9B8C9F0E31D}"/>
              </a:ext>
            </a:extLst>
          </p:cNvPr>
          <p:cNvCxnSpPr/>
          <p:nvPr/>
        </p:nvCxnSpPr>
        <p:spPr>
          <a:xfrm>
            <a:off x="461995" y="2504070"/>
            <a:ext cx="3188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EB355F5-F762-1948-B409-6EE51E019BD7}"/>
              </a:ext>
            </a:extLst>
          </p:cNvPr>
          <p:cNvCxnSpPr/>
          <p:nvPr/>
        </p:nvCxnSpPr>
        <p:spPr>
          <a:xfrm>
            <a:off x="4380919" y="2504070"/>
            <a:ext cx="3188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FEFB1AD5-4669-D047-9BC6-2809587262DA}"/>
              </a:ext>
            </a:extLst>
          </p:cNvPr>
          <p:cNvSpPr txBox="1">
            <a:spLocks/>
          </p:cNvSpPr>
          <p:nvPr/>
        </p:nvSpPr>
        <p:spPr>
          <a:xfrm>
            <a:off x="5143054" y="1305276"/>
            <a:ext cx="2621739" cy="796953"/>
          </a:xfrm>
          <a:prstGeom prst="rect">
            <a:avLst/>
          </a:prstGeom>
        </p:spPr>
        <p:txBody>
          <a:bodyPr vert="horz" lIns="91440" tIns="457200" rIns="0" bIns="0" rtlCol="0">
            <a:noAutofit/>
          </a:bodyPr>
          <a:lstStyle>
            <a:lvl1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6pPr>
            <a:lvl7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8pPr>
            <a:lvl9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9pPr>
          </a:lstStyle>
          <a:p>
            <a:r>
              <a:rPr lang="en-US" dirty="0"/>
              <a:t>Fixed Income &amp; Data Services</a:t>
            </a:r>
          </a:p>
        </p:txBody>
      </p:sp>
      <p:sp>
        <p:nvSpPr>
          <p:cNvPr id="17" name="Text Placeholder 10">
            <a:extLst>
              <a:ext uri="{FF2B5EF4-FFF2-40B4-BE49-F238E27FC236}">
                <a16:creationId xmlns:a16="http://schemas.microsoft.com/office/drawing/2014/main" id="{DBAC6105-AEA6-0B4E-AB2F-1B1059F2AAEC}"/>
              </a:ext>
            </a:extLst>
          </p:cNvPr>
          <p:cNvSpPr txBox="1">
            <a:spLocks/>
          </p:cNvSpPr>
          <p:nvPr/>
        </p:nvSpPr>
        <p:spPr>
          <a:xfrm>
            <a:off x="9159525" y="1561603"/>
            <a:ext cx="2575275" cy="796953"/>
          </a:xfrm>
          <a:prstGeom prst="rect">
            <a:avLst/>
          </a:prstGeom>
        </p:spPr>
        <p:txBody>
          <a:bodyPr vert="horz" lIns="91440" tIns="457200" rIns="0" bIns="0" rtlCol="0">
            <a:noAutofit/>
          </a:bodyPr>
          <a:lstStyle>
            <a:lvl1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6pPr>
            <a:lvl7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8pPr>
            <a:lvl9pPr marL="0" indent="0" algn="l" defTabSz="914400" rtl="0" eaLnBrk="1" latinLnBrk="0" hangingPunct="1">
              <a:lnSpc>
                <a:spcPct val="100000"/>
              </a:lnSpc>
              <a:spcBef>
                <a:spcPts val="0"/>
              </a:spcBef>
              <a:buClr>
                <a:srgbClr val="A5A5A5"/>
              </a:buClr>
              <a:buFont typeface="Arial" panose="020B0604020202020204" pitchFamily="34" charset="0"/>
              <a:buNone/>
              <a:defRPr sz="2000" kern="1200">
                <a:solidFill>
                  <a:schemeClr val="tx1"/>
                </a:solidFill>
                <a:latin typeface="+mn-lt"/>
                <a:ea typeface="+mn-ea"/>
                <a:cs typeface="+mn-cs"/>
              </a:defRPr>
            </a:lvl9pPr>
          </a:lstStyle>
          <a:p>
            <a:r>
              <a:rPr lang="en-US" dirty="0"/>
              <a:t>Mortgage Technology</a:t>
            </a:r>
          </a:p>
        </p:txBody>
      </p:sp>
      <p:sp>
        <p:nvSpPr>
          <p:cNvPr id="18" name="Rectangle 17">
            <a:extLst>
              <a:ext uri="{FF2B5EF4-FFF2-40B4-BE49-F238E27FC236}">
                <a16:creationId xmlns:a16="http://schemas.microsoft.com/office/drawing/2014/main" id="{4BF6F85B-9516-A548-BA49-C5706DD87AF0}"/>
              </a:ext>
            </a:extLst>
          </p:cNvPr>
          <p:cNvSpPr/>
          <p:nvPr/>
        </p:nvSpPr>
        <p:spPr>
          <a:xfrm>
            <a:off x="316118" y="2604313"/>
            <a:ext cx="3334334" cy="2862322"/>
          </a:xfrm>
          <a:prstGeom prst="rect">
            <a:avLst/>
          </a:prstGeom>
        </p:spPr>
        <p:txBody>
          <a:bodyPr wrap="square">
            <a:spAutoFit/>
          </a:bodyPr>
          <a:lstStyle/>
          <a:p>
            <a:r>
              <a:rPr lang="en-US" b="1" dirty="0">
                <a:ea typeface="Segoe UI" panose="020B0502040204020203" pitchFamily="34" charset="0"/>
              </a:rPr>
              <a:t>Transforming what’s possible</a:t>
            </a:r>
            <a:br>
              <a:rPr lang="en-US" b="1" dirty="0">
                <a:ea typeface="Segoe UI" panose="020B0502040204020203" pitchFamily="34" charset="0"/>
              </a:rPr>
            </a:br>
            <a:endParaRPr lang="en-US" b="1" dirty="0">
              <a:ea typeface="Segoe UI" panose="020B0502040204020203" pitchFamily="34" charset="0"/>
            </a:endParaRPr>
          </a:p>
          <a:p>
            <a:r>
              <a:rPr lang="en-US" dirty="0">
                <a:ea typeface="Segoe UI" panose="020B0502040204020203" pitchFamily="34" charset="0"/>
              </a:rPr>
              <a:t>We were the first to digitize exchanges, and we continue to lead the way on price transparency, capital raising, ESG indexing, risk mitigation and more. </a:t>
            </a:r>
            <a:br>
              <a:rPr lang="en-US" dirty="0">
                <a:ea typeface="Segoe UI" panose="020B0502040204020203" pitchFamily="34" charset="0"/>
              </a:rPr>
            </a:br>
            <a:endParaRPr lang="en-US" dirty="0"/>
          </a:p>
        </p:txBody>
      </p:sp>
      <p:sp>
        <p:nvSpPr>
          <p:cNvPr id="19" name="Rectangle 18">
            <a:extLst>
              <a:ext uri="{FF2B5EF4-FFF2-40B4-BE49-F238E27FC236}">
                <a16:creationId xmlns:a16="http://schemas.microsoft.com/office/drawing/2014/main" id="{D65178B8-B130-8844-B38F-731EE59452E6}"/>
              </a:ext>
            </a:extLst>
          </p:cNvPr>
          <p:cNvSpPr/>
          <p:nvPr/>
        </p:nvSpPr>
        <p:spPr>
          <a:xfrm>
            <a:off x="4376587" y="2649585"/>
            <a:ext cx="3334334" cy="2585323"/>
          </a:xfrm>
          <a:prstGeom prst="rect">
            <a:avLst/>
          </a:prstGeom>
        </p:spPr>
        <p:txBody>
          <a:bodyPr wrap="square">
            <a:spAutoFit/>
          </a:bodyPr>
          <a:lstStyle/>
          <a:p>
            <a:r>
              <a:rPr lang="en-US" b="1" dirty="0"/>
              <a:t>Streamlining the system</a:t>
            </a:r>
            <a:br>
              <a:rPr lang="en-US" b="1" dirty="0"/>
            </a:br>
            <a:endParaRPr lang="en-US" b="1" dirty="0"/>
          </a:p>
          <a:p>
            <a:r>
              <a:rPr lang="en-US" dirty="0"/>
              <a:t>Featuring high quality and market-leading data, our end-to-end solutions create exceptional insights that drive performance. </a:t>
            </a:r>
            <a:br>
              <a:rPr lang="en-US" dirty="0"/>
            </a:br>
            <a:br>
              <a:rPr lang="en-US" dirty="0">
                <a:ea typeface="Segoe UI" panose="020B0502040204020203" pitchFamily="34" charset="0"/>
              </a:rPr>
            </a:br>
            <a:endParaRPr lang="en-US" dirty="0"/>
          </a:p>
        </p:txBody>
      </p:sp>
      <p:sp>
        <p:nvSpPr>
          <p:cNvPr id="20" name="Rectangle 19">
            <a:extLst>
              <a:ext uri="{FF2B5EF4-FFF2-40B4-BE49-F238E27FC236}">
                <a16:creationId xmlns:a16="http://schemas.microsoft.com/office/drawing/2014/main" id="{4C03638C-4BFD-B743-B6C0-FDB4CBE1CECC}"/>
              </a:ext>
            </a:extLst>
          </p:cNvPr>
          <p:cNvSpPr/>
          <p:nvPr/>
        </p:nvSpPr>
        <p:spPr>
          <a:xfrm>
            <a:off x="8219359" y="2669945"/>
            <a:ext cx="3334334" cy="2031325"/>
          </a:xfrm>
          <a:prstGeom prst="rect">
            <a:avLst/>
          </a:prstGeom>
        </p:spPr>
        <p:txBody>
          <a:bodyPr wrap="square">
            <a:spAutoFit/>
          </a:bodyPr>
          <a:lstStyle/>
          <a:p>
            <a:r>
              <a:rPr lang="en-US" b="1" dirty="0"/>
              <a:t>Automating the industry</a:t>
            </a:r>
            <a:br>
              <a:rPr lang="en-US" b="1" dirty="0"/>
            </a:br>
            <a:endParaRPr lang="en-US" b="1" dirty="0"/>
          </a:p>
          <a:p>
            <a:r>
              <a:rPr lang="en-US" dirty="0"/>
              <a:t>We’re in the process of digitizing the entire mortgage process to reduce costs and increase efficiencies every step of the way</a:t>
            </a:r>
          </a:p>
        </p:txBody>
      </p:sp>
      <p:cxnSp>
        <p:nvCxnSpPr>
          <p:cNvPr id="21" name="Straight Connector 20">
            <a:extLst>
              <a:ext uri="{FF2B5EF4-FFF2-40B4-BE49-F238E27FC236}">
                <a16:creationId xmlns:a16="http://schemas.microsoft.com/office/drawing/2014/main" id="{E4B883A9-E18A-A64B-B80E-E511DF916AAD}"/>
              </a:ext>
            </a:extLst>
          </p:cNvPr>
          <p:cNvCxnSpPr/>
          <p:nvPr/>
        </p:nvCxnSpPr>
        <p:spPr>
          <a:xfrm>
            <a:off x="8349698" y="2504070"/>
            <a:ext cx="3188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1">
            <a:extLst>
              <a:ext uri="{FF2B5EF4-FFF2-40B4-BE49-F238E27FC236}">
                <a16:creationId xmlns:a16="http://schemas.microsoft.com/office/drawing/2014/main" id="{0303DDCE-5FA9-B14B-845F-CC3E8C4719EA}"/>
              </a:ext>
            </a:extLst>
          </p:cNvPr>
          <p:cNvSpPr>
            <a:spLocks noGrp="1"/>
          </p:cNvSpPr>
          <p:nvPr>
            <p:ph type="ftr" sz="quarter" idx="13"/>
          </p:nvPr>
        </p:nvSpPr>
        <p:spPr>
          <a:xfrm>
            <a:off x="6096000" y="6372835"/>
            <a:ext cx="4877289" cy="482196"/>
          </a:xfrm>
        </p:spPr>
        <p:txBody>
          <a:bodyPr/>
          <a:lstStyle/>
          <a:p>
            <a:r>
              <a:rPr lang="en-GB" dirty="0"/>
              <a:t>CONFIDENTIAL</a:t>
            </a:r>
            <a:endParaRPr lang="en-US" dirty="0"/>
          </a:p>
          <a:p>
            <a:endParaRPr lang="en-US" dirty="0"/>
          </a:p>
        </p:txBody>
      </p:sp>
    </p:spTree>
    <p:extLst>
      <p:ext uri="{BB962C8B-B14F-4D97-AF65-F5344CB8AC3E}">
        <p14:creationId xmlns:p14="http://schemas.microsoft.com/office/powerpoint/2010/main" val="98055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dirty="0"/>
              <a:t>1</a:t>
            </a:r>
            <a:r>
              <a:rPr lang="en-US" baseline="30000" dirty="0"/>
              <a:t>st</a:t>
            </a:r>
            <a:r>
              <a:rPr lang="en-US" dirty="0"/>
              <a:t> of January 2018: introduction of RTS25</a:t>
            </a:r>
            <a:endParaRPr lang="en-US" dirty="0">
              <a:solidFill>
                <a:srgbClr val="FF0000"/>
              </a:solidFill>
            </a:endParaRPr>
          </a:p>
        </p:txBody>
      </p:sp>
      <p:sp>
        <p:nvSpPr>
          <p:cNvPr id="10" name="object 2">
            <a:extLst>
              <a:ext uri="{FF2B5EF4-FFF2-40B4-BE49-F238E27FC236}">
                <a16:creationId xmlns:a16="http://schemas.microsoft.com/office/drawing/2014/main" id="{AFCEFD00-92BE-4C50-A62A-EAC048D9F801}"/>
              </a:ext>
            </a:extLst>
          </p:cNvPr>
          <p:cNvSpPr txBox="1">
            <a:spLocks noGrp="1"/>
          </p:cNvSpPr>
          <p:nvPr>
            <p:ph sz="quarter" idx="11"/>
          </p:nvPr>
        </p:nvSpPr>
        <p:spPr>
          <a:xfrm>
            <a:off x="468524" y="1368750"/>
            <a:ext cx="9467956" cy="5266825"/>
          </a:xfrm>
        </p:spPr>
        <p:txBody>
          <a:bodyPr/>
          <a:lstStyle/>
          <a:p>
            <a:r>
              <a:rPr lang="en-US" sz="2000" dirty="0"/>
              <a:t>Part of MiFID II, legislative framework instituted by the European Union</a:t>
            </a:r>
          </a:p>
          <a:p>
            <a:pPr lvl="1"/>
            <a:r>
              <a:rPr lang="en-US" sz="2000" dirty="0"/>
              <a:t>Regulate financial markets and protect investors </a:t>
            </a:r>
          </a:p>
          <a:p>
            <a:pPr lvl="1"/>
            <a:r>
              <a:rPr lang="en-US" sz="2000" dirty="0"/>
              <a:t>Standardize practices </a:t>
            </a:r>
          </a:p>
          <a:p>
            <a:pPr marL="0" indent="0">
              <a:buNone/>
            </a:pPr>
            <a:endParaRPr lang="en-US" sz="2000" dirty="0"/>
          </a:p>
          <a:p>
            <a:r>
              <a:rPr lang="en-US" sz="2000" dirty="0"/>
              <a:t>RTS25 defines requirements for business clocks</a:t>
            </a:r>
          </a:p>
          <a:p>
            <a:pPr lvl="1"/>
            <a:r>
              <a:rPr lang="en-US" sz="2000" dirty="0"/>
              <a:t>Operators of trading venues </a:t>
            </a:r>
          </a:p>
          <a:p>
            <a:pPr lvl="1"/>
            <a:r>
              <a:rPr lang="en-US" sz="2000" dirty="0"/>
              <a:t>Members/Participants of trading venues</a:t>
            </a:r>
          </a:p>
          <a:p>
            <a:pPr lvl="1"/>
            <a:endParaRPr lang="en-US" sz="2000" dirty="0"/>
          </a:p>
          <a:p>
            <a:r>
              <a:rPr lang="en-US" sz="2000" dirty="0"/>
              <a:t>The requirements are:</a:t>
            </a:r>
          </a:p>
          <a:p>
            <a:pPr marL="746125" lvl="1" indent="-457200">
              <a:buFont typeface="+mj-lt"/>
              <a:buAutoNum type="arabicPeriod"/>
            </a:pPr>
            <a:r>
              <a:rPr lang="en-US" sz="2000" dirty="0"/>
              <a:t>Synchronization of business clocks with UTC</a:t>
            </a:r>
            <a:endParaRPr lang="en-US" sz="2000" dirty="0">
              <a:latin typeface="Trade Gothic LT" panose="02000503020000020004" pitchFamily="2" charset="0"/>
            </a:endParaRPr>
          </a:p>
          <a:p>
            <a:pPr marL="746125" lvl="1" indent="-457200">
              <a:buFont typeface="+mj-lt"/>
              <a:buAutoNum type="arabicPeriod"/>
            </a:pPr>
            <a:r>
              <a:rPr lang="en-US" sz="2000" dirty="0"/>
              <a:t>Accuracy (requirement from 100µs to 1s)</a:t>
            </a:r>
          </a:p>
          <a:p>
            <a:pPr marL="746125" lvl="1" indent="-457200">
              <a:buFont typeface="+mj-lt"/>
              <a:buAutoNum type="arabicPeriod"/>
            </a:pPr>
            <a:r>
              <a:rPr lang="en-US" sz="2000" dirty="0"/>
              <a:t>Traceability to UTC</a:t>
            </a:r>
            <a:endParaRPr lang="en-US" sz="2000" dirty="0">
              <a:latin typeface="Trade Gothic LT" panose="02000503020000020004" pitchFamily="2" charset="0"/>
            </a:endParaRPr>
          </a:p>
        </p:txBody>
      </p:sp>
      <p:sp>
        <p:nvSpPr>
          <p:cNvPr id="7" name="Vertical Scroll 6">
            <a:extLst>
              <a:ext uri="{FF2B5EF4-FFF2-40B4-BE49-F238E27FC236}">
                <a16:creationId xmlns:a16="http://schemas.microsoft.com/office/drawing/2014/main" id="{32FBD566-F96C-9F47-8699-26A08E53CA3A}"/>
              </a:ext>
            </a:extLst>
          </p:cNvPr>
          <p:cNvSpPr/>
          <p:nvPr/>
        </p:nvSpPr>
        <p:spPr>
          <a:xfrm>
            <a:off x="8657643" y="2648179"/>
            <a:ext cx="3077157" cy="2136450"/>
          </a:xfrm>
          <a:prstGeom prst="verticalScroll">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4000" dirty="0"/>
              <a:t>MiFID II</a:t>
            </a:r>
          </a:p>
          <a:p>
            <a:pPr algn="ctr"/>
            <a:r>
              <a:rPr lang="en-US" sz="3600" dirty="0"/>
              <a:t>RTS25</a:t>
            </a:r>
          </a:p>
        </p:txBody>
      </p:sp>
      <p:pic>
        <p:nvPicPr>
          <p:cNvPr id="9" name="Picture 8" descr="A blue square with yellow stars&#10;&#10;Description automatically generated with low confidence">
            <a:extLst>
              <a:ext uri="{FF2B5EF4-FFF2-40B4-BE49-F238E27FC236}">
                <a16:creationId xmlns:a16="http://schemas.microsoft.com/office/drawing/2014/main" id="{BF81327B-0F45-6F49-A433-4DF6578C5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9669" y="2763038"/>
            <a:ext cx="913104" cy="605001"/>
          </a:xfrm>
          <a:prstGeom prst="rect">
            <a:avLst/>
          </a:prstGeom>
        </p:spPr>
      </p:pic>
      <p:sp>
        <p:nvSpPr>
          <p:cNvPr id="11" name="Footer Placeholder 1">
            <a:extLst>
              <a:ext uri="{FF2B5EF4-FFF2-40B4-BE49-F238E27FC236}">
                <a16:creationId xmlns:a16="http://schemas.microsoft.com/office/drawing/2014/main" id="{F7223FCA-C3BB-C64D-B4D9-9FDFEDE02923}"/>
              </a:ext>
            </a:extLst>
          </p:cNvPr>
          <p:cNvSpPr>
            <a:spLocks noGrp="1"/>
          </p:cNvSpPr>
          <p:nvPr>
            <p:ph type="ftr" sz="quarter" idx="13"/>
          </p:nvPr>
        </p:nvSpPr>
        <p:spPr>
          <a:xfrm>
            <a:off x="6096000" y="6372835"/>
            <a:ext cx="4877289" cy="482196"/>
          </a:xfrm>
        </p:spPr>
        <p:txBody>
          <a:bodyPr/>
          <a:lstStyle/>
          <a:p>
            <a:r>
              <a:rPr lang="en-GB" dirty="0"/>
              <a:t>CONFIDENTIAL</a:t>
            </a:r>
            <a:endParaRPr lang="en-US" dirty="0"/>
          </a:p>
          <a:p>
            <a:endParaRPr lang="en-US" dirty="0"/>
          </a:p>
        </p:txBody>
      </p:sp>
    </p:spTree>
    <p:extLst>
      <p:ext uri="{BB962C8B-B14F-4D97-AF65-F5344CB8AC3E}">
        <p14:creationId xmlns:p14="http://schemas.microsoft.com/office/powerpoint/2010/main" val="11450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dirty="0"/>
              <a:t>RTS25, a milestone for time</a:t>
            </a:r>
            <a:endParaRPr lang="en-US" dirty="0">
              <a:solidFill>
                <a:srgbClr val="FF0000"/>
              </a:solidFill>
            </a:endParaRPr>
          </a:p>
        </p:txBody>
      </p:sp>
      <p:sp>
        <p:nvSpPr>
          <p:cNvPr id="10" name="object 2">
            <a:extLst>
              <a:ext uri="{FF2B5EF4-FFF2-40B4-BE49-F238E27FC236}">
                <a16:creationId xmlns:a16="http://schemas.microsoft.com/office/drawing/2014/main" id="{AFCEFD00-92BE-4C50-A62A-EAC048D9F801}"/>
              </a:ext>
            </a:extLst>
          </p:cNvPr>
          <p:cNvSpPr txBox="1">
            <a:spLocks noGrp="1"/>
          </p:cNvSpPr>
          <p:nvPr>
            <p:ph sz="quarter" idx="11"/>
          </p:nvPr>
        </p:nvSpPr>
        <p:spPr>
          <a:xfrm>
            <a:off x="468524" y="1368750"/>
            <a:ext cx="7978790" cy="5266825"/>
          </a:xfrm>
        </p:spPr>
        <p:txBody>
          <a:bodyPr/>
          <a:lstStyle/>
          <a:p>
            <a:r>
              <a:rPr lang="en-US" sz="2000" dirty="0"/>
              <a:t>Over the past decade, the surge of electronic trading has led to greater interest in time solutions</a:t>
            </a:r>
            <a:endParaRPr lang="en-US" sz="2000" i="1" dirty="0"/>
          </a:p>
          <a:p>
            <a:endParaRPr lang="en-US" sz="2000" i="1" dirty="0"/>
          </a:p>
          <a:p>
            <a:r>
              <a:rPr lang="en-US" sz="2000" dirty="0"/>
              <a:t>Before RTS25, the requirement was usually specific to each company or trading desk</a:t>
            </a:r>
          </a:p>
          <a:p>
            <a:pPr marL="0" indent="0">
              <a:buNone/>
            </a:pPr>
            <a:endParaRPr lang="en-US" sz="2000" dirty="0"/>
          </a:p>
          <a:p>
            <a:r>
              <a:rPr lang="en-US" sz="2000" dirty="0"/>
              <a:t>The new regulation introduced in 2018 changed the approach of timing solutions within the industry and amongst organizations </a:t>
            </a:r>
            <a:endParaRPr lang="en-US" sz="2000" i="1" dirty="0"/>
          </a:p>
          <a:p>
            <a:endParaRPr lang="en-US" sz="2000" i="1" dirty="0"/>
          </a:p>
          <a:p>
            <a:r>
              <a:rPr lang="en-US" sz="2000" dirty="0"/>
              <a:t>The availability of a fully compliant time solution</a:t>
            </a:r>
            <a:r>
              <a:rPr lang="en-US" sz="2000" dirty="0">
                <a:solidFill>
                  <a:srgbClr val="FF0000"/>
                </a:solidFill>
              </a:rPr>
              <a:t> </a:t>
            </a:r>
            <a:r>
              <a:rPr lang="en-US" sz="2000" dirty="0"/>
              <a:t>became critical to all trading participants, and it accelerated the development of new solutions</a:t>
            </a:r>
          </a:p>
          <a:p>
            <a:endParaRPr lang="en-US" sz="2000" dirty="0"/>
          </a:p>
          <a:p>
            <a:endParaRPr lang="en-US" sz="2000" i="1" dirty="0"/>
          </a:p>
          <a:p>
            <a:endParaRPr lang="en-US" sz="2000" i="1" dirty="0"/>
          </a:p>
          <a:p>
            <a:endParaRPr lang="en-US" sz="2000" i="1" dirty="0"/>
          </a:p>
          <a:p>
            <a:endParaRPr lang="en-US" sz="2000" i="1" dirty="0"/>
          </a:p>
          <a:p>
            <a:endParaRPr lang="en-US" sz="2000" i="1" dirty="0"/>
          </a:p>
          <a:p>
            <a:endParaRPr lang="en-US" sz="2000" i="1" dirty="0"/>
          </a:p>
          <a:p>
            <a:endParaRPr lang="en-US" sz="2000" i="1" dirty="0"/>
          </a:p>
          <a:p>
            <a:endParaRPr lang="en-US" sz="2000" i="1" dirty="0"/>
          </a:p>
          <a:p>
            <a:endParaRPr lang="en-US" sz="2000" i="1" dirty="0"/>
          </a:p>
          <a:p>
            <a:endParaRPr lang="en-US" sz="2000" dirty="0"/>
          </a:p>
          <a:p>
            <a:endParaRPr lang="en-US" sz="2000" dirty="0"/>
          </a:p>
          <a:p>
            <a:endParaRPr lang="en-US" sz="2000" dirty="0"/>
          </a:p>
          <a:p>
            <a:r>
              <a:rPr lang="en-US" sz="2000" dirty="0"/>
              <a:t>Interest for time has grown over the past decade with the surge of electronic trading</a:t>
            </a:r>
          </a:p>
          <a:p>
            <a:r>
              <a:rPr lang="en-US" sz="2000" dirty="0"/>
              <a:t>Over the past 10 years, the surge of algorithmic trading has led to greater requirement for accurate timing solution</a:t>
            </a:r>
          </a:p>
          <a:p>
            <a:r>
              <a:rPr lang="en-US" sz="2000" dirty="0"/>
              <a:t>“Time” Critical component Timing services have become more and more critical to market participants with the wider adoption of algorithmic trading</a:t>
            </a:r>
          </a:p>
          <a:p>
            <a:r>
              <a:rPr lang="en-US" sz="2000" dirty="0"/>
              <a:t> Requirements (accuracy, precision) was based on trading desk technologists need</a:t>
            </a:r>
          </a:p>
          <a:p>
            <a:r>
              <a:rPr lang="en-US" sz="2000" dirty="0"/>
              <a:t>With MIFID2,  more people got interest (Compliance officer) into timing solution and level of expectations went higher</a:t>
            </a:r>
          </a:p>
          <a:p>
            <a:pPr lvl="1"/>
            <a:r>
              <a:rPr lang="en-US" sz="2000" dirty="0"/>
              <a:t>Accuracy and precision were already here</a:t>
            </a:r>
          </a:p>
          <a:p>
            <a:pPr lvl="1"/>
            <a:r>
              <a:rPr lang="en-US" sz="2000" dirty="0"/>
              <a:t>But resilience and traceability were sort of new</a:t>
            </a:r>
          </a:p>
          <a:p>
            <a:r>
              <a:rPr lang="en-US" sz="2000" dirty="0"/>
              <a:t>Triggered a refresh of the platform</a:t>
            </a:r>
          </a:p>
          <a:p>
            <a:pPr lvl="1"/>
            <a:r>
              <a:rPr lang="en-US" sz="2000" dirty="0"/>
              <a:t>Budget allocated to this service / acceleration of the investment (because there was a driver for that)</a:t>
            </a:r>
          </a:p>
          <a:p>
            <a:pPr lvl="1"/>
            <a:r>
              <a:rPr lang="en-US" sz="2000" dirty="0"/>
              <a:t>Some </a:t>
            </a:r>
            <a:r>
              <a:rPr lang="en-US" sz="2000" dirty="0" err="1"/>
              <a:t>Participansts</a:t>
            </a:r>
            <a:r>
              <a:rPr lang="en-US" sz="2000" dirty="0"/>
              <a:t> were looking for turn key mifid2 </a:t>
            </a:r>
            <a:r>
              <a:rPr lang="en-US" sz="2000" dirty="0" err="1"/>
              <a:t>compliabt</a:t>
            </a:r>
            <a:r>
              <a:rPr lang="en-US" sz="2000" dirty="0"/>
              <a:t> solution</a:t>
            </a:r>
          </a:p>
          <a:p>
            <a:r>
              <a:rPr lang="en-US" sz="2000" dirty="0"/>
              <a:t>People had to rethink their timing strategy</a:t>
            </a:r>
          </a:p>
          <a:p>
            <a:pPr lvl="1"/>
            <a:endParaRPr lang="en-US" sz="2000" dirty="0"/>
          </a:p>
          <a:p>
            <a:pPr marL="0" indent="0">
              <a:buNone/>
            </a:pPr>
            <a:endParaRPr lang="en-US" sz="2000" dirty="0"/>
          </a:p>
        </p:txBody>
      </p:sp>
      <p:graphicFrame>
        <p:nvGraphicFramePr>
          <p:cNvPr id="5" name="Diagram 4">
            <a:extLst>
              <a:ext uri="{FF2B5EF4-FFF2-40B4-BE49-F238E27FC236}">
                <a16:creationId xmlns:a16="http://schemas.microsoft.com/office/drawing/2014/main" id="{5CA149FE-8918-304F-B613-2DC14CDA9BC0}"/>
              </a:ext>
            </a:extLst>
          </p:cNvPr>
          <p:cNvGraphicFramePr/>
          <p:nvPr>
            <p:extLst>
              <p:ext uri="{D42A27DB-BD31-4B8C-83A1-F6EECF244321}">
                <p14:modId xmlns:p14="http://schemas.microsoft.com/office/powerpoint/2010/main" val="2236343371"/>
              </p:ext>
            </p:extLst>
          </p:nvPr>
        </p:nvGraphicFramePr>
        <p:xfrm>
          <a:off x="8333503" y="379405"/>
          <a:ext cx="3453025" cy="588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1">
            <a:extLst>
              <a:ext uri="{FF2B5EF4-FFF2-40B4-BE49-F238E27FC236}">
                <a16:creationId xmlns:a16="http://schemas.microsoft.com/office/drawing/2014/main" id="{70CD7497-9FE2-0F4F-9BB7-67231AFD829C}"/>
              </a:ext>
            </a:extLst>
          </p:cNvPr>
          <p:cNvSpPr>
            <a:spLocks noGrp="1"/>
          </p:cNvSpPr>
          <p:nvPr>
            <p:ph type="ftr" sz="quarter" idx="13"/>
          </p:nvPr>
        </p:nvSpPr>
        <p:spPr>
          <a:xfrm>
            <a:off x="6096000" y="6372835"/>
            <a:ext cx="4877289" cy="482196"/>
          </a:xfrm>
        </p:spPr>
        <p:txBody>
          <a:bodyPr/>
          <a:lstStyle/>
          <a:p>
            <a:r>
              <a:rPr lang="en-GB" dirty="0"/>
              <a:t>CONFIDENTIAL</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dirty="0"/>
              <a:t>Challenges facing the industry</a:t>
            </a:r>
          </a:p>
        </p:txBody>
      </p:sp>
      <p:sp>
        <p:nvSpPr>
          <p:cNvPr id="10" name="object 2">
            <a:extLst>
              <a:ext uri="{FF2B5EF4-FFF2-40B4-BE49-F238E27FC236}">
                <a16:creationId xmlns:a16="http://schemas.microsoft.com/office/drawing/2014/main" id="{AFCEFD00-92BE-4C50-A62A-EAC048D9F801}"/>
              </a:ext>
            </a:extLst>
          </p:cNvPr>
          <p:cNvSpPr txBox="1">
            <a:spLocks noGrp="1"/>
          </p:cNvSpPr>
          <p:nvPr>
            <p:ph sz="quarter" idx="11"/>
          </p:nvPr>
        </p:nvSpPr>
        <p:spPr>
          <a:xfrm>
            <a:off x="335511" y="1311985"/>
            <a:ext cx="8199133" cy="4610100"/>
          </a:xfrm>
        </p:spPr>
        <p:txBody>
          <a:bodyPr/>
          <a:lstStyle/>
          <a:p>
            <a:r>
              <a:rPr lang="en-US" sz="2000" dirty="0"/>
              <a:t>Timing solutions were not engineered with the same requirements as trading infrastructures</a:t>
            </a:r>
          </a:p>
          <a:p>
            <a:endParaRPr lang="en-US" sz="2000" dirty="0"/>
          </a:p>
          <a:p>
            <a:r>
              <a:rPr lang="en-US" sz="2000" dirty="0"/>
              <a:t>Many market participants were using a single source</a:t>
            </a:r>
          </a:p>
          <a:p>
            <a:endParaRPr lang="en-US" sz="2000" dirty="0"/>
          </a:p>
          <a:p>
            <a:r>
              <a:rPr lang="en-US" sz="2000" dirty="0"/>
              <a:t>Problem detection and failover mechanisms were in the early stages of development</a:t>
            </a:r>
          </a:p>
          <a:p>
            <a:endParaRPr lang="en-US" sz="2000" dirty="0"/>
          </a:p>
          <a:p>
            <a:r>
              <a:rPr lang="en-US" sz="2000" dirty="0"/>
              <a:t>Lack of framework within the industry did not stimulate investments, collaboration or improvement from firms and vendors</a:t>
            </a:r>
          </a:p>
          <a:p>
            <a:endParaRPr lang="en-US" sz="2000" dirty="0"/>
          </a:p>
          <a:p>
            <a:r>
              <a:rPr lang="en-US" sz="2000" dirty="0"/>
              <a:t>Knowledge and/or expertise on time varied per firm</a:t>
            </a:r>
          </a:p>
        </p:txBody>
      </p:sp>
      <p:sp>
        <p:nvSpPr>
          <p:cNvPr id="2" name="Footer Placeholder 1">
            <a:extLst>
              <a:ext uri="{FF2B5EF4-FFF2-40B4-BE49-F238E27FC236}">
                <a16:creationId xmlns:a16="http://schemas.microsoft.com/office/drawing/2014/main" id="{7428A8CA-CBE6-47D7-A115-9AFA53D7D5B7}"/>
              </a:ext>
            </a:extLst>
          </p:cNvPr>
          <p:cNvSpPr>
            <a:spLocks noGrp="1"/>
          </p:cNvSpPr>
          <p:nvPr>
            <p:ph type="ftr" sz="quarter" idx="13"/>
          </p:nvPr>
        </p:nvSpPr>
        <p:spPr/>
        <p:txBody>
          <a:bodyPr/>
          <a:lstStyle/>
          <a:p>
            <a:r>
              <a:rPr lang="en-GB" dirty="0"/>
              <a:t>CONFIDENTIAL</a:t>
            </a:r>
            <a:endParaRPr lang="en-US" dirty="0"/>
          </a:p>
          <a:p>
            <a:endParaRPr lang="en-US" dirty="0"/>
          </a:p>
        </p:txBody>
      </p:sp>
      <p:graphicFrame>
        <p:nvGraphicFramePr>
          <p:cNvPr id="7" name="Diagram 6">
            <a:extLst>
              <a:ext uri="{FF2B5EF4-FFF2-40B4-BE49-F238E27FC236}">
                <a16:creationId xmlns:a16="http://schemas.microsoft.com/office/drawing/2014/main" id="{CE07CE9C-5867-1F43-846B-DE46CF0654E7}"/>
              </a:ext>
            </a:extLst>
          </p:cNvPr>
          <p:cNvGraphicFramePr/>
          <p:nvPr>
            <p:extLst>
              <p:ext uri="{D42A27DB-BD31-4B8C-83A1-F6EECF244321}">
                <p14:modId xmlns:p14="http://schemas.microsoft.com/office/powerpoint/2010/main" val="4092186436"/>
              </p:ext>
            </p:extLst>
          </p:nvPr>
        </p:nvGraphicFramePr>
        <p:xfrm>
          <a:off x="8534644" y="1904898"/>
          <a:ext cx="3583492" cy="2835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7396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dirty="0"/>
              <a:t>ICE’s approach to meet the challenges</a:t>
            </a:r>
            <a:br>
              <a:rPr lang="en-US" dirty="0"/>
            </a:br>
            <a:endParaRPr lang="en-US" dirty="0"/>
          </a:p>
        </p:txBody>
      </p:sp>
      <p:sp>
        <p:nvSpPr>
          <p:cNvPr id="10" name="object 2">
            <a:extLst>
              <a:ext uri="{FF2B5EF4-FFF2-40B4-BE49-F238E27FC236}">
                <a16:creationId xmlns:a16="http://schemas.microsoft.com/office/drawing/2014/main" id="{AFCEFD00-92BE-4C50-A62A-EAC048D9F801}"/>
              </a:ext>
            </a:extLst>
          </p:cNvPr>
          <p:cNvSpPr txBox="1">
            <a:spLocks noGrp="1"/>
          </p:cNvSpPr>
          <p:nvPr>
            <p:ph sz="quarter" idx="11"/>
          </p:nvPr>
        </p:nvSpPr>
        <p:spPr>
          <a:xfrm>
            <a:off x="468524" y="1123950"/>
            <a:ext cx="8363504" cy="4610100"/>
          </a:xfrm>
        </p:spPr>
        <p:txBody>
          <a:bodyPr/>
          <a:lstStyle/>
          <a:p>
            <a:r>
              <a:rPr lang="en-US" sz="2000" dirty="0"/>
              <a:t>Review of our time solutions from A to Z </a:t>
            </a:r>
          </a:p>
          <a:p>
            <a:pPr marL="0" indent="0">
              <a:buNone/>
            </a:pPr>
            <a:endParaRPr lang="en-US" sz="2000" dirty="0"/>
          </a:p>
          <a:p>
            <a:r>
              <a:rPr lang="en-US" sz="2000" dirty="0"/>
              <a:t>Adopted industry-proven best practices to deliver Time as a Service </a:t>
            </a:r>
          </a:p>
          <a:p>
            <a:pPr lvl="1"/>
            <a:r>
              <a:rPr lang="en-US" dirty="0"/>
              <a:t>Review of the infrastructures</a:t>
            </a:r>
          </a:p>
          <a:p>
            <a:pPr lvl="1"/>
            <a:r>
              <a:rPr lang="en-US" dirty="0"/>
              <a:t>Collaboration with partners</a:t>
            </a:r>
          </a:p>
          <a:p>
            <a:pPr lvl="1"/>
            <a:r>
              <a:rPr lang="en-US" dirty="0"/>
              <a:t>Diversification of sources</a:t>
            </a:r>
          </a:p>
          <a:p>
            <a:pPr lvl="1"/>
            <a:r>
              <a:rPr lang="en-US" dirty="0"/>
              <a:t>Improvement of failover mechanisms</a:t>
            </a:r>
          </a:p>
          <a:p>
            <a:pPr lvl="1"/>
            <a:r>
              <a:rPr lang="en-US" dirty="0"/>
              <a:t>Development of in-house monitoring and measurement solutions</a:t>
            </a:r>
          </a:p>
          <a:p>
            <a:pPr lvl="1"/>
            <a:r>
              <a:rPr lang="en-US" dirty="0"/>
              <a:t>Staff training </a:t>
            </a:r>
          </a:p>
          <a:p>
            <a:endParaRPr lang="en-US" sz="2000" dirty="0"/>
          </a:p>
          <a:p>
            <a:r>
              <a:rPr lang="en-US" sz="2000" dirty="0"/>
              <a:t>Deliver a product that would satisfy all RTS25 requirements for our customers, regardless of their expertise</a:t>
            </a:r>
          </a:p>
          <a:p>
            <a:pPr lvl="1"/>
            <a:endParaRPr lang="en-US" sz="2000" dirty="0"/>
          </a:p>
          <a:p>
            <a:pPr marL="0" indent="0">
              <a:buNone/>
            </a:pPr>
            <a:endParaRPr lang="en-US" sz="2000" dirty="0"/>
          </a:p>
        </p:txBody>
      </p:sp>
      <p:sp>
        <p:nvSpPr>
          <p:cNvPr id="2" name="Footer Placeholder 1">
            <a:extLst>
              <a:ext uri="{FF2B5EF4-FFF2-40B4-BE49-F238E27FC236}">
                <a16:creationId xmlns:a16="http://schemas.microsoft.com/office/drawing/2014/main" id="{7428A8CA-CBE6-47D7-A115-9AFA53D7D5B7}"/>
              </a:ext>
            </a:extLst>
          </p:cNvPr>
          <p:cNvSpPr>
            <a:spLocks noGrp="1"/>
          </p:cNvSpPr>
          <p:nvPr>
            <p:ph type="ftr" sz="quarter" idx="13"/>
          </p:nvPr>
        </p:nvSpPr>
        <p:spPr/>
        <p:txBody>
          <a:bodyPr/>
          <a:lstStyle/>
          <a:p>
            <a:r>
              <a:rPr lang="en-GB" dirty="0"/>
              <a:t>CONFIDENTIAL</a:t>
            </a:r>
            <a:endParaRPr lang="en-US" dirty="0"/>
          </a:p>
          <a:p>
            <a:endParaRPr lang="en-US" dirty="0"/>
          </a:p>
        </p:txBody>
      </p:sp>
      <p:graphicFrame>
        <p:nvGraphicFramePr>
          <p:cNvPr id="7" name="Diagram 6">
            <a:extLst>
              <a:ext uri="{FF2B5EF4-FFF2-40B4-BE49-F238E27FC236}">
                <a16:creationId xmlns:a16="http://schemas.microsoft.com/office/drawing/2014/main" id="{A38FE500-6E14-0C4E-9F84-C7915DC7CBA6}"/>
              </a:ext>
            </a:extLst>
          </p:cNvPr>
          <p:cNvGraphicFramePr/>
          <p:nvPr>
            <p:extLst>
              <p:ext uri="{D42A27DB-BD31-4B8C-83A1-F6EECF244321}">
                <p14:modId xmlns:p14="http://schemas.microsoft.com/office/powerpoint/2010/main" val="1829278250"/>
              </p:ext>
            </p:extLst>
          </p:nvPr>
        </p:nvGraphicFramePr>
        <p:xfrm>
          <a:off x="9094041" y="1333500"/>
          <a:ext cx="2524217" cy="424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2292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dirty="0"/>
              <a:t>ICE’s solution in London Metro Area</a:t>
            </a:r>
            <a:br>
              <a:rPr lang="en-US" dirty="0"/>
            </a:br>
            <a:endParaRPr lang="en-US" dirty="0"/>
          </a:p>
        </p:txBody>
      </p:sp>
      <p:sp>
        <p:nvSpPr>
          <p:cNvPr id="10" name="object 2">
            <a:extLst>
              <a:ext uri="{FF2B5EF4-FFF2-40B4-BE49-F238E27FC236}">
                <a16:creationId xmlns:a16="http://schemas.microsoft.com/office/drawing/2014/main" id="{AFCEFD00-92BE-4C50-A62A-EAC048D9F801}"/>
              </a:ext>
            </a:extLst>
          </p:cNvPr>
          <p:cNvSpPr txBox="1">
            <a:spLocks noGrp="1"/>
          </p:cNvSpPr>
          <p:nvPr>
            <p:ph sz="quarter" idx="11"/>
          </p:nvPr>
        </p:nvSpPr>
        <p:spPr>
          <a:xfrm>
            <a:off x="468524" y="1123949"/>
            <a:ext cx="9516724" cy="5511625"/>
          </a:xfrm>
        </p:spPr>
        <p:txBody>
          <a:bodyPr/>
          <a:lstStyle/>
          <a:p>
            <a:r>
              <a:rPr lang="en-US" sz="2000" dirty="0"/>
              <a:t>In collaboration with the National Physical Laboratory</a:t>
            </a:r>
          </a:p>
          <a:p>
            <a:endParaRPr lang="en-US" sz="2000" dirty="0"/>
          </a:p>
          <a:p>
            <a:r>
              <a:rPr lang="en-US" sz="2000" dirty="0"/>
              <a:t>Designed and engineered to address both, ICE and RTS25 requirements</a:t>
            </a:r>
          </a:p>
          <a:p>
            <a:pPr lvl="1"/>
            <a:r>
              <a:rPr lang="en-US" sz="2000" dirty="0"/>
              <a:t>Resilient</a:t>
            </a:r>
          </a:p>
          <a:p>
            <a:pPr lvl="1"/>
            <a:r>
              <a:rPr lang="en-US" sz="2000" dirty="0"/>
              <a:t>Traceable</a:t>
            </a:r>
          </a:p>
          <a:p>
            <a:pPr lvl="1"/>
            <a:r>
              <a:rPr lang="en-US" sz="2000" dirty="0"/>
              <a:t>Certified (+/- 1µs accuracy)</a:t>
            </a:r>
          </a:p>
          <a:p>
            <a:pPr lvl="1"/>
            <a:r>
              <a:rPr lang="en-US" sz="2000" dirty="0"/>
              <a:t>Auditable</a:t>
            </a:r>
          </a:p>
          <a:p>
            <a:pPr lvl="1"/>
            <a:endParaRPr lang="en-US" sz="2000" dirty="0"/>
          </a:p>
          <a:p>
            <a:r>
              <a:rPr lang="en-US" sz="2000" dirty="0"/>
              <a:t>Offered to customers as a turnkey solution in several Financial Liquidity Centers</a:t>
            </a:r>
          </a:p>
          <a:p>
            <a:pPr lvl="1"/>
            <a:r>
              <a:rPr lang="en-US" sz="2000" dirty="0"/>
              <a:t>ICE </a:t>
            </a:r>
            <a:r>
              <a:rPr lang="en-US" sz="2000" dirty="0" err="1"/>
              <a:t>Basildon</a:t>
            </a:r>
            <a:r>
              <a:rPr lang="en-US" sz="2000" dirty="0"/>
              <a:t>, Equinix LD4, Interxion, Telehouse Docklands</a:t>
            </a:r>
          </a:p>
          <a:p>
            <a:pPr lvl="1"/>
            <a:endParaRPr lang="en-US" sz="2000" dirty="0"/>
          </a:p>
          <a:p>
            <a:r>
              <a:rPr lang="en-US" sz="2000" dirty="0"/>
              <a:t>ICE keen on leveraging this architecture in other regions</a:t>
            </a:r>
          </a:p>
          <a:p>
            <a:pPr lvl="1"/>
            <a:endParaRPr lang="en-US" sz="2000" dirty="0"/>
          </a:p>
          <a:p>
            <a:pPr marL="0" indent="0">
              <a:buNone/>
            </a:pPr>
            <a:endParaRPr lang="en-US" sz="2000" dirty="0"/>
          </a:p>
          <a:p>
            <a:pPr lvl="1"/>
            <a:endParaRPr lang="en-US" sz="2000" dirty="0"/>
          </a:p>
          <a:p>
            <a:pPr marL="0" indent="0">
              <a:buNone/>
            </a:pPr>
            <a:endParaRPr lang="en-US" sz="2000" dirty="0"/>
          </a:p>
        </p:txBody>
      </p:sp>
      <p:sp>
        <p:nvSpPr>
          <p:cNvPr id="2" name="Footer Placeholder 1">
            <a:extLst>
              <a:ext uri="{FF2B5EF4-FFF2-40B4-BE49-F238E27FC236}">
                <a16:creationId xmlns:a16="http://schemas.microsoft.com/office/drawing/2014/main" id="{7428A8CA-CBE6-47D7-A115-9AFA53D7D5B7}"/>
              </a:ext>
            </a:extLst>
          </p:cNvPr>
          <p:cNvSpPr>
            <a:spLocks noGrp="1"/>
          </p:cNvSpPr>
          <p:nvPr>
            <p:ph type="ftr" sz="quarter" idx="13"/>
          </p:nvPr>
        </p:nvSpPr>
        <p:spPr/>
        <p:txBody>
          <a:bodyPr/>
          <a:lstStyle/>
          <a:p>
            <a:r>
              <a:rPr lang="en-GB" dirty="0"/>
              <a:t>CONFIDENTIAL</a:t>
            </a:r>
            <a:endParaRPr lang="en-US" dirty="0"/>
          </a:p>
          <a:p>
            <a:endParaRPr lang="en-US" dirty="0"/>
          </a:p>
        </p:txBody>
      </p:sp>
      <p:sp>
        <p:nvSpPr>
          <p:cNvPr id="6" name="Handshake">
            <a:extLst>
              <a:ext uri="{FF2B5EF4-FFF2-40B4-BE49-F238E27FC236}">
                <a16:creationId xmlns:a16="http://schemas.microsoft.com/office/drawing/2014/main" id="{382CAC3B-7BFD-F34A-8168-D1DBFB1714D3}"/>
              </a:ext>
            </a:extLst>
          </p:cNvPr>
          <p:cNvSpPr>
            <a:spLocks noChangeAspect="1"/>
          </p:cNvSpPr>
          <p:nvPr/>
        </p:nvSpPr>
        <p:spPr bwMode="auto">
          <a:xfrm>
            <a:off x="9985248" y="2908258"/>
            <a:ext cx="1335024" cy="1041483"/>
          </a:xfrm>
          <a:custGeom>
            <a:avLst/>
            <a:gdLst>
              <a:gd name="connsiteX0" fmla="*/ 1180304 w 3073830"/>
              <a:gd name="connsiteY0" fmla="*/ 615020 h 2397964"/>
              <a:gd name="connsiteX1" fmla="*/ 1060459 w 3073830"/>
              <a:gd name="connsiteY1" fmla="*/ 735291 h 2397964"/>
              <a:gd name="connsiteX2" fmla="*/ 601948 w 3073830"/>
              <a:gd name="connsiteY2" fmla="*/ 1195432 h 2397964"/>
              <a:gd name="connsiteX3" fmla="*/ 568233 w 3073830"/>
              <a:gd name="connsiteY3" fmla="*/ 1229267 h 2397964"/>
              <a:gd name="connsiteX4" fmla="*/ 569314 w 3073830"/>
              <a:gd name="connsiteY4" fmla="*/ 1229538 h 2397964"/>
              <a:gd name="connsiteX5" fmla="*/ 1612797 w 3073830"/>
              <a:gd name="connsiteY5" fmla="*/ 2276712 h 2397964"/>
              <a:gd name="connsiteX6" fmla="*/ 1722471 w 3073830"/>
              <a:gd name="connsiteY6" fmla="*/ 2166651 h 2397964"/>
              <a:gd name="connsiteX7" fmla="*/ 1668058 w 3073830"/>
              <a:gd name="connsiteY7" fmla="*/ 2112255 h 2397964"/>
              <a:gd name="connsiteX8" fmla="*/ 1513212 w 3073830"/>
              <a:gd name="connsiteY8" fmla="*/ 1957460 h 2397964"/>
              <a:gd name="connsiteX9" fmla="*/ 1513212 w 3073830"/>
              <a:gd name="connsiteY9" fmla="*/ 1891442 h 2397964"/>
              <a:gd name="connsiteX10" fmla="*/ 1590259 w 3073830"/>
              <a:gd name="connsiteY10" fmla="*/ 1891442 h 2397964"/>
              <a:gd name="connsiteX11" fmla="*/ 1782875 w 3073830"/>
              <a:gd name="connsiteY11" fmla="*/ 2093623 h 2397964"/>
              <a:gd name="connsiteX12" fmla="*/ 1788919 w 3073830"/>
              <a:gd name="connsiteY12" fmla="*/ 2099967 h 2397964"/>
              <a:gd name="connsiteX13" fmla="*/ 1875967 w 3073830"/>
              <a:gd name="connsiteY13" fmla="*/ 2012611 h 2397964"/>
              <a:gd name="connsiteX14" fmla="*/ 1903894 w 3073830"/>
              <a:gd name="connsiteY14" fmla="*/ 1984586 h 2397964"/>
              <a:gd name="connsiteX15" fmla="*/ 1840418 w 3073830"/>
              <a:gd name="connsiteY15" fmla="*/ 1921109 h 2397964"/>
              <a:gd name="connsiteX16" fmla="*/ 1700415 w 3073830"/>
              <a:gd name="connsiteY16" fmla="*/ 1781107 h 2397964"/>
              <a:gd name="connsiteX17" fmla="*/ 1700415 w 3073830"/>
              <a:gd name="connsiteY17" fmla="*/ 1715112 h 2397964"/>
              <a:gd name="connsiteX18" fmla="*/ 1766410 w 3073830"/>
              <a:gd name="connsiteY18" fmla="*/ 1715112 h 2397964"/>
              <a:gd name="connsiteX19" fmla="*/ 1964373 w 3073830"/>
              <a:gd name="connsiteY19" fmla="*/ 1913075 h 2397964"/>
              <a:gd name="connsiteX20" fmla="*/ 1969772 w 3073830"/>
              <a:gd name="connsiteY20" fmla="*/ 1918474 h 2397964"/>
              <a:gd name="connsiteX21" fmla="*/ 1976064 w 3073830"/>
              <a:gd name="connsiteY21" fmla="*/ 1912160 h 2397964"/>
              <a:gd name="connsiteX22" fmla="*/ 2057683 w 3073830"/>
              <a:gd name="connsiteY22" fmla="*/ 1830253 h 2397964"/>
              <a:gd name="connsiteX23" fmla="*/ 2082497 w 3073830"/>
              <a:gd name="connsiteY23" fmla="*/ 1805352 h 2397964"/>
              <a:gd name="connsiteX24" fmla="*/ 2074612 w 3073830"/>
              <a:gd name="connsiteY24" fmla="*/ 1802710 h 2397964"/>
              <a:gd name="connsiteX25" fmla="*/ 1876628 w 3073830"/>
              <a:gd name="connsiteY25" fmla="*/ 1603744 h 2397964"/>
              <a:gd name="connsiteX26" fmla="*/ 1876628 w 3073830"/>
              <a:gd name="connsiteY26" fmla="*/ 1537422 h 2397964"/>
              <a:gd name="connsiteX27" fmla="*/ 1942623 w 3073830"/>
              <a:gd name="connsiteY27" fmla="*/ 1537422 h 2397964"/>
              <a:gd name="connsiteX28" fmla="*/ 2140607 w 3073830"/>
              <a:gd name="connsiteY28" fmla="*/ 1725335 h 2397964"/>
              <a:gd name="connsiteX29" fmla="*/ 2149347 w 3073830"/>
              <a:gd name="connsiteY29" fmla="*/ 1738265 h 2397964"/>
              <a:gd name="connsiteX30" fmla="*/ 2154544 w 3073830"/>
              <a:gd name="connsiteY30" fmla="*/ 1733049 h 2397964"/>
              <a:gd name="connsiteX31" fmla="*/ 2271839 w 3073830"/>
              <a:gd name="connsiteY31" fmla="*/ 1615339 h 2397964"/>
              <a:gd name="connsiteX32" fmla="*/ 1820121 w 3073830"/>
              <a:gd name="connsiteY32" fmla="*/ 1181313 h 2397964"/>
              <a:gd name="connsiteX33" fmla="*/ 1788798 w 3073830"/>
              <a:gd name="connsiteY33" fmla="*/ 1151216 h 2397964"/>
              <a:gd name="connsiteX34" fmla="*/ 1757305 w 3073830"/>
              <a:gd name="connsiteY34" fmla="*/ 1182805 h 2397964"/>
              <a:gd name="connsiteX35" fmla="*/ 1458844 w 3073830"/>
              <a:gd name="connsiteY35" fmla="*/ 1482182 h 2397964"/>
              <a:gd name="connsiteX36" fmla="*/ 1425915 w 3073830"/>
              <a:gd name="connsiteY36" fmla="*/ 1504202 h 2397964"/>
              <a:gd name="connsiteX37" fmla="*/ 1392985 w 3073830"/>
              <a:gd name="connsiteY37" fmla="*/ 1482182 h 2397964"/>
              <a:gd name="connsiteX38" fmla="*/ 1173457 w 3073830"/>
              <a:gd name="connsiteY38" fmla="*/ 1272990 h 2397964"/>
              <a:gd name="connsiteX39" fmla="*/ 1173457 w 3073830"/>
              <a:gd name="connsiteY39" fmla="*/ 1206930 h 2397964"/>
              <a:gd name="connsiteX40" fmla="*/ 1471192 w 3073830"/>
              <a:gd name="connsiteY40" fmla="*/ 783042 h 2397964"/>
              <a:gd name="connsiteX41" fmla="*/ 1482555 w 3073830"/>
              <a:gd name="connsiteY41" fmla="*/ 766865 h 2397964"/>
              <a:gd name="connsiteX42" fmla="*/ 1449008 w 3073830"/>
              <a:gd name="connsiteY42" fmla="*/ 750011 h 2397964"/>
              <a:gd name="connsiteX43" fmla="*/ 1191814 w 3073830"/>
              <a:gd name="connsiteY43" fmla="*/ 620802 h 2397964"/>
              <a:gd name="connsiteX44" fmla="*/ 1891163 w 3073830"/>
              <a:gd name="connsiteY44" fmla="*/ 583783 h 2397964"/>
              <a:gd name="connsiteX45" fmla="*/ 1792832 w 3073830"/>
              <a:gd name="connsiteY45" fmla="*/ 648405 h 2397964"/>
              <a:gd name="connsiteX46" fmla="*/ 1579585 w 3073830"/>
              <a:gd name="connsiteY46" fmla="*/ 788547 h 2397964"/>
              <a:gd name="connsiteX47" fmla="*/ 1272245 w 3073830"/>
              <a:gd name="connsiteY47" fmla="*/ 1228950 h 2397964"/>
              <a:gd name="connsiteX48" fmla="*/ 1425915 w 3073830"/>
              <a:gd name="connsiteY48" fmla="*/ 1383091 h 2397964"/>
              <a:gd name="connsiteX49" fmla="*/ 1755207 w 3073830"/>
              <a:gd name="connsiteY49" fmla="*/ 1052789 h 2397964"/>
              <a:gd name="connsiteX50" fmla="*/ 1788137 w 3073830"/>
              <a:gd name="connsiteY50" fmla="*/ 1036273 h 2397964"/>
              <a:gd name="connsiteX51" fmla="*/ 1791583 w 3073830"/>
              <a:gd name="connsiteY51" fmla="*/ 1037138 h 2397964"/>
              <a:gd name="connsiteX52" fmla="*/ 1794034 w 3073830"/>
              <a:gd name="connsiteY52" fmla="*/ 1036638 h 2397964"/>
              <a:gd name="connsiteX53" fmla="*/ 1832478 w 3073830"/>
              <a:gd name="connsiteY53" fmla="*/ 1053172 h 2397964"/>
              <a:gd name="connsiteX54" fmla="*/ 2195801 w 3073830"/>
              <a:gd name="connsiteY54" fmla="*/ 1410339 h 2397964"/>
              <a:gd name="connsiteX55" fmla="*/ 2231439 w 3073830"/>
              <a:gd name="connsiteY55" fmla="*/ 1445374 h 2397964"/>
              <a:gd name="connsiteX56" fmla="*/ 2303657 w 3073830"/>
              <a:gd name="connsiteY56" fmla="*/ 1373155 h 2397964"/>
              <a:gd name="connsiteX57" fmla="*/ 2480778 w 3073830"/>
              <a:gd name="connsiteY57" fmla="*/ 1196034 h 2397964"/>
              <a:gd name="connsiteX58" fmla="*/ 2487113 w 3073830"/>
              <a:gd name="connsiteY58" fmla="*/ 1189423 h 2397964"/>
              <a:gd name="connsiteX59" fmla="*/ 2368871 w 3073830"/>
              <a:gd name="connsiteY59" fmla="*/ 1069258 h 2397964"/>
              <a:gd name="connsiteX60" fmla="*/ 1910361 w 3073830"/>
              <a:gd name="connsiteY60" fmla="*/ 603293 h 2397964"/>
              <a:gd name="connsiteX61" fmla="*/ 919592 w 3073830"/>
              <a:gd name="connsiteY61" fmla="*/ 148477 h 2397964"/>
              <a:gd name="connsiteX62" fmla="*/ 106792 w 3073830"/>
              <a:gd name="connsiteY62" fmla="*/ 953340 h 2397964"/>
              <a:gd name="connsiteX63" fmla="*/ 414767 w 3073830"/>
              <a:gd name="connsiteY63" fmla="*/ 1251790 h 2397964"/>
              <a:gd name="connsiteX64" fmla="*/ 1216454 w 3073830"/>
              <a:gd name="connsiteY64" fmla="*/ 446927 h 2397964"/>
              <a:gd name="connsiteX65" fmla="*/ 2151493 w 3073830"/>
              <a:gd name="connsiteY65" fmla="*/ 115140 h 2397964"/>
              <a:gd name="connsiteX66" fmla="*/ 1854630 w 3073830"/>
              <a:gd name="connsiteY66" fmla="*/ 413590 h 2397964"/>
              <a:gd name="connsiteX67" fmla="*/ 2656317 w 3073830"/>
              <a:gd name="connsiteY67" fmla="*/ 1218453 h 2397964"/>
              <a:gd name="connsiteX68" fmla="*/ 2964292 w 3073830"/>
              <a:gd name="connsiteY68" fmla="*/ 920003 h 2397964"/>
              <a:gd name="connsiteX69" fmla="*/ 2155429 w 3073830"/>
              <a:gd name="connsiteY69" fmla="*/ 0 h 2397964"/>
              <a:gd name="connsiteX70" fmla="*/ 2184258 w 3073830"/>
              <a:gd name="connsiteY70" fmla="*/ 16532 h 2397964"/>
              <a:gd name="connsiteX71" fmla="*/ 3062848 w 3073830"/>
              <a:gd name="connsiteY71" fmla="*/ 887224 h 2397964"/>
              <a:gd name="connsiteX72" fmla="*/ 3073830 w 3073830"/>
              <a:gd name="connsiteY72" fmla="*/ 920288 h 2397964"/>
              <a:gd name="connsiteX73" fmla="*/ 3062848 w 3073830"/>
              <a:gd name="connsiteY73" fmla="*/ 953353 h 2397964"/>
              <a:gd name="connsiteX74" fmla="*/ 2689447 w 3073830"/>
              <a:gd name="connsiteY74" fmla="*/ 1328081 h 2397964"/>
              <a:gd name="connsiteX75" fmla="*/ 2656500 w 3073830"/>
              <a:gd name="connsiteY75" fmla="*/ 1339102 h 2397964"/>
              <a:gd name="connsiteX76" fmla="*/ 2623553 w 3073830"/>
              <a:gd name="connsiteY76" fmla="*/ 1328081 h 2397964"/>
              <a:gd name="connsiteX77" fmla="*/ 2549047 w 3073830"/>
              <a:gd name="connsiteY77" fmla="*/ 1252363 h 2397964"/>
              <a:gd name="connsiteX78" fmla="*/ 2546876 w 3073830"/>
              <a:gd name="connsiteY78" fmla="*/ 1262132 h 2397964"/>
              <a:gd name="connsiteX79" fmla="*/ 2315534 w 3073830"/>
              <a:gd name="connsiteY79" fmla="*/ 1493474 h 2397964"/>
              <a:gd name="connsiteX80" fmla="*/ 2298101 w 3073830"/>
              <a:gd name="connsiteY80" fmla="*/ 1510907 h 2397964"/>
              <a:gd name="connsiteX81" fmla="*/ 2303418 w 3073830"/>
              <a:gd name="connsiteY81" fmla="*/ 1516133 h 2397964"/>
              <a:gd name="connsiteX82" fmla="*/ 2370695 w 3073830"/>
              <a:gd name="connsiteY82" fmla="*/ 1582271 h 2397964"/>
              <a:gd name="connsiteX83" fmla="*/ 2381679 w 3073830"/>
              <a:gd name="connsiteY83" fmla="*/ 1615339 h 2397964"/>
              <a:gd name="connsiteX84" fmla="*/ 2370695 w 3073830"/>
              <a:gd name="connsiteY84" fmla="*/ 1648408 h 2397964"/>
              <a:gd name="connsiteX85" fmla="*/ 1645749 w 3073830"/>
              <a:gd name="connsiteY85" fmla="*/ 2375918 h 2397964"/>
              <a:gd name="connsiteX86" fmla="*/ 1612797 w 3073830"/>
              <a:gd name="connsiteY86" fmla="*/ 2397964 h 2397964"/>
              <a:gd name="connsiteX87" fmla="*/ 1579845 w 3073830"/>
              <a:gd name="connsiteY87" fmla="*/ 2375918 h 2397964"/>
              <a:gd name="connsiteX88" fmla="*/ 503410 w 3073830"/>
              <a:gd name="connsiteY88" fmla="*/ 1295675 h 2397964"/>
              <a:gd name="connsiteX89" fmla="*/ 502721 w 3073830"/>
              <a:gd name="connsiteY89" fmla="*/ 1295012 h 2397964"/>
              <a:gd name="connsiteX90" fmla="*/ 493286 w 3073830"/>
              <a:gd name="connsiteY90" fmla="*/ 1304481 h 2397964"/>
              <a:gd name="connsiteX91" fmla="*/ 447533 w 3073830"/>
              <a:gd name="connsiteY91" fmla="*/ 1350396 h 2397964"/>
              <a:gd name="connsiteX92" fmla="*/ 414586 w 3073830"/>
              <a:gd name="connsiteY92" fmla="*/ 1372439 h 2397964"/>
              <a:gd name="connsiteX93" fmla="*/ 381638 w 3073830"/>
              <a:gd name="connsiteY93" fmla="*/ 1350396 h 2397964"/>
              <a:gd name="connsiteX94" fmla="*/ 8238 w 3073830"/>
              <a:gd name="connsiteY94" fmla="*/ 986690 h 2397964"/>
              <a:gd name="connsiteX95" fmla="*/ 8238 w 3073830"/>
              <a:gd name="connsiteY95" fmla="*/ 920561 h 2397964"/>
              <a:gd name="connsiteX96" fmla="*/ 886828 w 3073830"/>
              <a:gd name="connsiteY96" fmla="*/ 49869 h 2397964"/>
              <a:gd name="connsiteX97" fmla="*/ 919775 w 3073830"/>
              <a:gd name="connsiteY97" fmla="*/ 27826 h 2397964"/>
              <a:gd name="connsiteX98" fmla="*/ 952722 w 3073830"/>
              <a:gd name="connsiteY98" fmla="*/ 49869 h 2397964"/>
              <a:gd name="connsiteX99" fmla="*/ 1315140 w 3073830"/>
              <a:gd name="connsiteY99" fmla="*/ 413576 h 2397964"/>
              <a:gd name="connsiteX100" fmla="*/ 1315140 w 3073830"/>
              <a:gd name="connsiteY100" fmla="*/ 479704 h 2397964"/>
              <a:gd name="connsiteX101" fmla="*/ 1252946 w 3073830"/>
              <a:gd name="connsiteY101" fmla="*/ 542120 h 2397964"/>
              <a:gd name="connsiteX102" fmla="*/ 1279205 w 3073830"/>
              <a:gd name="connsiteY102" fmla="*/ 556136 h 2397964"/>
              <a:gd name="connsiteX103" fmla="*/ 1532968 w 3073830"/>
              <a:gd name="connsiteY103" fmla="*/ 691590 h 2397964"/>
              <a:gd name="connsiteX104" fmla="*/ 1545487 w 3073830"/>
              <a:gd name="connsiteY104" fmla="*/ 698272 h 2397964"/>
              <a:gd name="connsiteX105" fmla="*/ 1633395 w 3073830"/>
              <a:gd name="connsiteY105" fmla="*/ 642426 h 2397964"/>
              <a:gd name="connsiteX106" fmla="*/ 1812834 w 3073830"/>
              <a:gd name="connsiteY106" fmla="*/ 528433 h 2397964"/>
              <a:gd name="connsiteX107" fmla="*/ 1827519 w 3073830"/>
              <a:gd name="connsiteY107" fmla="*/ 519104 h 2397964"/>
              <a:gd name="connsiteX108" fmla="*/ 1801698 w 3073830"/>
              <a:gd name="connsiteY108" fmla="*/ 492864 h 2397964"/>
              <a:gd name="connsiteX109" fmla="*/ 1755945 w 3073830"/>
              <a:gd name="connsiteY109" fmla="*/ 446367 h 2397964"/>
              <a:gd name="connsiteX110" fmla="*/ 1755945 w 3073830"/>
              <a:gd name="connsiteY110" fmla="*/ 380239 h 2397964"/>
              <a:gd name="connsiteX111" fmla="*/ 2118363 w 3073830"/>
              <a:gd name="connsiteY111" fmla="*/ 16532 h 2397964"/>
              <a:gd name="connsiteX112" fmla="*/ 2155429 w 3073830"/>
              <a:gd name="connsiteY112" fmla="*/ 0 h 239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073830" h="2397964">
                <a:moveTo>
                  <a:pt x="1180304" y="615020"/>
                </a:moveTo>
                <a:lnTo>
                  <a:pt x="1060459" y="735291"/>
                </a:lnTo>
                <a:cubicBezTo>
                  <a:pt x="834644" y="961909"/>
                  <a:pt x="692024" y="1105036"/>
                  <a:pt x="601948" y="1195432"/>
                </a:cubicBezTo>
                <a:lnTo>
                  <a:pt x="568233" y="1229267"/>
                </a:lnTo>
                <a:lnTo>
                  <a:pt x="569314" y="1229538"/>
                </a:lnTo>
                <a:cubicBezTo>
                  <a:pt x="1612797" y="2276712"/>
                  <a:pt x="1612797" y="2276712"/>
                  <a:pt x="1612797" y="2276712"/>
                </a:cubicBezTo>
                <a:lnTo>
                  <a:pt x="1722471" y="2166651"/>
                </a:lnTo>
                <a:lnTo>
                  <a:pt x="1668058" y="2112255"/>
                </a:lnTo>
                <a:cubicBezTo>
                  <a:pt x="1513212" y="1957460"/>
                  <a:pt x="1513212" y="1957460"/>
                  <a:pt x="1513212" y="1957460"/>
                </a:cubicBezTo>
                <a:cubicBezTo>
                  <a:pt x="1502205" y="1946457"/>
                  <a:pt x="1502205" y="1913448"/>
                  <a:pt x="1513212" y="1891442"/>
                </a:cubicBezTo>
                <a:cubicBezTo>
                  <a:pt x="1535225" y="1880439"/>
                  <a:pt x="1568245" y="1880439"/>
                  <a:pt x="1590259" y="1891442"/>
                </a:cubicBezTo>
                <a:cubicBezTo>
                  <a:pt x="1700325" y="2006974"/>
                  <a:pt x="1755359" y="2064740"/>
                  <a:pt x="1782875" y="2093623"/>
                </a:cubicBezTo>
                <a:lnTo>
                  <a:pt x="1788919" y="2099967"/>
                </a:lnTo>
                <a:lnTo>
                  <a:pt x="1875967" y="2012611"/>
                </a:lnTo>
                <a:lnTo>
                  <a:pt x="1903894" y="1984586"/>
                </a:lnTo>
                <a:lnTo>
                  <a:pt x="1840418" y="1921109"/>
                </a:lnTo>
                <a:cubicBezTo>
                  <a:pt x="1700415" y="1781107"/>
                  <a:pt x="1700415" y="1781107"/>
                  <a:pt x="1700415" y="1781107"/>
                </a:cubicBezTo>
                <a:cubicBezTo>
                  <a:pt x="1678417" y="1759109"/>
                  <a:pt x="1678417" y="1737111"/>
                  <a:pt x="1700415" y="1715112"/>
                </a:cubicBezTo>
                <a:cubicBezTo>
                  <a:pt x="1711415" y="1693114"/>
                  <a:pt x="1744412" y="1693114"/>
                  <a:pt x="1766410" y="1715112"/>
                </a:cubicBezTo>
                <a:cubicBezTo>
                  <a:pt x="1897025" y="1845727"/>
                  <a:pt x="1946005" y="1894707"/>
                  <a:pt x="1964373" y="1913075"/>
                </a:cubicBezTo>
                <a:lnTo>
                  <a:pt x="1969772" y="1918474"/>
                </a:lnTo>
                <a:lnTo>
                  <a:pt x="1976064" y="1912160"/>
                </a:lnTo>
                <a:cubicBezTo>
                  <a:pt x="2006245" y="1881872"/>
                  <a:pt x="2033347" y="1854675"/>
                  <a:pt x="2057683" y="1830253"/>
                </a:cubicBezTo>
                <a:lnTo>
                  <a:pt x="2082497" y="1805352"/>
                </a:lnTo>
                <a:lnTo>
                  <a:pt x="2074612" y="1802710"/>
                </a:lnTo>
                <a:cubicBezTo>
                  <a:pt x="1876628" y="1603744"/>
                  <a:pt x="1876628" y="1603744"/>
                  <a:pt x="1876628" y="1603744"/>
                </a:cubicBezTo>
                <a:cubicBezTo>
                  <a:pt x="1854630" y="1581636"/>
                  <a:pt x="1854630" y="1548475"/>
                  <a:pt x="1876628" y="1537422"/>
                </a:cubicBezTo>
                <a:cubicBezTo>
                  <a:pt x="1898627" y="1515314"/>
                  <a:pt x="1920625" y="1515314"/>
                  <a:pt x="1942623" y="1537422"/>
                </a:cubicBezTo>
                <a:cubicBezTo>
                  <a:pt x="2140607" y="1725335"/>
                  <a:pt x="2140607" y="1725335"/>
                  <a:pt x="2140607" y="1725335"/>
                </a:cubicBezTo>
                <a:lnTo>
                  <a:pt x="2149347" y="1738265"/>
                </a:lnTo>
                <a:lnTo>
                  <a:pt x="2154544" y="1733049"/>
                </a:lnTo>
                <a:cubicBezTo>
                  <a:pt x="2271839" y="1615339"/>
                  <a:pt x="2271839" y="1615339"/>
                  <a:pt x="2271839" y="1615339"/>
                </a:cubicBezTo>
                <a:cubicBezTo>
                  <a:pt x="2013714" y="1367324"/>
                  <a:pt x="1884652" y="1243317"/>
                  <a:pt x="1820121" y="1181313"/>
                </a:cubicBezTo>
                <a:lnTo>
                  <a:pt x="1788798" y="1151216"/>
                </a:lnTo>
                <a:lnTo>
                  <a:pt x="1757305" y="1182805"/>
                </a:lnTo>
                <a:cubicBezTo>
                  <a:pt x="1458844" y="1482182"/>
                  <a:pt x="1458844" y="1482182"/>
                  <a:pt x="1458844" y="1482182"/>
                </a:cubicBezTo>
                <a:cubicBezTo>
                  <a:pt x="1447867" y="1493192"/>
                  <a:pt x="1436891" y="1504202"/>
                  <a:pt x="1425915" y="1504202"/>
                </a:cubicBezTo>
                <a:cubicBezTo>
                  <a:pt x="1414938" y="1504202"/>
                  <a:pt x="1403962" y="1493192"/>
                  <a:pt x="1392985" y="1482182"/>
                </a:cubicBezTo>
                <a:cubicBezTo>
                  <a:pt x="1173457" y="1272990"/>
                  <a:pt x="1173457" y="1272990"/>
                  <a:pt x="1173457" y="1272990"/>
                </a:cubicBezTo>
                <a:cubicBezTo>
                  <a:pt x="1162480" y="1250970"/>
                  <a:pt x="1162480" y="1228950"/>
                  <a:pt x="1173457" y="1206930"/>
                </a:cubicBezTo>
                <a:cubicBezTo>
                  <a:pt x="1343591" y="964708"/>
                  <a:pt x="1428659" y="843597"/>
                  <a:pt x="1471192" y="783042"/>
                </a:cubicBezTo>
                <a:lnTo>
                  <a:pt x="1482555" y="766865"/>
                </a:lnTo>
                <a:lnTo>
                  <a:pt x="1449008" y="750011"/>
                </a:lnTo>
                <a:cubicBezTo>
                  <a:pt x="1285424" y="667830"/>
                  <a:pt x="1218882" y="634400"/>
                  <a:pt x="1191814" y="620802"/>
                </a:cubicBezTo>
                <a:close/>
                <a:moveTo>
                  <a:pt x="1891163" y="583783"/>
                </a:moveTo>
                <a:lnTo>
                  <a:pt x="1792832" y="648405"/>
                </a:lnTo>
                <a:cubicBezTo>
                  <a:pt x="1579585" y="788547"/>
                  <a:pt x="1579585" y="788547"/>
                  <a:pt x="1579585" y="788547"/>
                </a:cubicBezTo>
                <a:cubicBezTo>
                  <a:pt x="1272245" y="1228950"/>
                  <a:pt x="1272245" y="1228950"/>
                  <a:pt x="1272245" y="1228950"/>
                </a:cubicBezTo>
                <a:cubicBezTo>
                  <a:pt x="1425915" y="1383091"/>
                  <a:pt x="1425915" y="1383091"/>
                  <a:pt x="1425915" y="1383091"/>
                </a:cubicBezTo>
                <a:cubicBezTo>
                  <a:pt x="1755207" y="1052789"/>
                  <a:pt x="1755207" y="1052789"/>
                  <a:pt x="1755207" y="1052789"/>
                </a:cubicBezTo>
                <a:cubicBezTo>
                  <a:pt x="1766184" y="1041779"/>
                  <a:pt x="1777160" y="1036273"/>
                  <a:pt x="1788137" y="1036273"/>
                </a:cubicBezTo>
                <a:lnTo>
                  <a:pt x="1791583" y="1037138"/>
                </a:lnTo>
                <a:lnTo>
                  <a:pt x="1794034" y="1036638"/>
                </a:lnTo>
                <a:cubicBezTo>
                  <a:pt x="1807764" y="1036638"/>
                  <a:pt x="1821494" y="1042149"/>
                  <a:pt x="1832478" y="1053172"/>
                </a:cubicBezTo>
                <a:cubicBezTo>
                  <a:pt x="2000671" y="1218515"/>
                  <a:pt x="2116303" y="1332189"/>
                  <a:pt x="2195801" y="1410339"/>
                </a:cubicBezTo>
                <a:lnTo>
                  <a:pt x="2231439" y="1445374"/>
                </a:lnTo>
                <a:lnTo>
                  <a:pt x="2303657" y="1373155"/>
                </a:lnTo>
                <a:cubicBezTo>
                  <a:pt x="2480778" y="1196034"/>
                  <a:pt x="2480778" y="1196034"/>
                  <a:pt x="2480778" y="1196034"/>
                </a:cubicBezTo>
                <a:lnTo>
                  <a:pt x="2487113" y="1189423"/>
                </a:lnTo>
                <a:lnTo>
                  <a:pt x="2368871" y="1069258"/>
                </a:lnTo>
                <a:cubicBezTo>
                  <a:pt x="2143056" y="839772"/>
                  <a:pt x="2000436" y="694834"/>
                  <a:pt x="1910361" y="603293"/>
                </a:cubicBezTo>
                <a:close/>
                <a:moveTo>
                  <a:pt x="919592" y="148477"/>
                </a:moveTo>
                <a:lnTo>
                  <a:pt x="106792" y="953340"/>
                </a:lnTo>
                <a:lnTo>
                  <a:pt x="414767" y="1251790"/>
                </a:lnTo>
                <a:lnTo>
                  <a:pt x="1216454" y="446927"/>
                </a:lnTo>
                <a:close/>
                <a:moveTo>
                  <a:pt x="2151493" y="115140"/>
                </a:moveTo>
                <a:lnTo>
                  <a:pt x="1854630" y="413590"/>
                </a:lnTo>
                <a:lnTo>
                  <a:pt x="2656317" y="1218453"/>
                </a:lnTo>
                <a:lnTo>
                  <a:pt x="2964292" y="920003"/>
                </a:lnTo>
                <a:close/>
                <a:moveTo>
                  <a:pt x="2155429" y="0"/>
                </a:moveTo>
                <a:cubicBezTo>
                  <a:pt x="2167784" y="0"/>
                  <a:pt x="2178766" y="5510"/>
                  <a:pt x="2184258" y="16532"/>
                </a:cubicBezTo>
                <a:cubicBezTo>
                  <a:pt x="3062848" y="887224"/>
                  <a:pt x="3062848" y="887224"/>
                  <a:pt x="3062848" y="887224"/>
                </a:cubicBezTo>
                <a:cubicBezTo>
                  <a:pt x="3073830" y="898245"/>
                  <a:pt x="3073830" y="909267"/>
                  <a:pt x="3073830" y="920288"/>
                </a:cubicBezTo>
                <a:cubicBezTo>
                  <a:pt x="3073830" y="931310"/>
                  <a:pt x="3073830" y="942331"/>
                  <a:pt x="3062848" y="953353"/>
                </a:cubicBezTo>
                <a:cubicBezTo>
                  <a:pt x="2689447" y="1328081"/>
                  <a:pt x="2689447" y="1328081"/>
                  <a:pt x="2689447" y="1328081"/>
                </a:cubicBezTo>
                <a:cubicBezTo>
                  <a:pt x="2678465" y="1328081"/>
                  <a:pt x="2667482" y="1339102"/>
                  <a:pt x="2656500" y="1339102"/>
                </a:cubicBezTo>
                <a:cubicBezTo>
                  <a:pt x="2645518" y="1339102"/>
                  <a:pt x="2634535" y="1328081"/>
                  <a:pt x="2623553" y="1328081"/>
                </a:cubicBezTo>
                <a:lnTo>
                  <a:pt x="2549047" y="1252363"/>
                </a:lnTo>
                <a:lnTo>
                  <a:pt x="2546876" y="1262132"/>
                </a:lnTo>
                <a:cubicBezTo>
                  <a:pt x="2414680" y="1394327"/>
                  <a:pt x="2348583" y="1460425"/>
                  <a:pt x="2315534" y="1493474"/>
                </a:cubicBezTo>
                <a:lnTo>
                  <a:pt x="2298101" y="1510907"/>
                </a:lnTo>
                <a:lnTo>
                  <a:pt x="2303418" y="1516133"/>
                </a:lnTo>
                <a:cubicBezTo>
                  <a:pt x="2370695" y="1582271"/>
                  <a:pt x="2370695" y="1582271"/>
                  <a:pt x="2370695" y="1582271"/>
                </a:cubicBezTo>
                <a:cubicBezTo>
                  <a:pt x="2381679" y="1593293"/>
                  <a:pt x="2381679" y="1604316"/>
                  <a:pt x="2381679" y="1615339"/>
                </a:cubicBezTo>
                <a:cubicBezTo>
                  <a:pt x="2381679" y="1626362"/>
                  <a:pt x="2381679" y="1648408"/>
                  <a:pt x="2370695" y="1648408"/>
                </a:cubicBezTo>
                <a:cubicBezTo>
                  <a:pt x="1645749" y="2375918"/>
                  <a:pt x="1645749" y="2375918"/>
                  <a:pt x="1645749" y="2375918"/>
                </a:cubicBezTo>
                <a:cubicBezTo>
                  <a:pt x="1634765" y="2386941"/>
                  <a:pt x="1623781" y="2397964"/>
                  <a:pt x="1612797" y="2397964"/>
                </a:cubicBezTo>
                <a:cubicBezTo>
                  <a:pt x="1601813" y="2397964"/>
                  <a:pt x="1590829" y="2386941"/>
                  <a:pt x="1579845" y="2375918"/>
                </a:cubicBezTo>
                <a:cubicBezTo>
                  <a:pt x="503410" y="1295675"/>
                  <a:pt x="503410" y="1295675"/>
                  <a:pt x="503410" y="1295675"/>
                </a:cubicBezTo>
                <a:lnTo>
                  <a:pt x="502721" y="1295012"/>
                </a:lnTo>
                <a:lnTo>
                  <a:pt x="493286" y="1304481"/>
                </a:lnTo>
                <a:cubicBezTo>
                  <a:pt x="447533" y="1350396"/>
                  <a:pt x="447533" y="1350396"/>
                  <a:pt x="447533" y="1350396"/>
                </a:cubicBezTo>
                <a:cubicBezTo>
                  <a:pt x="436550" y="1361418"/>
                  <a:pt x="425568" y="1372439"/>
                  <a:pt x="414586" y="1372439"/>
                </a:cubicBezTo>
                <a:cubicBezTo>
                  <a:pt x="403603" y="1372439"/>
                  <a:pt x="392621" y="1361418"/>
                  <a:pt x="381638" y="1350396"/>
                </a:cubicBezTo>
                <a:cubicBezTo>
                  <a:pt x="8238" y="986690"/>
                  <a:pt x="8238" y="986690"/>
                  <a:pt x="8238" y="986690"/>
                </a:cubicBezTo>
                <a:cubicBezTo>
                  <a:pt x="-2745" y="964647"/>
                  <a:pt x="-2745" y="942604"/>
                  <a:pt x="8238" y="920561"/>
                </a:cubicBezTo>
                <a:cubicBezTo>
                  <a:pt x="886828" y="49869"/>
                  <a:pt x="886828" y="49869"/>
                  <a:pt x="886828" y="49869"/>
                </a:cubicBezTo>
                <a:cubicBezTo>
                  <a:pt x="886828" y="38847"/>
                  <a:pt x="908793" y="27826"/>
                  <a:pt x="919775" y="27826"/>
                </a:cubicBezTo>
                <a:cubicBezTo>
                  <a:pt x="930757" y="27826"/>
                  <a:pt x="941740" y="38847"/>
                  <a:pt x="952722" y="49869"/>
                </a:cubicBezTo>
                <a:cubicBezTo>
                  <a:pt x="1315140" y="413576"/>
                  <a:pt x="1315140" y="413576"/>
                  <a:pt x="1315140" y="413576"/>
                </a:cubicBezTo>
                <a:cubicBezTo>
                  <a:pt x="1337105" y="435619"/>
                  <a:pt x="1337105" y="457661"/>
                  <a:pt x="1315140" y="479704"/>
                </a:cubicBezTo>
                <a:lnTo>
                  <a:pt x="1252946" y="542120"/>
                </a:lnTo>
                <a:lnTo>
                  <a:pt x="1279205" y="556136"/>
                </a:lnTo>
                <a:cubicBezTo>
                  <a:pt x="1424212" y="633538"/>
                  <a:pt x="1496716" y="672239"/>
                  <a:pt x="1532968" y="691590"/>
                </a:cubicBezTo>
                <a:lnTo>
                  <a:pt x="1545487" y="698272"/>
                </a:lnTo>
                <a:lnTo>
                  <a:pt x="1633395" y="642426"/>
                </a:lnTo>
                <a:cubicBezTo>
                  <a:pt x="1727938" y="582365"/>
                  <a:pt x="1781962" y="548045"/>
                  <a:pt x="1812834" y="528433"/>
                </a:cubicBezTo>
                <a:lnTo>
                  <a:pt x="1827519" y="519104"/>
                </a:lnTo>
                <a:lnTo>
                  <a:pt x="1801698" y="492864"/>
                </a:lnTo>
                <a:cubicBezTo>
                  <a:pt x="1755945" y="446367"/>
                  <a:pt x="1755945" y="446367"/>
                  <a:pt x="1755945" y="446367"/>
                </a:cubicBezTo>
                <a:cubicBezTo>
                  <a:pt x="1733980" y="424324"/>
                  <a:pt x="1733980" y="402282"/>
                  <a:pt x="1755945" y="380239"/>
                </a:cubicBezTo>
                <a:cubicBezTo>
                  <a:pt x="2118363" y="16532"/>
                  <a:pt x="2118363" y="16532"/>
                  <a:pt x="2118363" y="16532"/>
                </a:cubicBezTo>
                <a:cubicBezTo>
                  <a:pt x="2129346" y="5510"/>
                  <a:pt x="2143074" y="0"/>
                  <a:pt x="2155429" y="0"/>
                </a:cubicBezTo>
                <a:close/>
              </a:path>
            </a:pathLst>
          </a:custGeom>
          <a:solidFill>
            <a:schemeClr val="accent1"/>
          </a:solidFill>
          <a:ln w="9525">
            <a:noFill/>
            <a:round/>
            <a:headEnd/>
            <a:tailEnd/>
          </a:ln>
        </p:spPr>
        <p:txBody>
          <a:bodyPr vert="horz" wrap="square" lIns="68580" tIns="34290" rIns="68580" bIns="34290" numCol="1" anchor="t" anchorCtr="0" compatLnSpc="1">
            <a:prstTxWarp prst="textNoShape">
              <a:avLst/>
            </a:prstTxWarp>
            <a:noAutofit/>
          </a:bodyPr>
          <a:lstStyle/>
          <a:p>
            <a:endParaRPr lang="en-US" sz="1200"/>
          </a:p>
        </p:txBody>
      </p:sp>
    </p:spTree>
    <p:extLst>
      <p:ext uri="{BB962C8B-B14F-4D97-AF65-F5344CB8AC3E}">
        <p14:creationId xmlns:p14="http://schemas.microsoft.com/office/powerpoint/2010/main" val="301927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dirty="0"/>
              <a:t>Time is evolving</a:t>
            </a:r>
          </a:p>
        </p:txBody>
      </p:sp>
      <p:sp>
        <p:nvSpPr>
          <p:cNvPr id="10" name="object 2">
            <a:extLst>
              <a:ext uri="{FF2B5EF4-FFF2-40B4-BE49-F238E27FC236}">
                <a16:creationId xmlns:a16="http://schemas.microsoft.com/office/drawing/2014/main" id="{AFCEFD00-92BE-4C50-A62A-EAC048D9F801}"/>
              </a:ext>
            </a:extLst>
          </p:cNvPr>
          <p:cNvSpPr txBox="1">
            <a:spLocks noGrp="1"/>
          </p:cNvSpPr>
          <p:nvPr>
            <p:ph sz="quarter" idx="11"/>
          </p:nvPr>
        </p:nvSpPr>
        <p:spPr>
          <a:xfrm>
            <a:off x="3288612" y="-1181100"/>
            <a:ext cx="6371826" cy="4610100"/>
          </a:xfrm>
        </p:spPr>
        <p:txBody>
          <a:bodyPr/>
          <a:lstStyle/>
          <a:p>
            <a:endParaRPr lang="en-US" sz="2000" dirty="0"/>
          </a:p>
          <a:p>
            <a:pPr lvl="1"/>
            <a:endParaRPr lang="en-US" sz="2000" dirty="0"/>
          </a:p>
          <a:p>
            <a:pPr marL="0" indent="0">
              <a:buNone/>
            </a:pPr>
            <a:endParaRPr lang="en-US" sz="2000" dirty="0"/>
          </a:p>
        </p:txBody>
      </p:sp>
      <p:sp>
        <p:nvSpPr>
          <p:cNvPr id="2" name="Footer Placeholder 1">
            <a:extLst>
              <a:ext uri="{FF2B5EF4-FFF2-40B4-BE49-F238E27FC236}">
                <a16:creationId xmlns:a16="http://schemas.microsoft.com/office/drawing/2014/main" id="{7428A8CA-CBE6-47D7-A115-9AFA53D7D5B7}"/>
              </a:ext>
            </a:extLst>
          </p:cNvPr>
          <p:cNvSpPr>
            <a:spLocks noGrp="1"/>
          </p:cNvSpPr>
          <p:nvPr>
            <p:ph type="ftr" sz="quarter" idx="13"/>
          </p:nvPr>
        </p:nvSpPr>
        <p:spPr/>
        <p:txBody>
          <a:bodyPr/>
          <a:lstStyle/>
          <a:p>
            <a:r>
              <a:rPr lang="en-GB" dirty="0"/>
              <a:t>CONFIDENTIAL</a:t>
            </a:r>
            <a:endParaRPr lang="en-US" dirty="0"/>
          </a:p>
          <a:p>
            <a:endParaRPr lang="en-US" dirty="0"/>
          </a:p>
        </p:txBody>
      </p:sp>
      <p:pic>
        <p:nvPicPr>
          <p:cNvPr id="8" name="Picture Placeholder 4">
            <a:extLst>
              <a:ext uri="{FF2B5EF4-FFF2-40B4-BE49-F238E27FC236}">
                <a16:creationId xmlns:a16="http://schemas.microsoft.com/office/drawing/2014/main" id="{F14CC968-82BE-6547-BFF4-44D909A7A5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11538" b="11538"/>
          <a:stretch/>
        </p:blipFill>
        <p:spPr>
          <a:xfrm>
            <a:off x="7589650" y="1164859"/>
            <a:ext cx="4141576" cy="4778741"/>
          </a:xfrm>
          <a:prstGeom prst="rect">
            <a:avLst/>
          </a:prstGeom>
        </p:spPr>
      </p:pic>
      <p:sp>
        <p:nvSpPr>
          <p:cNvPr id="6" name="object 2">
            <a:extLst>
              <a:ext uri="{FF2B5EF4-FFF2-40B4-BE49-F238E27FC236}">
                <a16:creationId xmlns:a16="http://schemas.microsoft.com/office/drawing/2014/main" id="{E80EA569-DF65-2C45-A442-D014C83CCE68}"/>
              </a:ext>
            </a:extLst>
          </p:cNvPr>
          <p:cNvSpPr txBox="1">
            <a:spLocks/>
          </p:cNvSpPr>
          <p:nvPr/>
        </p:nvSpPr>
        <p:spPr>
          <a:xfrm>
            <a:off x="450715" y="2025475"/>
            <a:ext cx="7757104" cy="3667666"/>
          </a:xfrm>
          <a:prstGeom prst="rect">
            <a:avLst/>
          </a:prstGeom>
        </p:spPr>
        <p:txBody>
          <a:bodyPr vert="horz" lIns="0" tIns="0" rIns="0" bIns="0" rtlCol="0">
            <a:noAutofit/>
          </a:bodyPr>
          <a:lstStyle>
            <a:lvl1pPr marL="284163" indent="-284163" algn="l" defTabSz="914400" rtl="0" eaLnBrk="1" latinLnBrk="0" hangingPunct="1">
              <a:lnSpc>
                <a:spcPct val="100000"/>
              </a:lnSpc>
              <a:spcBef>
                <a:spcPts val="0"/>
              </a:spcBef>
              <a:spcAft>
                <a:spcPts val="800"/>
              </a:spcAft>
              <a:buClr>
                <a:schemeClr val="accent1"/>
              </a:buClr>
              <a:buSzPct val="140000"/>
              <a:buFont typeface="Arial" panose="020B0604020202020204" pitchFamily="34" charset="0"/>
              <a:buChar char="■"/>
              <a:defRPr sz="1800" b="0" i="0" kern="1200">
                <a:solidFill>
                  <a:schemeClr val="tx1"/>
                </a:solidFill>
                <a:latin typeface="+mn-lt"/>
                <a:ea typeface="+mn-ea"/>
                <a:cs typeface="Suisse Int'l Light" panose="020B0304000000000000" pitchFamily="34" charset="-78"/>
              </a:defRPr>
            </a:lvl1pPr>
            <a:lvl2pPr marL="514350" indent="-225425" algn="l" defTabSz="914400" rtl="0" eaLnBrk="1" latinLnBrk="0" hangingPunct="1">
              <a:lnSpc>
                <a:spcPct val="100000"/>
              </a:lnSpc>
              <a:spcBef>
                <a:spcPts val="0"/>
              </a:spcBef>
              <a:spcAft>
                <a:spcPts val="800"/>
              </a:spcAft>
              <a:buClr>
                <a:schemeClr val="accent1"/>
              </a:buClr>
              <a:buFont typeface="System Font Regular"/>
              <a:buChar char="–"/>
              <a:tabLst/>
              <a:defRPr sz="1800" b="0" i="0" kern="1200">
                <a:solidFill>
                  <a:schemeClr val="tx1"/>
                </a:solidFill>
                <a:latin typeface="+mn-lt"/>
                <a:ea typeface="+mn-ea"/>
                <a:cs typeface="Suisse Int'l Light" panose="020B0304000000000000" pitchFamily="34" charset="-78"/>
              </a:defRPr>
            </a:lvl2pPr>
            <a:lvl3pPr marL="800100" indent="-227013" algn="l" defTabSz="914400" rtl="0" eaLnBrk="1" latinLnBrk="0" hangingPunct="1">
              <a:lnSpc>
                <a:spcPct val="100000"/>
              </a:lnSpc>
              <a:spcBef>
                <a:spcPts val="0"/>
              </a:spcBef>
              <a:spcAft>
                <a:spcPts val="800"/>
              </a:spcAft>
              <a:buClr>
                <a:schemeClr val="accent1"/>
              </a:buClr>
              <a:buSzPct val="120000"/>
              <a:buFont typeface="Wingdings" pitchFamily="2" charset="2"/>
              <a:buChar char="§"/>
              <a:tabLst/>
              <a:defRPr sz="1400" b="0" i="0" kern="1200">
                <a:solidFill>
                  <a:schemeClr val="tx1"/>
                </a:solidFill>
                <a:latin typeface="+mn-lt"/>
                <a:ea typeface="+mn-ea"/>
                <a:cs typeface="Suisse Int'l Light" panose="020B0304000000000000" pitchFamily="34" charset="-78"/>
              </a:defRPr>
            </a:lvl3pPr>
            <a:lvl4pPr marL="1028700" indent="-234950" algn="l" defTabSz="914400" rtl="0" eaLnBrk="1" latinLnBrk="0" hangingPunct="1">
              <a:lnSpc>
                <a:spcPct val="100000"/>
              </a:lnSpc>
              <a:spcBef>
                <a:spcPts val="0"/>
              </a:spcBef>
              <a:spcAft>
                <a:spcPts val="800"/>
              </a:spcAft>
              <a:buClr>
                <a:schemeClr val="accent1"/>
              </a:buClr>
              <a:buFont typeface="System Font Regular"/>
              <a:buChar char="–"/>
              <a:tabLst/>
              <a:defRPr sz="1400" b="0" i="0" kern="1200">
                <a:solidFill>
                  <a:schemeClr val="tx1"/>
                </a:solidFill>
                <a:latin typeface="+mn-lt"/>
                <a:ea typeface="+mn-ea"/>
                <a:cs typeface="Suisse Int'l Light" panose="020B0304000000000000" pitchFamily="34" charset="-78"/>
              </a:defRPr>
            </a:lvl4pPr>
            <a:lvl5pPr marL="1258888" indent="-234950" algn="l" defTabSz="914400" rtl="0" eaLnBrk="1" latinLnBrk="0" hangingPunct="1">
              <a:lnSpc>
                <a:spcPct val="100000"/>
              </a:lnSpc>
              <a:spcBef>
                <a:spcPts val="0"/>
              </a:spcBef>
              <a:spcAft>
                <a:spcPts val="800"/>
              </a:spcAft>
              <a:buClr>
                <a:schemeClr val="accent1"/>
              </a:buClr>
              <a:buSzPct val="120000"/>
              <a:buFont typeface="Wingdings" pitchFamily="2" charset="2"/>
              <a:buChar char="§"/>
              <a:tabLst/>
              <a:defRPr sz="1400" b="0" i="0" kern="1200">
                <a:solidFill>
                  <a:schemeClr val="tx1"/>
                </a:solidFill>
                <a:latin typeface="+mn-lt"/>
                <a:ea typeface="+mn-ea"/>
                <a:cs typeface="Suisse Int'l Light" panose="020B0304000000000000" pitchFamily="34" charset="-78"/>
              </a:defRPr>
            </a:lvl5pPr>
            <a:lvl6pPr marL="914400" indent="-173736" algn="l" defTabSz="914400" rtl="0" eaLnBrk="1" latinLnBrk="0" hangingPunct="1">
              <a:lnSpc>
                <a:spcPct val="9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6pPr>
            <a:lvl7pPr marL="914400" indent="-173736" algn="l" defTabSz="914400" rtl="0" eaLnBrk="1" latinLnBrk="0" hangingPunct="1">
              <a:lnSpc>
                <a:spcPct val="9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7pPr>
            <a:lvl8pPr marL="914400" indent="-173736" algn="l" defTabSz="914400" rtl="0" eaLnBrk="1" latinLnBrk="0" hangingPunct="1">
              <a:lnSpc>
                <a:spcPct val="9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8pPr>
            <a:lvl9pPr marL="914400" indent="-173736" algn="l" defTabSz="914400" rtl="0" eaLnBrk="1" latinLnBrk="0" hangingPunct="1">
              <a:lnSpc>
                <a:spcPct val="9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9pPr>
          </a:lstStyle>
          <a:p>
            <a:r>
              <a:rPr lang="en-US" sz="2400" dirty="0"/>
              <a:t>Maintain state of the art infrastructures</a:t>
            </a:r>
          </a:p>
          <a:p>
            <a:endParaRPr lang="en-US" sz="2400" dirty="0"/>
          </a:p>
          <a:p>
            <a:r>
              <a:rPr lang="en-US" sz="2400" dirty="0"/>
              <a:t>Follow regulation and technologies</a:t>
            </a:r>
          </a:p>
          <a:p>
            <a:pPr marL="0" indent="0">
              <a:buFont typeface="Arial" panose="020B0604020202020204" pitchFamily="34" charset="0"/>
              <a:buNone/>
            </a:pPr>
            <a:endParaRPr lang="en-US" sz="2400" dirty="0"/>
          </a:p>
          <a:p>
            <a:r>
              <a:rPr lang="en-US" sz="2400" dirty="0"/>
              <a:t>Strengthen collaborations or explore new ones</a:t>
            </a:r>
          </a:p>
          <a:p>
            <a:pPr marL="0" indent="0">
              <a:buFont typeface="Arial" panose="020B0604020202020204" pitchFamily="34" charset="0"/>
              <a:buNone/>
            </a:pPr>
            <a:endParaRPr lang="en-US" sz="2400" dirty="0"/>
          </a:p>
          <a:p>
            <a:r>
              <a:rPr lang="en-US" sz="2400" dirty="0"/>
              <a:t>Maintain in-house expertise </a:t>
            </a:r>
          </a:p>
          <a:p>
            <a:endParaRPr lang="en-US" sz="2400" dirty="0"/>
          </a:p>
          <a:p>
            <a:pPr lvl="1"/>
            <a:endParaRPr lang="en-US" sz="2400" dirty="0"/>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175352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CB3897-B4CF-4E36-B5DA-ED2D7AF9D53D}"/>
              </a:ext>
            </a:extLst>
          </p:cNvPr>
          <p:cNvSpPr>
            <a:spLocks noGrp="1"/>
          </p:cNvSpPr>
          <p:nvPr>
            <p:ph type="body" sz="quarter" idx="10"/>
          </p:nvPr>
        </p:nvSpPr>
        <p:spPr>
          <a:xfrm>
            <a:off x="457200" y="1665274"/>
            <a:ext cx="5943600" cy="2514600"/>
          </a:xfrm>
        </p:spPr>
        <p:txBody>
          <a:bodyPr/>
          <a:lstStyle/>
          <a:p>
            <a:r>
              <a:rPr lang="en-US" sz="6000" dirty="0"/>
              <a:t>Thanks for your attention</a:t>
            </a:r>
          </a:p>
        </p:txBody>
      </p:sp>
      <p:sp>
        <p:nvSpPr>
          <p:cNvPr id="6" name="Text Placeholder 5">
            <a:extLst>
              <a:ext uri="{FF2B5EF4-FFF2-40B4-BE49-F238E27FC236}">
                <a16:creationId xmlns:a16="http://schemas.microsoft.com/office/drawing/2014/main" id="{8C5F09AD-326B-4385-8286-5571F8D21DA1}"/>
              </a:ext>
            </a:extLst>
          </p:cNvPr>
          <p:cNvSpPr>
            <a:spLocks noGrp="1"/>
          </p:cNvSpPr>
          <p:nvPr>
            <p:ph type="body" sz="quarter" idx="14"/>
          </p:nvPr>
        </p:nvSpPr>
        <p:spPr/>
        <p:txBody>
          <a:bodyPr/>
          <a:lstStyle/>
          <a:p>
            <a:endParaRPr lang="en-US"/>
          </a:p>
        </p:txBody>
      </p:sp>
      <p:sp>
        <p:nvSpPr>
          <p:cNvPr id="5" name="Subtitle 4">
            <a:extLst>
              <a:ext uri="{FF2B5EF4-FFF2-40B4-BE49-F238E27FC236}">
                <a16:creationId xmlns:a16="http://schemas.microsoft.com/office/drawing/2014/main" id="{7CB9AB9C-7AEB-4A02-9C81-AD788E4723C4}"/>
              </a:ext>
            </a:extLst>
          </p:cNvPr>
          <p:cNvSpPr>
            <a:spLocks noGrp="1"/>
          </p:cNvSpPr>
          <p:nvPr>
            <p:ph type="subTitle" idx="1"/>
          </p:nvPr>
        </p:nvSpPr>
        <p:spPr/>
        <p:txBody>
          <a:bodyPr/>
          <a:lstStyle/>
          <a:p>
            <a:r>
              <a:rPr lang="en-US" sz="2000" dirty="0"/>
              <a:t>More information:</a:t>
            </a:r>
          </a:p>
          <a:p>
            <a:r>
              <a:rPr lang="en-US" sz="2000" dirty="0">
                <a:hlinkClick r:id="rId3"/>
              </a:rPr>
              <a:t>https://www.theice.com/</a:t>
            </a:r>
            <a:endParaRPr lang="en-US" sz="2000" dirty="0"/>
          </a:p>
          <a:p>
            <a:r>
              <a:rPr lang="en-US" sz="2000" dirty="0">
                <a:hlinkClick r:id="rId4"/>
              </a:rPr>
              <a:t>https://www.theice.com/data-services/global-network</a:t>
            </a:r>
            <a:endParaRPr lang="en-US" sz="2000" dirty="0"/>
          </a:p>
          <a:p>
            <a:endParaRPr lang="en-US" sz="2000" dirty="0"/>
          </a:p>
          <a:p>
            <a:r>
              <a:rPr lang="en-US" sz="2000" dirty="0"/>
              <a:t>        </a:t>
            </a:r>
            <a:r>
              <a:rPr lang="en-US" sz="2000" dirty="0" err="1"/>
              <a:t>nicolas.bonnet@ice.com</a:t>
            </a:r>
            <a:endParaRPr lang="en-US" sz="2000" dirty="0"/>
          </a:p>
        </p:txBody>
      </p:sp>
      <p:sp>
        <p:nvSpPr>
          <p:cNvPr id="7" name="Envelope">
            <a:extLst>
              <a:ext uri="{FF2B5EF4-FFF2-40B4-BE49-F238E27FC236}">
                <a16:creationId xmlns:a16="http://schemas.microsoft.com/office/drawing/2014/main" id="{343A3115-DC94-7742-99F5-EA0598731476}"/>
              </a:ext>
            </a:extLst>
          </p:cNvPr>
          <p:cNvSpPr>
            <a:spLocks noChangeAspect="1"/>
          </p:cNvSpPr>
          <p:nvPr/>
        </p:nvSpPr>
        <p:spPr bwMode="auto">
          <a:xfrm>
            <a:off x="486908" y="6019876"/>
            <a:ext cx="364236" cy="263908"/>
          </a:xfrm>
          <a:custGeom>
            <a:avLst/>
            <a:gdLst>
              <a:gd name="connsiteX0" fmla="*/ 359183 w 1060450"/>
              <a:gd name="connsiteY0" fmla="*/ 361596 h 768350"/>
              <a:gd name="connsiteX1" fmla="*/ 315180 w 1060450"/>
              <a:gd name="connsiteY1" fmla="*/ 412523 h 768350"/>
              <a:gd name="connsiteX2" fmla="*/ 49957 w 1060450"/>
              <a:gd name="connsiteY2" fmla="*/ 719474 h 768350"/>
              <a:gd name="connsiteX3" fmla="*/ 39299 w 1060450"/>
              <a:gd name="connsiteY3" fmla="*/ 726606 h 768350"/>
              <a:gd name="connsiteX4" fmla="*/ 40944 w 1060450"/>
              <a:gd name="connsiteY4" fmla="*/ 730733 h 768350"/>
              <a:gd name="connsiteX5" fmla="*/ 49475 w 1060450"/>
              <a:gd name="connsiteY5" fmla="*/ 735013 h 768350"/>
              <a:gd name="connsiteX6" fmla="*/ 1012563 w 1060450"/>
              <a:gd name="connsiteY6" fmla="*/ 735013 h 768350"/>
              <a:gd name="connsiteX7" fmla="*/ 1021094 w 1060450"/>
              <a:gd name="connsiteY7" fmla="*/ 730733 h 768350"/>
              <a:gd name="connsiteX8" fmla="*/ 1022739 w 1060450"/>
              <a:gd name="connsiteY8" fmla="*/ 726606 h 768350"/>
              <a:gd name="connsiteX9" fmla="*/ 1012081 w 1060450"/>
              <a:gd name="connsiteY9" fmla="*/ 719474 h 768350"/>
              <a:gd name="connsiteX10" fmla="*/ 707173 w 1060450"/>
              <a:gd name="connsiteY10" fmla="*/ 366594 h 768350"/>
              <a:gd name="connsiteX11" fmla="*/ 702855 w 1060450"/>
              <a:gd name="connsiteY11" fmla="*/ 361597 h 768350"/>
              <a:gd name="connsiteX12" fmla="*/ 690616 w 1060450"/>
              <a:gd name="connsiteY12" fmla="*/ 373356 h 768350"/>
              <a:gd name="connsiteX13" fmla="*/ 602988 w 1060450"/>
              <a:gd name="connsiteY13" fmla="*/ 457553 h 768350"/>
              <a:gd name="connsiteX14" fmla="*/ 531019 w 1060450"/>
              <a:gd name="connsiteY14" fmla="*/ 484188 h 768350"/>
              <a:gd name="connsiteX15" fmla="*/ 459050 w 1060450"/>
              <a:gd name="connsiteY15" fmla="*/ 457553 h 768350"/>
              <a:gd name="connsiteX16" fmla="*/ 364725 w 1060450"/>
              <a:gd name="connsiteY16" fmla="*/ 366921 h 768350"/>
              <a:gd name="connsiteX17" fmla="*/ 1023938 w 1060450"/>
              <a:gd name="connsiteY17" fmla="*/ 53083 h 768350"/>
              <a:gd name="connsiteX18" fmla="*/ 961911 w 1060450"/>
              <a:gd name="connsiteY18" fmla="*/ 112683 h 768350"/>
              <a:gd name="connsiteX19" fmla="*/ 754409 w 1060450"/>
              <a:gd name="connsiteY19" fmla="*/ 312061 h 768350"/>
              <a:gd name="connsiteX20" fmla="*/ 728106 w 1060450"/>
              <a:gd name="connsiteY20" fmla="*/ 337334 h 768350"/>
              <a:gd name="connsiteX21" fmla="*/ 773366 w 1060450"/>
              <a:gd name="connsiteY21" fmla="*/ 389716 h 768350"/>
              <a:gd name="connsiteX22" fmla="*/ 1021615 w 1060450"/>
              <a:gd name="connsiteY22" fmla="*/ 677021 h 768350"/>
              <a:gd name="connsiteX23" fmla="*/ 1023938 w 1060450"/>
              <a:gd name="connsiteY23" fmla="*/ 679710 h 768350"/>
              <a:gd name="connsiteX24" fmla="*/ 1023938 w 1060450"/>
              <a:gd name="connsiteY24" fmla="*/ 632754 h 768350"/>
              <a:gd name="connsiteX25" fmla="*/ 1023938 w 1060450"/>
              <a:gd name="connsiteY25" fmla="*/ 56922 h 768350"/>
              <a:gd name="connsiteX26" fmla="*/ 38100 w 1060450"/>
              <a:gd name="connsiteY26" fmla="*/ 53083 h 768350"/>
              <a:gd name="connsiteX27" fmla="*/ 38100 w 1060450"/>
              <a:gd name="connsiteY27" fmla="*/ 165555 h 768350"/>
              <a:gd name="connsiteX28" fmla="*/ 38100 w 1060450"/>
              <a:gd name="connsiteY28" fmla="*/ 653844 h 768350"/>
              <a:gd name="connsiteX29" fmla="*/ 38100 w 1060450"/>
              <a:gd name="connsiteY29" fmla="*/ 679710 h 768350"/>
              <a:gd name="connsiteX30" fmla="*/ 80108 w 1060450"/>
              <a:gd name="connsiteY30" fmla="*/ 631092 h 768350"/>
              <a:gd name="connsiteX31" fmla="*/ 328357 w 1060450"/>
              <a:gd name="connsiteY31" fmla="*/ 343787 h 768350"/>
              <a:gd name="connsiteX32" fmla="*/ 333932 w 1060450"/>
              <a:gd name="connsiteY32" fmla="*/ 337334 h 768350"/>
              <a:gd name="connsiteX33" fmla="*/ 285106 w 1060450"/>
              <a:gd name="connsiteY33" fmla="*/ 290419 h 768350"/>
              <a:gd name="connsiteX34" fmla="*/ 46422 w 1060450"/>
              <a:gd name="connsiteY34" fmla="*/ 61080 h 768350"/>
              <a:gd name="connsiteX35" fmla="*/ 73436 w 1060450"/>
              <a:gd name="connsiteY35" fmla="*/ 34925 h 768350"/>
              <a:gd name="connsiteX36" fmla="*/ 126642 w 1060450"/>
              <a:gd name="connsiteY36" fmla="*/ 86048 h 768350"/>
              <a:gd name="connsiteX37" fmla="*/ 485565 w 1060450"/>
              <a:gd name="connsiteY37" fmla="*/ 430919 h 768350"/>
              <a:gd name="connsiteX38" fmla="*/ 580261 w 1060450"/>
              <a:gd name="connsiteY38" fmla="*/ 430919 h 768350"/>
              <a:gd name="connsiteX39" fmla="*/ 656271 w 1060450"/>
              <a:gd name="connsiteY39" fmla="*/ 357244 h 768350"/>
              <a:gd name="connsiteX40" fmla="*/ 693545 w 1060450"/>
              <a:gd name="connsiteY40" fmla="*/ 321115 h 768350"/>
              <a:gd name="connsiteX41" fmla="*/ 693986 w 1060450"/>
              <a:gd name="connsiteY41" fmla="*/ 320341 h 768350"/>
              <a:gd name="connsiteX42" fmla="*/ 694502 w 1060450"/>
              <a:gd name="connsiteY42" fmla="*/ 320187 h 768350"/>
              <a:gd name="connsiteX43" fmla="*/ 722793 w 1060450"/>
              <a:gd name="connsiteY43" fmla="*/ 292766 h 768350"/>
              <a:gd name="connsiteX44" fmla="*/ 958097 w 1060450"/>
              <a:gd name="connsiteY44" fmla="*/ 64691 h 768350"/>
              <a:gd name="connsiteX45" fmla="*/ 988806 w 1060450"/>
              <a:gd name="connsiteY45" fmla="*/ 34925 h 768350"/>
              <a:gd name="connsiteX46" fmla="*/ 49235 w 1060450"/>
              <a:gd name="connsiteY46" fmla="*/ 0 h 768350"/>
              <a:gd name="connsiteX47" fmla="*/ 1011215 w 1060450"/>
              <a:gd name="connsiteY47" fmla="*/ 0 h 768350"/>
              <a:gd name="connsiteX48" fmla="*/ 1060450 w 1060450"/>
              <a:gd name="connsiteY48" fmla="*/ 45645 h 768350"/>
              <a:gd name="connsiteX49" fmla="*/ 1060450 w 1060450"/>
              <a:gd name="connsiteY49" fmla="*/ 722706 h 768350"/>
              <a:gd name="connsiteX50" fmla="*/ 1011215 w 1060450"/>
              <a:gd name="connsiteY50" fmla="*/ 768350 h 768350"/>
              <a:gd name="connsiteX51" fmla="*/ 49235 w 1060450"/>
              <a:gd name="connsiteY51" fmla="*/ 768350 h 768350"/>
              <a:gd name="connsiteX52" fmla="*/ 0 w 1060450"/>
              <a:gd name="connsiteY52" fmla="*/ 722706 h 768350"/>
              <a:gd name="connsiteX53" fmla="*/ 0 w 1060450"/>
              <a:gd name="connsiteY53" fmla="*/ 45645 h 768350"/>
              <a:gd name="connsiteX54" fmla="*/ 49235 w 1060450"/>
              <a:gd name="connsiteY54" fmla="*/ 0 h 76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60450" h="768350">
                <a:moveTo>
                  <a:pt x="359183" y="361596"/>
                </a:moveTo>
                <a:lnTo>
                  <a:pt x="315180" y="412523"/>
                </a:lnTo>
                <a:cubicBezTo>
                  <a:pt x="49957" y="719474"/>
                  <a:pt x="49957" y="719474"/>
                  <a:pt x="49957" y="719474"/>
                </a:cubicBezTo>
                <a:lnTo>
                  <a:pt x="39299" y="726606"/>
                </a:lnTo>
                <a:lnTo>
                  <a:pt x="40944" y="730733"/>
                </a:lnTo>
                <a:cubicBezTo>
                  <a:pt x="42840" y="733111"/>
                  <a:pt x="45684" y="735013"/>
                  <a:pt x="49475" y="735013"/>
                </a:cubicBezTo>
                <a:cubicBezTo>
                  <a:pt x="1012563" y="735013"/>
                  <a:pt x="1012563" y="735013"/>
                  <a:pt x="1012563" y="735013"/>
                </a:cubicBezTo>
                <a:cubicBezTo>
                  <a:pt x="1016354" y="735013"/>
                  <a:pt x="1019198" y="733111"/>
                  <a:pt x="1021094" y="730733"/>
                </a:cubicBezTo>
                <a:lnTo>
                  <a:pt x="1022739" y="726606"/>
                </a:lnTo>
                <a:lnTo>
                  <a:pt x="1012081" y="719474"/>
                </a:lnTo>
                <a:cubicBezTo>
                  <a:pt x="810905" y="486646"/>
                  <a:pt x="735464" y="399336"/>
                  <a:pt x="707173" y="366594"/>
                </a:cubicBezTo>
                <a:lnTo>
                  <a:pt x="702855" y="361597"/>
                </a:lnTo>
                <a:lnTo>
                  <a:pt x="690616" y="373356"/>
                </a:lnTo>
                <a:cubicBezTo>
                  <a:pt x="602988" y="457553"/>
                  <a:pt x="602988" y="457553"/>
                  <a:pt x="602988" y="457553"/>
                </a:cubicBezTo>
                <a:cubicBezTo>
                  <a:pt x="580261" y="476578"/>
                  <a:pt x="553746" y="484188"/>
                  <a:pt x="531019" y="484188"/>
                </a:cubicBezTo>
                <a:cubicBezTo>
                  <a:pt x="500716" y="484188"/>
                  <a:pt x="474202" y="472773"/>
                  <a:pt x="459050" y="457553"/>
                </a:cubicBezTo>
                <a:cubicBezTo>
                  <a:pt x="425019" y="424855"/>
                  <a:pt x="393646" y="394710"/>
                  <a:pt x="364725" y="366921"/>
                </a:cubicBezTo>
                <a:close/>
                <a:moveTo>
                  <a:pt x="1023938" y="53083"/>
                </a:moveTo>
                <a:lnTo>
                  <a:pt x="961911" y="112683"/>
                </a:lnTo>
                <a:cubicBezTo>
                  <a:pt x="872180" y="198900"/>
                  <a:pt x="804882" y="263564"/>
                  <a:pt x="754409" y="312061"/>
                </a:cubicBezTo>
                <a:lnTo>
                  <a:pt x="728106" y="337334"/>
                </a:lnTo>
                <a:lnTo>
                  <a:pt x="773366" y="389716"/>
                </a:lnTo>
                <a:cubicBezTo>
                  <a:pt x="932500" y="573886"/>
                  <a:pt x="996153" y="647554"/>
                  <a:pt x="1021615" y="677021"/>
                </a:cubicBezTo>
                <a:lnTo>
                  <a:pt x="1023938" y="679710"/>
                </a:lnTo>
                <a:lnTo>
                  <a:pt x="1023938" y="632754"/>
                </a:lnTo>
                <a:cubicBezTo>
                  <a:pt x="1023938" y="200154"/>
                  <a:pt x="1023938" y="86685"/>
                  <a:pt x="1023938" y="56922"/>
                </a:cubicBezTo>
                <a:close/>
                <a:moveTo>
                  <a:pt x="38100" y="53083"/>
                </a:moveTo>
                <a:lnTo>
                  <a:pt x="38100" y="165555"/>
                </a:lnTo>
                <a:cubicBezTo>
                  <a:pt x="38100" y="444577"/>
                  <a:pt x="38100" y="584088"/>
                  <a:pt x="38100" y="653844"/>
                </a:cubicBezTo>
                <a:lnTo>
                  <a:pt x="38100" y="679710"/>
                </a:lnTo>
                <a:lnTo>
                  <a:pt x="80108" y="631092"/>
                </a:lnTo>
                <a:cubicBezTo>
                  <a:pt x="239242" y="446922"/>
                  <a:pt x="302895" y="373254"/>
                  <a:pt x="328357" y="343787"/>
                </a:cubicBezTo>
                <a:lnTo>
                  <a:pt x="333932" y="337334"/>
                </a:lnTo>
                <a:lnTo>
                  <a:pt x="285106" y="290419"/>
                </a:lnTo>
                <a:cubicBezTo>
                  <a:pt x="139742" y="150746"/>
                  <a:pt x="75136" y="88669"/>
                  <a:pt x="46422" y="61080"/>
                </a:cubicBezTo>
                <a:close/>
                <a:moveTo>
                  <a:pt x="73436" y="34925"/>
                </a:moveTo>
                <a:lnTo>
                  <a:pt x="126642" y="86048"/>
                </a:lnTo>
                <a:cubicBezTo>
                  <a:pt x="485565" y="430919"/>
                  <a:pt x="485565" y="430919"/>
                  <a:pt x="485565" y="430919"/>
                </a:cubicBezTo>
                <a:cubicBezTo>
                  <a:pt x="489353" y="434724"/>
                  <a:pt x="531019" y="468968"/>
                  <a:pt x="580261" y="430919"/>
                </a:cubicBezTo>
                <a:cubicBezTo>
                  <a:pt x="607249" y="404760"/>
                  <a:pt x="632551" y="380235"/>
                  <a:pt x="656271" y="357244"/>
                </a:cubicBezTo>
                <a:lnTo>
                  <a:pt x="693545" y="321115"/>
                </a:lnTo>
                <a:lnTo>
                  <a:pt x="693986" y="320341"/>
                </a:lnTo>
                <a:lnTo>
                  <a:pt x="694502" y="320187"/>
                </a:lnTo>
                <a:lnTo>
                  <a:pt x="722793" y="292766"/>
                </a:lnTo>
                <a:cubicBezTo>
                  <a:pt x="846770" y="172598"/>
                  <a:pt x="917614" y="103930"/>
                  <a:pt x="958097" y="64691"/>
                </a:cubicBezTo>
                <a:lnTo>
                  <a:pt x="988806" y="34925"/>
                </a:lnTo>
                <a:close/>
                <a:moveTo>
                  <a:pt x="49235" y="0"/>
                </a:moveTo>
                <a:cubicBezTo>
                  <a:pt x="1011215" y="0"/>
                  <a:pt x="1011215" y="0"/>
                  <a:pt x="1011215" y="0"/>
                </a:cubicBezTo>
                <a:cubicBezTo>
                  <a:pt x="1037726" y="0"/>
                  <a:pt x="1060450" y="19019"/>
                  <a:pt x="1060450" y="45645"/>
                </a:cubicBezTo>
                <a:cubicBezTo>
                  <a:pt x="1060450" y="722706"/>
                  <a:pt x="1060450" y="722706"/>
                  <a:pt x="1060450" y="722706"/>
                </a:cubicBezTo>
                <a:cubicBezTo>
                  <a:pt x="1060450" y="749332"/>
                  <a:pt x="1037726" y="768350"/>
                  <a:pt x="1011215" y="768350"/>
                </a:cubicBezTo>
                <a:cubicBezTo>
                  <a:pt x="49235" y="768350"/>
                  <a:pt x="49235" y="768350"/>
                  <a:pt x="49235" y="768350"/>
                </a:cubicBezTo>
                <a:cubicBezTo>
                  <a:pt x="22724" y="768350"/>
                  <a:pt x="0" y="749332"/>
                  <a:pt x="0" y="722706"/>
                </a:cubicBezTo>
                <a:cubicBezTo>
                  <a:pt x="0" y="45645"/>
                  <a:pt x="0" y="45645"/>
                  <a:pt x="0" y="45645"/>
                </a:cubicBezTo>
                <a:cubicBezTo>
                  <a:pt x="0" y="19019"/>
                  <a:pt x="22724" y="0"/>
                  <a:pt x="49235" y="0"/>
                </a:cubicBez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200"/>
          </a:p>
        </p:txBody>
      </p:sp>
    </p:spTree>
    <p:extLst>
      <p:ext uri="{BB962C8B-B14F-4D97-AF65-F5344CB8AC3E}">
        <p14:creationId xmlns:p14="http://schemas.microsoft.com/office/powerpoint/2010/main" val="10409286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theme/theme1.xml><?xml version="1.0" encoding="utf-8"?>
<a:theme xmlns:a="http://schemas.openxmlformats.org/drawingml/2006/main" name="ICE">
  <a:themeElements>
    <a:clrScheme name="ICE2021">
      <a:dk1>
        <a:srgbClr val="000000"/>
      </a:dk1>
      <a:lt1>
        <a:srgbClr val="FFFFFF"/>
      </a:lt1>
      <a:dk2>
        <a:srgbClr val="000000"/>
      </a:dk2>
      <a:lt2>
        <a:srgbClr val="FFFFFF"/>
      </a:lt2>
      <a:accent1>
        <a:srgbClr val="71C5E8"/>
      </a:accent1>
      <a:accent2>
        <a:srgbClr val="DBDCDD"/>
      </a:accent2>
      <a:accent3>
        <a:srgbClr val="000000"/>
      </a:accent3>
      <a:accent4>
        <a:srgbClr val="02EFDB"/>
      </a:accent4>
      <a:accent5>
        <a:srgbClr val="0F364A"/>
      </a:accent5>
      <a:accent6>
        <a:srgbClr val="235F73"/>
      </a:accent6>
      <a:hlink>
        <a:srgbClr val="71C5E8"/>
      </a:hlink>
      <a:folHlink>
        <a:srgbClr val="A1A4A6"/>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marL="284163" indent="-284163" algn="l">
          <a:spcAft>
            <a:spcPts val="800"/>
          </a:spcAft>
          <a:buClr>
            <a:schemeClr val="accent1"/>
          </a:buClr>
          <a:buSzPct val="100000"/>
          <a:buBlip>
            <a:blip xmlns:r="http://schemas.openxmlformats.org/officeDocument/2006/relationships" r:embed="rId1">
              <a:extLst>
                <a:ext uri="{96DAC541-7B7A-43D3-8B79-37D633B846F1}">
                  <asvg:svgBlip xmlns:asvg="http://schemas.microsoft.com/office/drawing/2016/SVG/main" r:embed="rId2"/>
                </a:ext>
              </a:extLst>
            </a:blip>
          </a:buBlip>
          <a:defRPr sz="1600" dirty="0">
            <a:cs typeface="Suisse Int'l Light" panose="020B0304000000000000" pitchFamily="34" charset="-78"/>
          </a:defRPr>
        </a:defPPr>
      </a:lstStyle>
    </a:txDef>
  </a:objectDefaults>
  <a:extraClrSchemeLst/>
  <a:custClrLst>
    <a:custClr name="ICE Accent 7">
      <a:srgbClr val="0F364A"/>
    </a:custClr>
    <a:custClr name="ICE Accent 8">
      <a:srgbClr val="235F73"/>
    </a:custClr>
  </a:custClrLst>
  <a:extLst>
    <a:ext uri="{05A4C25C-085E-4340-85A3-A5531E510DB2}">
      <thm15:themeFamily xmlns:thm15="http://schemas.microsoft.com/office/thememl/2012/main" name="Presentation1" id="{9C95CDD0-D0D7-4759-94F8-39748207C894}" vid="{27D00F2C-289E-4047-87D2-395CF40503FE}"/>
    </a:ext>
  </a:extLst>
</a:theme>
</file>

<file path=ppt/theme/theme2.xml><?xml version="1.0" encoding="utf-8"?>
<a:theme xmlns:a="http://schemas.openxmlformats.org/drawingml/2006/main" name="Office Theme">
  <a:themeElements>
    <a:clrScheme name="ICE">
      <a:dk1>
        <a:sysClr val="windowText" lastClr="000000"/>
      </a:dk1>
      <a:lt1>
        <a:sysClr val="window" lastClr="FFFFFF"/>
      </a:lt1>
      <a:dk2>
        <a:srgbClr val="3C444F"/>
      </a:dk2>
      <a:lt2>
        <a:srgbClr val="D9D9D9"/>
      </a:lt2>
      <a:accent1>
        <a:srgbClr val="00B5E2"/>
      </a:accent1>
      <a:accent2>
        <a:srgbClr val="2235F9"/>
      </a:accent2>
      <a:accent3>
        <a:srgbClr val="71C5E8"/>
      </a:accent3>
      <a:accent4>
        <a:srgbClr val="3C444F"/>
      </a:accent4>
      <a:accent5>
        <a:srgbClr val="A5A8AC"/>
      </a:accent5>
      <a:accent6>
        <a:srgbClr val="CFD0D0"/>
      </a:accent6>
      <a:hlink>
        <a:srgbClr val="2235F9"/>
      </a:hlink>
      <a:folHlink>
        <a:srgbClr val="73737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sz="2000"/>
        </a:defPPr>
      </a:lstStyle>
    </a:txDef>
  </a:objectDefaults>
  <a:extraClrSchemeLst/>
  <a:custClrLst>
    <a:custClr name="ICE Yellow">
      <a:srgbClr val="FFBF1C"/>
    </a:custClr>
    <a:custClr name="ICE Orange">
      <a:srgbClr val="F26407"/>
    </a:custClr>
    <a:custClr name="ICE Green">
      <a:srgbClr val="00C300"/>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CE">
      <a:dk1>
        <a:sysClr val="windowText" lastClr="000000"/>
      </a:dk1>
      <a:lt1>
        <a:sysClr val="window" lastClr="FFFFFF"/>
      </a:lt1>
      <a:dk2>
        <a:srgbClr val="3C444F"/>
      </a:dk2>
      <a:lt2>
        <a:srgbClr val="D9D9D9"/>
      </a:lt2>
      <a:accent1>
        <a:srgbClr val="00B5E2"/>
      </a:accent1>
      <a:accent2>
        <a:srgbClr val="2235F9"/>
      </a:accent2>
      <a:accent3>
        <a:srgbClr val="71C5E8"/>
      </a:accent3>
      <a:accent4>
        <a:srgbClr val="3C444F"/>
      </a:accent4>
      <a:accent5>
        <a:srgbClr val="A5A8AC"/>
      </a:accent5>
      <a:accent6>
        <a:srgbClr val="CFD0D0"/>
      </a:accent6>
      <a:hlink>
        <a:srgbClr val="2235F9"/>
      </a:hlink>
      <a:folHlink>
        <a:srgbClr val="73737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sz="2000"/>
        </a:defPPr>
      </a:lstStyle>
    </a:txDef>
  </a:objectDefaults>
  <a:extraClrSchemeLst/>
  <a:custClrLst>
    <a:custClr name="ICE Yellow">
      <a:srgbClr val="FFBF1C"/>
    </a:custClr>
    <a:custClr name="ICE Orange">
      <a:srgbClr val="F26407"/>
    </a:custClr>
    <a:custClr name="ICE Green">
      <a:srgbClr val="00C300"/>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06D1CEEB57844BBDE672B7600EB56A" ma:contentTypeVersion="16" ma:contentTypeDescription="Create a new document." ma:contentTypeScope="" ma:versionID="405942917a6be9e1172e0656acf6ab72">
  <xsd:schema xmlns:xsd="http://www.w3.org/2001/XMLSchema" xmlns:xs="http://www.w3.org/2001/XMLSchema" xmlns:p="http://schemas.microsoft.com/office/2006/metadata/properties" xmlns:ns2="5aee91c3-4649-4f42-8140-e7c77de52b7c" xmlns:ns3="81d63505-b61b-4818-b7ff-9738316364c7" targetNamespace="http://schemas.microsoft.com/office/2006/metadata/properties" ma:root="true" ma:fieldsID="020f6a91d499c9f74d0f037bd7918a3d" ns2:_="" ns3:_="">
    <xsd:import namespace="5aee91c3-4649-4f42-8140-e7c77de52b7c"/>
    <xsd:import namespace="81d63505-b61b-4818-b7ff-9738316364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ee91c3-4649-4f42-8140-e7c77de52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6977b9-ce4a-410b-878b-236659b6ac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d63505-b61b-4818-b7ff-9738316364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0b7f0cb-be99-4337-aa5a-2f6635b23449}" ma:internalName="TaxCatchAll" ma:showField="CatchAllData" ma:web="81d63505-b61b-4818-b7ff-9738316364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ee91c3-4649-4f42-8140-e7c77de52b7c">
      <Terms xmlns="http://schemas.microsoft.com/office/infopath/2007/PartnerControls"/>
    </lcf76f155ced4ddcb4097134ff3c332f>
    <TaxCatchAll xmlns="81d63505-b61b-4818-b7ff-9738316364c7"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25A2AAD-A119-4FC9-8381-CB6A75F54E4C}"/>
</file>

<file path=customXml/itemProps2.xml><?xml version="1.0" encoding="utf-8"?>
<ds:datastoreItem xmlns:ds="http://schemas.openxmlformats.org/officeDocument/2006/customXml" ds:itemID="{6BE0E3E3-DB07-45F6-8A73-9ADAA4961655}"/>
</file>

<file path=customXml/itemProps3.xml><?xml version="1.0" encoding="utf-8"?>
<ds:datastoreItem xmlns:ds="http://schemas.openxmlformats.org/officeDocument/2006/customXml" ds:itemID="{5D4EA027-3FE3-4494-AD19-99AB1970461E}">
  <ds:schemaRefs>
    <ds:schemaRef ds:uri="http://schemas.microsoft.com/sharepoint/v3"/>
    <ds:schemaRef ds:uri="b35e55e3-3022-4876-a816-8cb6648403b6"/>
    <ds:schemaRef ds:uri="http://purl.org/dc/terms/"/>
    <ds:schemaRef ds:uri="http://schemas.microsoft.com/office/infopath/2007/PartnerControl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3DB4B2BE-19A5-4035-BEA0-D8E4021F7FB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ICE</Template>
  <TotalTime>10454</TotalTime>
  <Words>1505</Words>
  <Application>Microsoft Macintosh PowerPoint</Application>
  <PresentationFormat>Widescreen</PresentationFormat>
  <Paragraphs>159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System Font Regular</vt:lpstr>
      <vt:lpstr>Trade Gothic LT</vt:lpstr>
      <vt:lpstr>Wingdings</vt:lpstr>
      <vt:lpstr>ICE</vt:lpstr>
      <vt:lpstr>Precision Time for Financial Services</vt:lpstr>
      <vt:lpstr>ICE: who we are and why time is important</vt:lpstr>
      <vt:lpstr>1st of January 2018: introduction of RTS25</vt:lpstr>
      <vt:lpstr>RTS25, a milestone for time</vt:lpstr>
      <vt:lpstr>Challenges facing the industry</vt:lpstr>
      <vt:lpstr>ICE’s approach to meet the challenges </vt:lpstr>
      <vt:lpstr>ICE’s solution in London Metro Area </vt:lpstr>
      <vt:lpstr>Time is evolving</vt:lpstr>
      <vt:lpstr>PowerPoint Presentation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convert existing slides to the new template</dc:title>
  <dc:creator>Nicolas Bonnet</dc:creator>
  <cp:keywords/>
  <cp:lastModifiedBy>Nicolas Bonnet</cp:lastModifiedBy>
  <cp:revision>58</cp:revision>
  <cp:lastPrinted>2021-11-01T18:52:24Z</cp:lastPrinted>
  <dcterms:created xsi:type="dcterms:W3CDTF">2021-08-25T10:06:28Z</dcterms:created>
  <dcterms:modified xsi:type="dcterms:W3CDTF">2021-11-02T09:22:20Z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7289867</vt:lpwstr>
  </property>
  <property fmtid="{D5CDD505-2E9C-101B-9397-08002B2CF9AE}" pid="3" name="NXPowerLiteSettings">
    <vt:lpwstr>C9400B08076801</vt:lpwstr>
  </property>
  <property fmtid="{D5CDD505-2E9C-101B-9397-08002B2CF9AE}" pid="4" name="NXPowerLiteVersion">
    <vt:lpwstr>D8.0.1</vt:lpwstr>
  </property>
  <property fmtid="{D5CDD505-2E9C-101B-9397-08002B2CF9AE}" pid="5" name="ContentTypeId">
    <vt:lpwstr>0x0101003206D1CEEB57844BBDE672B7600EB56A</vt:lpwstr>
  </property>
  <property fmtid="{D5CDD505-2E9C-101B-9397-08002B2CF9AE}" pid="6" name="_dlc_DocIdItemGuid">
    <vt:lpwstr>eab35d9c-03c6-4648-b5d9-f00206e2b13c</vt:lpwstr>
  </property>
  <property fmtid="{D5CDD505-2E9C-101B-9397-08002B2CF9AE}" pid="7" name="TaxKeyword">
    <vt:lpwstr/>
  </property>
</Properties>
</file>